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93" r:id="rId2"/>
    <p:sldId id="557" r:id="rId3"/>
    <p:sldId id="409" r:id="rId4"/>
    <p:sldId id="488" r:id="rId5"/>
    <p:sldId id="490" r:id="rId6"/>
    <p:sldId id="491" r:id="rId7"/>
    <p:sldId id="495" r:id="rId8"/>
    <p:sldId id="493" r:id="rId9"/>
    <p:sldId id="459" r:id="rId10"/>
    <p:sldId id="537" r:id="rId11"/>
    <p:sldId id="496" r:id="rId12"/>
    <p:sldId id="497" r:id="rId13"/>
    <p:sldId id="536" r:id="rId14"/>
    <p:sldId id="498" r:id="rId15"/>
    <p:sldId id="544" r:id="rId16"/>
    <p:sldId id="423" r:id="rId17"/>
    <p:sldId id="424" r:id="rId18"/>
    <p:sldId id="445" r:id="rId19"/>
    <p:sldId id="443" r:id="rId20"/>
    <p:sldId id="444" r:id="rId21"/>
    <p:sldId id="500" r:id="rId22"/>
    <p:sldId id="446" r:id="rId23"/>
    <p:sldId id="447" r:id="rId24"/>
    <p:sldId id="503" r:id="rId25"/>
    <p:sldId id="449" r:id="rId26"/>
    <p:sldId id="450" r:id="rId27"/>
    <p:sldId id="558" r:id="rId28"/>
    <p:sldId id="408" r:id="rId29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9933"/>
    <a:srgbClr val="0080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2245" autoAdjust="0"/>
  </p:normalViewPr>
  <p:slideViewPr>
    <p:cSldViewPr>
      <p:cViewPr>
        <p:scale>
          <a:sx n="80" d="100"/>
          <a:sy n="80" d="100"/>
        </p:scale>
        <p:origin x="-870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24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44CBD31C-C6CE-43B1-9B4B-7DE8233A7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C96ABEE7-3A35-4994-B8A5-65152589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D4F0DF-0F02-4192-9CA1-FD4102E7BCC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8F6353-A042-4AF5-8A35-CA897BB9814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dirty="0" smtClean="0"/>
              <a:t>What if you don’t have a </a:t>
            </a:r>
            <a:r>
              <a:rPr lang="en-US" sz="1000" dirty="0" err="1" smtClean="0"/>
              <a:t>treebank</a:t>
            </a:r>
            <a:r>
              <a:rPr lang="en-US" sz="1000" dirty="0" smtClean="0"/>
              <a:t> (and can’t get one)</a:t>
            </a:r>
          </a:p>
          <a:p>
            <a:pPr eaLnBrk="1" hangingPunct="1"/>
            <a:r>
              <a:rPr lang="en-US" sz="1000" dirty="0" smtClean="0"/>
              <a:t>Grammar Induction: even more challenging – learn rules and probabilities.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5735A-6FBF-46B2-8564-0AC7BE6E102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Probabilities for NP expansions do not depend on context.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6F16A2-9406-4734-9F73-D938DBAC47F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 do not get good estimates for the pro</a:t>
            </a:r>
          </a:p>
          <a:p>
            <a:pPr eaLnBrk="1" hangingPunct="1"/>
            <a:r>
              <a:rPr lang="en-US" dirty="0" smtClean="0"/>
              <a:t>Parent annotation technique</a:t>
            </a:r>
          </a:p>
          <a:p>
            <a:pPr lvl="2" eaLnBrk="1" hangingPunct="1"/>
            <a:r>
              <a:rPr lang="en-US" b="1" dirty="0" smtClean="0">
                <a:solidFill>
                  <a:schemeClr val="accent2"/>
                </a:solidFill>
              </a:rPr>
              <a:t>91% of subjects</a:t>
            </a:r>
            <a:r>
              <a:rPr lang="en-US" b="1" dirty="0" smtClean="0"/>
              <a:t> in declarative sentences are </a:t>
            </a:r>
            <a:r>
              <a:rPr lang="en-US" b="1" dirty="0" smtClean="0">
                <a:solidFill>
                  <a:schemeClr val="accent2"/>
                </a:solidFill>
              </a:rPr>
              <a:t>pronouns</a:t>
            </a:r>
            <a:r>
              <a:rPr lang="en-US" b="1" dirty="0" smtClean="0"/>
              <a:t> </a:t>
            </a:r>
          </a:p>
          <a:p>
            <a:pPr lvl="2" eaLnBrk="1" hangingPunct="1"/>
            <a:r>
              <a:rPr lang="en-US" b="1" dirty="0" smtClean="0"/>
              <a:t>66% of direct objects are lexical (</a:t>
            </a:r>
            <a:r>
              <a:rPr lang="en-US" b="1" dirty="0" err="1" smtClean="0"/>
              <a:t>nonpronominal</a:t>
            </a:r>
            <a:r>
              <a:rPr lang="en-US" b="1" dirty="0" smtClean="0"/>
              <a:t>) </a:t>
            </a:r>
          </a:p>
          <a:p>
            <a:pPr lvl="2" eaLnBrk="1" hangingPunct="1"/>
            <a:r>
              <a:rPr lang="en-GB" b="1" dirty="0" smtClean="0"/>
              <a:t>(i.e., only 34% are pronouns)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1960A-84EB-4F4D-8A1B-8148CF17B6A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 do not get good estimates for the pro</a:t>
            </a:r>
          </a:p>
          <a:p>
            <a:pPr eaLnBrk="1" hangingPunct="1"/>
            <a:r>
              <a:rPr lang="en-US" dirty="0" smtClean="0"/>
              <a:t>Parent annotation technique</a:t>
            </a:r>
          </a:p>
          <a:p>
            <a:pPr eaLnBrk="1" hangingPunct="1"/>
            <a:r>
              <a:rPr lang="en-US" dirty="0" smtClean="0"/>
              <a:t>Splitting problems</a:t>
            </a:r>
          </a:p>
          <a:p>
            <a:pPr eaLnBrk="1" hangingPunct="1"/>
            <a:r>
              <a:rPr lang="en-US" dirty="0" smtClean="0"/>
              <a:t>-</a:t>
            </a:r>
            <a:r>
              <a:rPr lang="en-US" baseline="0" dirty="0" smtClean="0"/>
              <a:t> Increase size of the grammar -&gt; reduces amount of training data  for each rule -&gt; leads to </a:t>
            </a:r>
            <a:r>
              <a:rPr lang="en-US" baseline="0" dirty="0" err="1" smtClean="0"/>
              <a:t>overfitting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95304-28BA-4C8D-80C5-C3017EABE8D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r>
              <a:rPr lang="en-IE" smtClean="0"/>
              <a:t>The verb </a:t>
            </a:r>
            <a:r>
              <a:rPr lang="en-IE" b="1" smtClean="0"/>
              <a:t>send</a:t>
            </a:r>
            <a:r>
              <a:rPr lang="en-IE" smtClean="0"/>
              <a:t> subcategorises for a destination, which could be a PP headed by “into”</a:t>
            </a:r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95304-28BA-4C8D-80C5-C3017EABE8D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r>
              <a:rPr lang="en-IE" smtClean="0"/>
              <a:t>The verb </a:t>
            </a:r>
            <a:r>
              <a:rPr lang="en-IE" b="1" smtClean="0"/>
              <a:t>send</a:t>
            </a:r>
            <a:r>
              <a:rPr lang="en-IE" smtClean="0"/>
              <a:t> subcategorises for a destination, which could be a PP headed by “into”</a:t>
            </a:r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2D5A95-50B2-4724-B700-04C46042944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 only the key ones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53530-8F4E-4380-8C1E-C8D50D6AF79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(but for other phrases can be more complicated and somewhat controversial)</a:t>
            </a:r>
          </a:p>
          <a:p>
            <a:pPr eaLnBrk="1" hangingPunct="1"/>
            <a:r>
              <a:rPr lang="en-US" smtClean="0"/>
              <a:t>Should the complementizer TO  or the verb be the head of an infinite VP?</a:t>
            </a:r>
          </a:p>
          <a:p>
            <a:pPr eaLnBrk="1" hangingPunct="1"/>
            <a:r>
              <a:rPr lang="en-US" smtClean="0"/>
              <a:t>Most linguistic theories of syntax of syntax generally include a component that defines heads.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41AFC-B0E5-476A-813D-56938777183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Also associate the head tag e.g.,</a:t>
            </a:r>
          </a:p>
          <a:p>
            <a:pPr eaLnBrk="1" hangingPunct="1"/>
            <a:r>
              <a:rPr lang="en-US" smtClean="0"/>
              <a:t>NP(sacks,NNS)  where NNS is noun, plural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C6AC6-468A-4793-9554-45CB65E0C12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641850" cy="3481387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Each non-terminal is annotated with a single word which is its lexical head</a:t>
            </a:r>
          </a:p>
          <a:p>
            <a:pPr eaLnBrk="1" hangingPunct="1"/>
            <a:r>
              <a:rPr lang="en-US" smtClean="0"/>
              <a:t>A CFG with a lot more rules!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BC61F-1582-4EC3-95E0-82C1FA737F2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41C089-B00A-4A55-9A4E-B1921A7FF4F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61B724-84D3-49AA-9B92-CB70904AB0C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Count of times this rule appears in corpus divided by timed VP(dumped)</a:t>
            </a:r>
            <a:r>
              <a:rPr lang="en-US" baseline="0" dirty="0" smtClean="0"/>
              <a:t> </a:t>
            </a:r>
            <a:r>
              <a:rPr lang="en-US" baseline="0" smtClean="0"/>
              <a:t>is decomposed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DB7762-9FB0-40EF-ACC3-C09E742DA26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67DF9-96F8-4BD5-9499-112B5DA0015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dirty="0" smtClean="0"/>
              <a:t>First step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Comic Sans MS" pitchFamily="66" charset="0"/>
              </a:rPr>
              <a:t>Now we have rule 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 smtClean="0">
                <a:latin typeface="Comic Sans MS" pitchFamily="66" charset="0"/>
              </a:rPr>
              <a:t>VP</a:t>
            </a:r>
            <a:r>
              <a:rPr lang="en-US" sz="2400" dirty="0" smtClean="0">
                <a:latin typeface="Comic Sans MS" pitchFamily="66" charset="0"/>
              </a:rPr>
              <a:t>(h(VP))</a:t>
            </a:r>
            <a:r>
              <a:rPr lang="en-US" sz="2400" b="1" dirty="0" smtClean="0">
                <a:latin typeface="Comic Sans MS" pitchFamily="66" charset="0"/>
              </a:rPr>
              <a:t>-&gt; V</a:t>
            </a:r>
            <a:r>
              <a:rPr lang="en-US" sz="2400" dirty="0" smtClean="0">
                <a:latin typeface="Comic Sans MS" pitchFamily="66" charset="0"/>
              </a:rPr>
              <a:t>(h(VP))</a:t>
            </a:r>
            <a:r>
              <a:rPr lang="en-US" sz="2400" b="1" dirty="0" smtClean="0">
                <a:latin typeface="Comic Sans MS" pitchFamily="66" charset="0"/>
              </a:rPr>
              <a:t> NP</a:t>
            </a:r>
            <a:r>
              <a:rPr lang="en-US" sz="2400" dirty="0" smtClean="0">
                <a:latin typeface="Comic Sans MS" pitchFamily="66" charset="0"/>
              </a:rPr>
              <a:t>(h(NP))</a:t>
            </a:r>
            <a:r>
              <a:rPr lang="en-US" sz="2400" b="1" dirty="0" smtClean="0">
                <a:latin typeface="Comic Sans MS" pitchFamily="66" charset="0"/>
              </a:rPr>
              <a:t> PP</a:t>
            </a:r>
            <a:r>
              <a:rPr lang="en-US" sz="2400" dirty="0" smtClean="0">
                <a:latin typeface="Comic Sans MS" pitchFamily="66" charset="0"/>
              </a:rPr>
              <a:t>(h(PP))</a:t>
            </a:r>
            <a:endParaRPr lang="en-US" sz="2400" b="1" dirty="0" smtClean="0"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 smtClean="0">
                <a:latin typeface="Comic Sans MS" pitchFamily="66" charset="0"/>
              </a:rPr>
              <a:t>P(</a:t>
            </a:r>
            <a:r>
              <a:rPr lang="en-US" sz="2400" b="1" dirty="0" err="1" smtClean="0">
                <a:latin typeface="Comic Sans MS" pitchFamily="66" charset="0"/>
              </a:rPr>
              <a:t>r|VP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dirty="0" smtClean="0">
                <a:latin typeface="Comic Sans MS" pitchFamily="66" charset="0"/>
              </a:rPr>
              <a:t>h(VP), h(NP), h(PP)</a:t>
            </a:r>
            <a:r>
              <a:rPr lang="en-US" sz="2400" b="1" dirty="0" smtClean="0">
                <a:latin typeface="Comic Sans MS" pitchFamily="66" charset="0"/>
              </a:rPr>
              <a:t>)</a:t>
            </a:r>
          </a:p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291BF-A5AE-4427-A5B4-AE7F4EE824C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smtClean="0"/>
              <a:t>Normalize = divide by the </a:t>
            </a:r>
            <a:r>
              <a:rPr lang="en-US" smtClean="0"/>
              <a:t>count of the places where </a:t>
            </a:r>
            <a:r>
              <a:rPr lang="en-US" smtClean="0">
                <a:solidFill>
                  <a:schemeClr val="accent2"/>
                </a:solidFill>
              </a:rPr>
              <a:t>dumped</a:t>
            </a:r>
            <a:r>
              <a:rPr lang="en-US" smtClean="0"/>
              <a:t> is the head of a constituent that has a PP daughter </a:t>
            </a:r>
            <a:endParaRPr lang="en-CA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9CB6F-43B2-42D1-BCA0-714F003357A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issue here is the attachment of the PP. So the affinities we care about are the ones between: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 </a:t>
            </a:r>
            <a:r>
              <a:rPr lang="en-US" smtClean="0">
                <a:solidFill>
                  <a:schemeClr val="accent2"/>
                </a:solidFill>
              </a:rPr>
              <a:t>dumped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into</a:t>
            </a: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vs. </a:t>
            </a:r>
            <a:r>
              <a:rPr lang="en-US" smtClean="0">
                <a:solidFill>
                  <a:schemeClr val="accent2"/>
                </a:solidFill>
              </a:rPr>
              <a:t>sacks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into</a:t>
            </a:r>
            <a:r>
              <a:rPr lang="en-US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 count the places where </a:t>
            </a:r>
            <a:r>
              <a:rPr lang="en-US" smtClean="0">
                <a:solidFill>
                  <a:schemeClr val="accent2"/>
                </a:solidFill>
              </a:rPr>
              <a:t>dumped</a:t>
            </a:r>
            <a:r>
              <a:rPr lang="en-US" smtClean="0"/>
              <a:t> is the head of a constituent that has a PP daughter with </a:t>
            </a:r>
            <a:r>
              <a:rPr lang="en-US" smtClean="0">
                <a:solidFill>
                  <a:schemeClr val="accent2"/>
                </a:solidFill>
              </a:rPr>
              <a:t>into</a:t>
            </a:r>
            <a:r>
              <a:rPr lang="en-US" smtClean="0"/>
              <a:t> as its head and normalize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Vs. the situation where </a:t>
            </a:r>
            <a:r>
              <a:rPr lang="en-US" smtClean="0">
                <a:solidFill>
                  <a:schemeClr val="accent2"/>
                </a:solidFill>
              </a:rPr>
              <a:t>sacks</a:t>
            </a:r>
            <a:r>
              <a:rPr lang="en-US" smtClean="0">
                <a:solidFill>
                  <a:srgbClr val="008000"/>
                </a:solidFill>
              </a:rPr>
              <a:t> </a:t>
            </a:r>
            <a:r>
              <a:rPr lang="en-US" smtClean="0"/>
              <a:t>is a constituent with</a:t>
            </a:r>
            <a:r>
              <a:rPr lang="en-US" smtClean="0">
                <a:solidFill>
                  <a:srgbClr val="008000"/>
                </a:solidFill>
              </a:rPr>
              <a:t> </a:t>
            </a:r>
            <a:r>
              <a:rPr lang="en-US" smtClean="0">
                <a:solidFill>
                  <a:schemeClr val="accent2"/>
                </a:solidFill>
              </a:rPr>
              <a:t>into</a:t>
            </a:r>
            <a:r>
              <a:rPr lang="en-US" smtClean="0">
                <a:solidFill>
                  <a:srgbClr val="008000"/>
                </a:solidFill>
              </a:rPr>
              <a:t> </a:t>
            </a:r>
            <a:r>
              <a:rPr lang="en-US" smtClean="0"/>
              <a:t>as the head of a PP daughter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E22C8-219E-4DD1-8C54-4DB11D0D9F55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err="1" smtClean="0"/>
              <a:t>Prob</a:t>
            </a:r>
            <a:r>
              <a:rPr lang="en-US" baseline="0" dirty="0" smtClean="0"/>
              <a:t> “d</a:t>
            </a:r>
            <a:r>
              <a:rPr lang="en-US" dirty="0" smtClean="0"/>
              <a:t>umped” without destination</a:t>
            </a:r>
          </a:p>
          <a:p>
            <a:pPr eaLnBrk="1" hangingPunct="1"/>
            <a:r>
              <a:rPr lang="en-US" dirty="0" err="1" smtClean="0"/>
              <a:t>Prob</a:t>
            </a:r>
            <a:r>
              <a:rPr lang="en-US" dirty="0" smtClean="0"/>
              <a:t> of “sacks” modified by into (the sacks into the bin</a:t>
            </a:r>
            <a:r>
              <a:rPr lang="en-US" baseline="0" dirty="0" smtClean="0"/>
              <a:t> stinks)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BC61F-1582-4EC3-95E0-82C1FA737F2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933EB-DF31-4F0E-B835-2E217B88B8C4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30C89-758C-4424-BDDB-15E42498701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smtClean="0"/>
              <a:t>We will look at a solution to a restricted version of the general problem of finding all</a:t>
            </a:r>
          </a:p>
          <a:p>
            <a:pPr eaLnBrk="1" hangingPunct="1"/>
            <a:r>
              <a:rPr lang="en-CA" smtClean="0"/>
              <a:t> possible parses of a sentence and their corresponding probabilities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2DF03-BAEA-4FA5-A75D-216410FB4D8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First described by Ney,  but the version we are seeing here is adapted from Collins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0FD6E-DFE0-44E3-B330-34D32346C79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29BCBC-5405-43CA-A210-02B2505D24C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>
                <a:solidFill>
                  <a:srgbClr val="000000"/>
                </a:solidFill>
              </a:rPr>
              <a:t>Compute the probability by multiplying together the probabilities of these two pieces (note that they have been calculated in the recursion)</a:t>
            </a:r>
          </a:p>
          <a:p>
            <a:pPr eaLnBrk="1" hangingPunct="1"/>
            <a:r>
              <a:rPr lang="en-US" sz="1400" smtClean="0">
                <a:solidFill>
                  <a:srgbClr val="000000"/>
                </a:solidFill>
              </a:rPr>
              <a:t>2&lt;= k &lt;= j – i - 1</a:t>
            </a:r>
            <a:endParaRPr lang="en-US" sz="1400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3980D-C537-4021-88CC-5D7A4FAF893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>
                <a:solidFill>
                  <a:srgbClr val="000000"/>
                </a:solidFill>
              </a:rPr>
              <a:t>Any other filler for this matrix?</a:t>
            </a:r>
          </a:p>
          <a:p>
            <a:pPr eaLnBrk="1" hangingPunct="1"/>
            <a:r>
              <a:rPr lang="en-US" sz="1400" b="1" smtClean="0">
                <a:solidFill>
                  <a:srgbClr val="000000"/>
                </a:solidFill>
              </a:rPr>
              <a:t>1,3  and 1,4 and 3,5 !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659F22-82C1-4D37-B222-169A16EB095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We can create a PCFG automatically by exploiting manually parsed text corpora, such as the Penn Treebank. We can read off them grammar found in the treebank.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accent2"/>
                </a:solidFill>
              </a:rPr>
              <a:t>Probabilities:</a:t>
            </a:r>
            <a:r>
              <a:rPr lang="en-US" smtClean="0"/>
              <a:t> can be assigned by counting how often each item is found in the treebank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	Ex: if the </a:t>
            </a:r>
            <a:r>
              <a:rPr lang="en-US" i="1" smtClean="0"/>
              <a:t>NP -&gt; ART ADJ NOUN</a:t>
            </a:r>
            <a:r>
              <a:rPr lang="en-US" smtClean="0"/>
              <a:t> rule is used 50 times and all NP rules are used 5000 times, then the rule’s probability is 50/5000 = .01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065E9E-F1AD-490C-A2B3-5659F581978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smtClean="0"/>
              <a:t>What if you don’t have a treebank (and can’t get one)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3CD49-AFCC-43DC-98D4-FBDF5B05D985}" type="datetime1">
              <a:rPr lang="en-US" smtClean="0"/>
              <a:pPr>
                <a:defRPr/>
              </a:pPr>
              <a:t>2/5/2013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9DAD6-63A7-42E0-9373-244E53176911}" type="datetime1">
              <a:rPr lang="en-US" smtClean="0"/>
              <a:pPr>
                <a:defRPr/>
              </a:pPr>
              <a:t>2/5/2013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656FE-C729-472C-A1E7-05A7FE8B2007}" type="datetime1">
              <a:rPr lang="en-US" smtClean="0"/>
              <a:pPr>
                <a:defRPr/>
              </a:pPr>
              <a:t>2/5/2013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8A406-5446-4C38-803F-1C8B7A8EDC85}" type="datetime1">
              <a:rPr lang="en-US" smtClean="0"/>
              <a:pPr>
                <a:defRPr/>
              </a:pPr>
              <a:t>2/5/2013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6768F-DD6C-4DA4-A85B-05C8139D3E76}" type="datetime1">
              <a:rPr lang="en-US" smtClean="0"/>
              <a:pPr>
                <a:defRPr/>
              </a:pPr>
              <a:t>2/5/2013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0E2A-E612-45CA-B1C5-180CD86B8587}" type="datetime1">
              <a:rPr lang="en-US" smtClean="0"/>
              <a:pPr>
                <a:defRPr/>
              </a:pPr>
              <a:t>2/5/2013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C033C-7266-447B-91F1-2F8D6E54A584}" type="datetime1">
              <a:rPr lang="en-US" smtClean="0"/>
              <a:pPr>
                <a:defRPr/>
              </a:pPr>
              <a:t>2/5/2013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7E9F1-1B0C-4DB5-B9E2-AACA571D4FEF}" type="datetime1">
              <a:rPr lang="en-US" smtClean="0"/>
              <a:pPr>
                <a:defRPr/>
              </a:pPr>
              <a:t>2/5/2013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2E6C5-79CF-4D12-A48E-696BAC8A73B4}" type="datetime1">
              <a:rPr lang="en-US" smtClean="0"/>
              <a:pPr>
                <a:defRPr/>
              </a:pPr>
              <a:t>2/5/2013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06000-86B5-4946-8118-7059EAE0839C}" type="datetime1">
              <a:rPr lang="en-US" smtClean="0"/>
              <a:pPr>
                <a:defRPr/>
              </a:pPr>
              <a:t>2/5/2013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E5EE7-404A-4539-94D2-ACF97F7FF811}" type="datetime1">
              <a:rPr lang="en-US" smtClean="0"/>
              <a:pPr>
                <a:defRPr/>
              </a:pPr>
              <a:t>2/5/2013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EE9DA-3F79-401C-9F69-B6DA1C039E94}" type="datetime1">
              <a:rPr lang="en-US" smtClean="0"/>
              <a:pPr>
                <a:defRPr/>
              </a:pPr>
              <a:t>2/5/2013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79855ECC-0BC7-47F9-B8C1-CA4B8D6594C9}" type="datetime1">
              <a:rPr lang="en-US" smtClean="0"/>
              <a:pPr>
                <a:defRPr/>
              </a:pPr>
              <a:t>2/5/2013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5C8FD7D-8C43-4B74-AEA8-621CC6EA32AB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7A4F5D-5F7F-437F-A475-4A896C88AF9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CPSC 503</a:t>
            </a:r>
            <a:br>
              <a:rPr lang="en-US" smtClean="0"/>
            </a:br>
            <a:r>
              <a:rPr lang="en-US" smtClean="0"/>
              <a:t>Computational Linguistics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781800" cy="2057400"/>
          </a:xfrm>
        </p:spPr>
        <p:txBody>
          <a:bodyPr/>
          <a:lstStyle/>
          <a:p>
            <a:pPr eaLnBrk="1" hangingPunct="1"/>
            <a:endParaRPr lang="en-US" i="1" dirty="0" smtClean="0"/>
          </a:p>
          <a:p>
            <a:pPr eaLnBrk="1" hangingPunct="1"/>
            <a:r>
              <a:rPr lang="en-US" dirty="0" smtClean="0"/>
              <a:t>Lecture 9</a:t>
            </a:r>
          </a:p>
          <a:p>
            <a:pPr eaLnBrk="1" hangingPunct="1"/>
            <a:r>
              <a:rPr lang="en-US" dirty="0" smtClean="0"/>
              <a:t>Giuseppe </a:t>
            </a:r>
            <a:r>
              <a:rPr lang="en-US" dirty="0" err="1" smtClean="0"/>
              <a:t>Carenini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4635BE3-264D-4154-8897-181F44C8C271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143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143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6D5EA4-D771-4AC4-BDA6-6E972B4AC82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Non-supervised PCFG Learning 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1644650" y="1066800"/>
          <a:ext cx="6311900" cy="757238"/>
        </p:xfrm>
        <a:graphic>
          <a:graphicData uri="http://schemas.openxmlformats.org/presentationml/2006/ole">
            <p:oleObj spid="_x0000_s14338" name="Equation" r:id="rId4" imgW="2527200" imgH="304560" progId="Equation.3">
              <p:embed/>
            </p:oleObj>
          </a:graphicData>
        </a:graphic>
      </p:graphicFrame>
      <p:sp>
        <p:nvSpPr>
          <p:cNvPr id="796677" name="Rectangle 5"/>
          <p:cNvSpPr>
            <a:spLocks noChangeArrowheads="1"/>
          </p:cNvSpPr>
          <p:nvPr/>
        </p:nvSpPr>
        <p:spPr bwMode="auto">
          <a:xfrm>
            <a:off x="228600" y="5486400"/>
            <a:ext cx="7772400" cy="838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5000"/>
              </a:spcBef>
            </a:pP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Inside-Outside</a:t>
            </a:r>
            <a:r>
              <a:rPr lang="en-US" sz="2400" b="1">
                <a:latin typeface="Comic Sans MS" pitchFamily="66" charset="0"/>
              </a:rPr>
              <a:t> algorithm </a:t>
            </a:r>
          </a:p>
          <a:p>
            <a:pPr marL="342900" indent="-342900" algn="ctr">
              <a:spcBef>
                <a:spcPct val="5000"/>
              </a:spcBef>
            </a:pPr>
            <a:r>
              <a:rPr lang="en-US" sz="2400" b="1">
                <a:latin typeface="Comic Sans MS" pitchFamily="66" charset="0"/>
              </a:rPr>
              <a:t>(generalization of 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forward-backward</a:t>
            </a:r>
            <a:r>
              <a:rPr lang="en-US" sz="2400" b="1">
                <a:latin typeface="Comic Sans MS" pitchFamily="66" charset="0"/>
              </a:rPr>
              <a:t> algorithm)</a:t>
            </a:r>
          </a:p>
        </p:txBody>
      </p:sp>
      <p:sp>
        <p:nvSpPr>
          <p:cNvPr id="796678" name="Rectangle 6"/>
          <p:cNvSpPr>
            <a:spLocks noChangeArrowheads="1"/>
          </p:cNvSpPr>
          <p:nvPr/>
        </p:nvSpPr>
        <p:spPr bwMode="auto">
          <a:xfrm>
            <a:off x="0" y="1981200"/>
            <a:ext cx="6705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Start with </a:t>
            </a: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equal rule </a:t>
            </a:r>
            <a:r>
              <a:rPr lang="en-US" sz="2800" b="1" dirty="0" err="1">
                <a:solidFill>
                  <a:schemeClr val="accent2"/>
                </a:solidFill>
                <a:latin typeface="Comic Sans MS" pitchFamily="66" charset="0"/>
              </a:rPr>
              <a:t>probs</a:t>
            </a:r>
            <a:r>
              <a:rPr lang="en-US" sz="2800" b="1" dirty="0">
                <a:latin typeface="Comic Sans MS" pitchFamily="66" charset="0"/>
              </a:rPr>
              <a:t> and keep revising them iteratively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omic Sans MS" pitchFamily="66" charset="0"/>
              </a:rPr>
              <a:t>Parse the sentences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omic Sans MS" pitchFamily="66" charset="0"/>
              </a:rPr>
              <a:t>Compute </a:t>
            </a:r>
            <a:r>
              <a:rPr lang="en-US" sz="2400" b="1" dirty="0" err="1">
                <a:latin typeface="Comic Sans MS" pitchFamily="66" charset="0"/>
              </a:rPr>
              <a:t>probs</a:t>
            </a:r>
            <a:r>
              <a:rPr lang="en-US" sz="2400" b="1" dirty="0">
                <a:latin typeface="Comic Sans MS" pitchFamily="66" charset="0"/>
              </a:rPr>
              <a:t> of each parse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omic Sans MS" pitchFamily="66" charset="0"/>
              </a:rPr>
              <a:t>Use </a:t>
            </a:r>
            <a:r>
              <a:rPr lang="en-US" sz="2400" b="1" dirty="0" err="1">
                <a:latin typeface="Comic Sans MS" pitchFamily="66" charset="0"/>
              </a:rPr>
              <a:t>probs</a:t>
            </a:r>
            <a:r>
              <a:rPr lang="en-US" sz="2400" b="1" dirty="0">
                <a:latin typeface="Comic Sans MS" pitchFamily="66" charset="0"/>
              </a:rPr>
              <a:t> to weight the counts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err="1">
                <a:latin typeface="Comic Sans MS" pitchFamily="66" charset="0"/>
              </a:rPr>
              <a:t>Reestimate</a:t>
            </a:r>
            <a:r>
              <a:rPr lang="en-US" sz="2400" b="1" dirty="0">
                <a:latin typeface="Comic Sans MS" pitchFamily="66" charset="0"/>
              </a:rPr>
              <a:t> the rule </a:t>
            </a:r>
            <a:r>
              <a:rPr lang="en-US" sz="2400" b="1" dirty="0" err="1">
                <a:latin typeface="Comic Sans MS" pitchFamily="66" charset="0"/>
              </a:rPr>
              <a:t>probs</a:t>
            </a:r>
            <a:endParaRPr lang="en-US" sz="2400" b="1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 dirty="0">
              <a:latin typeface="Comic Sans MS" pitchFamily="66" charset="0"/>
            </a:endParaRPr>
          </a:p>
        </p:txBody>
      </p:sp>
      <p:pic>
        <p:nvPicPr>
          <p:cNvPr id="9" name="Picture 2" descr="tre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905000"/>
            <a:ext cx="2435320" cy="209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tre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2388" y="3886200"/>
            <a:ext cx="28416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77" grpId="0" animBg="1" autoUpdateAnimBg="0"/>
      <p:bldP spid="79667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CD3A914-A437-43AF-B607-1D9E01E645BF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69D6AD-F8DD-4CB5-8834-F743498ED9C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Problems with PCFGs</a:t>
            </a:r>
            <a:endParaRPr lang="en-GB" smtClean="0"/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3886200"/>
          </a:xfrm>
        </p:spPr>
        <p:txBody>
          <a:bodyPr/>
          <a:lstStyle/>
          <a:p>
            <a:pPr eaLnBrk="1" hangingPunct="1"/>
            <a:r>
              <a:rPr lang="en-US" smtClean="0"/>
              <a:t>Most current PCFG models are not vanilla PCFGs </a:t>
            </a:r>
          </a:p>
          <a:p>
            <a:pPr lvl="1" eaLnBrk="1" hangingPunct="1"/>
            <a:r>
              <a:rPr lang="en-US" smtClean="0"/>
              <a:t>Usually augmented in some way</a:t>
            </a:r>
            <a:r>
              <a:rPr lang="en-US" sz="2800" smtClean="0"/>
              <a:t> </a:t>
            </a:r>
          </a:p>
          <a:p>
            <a:pPr eaLnBrk="1" hangingPunct="1"/>
            <a:r>
              <a:rPr lang="en-US" smtClean="0"/>
              <a:t>Vanilla PCFGs  </a:t>
            </a:r>
            <a:r>
              <a:rPr lang="en-US" smtClean="0">
                <a:solidFill>
                  <a:schemeClr val="accent2"/>
                </a:solidFill>
              </a:rPr>
              <a:t>assume independence of non-terminal expansions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But statistical analysis shows </a:t>
            </a:r>
            <a:r>
              <a:rPr lang="en-US" u="sng" smtClean="0"/>
              <a:t>this is not a valid assumption 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Structural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lexical</a:t>
            </a:r>
            <a:r>
              <a:rPr lang="en-US" smtClean="0"/>
              <a:t> dependencies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35FC1A3-52DD-44E5-AF91-D3E4042F3BD5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153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153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DCCB44-CA96-49BE-ADAE-73D40A84E84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IE" sz="3600" smtClean="0"/>
              <a:t>Structural Dependencies: Problem</a:t>
            </a:r>
            <a:endParaRPr lang="en-GB" sz="3600" smtClean="0"/>
          </a:p>
        </p:txBody>
      </p:sp>
      <p:sp>
        <p:nvSpPr>
          <p:cNvPr id="1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smtClean="0"/>
              <a:t>E.g. Syntactic </a:t>
            </a:r>
            <a:r>
              <a:rPr lang="en-US" sz="3200" smtClean="0">
                <a:solidFill>
                  <a:schemeClr val="accent2"/>
                </a:solidFill>
              </a:rPr>
              <a:t>subject</a:t>
            </a:r>
            <a:r>
              <a:rPr lang="en-US" sz="3200" smtClean="0"/>
              <a:t> of a sentence tends to be a </a:t>
            </a:r>
            <a:r>
              <a:rPr lang="en-US" sz="3200" smtClean="0">
                <a:solidFill>
                  <a:schemeClr val="accent2"/>
                </a:solidFill>
              </a:rPr>
              <a:t>pronoun</a:t>
            </a:r>
            <a:r>
              <a:rPr lang="en-US" sz="2400" smtClean="0"/>
              <a:t> </a:t>
            </a:r>
          </a:p>
          <a:p>
            <a:pPr eaLnBrk="1" hangingPunct="1">
              <a:buFontTx/>
              <a:buNone/>
            </a:pPr>
            <a:endParaRPr lang="en-GB" smtClean="0"/>
          </a:p>
        </p:txBody>
      </p:sp>
      <p:sp>
        <p:nvSpPr>
          <p:cNvPr id="696324" name="Rectangle 4"/>
          <p:cNvSpPr>
            <a:spLocks noChangeArrowheads="1"/>
          </p:cNvSpPr>
          <p:nvPr/>
        </p:nvSpPr>
        <p:spPr bwMode="auto">
          <a:xfrm>
            <a:off x="152400" y="25908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Subject tends to realize the </a:t>
            </a:r>
            <a:r>
              <a:rPr lang="en-US" sz="2400" b="1" dirty="0">
                <a:solidFill>
                  <a:schemeClr val="accent2"/>
                </a:solidFill>
                <a:latin typeface="Comic Sans MS" pitchFamily="66" charset="0"/>
              </a:rPr>
              <a:t>topic</a:t>
            </a:r>
            <a:r>
              <a:rPr lang="en-US" sz="2400" b="1" dirty="0">
                <a:latin typeface="Comic Sans MS" pitchFamily="66" charset="0"/>
              </a:rPr>
              <a:t> of a sentence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Topic is usually </a:t>
            </a:r>
            <a:r>
              <a:rPr lang="en-US" sz="2400" b="1" dirty="0">
                <a:solidFill>
                  <a:schemeClr val="accent2"/>
                </a:solidFill>
                <a:latin typeface="Comic Sans MS" pitchFamily="66" charset="0"/>
              </a:rPr>
              <a:t>old information</a:t>
            </a:r>
            <a:r>
              <a:rPr lang="en-US" sz="2400" b="1" dirty="0">
                <a:latin typeface="Comic Sans MS" pitchFamily="66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Pronouns are usually used to refer to old information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So subject tends to be a pronoun 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400" b="1" dirty="0">
                <a:latin typeface="Comic Sans MS" pitchFamily="66" charset="0"/>
              </a:rPr>
              <a:t>In </a:t>
            </a:r>
            <a:r>
              <a:rPr lang="en-US" sz="2400" b="1" i="1" dirty="0">
                <a:latin typeface="Comic Sans MS" pitchFamily="66" charset="0"/>
              </a:rPr>
              <a:t>Switchboard corpus</a:t>
            </a:r>
            <a:r>
              <a:rPr lang="en-US" sz="2400" b="1" dirty="0">
                <a:latin typeface="Comic Sans MS" pitchFamily="66" charset="0"/>
              </a:rPr>
              <a:t>: </a:t>
            </a:r>
          </a:p>
          <a:p>
            <a:pPr marL="342900" indent="-342900">
              <a:spcBef>
                <a:spcPct val="20000"/>
              </a:spcBef>
            </a:pP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153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724400"/>
            <a:ext cx="4724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E5860EB-0DBA-449C-A729-7D382C407E4F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FCEF53-10CE-4DAA-8C1D-9D2D357C353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IE" sz="3600" smtClean="0"/>
              <a:t>Structural Dependencies: Solution</a:t>
            </a:r>
            <a:endParaRPr lang="en-GB" sz="3600" smtClean="0"/>
          </a:p>
        </p:txBody>
      </p:sp>
      <p:sp>
        <p:nvSpPr>
          <p:cNvPr id="163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8392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Split non-terminal. E.g., NP</a:t>
            </a:r>
            <a:r>
              <a:rPr lang="en-GB" sz="2400" smtClean="0"/>
              <a:t>subject</a:t>
            </a:r>
            <a:r>
              <a:rPr lang="en-GB" smtClean="0"/>
              <a:t> and NP</a:t>
            </a:r>
            <a:r>
              <a:rPr lang="en-GB" sz="2400" smtClean="0"/>
              <a:t>object</a:t>
            </a:r>
          </a:p>
        </p:txBody>
      </p:sp>
      <p:sp>
        <p:nvSpPr>
          <p:cNvPr id="794628" name="Rectangle 4"/>
          <p:cNvSpPr>
            <a:spLocks noChangeArrowheads="1"/>
          </p:cNvSpPr>
          <p:nvPr/>
        </p:nvSpPr>
        <p:spPr bwMode="auto">
          <a:xfrm>
            <a:off x="457200" y="5181600"/>
            <a:ext cx="8229600" cy="91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Automatic/Optimal split – Split and Merge algorithm [Petrov et al. 2006- COLING/ACL]</a:t>
            </a:r>
            <a:endParaRPr lang="en-GB" sz="2800" b="1">
              <a:latin typeface="Comic Sans MS" pitchFamily="66" charset="0"/>
            </a:endParaRPr>
          </a:p>
        </p:txBody>
      </p:sp>
      <p:sp>
        <p:nvSpPr>
          <p:cNvPr id="16394" name="Rectangle 5"/>
          <p:cNvSpPr>
            <a:spLocks noChangeArrowheads="1"/>
          </p:cNvSpPr>
          <p:nvPr/>
        </p:nvSpPr>
        <p:spPr bwMode="auto">
          <a:xfrm>
            <a:off x="0" y="144780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b="1">
                <a:solidFill>
                  <a:schemeClr val="accent2"/>
                </a:solidFill>
                <a:latin typeface="Comic Sans MS" pitchFamily="66" charset="0"/>
              </a:rPr>
              <a:t>Parent Annotation:</a:t>
            </a:r>
            <a:endParaRPr lang="en-GB" sz="24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639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447800"/>
            <a:ext cx="57150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Rectangle 7"/>
          <p:cNvSpPr>
            <a:spLocks noChangeArrowheads="1"/>
          </p:cNvSpPr>
          <p:nvPr/>
        </p:nvSpPr>
        <p:spPr bwMode="auto">
          <a:xfrm>
            <a:off x="228600" y="365760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400" b="1">
                <a:latin typeface="Comic Sans MS" pitchFamily="66" charset="0"/>
              </a:rPr>
              <a:t>Hand-write rules for more complex struct. dependencies</a:t>
            </a:r>
            <a:endParaRPr lang="en-GB" sz="2000" b="1">
              <a:latin typeface="Comic Sans MS" pitchFamily="66" charset="0"/>
            </a:endParaRPr>
          </a:p>
        </p:txBody>
      </p:sp>
      <p:sp>
        <p:nvSpPr>
          <p:cNvPr id="16397" name="Rectangle 5"/>
          <p:cNvSpPr>
            <a:spLocks noChangeArrowheads="1"/>
          </p:cNvSpPr>
          <p:nvPr/>
        </p:nvSpPr>
        <p:spPr bwMode="auto">
          <a:xfrm>
            <a:off x="304800" y="4114800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b="1">
                <a:solidFill>
                  <a:schemeClr val="accent2"/>
                </a:solidFill>
                <a:latin typeface="Comic Sans MS" pitchFamily="66" charset="0"/>
              </a:rPr>
              <a:t>Splitting problems?</a:t>
            </a:r>
            <a:endParaRPr lang="en-GB" sz="2400" b="1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8F57598-671E-4BA8-A3AC-50E8D40584B9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174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174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328332-6D69-4FD2-A688-C920FB01F85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7423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7424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4000">
                <a:solidFill>
                  <a:schemeClr val="accent2"/>
                </a:solidFill>
                <a:latin typeface="Comic Sans MS" pitchFamily="66" charset="0"/>
              </a:rPr>
              <a:t>Lexical Dependencies: Problem</a:t>
            </a:r>
            <a:endParaRPr lang="en-GB" sz="4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495800" y="1981200"/>
            <a:ext cx="591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(b)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7430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752600"/>
            <a:ext cx="59055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1BB44F6-C373-499E-BB18-199B43C991A0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174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174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328332-6D69-4FD2-A688-C920FB01F85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7420" name="Text Box 2"/>
          <p:cNvSpPr txBox="1">
            <a:spLocks noChangeArrowheads="1"/>
          </p:cNvSpPr>
          <p:nvPr/>
        </p:nvSpPr>
        <p:spPr bwMode="auto">
          <a:xfrm>
            <a:off x="228600" y="1066800"/>
            <a:ext cx="5702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>
                <a:latin typeface="Comic Sans MS" pitchFamily="66" charset="0"/>
              </a:rPr>
              <a:t>Two parse trees for the sentence </a:t>
            </a:r>
          </a:p>
          <a:p>
            <a:r>
              <a:rPr lang="en-IE" sz="2400" i="1" dirty="0">
                <a:latin typeface="Comic Sans MS" pitchFamily="66" charset="0"/>
              </a:rPr>
              <a:t>“Moscow sent troops into Afghanistan”</a:t>
            </a:r>
            <a:endParaRPr lang="en-GB" sz="2400" i="1" dirty="0">
              <a:latin typeface="Comic Sans MS" pitchFamily="66" charset="0"/>
            </a:endParaRPr>
          </a:p>
        </p:txBody>
      </p:sp>
      <p:pic>
        <p:nvPicPr>
          <p:cNvPr id="17421" name="Picture 3" descr="moscow_tre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81200"/>
            <a:ext cx="3382963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4" descr="moscow_tre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828800"/>
            <a:ext cx="33940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7424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4000">
                <a:solidFill>
                  <a:schemeClr val="accent2"/>
                </a:solidFill>
                <a:latin typeface="Comic Sans MS" pitchFamily="66" charset="0"/>
              </a:rPr>
              <a:t>Lexical Dependencies: Problem</a:t>
            </a:r>
            <a:endParaRPr lang="en-GB" sz="40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143000" y="4800600"/>
            <a:ext cx="6997700" cy="1441450"/>
            <a:chOff x="720" y="3024"/>
            <a:chExt cx="4408" cy="908"/>
          </a:xfrm>
        </p:grpSpPr>
        <p:sp>
          <p:nvSpPr>
            <p:cNvPr id="17425" name="Text Box 5"/>
            <p:cNvSpPr txBox="1">
              <a:spLocks noChangeArrowheads="1"/>
            </p:cNvSpPr>
            <p:nvPr/>
          </p:nvSpPr>
          <p:spPr bwMode="auto">
            <a:xfrm>
              <a:off x="720" y="3024"/>
              <a:ext cx="14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IE" sz="2400" i="1">
                  <a:solidFill>
                    <a:schemeClr val="accent2"/>
                  </a:solidFill>
                  <a:latin typeface="Comic Sans MS" pitchFamily="66" charset="0"/>
                </a:rPr>
                <a:t>VP-attachment</a:t>
              </a:r>
              <a:endParaRPr lang="en-GB" sz="2400" i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7426" name="Text Box 8"/>
            <p:cNvSpPr txBox="1">
              <a:spLocks noChangeArrowheads="1"/>
            </p:cNvSpPr>
            <p:nvPr/>
          </p:nvSpPr>
          <p:spPr bwMode="auto">
            <a:xfrm>
              <a:off x="3648" y="3072"/>
              <a:ext cx="1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IE" sz="2400" i="1">
                  <a:solidFill>
                    <a:schemeClr val="accent2"/>
                  </a:solidFill>
                  <a:latin typeface="Comic Sans MS" pitchFamily="66" charset="0"/>
                </a:rPr>
                <a:t>NP-attachment</a:t>
              </a:r>
              <a:endParaRPr lang="en-GB" sz="2400" i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7427" name="Text Box 9"/>
            <p:cNvSpPr txBox="1">
              <a:spLocks noChangeArrowheads="1"/>
            </p:cNvSpPr>
            <p:nvPr/>
          </p:nvSpPr>
          <p:spPr bwMode="auto">
            <a:xfrm>
              <a:off x="1536" y="3408"/>
              <a:ext cx="3024" cy="52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IE" sz="2400">
                  <a:latin typeface="Comic Sans MS" pitchFamily="66" charset="0"/>
                </a:rPr>
                <a:t>Typically NP-attachment more frequent than VP-attachment</a:t>
              </a:r>
              <a:endParaRPr lang="en-GB" sz="2400">
                <a:latin typeface="Comic Sans MS" pitchFamily="66" charset="0"/>
              </a:endParaRPr>
            </a:p>
          </p:txBody>
        </p: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28600" y="2133600"/>
            <a:ext cx="566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(a)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495800" y="1981200"/>
            <a:ext cx="591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(b)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2C6965E-81D6-4A94-9136-70DC354F44DD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184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184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F7208B-F4BB-4384-8998-25D4C751C55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84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IE" smtClean="0"/>
              <a:t>Lexical Dependencies: </a:t>
            </a:r>
            <a:r>
              <a:rPr lang="en-US" smtClean="0"/>
              <a:t>Solution</a:t>
            </a:r>
          </a:p>
        </p:txBody>
      </p:sp>
      <p:sp>
        <p:nvSpPr>
          <p:cNvPr id="184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077200" cy="4114800"/>
          </a:xfrm>
        </p:spPr>
        <p:txBody>
          <a:bodyPr/>
          <a:lstStyle/>
          <a:p>
            <a:pPr eaLnBrk="1" hangingPunct="1"/>
            <a:r>
              <a:rPr lang="en-US" sz="3200" smtClean="0"/>
              <a:t>Add lexical dependencies to the scheme…</a:t>
            </a:r>
            <a:endParaRPr lang="en-US" smtClean="0"/>
          </a:p>
          <a:p>
            <a:pPr lvl="1" eaLnBrk="1" hangingPunct="1"/>
            <a:r>
              <a:rPr lang="en-US" sz="2800" smtClean="0"/>
              <a:t>Infiltrate the influence of particular </a:t>
            </a:r>
            <a:r>
              <a:rPr lang="en-US" sz="2800" smtClean="0">
                <a:solidFill>
                  <a:schemeClr val="accent2"/>
                </a:solidFill>
              </a:rPr>
              <a:t>words</a:t>
            </a:r>
            <a:r>
              <a:rPr lang="en-US" sz="2800" smtClean="0"/>
              <a:t> into the probabilities in the derivation</a:t>
            </a:r>
          </a:p>
          <a:p>
            <a:pPr lvl="1" eaLnBrk="1" hangingPunct="1"/>
            <a:r>
              <a:rPr lang="en-US" sz="2800" smtClean="0"/>
              <a:t>I.e. Condition on the actual words in the right way</a:t>
            </a:r>
          </a:p>
          <a:p>
            <a:pPr lvl="1" eaLnBrk="1" hangingPunct="1"/>
            <a:endParaRPr lang="en-US" smtClean="0"/>
          </a:p>
        </p:txBody>
      </p:sp>
      <p:sp>
        <p:nvSpPr>
          <p:cNvPr id="604164" name="Rectangle 4"/>
          <p:cNvSpPr>
            <a:spLocks noChangeArrowheads="1"/>
          </p:cNvSpPr>
          <p:nvPr/>
        </p:nvSpPr>
        <p:spPr bwMode="auto">
          <a:xfrm>
            <a:off x="3200400" y="44958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All the words?</a:t>
            </a:r>
            <a:endParaRPr lang="en-US" sz="28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381000" y="52578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P(VP -&gt; V NP PP | </a:t>
            </a:r>
            <a:r>
              <a:rPr lang="en-US" sz="2400">
                <a:latin typeface="Comic Sans MS" pitchFamily="66" charset="0"/>
              </a:rPr>
              <a:t>VP = “sent</a:t>
            </a:r>
            <a:r>
              <a:rPr lang="en-US" sz="2400" b="1">
                <a:latin typeface="Comic Sans MS" pitchFamily="66" charset="0"/>
              </a:rPr>
              <a:t> </a:t>
            </a:r>
            <a:r>
              <a:rPr lang="en-US" sz="2400">
                <a:latin typeface="Comic Sans MS" pitchFamily="66" charset="0"/>
              </a:rPr>
              <a:t>troops into Afg.”)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P(VP -&gt; V NP     | </a:t>
            </a:r>
            <a:r>
              <a:rPr lang="en-US" sz="2400">
                <a:latin typeface="Comic Sans MS" pitchFamily="66" charset="0"/>
              </a:rPr>
              <a:t>VP = “sent</a:t>
            </a:r>
            <a:r>
              <a:rPr lang="en-US" sz="2400" b="1">
                <a:latin typeface="Comic Sans MS" pitchFamily="66" charset="0"/>
              </a:rPr>
              <a:t> </a:t>
            </a:r>
            <a:r>
              <a:rPr lang="en-US" sz="2400">
                <a:latin typeface="Comic Sans MS" pitchFamily="66" charset="0"/>
              </a:rPr>
              <a:t>troops into Afg.”)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400">
              <a:latin typeface="Comic Sans MS" pitchFamily="66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04800" y="5181600"/>
            <a:ext cx="566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(a)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8600" y="5638800"/>
            <a:ext cx="591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(b)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4" grpId="0" autoUpdateAnimBg="0"/>
      <p:bldP spid="60416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7EF98A9-75B7-4BBD-82E0-291DA1D346AC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D95B54-F5B9-4D85-97B0-C0DE4C00FC3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Heads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3657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To do that we’re going to make use of the notion of the </a:t>
            </a:r>
            <a:r>
              <a:rPr lang="en-US" sz="3200" dirty="0" smtClean="0">
                <a:solidFill>
                  <a:schemeClr val="accent2"/>
                </a:solidFill>
              </a:rPr>
              <a:t>head</a:t>
            </a:r>
            <a:r>
              <a:rPr lang="en-US" sz="3200" dirty="0" smtClean="0"/>
              <a:t> of a phrase</a:t>
            </a:r>
          </a:p>
          <a:p>
            <a:pPr lvl="1" eaLnBrk="1" hangingPunct="1"/>
            <a:r>
              <a:rPr lang="en-US" sz="2800" dirty="0" smtClean="0"/>
              <a:t>The head of an </a:t>
            </a:r>
            <a:r>
              <a:rPr lang="en-US" sz="2800" dirty="0" smtClean="0">
                <a:solidFill>
                  <a:schemeClr val="accent2"/>
                </a:solidFill>
              </a:rPr>
              <a:t>NP</a:t>
            </a:r>
            <a:r>
              <a:rPr lang="en-US" sz="2800" dirty="0" smtClean="0"/>
              <a:t> is its </a:t>
            </a:r>
            <a:r>
              <a:rPr lang="en-US" sz="2800" dirty="0" smtClean="0">
                <a:solidFill>
                  <a:schemeClr val="accent2"/>
                </a:solidFill>
              </a:rPr>
              <a:t>noun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The head of a </a:t>
            </a:r>
            <a:r>
              <a:rPr lang="en-US" sz="2800" dirty="0" smtClean="0">
                <a:solidFill>
                  <a:schemeClr val="accent2"/>
                </a:solidFill>
              </a:rPr>
              <a:t>VP</a:t>
            </a:r>
            <a:r>
              <a:rPr lang="en-US" sz="2800" dirty="0" smtClean="0"/>
              <a:t> is its </a:t>
            </a:r>
            <a:r>
              <a:rPr lang="en-US" sz="2800" dirty="0" smtClean="0">
                <a:solidFill>
                  <a:schemeClr val="accent2"/>
                </a:solidFill>
              </a:rPr>
              <a:t>verb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The head of a </a:t>
            </a:r>
            <a:r>
              <a:rPr lang="en-US" sz="2800" dirty="0" smtClean="0">
                <a:solidFill>
                  <a:schemeClr val="accent2"/>
                </a:solidFill>
              </a:rPr>
              <a:t>PP</a:t>
            </a:r>
            <a:r>
              <a:rPr lang="en-US" sz="2800" dirty="0" smtClean="0"/>
              <a:t> is its </a:t>
            </a:r>
            <a:r>
              <a:rPr lang="en-US" sz="2800" dirty="0" smtClean="0">
                <a:solidFill>
                  <a:schemeClr val="accent2"/>
                </a:solidFill>
              </a:rPr>
              <a:t>preposition</a:t>
            </a:r>
          </a:p>
          <a:p>
            <a:pPr lvl="1" eaLnBrk="1" hangingPunct="1">
              <a:buFontTx/>
              <a:buNone/>
            </a:pP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25607" name="Rectangle 4"/>
          <p:cNvSpPr>
            <a:spLocks noChangeArrowheads="1"/>
          </p:cNvSpPr>
          <p:nvPr/>
        </p:nvSpPr>
        <p:spPr bwMode="auto">
          <a:xfrm>
            <a:off x="609600" y="42672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800" b="1">
              <a:solidFill>
                <a:srgbClr val="008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7D42FA1-49FD-45E7-B392-41A64761F217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194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194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ABD52D-8BAC-4A7C-BEF0-52E4D510F87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94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More specific rules</a:t>
            </a:r>
          </a:p>
        </p:txBody>
      </p:sp>
      <p:sp>
        <p:nvSpPr>
          <p:cNvPr id="19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77724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We used to have rule 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VP -&gt; V NP PP 		P(r|VP)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smtClean="0"/>
              <a:t>That’s the count of this rule divided by the number of VPs in a treebank</a:t>
            </a:r>
            <a:endParaRPr lang="en-US" smtClean="0"/>
          </a:p>
        </p:txBody>
      </p:sp>
      <p:sp>
        <p:nvSpPr>
          <p:cNvPr id="626692" name="Rectangle 4"/>
          <p:cNvSpPr>
            <a:spLocks noChangeArrowheads="1"/>
          </p:cNvSpPr>
          <p:nvPr/>
        </p:nvSpPr>
        <p:spPr bwMode="auto">
          <a:xfrm>
            <a:off x="533400" y="49530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VP</a:t>
            </a:r>
            <a:r>
              <a:rPr lang="en-US" sz="2400">
                <a:latin typeface="Comic Sans MS" pitchFamily="66" charset="0"/>
              </a:rPr>
              <a:t>(dumped)</a:t>
            </a:r>
            <a:r>
              <a:rPr lang="en-US" sz="2400" b="1">
                <a:latin typeface="Comic Sans MS" pitchFamily="66" charset="0"/>
              </a:rPr>
              <a:t>-&gt; V</a:t>
            </a:r>
            <a:r>
              <a:rPr lang="en-US" sz="2400">
                <a:latin typeface="Comic Sans MS" pitchFamily="66" charset="0"/>
              </a:rPr>
              <a:t>(dumped)</a:t>
            </a:r>
            <a:r>
              <a:rPr lang="en-US" sz="2400" b="1">
                <a:latin typeface="Comic Sans MS" pitchFamily="66" charset="0"/>
              </a:rPr>
              <a:t> NP</a:t>
            </a:r>
            <a:r>
              <a:rPr lang="en-US" sz="2400">
                <a:latin typeface="Comic Sans MS" pitchFamily="66" charset="0"/>
              </a:rPr>
              <a:t>(sacks)</a:t>
            </a:r>
            <a:r>
              <a:rPr lang="en-US" sz="2400" b="1">
                <a:latin typeface="Comic Sans MS" pitchFamily="66" charset="0"/>
              </a:rPr>
              <a:t> PP</a:t>
            </a:r>
            <a:r>
              <a:rPr lang="en-US" sz="2400">
                <a:latin typeface="Comic Sans MS" pitchFamily="66" charset="0"/>
              </a:rPr>
              <a:t>(into)</a:t>
            </a:r>
            <a:endParaRPr lang="en-US" sz="2400" b="1"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P(r|VP, 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dumped</a:t>
            </a:r>
            <a:r>
              <a:rPr lang="en-US" sz="2400" b="1">
                <a:latin typeface="Comic Sans MS" pitchFamily="66" charset="0"/>
              </a:rPr>
              <a:t> is the verb, 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sacks</a:t>
            </a:r>
            <a:r>
              <a:rPr lang="en-US" sz="2400" b="1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sz="2400" b="1">
                <a:latin typeface="Comic Sans MS" pitchFamily="66" charset="0"/>
              </a:rPr>
              <a:t>is the head of the NP, 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into</a:t>
            </a:r>
            <a:r>
              <a:rPr lang="en-US" sz="2400" b="1">
                <a:latin typeface="Comic Sans MS" pitchFamily="66" charset="0"/>
              </a:rPr>
              <a:t> is the head of the PP)</a:t>
            </a:r>
            <a:endParaRPr lang="en-US" sz="2400" b="1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626694" name="Rectangle 6"/>
          <p:cNvSpPr>
            <a:spLocks noChangeArrowheads="1"/>
          </p:cNvSpPr>
          <p:nvPr/>
        </p:nvSpPr>
        <p:spPr bwMode="auto">
          <a:xfrm>
            <a:off x="228600" y="3962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Sample sentence</a:t>
            </a:r>
            <a:r>
              <a:rPr lang="en-US" sz="2800">
                <a:latin typeface="Comic Sans MS" pitchFamily="66" charset="0"/>
              </a:rPr>
              <a:t>:</a:t>
            </a:r>
            <a:r>
              <a:rPr lang="en-US" sz="2800" i="1">
                <a:latin typeface="Comic Sans MS" pitchFamily="66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i="1">
                <a:latin typeface="Comic Sans MS" pitchFamily="66" charset="0"/>
              </a:rPr>
              <a:t>“Workers dumped sacks into the bin”</a:t>
            </a:r>
            <a:endParaRPr lang="en-US" sz="2800" i="1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626695" name="Rectangle 7"/>
          <p:cNvSpPr>
            <a:spLocks noChangeArrowheads="1"/>
          </p:cNvSpPr>
          <p:nvPr/>
        </p:nvSpPr>
        <p:spPr bwMode="auto">
          <a:xfrm>
            <a:off x="457200" y="25146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66" charset="0"/>
              </a:rPr>
              <a:t>Now we have rule 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VP</a:t>
            </a:r>
            <a:r>
              <a:rPr lang="en-US" sz="2400" dirty="0">
                <a:latin typeface="Comic Sans MS" pitchFamily="66" charset="0"/>
              </a:rPr>
              <a:t>(h(VP))</a:t>
            </a:r>
            <a:r>
              <a:rPr lang="en-US" sz="2400" b="1" dirty="0">
                <a:latin typeface="Comic Sans MS" pitchFamily="66" charset="0"/>
              </a:rPr>
              <a:t>-&gt; V</a:t>
            </a:r>
            <a:r>
              <a:rPr lang="en-US" sz="2400" dirty="0">
                <a:latin typeface="Comic Sans MS" pitchFamily="66" charset="0"/>
              </a:rPr>
              <a:t>(h(VP))</a:t>
            </a:r>
            <a:r>
              <a:rPr lang="en-US" sz="2400" b="1" dirty="0">
                <a:latin typeface="Comic Sans MS" pitchFamily="66" charset="0"/>
              </a:rPr>
              <a:t> NP</a:t>
            </a:r>
            <a:r>
              <a:rPr lang="en-US" sz="2400" dirty="0">
                <a:latin typeface="Comic Sans MS" pitchFamily="66" charset="0"/>
              </a:rPr>
              <a:t>(h(NP))</a:t>
            </a:r>
            <a:r>
              <a:rPr lang="en-US" sz="2400" b="1" dirty="0">
                <a:latin typeface="Comic Sans MS" pitchFamily="66" charset="0"/>
              </a:rPr>
              <a:t> PP</a:t>
            </a:r>
            <a:r>
              <a:rPr lang="en-US" sz="2400" dirty="0">
                <a:latin typeface="Comic Sans MS" pitchFamily="66" charset="0"/>
              </a:rPr>
              <a:t>(h(PP))</a:t>
            </a:r>
            <a:endParaRPr lang="en-US" sz="2400" b="1" dirty="0"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P(</a:t>
            </a:r>
            <a:r>
              <a:rPr lang="en-US" sz="2400" b="1" dirty="0" err="1">
                <a:latin typeface="Comic Sans MS" pitchFamily="66" charset="0"/>
              </a:rPr>
              <a:t>r|VP</a:t>
            </a:r>
            <a:r>
              <a:rPr lang="en-US" sz="2400" b="1" dirty="0">
                <a:latin typeface="Comic Sans MS" pitchFamily="66" charset="0"/>
              </a:rPr>
              <a:t>, </a:t>
            </a:r>
            <a:r>
              <a:rPr lang="en-US" sz="2400" dirty="0">
                <a:latin typeface="Comic Sans MS" pitchFamily="66" charset="0"/>
              </a:rPr>
              <a:t>h(VP), h(NP), h(PP)</a:t>
            </a:r>
            <a:r>
              <a:rPr lang="en-US" sz="2400" b="1" dirty="0"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2" grpId="0" autoUpdateAnimBg="0"/>
      <p:bldP spid="626694" grpId="0" autoUpdateAnimBg="0"/>
      <p:bldP spid="62669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3C00CE5-76F1-4C93-A921-EA94C81F4CA8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BB92F3-3CAC-4816-857D-BE4A35D0848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770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 (right)</a:t>
            </a:r>
          </a:p>
        </p:txBody>
      </p:sp>
      <p:grpSp>
        <p:nvGrpSpPr>
          <p:cNvPr id="26630" name="Group 3"/>
          <p:cNvGrpSpPr>
            <a:grpSpLocks noChangeAspect="1"/>
          </p:cNvGrpSpPr>
          <p:nvPr/>
        </p:nvGrpSpPr>
        <p:grpSpPr bwMode="auto">
          <a:xfrm>
            <a:off x="381000" y="2286000"/>
            <a:ext cx="8504238" cy="3665538"/>
            <a:chOff x="1544" y="1968"/>
            <a:chExt cx="2672" cy="1152"/>
          </a:xfrm>
        </p:grpSpPr>
        <p:sp>
          <p:nvSpPr>
            <p:cNvPr id="26633" name="AutoShape 4"/>
            <p:cNvSpPr>
              <a:spLocks noChangeAspect="1" noChangeArrowheads="1" noTextEdit="1"/>
            </p:cNvSpPr>
            <p:nvPr/>
          </p:nvSpPr>
          <p:spPr bwMode="auto">
            <a:xfrm>
              <a:off x="1544" y="1968"/>
              <a:ext cx="2672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Rectangle 5"/>
            <p:cNvSpPr>
              <a:spLocks noChangeArrowheads="1"/>
            </p:cNvSpPr>
            <p:nvPr/>
          </p:nvSpPr>
          <p:spPr bwMode="auto">
            <a:xfrm>
              <a:off x="1544" y="1968"/>
              <a:ext cx="2672" cy="115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Rectangle 6"/>
            <p:cNvSpPr>
              <a:spLocks noChangeArrowheads="1"/>
            </p:cNvSpPr>
            <p:nvPr/>
          </p:nvSpPr>
          <p:spPr bwMode="auto">
            <a:xfrm>
              <a:off x="1552" y="1972"/>
              <a:ext cx="2650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Rectangle 7"/>
            <p:cNvSpPr>
              <a:spLocks noChangeArrowheads="1"/>
            </p:cNvSpPr>
            <p:nvPr/>
          </p:nvSpPr>
          <p:spPr bwMode="auto">
            <a:xfrm>
              <a:off x="1552" y="1980"/>
              <a:ext cx="4" cy="113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Freeform 8"/>
            <p:cNvSpPr>
              <a:spLocks/>
            </p:cNvSpPr>
            <p:nvPr/>
          </p:nvSpPr>
          <p:spPr bwMode="auto">
            <a:xfrm>
              <a:off x="2142" y="2030"/>
              <a:ext cx="34" cy="54"/>
            </a:xfrm>
            <a:custGeom>
              <a:avLst/>
              <a:gdLst>
                <a:gd name="T0" fmla="*/ 30 w 34"/>
                <a:gd name="T1" fmla="*/ 18 h 54"/>
                <a:gd name="T2" fmla="*/ 28 w 34"/>
                <a:gd name="T3" fmla="*/ 14 h 54"/>
                <a:gd name="T4" fmla="*/ 26 w 34"/>
                <a:gd name="T5" fmla="*/ 6 h 54"/>
                <a:gd name="T6" fmla="*/ 18 w 34"/>
                <a:gd name="T7" fmla="*/ 2 h 54"/>
                <a:gd name="T8" fmla="*/ 12 w 34"/>
                <a:gd name="T9" fmla="*/ 2 h 54"/>
                <a:gd name="T10" fmla="*/ 6 w 34"/>
                <a:gd name="T11" fmla="*/ 8 h 54"/>
                <a:gd name="T12" fmla="*/ 6 w 34"/>
                <a:gd name="T13" fmla="*/ 12 h 54"/>
                <a:gd name="T14" fmla="*/ 10 w 34"/>
                <a:gd name="T15" fmla="*/ 18 h 54"/>
                <a:gd name="T16" fmla="*/ 18 w 34"/>
                <a:gd name="T17" fmla="*/ 22 h 54"/>
                <a:gd name="T18" fmla="*/ 28 w 34"/>
                <a:gd name="T19" fmla="*/ 30 h 54"/>
                <a:gd name="T20" fmla="*/ 32 w 34"/>
                <a:gd name="T21" fmla="*/ 34 h 54"/>
                <a:gd name="T22" fmla="*/ 34 w 34"/>
                <a:gd name="T23" fmla="*/ 40 h 54"/>
                <a:gd name="T24" fmla="*/ 30 w 34"/>
                <a:gd name="T25" fmla="*/ 50 h 54"/>
                <a:gd name="T26" fmla="*/ 18 w 34"/>
                <a:gd name="T27" fmla="*/ 54 h 54"/>
                <a:gd name="T28" fmla="*/ 12 w 34"/>
                <a:gd name="T29" fmla="*/ 54 h 54"/>
                <a:gd name="T30" fmla="*/ 8 w 34"/>
                <a:gd name="T31" fmla="*/ 52 h 54"/>
                <a:gd name="T32" fmla="*/ 4 w 34"/>
                <a:gd name="T33" fmla="*/ 52 h 54"/>
                <a:gd name="T34" fmla="*/ 2 w 34"/>
                <a:gd name="T35" fmla="*/ 52 h 54"/>
                <a:gd name="T36" fmla="*/ 0 w 34"/>
                <a:gd name="T37" fmla="*/ 54 h 54"/>
                <a:gd name="T38" fmla="*/ 0 w 34"/>
                <a:gd name="T39" fmla="*/ 36 h 54"/>
                <a:gd name="T40" fmla="*/ 2 w 34"/>
                <a:gd name="T41" fmla="*/ 42 h 54"/>
                <a:gd name="T42" fmla="*/ 6 w 34"/>
                <a:gd name="T43" fmla="*/ 48 h 54"/>
                <a:gd name="T44" fmla="*/ 12 w 34"/>
                <a:gd name="T45" fmla="*/ 52 h 54"/>
                <a:gd name="T46" fmla="*/ 22 w 34"/>
                <a:gd name="T47" fmla="*/ 52 h 54"/>
                <a:gd name="T48" fmla="*/ 26 w 34"/>
                <a:gd name="T49" fmla="*/ 46 h 54"/>
                <a:gd name="T50" fmla="*/ 28 w 34"/>
                <a:gd name="T51" fmla="*/ 42 h 54"/>
                <a:gd name="T52" fmla="*/ 24 w 34"/>
                <a:gd name="T53" fmla="*/ 38 h 54"/>
                <a:gd name="T54" fmla="*/ 20 w 34"/>
                <a:gd name="T55" fmla="*/ 34 h 54"/>
                <a:gd name="T56" fmla="*/ 8 w 34"/>
                <a:gd name="T57" fmla="*/ 28 h 54"/>
                <a:gd name="T58" fmla="*/ 2 w 34"/>
                <a:gd name="T59" fmla="*/ 22 h 54"/>
                <a:gd name="T60" fmla="*/ 0 w 34"/>
                <a:gd name="T61" fmla="*/ 16 h 54"/>
                <a:gd name="T62" fmla="*/ 0 w 34"/>
                <a:gd name="T63" fmla="*/ 8 h 54"/>
                <a:gd name="T64" fmla="*/ 8 w 34"/>
                <a:gd name="T65" fmla="*/ 0 h 54"/>
                <a:gd name="T66" fmla="*/ 20 w 34"/>
                <a:gd name="T67" fmla="*/ 0 h 54"/>
                <a:gd name="T68" fmla="*/ 26 w 34"/>
                <a:gd name="T69" fmla="*/ 2 h 54"/>
                <a:gd name="T70" fmla="*/ 28 w 34"/>
                <a:gd name="T71" fmla="*/ 2 h 54"/>
                <a:gd name="T72" fmla="*/ 30 w 34"/>
                <a:gd name="T73" fmla="*/ 2 h 54"/>
                <a:gd name="T74" fmla="*/ 30 w 34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54"/>
                <a:gd name="T116" fmla="*/ 34 w 34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54">
                  <a:moveTo>
                    <a:pt x="30" y="0"/>
                  </a:moveTo>
                  <a:lnTo>
                    <a:pt x="30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4" y="26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34" y="40"/>
                  </a:lnTo>
                  <a:lnTo>
                    <a:pt x="32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2" y="54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14" y="30"/>
                  </a:lnTo>
                  <a:lnTo>
                    <a:pt x="8" y="28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9"/>
            <p:cNvSpPr>
              <a:spLocks/>
            </p:cNvSpPr>
            <p:nvPr/>
          </p:nvSpPr>
          <p:spPr bwMode="auto">
            <a:xfrm>
              <a:off x="2184" y="2028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70 h 72"/>
                <a:gd name="T6" fmla="*/ 12 w 22"/>
                <a:gd name="T7" fmla="*/ 66 h 72"/>
                <a:gd name="T8" fmla="*/ 6 w 22"/>
                <a:gd name="T9" fmla="*/ 60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2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6 h 72"/>
                <a:gd name="T32" fmla="*/ 14 w 22"/>
                <a:gd name="T33" fmla="*/ 10 h 72"/>
                <a:gd name="T34" fmla="*/ 10 w 22"/>
                <a:gd name="T35" fmla="*/ 14 h 72"/>
                <a:gd name="T36" fmla="*/ 8 w 22"/>
                <a:gd name="T37" fmla="*/ 22 h 72"/>
                <a:gd name="T38" fmla="*/ 8 w 22"/>
                <a:gd name="T39" fmla="*/ 28 h 72"/>
                <a:gd name="T40" fmla="*/ 8 w 22"/>
                <a:gd name="T41" fmla="*/ 36 h 72"/>
                <a:gd name="T42" fmla="*/ 8 w 22"/>
                <a:gd name="T43" fmla="*/ 44 h 72"/>
                <a:gd name="T44" fmla="*/ 8 w 22"/>
                <a:gd name="T45" fmla="*/ 50 h 72"/>
                <a:gd name="T46" fmla="*/ 10 w 22"/>
                <a:gd name="T47" fmla="*/ 56 h 72"/>
                <a:gd name="T48" fmla="*/ 10 w 22"/>
                <a:gd name="T49" fmla="*/ 60 h 72"/>
                <a:gd name="T50" fmla="*/ 12 w 22"/>
                <a:gd name="T51" fmla="*/ 62 h 72"/>
                <a:gd name="T52" fmla="*/ 14 w 22"/>
                <a:gd name="T53" fmla="*/ 66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Freeform 10"/>
            <p:cNvSpPr>
              <a:spLocks noEditPoints="1"/>
            </p:cNvSpPr>
            <p:nvPr/>
          </p:nvSpPr>
          <p:spPr bwMode="auto">
            <a:xfrm>
              <a:off x="2210" y="2028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6 w 36"/>
                <a:gd name="T27" fmla="*/ 20 h 56"/>
                <a:gd name="T28" fmla="*/ 20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6 h 56"/>
                <a:gd name="T38" fmla="*/ 24 w 36"/>
                <a:gd name="T39" fmla="*/ 6 h 56"/>
                <a:gd name="T40" fmla="*/ 24 w 36"/>
                <a:gd name="T41" fmla="*/ 4 h 56"/>
                <a:gd name="T42" fmla="*/ 22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0 w 36"/>
                <a:gd name="T55" fmla="*/ 0 h 56"/>
                <a:gd name="T56" fmla="*/ 30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0 h 56"/>
                <a:gd name="T64" fmla="*/ 32 w 36"/>
                <a:gd name="T65" fmla="*/ 52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0 h 56"/>
                <a:gd name="T86" fmla="*/ 24 w 36"/>
                <a:gd name="T87" fmla="*/ 28 h 56"/>
                <a:gd name="T88" fmla="*/ 22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2 w 36"/>
                <a:gd name="T99" fmla="*/ 22 h 56"/>
                <a:gd name="T100" fmla="*/ 10 w 36"/>
                <a:gd name="T101" fmla="*/ 24 h 56"/>
                <a:gd name="T102" fmla="*/ 6 w 36"/>
                <a:gd name="T103" fmla="*/ 30 h 56"/>
                <a:gd name="T104" fmla="*/ 6 w 36"/>
                <a:gd name="T105" fmla="*/ 36 h 56"/>
                <a:gd name="T106" fmla="*/ 6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0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0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2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0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Freeform 11"/>
            <p:cNvSpPr>
              <a:spLocks/>
            </p:cNvSpPr>
            <p:nvPr/>
          </p:nvSpPr>
          <p:spPr bwMode="auto">
            <a:xfrm>
              <a:off x="2248" y="2048"/>
              <a:ext cx="38" cy="36"/>
            </a:xfrm>
            <a:custGeom>
              <a:avLst/>
              <a:gdLst>
                <a:gd name="T0" fmla="*/ 32 w 38"/>
                <a:gd name="T1" fmla="*/ 0 h 36"/>
                <a:gd name="T2" fmla="*/ 32 w 38"/>
                <a:gd name="T3" fmla="*/ 22 h 36"/>
                <a:gd name="T4" fmla="*/ 34 w 38"/>
                <a:gd name="T5" fmla="*/ 26 h 36"/>
                <a:gd name="T6" fmla="*/ 34 w 38"/>
                <a:gd name="T7" fmla="*/ 30 h 36"/>
                <a:gd name="T8" fmla="*/ 34 w 38"/>
                <a:gd name="T9" fmla="*/ 30 h 36"/>
                <a:gd name="T10" fmla="*/ 34 w 38"/>
                <a:gd name="T11" fmla="*/ 32 h 36"/>
                <a:gd name="T12" fmla="*/ 34 w 38"/>
                <a:gd name="T13" fmla="*/ 32 h 36"/>
                <a:gd name="T14" fmla="*/ 36 w 38"/>
                <a:gd name="T15" fmla="*/ 32 h 36"/>
                <a:gd name="T16" fmla="*/ 36 w 38"/>
                <a:gd name="T17" fmla="*/ 32 h 36"/>
                <a:gd name="T18" fmla="*/ 38 w 38"/>
                <a:gd name="T19" fmla="*/ 32 h 36"/>
                <a:gd name="T20" fmla="*/ 38 w 38"/>
                <a:gd name="T21" fmla="*/ 32 h 36"/>
                <a:gd name="T22" fmla="*/ 28 w 38"/>
                <a:gd name="T23" fmla="*/ 36 h 36"/>
                <a:gd name="T24" fmla="*/ 26 w 38"/>
                <a:gd name="T25" fmla="*/ 36 h 36"/>
                <a:gd name="T26" fmla="*/ 26 w 38"/>
                <a:gd name="T27" fmla="*/ 28 h 36"/>
                <a:gd name="T28" fmla="*/ 22 w 38"/>
                <a:gd name="T29" fmla="*/ 34 h 36"/>
                <a:gd name="T30" fmla="*/ 20 w 38"/>
                <a:gd name="T31" fmla="*/ 36 h 36"/>
                <a:gd name="T32" fmla="*/ 16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8 w 38"/>
                <a:gd name="T39" fmla="*/ 34 h 36"/>
                <a:gd name="T40" fmla="*/ 6 w 38"/>
                <a:gd name="T41" fmla="*/ 32 h 36"/>
                <a:gd name="T42" fmla="*/ 6 w 38"/>
                <a:gd name="T43" fmla="*/ 30 h 36"/>
                <a:gd name="T44" fmla="*/ 4 w 38"/>
                <a:gd name="T45" fmla="*/ 28 h 36"/>
                <a:gd name="T46" fmla="*/ 4 w 38"/>
                <a:gd name="T47" fmla="*/ 22 h 36"/>
                <a:gd name="T48" fmla="*/ 4 w 38"/>
                <a:gd name="T49" fmla="*/ 6 h 36"/>
                <a:gd name="T50" fmla="*/ 4 w 38"/>
                <a:gd name="T51" fmla="*/ 4 h 36"/>
                <a:gd name="T52" fmla="*/ 4 w 38"/>
                <a:gd name="T53" fmla="*/ 2 h 36"/>
                <a:gd name="T54" fmla="*/ 4 w 38"/>
                <a:gd name="T55" fmla="*/ 2 h 36"/>
                <a:gd name="T56" fmla="*/ 2 w 38"/>
                <a:gd name="T57" fmla="*/ 2 h 36"/>
                <a:gd name="T58" fmla="*/ 2 w 38"/>
                <a:gd name="T59" fmla="*/ 0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4 h 36"/>
                <a:gd name="T68" fmla="*/ 12 w 38"/>
                <a:gd name="T69" fmla="*/ 28 h 36"/>
                <a:gd name="T70" fmla="*/ 14 w 38"/>
                <a:gd name="T71" fmla="*/ 30 h 36"/>
                <a:gd name="T72" fmla="*/ 16 w 38"/>
                <a:gd name="T73" fmla="*/ 32 h 36"/>
                <a:gd name="T74" fmla="*/ 18 w 38"/>
                <a:gd name="T75" fmla="*/ 32 h 36"/>
                <a:gd name="T76" fmla="*/ 20 w 38"/>
                <a:gd name="T77" fmla="*/ 32 h 36"/>
                <a:gd name="T78" fmla="*/ 22 w 38"/>
                <a:gd name="T79" fmla="*/ 30 h 36"/>
                <a:gd name="T80" fmla="*/ 24 w 38"/>
                <a:gd name="T81" fmla="*/ 30 h 36"/>
                <a:gd name="T82" fmla="*/ 26 w 38"/>
                <a:gd name="T83" fmla="*/ 26 h 36"/>
                <a:gd name="T84" fmla="*/ 26 w 38"/>
                <a:gd name="T85" fmla="*/ 6 h 36"/>
                <a:gd name="T86" fmla="*/ 26 w 38"/>
                <a:gd name="T87" fmla="*/ 4 h 36"/>
                <a:gd name="T88" fmla="*/ 26 w 38"/>
                <a:gd name="T89" fmla="*/ 2 h 36"/>
                <a:gd name="T90" fmla="*/ 24 w 38"/>
                <a:gd name="T91" fmla="*/ 2 h 36"/>
                <a:gd name="T92" fmla="*/ 22 w 38"/>
                <a:gd name="T93" fmla="*/ 0 h 36"/>
                <a:gd name="T94" fmla="*/ 22 w 38"/>
                <a:gd name="T95" fmla="*/ 0 h 36"/>
                <a:gd name="T96" fmla="*/ 32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2" y="0"/>
                  </a:moveTo>
                  <a:lnTo>
                    <a:pt x="32" y="22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28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Freeform 12"/>
            <p:cNvSpPr>
              <a:spLocks/>
            </p:cNvSpPr>
            <p:nvPr/>
          </p:nvSpPr>
          <p:spPr bwMode="auto">
            <a:xfrm>
              <a:off x="2288" y="2048"/>
              <a:ext cx="60" cy="36"/>
            </a:xfrm>
            <a:custGeom>
              <a:avLst/>
              <a:gdLst>
                <a:gd name="T0" fmla="*/ 14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6 w 60"/>
                <a:gd name="T7" fmla="*/ 0 h 36"/>
                <a:gd name="T8" fmla="*/ 32 w 60"/>
                <a:gd name="T9" fmla="*/ 4 h 36"/>
                <a:gd name="T10" fmla="*/ 36 w 60"/>
                <a:gd name="T11" fmla="*/ 4 h 36"/>
                <a:gd name="T12" fmla="*/ 42 w 60"/>
                <a:gd name="T13" fmla="*/ 0 h 36"/>
                <a:gd name="T14" fmla="*/ 48 w 60"/>
                <a:gd name="T15" fmla="*/ 0 h 36"/>
                <a:gd name="T16" fmla="*/ 52 w 60"/>
                <a:gd name="T17" fmla="*/ 2 h 36"/>
                <a:gd name="T18" fmla="*/ 54 w 60"/>
                <a:gd name="T19" fmla="*/ 8 h 36"/>
                <a:gd name="T20" fmla="*/ 54 w 60"/>
                <a:gd name="T21" fmla="*/ 28 h 36"/>
                <a:gd name="T22" fmla="*/ 56 w 60"/>
                <a:gd name="T23" fmla="*/ 32 h 36"/>
                <a:gd name="T24" fmla="*/ 56 w 60"/>
                <a:gd name="T25" fmla="*/ 34 h 36"/>
                <a:gd name="T26" fmla="*/ 60 w 60"/>
                <a:gd name="T27" fmla="*/ 36 h 36"/>
                <a:gd name="T28" fmla="*/ 42 w 60"/>
                <a:gd name="T29" fmla="*/ 36 h 36"/>
                <a:gd name="T30" fmla="*/ 44 w 60"/>
                <a:gd name="T31" fmla="*/ 36 h 36"/>
                <a:gd name="T32" fmla="*/ 46 w 60"/>
                <a:gd name="T33" fmla="*/ 34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8 h 36"/>
                <a:gd name="T40" fmla="*/ 46 w 60"/>
                <a:gd name="T41" fmla="*/ 4 h 36"/>
                <a:gd name="T42" fmla="*/ 40 w 60"/>
                <a:gd name="T43" fmla="*/ 4 h 36"/>
                <a:gd name="T44" fmla="*/ 36 w 60"/>
                <a:gd name="T45" fmla="*/ 6 h 36"/>
                <a:gd name="T46" fmla="*/ 32 w 60"/>
                <a:gd name="T47" fmla="*/ 10 h 36"/>
                <a:gd name="T48" fmla="*/ 32 w 60"/>
                <a:gd name="T49" fmla="*/ 28 h 36"/>
                <a:gd name="T50" fmla="*/ 34 w 60"/>
                <a:gd name="T51" fmla="*/ 32 h 36"/>
                <a:gd name="T52" fmla="*/ 34 w 60"/>
                <a:gd name="T53" fmla="*/ 34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4 h 36"/>
                <a:gd name="T60" fmla="*/ 26 w 60"/>
                <a:gd name="T61" fmla="*/ 34 h 36"/>
                <a:gd name="T62" fmla="*/ 26 w 60"/>
                <a:gd name="T63" fmla="*/ 30 h 36"/>
                <a:gd name="T64" fmla="*/ 26 w 60"/>
                <a:gd name="T65" fmla="*/ 12 h 36"/>
                <a:gd name="T66" fmla="*/ 26 w 60"/>
                <a:gd name="T67" fmla="*/ 6 h 36"/>
                <a:gd name="T68" fmla="*/ 20 w 60"/>
                <a:gd name="T69" fmla="*/ 4 h 36"/>
                <a:gd name="T70" fmla="*/ 16 w 60"/>
                <a:gd name="T71" fmla="*/ 6 h 36"/>
                <a:gd name="T72" fmla="*/ 12 w 60"/>
                <a:gd name="T73" fmla="*/ 8 h 36"/>
                <a:gd name="T74" fmla="*/ 12 w 60"/>
                <a:gd name="T75" fmla="*/ 30 h 36"/>
                <a:gd name="T76" fmla="*/ 12 w 60"/>
                <a:gd name="T77" fmla="*/ 34 h 36"/>
                <a:gd name="T78" fmla="*/ 14 w 60"/>
                <a:gd name="T79" fmla="*/ 34 h 36"/>
                <a:gd name="T80" fmla="*/ 16 w 60"/>
                <a:gd name="T81" fmla="*/ 36 h 36"/>
                <a:gd name="T82" fmla="*/ 0 w 60"/>
                <a:gd name="T83" fmla="*/ 36 h 36"/>
                <a:gd name="T84" fmla="*/ 2 w 60"/>
                <a:gd name="T85" fmla="*/ 34 h 36"/>
                <a:gd name="T86" fmla="*/ 4 w 60"/>
                <a:gd name="T87" fmla="*/ 32 h 36"/>
                <a:gd name="T88" fmla="*/ 4 w 60"/>
                <a:gd name="T89" fmla="*/ 28 h 36"/>
                <a:gd name="T90" fmla="*/ 4 w 60"/>
                <a:gd name="T91" fmla="*/ 8 h 36"/>
                <a:gd name="T92" fmla="*/ 4 w 60"/>
                <a:gd name="T93" fmla="*/ 4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60" y="36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2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Freeform 13"/>
            <p:cNvSpPr>
              <a:spLocks noEditPoints="1"/>
            </p:cNvSpPr>
            <p:nvPr/>
          </p:nvSpPr>
          <p:spPr bwMode="auto">
            <a:xfrm>
              <a:off x="2348" y="2048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4 w 38"/>
                <a:gd name="T3" fmla="*/ 8 h 54"/>
                <a:gd name="T4" fmla="*/ 20 w 38"/>
                <a:gd name="T5" fmla="*/ 2 h 54"/>
                <a:gd name="T6" fmla="*/ 26 w 38"/>
                <a:gd name="T7" fmla="*/ 0 h 54"/>
                <a:gd name="T8" fmla="*/ 34 w 38"/>
                <a:gd name="T9" fmla="*/ 4 h 54"/>
                <a:gd name="T10" fmla="*/ 38 w 38"/>
                <a:gd name="T11" fmla="*/ 16 h 54"/>
                <a:gd name="T12" fmla="*/ 36 w 38"/>
                <a:gd name="T13" fmla="*/ 28 h 54"/>
                <a:gd name="T14" fmla="*/ 28 w 38"/>
                <a:gd name="T15" fmla="*/ 36 h 54"/>
                <a:gd name="T16" fmla="*/ 20 w 38"/>
                <a:gd name="T17" fmla="*/ 36 h 54"/>
                <a:gd name="T18" fmla="*/ 16 w 38"/>
                <a:gd name="T19" fmla="*/ 34 h 54"/>
                <a:gd name="T20" fmla="*/ 14 w 38"/>
                <a:gd name="T21" fmla="*/ 46 h 54"/>
                <a:gd name="T22" fmla="*/ 14 w 38"/>
                <a:gd name="T23" fmla="*/ 50 h 54"/>
                <a:gd name="T24" fmla="*/ 16 w 38"/>
                <a:gd name="T25" fmla="*/ 52 h 54"/>
                <a:gd name="T26" fmla="*/ 18 w 38"/>
                <a:gd name="T27" fmla="*/ 52 h 54"/>
                <a:gd name="T28" fmla="*/ 0 w 38"/>
                <a:gd name="T29" fmla="*/ 54 h 54"/>
                <a:gd name="T30" fmla="*/ 2 w 38"/>
                <a:gd name="T31" fmla="*/ 52 h 54"/>
                <a:gd name="T32" fmla="*/ 6 w 38"/>
                <a:gd name="T33" fmla="*/ 52 h 54"/>
                <a:gd name="T34" fmla="*/ 6 w 38"/>
                <a:gd name="T35" fmla="*/ 50 h 54"/>
                <a:gd name="T36" fmla="*/ 8 w 38"/>
                <a:gd name="T37" fmla="*/ 46 h 54"/>
                <a:gd name="T38" fmla="*/ 8 w 38"/>
                <a:gd name="T39" fmla="*/ 8 h 54"/>
                <a:gd name="T40" fmla="*/ 6 w 38"/>
                <a:gd name="T41" fmla="*/ 4 h 54"/>
                <a:gd name="T42" fmla="*/ 6 w 38"/>
                <a:gd name="T43" fmla="*/ 4 h 54"/>
                <a:gd name="T44" fmla="*/ 4 w 38"/>
                <a:gd name="T45" fmla="*/ 4 h 54"/>
                <a:gd name="T46" fmla="*/ 2 w 38"/>
                <a:gd name="T47" fmla="*/ 4 h 54"/>
                <a:gd name="T48" fmla="*/ 14 w 38"/>
                <a:gd name="T49" fmla="*/ 24 h 54"/>
                <a:gd name="T50" fmla="*/ 14 w 38"/>
                <a:gd name="T51" fmla="*/ 28 h 54"/>
                <a:gd name="T52" fmla="*/ 16 w 38"/>
                <a:gd name="T53" fmla="*/ 32 h 54"/>
                <a:gd name="T54" fmla="*/ 22 w 38"/>
                <a:gd name="T55" fmla="*/ 34 h 54"/>
                <a:gd name="T56" fmla="*/ 28 w 38"/>
                <a:gd name="T57" fmla="*/ 32 h 54"/>
                <a:gd name="T58" fmla="*/ 32 w 38"/>
                <a:gd name="T59" fmla="*/ 20 h 54"/>
                <a:gd name="T60" fmla="*/ 28 w 38"/>
                <a:gd name="T61" fmla="*/ 8 h 54"/>
                <a:gd name="T62" fmla="*/ 22 w 38"/>
                <a:gd name="T63" fmla="*/ 6 h 54"/>
                <a:gd name="T64" fmla="*/ 18 w 38"/>
                <a:gd name="T65" fmla="*/ 6 h 54"/>
                <a:gd name="T66" fmla="*/ 14 w 38"/>
                <a:gd name="T67" fmla="*/ 10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close/>
                  <a:moveTo>
                    <a:pt x="14" y="10"/>
                  </a:moveTo>
                  <a:lnTo>
                    <a:pt x="14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6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8" y="32"/>
                  </a:lnTo>
                  <a:lnTo>
                    <a:pt x="32" y="26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Freeform 14"/>
            <p:cNvSpPr>
              <a:spLocks noEditPoints="1"/>
            </p:cNvSpPr>
            <p:nvPr/>
          </p:nvSpPr>
          <p:spPr bwMode="auto">
            <a:xfrm>
              <a:off x="2392" y="2048"/>
              <a:ext cx="30" cy="36"/>
            </a:xfrm>
            <a:custGeom>
              <a:avLst/>
              <a:gdLst>
                <a:gd name="T0" fmla="*/ 6 w 30"/>
                <a:gd name="T1" fmla="*/ 14 h 36"/>
                <a:gd name="T2" fmla="*/ 6 w 30"/>
                <a:gd name="T3" fmla="*/ 20 h 36"/>
                <a:gd name="T4" fmla="*/ 10 w 30"/>
                <a:gd name="T5" fmla="*/ 26 h 36"/>
                <a:gd name="T6" fmla="*/ 14 w 30"/>
                <a:gd name="T7" fmla="*/ 28 h 36"/>
                <a:gd name="T8" fmla="*/ 18 w 30"/>
                <a:gd name="T9" fmla="*/ 30 h 36"/>
                <a:gd name="T10" fmla="*/ 22 w 30"/>
                <a:gd name="T11" fmla="*/ 30 h 36"/>
                <a:gd name="T12" fmla="*/ 24 w 30"/>
                <a:gd name="T13" fmla="*/ 28 h 36"/>
                <a:gd name="T14" fmla="*/ 28 w 30"/>
                <a:gd name="T15" fmla="*/ 26 h 36"/>
                <a:gd name="T16" fmla="*/ 28 w 30"/>
                <a:gd name="T17" fmla="*/ 22 h 36"/>
                <a:gd name="T18" fmla="*/ 30 w 30"/>
                <a:gd name="T19" fmla="*/ 22 h 36"/>
                <a:gd name="T20" fmla="*/ 28 w 30"/>
                <a:gd name="T21" fmla="*/ 28 h 36"/>
                <a:gd name="T22" fmla="*/ 26 w 30"/>
                <a:gd name="T23" fmla="*/ 32 h 36"/>
                <a:gd name="T24" fmla="*/ 20 w 30"/>
                <a:gd name="T25" fmla="*/ 36 h 36"/>
                <a:gd name="T26" fmla="*/ 16 w 30"/>
                <a:gd name="T27" fmla="*/ 36 h 36"/>
                <a:gd name="T28" fmla="*/ 10 w 30"/>
                <a:gd name="T29" fmla="*/ 36 h 36"/>
                <a:gd name="T30" fmla="*/ 4 w 30"/>
                <a:gd name="T31" fmla="*/ 32 h 36"/>
                <a:gd name="T32" fmla="*/ 0 w 30"/>
                <a:gd name="T33" fmla="*/ 26 h 36"/>
                <a:gd name="T34" fmla="*/ 0 w 30"/>
                <a:gd name="T35" fmla="*/ 18 h 36"/>
                <a:gd name="T36" fmla="*/ 0 w 30"/>
                <a:gd name="T37" fmla="*/ 12 h 36"/>
                <a:gd name="T38" fmla="*/ 2 w 30"/>
                <a:gd name="T39" fmla="*/ 8 h 36"/>
                <a:gd name="T40" fmla="*/ 4 w 30"/>
                <a:gd name="T41" fmla="*/ 4 h 36"/>
                <a:gd name="T42" fmla="*/ 10 w 30"/>
                <a:gd name="T43" fmla="*/ 0 h 36"/>
                <a:gd name="T44" fmla="*/ 16 w 30"/>
                <a:gd name="T45" fmla="*/ 0 h 36"/>
                <a:gd name="T46" fmla="*/ 22 w 30"/>
                <a:gd name="T47" fmla="*/ 0 h 36"/>
                <a:gd name="T48" fmla="*/ 26 w 30"/>
                <a:gd name="T49" fmla="*/ 4 h 36"/>
                <a:gd name="T50" fmla="*/ 28 w 30"/>
                <a:gd name="T51" fmla="*/ 8 h 36"/>
                <a:gd name="T52" fmla="*/ 30 w 30"/>
                <a:gd name="T53" fmla="*/ 14 h 36"/>
                <a:gd name="T54" fmla="*/ 6 w 30"/>
                <a:gd name="T55" fmla="*/ 14 h 36"/>
                <a:gd name="T56" fmla="*/ 6 w 30"/>
                <a:gd name="T57" fmla="*/ 10 h 36"/>
                <a:gd name="T58" fmla="*/ 22 w 30"/>
                <a:gd name="T59" fmla="*/ 10 h 36"/>
                <a:gd name="T60" fmla="*/ 22 w 30"/>
                <a:gd name="T61" fmla="*/ 8 h 36"/>
                <a:gd name="T62" fmla="*/ 20 w 30"/>
                <a:gd name="T63" fmla="*/ 6 h 36"/>
                <a:gd name="T64" fmla="*/ 20 w 30"/>
                <a:gd name="T65" fmla="*/ 4 h 36"/>
                <a:gd name="T66" fmla="*/ 18 w 30"/>
                <a:gd name="T67" fmla="*/ 2 h 36"/>
                <a:gd name="T68" fmla="*/ 16 w 30"/>
                <a:gd name="T69" fmla="*/ 2 h 36"/>
                <a:gd name="T70" fmla="*/ 14 w 30"/>
                <a:gd name="T71" fmla="*/ 2 h 36"/>
                <a:gd name="T72" fmla="*/ 12 w 30"/>
                <a:gd name="T73" fmla="*/ 2 h 36"/>
                <a:gd name="T74" fmla="*/ 8 w 30"/>
                <a:gd name="T75" fmla="*/ 4 h 36"/>
                <a:gd name="T76" fmla="*/ 6 w 30"/>
                <a:gd name="T77" fmla="*/ 6 h 36"/>
                <a:gd name="T78" fmla="*/ 6 w 30"/>
                <a:gd name="T79" fmla="*/ 10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6"/>
                <a:gd name="T122" fmla="*/ 30 w 30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Freeform 15"/>
            <p:cNvSpPr>
              <a:spLocks noEditPoints="1"/>
            </p:cNvSpPr>
            <p:nvPr/>
          </p:nvSpPr>
          <p:spPr bwMode="auto">
            <a:xfrm>
              <a:off x="2428" y="2028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6 w 36"/>
                <a:gd name="T27" fmla="*/ 20 h 56"/>
                <a:gd name="T28" fmla="*/ 22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6 h 56"/>
                <a:gd name="T38" fmla="*/ 24 w 36"/>
                <a:gd name="T39" fmla="*/ 6 h 56"/>
                <a:gd name="T40" fmla="*/ 24 w 36"/>
                <a:gd name="T41" fmla="*/ 4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0 h 56"/>
                <a:gd name="T64" fmla="*/ 32 w 36"/>
                <a:gd name="T65" fmla="*/ 52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0 h 56"/>
                <a:gd name="T86" fmla="*/ 24 w 36"/>
                <a:gd name="T87" fmla="*/ 28 h 56"/>
                <a:gd name="T88" fmla="*/ 24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2 w 36"/>
                <a:gd name="T99" fmla="*/ 22 h 56"/>
                <a:gd name="T100" fmla="*/ 10 w 36"/>
                <a:gd name="T101" fmla="*/ 24 h 56"/>
                <a:gd name="T102" fmla="*/ 8 w 36"/>
                <a:gd name="T103" fmla="*/ 30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2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Freeform 16"/>
            <p:cNvSpPr>
              <a:spLocks/>
            </p:cNvSpPr>
            <p:nvPr/>
          </p:nvSpPr>
          <p:spPr bwMode="auto">
            <a:xfrm>
              <a:off x="2466" y="2028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8 h 72"/>
                <a:gd name="T8" fmla="*/ 16 w 22"/>
                <a:gd name="T9" fmla="*/ 14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2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70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8 h 72"/>
                <a:gd name="T32" fmla="*/ 8 w 22"/>
                <a:gd name="T33" fmla="*/ 64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6 h 72"/>
                <a:gd name="T40" fmla="*/ 16 w 22"/>
                <a:gd name="T41" fmla="*/ 38 h 72"/>
                <a:gd name="T42" fmla="*/ 14 w 22"/>
                <a:gd name="T43" fmla="*/ 30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2 h 72"/>
                <a:gd name="T52" fmla="*/ 8 w 22"/>
                <a:gd name="T53" fmla="*/ 8 h 72"/>
                <a:gd name="T54" fmla="*/ 4 w 22"/>
                <a:gd name="T55" fmla="*/ 6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6" y="14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6"/>
                  </a:lnTo>
                  <a:lnTo>
                    <a:pt x="16" y="38"/>
                  </a:lnTo>
                  <a:lnTo>
                    <a:pt x="14" y="30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17"/>
            <p:cNvSpPr>
              <a:spLocks/>
            </p:cNvSpPr>
            <p:nvPr/>
          </p:nvSpPr>
          <p:spPr bwMode="auto">
            <a:xfrm>
              <a:off x="1586" y="2222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0 h 54"/>
                <a:gd name="T6" fmla="*/ 48 w 58"/>
                <a:gd name="T7" fmla="*/ 8 h 54"/>
                <a:gd name="T8" fmla="*/ 48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4 w 58"/>
                <a:gd name="T27" fmla="*/ 0 h 54"/>
                <a:gd name="T28" fmla="*/ 52 w 58"/>
                <a:gd name="T29" fmla="*/ 2 h 54"/>
                <a:gd name="T30" fmla="*/ 52 w 58"/>
                <a:gd name="T31" fmla="*/ 4 h 54"/>
                <a:gd name="T32" fmla="*/ 52 w 58"/>
                <a:gd name="T33" fmla="*/ 8 h 54"/>
                <a:gd name="T34" fmla="*/ 52 w 58"/>
                <a:gd name="T35" fmla="*/ 54 h 54"/>
                <a:gd name="T36" fmla="*/ 50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6 w 58"/>
                <a:gd name="T45" fmla="*/ 50 h 54"/>
                <a:gd name="T46" fmla="*/ 18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4 w 58"/>
                <a:gd name="T55" fmla="*/ 52 h 54"/>
                <a:gd name="T56" fmla="*/ 4 w 58"/>
                <a:gd name="T57" fmla="*/ 52 h 54"/>
                <a:gd name="T58" fmla="*/ 6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2 w 58"/>
                <a:gd name="T67" fmla="*/ 44 h 54"/>
                <a:gd name="T68" fmla="*/ 12 w 58"/>
                <a:gd name="T69" fmla="*/ 8 h 54"/>
                <a:gd name="T70" fmla="*/ 8 w 58"/>
                <a:gd name="T71" fmla="*/ 4 h 54"/>
                <a:gd name="T72" fmla="*/ 8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18"/>
            <p:cNvSpPr>
              <a:spLocks noEditPoints="1"/>
            </p:cNvSpPr>
            <p:nvPr/>
          </p:nvSpPr>
          <p:spPr bwMode="auto">
            <a:xfrm>
              <a:off x="1646" y="2222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6 w 42"/>
                <a:gd name="T7" fmla="*/ 50 h 52"/>
                <a:gd name="T8" fmla="*/ 18 w 42"/>
                <a:gd name="T9" fmla="*/ 52 h 52"/>
                <a:gd name="T10" fmla="*/ 20 w 42"/>
                <a:gd name="T11" fmla="*/ 52 h 52"/>
                <a:gd name="T12" fmla="*/ 22 w 42"/>
                <a:gd name="T13" fmla="*/ 52 h 52"/>
                <a:gd name="T14" fmla="*/ 22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4 w 42"/>
                <a:gd name="T23" fmla="*/ 52 h 52"/>
                <a:gd name="T24" fmla="*/ 6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6 w 42"/>
                <a:gd name="T35" fmla="*/ 2 h 52"/>
                <a:gd name="T36" fmla="*/ 4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6 w 42"/>
                <a:gd name="T47" fmla="*/ 0 h 52"/>
                <a:gd name="T48" fmla="*/ 32 w 42"/>
                <a:gd name="T49" fmla="*/ 2 h 52"/>
                <a:gd name="T50" fmla="*/ 34 w 42"/>
                <a:gd name="T51" fmla="*/ 2 h 52"/>
                <a:gd name="T52" fmla="*/ 38 w 42"/>
                <a:gd name="T53" fmla="*/ 6 h 52"/>
                <a:gd name="T54" fmla="*/ 40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6 w 42"/>
                <a:gd name="T61" fmla="*/ 24 h 52"/>
                <a:gd name="T62" fmla="*/ 32 w 42"/>
                <a:gd name="T63" fmla="*/ 28 h 52"/>
                <a:gd name="T64" fmla="*/ 24 w 42"/>
                <a:gd name="T65" fmla="*/ 28 h 52"/>
                <a:gd name="T66" fmla="*/ 22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18 w 42"/>
                <a:gd name="T79" fmla="*/ 26 h 52"/>
                <a:gd name="T80" fmla="*/ 20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28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0 w 42"/>
                <a:gd name="T95" fmla="*/ 8 h 52"/>
                <a:gd name="T96" fmla="*/ 28 w 42"/>
                <a:gd name="T97" fmla="*/ 6 h 52"/>
                <a:gd name="T98" fmla="*/ 26 w 42"/>
                <a:gd name="T99" fmla="*/ 4 h 52"/>
                <a:gd name="T100" fmla="*/ 24 w 42"/>
                <a:gd name="T101" fmla="*/ 2 h 52"/>
                <a:gd name="T102" fmla="*/ 20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19"/>
            <p:cNvSpPr>
              <a:spLocks/>
            </p:cNvSpPr>
            <p:nvPr/>
          </p:nvSpPr>
          <p:spPr bwMode="auto">
            <a:xfrm>
              <a:off x="1692" y="2220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20"/>
            <p:cNvSpPr>
              <a:spLocks/>
            </p:cNvSpPr>
            <p:nvPr/>
          </p:nvSpPr>
          <p:spPr bwMode="auto">
            <a:xfrm>
              <a:off x="1716" y="2240"/>
              <a:ext cx="58" cy="36"/>
            </a:xfrm>
            <a:custGeom>
              <a:avLst/>
              <a:gdLst>
                <a:gd name="T0" fmla="*/ 0 w 58"/>
                <a:gd name="T1" fmla="*/ 0 h 36"/>
                <a:gd name="T2" fmla="*/ 16 w 58"/>
                <a:gd name="T3" fmla="*/ 0 h 36"/>
                <a:gd name="T4" fmla="*/ 16 w 58"/>
                <a:gd name="T5" fmla="*/ 0 h 36"/>
                <a:gd name="T6" fmla="*/ 14 w 58"/>
                <a:gd name="T7" fmla="*/ 0 h 36"/>
                <a:gd name="T8" fmla="*/ 14 w 58"/>
                <a:gd name="T9" fmla="*/ 0 h 36"/>
                <a:gd name="T10" fmla="*/ 12 w 58"/>
                <a:gd name="T11" fmla="*/ 2 h 36"/>
                <a:gd name="T12" fmla="*/ 12 w 58"/>
                <a:gd name="T13" fmla="*/ 2 h 36"/>
                <a:gd name="T14" fmla="*/ 12 w 58"/>
                <a:gd name="T15" fmla="*/ 4 h 36"/>
                <a:gd name="T16" fmla="*/ 14 w 58"/>
                <a:gd name="T17" fmla="*/ 6 h 36"/>
                <a:gd name="T18" fmla="*/ 20 w 58"/>
                <a:gd name="T19" fmla="*/ 26 h 36"/>
                <a:gd name="T20" fmla="*/ 28 w 58"/>
                <a:gd name="T21" fmla="*/ 8 h 36"/>
                <a:gd name="T22" fmla="*/ 26 w 58"/>
                <a:gd name="T23" fmla="*/ 4 h 36"/>
                <a:gd name="T24" fmla="*/ 26 w 58"/>
                <a:gd name="T25" fmla="*/ 2 h 36"/>
                <a:gd name="T26" fmla="*/ 24 w 58"/>
                <a:gd name="T27" fmla="*/ 0 h 36"/>
                <a:gd name="T28" fmla="*/ 24 w 58"/>
                <a:gd name="T29" fmla="*/ 0 h 36"/>
                <a:gd name="T30" fmla="*/ 22 w 58"/>
                <a:gd name="T31" fmla="*/ 0 h 36"/>
                <a:gd name="T32" fmla="*/ 22 w 58"/>
                <a:gd name="T33" fmla="*/ 0 h 36"/>
                <a:gd name="T34" fmla="*/ 38 w 58"/>
                <a:gd name="T35" fmla="*/ 0 h 36"/>
                <a:gd name="T36" fmla="*/ 38 w 58"/>
                <a:gd name="T37" fmla="*/ 0 h 36"/>
                <a:gd name="T38" fmla="*/ 36 w 58"/>
                <a:gd name="T39" fmla="*/ 0 h 36"/>
                <a:gd name="T40" fmla="*/ 34 w 58"/>
                <a:gd name="T41" fmla="*/ 2 h 36"/>
                <a:gd name="T42" fmla="*/ 34 w 58"/>
                <a:gd name="T43" fmla="*/ 2 h 36"/>
                <a:gd name="T44" fmla="*/ 34 w 58"/>
                <a:gd name="T45" fmla="*/ 4 h 36"/>
                <a:gd name="T46" fmla="*/ 34 w 58"/>
                <a:gd name="T47" fmla="*/ 4 h 36"/>
                <a:gd name="T48" fmla="*/ 34 w 58"/>
                <a:gd name="T49" fmla="*/ 6 h 36"/>
                <a:gd name="T50" fmla="*/ 44 w 58"/>
                <a:gd name="T51" fmla="*/ 26 h 36"/>
                <a:gd name="T52" fmla="*/ 50 w 58"/>
                <a:gd name="T53" fmla="*/ 6 h 36"/>
                <a:gd name="T54" fmla="*/ 52 w 58"/>
                <a:gd name="T55" fmla="*/ 4 h 36"/>
                <a:gd name="T56" fmla="*/ 52 w 58"/>
                <a:gd name="T57" fmla="*/ 2 h 36"/>
                <a:gd name="T58" fmla="*/ 52 w 58"/>
                <a:gd name="T59" fmla="*/ 2 h 36"/>
                <a:gd name="T60" fmla="*/ 50 w 58"/>
                <a:gd name="T61" fmla="*/ 0 h 36"/>
                <a:gd name="T62" fmla="*/ 50 w 58"/>
                <a:gd name="T63" fmla="*/ 0 h 36"/>
                <a:gd name="T64" fmla="*/ 48 w 58"/>
                <a:gd name="T65" fmla="*/ 0 h 36"/>
                <a:gd name="T66" fmla="*/ 48 w 58"/>
                <a:gd name="T67" fmla="*/ 0 h 36"/>
                <a:gd name="T68" fmla="*/ 58 w 58"/>
                <a:gd name="T69" fmla="*/ 0 h 36"/>
                <a:gd name="T70" fmla="*/ 58 w 58"/>
                <a:gd name="T71" fmla="*/ 0 h 36"/>
                <a:gd name="T72" fmla="*/ 56 w 58"/>
                <a:gd name="T73" fmla="*/ 2 h 36"/>
                <a:gd name="T74" fmla="*/ 54 w 58"/>
                <a:gd name="T75" fmla="*/ 6 h 36"/>
                <a:gd name="T76" fmla="*/ 42 w 58"/>
                <a:gd name="T77" fmla="*/ 36 h 36"/>
                <a:gd name="T78" fmla="*/ 40 w 58"/>
                <a:gd name="T79" fmla="*/ 36 h 36"/>
                <a:gd name="T80" fmla="*/ 30 w 58"/>
                <a:gd name="T81" fmla="*/ 12 h 36"/>
                <a:gd name="T82" fmla="*/ 18 w 58"/>
                <a:gd name="T83" fmla="*/ 36 h 36"/>
                <a:gd name="T84" fmla="*/ 18 w 58"/>
                <a:gd name="T85" fmla="*/ 36 h 36"/>
                <a:gd name="T86" fmla="*/ 6 w 58"/>
                <a:gd name="T87" fmla="*/ 6 h 36"/>
                <a:gd name="T88" fmla="*/ 4 w 58"/>
                <a:gd name="T89" fmla="*/ 4 h 36"/>
                <a:gd name="T90" fmla="*/ 4 w 58"/>
                <a:gd name="T91" fmla="*/ 2 h 36"/>
                <a:gd name="T92" fmla="*/ 2 w 58"/>
                <a:gd name="T93" fmla="*/ 0 h 36"/>
                <a:gd name="T94" fmla="*/ 0 w 58"/>
                <a:gd name="T95" fmla="*/ 0 h 36"/>
                <a:gd name="T96" fmla="*/ 0 w 5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"/>
                <a:gd name="T148" fmla="*/ 0 h 36"/>
                <a:gd name="T149" fmla="*/ 58 w 5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" h="36">
                  <a:moveTo>
                    <a:pt x="0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20" y="26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44" y="26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4" y="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0" y="12"/>
                  </a:lnTo>
                  <a:lnTo>
                    <a:pt x="18" y="36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Freeform 21"/>
            <p:cNvSpPr>
              <a:spLocks noEditPoints="1"/>
            </p:cNvSpPr>
            <p:nvPr/>
          </p:nvSpPr>
          <p:spPr bwMode="auto">
            <a:xfrm>
              <a:off x="1776" y="2238"/>
              <a:ext cx="34" cy="38"/>
            </a:xfrm>
            <a:custGeom>
              <a:avLst/>
              <a:gdLst>
                <a:gd name="T0" fmla="*/ 16 w 34"/>
                <a:gd name="T1" fmla="*/ 0 h 38"/>
                <a:gd name="T2" fmla="*/ 22 w 34"/>
                <a:gd name="T3" fmla="*/ 0 h 38"/>
                <a:gd name="T4" fmla="*/ 26 w 34"/>
                <a:gd name="T5" fmla="*/ 2 h 38"/>
                <a:gd name="T6" fmla="*/ 30 w 34"/>
                <a:gd name="T7" fmla="*/ 6 h 38"/>
                <a:gd name="T8" fmla="*/ 32 w 34"/>
                <a:gd name="T9" fmla="*/ 12 h 38"/>
                <a:gd name="T10" fmla="*/ 34 w 34"/>
                <a:gd name="T11" fmla="*/ 18 h 38"/>
                <a:gd name="T12" fmla="*/ 32 w 34"/>
                <a:gd name="T13" fmla="*/ 24 h 38"/>
                <a:gd name="T14" fmla="*/ 32 w 34"/>
                <a:gd name="T15" fmla="*/ 28 h 38"/>
                <a:gd name="T16" fmla="*/ 28 w 34"/>
                <a:gd name="T17" fmla="*/ 32 h 38"/>
                <a:gd name="T18" fmla="*/ 24 w 34"/>
                <a:gd name="T19" fmla="*/ 36 h 38"/>
                <a:gd name="T20" fmla="*/ 20 w 34"/>
                <a:gd name="T21" fmla="*/ 38 h 38"/>
                <a:gd name="T22" fmla="*/ 16 w 34"/>
                <a:gd name="T23" fmla="*/ 38 h 38"/>
                <a:gd name="T24" fmla="*/ 10 w 34"/>
                <a:gd name="T25" fmla="*/ 38 h 38"/>
                <a:gd name="T26" fmla="*/ 6 w 34"/>
                <a:gd name="T27" fmla="*/ 34 h 38"/>
                <a:gd name="T28" fmla="*/ 4 w 34"/>
                <a:gd name="T29" fmla="*/ 32 h 38"/>
                <a:gd name="T30" fmla="*/ 0 w 34"/>
                <a:gd name="T31" fmla="*/ 26 h 38"/>
                <a:gd name="T32" fmla="*/ 0 w 34"/>
                <a:gd name="T33" fmla="*/ 20 h 38"/>
                <a:gd name="T34" fmla="*/ 0 w 34"/>
                <a:gd name="T35" fmla="*/ 14 h 38"/>
                <a:gd name="T36" fmla="*/ 2 w 34"/>
                <a:gd name="T37" fmla="*/ 10 h 38"/>
                <a:gd name="T38" fmla="*/ 4 w 34"/>
                <a:gd name="T39" fmla="*/ 6 h 38"/>
                <a:gd name="T40" fmla="*/ 8 w 34"/>
                <a:gd name="T41" fmla="*/ 2 h 38"/>
                <a:gd name="T42" fmla="*/ 12 w 34"/>
                <a:gd name="T43" fmla="*/ 0 h 38"/>
                <a:gd name="T44" fmla="*/ 16 w 34"/>
                <a:gd name="T45" fmla="*/ 0 h 38"/>
                <a:gd name="T46" fmla="*/ 16 w 34"/>
                <a:gd name="T47" fmla="*/ 2 h 38"/>
                <a:gd name="T48" fmla="*/ 12 w 34"/>
                <a:gd name="T49" fmla="*/ 4 h 38"/>
                <a:gd name="T50" fmla="*/ 10 w 34"/>
                <a:gd name="T51" fmla="*/ 4 h 38"/>
                <a:gd name="T52" fmla="*/ 8 w 34"/>
                <a:gd name="T53" fmla="*/ 6 h 38"/>
                <a:gd name="T54" fmla="*/ 8 w 34"/>
                <a:gd name="T55" fmla="*/ 8 h 38"/>
                <a:gd name="T56" fmla="*/ 6 w 34"/>
                <a:gd name="T57" fmla="*/ 12 h 38"/>
                <a:gd name="T58" fmla="*/ 6 w 34"/>
                <a:gd name="T59" fmla="*/ 16 h 38"/>
                <a:gd name="T60" fmla="*/ 6 w 34"/>
                <a:gd name="T61" fmla="*/ 24 h 38"/>
                <a:gd name="T62" fmla="*/ 10 w 34"/>
                <a:gd name="T63" fmla="*/ 30 h 38"/>
                <a:gd name="T64" fmla="*/ 12 w 34"/>
                <a:gd name="T65" fmla="*/ 34 h 38"/>
                <a:gd name="T66" fmla="*/ 18 w 34"/>
                <a:gd name="T67" fmla="*/ 36 h 38"/>
                <a:gd name="T68" fmla="*/ 22 w 34"/>
                <a:gd name="T69" fmla="*/ 34 h 38"/>
                <a:gd name="T70" fmla="*/ 24 w 34"/>
                <a:gd name="T71" fmla="*/ 32 h 38"/>
                <a:gd name="T72" fmla="*/ 26 w 34"/>
                <a:gd name="T73" fmla="*/ 28 h 38"/>
                <a:gd name="T74" fmla="*/ 26 w 34"/>
                <a:gd name="T75" fmla="*/ 22 h 38"/>
                <a:gd name="T76" fmla="*/ 26 w 34"/>
                <a:gd name="T77" fmla="*/ 16 h 38"/>
                <a:gd name="T78" fmla="*/ 24 w 34"/>
                <a:gd name="T79" fmla="*/ 10 h 38"/>
                <a:gd name="T80" fmla="*/ 22 w 34"/>
                <a:gd name="T81" fmla="*/ 6 h 38"/>
                <a:gd name="T82" fmla="*/ 20 w 34"/>
                <a:gd name="T83" fmla="*/ 4 h 38"/>
                <a:gd name="T84" fmla="*/ 16 w 34"/>
                <a:gd name="T85" fmla="*/ 2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2" y="24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4" y="36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2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10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4" y="10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Freeform 22"/>
            <p:cNvSpPr>
              <a:spLocks/>
            </p:cNvSpPr>
            <p:nvPr/>
          </p:nvSpPr>
          <p:spPr bwMode="auto">
            <a:xfrm>
              <a:off x="1814" y="2238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10 h 36"/>
                <a:gd name="T4" fmla="*/ 14 w 26"/>
                <a:gd name="T5" fmla="*/ 4 h 36"/>
                <a:gd name="T6" fmla="*/ 18 w 26"/>
                <a:gd name="T7" fmla="*/ 2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2 h 36"/>
                <a:gd name="T14" fmla="*/ 26 w 26"/>
                <a:gd name="T15" fmla="*/ 4 h 36"/>
                <a:gd name="T16" fmla="*/ 26 w 26"/>
                <a:gd name="T17" fmla="*/ 6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10 h 36"/>
                <a:gd name="T24" fmla="*/ 22 w 26"/>
                <a:gd name="T25" fmla="*/ 10 h 36"/>
                <a:gd name="T26" fmla="*/ 20 w 26"/>
                <a:gd name="T27" fmla="*/ 8 h 36"/>
                <a:gd name="T28" fmla="*/ 20 w 26"/>
                <a:gd name="T29" fmla="*/ 8 h 36"/>
                <a:gd name="T30" fmla="*/ 18 w 26"/>
                <a:gd name="T31" fmla="*/ 6 h 36"/>
                <a:gd name="T32" fmla="*/ 16 w 26"/>
                <a:gd name="T33" fmla="*/ 6 h 36"/>
                <a:gd name="T34" fmla="*/ 16 w 26"/>
                <a:gd name="T35" fmla="*/ 6 h 36"/>
                <a:gd name="T36" fmla="*/ 14 w 26"/>
                <a:gd name="T37" fmla="*/ 6 h 36"/>
                <a:gd name="T38" fmla="*/ 14 w 26"/>
                <a:gd name="T39" fmla="*/ 10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2 h 36"/>
                <a:gd name="T46" fmla="*/ 12 w 26"/>
                <a:gd name="T47" fmla="*/ 34 h 36"/>
                <a:gd name="T48" fmla="*/ 12 w 26"/>
                <a:gd name="T49" fmla="*/ 34 h 36"/>
                <a:gd name="T50" fmla="*/ 14 w 26"/>
                <a:gd name="T51" fmla="*/ 36 h 36"/>
                <a:gd name="T52" fmla="*/ 16 w 26"/>
                <a:gd name="T53" fmla="*/ 36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6 h 36"/>
                <a:gd name="T64" fmla="*/ 4 w 26"/>
                <a:gd name="T65" fmla="*/ 36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2 h 36"/>
                <a:gd name="T72" fmla="*/ 4 w 26"/>
                <a:gd name="T73" fmla="*/ 28 h 36"/>
                <a:gd name="T74" fmla="*/ 4 w 26"/>
                <a:gd name="T75" fmla="*/ 16 h 36"/>
                <a:gd name="T76" fmla="*/ 4 w 26"/>
                <a:gd name="T77" fmla="*/ 10 h 36"/>
                <a:gd name="T78" fmla="*/ 4 w 26"/>
                <a:gd name="T79" fmla="*/ 8 h 36"/>
                <a:gd name="T80" fmla="*/ 4 w 26"/>
                <a:gd name="T81" fmla="*/ 6 h 36"/>
                <a:gd name="T82" fmla="*/ 4 w 26"/>
                <a:gd name="T83" fmla="*/ 6 h 36"/>
                <a:gd name="T84" fmla="*/ 2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6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Freeform 23"/>
            <p:cNvSpPr>
              <a:spLocks/>
            </p:cNvSpPr>
            <p:nvPr/>
          </p:nvSpPr>
          <p:spPr bwMode="auto">
            <a:xfrm>
              <a:off x="1840" y="2220"/>
              <a:ext cx="40" cy="54"/>
            </a:xfrm>
            <a:custGeom>
              <a:avLst/>
              <a:gdLst>
                <a:gd name="T0" fmla="*/ 12 w 40"/>
                <a:gd name="T1" fmla="*/ 34 h 54"/>
                <a:gd name="T2" fmla="*/ 24 w 40"/>
                <a:gd name="T3" fmla="*/ 24 h 54"/>
                <a:gd name="T4" fmla="*/ 26 w 40"/>
                <a:gd name="T5" fmla="*/ 22 h 54"/>
                <a:gd name="T6" fmla="*/ 26 w 40"/>
                <a:gd name="T7" fmla="*/ 22 h 54"/>
                <a:gd name="T8" fmla="*/ 24 w 40"/>
                <a:gd name="T9" fmla="*/ 20 h 54"/>
                <a:gd name="T10" fmla="*/ 22 w 40"/>
                <a:gd name="T11" fmla="*/ 20 h 54"/>
                <a:gd name="T12" fmla="*/ 38 w 40"/>
                <a:gd name="T13" fmla="*/ 20 h 54"/>
                <a:gd name="T14" fmla="*/ 32 w 40"/>
                <a:gd name="T15" fmla="*/ 20 h 54"/>
                <a:gd name="T16" fmla="*/ 28 w 40"/>
                <a:gd name="T17" fmla="*/ 24 h 54"/>
                <a:gd name="T18" fmla="*/ 28 w 40"/>
                <a:gd name="T19" fmla="*/ 44 h 54"/>
                <a:gd name="T20" fmla="*/ 34 w 40"/>
                <a:gd name="T21" fmla="*/ 50 h 54"/>
                <a:gd name="T22" fmla="*/ 36 w 40"/>
                <a:gd name="T23" fmla="*/ 52 h 54"/>
                <a:gd name="T24" fmla="*/ 40 w 40"/>
                <a:gd name="T25" fmla="*/ 54 h 54"/>
                <a:gd name="T26" fmla="*/ 22 w 40"/>
                <a:gd name="T27" fmla="*/ 54 h 54"/>
                <a:gd name="T28" fmla="*/ 24 w 40"/>
                <a:gd name="T29" fmla="*/ 54 h 54"/>
                <a:gd name="T30" fmla="*/ 24 w 40"/>
                <a:gd name="T31" fmla="*/ 52 h 54"/>
                <a:gd name="T32" fmla="*/ 24 w 40"/>
                <a:gd name="T33" fmla="*/ 50 h 54"/>
                <a:gd name="T34" fmla="*/ 12 w 40"/>
                <a:gd name="T35" fmla="*/ 34 h 54"/>
                <a:gd name="T36" fmla="*/ 12 w 40"/>
                <a:gd name="T37" fmla="*/ 50 h 54"/>
                <a:gd name="T38" fmla="*/ 12 w 40"/>
                <a:gd name="T39" fmla="*/ 52 h 54"/>
                <a:gd name="T40" fmla="*/ 14 w 40"/>
                <a:gd name="T41" fmla="*/ 54 h 54"/>
                <a:gd name="T42" fmla="*/ 16 w 40"/>
                <a:gd name="T43" fmla="*/ 54 h 54"/>
                <a:gd name="T44" fmla="*/ 0 w 40"/>
                <a:gd name="T45" fmla="*/ 54 h 54"/>
                <a:gd name="T46" fmla="*/ 4 w 40"/>
                <a:gd name="T47" fmla="*/ 54 h 54"/>
                <a:gd name="T48" fmla="*/ 4 w 40"/>
                <a:gd name="T49" fmla="*/ 52 h 54"/>
                <a:gd name="T50" fmla="*/ 6 w 40"/>
                <a:gd name="T51" fmla="*/ 46 h 54"/>
                <a:gd name="T52" fmla="*/ 6 w 40"/>
                <a:gd name="T53" fmla="*/ 8 h 54"/>
                <a:gd name="T54" fmla="*/ 4 w 40"/>
                <a:gd name="T55" fmla="*/ 4 h 54"/>
                <a:gd name="T56" fmla="*/ 4 w 40"/>
                <a:gd name="T57" fmla="*/ 4 h 54"/>
                <a:gd name="T58" fmla="*/ 2 w 40"/>
                <a:gd name="T59" fmla="*/ 4 h 54"/>
                <a:gd name="T60" fmla="*/ 0 w 40"/>
                <a:gd name="T61" fmla="*/ 4 h 54"/>
                <a:gd name="T62" fmla="*/ 12 w 40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4"/>
                <a:gd name="T98" fmla="*/ 40 w 40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4">
                  <a:moveTo>
                    <a:pt x="12" y="0"/>
                  </a:moveTo>
                  <a:lnTo>
                    <a:pt x="12" y="34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Freeform 24"/>
            <p:cNvSpPr>
              <a:spLocks noEditPoints="1"/>
            </p:cNvSpPr>
            <p:nvPr/>
          </p:nvSpPr>
          <p:spPr bwMode="auto">
            <a:xfrm>
              <a:off x="1880" y="2238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8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20 w 30"/>
                <a:gd name="T9" fmla="*/ 32 h 38"/>
                <a:gd name="T10" fmla="*/ 22 w 30"/>
                <a:gd name="T11" fmla="*/ 30 h 38"/>
                <a:gd name="T12" fmla="*/ 26 w 30"/>
                <a:gd name="T13" fmla="*/ 30 h 38"/>
                <a:gd name="T14" fmla="*/ 28 w 30"/>
                <a:gd name="T15" fmla="*/ 26 h 38"/>
                <a:gd name="T16" fmla="*/ 30 w 30"/>
                <a:gd name="T17" fmla="*/ 22 h 38"/>
                <a:gd name="T18" fmla="*/ 30 w 30"/>
                <a:gd name="T19" fmla="*/ 24 h 38"/>
                <a:gd name="T20" fmla="*/ 30 w 30"/>
                <a:gd name="T21" fmla="*/ 28 h 38"/>
                <a:gd name="T22" fmla="*/ 26 w 30"/>
                <a:gd name="T23" fmla="*/ 34 h 38"/>
                <a:gd name="T24" fmla="*/ 22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6 w 30"/>
                <a:gd name="T31" fmla="*/ 32 h 38"/>
                <a:gd name="T32" fmla="*/ 2 w 30"/>
                <a:gd name="T33" fmla="*/ 26 h 38"/>
                <a:gd name="T34" fmla="*/ 0 w 30"/>
                <a:gd name="T35" fmla="*/ 20 h 38"/>
                <a:gd name="T36" fmla="*/ 2 w 30"/>
                <a:gd name="T37" fmla="*/ 14 h 38"/>
                <a:gd name="T38" fmla="*/ 2 w 30"/>
                <a:gd name="T39" fmla="*/ 10 h 38"/>
                <a:gd name="T40" fmla="*/ 6 w 30"/>
                <a:gd name="T41" fmla="*/ 6 h 38"/>
                <a:gd name="T42" fmla="*/ 10 w 30"/>
                <a:gd name="T43" fmla="*/ 2 h 38"/>
                <a:gd name="T44" fmla="*/ 18 w 30"/>
                <a:gd name="T45" fmla="*/ 0 h 38"/>
                <a:gd name="T46" fmla="*/ 22 w 30"/>
                <a:gd name="T47" fmla="*/ 2 h 38"/>
                <a:gd name="T48" fmla="*/ 28 w 30"/>
                <a:gd name="T49" fmla="*/ 4 h 38"/>
                <a:gd name="T50" fmla="*/ 30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2 w 30"/>
                <a:gd name="T63" fmla="*/ 8 h 38"/>
                <a:gd name="T64" fmla="*/ 20 w 30"/>
                <a:gd name="T65" fmla="*/ 6 h 38"/>
                <a:gd name="T66" fmla="*/ 20 w 30"/>
                <a:gd name="T67" fmla="*/ 4 h 38"/>
                <a:gd name="T68" fmla="*/ 18 w 30"/>
                <a:gd name="T69" fmla="*/ 4 h 38"/>
                <a:gd name="T70" fmla="*/ 16 w 30"/>
                <a:gd name="T71" fmla="*/ 2 h 38"/>
                <a:gd name="T72" fmla="*/ 12 w 30"/>
                <a:gd name="T73" fmla="*/ 4 h 38"/>
                <a:gd name="T74" fmla="*/ 10 w 30"/>
                <a:gd name="T75" fmla="*/ 6 h 38"/>
                <a:gd name="T76" fmla="*/ 8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8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30" y="28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Freeform 25"/>
            <p:cNvSpPr>
              <a:spLocks/>
            </p:cNvSpPr>
            <p:nvPr/>
          </p:nvSpPr>
          <p:spPr bwMode="auto">
            <a:xfrm>
              <a:off x="1916" y="2238"/>
              <a:ext cx="24" cy="36"/>
            </a:xfrm>
            <a:custGeom>
              <a:avLst/>
              <a:gdLst>
                <a:gd name="T0" fmla="*/ 10 w 24"/>
                <a:gd name="T1" fmla="*/ 0 h 36"/>
                <a:gd name="T2" fmla="*/ 10 w 24"/>
                <a:gd name="T3" fmla="*/ 10 h 36"/>
                <a:gd name="T4" fmla="*/ 14 w 24"/>
                <a:gd name="T5" fmla="*/ 4 h 36"/>
                <a:gd name="T6" fmla="*/ 16 w 24"/>
                <a:gd name="T7" fmla="*/ 2 h 36"/>
                <a:gd name="T8" fmla="*/ 20 w 24"/>
                <a:gd name="T9" fmla="*/ 0 h 36"/>
                <a:gd name="T10" fmla="*/ 22 w 24"/>
                <a:gd name="T11" fmla="*/ 0 h 36"/>
                <a:gd name="T12" fmla="*/ 24 w 24"/>
                <a:gd name="T13" fmla="*/ 2 h 36"/>
                <a:gd name="T14" fmla="*/ 24 w 24"/>
                <a:gd name="T15" fmla="*/ 4 h 36"/>
                <a:gd name="T16" fmla="*/ 24 w 24"/>
                <a:gd name="T17" fmla="*/ 6 h 36"/>
                <a:gd name="T18" fmla="*/ 24 w 24"/>
                <a:gd name="T19" fmla="*/ 6 h 36"/>
                <a:gd name="T20" fmla="*/ 24 w 24"/>
                <a:gd name="T21" fmla="*/ 8 h 36"/>
                <a:gd name="T22" fmla="*/ 22 w 24"/>
                <a:gd name="T23" fmla="*/ 10 h 36"/>
                <a:gd name="T24" fmla="*/ 22 w 24"/>
                <a:gd name="T25" fmla="*/ 10 h 36"/>
                <a:gd name="T26" fmla="*/ 20 w 24"/>
                <a:gd name="T27" fmla="*/ 8 h 36"/>
                <a:gd name="T28" fmla="*/ 18 w 24"/>
                <a:gd name="T29" fmla="*/ 8 h 36"/>
                <a:gd name="T30" fmla="*/ 18 w 24"/>
                <a:gd name="T31" fmla="*/ 6 h 36"/>
                <a:gd name="T32" fmla="*/ 16 w 24"/>
                <a:gd name="T33" fmla="*/ 6 h 36"/>
                <a:gd name="T34" fmla="*/ 16 w 24"/>
                <a:gd name="T35" fmla="*/ 6 h 36"/>
                <a:gd name="T36" fmla="*/ 14 w 24"/>
                <a:gd name="T37" fmla="*/ 6 h 36"/>
                <a:gd name="T38" fmla="*/ 12 w 24"/>
                <a:gd name="T39" fmla="*/ 10 h 36"/>
                <a:gd name="T40" fmla="*/ 10 w 24"/>
                <a:gd name="T41" fmla="*/ 12 h 36"/>
                <a:gd name="T42" fmla="*/ 10 w 24"/>
                <a:gd name="T43" fmla="*/ 28 h 36"/>
                <a:gd name="T44" fmla="*/ 10 w 24"/>
                <a:gd name="T45" fmla="*/ 32 h 36"/>
                <a:gd name="T46" fmla="*/ 12 w 24"/>
                <a:gd name="T47" fmla="*/ 34 h 36"/>
                <a:gd name="T48" fmla="*/ 12 w 24"/>
                <a:gd name="T49" fmla="*/ 34 h 36"/>
                <a:gd name="T50" fmla="*/ 14 w 24"/>
                <a:gd name="T51" fmla="*/ 36 h 36"/>
                <a:gd name="T52" fmla="*/ 16 w 24"/>
                <a:gd name="T53" fmla="*/ 36 h 36"/>
                <a:gd name="T54" fmla="*/ 18 w 24"/>
                <a:gd name="T55" fmla="*/ 36 h 36"/>
                <a:gd name="T56" fmla="*/ 18 w 24"/>
                <a:gd name="T57" fmla="*/ 36 h 36"/>
                <a:gd name="T58" fmla="*/ 0 w 24"/>
                <a:gd name="T59" fmla="*/ 36 h 36"/>
                <a:gd name="T60" fmla="*/ 0 w 24"/>
                <a:gd name="T61" fmla="*/ 36 h 36"/>
                <a:gd name="T62" fmla="*/ 2 w 24"/>
                <a:gd name="T63" fmla="*/ 36 h 36"/>
                <a:gd name="T64" fmla="*/ 2 w 24"/>
                <a:gd name="T65" fmla="*/ 36 h 36"/>
                <a:gd name="T66" fmla="*/ 4 w 24"/>
                <a:gd name="T67" fmla="*/ 34 h 36"/>
                <a:gd name="T68" fmla="*/ 4 w 24"/>
                <a:gd name="T69" fmla="*/ 32 h 36"/>
                <a:gd name="T70" fmla="*/ 4 w 24"/>
                <a:gd name="T71" fmla="*/ 32 h 36"/>
                <a:gd name="T72" fmla="*/ 4 w 24"/>
                <a:gd name="T73" fmla="*/ 28 h 36"/>
                <a:gd name="T74" fmla="*/ 4 w 24"/>
                <a:gd name="T75" fmla="*/ 16 h 36"/>
                <a:gd name="T76" fmla="*/ 4 w 24"/>
                <a:gd name="T77" fmla="*/ 10 h 36"/>
                <a:gd name="T78" fmla="*/ 4 w 24"/>
                <a:gd name="T79" fmla="*/ 8 h 36"/>
                <a:gd name="T80" fmla="*/ 4 w 24"/>
                <a:gd name="T81" fmla="*/ 6 h 36"/>
                <a:gd name="T82" fmla="*/ 4 w 24"/>
                <a:gd name="T83" fmla="*/ 6 h 36"/>
                <a:gd name="T84" fmla="*/ 2 w 24"/>
                <a:gd name="T85" fmla="*/ 4 h 36"/>
                <a:gd name="T86" fmla="*/ 2 w 24"/>
                <a:gd name="T87" fmla="*/ 4 h 36"/>
                <a:gd name="T88" fmla="*/ 0 w 24"/>
                <a:gd name="T89" fmla="*/ 4 h 36"/>
                <a:gd name="T90" fmla="*/ 0 w 24"/>
                <a:gd name="T91" fmla="*/ 6 h 36"/>
                <a:gd name="T92" fmla="*/ 0 w 24"/>
                <a:gd name="T93" fmla="*/ 4 h 36"/>
                <a:gd name="T94" fmla="*/ 10 w 24"/>
                <a:gd name="T95" fmla="*/ 0 h 36"/>
                <a:gd name="T96" fmla="*/ 10 w 24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"/>
                <a:gd name="T148" fmla="*/ 0 h 36"/>
                <a:gd name="T149" fmla="*/ 24 w 24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" h="36">
                  <a:moveTo>
                    <a:pt x="10" y="0"/>
                  </a:moveTo>
                  <a:lnTo>
                    <a:pt x="10" y="10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Freeform 26"/>
            <p:cNvSpPr>
              <a:spLocks/>
            </p:cNvSpPr>
            <p:nvPr/>
          </p:nvSpPr>
          <p:spPr bwMode="auto">
            <a:xfrm>
              <a:off x="1946" y="2238"/>
              <a:ext cx="24" cy="38"/>
            </a:xfrm>
            <a:custGeom>
              <a:avLst/>
              <a:gdLst>
                <a:gd name="T0" fmla="*/ 20 w 24"/>
                <a:gd name="T1" fmla="*/ 0 h 38"/>
                <a:gd name="T2" fmla="*/ 20 w 24"/>
                <a:gd name="T3" fmla="*/ 12 h 38"/>
                <a:gd name="T4" fmla="*/ 20 w 24"/>
                <a:gd name="T5" fmla="*/ 12 h 38"/>
                <a:gd name="T6" fmla="*/ 18 w 24"/>
                <a:gd name="T7" fmla="*/ 8 h 38"/>
                <a:gd name="T8" fmla="*/ 16 w 24"/>
                <a:gd name="T9" fmla="*/ 4 h 38"/>
                <a:gd name="T10" fmla="*/ 14 w 24"/>
                <a:gd name="T11" fmla="*/ 4 h 38"/>
                <a:gd name="T12" fmla="*/ 10 w 24"/>
                <a:gd name="T13" fmla="*/ 2 h 38"/>
                <a:gd name="T14" fmla="*/ 8 w 24"/>
                <a:gd name="T15" fmla="*/ 4 h 38"/>
                <a:gd name="T16" fmla="*/ 6 w 24"/>
                <a:gd name="T17" fmla="*/ 4 h 38"/>
                <a:gd name="T18" fmla="*/ 4 w 24"/>
                <a:gd name="T19" fmla="*/ 6 h 38"/>
                <a:gd name="T20" fmla="*/ 4 w 24"/>
                <a:gd name="T21" fmla="*/ 8 h 38"/>
                <a:gd name="T22" fmla="*/ 4 w 24"/>
                <a:gd name="T23" fmla="*/ 10 h 38"/>
                <a:gd name="T24" fmla="*/ 6 w 24"/>
                <a:gd name="T25" fmla="*/ 10 h 38"/>
                <a:gd name="T26" fmla="*/ 6 w 24"/>
                <a:gd name="T27" fmla="*/ 12 h 38"/>
                <a:gd name="T28" fmla="*/ 10 w 24"/>
                <a:gd name="T29" fmla="*/ 14 h 38"/>
                <a:gd name="T30" fmla="*/ 16 w 24"/>
                <a:gd name="T31" fmla="*/ 16 h 38"/>
                <a:gd name="T32" fmla="*/ 20 w 24"/>
                <a:gd name="T33" fmla="*/ 20 h 38"/>
                <a:gd name="T34" fmla="*/ 22 w 24"/>
                <a:gd name="T35" fmla="*/ 24 h 38"/>
                <a:gd name="T36" fmla="*/ 24 w 24"/>
                <a:gd name="T37" fmla="*/ 26 h 38"/>
                <a:gd name="T38" fmla="*/ 22 w 24"/>
                <a:gd name="T39" fmla="*/ 32 h 38"/>
                <a:gd name="T40" fmla="*/ 20 w 24"/>
                <a:gd name="T41" fmla="*/ 34 h 38"/>
                <a:gd name="T42" fmla="*/ 16 w 24"/>
                <a:gd name="T43" fmla="*/ 36 h 38"/>
                <a:gd name="T44" fmla="*/ 12 w 24"/>
                <a:gd name="T45" fmla="*/ 38 h 38"/>
                <a:gd name="T46" fmla="*/ 8 w 24"/>
                <a:gd name="T47" fmla="*/ 38 h 38"/>
                <a:gd name="T48" fmla="*/ 4 w 24"/>
                <a:gd name="T49" fmla="*/ 36 h 38"/>
                <a:gd name="T50" fmla="*/ 2 w 24"/>
                <a:gd name="T51" fmla="*/ 36 h 38"/>
                <a:gd name="T52" fmla="*/ 2 w 24"/>
                <a:gd name="T53" fmla="*/ 36 h 38"/>
                <a:gd name="T54" fmla="*/ 0 w 24"/>
                <a:gd name="T55" fmla="*/ 36 h 38"/>
                <a:gd name="T56" fmla="*/ 0 w 24"/>
                <a:gd name="T57" fmla="*/ 38 h 38"/>
                <a:gd name="T58" fmla="*/ 0 w 24"/>
                <a:gd name="T59" fmla="*/ 38 h 38"/>
                <a:gd name="T60" fmla="*/ 0 w 24"/>
                <a:gd name="T61" fmla="*/ 26 h 38"/>
                <a:gd name="T62" fmla="*/ 0 w 24"/>
                <a:gd name="T63" fmla="*/ 26 h 38"/>
                <a:gd name="T64" fmla="*/ 2 w 24"/>
                <a:gd name="T65" fmla="*/ 30 h 38"/>
                <a:gd name="T66" fmla="*/ 4 w 24"/>
                <a:gd name="T67" fmla="*/ 32 h 38"/>
                <a:gd name="T68" fmla="*/ 8 w 24"/>
                <a:gd name="T69" fmla="*/ 34 h 38"/>
                <a:gd name="T70" fmla="*/ 12 w 24"/>
                <a:gd name="T71" fmla="*/ 36 h 38"/>
                <a:gd name="T72" fmla="*/ 14 w 24"/>
                <a:gd name="T73" fmla="*/ 34 h 38"/>
                <a:gd name="T74" fmla="*/ 16 w 24"/>
                <a:gd name="T75" fmla="*/ 34 h 38"/>
                <a:gd name="T76" fmla="*/ 16 w 24"/>
                <a:gd name="T77" fmla="*/ 32 h 38"/>
                <a:gd name="T78" fmla="*/ 18 w 24"/>
                <a:gd name="T79" fmla="*/ 30 h 38"/>
                <a:gd name="T80" fmla="*/ 16 w 24"/>
                <a:gd name="T81" fmla="*/ 28 h 38"/>
                <a:gd name="T82" fmla="*/ 16 w 24"/>
                <a:gd name="T83" fmla="*/ 26 h 38"/>
                <a:gd name="T84" fmla="*/ 12 w 24"/>
                <a:gd name="T85" fmla="*/ 24 h 38"/>
                <a:gd name="T86" fmla="*/ 8 w 24"/>
                <a:gd name="T87" fmla="*/ 20 h 38"/>
                <a:gd name="T88" fmla="*/ 4 w 24"/>
                <a:gd name="T89" fmla="*/ 18 h 38"/>
                <a:gd name="T90" fmla="*/ 0 w 24"/>
                <a:gd name="T91" fmla="*/ 16 h 38"/>
                <a:gd name="T92" fmla="*/ 0 w 24"/>
                <a:gd name="T93" fmla="*/ 14 h 38"/>
                <a:gd name="T94" fmla="*/ 0 w 24"/>
                <a:gd name="T95" fmla="*/ 10 h 38"/>
                <a:gd name="T96" fmla="*/ 0 w 24"/>
                <a:gd name="T97" fmla="*/ 6 h 38"/>
                <a:gd name="T98" fmla="*/ 2 w 24"/>
                <a:gd name="T99" fmla="*/ 4 h 38"/>
                <a:gd name="T100" fmla="*/ 6 w 24"/>
                <a:gd name="T101" fmla="*/ 0 h 38"/>
                <a:gd name="T102" fmla="*/ 10 w 24"/>
                <a:gd name="T103" fmla="*/ 0 h 38"/>
                <a:gd name="T104" fmla="*/ 12 w 24"/>
                <a:gd name="T105" fmla="*/ 0 h 38"/>
                <a:gd name="T106" fmla="*/ 16 w 24"/>
                <a:gd name="T107" fmla="*/ 2 h 38"/>
                <a:gd name="T108" fmla="*/ 18 w 24"/>
                <a:gd name="T109" fmla="*/ 2 h 38"/>
                <a:gd name="T110" fmla="*/ 18 w 24"/>
                <a:gd name="T111" fmla="*/ 2 h 38"/>
                <a:gd name="T112" fmla="*/ 18 w 24"/>
                <a:gd name="T113" fmla="*/ 2 h 38"/>
                <a:gd name="T114" fmla="*/ 20 w 24"/>
                <a:gd name="T115" fmla="*/ 2 h 38"/>
                <a:gd name="T116" fmla="*/ 20 w 24"/>
                <a:gd name="T117" fmla="*/ 2 h 38"/>
                <a:gd name="T118" fmla="*/ 20 w 24"/>
                <a:gd name="T119" fmla="*/ 0 h 38"/>
                <a:gd name="T120" fmla="*/ 20 w 24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8"/>
                <a:gd name="T185" fmla="*/ 24 w 24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8">
                  <a:moveTo>
                    <a:pt x="20" y="0"/>
                  </a:moveTo>
                  <a:lnTo>
                    <a:pt x="20" y="12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20"/>
                  </a:lnTo>
                  <a:lnTo>
                    <a:pt x="22" y="24"/>
                  </a:lnTo>
                  <a:lnTo>
                    <a:pt x="24" y="26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Freeform 27"/>
            <p:cNvSpPr>
              <a:spLocks/>
            </p:cNvSpPr>
            <p:nvPr/>
          </p:nvSpPr>
          <p:spPr bwMode="auto">
            <a:xfrm>
              <a:off x="1974" y="2220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4 w 22"/>
                <a:gd name="T5" fmla="*/ 4 h 72"/>
                <a:gd name="T6" fmla="*/ 10 w 22"/>
                <a:gd name="T7" fmla="*/ 6 h 72"/>
                <a:gd name="T8" fmla="*/ 14 w 22"/>
                <a:gd name="T9" fmla="*/ 12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0 h 72"/>
                <a:gd name="T20" fmla="*/ 16 w 22"/>
                <a:gd name="T21" fmla="*/ 58 h 72"/>
                <a:gd name="T22" fmla="*/ 10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Freeform 28"/>
            <p:cNvSpPr>
              <a:spLocks/>
            </p:cNvSpPr>
            <p:nvPr/>
          </p:nvSpPr>
          <p:spPr bwMode="auto">
            <a:xfrm>
              <a:off x="2602" y="2222"/>
              <a:ext cx="56" cy="54"/>
            </a:xfrm>
            <a:custGeom>
              <a:avLst/>
              <a:gdLst>
                <a:gd name="T0" fmla="*/ 56 w 56"/>
                <a:gd name="T1" fmla="*/ 0 h 54"/>
                <a:gd name="T2" fmla="*/ 56 w 56"/>
                <a:gd name="T3" fmla="*/ 0 h 54"/>
                <a:gd name="T4" fmla="*/ 52 w 56"/>
                <a:gd name="T5" fmla="*/ 2 h 54"/>
                <a:gd name="T6" fmla="*/ 50 w 56"/>
                <a:gd name="T7" fmla="*/ 2 h 54"/>
                <a:gd name="T8" fmla="*/ 50 w 56"/>
                <a:gd name="T9" fmla="*/ 6 h 54"/>
                <a:gd name="T10" fmla="*/ 48 w 56"/>
                <a:gd name="T11" fmla="*/ 8 h 54"/>
                <a:gd name="T12" fmla="*/ 30 w 56"/>
                <a:gd name="T13" fmla="*/ 54 h 54"/>
                <a:gd name="T14" fmla="*/ 28 w 56"/>
                <a:gd name="T15" fmla="*/ 54 h 54"/>
                <a:gd name="T16" fmla="*/ 8 w 56"/>
                <a:gd name="T17" fmla="*/ 8 h 54"/>
                <a:gd name="T18" fmla="*/ 6 w 56"/>
                <a:gd name="T19" fmla="*/ 6 h 54"/>
                <a:gd name="T20" fmla="*/ 6 w 56"/>
                <a:gd name="T21" fmla="*/ 4 h 54"/>
                <a:gd name="T22" fmla="*/ 4 w 56"/>
                <a:gd name="T23" fmla="*/ 2 h 54"/>
                <a:gd name="T24" fmla="*/ 4 w 56"/>
                <a:gd name="T25" fmla="*/ 2 h 54"/>
                <a:gd name="T26" fmla="*/ 2 w 56"/>
                <a:gd name="T27" fmla="*/ 0 h 54"/>
                <a:gd name="T28" fmla="*/ 0 w 56"/>
                <a:gd name="T29" fmla="*/ 0 h 54"/>
                <a:gd name="T30" fmla="*/ 0 w 56"/>
                <a:gd name="T31" fmla="*/ 0 h 54"/>
                <a:gd name="T32" fmla="*/ 22 w 56"/>
                <a:gd name="T33" fmla="*/ 0 h 54"/>
                <a:gd name="T34" fmla="*/ 22 w 56"/>
                <a:gd name="T35" fmla="*/ 0 h 54"/>
                <a:gd name="T36" fmla="*/ 18 w 56"/>
                <a:gd name="T37" fmla="*/ 0 h 54"/>
                <a:gd name="T38" fmla="*/ 16 w 56"/>
                <a:gd name="T39" fmla="*/ 2 h 54"/>
                <a:gd name="T40" fmla="*/ 16 w 56"/>
                <a:gd name="T41" fmla="*/ 2 h 54"/>
                <a:gd name="T42" fmla="*/ 16 w 56"/>
                <a:gd name="T43" fmla="*/ 4 h 54"/>
                <a:gd name="T44" fmla="*/ 16 w 56"/>
                <a:gd name="T45" fmla="*/ 6 h 54"/>
                <a:gd name="T46" fmla="*/ 16 w 56"/>
                <a:gd name="T47" fmla="*/ 10 h 54"/>
                <a:gd name="T48" fmla="*/ 30 w 56"/>
                <a:gd name="T49" fmla="*/ 42 h 54"/>
                <a:gd name="T50" fmla="*/ 42 w 56"/>
                <a:gd name="T51" fmla="*/ 10 h 54"/>
                <a:gd name="T52" fmla="*/ 44 w 56"/>
                <a:gd name="T53" fmla="*/ 6 h 54"/>
                <a:gd name="T54" fmla="*/ 44 w 56"/>
                <a:gd name="T55" fmla="*/ 4 h 54"/>
                <a:gd name="T56" fmla="*/ 44 w 56"/>
                <a:gd name="T57" fmla="*/ 4 h 54"/>
                <a:gd name="T58" fmla="*/ 44 w 56"/>
                <a:gd name="T59" fmla="*/ 2 h 54"/>
                <a:gd name="T60" fmla="*/ 42 w 56"/>
                <a:gd name="T61" fmla="*/ 2 h 54"/>
                <a:gd name="T62" fmla="*/ 40 w 56"/>
                <a:gd name="T63" fmla="*/ 0 h 54"/>
                <a:gd name="T64" fmla="*/ 40 w 56"/>
                <a:gd name="T65" fmla="*/ 0 h 54"/>
                <a:gd name="T66" fmla="*/ 40 w 56"/>
                <a:gd name="T67" fmla="*/ 0 h 54"/>
                <a:gd name="T68" fmla="*/ 40 w 56"/>
                <a:gd name="T69" fmla="*/ 0 h 54"/>
                <a:gd name="T70" fmla="*/ 56 w 56"/>
                <a:gd name="T71" fmla="*/ 0 h 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"/>
                <a:gd name="T109" fmla="*/ 0 h 54"/>
                <a:gd name="T110" fmla="*/ 56 w 56"/>
                <a:gd name="T111" fmla="*/ 54 h 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" h="54">
                  <a:moveTo>
                    <a:pt x="56" y="0"/>
                  </a:move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6"/>
                  </a:lnTo>
                  <a:lnTo>
                    <a:pt x="48" y="8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30" y="42"/>
                  </a:lnTo>
                  <a:lnTo>
                    <a:pt x="42" y="10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Freeform 29"/>
            <p:cNvSpPr>
              <a:spLocks noEditPoints="1"/>
            </p:cNvSpPr>
            <p:nvPr/>
          </p:nvSpPr>
          <p:spPr bwMode="auto">
            <a:xfrm>
              <a:off x="2658" y="2222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8 w 42"/>
                <a:gd name="T7" fmla="*/ 50 h 52"/>
                <a:gd name="T8" fmla="*/ 18 w 42"/>
                <a:gd name="T9" fmla="*/ 52 h 52"/>
                <a:gd name="T10" fmla="*/ 22 w 42"/>
                <a:gd name="T11" fmla="*/ 52 h 52"/>
                <a:gd name="T12" fmla="*/ 24 w 42"/>
                <a:gd name="T13" fmla="*/ 52 h 52"/>
                <a:gd name="T14" fmla="*/ 24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6 w 42"/>
                <a:gd name="T23" fmla="*/ 52 h 52"/>
                <a:gd name="T24" fmla="*/ 8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8 w 42"/>
                <a:gd name="T35" fmla="*/ 2 h 52"/>
                <a:gd name="T36" fmla="*/ 6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8 w 42"/>
                <a:gd name="T47" fmla="*/ 0 h 52"/>
                <a:gd name="T48" fmla="*/ 32 w 42"/>
                <a:gd name="T49" fmla="*/ 2 h 52"/>
                <a:gd name="T50" fmla="*/ 36 w 42"/>
                <a:gd name="T51" fmla="*/ 2 h 52"/>
                <a:gd name="T52" fmla="*/ 38 w 42"/>
                <a:gd name="T53" fmla="*/ 6 h 52"/>
                <a:gd name="T54" fmla="*/ 42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8 w 42"/>
                <a:gd name="T61" fmla="*/ 24 h 52"/>
                <a:gd name="T62" fmla="*/ 32 w 42"/>
                <a:gd name="T63" fmla="*/ 28 h 52"/>
                <a:gd name="T64" fmla="*/ 26 w 42"/>
                <a:gd name="T65" fmla="*/ 28 h 52"/>
                <a:gd name="T66" fmla="*/ 24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20 w 42"/>
                <a:gd name="T79" fmla="*/ 26 h 52"/>
                <a:gd name="T80" fmla="*/ 22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30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2 w 42"/>
                <a:gd name="T95" fmla="*/ 8 h 52"/>
                <a:gd name="T96" fmla="*/ 30 w 42"/>
                <a:gd name="T97" fmla="*/ 6 h 52"/>
                <a:gd name="T98" fmla="*/ 28 w 42"/>
                <a:gd name="T99" fmla="*/ 4 h 52"/>
                <a:gd name="T100" fmla="*/ 24 w 42"/>
                <a:gd name="T101" fmla="*/ 2 h 52"/>
                <a:gd name="T102" fmla="*/ 22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8" y="50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4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2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8" y="24"/>
                  </a:lnTo>
                  <a:lnTo>
                    <a:pt x="32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Freeform 30"/>
            <p:cNvSpPr>
              <a:spLocks/>
            </p:cNvSpPr>
            <p:nvPr/>
          </p:nvSpPr>
          <p:spPr bwMode="auto">
            <a:xfrm>
              <a:off x="2706" y="2220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4 h 72"/>
                <a:gd name="T32" fmla="*/ 14 w 22"/>
                <a:gd name="T33" fmla="*/ 8 h 72"/>
                <a:gd name="T34" fmla="*/ 10 w 22"/>
                <a:gd name="T35" fmla="*/ 14 h 72"/>
                <a:gd name="T36" fmla="*/ 8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8 w 22"/>
                <a:gd name="T45" fmla="*/ 50 h 72"/>
                <a:gd name="T46" fmla="*/ 10 w 22"/>
                <a:gd name="T47" fmla="*/ 54 h 72"/>
                <a:gd name="T48" fmla="*/ 10 w 22"/>
                <a:gd name="T49" fmla="*/ 58 h 72"/>
                <a:gd name="T50" fmla="*/ 12 w 22"/>
                <a:gd name="T51" fmla="*/ 62 h 72"/>
                <a:gd name="T52" fmla="*/ 14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Freeform 31"/>
            <p:cNvSpPr>
              <a:spLocks noEditPoints="1"/>
            </p:cNvSpPr>
            <p:nvPr/>
          </p:nvSpPr>
          <p:spPr bwMode="auto">
            <a:xfrm>
              <a:off x="2732" y="2220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2 h 56"/>
                <a:gd name="T4" fmla="*/ 20 w 36"/>
                <a:gd name="T5" fmla="*/ 54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4 h 56"/>
                <a:gd name="T12" fmla="*/ 4 w 36"/>
                <a:gd name="T13" fmla="*/ 50 h 56"/>
                <a:gd name="T14" fmla="*/ 0 w 36"/>
                <a:gd name="T15" fmla="*/ 46 h 56"/>
                <a:gd name="T16" fmla="*/ 0 w 36"/>
                <a:gd name="T17" fmla="*/ 38 h 56"/>
                <a:gd name="T18" fmla="*/ 0 w 36"/>
                <a:gd name="T19" fmla="*/ 32 h 56"/>
                <a:gd name="T20" fmla="*/ 4 w 36"/>
                <a:gd name="T21" fmla="*/ 24 h 56"/>
                <a:gd name="T22" fmla="*/ 8 w 36"/>
                <a:gd name="T23" fmla="*/ 22 h 56"/>
                <a:gd name="T24" fmla="*/ 12 w 36"/>
                <a:gd name="T25" fmla="*/ 18 h 56"/>
                <a:gd name="T26" fmla="*/ 16 w 36"/>
                <a:gd name="T27" fmla="*/ 18 h 56"/>
                <a:gd name="T28" fmla="*/ 20 w 36"/>
                <a:gd name="T29" fmla="*/ 20 h 56"/>
                <a:gd name="T30" fmla="*/ 24 w 36"/>
                <a:gd name="T31" fmla="*/ 22 h 56"/>
                <a:gd name="T32" fmla="*/ 24 w 36"/>
                <a:gd name="T33" fmla="*/ 14 h 56"/>
                <a:gd name="T34" fmla="*/ 24 w 36"/>
                <a:gd name="T35" fmla="*/ 8 h 56"/>
                <a:gd name="T36" fmla="*/ 24 w 36"/>
                <a:gd name="T37" fmla="*/ 6 h 56"/>
                <a:gd name="T38" fmla="*/ 24 w 36"/>
                <a:gd name="T39" fmla="*/ 4 h 56"/>
                <a:gd name="T40" fmla="*/ 24 w 36"/>
                <a:gd name="T41" fmla="*/ 4 h 56"/>
                <a:gd name="T42" fmla="*/ 22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4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0 h 56"/>
                <a:gd name="T58" fmla="*/ 32 w 36"/>
                <a:gd name="T59" fmla="*/ 46 h 56"/>
                <a:gd name="T60" fmla="*/ 32 w 36"/>
                <a:gd name="T61" fmla="*/ 48 h 56"/>
                <a:gd name="T62" fmla="*/ 32 w 36"/>
                <a:gd name="T63" fmla="*/ 50 h 56"/>
                <a:gd name="T64" fmla="*/ 32 w 36"/>
                <a:gd name="T65" fmla="*/ 50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0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6 h 56"/>
                <a:gd name="T84" fmla="*/ 24 w 36"/>
                <a:gd name="T85" fmla="*/ 30 h 56"/>
                <a:gd name="T86" fmla="*/ 24 w 36"/>
                <a:gd name="T87" fmla="*/ 28 h 56"/>
                <a:gd name="T88" fmla="*/ 24 w 36"/>
                <a:gd name="T89" fmla="*/ 24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0 h 56"/>
                <a:gd name="T96" fmla="*/ 16 w 36"/>
                <a:gd name="T97" fmla="*/ 20 h 56"/>
                <a:gd name="T98" fmla="*/ 12 w 36"/>
                <a:gd name="T99" fmla="*/ 22 h 56"/>
                <a:gd name="T100" fmla="*/ 10 w 36"/>
                <a:gd name="T101" fmla="*/ 24 h 56"/>
                <a:gd name="T102" fmla="*/ 8 w 36"/>
                <a:gd name="T103" fmla="*/ 28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6 h 56"/>
                <a:gd name="T110" fmla="*/ 14 w 36"/>
                <a:gd name="T111" fmla="*/ 50 h 56"/>
                <a:gd name="T112" fmla="*/ 18 w 36"/>
                <a:gd name="T113" fmla="*/ 50 h 56"/>
                <a:gd name="T114" fmla="*/ 22 w 36"/>
                <a:gd name="T115" fmla="*/ 50 h 56"/>
                <a:gd name="T116" fmla="*/ 24 w 36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4"/>
                  </a:lnTo>
                  <a:lnTo>
                    <a:pt x="4" y="50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6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Freeform 32"/>
            <p:cNvSpPr>
              <a:spLocks/>
            </p:cNvSpPr>
            <p:nvPr/>
          </p:nvSpPr>
          <p:spPr bwMode="auto">
            <a:xfrm>
              <a:off x="2770" y="2240"/>
              <a:ext cx="38" cy="36"/>
            </a:xfrm>
            <a:custGeom>
              <a:avLst/>
              <a:gdLst>
                <a:gd name="T0" fmla="*/ 34 w 38"/>
                <a:gd name="T1" fmla="*/ 0 h 36"/>
                <a:gd name="T2" fmla="*/ 34 w 38"/>
                <a:gd name="T3" fmla="*/ 20 h 36"/>
                <a:gd name="T4" fmla="*/ 34 w 38"/>
                <a:gd name="T5" fmla="*/ 26 h 36"/>
                <a:gd name="T6" fmla="*/ 34 w 38"/>
                <a:gd name="T7" fmla="*/ 28 h 36"/>
                <a:gd name="T8" fmla="*/ 34 w 38"/>
                <a:gd name="T9" fmla="*/ 30 h 36"/>
                <a:gd name="T10" fmla="*/ 34 w 38"/>
                <a:gd name="T11" fmla="*/ 30 h 36"/>
                <a:gd name="T12" fmla="*/ 34 w 38"/>
                <a:gd name="T13" fmla="*/ 32 h 36"/>
                <a:gd name="T14" fmla="*/ 36 w 38"/>
                <a:gd name="T15" fmla="*/ 32 h 36"/>
                <a:gd name="T16" fmla="*/ 36 w 38"/>
                <a:gd name="T17" fmla="*/ 32 h 36"/>
                <a:gd name="T18" fmla="*/ 38 w 38"/>
                <a:gd name="T19" fmla="*/ 30 h 36"/>
                <a:gd name="T20" fmla="*/ 38 w 38"/>
                <a:gd name="T21" fmla="*/ 32 h 36"/>
                <a:gd name="T22" fmla="*/ 28 w 38"/>
                <a:gd name="T23" fmla="*/ 36 h 36"/>
                <a:gd name="T24" fmla="*/ 26 w 38"/>
                <a:gd name="T25" fmla="*/ 36 h 36"/>
                <a:gd name="T26" fmla="*/ 26 w 38"/>
                <a:gd name="T27" fmla="*/ 28 h 36"/>
                <a:gd name="T28" fmla="*/ 22 w 38"/>
                <a:gd name="T29" fmla="*/ 32 h 36"/>
                <a:gd name="T30" fmla="*/ 20 w 38"/>
                <a:gd name="T31" fmla="*/ 34 h 36"/>
                <a:gd name="T32" fmla="*/ 16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8 w 38"/>
                <a:gd name="T39" fmla="*/ 34 h 36"/>
                <a:gd name="T40" fmla="*/ 6 w 38"/>
                <a:gd name="T41" fmla="*/ 32 h 36"/>
                <a:gd name="T42" fmla="*/ 6 w 38"/>
                <a:gd name="T43" fmla="*/ 30 h 36"/>
                <a:gd name="T44" fmla="*/ 6 w 38"/>
                <a:gd name="T45" fmla="*/ 26 h 36"/>
                <a:gd name="T46" fmla="*/ 4 w 38"/>
                <a:gd name="T47" fmla="*/ 22 h 36"/>
                <a:gd name="T48" fmla="*/ 4 w 38"/>
                <a:gd name="T49" fmla="*/ 6 h 36"/>
                <a:gd name="T50" fmla="*/ 4 w 38"/>
                <a:gd name="T51" fmla="*/ 4 h 36"/>
                <a:gd name="T52" fmla="*/ 4 w 38"/>
                <a:gd name="T53" fmla="*/ 2 h 36"/>
                <a:gd name="T54" fmla="*/ 4 w 38"/>
                <a:gd name="T55" fmla="*/ 2 h 36"/>
                <a:gd name="T56" fmla="*/ 4 w 38"/>
                <a:gd name="T57" fmla="*/ 0 h 36"/>
                <a:gd name="T58" fmla="*/ 2 w 38"/>
                <a:gd name="T59" fmla="*/ 0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2 h 36"/>
                <a:gd name="T68" fmla="*/ 12 w 38"/>
                <a:gd name="T69" fmla="*/ 26 h 36"/>
                <a:gd name="T70" fmla="*/ 14 w 38"/>
                <a:gd name="T71" fmla="*/ 30 h 36"/>
                <a:gd name="T72" fmla="*/ 16 w 38"/>
                <a:gd name="T73" fmla="*/ 30 h 36"/>
                <a:gd name="T74" fmla="*/ 18 w 38"/>
                <a:gd name="T75" fmla="*/ 30 h 36"/>
                <a:gd name="T76" fmla="*/ 20 w 38"/>
                <a:gd name="T77" fmla="*/ 30 h 36"/>
                <a:gd name="T78" fmla="*/ 22 w 38"/>
                <a:gd name="T79" fmla="*/ 30 h 36"/>
                <a:gd name="T80" fmla="*/ 24 w 38"/>
                <a:gd name="T81" fmla="*/ 28 h 36"/>
                <a:gd name="T82" fmla="*/ 26 w 38"/>
                <a:gd name="T83" fmla="*/ 26 h 36"/>
                <a:gd name="T84" fmla="*/ 26 w 38"/>
                <a:gd name="T85" fmla="*/ 6 h 36"/>
                <a:gd name="T86" fmla="*/ 26 w 38"/>
                <a:gd name="T87" fmla="*/ 2 h 36"/>
                <a:gd name="T88" fmla="*/ 26 w 38"/>
                <a:gd name="T89" fmla="*/ 2 h 36"/>
                <a:gd name="T90" fmla="*/ 24 w 38"/>
                <a:gd name="T91" fmla="*/ 0 h 36"/>
                <a:gd name="T92" fmla="*/ 22 w 38"/>
                <a:gd name="T93" fmla="*/ 0 h 36"/>
                <a:gd name="T94" fmla="*/ 22 w 38"/>
                <a:gd name="T95" fmla="*/ 0 h 36"/>
                <a:gd name="T96" fmla="*/ 34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4" y="0"/>
                  </a:moveTo>
                  <a:lnTo>
                    <a:pt x="34" y="20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Freeform 33"/>
            <p:cNvSpPr>
              <a:spLocks/>
            </p:cNvSpPr>
            <p:nvPr/>
          </p:nvSpPr>
          <p:spPr bwMode="auto">
            <a:xfrm>
              <a:off x="2810" y="2238"/>
              <a:ext cx="60" cy="36"/>
            </a:xfrm>
            <a:custGeom>
              <a:avLst/>
              <a:gdLst>
                <a:gd name="T0" fmla="*/ 14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8 w 60"/>
                <a:gd name="T7" fmla="*/ 0 h 36"/>
                <a:gd name="T8" fmla="*/ 32 w 60"/>
                <a:gd name="T9" fmla="*/ 4 h 36"/>
                <a:gd name="T10" fmla="*/ 36 w 60"/>
                <a:gd name="T11" fmla="*/ 4 h 36"/>
                <a:gd name="T12" fmla="*/ 42 w 60"/>
                <a:gd name="T13" fmla="*/ 0 h 36"/>
                <a:gd name="T14" fmla="*/ 48 w 60"/>
                <a:gd name="T15" fmla="*/ 0 h 36"/>
                <a:gd name="T16" fmla="*/ 52 w 60"/>
                <a:gd name="T17" fmla="*/ 4 h 36"/>
                <a:gd name="T18" fmla="*/ 54 w 60"/>
                <a:gd name="T19" fmla="*/ 10 h 36"/>
                <a:gd name="T20" fmla="*/ 54 w 60"/>
                <a:gd name="T21" fmla="*/ 28 h 36"/>
                <a:gd name="T22" fmla="*/ 56 w 60"/>
                <a:gd name="T23" fmla="*/ 34 h 36"/>
                <a:gd name="T24" fmla="*/ 56 w 60"/>
                <a:gd name="T25" fmla="*/ 36 h 36"/>
                <a:gd name="T26" fmla="*/ 60 w 60"/>
                <a:gd name="T27" fmla="*/ 36 h 36"/>
                <a:gd name="T28" fmla="*/ 44 w 60"/>
                <a:gd name="T29" fmla="*/ 36 h 36"/>
                <a:gd name="T30" fmla="*/ 44 w 60"/>
                <a:gd name="T31" fmla="*/ 36 h 36"/>
                <a:gd name="T32" fmla="*/ 46 w 60"/>
                <a:gd name="T33" fmla="*/ 36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10 h 36"/>
                <a:gd name="T40" fmla="*/ 46 w 60"/>
                <a:gd name="T41" fmla="*/ 6 h 36"/>
                <a:gd name="T42" fmla="*/ 40 w 60"/>
                <a:gd name="T43" fmla="*/ 6 h 36"/>
                <a:gd name="T44" fmla="*/ 36 w 60"/>
                <a:gd name="T45" fmla="*/ 8 h 36"/>
                <a:gd name="T46" fmla="*/ 34 w 60"/>
                <a:gd name="T47" fmla="*/ 10 h 36"/>
                <a:gd name="T48" fmla="*/ 34 w 60"/>
                <a:gd name="T49" fmla="*/ 28 h 36"/>
                <a:gd name="T50" fmla="*/ 34 w 60"/>
                <a:gd name="T51" fmla="*/ 34 h 36"/>
                <a:gd name="T52" fmla="*/ 34 w 60"/>
                <a:gd name="T53" fmla="*/ 36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6 h 36"/>
                <a:gd name="T60" fmla="*/ 26 w 60"/>
                <a:gd name="T61" fmla="*/ 34 h 36"/>
                <a:gd name="T62" fmla="*/ 26 w 60"/>
                <a:gd name="T63" fmla="*/ 32 h 36"/>
                <a:gd name="T64" fmla="*/ 26 w 60"/>
                <a:gd name="T65" fmla="*/ 14 h 36"/>
                <a:gd name="T66" fmla="*/ 26 w 60"/>
                <a:gd name="T67" fmla="*/ 8 h 36"/>
                <a:gd name="T68" fmla="*/ 20 w 60"/>
                <a:gd name="T69" fmla="*/ 6 h 36"/>
                <a:gd name="T70" fmla="*/ 16 w 60"/>
                <a:gd name="T71" fmla="*/ 6 h 36"/>
                <a:gd name="T72" fmla="*/ 12 w 60"/>
                <a:gd name="T73" fmla="*/ 10 h 36"/>
                <a:gd name="T74" fmla="*/ 12 w 60"/>
                <a:gd name="T75" fmla="*/ 32 h 36"/>
                <a:gd name="T76" fmla="*/ 12 w 60"/>
                <a:gd name="T77" fmla="*/ 34 h 36"/>
                <a:gd name="T78" fmla="*/ 14 w 60"/>
                <a:gd name="T79" fmla="*/ 36 h 36"/>
                <a:gd name="T80" fmla="*/ 16 w 60"/>
                <a:gd name="T81" fmla="*/ 36 h 36"/>
                <a:gd name="T82" fmla="*/ 0 w 60"/>
                <a:gd name="T83" fmla="*/ 36 h 36"/>
                <a:gd name="T84" fmla="*/ 2 w 60"/>
                <a:gd name="T85" fmla="*/ 36 h 36"/>
                <a:gd name="T86" fmla="*/ 4 w 60"/>
                <a:gd name="T87" fmla="*/ 34 h 36"/>
                <a:gd name="T88" fmla="*/ 4 w 60"/>
                <a:gd name="T89" fmla="*/ 28 h 36"/>
                <a:gd name="T90" fmla="*/ 4 w 60"/>
                <a:gd name="T91" fmla="*/ 10 h 36"/>
                <a:gd name="T92" fmla="*/ 4 w 60"/>
                <a:gd name="T93" fmla="*/ 6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2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4" y="10"/>
                  </a:lnTo>
                  <a:lnTo>
                    <a:pt x="54" y="14"/>
                  </a:lnTo>
                  <a:lnTo>
                    <a:pt x="54" y="28"/>
                  </a:lnTo>
                  <a:lnTo>
                    <a:pt x="54" y="32"/>
                  </a:lnTo>
                  <a:lnTo>
                    <a:pt x="56" y="34"/>
                  </a:lnTo>
                  <a:lnTo>
                    <a:pt x="56" y="36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48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Freeform 34"/>
            <p:cNvSpPr>
              <a:spLocks noEditPoints="1"/>
            </p:cNvSpPr>
            <p:nvPr/>
          </p:nvSpPr>
          <p:spPr bwMode="auto">
            <a:xfrm>
              <a:off x="2870" y="2238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4 w 38"/>
                <a:gd name="T3" fmla="*/ 8 h 54"/>
                <a:gd name="T4" fmla="*/ 20 w 38"/>
                <a:gd name="T5" fmla="*/ 2 h 54"/>
                <a:gd name="T6" fmla="*/ 26 w 38"/>
                <a:gd name="T7" fmla="*/ 0 h 54"/>
                <a:gd name="T8" fmla="*/ 34 w 38"/>
                <a:gd name="T9" fmla="*/ 4 h 54"/>
                <a:gd name="T10" fmla="*/ 38 w 38"/>
                <a:gd name="T11" fmla="*/ 18 h 54"/>
                <a:gd name="T12" fmla="*/ 36 w 38"/>
                <a:gd name="T13" fmla="*/ 28 h 54"/>
                <a:gd name="T14" fmla="*/ 28 w 38"/>
                <a:gd name="T15" fmla="*/ 36 h 54"/>
                <a:gd name="T16" fmla="*/ 20 w 38"/>
                <a:gd name="T17" fmla="*/ 38 h 54"/>
                <a:gd name="T18" fmla="*/ 16 w 38"/>
                <a:gd name="T19" fmla="*/ 36 h 54"/>
                <a:gd name="T20" fmla="*/ 14 w 38"/>
                <a:gd name="T21" fmla="*/ 46 h 54"/>
                <a:gd name="T22" fmla="*/ 14 w 38"/>
                <a:gd name="T23" fmla="*/ 52 h 54"/>
                <a:gd name="T24" fmla="*/ 16 w 38"/>
                <a:gd name="T25" fmla="*/ 52 h 54"/>
                <a:gd name="T26" fmla="*/ 18 w 38"/>
                <a:gd name="T27" fmla="*/ 54 h 54"/>
                <a:gd name="T28" fmla="*/ 0 w 38"/>
                <a:gd name="T29" fmla="*/ 54 h 54"/>
                <a:gd name="T30" fmla="*/ 2 w 38"/>
                <a:gd name="T31" fmla="*/ 54 h 54"/>
                <a:gd name="T32" fmla="*/ 6 w 38"/>
                <a:gd name="T33" fmla="*/ 52 h 54"/>
                <a:gd name="T34" fmla="*/ 6 w 38"/>
                <a:gd name="T35" fmla="*/ 52 h 54"/>
                <a:gd name="T36" fmla="*/ 8 w 38"/>
                <a:gd name="T37" fmla="*/ 46 h 54"/>
                <a:gd name="T38" fmla="*/ 8 w 38"/>
                <a:gd name="T39" fmla="*/ 8 h 54"/>
                <a:gd name="T40" fmla="*/ 6 w 38"/>
                <a:gd name="T41" fmla="*/ 6 h 54"/>
                <a:gd name="T42" fmla="*/ 6 w 38"/>
                <a:gd name="T43" fmla="*/ 4 h 54"/>
                <a:gd name="T44" fmla="*/ 4 w 38"/>
                <a:gd name="T45" fmla="*/ 4 h 54"/>
                <a:gd name="T46" fmla="*/ 2 w 38"/>
                <a:gd name="T47" fmla="*/ 4 h 54"/>
                <a:gd name="T48" fmla="*/ 14 w 38"/>
                <a:gd name="T49" fmla="*/ 24 h 54"/>
                <a:gd name="T50" fmla="*/ 14 w 38"/>
                <a:gd name="T51" fmla="*/ 30 h 54"/>
                <a:gd name="T52" fmla="*/ 18 w 38"/>
                <a:gd name="T53" fmla="*/ 34 h 54"/>
                <a:gd name="T54" fmla="*/ 22 w 38"/>
                <a:gd name="T55" fmla="*/ 36 h 54"/>
                <a:gd name="T56" fmla="*/ 30 w 38"/>
                <a:gd name="T57" fmla="*/ 32 h 54"/>
                <a:gd name="T58" fmla="*/ 32 w 38"/>
                <a:gd name="T59" fmla="*/ 22 h 54"/>
                <a:gd name="T60" fmla="*/ 28 w 38"/>
                <a:gd name="T61" fmla="*/ 10 h 54"/>
                <a:gd name="T62" fmla="*/ 22 w 38"/>
                <a:gd name="T63" fmla="*/ 6 h 54"/>
                <a:gd name="T64" fmla="*/ 18 w 38"/>
                <a:gd name="T65" fmla="*/ 6 h 54"/>
                <a:gd name="T66" fmla="*/ 14 w 38"/>
                <a:gd name="T67" fmla="*/ 12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8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4"/>
                  </a:lnTo>
                  <a:close/>
                  <a:moveTo>
                    <a:pt x="14" y="12"/>
                  </a:moveTo>
                  <a:lnTo>
                    <a:pt x="14" y="24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2" y="36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2" y="28"/>
                  </a:lnTo>
                  <a:lnTo>
                    <a:pt x="32" y="22"/>
                  </a:lnTo>
                  <a:lnTo>
                    <a:pt x="32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Freeform 35"/>
            <p:cNvSpPr>
              <a:spLocks noEditPoints="1"/>
            </p:cNvSpPr>
            <p:nvPr/>
          </p:nvSpPr>
          <p:spPr bwMode="auto">
            <a:xfrm>
              <a:off x="2914" y="2238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6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18 w 30"/>
                <a:gd name="T9" fmla="*/ 32 h 38"/>
                <a:gd name="T10" fmla="*/ 22 w 30"/>
                <a:gd name="T11" fmla="*/ 30 h 38"/>
                <a:gd name="T12" fmla="*/ 24 w 30"/>
                <a:gd name="T13" fmla="*/ 30 h 38"/>
                <a:gd name="T14" fmla="*/ 28 w 30"/>
                <a:gd name="T15" fmla="*/ 26 h 38"/>
                <a:gd name="T16" fmla="*/ 30 w 30"/>
                <a:gd name="T17" fmla="*/ 22 h 38"/>
                <a:gd name="T18" fmla="*/ 30 w 30"/>
                <a:gd name="T19" fmla="*/ 24 h 38"/>
                <a:gd name="T20" fmla="*/ 28 w 30"/>
                <a:gd name="T21" fmla="*/ 28 h 38"/>
                <a:gd name="T22" fmla="*/ 26 w 30"/>
                <a:gd name="T23" fmla="*/ 34 h 38"/>
                <a:gd name="T24" fmla="*/ 20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4 w 30"/>
                <a:gd name="T31" fmla="*/ 32 h 38"/>
                <a:gd name="T32" fmla="*/ 2 w 30"/>
                <a:gd name="T33" fmla="*/ 26 h 38"/>
                <a:gd name="T34" fmla="*/ 0 w 30"/>
                <a:gd name="T35" fmla="*/ 20 h 38"/>
                <a:gd name="T36" fmla="*/ 0 w 30"/>
                <a:gd name="T37" fmla="*/ 14 h 38"/>
                <a:gd name="T38" fmla="*/ 2 w 30"/>
                <a:gd name="T39" fmla="*/ 10 h 38"/>
                <a:gd name="T40" fmla="*/ 4 w 30"/>
                <a:gd name="T41" fmla="*/ 6 h 38"/>
                <a:gd name="T42" fmla="*/ 10 w 30"/>
                <a:gd name="T43" fmla="*/ 2 h 38"/>
                <a:gd name="T44" fmla="*/ 16 w 30"/>
                <a:gd name="T45" fmla="*/ 0 h 38"/>
                <a:gd name="T46" fmla="*/ 22 w 30"/>
                <a:gd name="T47" fmla="*/ 2 h 38"/>
                <a:gd name="T48" fmla="*/ 26 w 30"/>
                <a:gd name="T49" fmla="*/ 4 h 38"/>
                <a:gd name="T50" fmla="*/ 30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0 w 30"/>
                <a:gd name="T63" fmla="*/ 8 h 38"/>
                <a:gd name="T64" fmla="*/ 20 w 30"/>
                <a:gd name="T65" fmla="*/ 6 h 38"/>
                <a:gd name="T66" fmla="*/ 18 w 30"/>
                <a:gd name="T67" fmla="*/ 4 h 38"/>
                <a:gd name="T68" fmla="*/ 16 w 30"/>
                <a:gd name="T69" fmla="*/ 4 h 38"/>
                <a:gd name="T70" fmla="*/ 14 w 30"/>
                <a:gd name="T71" fmla="*/ 2 h 38"/>
                <a:gd name="T72" fmla="*/ 12 w 30"/>
                <a:gd name="T73" fmla="*/ 4 h 38"/>
                <a:gd name="T74" fmla="*/ 8 w 30"/>
                <a:gd name="T75" fmla="*/ 6 h 38"/>
                <a:gd name="T76" fmla="*/ 6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6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Freeform 36"/>
            <p:cNvSpPr>
              <a:spLocks noEditPoints="1"/>
            </p:cNvSpPr>
            <p:nvPr/>
          </p:nvSpPr>
          <p:spPr bwMode="auto">
            <a:xfrm>
              <a:off x="2950" y="2220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2 h 56"/>
                <a:gd name="T4" fmla="*/ 20 w 36"/>
                <a:gd name="T5" fmla="*/ 54 h 56"/>
                <a:gd name="T6" fmla="*/ 18 w 36"/>
                <a:gd name="T7" fmla="*/ 56 h 56"/>
                <a:gd name="T8" fmla="*/ 14 w 36"/>
                <a:gd name="T9" fmla="*/ 56 h 56"/>
                <a:gd name="T10" fmla="*/ 8 w 36"/>
                <a:gd name="T11" fmla="*/ 54 h 56"/>
                <a:gd name="T12" fmla="*/ 4 w 36"/>
                <a:gd name="T13" fmla="*/ 50 h 56"/>
                <a:gd name="T14" fmla="*/ 0 w 36"/>
                <a:gd name="T15" fmla="*/ 46 h 56"/>
                <a:gd name="T16" fmla="*/ 0 w 36"/>
                <a:gd name="T17" fmla="*/ 38 h 56"/>
                <a:gd name="T18" fmla="*/ 2 w 36"/>
                <a:gd name="T19" fmla="*/ 32 h 56"/>
                <a:gd name="T20" fmla="*/ 4 w 36"/>
                <a:gd name="T21" fmla="*/ 24 h 56"/>
                <a:gd name="T22" fmla="*/ 8 w 36"/>
                <a:gd name="T23" fmla="*/ 22 h 56"/>
                <a:gd name="T24" fmla="*/ 12 w 36"/>
                <a:gd name="T25" fmla="*/ 18 h 56"/>
                <a:gd name="T26" fmla="*/ 18 w 36"/>
                <a:gd name="T27" fmla="*/ 18 h 56"/>
                <a:gd name="T28" fmla="*/ 22 w 36"/>
                <a:gd name="T29" fmla="*/ 20 h 56"/>
                <a:gd name="T30" fmla="*/ 24 w 36"/>
                <a:gd name="T31" fmla="*/ 22 h 56"/>
                <a:gd name="T32" fmla="*/ 24 w 36"/>
                <a:gd name="T33" fmla="*/ 14 h 56"/>
                <a:gd name="T34" fmla="*/ 24 w 36"/>
                <a:gd name="T35" fmla="*/ 8 h 56"/>
                <a:gd name="T36" fmla="*/ 24 w 36"/>
                <a:gd name="T37" fmla="*/ 6 h 56"/>
                <a:gd name="T38" fmla="*/ 24 w 36"/>
                <a:gd name="T39" fmla="*/ 4 h 56"/>
                <a:gd name="T40" fmla="*/ 24 w 36"/>
                <a:gd name="T41" fmla="*/ 4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4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0 h 56"/>
                <a:gd name="T58" fmla="*/ 32 w 36"/>
                <a:gd name="T59" fmla="*/ 46 h 56"/>
                <a:gd name="T60" fmla="*/ 32 w 36"/>
                <a:gd name="T61" fmla="*/ 48 h 56"/>
                <a:gd name="T62" fmla="*/ 32 w 36"/>
                <a:gd name="T63" fmla="*/ 50 h 56"/>
                <a:gd name="T64" fmla="*/ 32 w 36"/>
                <a:gd name="T65" fmla="*/ 50 h 56"/>
                <a:gd name="T66" fmla="*/ 34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0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6 h 56"/>
                <a:gd name="T84" fmla="*/ 24 w 36"/>
                <a:gd name="T85" fmla="*/ 30 h 56"/>
                <a:gd name="T86" fmla="*/ 24 w 36"/>
                <a:gd name="T87" fmla="*/ 28 h 56"/>
                <a:gd name="T88" fmla="*/ 24 w 36"/>
                <a:gd name="T89" fmla="*/ 24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0 h 56"/>
                <a:gd name="T96" fmla="*/ 16 w 36"/>
                <a:gd name="T97" fmla="*/ 20 h 56"/>
                <a:gd name="T98" fmla="*/ 14 w 36"/>
                <a:gd name="T99" fmla="*/ 22 h 56"/>
                <a:gd name="T100" fmla="*/ 10 w 36"/>
                <a:gd name="T101" fmla="*/ 24 h 56"/>
                <a:gd name="T102" fmla="*/ 8 w 36"/>
                <a:gd name="T103" fmla="*/ 28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6 h 56"/>
                <a:gd name="T110" fmla="*/ 14 w 36"/>
                <a:gd name="T111" fmla="*/ 50 h 56"/>
                <a:gd name="T112" fmla="*/ 18 w 36"/>
                <a:gd name="T113" fmla="*/ 50 h 56"/>
                <a:gd name="T114" fmla="*/ 22 w 36"/>
                <a:gd name="T115" fmla="*/ 50 h 56"/>
                <a:gd name="T116" fmla="*/ 24 w 36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8" y="54"/>
                  </a:lnTo>
                  <a:lnTo>
                    <a:pt x="4" y="50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6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6" name="Freeform 37"/>
            <p:cNvSpPr>
              <a:spLocks/>
            </p:cNvSpPr>
            <p:nvPr/>
          </p:nvSpPr>
          <p:spPr bwMode="auto">
            <a:xfrm>
              <a:off x="2988" y="2220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6 w 22"/>
                <a:gd name="T9" fmla="*/ 12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0 h 72"/>
                <a:gd name="T20" fmla="*/ 16 w 22"/>
                <a:gd name="T21" fmla="*/ 58 h 72"/>
                <a:gd name="T22" fmla="*/ 12 w 22"/>
                <a:gd name="T23" fmla="*/ 64 h 72"/>
                <a:gd name="T24" fmla="*/ 8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6 h 72"/>
                <a:gd name="T32" fmla="*/ 8 w 22"/>
                <a:gd name="T33" fmla="*/ 62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4 h 72"/>
                <a:gd name="T40" fmla="*/ 16 w 22"/>
                <a:gd name="T41" fmla="*/ 36 h 72"/>
                <a:gd name="T42" fmla="*/ 14 w 22"/>
                <a:gd name="T43" fmla="*/ 28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0 h 72"/>
                <a:gd name="T52" fmla="*/ 8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8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6"/>
                  </a:lnTo>
                  <a:lnTo>
                    <a:pt x="8" y="62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4"/>
                  </a:lnTo>
                  <a:lnTo>
                    <a:pt x="16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7" name="Freeform 38"/>
            <p:cNvSpPr>
              <a:spLocks/>
            </p:cNvSpPr>
            <p:nvPr/>
          </p:nvSpPr>
          <p:spPr bwMode="auto">
            <a:xfrm>
              <a:off x="1558" y="241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0 h 54"/>
                <a:gd name="T6" fmla="*/ 46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2 w 58"/>
                <a:gd name="T27" fmla="*/ 0 h 54"/>
                <a:gd name="T28" fmla="*/ 52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Freeform 39"/>
            <p:cNvSpPr>
              <a:spLocks/>
            </p:cNvSpPr>
            <p:nvPr/>
          </p:nvSpPr>
          <p:spPr bwMode="auto">
            <a:xfrm>
              <a:off x="1616" y="241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0 h 54"/>
                <a:gd name="T6" fmla="*/ 46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0 w 58"/>
                <a:gd name="T15" fmla="*/ 0 h 54"/>
                <a:gd name="T16" fmla="*/ 38 w 58"/>
                <a:gd name="T17" fmla="*/ 0 h 54"/>
                <a:gd name="T18" fmla="*/ 38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2 w 58"/>
                <a:gd name="T27" fmla="*/ 0 h 54"/>
                <a:gd name="T28" fmla="*/ 50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18 w 58"/>
                <a:gd name="T49" fmla="*/ 52 h 54"/>
                <a:gd name="T50" fmla="*/ 20 w 58"/>
                <a:gd name="T51" fmla="*/ 52 h 54"/>
                <a:gd name="T52" fmla="*/ 20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6 w 58"/>
                <a:gd name="T61" fmla="*/ 52 h 54"/>
                <a:gd name="T62" fmla="*/ 8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4 w 58"/>
                <a:gd name="T75" fmla="*/ 2 h 54"/>
                <a:gd name="T76" fmla="*/ 2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9" name="Freeform 40"/>
            <p:cNvSpPr>
              <a:spLocks/>
            </p:cNvSpPr>
            <p:nvPr/>
          </p:nvSpPr>
          <p:spPr bwMode="auto">
            <a:xfrm>
              <a:off x="1680" y="2412"/>
              <a:ext cx="34" cy="56"/>
            </a:xfrm>
            <a:custGeom>
              <a:avLst/>
              <a:gdLst>
                <a:gd name="T0" fmla="*/ 30 w 34"/>
                <a:gd name="T1" fmla="*/ 20 h 56"/>
                <a:gd name="T2" fmla="*/ 28 w 34"/>
                <a:gd name="T3" fmla="*/ 14 h 56"/>
                <a:gd name="T4" fmla="*/ 26 w 34"/>
                <a:gd name="T5" fmla="*/ 8 h 56"/>
                <a:gd name="T6" fmla="*/ 18 w 34"/>
                <a:gd name="T7" fmla="*/ 4 h 56"/>
                <a:gd name="T8" fmla="*/ 12 w 34"/>
                <a:gd name="T9" fmla="*/ 4 h 56"/>
                <a:gd name="T10" fmla="*/ 6 w 34"/>
                <a:gd name="T11" fmla="*/ 8 h 56"/>
                <a:gd name="T12" fmla="*/ 6 w 34"/>
                <a:gd name="T13" fmla="*/ 14 h 56"/>
                <a:gd name="T14" fmla="*/ 10 w 34"/>
                <a:gd name="T15" fmla="*/ 18 h 56"/>
                <a:gd name="T16" fmla="*/ 18 w 34"/>
                <a:gd name="T17" fmla="*/ 24 h 56"/>
                <a:gd name="T18" fmla="*/ 28 w 34"/>
                <a:gd name="T19" fmla="*/ 30 h 56"/>
                <a:gd name="T20" fmla="*/ 32 w 34"/>
                <a:gd name="T21" fmla="*/ 36 h 56"/>
                <a:gd name="T22" fmla="*/ 34 w 34"/>
                <a:gd name="T23" fmla="*/ 42 h 56"/>
                <a:gd name="T24" fmla="*/ 30 w 34"/>
                <a:gd name="T25" fmla="*/ 52 h 56"/>
                <a:gd name="T26" fmla="*/ 18 w 34"/>
                <a:gd name="T27" fmla="*/ 56 h 56"/>
                <a:gd name="T28" fmla="*/ 12 w 34"/>
                <a:gd name="T29" fmla="*/ 56 h 56"/>
                <a:gd name="T30" fmla="*/ 8 w 34"/>
                <a:gd name="T31" fmla="*/ 54 h 56"/>
                <a:gd name="T32" fmla="*/ 4 w 34"/>
                <a:gd name="T33" fmla="*/ 52 h 56"/>
                <a:gd name="T34" fmla="*/ 2 w 34"/>
                <a:gd name="T35" fmla="*/ 54 h 56"/>
                <a:gd name="T36" fmla="*/ 0 w 34"/>
                <a:gd name="T37" fmla="*/ 56 h 56"/>
                <a:gd name="T38" fmla="*/ 0 w 34"/>
                <a:gd name="T39" fmla="*/ 38 h 56"/>
                <a:gd name="T40" fmla="*/ 2 w 34"/>
                <a:gd name="T41" fmla="*/ 42 h 56"/>
                <a:gd name="T42" fmla="*/ 6 w 34"/>
                <a:gd name="T43" fmla="*/ 50 h 56"/>
                <a:gd name="T44" fmla="*/ 12 w 34"/>
                <a:gd name="T45" fmla="*/ 52 h 56"/>
                <a:gd name="T46" fmla="*/ 22 w 34"/>
                <a:gd name="T47" fmla="*/ 52 h 56"/>
                <a:gd name="T48" fmla="*/ 26 w 34"/>
                <a:gd name="T49" fmla="*/ 48 h 56"/>
                <a:gd name="T50" fmla="*/ 28 w 34"/>
                <a:gd name="T51" fmla="*/ 42 h 56"/>
                <a:gd name="T52" fmla="*/ 24 w 34"/>
                <a:gd name="T53" fmla="*/ 38 h 56"/>
                <a:gd name="T54" fmla="*/ 20 w 34"/>
                <a:gd name="T55" fmla="*/ 36 h 56"/>
                <a:gd name="T56" fmla="*/ 8 w 34"/>
                <a:gd name="T57" fmla="*/ 28 h 56"/>
                <a:gd name="T58" fmla="*/ 2 w 34"/>
                <a:gd name="T59" fmla="*/ 24 h 56"/>
                <a:gd name="T60" fmla="*/ 0 w 34"/>
                <a:gd name="T61" fmla="*/ 18 h 56"/>
                <a:gd name="T62" fmla="*/ 0 w 34"/>
                <a:gd name="T63" fmla="*/ 10 h 56"/>
                <a:gd name="T64" fmla="*/ 8 w 34"/>
                <a:gd name="T65" fmla="*/ 2 h 56"/>
                <a:gd name="T66" fmla="*/ 20 w 34"/>
                <a:gd name="T67" fmla="*/ 2 h 56"/>
                <a:gd name="T68" fmla="*/ 26 w 34"/>
                <a:gd name="T69" fmla="*/ 4 h 56"/>
                <a:gd name="T70" fmla="*/ 28 w 34"/>
                <a:gd name="T71" fmla="*/ 4 h 56"/>
                <a:gd name="T72" fmla="*/ 30 w 34"/>
                <a:gd name="T73" fmla="*/ 2 h 56"/>
                <a:gd name="T74" fmla="*/ 30 w 34"/>
                <a:gd name="T75" fmla="*/ 0 h 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56"/>
                <a:gd name="T116" fmla="*/ 34 w 34"/>
                <a:gd name="T117" fmla="*/ 56 h 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56">
                  <a:moveTo>
                    <a:pt x="30" y="0"/>
                  </a:moveTo>
                  <a:lnTo>
                    <a:pt x="30" y="20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2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28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6"/>
                  </a:lnTo>
                  <a:lnTo>
                    <a:pt x="34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0" y="52"/>
                  </a:lnTo>
                  <a:lnTo>
                    <a:pt x="24" y="54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8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4" y="32"/>
                  </a:lnTo>
                  <a:lnTo>
                    <a:pt x="8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Freeform 41"/>
            <p:cNvSpPr>
              <a:spLocks/>
            </p:cNvSpPr>
            <p:nvPr/>
          </p:nvSpPr>
          <p:spPr bwMode="auto">
            <a:xfrm>
              <a:off x="1722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4 h 72"/>
                <a:gd name="T32" fmla="*/ 14 w 22"/>
                <a:gd name="T33" fmla="*/ 8 h 72"/>
                <a:gd name="T34" fmla="*/ 10 w 22"/>
                <a:gd name="T35" fmla="*/ 14 h 72"/>
                <a:gd name="T36" fmla="*/ 8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8 w 22"/>
                <a:gd name="T45" fmla="*/ 50 h 72"/>
                <a:gd name="T46" fmla="*/ 10 w 22"/>
                <a:gd name="T47" fmla="*/ 54 h 72"/>
                <a:gd name="T48" fmla="*/ 10 w 22"/>
                <a:gd name="T49" fmla="*/ 58 h 72"/>
                <a:gd name="T50" fmla="*/ 12 w 22"/>
                <a:gd name="T51" fmla="*/ 62 h 72"/>
                <a:gd name="T52" fmla="*/ 14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1" name="Freeform 42"/>
            <p:cNvSpPr>
              <a:spLocks/>
            </p:cNvSpPr>
            <p:nvPr/>
          </p:nvSpPr>
          <p:spPr bwMode="auto">
            <a:xfrm>
              <a:off x="1746" y="2432"/>
              <a:ext cx="56" cy="36"/>
            </a:xfrm>
            <a:custGeom>
              <a:avLst/>
              <a:gdLst>
                <a:gd name="T0" fmla="*/ 0 w 56"/>
                <a:gd name="T1" fmla="*/ 0 h 36"/>
                <a:gd name="T2" fmla="*/ 14 w 56"/>
                <a:gd name="T3" fmla="*/ 0 h 36"/>
                <a:gd name="T4" fmla="*/ 14 w 56"/>
                <a:gd name="T5" fmla="*/ 0 h 36"/>
                <a:gd name="T6" fmla="*/ 12 w 56"/>
                <a:gd name="T7" fmla="*/ 0 h 36"/>
                <a:gd name="T8" fmla="*/ 12 w 56"/>
                <a:gd name="T9" fmla="*/ 0 h 36"/>
                <a:gd name="T10" fmla="*/ 12 w 56"/>
                <a:gd name="T11" fmla="*/ 2 h 36"/>
                <a:gd name="T12" fmla="*/ 12 w 56"/>
                <a:gd name="T13" fmla="*/ 2 h 36"/>
                <a:gd name="T14" fmla="*/ 12 w 56"/>
                <a:gd name="T15" fmla="*/ 4 h 36"/>
                <a:gd name="T16" fmla="*/ 12 w 56"/>
                <a:gd name="T17" fmla="*/ 6 h 36"/>
                <a:gd name="T18" fmla="*/ 20 w 56"/>
                <a:gd name="T19" fmla="*/ 26 h 36"/>
                <a:gd name="T20" fmla="*/ 28 w 56"/>
                <a:gd name="T21" fmla="*/ 8 h 36"/>
                <a:gd name="T22" fmla="*/ 26 w 56"/>
                <a:gd name="T23" fmla="*/ 4 h 36"/>
                <a:gd name="T24" fmla="*/ 24 w 56"/>
                <a:gd name="T25" fmla="*/ 2 h 36"/>
                <a:gd name="T26" fmla="*/ 24 w 56"/>
                <a:gd name="T27" fmla="*/ 0 h 36"/>
                <a:gd name="T28" fmla="*/ 22 w 56"/>
                <a:gd name="T29" fmla="*/ 0 h 36"/>
                <a:gd name="T30" fmla="*/ 20 w 56"/>
                <a:gd name="T31" fmla="*/ 0 h 36"/>
                <a:gd name="T32" fmla="*/ 20 w 56"/>
                <a:gd name="T33" fmla="*/ 0 h 36"/>
                <a:gd name="T34" fmla="*/ 36 w 56"/>
                <a:gd name="T35" fmla="*/ 0 h 36"/>
                <a:gd name="T36" fmla="*/ 36 w 56"/>
                <a:gd name="T37" fmla="*/ 0 h 36"/>
                <a:gd name="T38" fmla="*/ 34 w 56"/>
                <a:gd name="T39" fmla="*/ 0 h 36"/>
                <a:gd name="T40" fmla="*/ 32 w 56"/>
                <a:gd name="T41" fmla="*/ 2 h 36"/>
                <a:gd name="T42" fmla="*/ 32 w 56"/>
                <a:gd name="T43" fmla="*/ 2 h 36"/>
                <a:gd name="T44" fmla="*/ 32 w 56"/>
                <a:gd name="T45" fmla="*/ 4 h 36"/>
                <a:gd name="T46" fmla="*/ 32 w 56"/>
                <a:gd name="T47" fmla="*/ 4 h 36"/>
                <a:gd name="T48" fmla="*/ 32 w 56"/>
                <a:gd name="T49" fmla="*/ 6 h 36"/>
                <a:gd name="T50" fmla="*/ 42 w 56"/>
                <a:gd name="T51" fmla="*/ 26 h 36"/>
                <a:gd name="T52" fmla="*/ 48 w 56"/>
                <a:gd name="T53" fmla="*/ 6 h 36"/>
                <a:gd name="T54" fmla="*/ 50 w 56"/>
                <a:gd name="T55" fmla="*/ 4 h 36"/>
                <a:gd name="T56" fmla="*/ 50 w 56"/>
                <a:gd name="T57" fmla="*/ 2 h 36"/>
                <a:gd name="T58" fmla="*/ 50 w 56"/>
                <a:gd name="T59" fmla="*/ 2 h 36"/>
                <a:gd name="T60" fmla="*/ 50 w 56"/>
                <a:gd name="T61" fmla="*/ 0 h 36"/>
                <a:gd name="T62" fmla="*/ 48 w 56"/>
                <a:gd name="T63" fmla="*/ 0 h 36"/>
                <a:gd name="T64" fmla="*/ 46 w 56"/>
                <a:gd name="T65" fmla="*/ 0 h 36"/>
                <a:gd name="T66" fmla="*/ 46 w 56"/>
                <a:gd name="T67" fmla="*/ 0 h 36"/>
                <a:gd name="T68" fmla="*/ 56 w 56"/>
                <a:gd name="T69" fmla="*/ 0 h 36"/>
                <a:gd name="T70" fmla="*/ 56 w 56"/>
                <a:gd name="T71" fmla="*/ 0 h 36"/>
                <a:gd name="T72" fmla="*/ 54 w 56"/>
                <a:gd name="T73" fmla="*/ 2 h 36"/>
                <a:gd name="T74" fmla="*/ 52 w 56"/>
                <a:gd name="T75" fmla="*/ 6 h 36"/>
                <a:gd name="T76" fmla="*/ 40 w 56"/>
                <a:gd name="T77" fmla="*/ 36 h 36"/>
                <a:gd name="T78" fmla="*/ 38 w 56"/>
                <a:gd name="T79" fmla="*/ 36 h 36"/>
                <a:gd name="T80" fmla="*/ 28 w 56"/>
                <a:gd name="T81" fmla="*/ 12 h 36"/>
                <a:gd name="T82" fmla="*/ 18 w 56"/>
                <a:gd name="T83" fmla="*/ 36 h 36"/>
                <a:gd name="T84" fmla="*/ 16 w 56"/>
                <a:gd name="T85" fmla="*/ 36 h 36"/>
                <a:gd name="T86" fmla="*/ 4 w 56"/>
                <a:gd name="T87" fmla="*/ 6 h 36"/>
                <a:gd name="T88" fmla="*/ 4 w 56"/>
                <a:gd name="T89" fmla="*/ 4 h 36"/>
                <a:gd name="T90" fmla="*/ 2 w 56"/>
                <a:gd name="T91" fmla="*/ 2 h 36"/>
                <a:gd name="T92" fmla="*/ 2 w 56"/>
                <a:gd name="T93" fmla="*/ 0 h 36"/>
                <a:gd name="T94" fmla="*/ 0 w 56"/>
                <a:gd name="T95" fmla="*/ 0 h 36"/>
                <a:gd name="T96" fmla="*/ 0 w 5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"/>
                <a:gd name="T148" fmla="*/ 0 h 36"/>
                <a:gd name="T149" fmla="*/ 56 w 5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" h="36">
                  <a:moveTo>
                    <a:pt x="0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20" y="26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42" y="26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2" y="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28" y="12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Freeform 43"/>
            <p:cNvSpPr>
              <a:spLocks noEditPoints="1"/>
            </p:cNvSpPr>
            <p:nvPr/>
          </p:nvSpPr>
          <p:spPr bwMode="auto">
            <a:xfrm>
              <a:off x="1804" y="2430"/>
              <a:ext cx="34" cy="38"/>
            </a:xfrm>
            <a:custGeom>
              <a:avLst/>
              <a:gdLst>
                <a:gd name="T0" fmla="*/ 18 w 34"/>
                <a:gd name="T1" fmla="*/ 0 h 38"/>
                <a:gd name="T2" fmla="*/ 22 w 34"/>
                <a:gd name="T3" fmla="*/ 0 h 38"/>
                <a:gd name="T4" fmla="*/ 26 w 34"/>
                <a:gd name="T5" fmla="*/ 2 h 38"/>
                <a:gd name="T6" fmla="*/ 30 w 34"/>
                <a:gd name="T7" fmla="*/ 6 h 38"/>
                <a:gd name="T8" fmla="*/ 34 w 34"/>
                <a:gd name="T9" fmla="*/ 12 h 38"/>
                <a:gd name="T10" fmla="*/ 34 w 34"/>
                <a:gd name="T11" fmla="*/ 18 h 38"/>
                <a:gd name="T12" fmla="*/ 34 w 34"/>
                <a:gd name="T13" fmla="*/ 24 h 38"/>
                <a:gd name="T14" fmla="*/ 32 w 34"/>
                <a:gd name="T15" fmla="*/ 28 h 38"/>
                <a:gd name="T16" fmla="*/ 30 w 34"/>
                <a:gd name="T17" fmla="*/ 32 h 38"/>
                <a:gd name="T18" fmla="*/ 26 w 34"/>
                <a:gd name="T19" fmla="*/ 36 h 38"/>
                <a:gd name="T20" fmla="*/ 22 w 34"/>
                <a:gd name="T21" fmla="*/ 38 h 38"/>
                <a:gd name="T22" fmla="*/ 16 w 34"/>
                <a:gd name="T23" fmla="*/ 38 h 38"/>
                <a:gd name="T24" fmla="*/ 12 w 34"/>
                <a:gd name="T25" fmla="*/ 38 h 38"/>
                <a:gd name="T26" fmla="*/ 8 w 34"/>
                <a:gd name="T27" fmla="*/ 34 h 38"/>
                <a:gd name="T28" fmla="*/ 4 w 34"/>
                <a:gd name="T29" fmla="*/ 32 h 38"/>
                <a:gd name="T30" fmla="*/ 0 w 34"/>
                <a:gd name="T31" fmla="*/ 26 h 38"/>
                <a:gd name="T32" fmla="*/ 0 w 34"/>
                <a:gd name="T33" fmla="*/ 20 h 38"/>
                <a:gd name="T34" fmla="*/ 0 w 34"/>
                <a:gd name="T35" fmla="*/ 14 h 38"/>
                <a:gd name="T36" fmla="*/ 2 w 34"/>
                <a:gd name="T37" fmla="*/ 10 h 38"/>
                <a:gd name="T38" fmla="*/ 6 w 34"/>
                <a:gd name="T39" fmla="*/ 6 h 38"/>
                <a:gd name="T40" fmla="*/ 8 w 34"/>
                <a:gd name="T41" fmla="*/ 2 h 38"/>
                <a:gd name="T42" fmla="*/ 12 w 34"/>
                <a:gd name="T43" fmla="*/ 0 h 38"/>
                <a:gd name="T44" fmla="*/ 18 w 34"/>
                <a:gd name="T45" fmla="*/ 0 h 38"/>
                <a:gd name="T46" fmla="*/ 16 w 34"/>
                <a:gd name="T47" fmla="*/ 2 h 38"/>
                <a:gd name="T48" fmla="*/ 14 w 34"/>
                <a:gd name="T49" fmla="*/ 4 h 38"/>
                <a:gd name="T50" fmla="*/ 12 w 34"/>
                <a:gd name="T51" fmla="*/ 4 h 38"/>
                <a:gd name="T52" fmla="*/ 10 w 34"/>
                <a:gd name="T53" fmla="*/ 6 h 38"/>
                <a:gd name="T54" fmla="*/ 8 w 34"/>
                <a:gd name="T55" fmla="*/ 8 h 38"/>
                <a:gd name="T56" fmla="*/ 6 w 34"/>
                <a:gd name="T57" fmla="*/ 12 h 38"/>
                <a:gd name="T58" fmla="*/ 6 w 34"/>
                <a:gd name="T59" fmla="*/ 16 h 38"/>
                <a:gd name="T60" fmla="*/ 8 w 34"/>
                <a:gd name="T61" fmla="*/ 24 h 38"/>
                <a:gd name="T62" fmla="*/ 10 w 34"/>
                <a:gd name="T63" fmla="*/ 30 h 38"/>
                <a:gd name="T64" fmla="*/ 14 w 34"/>
                <a:gd name="T65" fmla="*/ 34 h 38"/>
                <a:gd name="T66" fmla="*/ 18 w 34"/>
                <a:gd name="T67" fmla="*/ 36 h 38"/>
                <a:gd name="T68" fmla="*/ 22 w 34"/>
                <a:gd name="T69" fmla="*/ 34 h 38"/>
                <a:gd name="T70" fmla="*/ 24 w 34"/>
                <a:gd name="T71" fmla="*/ 32 h 38"/>
                <a:gd name="T72" fmla="*/ 26 w 34"/>
                <a:gd name="T73" fmla="*/ 28 h 38"/>
                <a:gd name="T74" fmla="*/ 28 w 34"/>
                <a:gd name="T75" fmla="*/ 22 h 38"/>
                <a:gd name="T76" fmla="*/ 26 w 34"/>
                <a:gd name="T77" fmla="*/ 16 h 38"/>
                <a:gd name="T78" fmla="*/ 26 w 34"/>
                <a:gd name="T79" fmla="*/ 10 h 38"/>
                <a:gd name="T80" fmla="*/ 24 w 34"/>
                <a:gd name="T81" fmla="*/ 6 h 38"/>
                <a:gd name="T82" fmla="*/ 20 w 34"/>
                <a:gd name="T83" fmla="*/ 4 h 38"/>
                <a:gd name="T84" fmla="*/ 16 w 34"/>
                <a:gd name="T85" fmla="*/ 2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8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34" y="24"/>
                  </a:lnTo>
                  <a:lnTo>
                    <a:pt x="32" y="28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4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3" name="Freeform 44"/>
            <p:cNvSpPr>
              <a:spLocks/>
            </p:cNvSpPr>
            <p:nvPr/>
          </p:nvSpPr>
          <p:spPr bwMode="auto">
            <a:xfrm>
              <a:off x="1842" y="2430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10 h 36"/>
                <a:gd name="T4" fmla="*/ 14 w 26"/>
                <a:gd name="T5" fmla="*/ 4 h 36"/>
                <a:gd name="T6" fmla="*/ 18 w 26"/>
                <a:gd name="T7" fmla="*/ 2 h 36"/>
                <a:gd name="T8" fmla="*/ 22 w 26"/>
                <a:gd name="T9" fmla="*/ 0 h 36"/>
                <a:gd name="T10" fmla="*/ 24 w 26"/>
                <a:gd name="T11" fmla="*/ 0 h 36"/>
                <a:gd name="T12" fmla="*/ 24 w 26"/>
                <a:gd name="T13" fmla="*/ 2 h 36"/>
                <a:gd name="T14" fmla="*/ 26 w 26"/>
                <a:gd name="T15" fmla="*/ 4 h 36"/>
                <a:gd name="T16" fmla="*/ 26 w 26"/>
                <a:gd name="T17" fmla="*/ 6 h 36"/>
                <a:gd name="T18" fmla="*/ 26 w 26"/>
                <a:gd name="T19" fmla="*/ 6 h 36"/>
                <a:gd name="T20" fmla="*/ 26 w 26"/>
                <a:gd name="T21" fmla="*/ 8 h 36"/>
                <a:gd name="T22" fmla="*/ 24 w 26"/>
                <a:gd name="T23" fmla="*/ 10 h 36"/>
                <a:gd name="T24" fmla="*/ 22 w 26"/>
                <a:gd name="T25" fmla="*/ 10 h 36"/>
                <a:gd name="T26" fmla="*/ 22 w 26"/>
                <a:gd name="T27" fmla="*/ 8 h 36"/>
                <a:gd name="T28" fmla="*/ 20 w 26"/>
                <a:gd name="T29" fmla="*/ 8 h 36"/>
                <a:gd name="T30" fmla="*/ 18 w 26"/>
                <a:gd name="T31" fmla="*/ 6 h 36"/>
                <a:gd name="T32" fmla="*/ 18 w 26"/>
                <a:gd name="T33" fmla="*/ 6 h 36"/>
                <a:gd name="T34" fmla="*/ 16 w 26"/>
                <a:gd name="T35" fmla="*/ 6 h 36"/>
                <a:gd name="T36" fmla="*/ 16 w 26"/>
                <a:gd name="T37" fmla="*/ 6 h 36"/>
                <a:gd name="T38" fmla="*/ 14 w 26"/>
                <a:gd name="T39" fmla="*/ 10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2 h 36"/>
                <a:gd name="T46" fmla="*/ 12 w 26"/>
                <a:gd name="T47" fmla="*/ 34 h 36"/>
                <a:gd name="T48" fmla="*/ 14 w 26"/>
                <a:gd name="T49" fmla="*/ 34 h 36"/>
                <a:gd name="T50" fmla="*/ 14 w 26"/>
                <a:gd name="T51" fmla="*/ 36 h 36"/>
                <a:gd name="T52" fmla="*/ 16 w 26"/>
                <a:gd name="T53" fmla="*/ 36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6 h 36"/>
                <a:gd name="T64" fmla="*/ 4 w 26"/>
                <a:gd name="T65" fmla="*/ 36 h 36"/>
                <a:gd name="T66" fmla="*/ 4 w 26"/>
                <a:gd name="T67" fmla="*/ 34 h 36"/>
                <a:gd name="T68" fmla="*/ 6 w 26"/>
                <a:gd name="T69" fmla="*/ 32 h 36"/>
                <a:gd name="T70" fmla="*/ 6 w 26"/>
                <a:gd name="T71" fmla="*/ 32 h 36"/>
                <a:gd name="T72" fmla="*/ 6 w 26"/>
                <a:gd name="T73" fmla="*/ 28 h 36"/>
                <a:gd name="T74" fmla="*/ 6 w 26"/>
                <a:gd name="T75" fmla="*/ 16 h 36"/>
                <a:gd name="T76" fmla="*/ 6 w 26"/>
                <a:gd name="T77" fmla="*/ 10 h 36"/>
                <a:gd name="T78" fmla="*/ 6 w 26"/>
                <a:gd name="T79" fmla="*/ 8 h 36"/>
                <a:gd name="T80" fmla="*/ 4 w 26"/>
                <a:gd name="T81" fmla="*/ 6 h 36"/>
                <a:gd name="T82" fmla="*/ 4 w 26"/>
                <a:gd name="T83" fmla="*/ 6 h 36"/>
                <a:gd name="T84" fmla="*/ 4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6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4" name="Freeform 45"/>
            <p:cNvSpPr>
              <a:spLocks/>
            </p:cNvSpPr>
            <p:nvPr/>
          </p:nvSpPr>
          <p:spPr bwMode="auto">
            <a:xfrm>
              <a:off x="1868" y="2412"/>
              <a:ext cx="40" cy="54"/>
            </a:xfrm>
            <a:custGeom>
              <a:avLst/>
              <a:gdLst>
                <a:gd name="T0" fmla="*/ 12 w 40"/>
                <a:gd name="T1" fmla="*/ 34 h 54"/>
                <a:gd name="T2" fmla="*/ 24 w 40"/>
                <a:gd name="T3" fmla="*/ 24 h 54"/>
                <a:gd name="T4" fmla="*/ 26 w 40"/>
                <a:gd name="T5" fmla="*/ 22 h 54"/>
                <a:gd name="T6" fmla="*/ 26 w 40"/>
                <a:gd name="T7" fmla="*/ 22 h 54"/>
                <a:gd name="T8" fmla="*/ 24 w 40"/>
                <a:gd name="T9" fmla="*/ 20 h 54"/>
                <a:gd name="T10" fmla="*/ 24 w 40"/>
                <a:gd name="T11" fmla="*/ 20 h 54"/>
                <a:gd name="T12" fmla="*/ 38 w 40"/>
                <a:gd name="T13" fmla="*/ 20 h 54"/>
                <a:gd name="T14" fmla="*/ 34 w 40"/>
                <a:gd name="T15" fmla="*/ 20 h 54"/>
                <a:gd name="T16" fmla="*/ 28 w 40"/>
                <a:gd name="T17" fmla="*/ 24 h 54"/>
                <a:gd name="T18" fmla="*/ 28 w 40"/>
                <a:gd name="T19" fmla="*/ 44 h 54"/>
                <a:gd name="T20" fmla="*/ 34 w 40"/>
                <a:gd name="T21" fmla="*/ 50 h 54"/>
                <a:gd name="T22" fmla="*/ 36 w 40"/>
                <a:gd name="T23" fmla="*/ 52 h 54"/>
                <a:gd name="T24" fmla="*/ 40 w 40"/>
                <a:gd name="T25" fmla="*/ 54 h 54"/>
                <a:gd name="T26" fmla="*/ 24 w 40"/>
                <a:gd name="T27" fmla="*/ 54 h 54"/>
                <a:gd name="T28" fmla="*/ 24 w 40"/>
                <a:gd name="T29" fmla="*/ 54 h 54"/>
                <a:gd name="T30" fmla="*/ 26 w 40"/>
                <a:gd name="T31" fmla="*/ 52 h 54"/>
                <a:gd name="T32" fmla="*/ 26 w 40"/>
                <a:gd name="T33" fmla="*/ 50 h 54"/>
                <a:gd name="T34" fmla="*/ 12 w 40"/>
                <a:gd name="T35" fmla="*/ 34 h 54"/>
                <a:gd name="T36" fmla="*/ 12 w 40"/>
                <a:gd name="T37" fmla="*/ 50 h 54"/>
                <a:gd name="T38" fmla="*/ 14 w 40"/>
                <a:gd name="T39" fmla="*/ 52 h 54"/>
                <a:gd name="T40" fmla="*/ 16 w 40"/>
                <a:gd name="T41" fmla="*/ 54 h 54"/>
                <a:gd name="T42" fmla="*/ 18 w 40"/>
                <a:gd name="T43" fmla="*/ 54 h 54"/>
                <a:gd name="T44" fmla="*/ 0 w 40"/>
                <a:gd name="T45" fmla="*/ 54 h 54"/>
                <a:gd name="T46" fmla="*/ 4 w 40"/>
                <a:gd name="T47" fmla="*/ 54 h 54"/>
                <a:gd name="T48" fmla="*/ 6 w 40"/>
                <a:gd name="T49" fmla="*/ 52 h 54"/>
                <a:gd name="T50" fmla="*/ 6 w 40"/>
                <a:gd name="T51" fmla="*/ 46 h 54"/>
                <a:gd name="T52" fmla="*/ 6 w 40"/>
                <a:gd name="T53" fmla="*/ 8 h 54"/>
                <a:gd name="T54" fmla="*/ 6 w 40"/>
                <a:gd name="T55" fmla="*/ 4 h 54"/>
                <a:gd name="T56" fmla="*/ 4 w 40"/>
                <a:gd name="T57" fmla="*/ 4 h 54"/>
                <a:gd name="T58" fmla="*/ 2 w 40"/>
                <a:gd name="T59" fmla="*/ 4 h 54"/>
                <a:gd name="T60" fmla="*/ 0 w 40"/>
                <a:gd name="T61" fmla="*/ 4 h 54"/>
                <a:gd name="T62" fmla="*/ 12 w 40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4"/>
                <a:gd name="T98" fmla="*/ 40 w 40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4">
                  <a:moveTo>
                    <a:pt x="12" y="0"/>
                  </a:moveTo>
                  <a:lnTo>
                    <a:pt x="12" y="34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6" y="50"/>
                  </a:lnTo>
                  <a:lnTo>
                    <a:pt x="24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5" name="Freeform 46"/>
            <p:cNvSpPr>
              <a:spLocks noEditPoints="1"/>
            </p:cNvSpPr>
            <p:nvPr/>
          </p:nvSpPr>
          <p:spPr bwMode="auto">
            <a:xfrm>
              <a:off x="1910" y="2430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6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18 w 30"/>
                <a:gd name="T9" fmla="*/ 32 h 38"/>
                <a:gd name="T10" fmla="*/ 22 w 30"/>
                <a:gd name="T11" fmla="*/ 30 h 38"/>
                <a:gd name="T12" fmla="*/ 24 w 30"/>
                <a:gd name="T13" fmla="*/ 30 h 38"/>
                <a:gd name="T14" fmla="*/ 26 w 30"/>
                <a:gd name="T15" fmla="*/ 26 h 38"/>
                <a:gd name="T16" fmla="*/ 28 w 30"/>
                <a:gd name="T17" fmla="*/ 22 h 38"/>
                <a:gd name="T18" fmla="*/ 30 w 30"/>
                <a:gd name="T19" fmla="*/ 24 h 38"/>
                <a:gd name="T20" fmla="*/ 28 w 30"/>
                <a:gd name="T21" fmla="*/ 28 h 38"/>
                <a:gd name="T22" fmla="*/ 24 w 30"/>
                <a:gd name="T23" fmla="*/ 34 h 38"/>
                <a:gd name="T24" fmla="*/ 20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4 w 30"/>
                <a:gd name="T31" fmla="*/ 32 h 38"/>
                <a:gd name="T32" fmla="*/ 0 w 30"/>
                <a:gd name="T33" fmla="*/ 26 h 38"/>
                <a:gd name="T34" fmla="*/ 0 w 30"/>
                <a:gd name="T35" fmla="*/ 20 h 38"/>
                <a:gd name="T36" fmla="*/ 0 w 30"/>
                <a:gd name="T37" fmla="*/ 14 h 38"/>
                <a:gd name="T38" fmla="*/ 2 w 30"/>
                <a:gd name="T39" fmla="*/ 10 h 38"/>
                <a:gd name="T40" fmla="*/ 4 w 30"/>
                <a:gd name="T41" fmla="*/ 6 h 38"/>
                <a:gd name="T42" fmla="*/ 10 w 30"/>
                <a:gd name="T43" fmla="*/ 2 h 38"/>
                <a:gd name="T44" fmla="*/ 16 w 30"/>
                <a:gd name="T45" fmla="*/ 0 h 38"/>
                <a:gd name="T46" fmla="*/ 22 w 30"/>
                <a:gd name="T47" fmla="*/ 2 h 38"/>
                <a:gd name="T48" fmla="*/ 26 w 30"/>
                <a:gd name="T49" fmla="*/ 4 h 38"/>
                <a:gd name="T50" fmla="*/ 28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0 w 30"/>
                <a:gd name="T63" fmla="*/ 8 h 38"/>
                <a:gd name="T64" fmla="*/ 20 w 30"/>
                <a:gd name="T65" fmla="*/ 6 h 38"/>
                <a:gd name="T66" fmla="*/ 18 w 30"/>
                <a:gd name="T67" fmla="*/ 4 h 38"/>
                <a:gd name="T68" fmla="*/ 16 w 30"/>
                <a:gd name="T69" fmla="*/ 4 h 38"/>
                <a:gd name="T70" fmla="*/ 14 w 30"/>
                <a:gd name="T71" fmla="*/ 2 h 38"/>
                <a:gd name="T72" fmla="*/ 10 w 30"/>
                <a:gd name="T73" fmla="*/ 4 h 38"/>
                <a:gd name="T74" fmla="*/ 8 w 30"/>
                <a:gd name="T75" fmla="*/ 6 h 38"/>
                <a:gd name="T76" fmla="*/ 6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6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34"/>
                  </a:lnTo>
                  <a:lnTo>
                    <a:pt x="20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6" name="Freeform 47"/>
            <p:cNvSpPr>
              <a:spLocks/>
            </p:cNvSpPr>
            <p:nvPr/>
          </p:nvSpPr>
          <p:spPr bwMode="auto">
            <a:xfrm>
              <a:off x="1944" y="2430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10 h 36"/>
                <a:gd name="T4" fmla="*/ 14 w 26"/>
                <a:gd name="T5" fmla="*/ 4 h 36"/>
                <a:gd name="T6" fmla="*/ 18 w 26"/>
                <a:gd name="T7" fmla="*/ 2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2 h 36"/>
                <a:gd name="T14" fmla="*/ 26 w 26"/>
                <a:gd name="T15" fmla="*/ 4 h 36"/>
                <a:gd name="T16" fmla="*/ 26 w 26"/>
                <a:gd name="T17" fmla="*/ 6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10 h 36"/>
                <a:gd name="T24" fmla="*/ 22 w 26"/>
                <a:gd name="T25" fmla="*/ 10 h 36"/>
                <a:gd name="T26" fmla="*/ 22 w 26"/>
                <a:gd name="T27" fmla="*/ 8 h 36"/>
                <a:gd name="T28" fmla="*/ 20 w 26"/>
                <a:gd name="T29" fmla="*/ 8 h 36"/>
                <a:gd name="T30" fmla="*/ 18 w 26"/>
                <a:gd name="T31" fmla="*/ 6 h 36"/>
                <a:gd name="T32" fmla="*/ 16 w 26"/>
                <a:gd name="T33" fmla="*/ 6 h 36"/>
                <a:gd name="T34" fmla="*/ 16 w 26"/>
                <a:gd name="T35" fmla="*/ 6 h 36"/>
                <a:gd name="T36" fmla="*/ 16 w 26"/>
                <a:gd name="T37" fmla="*/ 6 h 36"/>
                <a:gd name="T38" fmla="*/ 14 w 26"/>
                <a:gd name="T39" fmla="*/ 10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2 h 36"/>
                <a:gd name="T46" fmla="*/ 12 w 26"/>
                <a:gd name="T47" fmla="*/ 34 h 36"/>
                <a:gd name="T48" fmla="*/ 12 w 26"/>
                <a:gd name="T49" fmla="*/ 34 h 36"/>
                <a:gd name="T50" fmla="*/ 14 w 26"/>
                <a:gd name="T51" fmla="*/ 36 h 36"/>
                <a:gd name="T52" fmla="*/ 16 w 26"/>
                <a:gd name="T53" fmla="*/ 36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6 h 36"/>
                <a:gd name="T64" fmla="*/ 4 w 26"/>
                <a:gd name="T65" fmla="*/ 36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2 h 36"/>
                <a:gd name="T72" fmla="*/ 4 w 26"/>
                <a:gd name="T73" fmla="*/ 28 h 36"/>
                <a:gd name="T74" fmla="*/ 4 w 26"/>
                <a:gd name="T75" fmla="*/ 16 h 36"/>
                <a:gd name="T76" fmla="*/ 4 w 26"/>
                <a:gd name="T77" fmla="*/ 10 h 36"/>
                <a:gd name="T78" fmla="*/ 4 w 26"/>
                <a:gd name="T79" fmla="*/ 8 h 36"/>
                <a:gd name="T80" fmla="*/ 4 w 26"/>
                <a:gd name="T81" fmla="*/ 6 h 36"/>
                <a:gd name="T82" fmla="*/ 4 w 26"/>
                <a:gd name="T83" fmla="*/ 6 h 36"/>
                <a:gd name="T84" fmla="*/ 4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6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7" name="Freeform 48"/>
            <p:cNvSpPr>
              <a:spLocks/>
            </p:cNvSpPr>
            <p:nvPr/>
          </p:nvSpPr>
          <p:spPr bwMode="auto">
            <a:xfrm>
              <a:off x="1974" y="2430"/>
              <a:ext cx="24" cy="38"/>
            </a:xfrm>
            <a:custGeom>
              <a:avLst/>
              <a:gdLst>
                <a:gd name="T0" fmla="*/ 22 w 24"/>
                <a:gd name="T1" fmla="*/ 0 h 38"/>
                <a:gd name="T2" fmla="*/ 22 w 24"/>
                <a:gd name="T3" fmla="*/ 12 h 38"/>
                <a:gd name="T4" fmla="*/ 20 w 24"/>
                <a:gd name="T5" fmla="*/ 12 h 38"/>
                <a:gd name="T6" fmla="*/ 18 w 24"/>
                <a:gd name="T7" fmla="*/ 8 h 38"/>
                <a:gd name="T8" fmla="*/ 16 w 24"/>
                <a:gd name="T9" fmla="*/ 4 h 38"/>
                <a:gd name="T10" fmla="*/ 14 w 24"/>
                <a:gd name="T11" fmla="*/ 4 h 38"/>
                <a:gd name="T12" fmla="*/ 10 w 24"/>
                <a:gd name="T13" fmla="*/ 2 h 38"/>
                <a:gd name="T14" fmla="*/ 8 w 24"/>
                <a:gd name="T15" fmla="*/ 4 h 38"/>
                <a:gd name="T16" fmla="*/ 6 w 24"/>
                <a:gd name="T17" fmla="*/ 4 h 38"/>
                <a:gd name="T18" fmla="*/ 6 w 24"/>
                <a:gd name="T19" fmla="*/ 6 h 38"/>
                <a:gd name="T20" fmla="*/ 4 w 24"/>
                <a:gd name="T21" fmla="*/ 8 h 38"/>
                <a:gd name="T22" fmla="*/ 6 w 24"/>
                <a:gd name="T23" fmla="*/ 10 h 38"/>
                <a:gd name="T24" fmla="*/ 6 w 24"/>
                <a:gd name="T25" fmla="*/ 10 h 38"/>
                <a:gd name="T26" fmla="*/ 8 w 24"/>
                <a:gd name="T27" fmla="*/ 12 h 38"/>
                <a:gd name="T28" fmla="*/ 10 w 24"/>
                <a:gd name="T29" fmla="*/ 14 h 38"/>
                <a:gd name="T30" fmla="*/ 16 w 24"/>
                <a:gd name="T31" fmla="*/ 16 h 38"/>
                <a:gd name="T32" fmla="*/ 20 w 24"/>
                <a:gd name="T33" fmla="*/ 20 h 38"/>
                <a:gd name="T34" fmla="*/ 24 w 24"/>
                <a:gd name="T35" fmla="*/ 24 h 38"/>
                <a:gd name="T36" fmla="*/ 24 w 24"/>
                <a:gd name="T37" fmla="*/ 26 h 38"/>
                <a:gd name="T38" fmla="*/ 24 w 24"/>
                <a:gd name="T39" fmla="*/ 32 h 38"/>
                <a:gd name="T40" fmla="*/ 20 w 24"/>
                <a:gd name="T41" fmla="*/ 34 h 38"/>
                <a:gd name="T42" fmla="*/ 16 w 24"/>
                <a:gd name="T43" fmla="*/ 36 h 38"/>
                <a:gd name="T44" fmla="*/ 12 w 24"/>
                <a:gd name="T45" fmla="*/ 38 h 38"/>
                <a:gd name="T46" fmla="*/ 8 w 24"/>
                <a:gd name="T47" fmla="*/ 38 h 38"/>
                <a:gd name="T48" fmla="*/ 4 w 24"/>
                <a:gd name="T49" fmla="*/ 36 h 38"/>
                <a:gd name="T50" fmla="*/ 4 w 24"/>
                <a:gd name="T51" fmla="*/ 36 h 38"/>
                <a:gd name="T52" fmla="*/ 2 w 24"/>
                <a:gd name="T53" fmla="*/ 36 h 38"/>
                <a:gd name="T54" fmla="*/ 2 w 24"/>
                <a:gd name="T55" fmla="*/ 36 h 38"/>
                <a:gd name="T56" fmla="*/ 0 w 24"/>
                <a:gd name="T57" fmla="*/ 38 h 38"/>
                <a:gd name="T58" fmla="*/ 0 w 24"/>
                <a:gd name="T59" fmla="*/ 38 h 38"/>
                <a:gd name="T60" fmla="*/ 0 w 24"/>
                <a:gd name="T61" fmla="*/ 26 h 38"/>
                <a:gd name="T62" fmla="*/ 0 w 24"/>
                <a:gd name="T63" fmla="*/ 26 h 38"/>
                <a:gd name="T64" fmla="*/ 2 w 24"/>
                <a:gd name="T65" fmla="*/ 30 h 38"/>
                <a:gd name="T66" fmla="*/ 4 w 24"/>
                <a:gd name="T67" fmla="*/ 32 h 38"/>
                <a:gd name="T68" fmla="*/ 8 w 24"/>
                <a:gd name="T69" fmla="*/ 34 h 38"/>
                <a:gd name="T70" fmla="*/ 12 w 24"/>
                <a:gd name="T71" fmla="*/ 36 h 38"/>
                <a:gd name="T72" fmla="*/ 14 w 24"/>
                <a:gd name="T73" fmla="*/ 34 h 38"/>
                <a:gd name="T74" fmla="*/ 16 w 24"/>
                <a:gd name="T75" fmla="*/ 34 h 38"/>
                <a:gd name="T76" fmla="*/ 18 w 24"/>
                <a:gd name="T77" fmla="*/ 32 h 38"/>
                <a:gd name="T78" fmla="*/ 18 w 24"/>
                <a:gd name="T79" fmla="*/ 30 h 38"/>
                <a:gd name="T80" fmla="*/ 18 w 24"/>
                <a:gd name="T81" fmla="*/ 28 h 38"/>
                <a:gd name="T82" fmla="*/ 16 w 24"/>
                <a:gd name="T83" fmla="*/ 26 h 38"/>
                <a:gd name="T84" fmla="*/ 14 w 24"/>
                <a:gd name="T85" fmla="*/ 24 h 38"/>
                <a:gd name="T86" fmla="*/ 8 w 24"/>
                <a:gd name="T87" fmla="*/ 20 h 38"/>
                <a:gd name="T88" fmla="*/ 4 w 24"/>
                <a:gd name="T89" fmla="*/ 18 h 38"/>
                <a:gd name="T90" fmla="*/ 2 w 24"/>
                <a:gd name="T91" fmla="*/ 16 h 38"/>
                <a:gd name="T92" fmla="*/ 0 w 24"/>
                <a:gd name="T93" fmla="*/ 14 h 38"/>
                <a:gd name="T94" fmla="*/ 0 w 24"/>
                <a:gd name="T95" fmla="*/ 10 h 38"/>
                <a:gd name="T96" fmla="*/ 0 w 24"/>
                <a:gd name="T97" fmla="*/ 6 h 38"/>
                <a:gd name="T98" fmla="*/ 2 w 24"/>
                <a:gd name="T99" fmla="*/ 4 h 38"/>
                <a:gd name="T100" fmla="*/ 6 w 24"/>
                <a:gd name="T101" fmla="*/ 0 h 38"/>
                <a:gd name="T102" fmla="*/ 10 w 24"/>
                <a:gd name="T103" fmla="*/ 0 h 38"/>
                <a:gd name="T104" fmla="*/ 14 w 24"/>
                <a:gd name="T105" fmla="*/ 0 h 38"/>
                <a:gd name="T106" fmla="*/ 16 w 24"/>
                <a:gd name="T107" fmla="*/ 2 h 38"/>
                <a:gd name="T108" fmla="*/ 18 w 24"/>
                <a:gd name="T109" fmla="*/ 2 h 38"/>
                <a:gd name="T110" fmla="*/ 18 w 24"/>
                <a:gd name="T111" fmla="*/ 2 h 38"/>
                <a:gd name="T112" fmla="*/ 20 w 24"/>
                <a:gd name="T113" fmla="*/ 2 h 38"/>
                <a:gd name="T114" fmla="*/ 20 w 24"/>
                <a:gd name="T115" fmla="*/ 2 h 38"/>
                <a:gd name="T116" fmla="*/ 20 w 24"/>
                <a:gd name="T117" fmla="*/ 2 h 38"/>
                <a:gd name="T118" fmla="*/ 20 w 24"/>
                <a:gd name="T119" fmla="*/ 0 h 38"/>
                <a:gd name="T120" fmla="*/ 22 w 24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8"/>
                <a:gd name="T185" fmla="*/ 24 w 24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8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8" name="Freeform 49"/>
            <p:cNvSpPr>
              <a:spLocks/>
            </p:cNvSpPr>
            <p:nvPr/>
          </p:nvSpPr>
          <p:spPr bwMode="auto">
            <a:xfrm>
              <a:off x="2002" y="241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6 w 22"/>
                <a:gd name="T9" fmla="*/ 12 h 72"/>
                <a:gd name="T10" fmla="*/ 18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0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18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9" name="Freeform 50"/>
            <p:cNvSpPr>
              <a:spLocks/>
            </p:cNvSpPr>
            <p:nvPr/>
          </p:nvSpPr>
          <p:spPr bwMode="auto">
            <a:xfrm>
              <a:off x="2076" y="2414"/>
              <a:ext cx="56" cy="54"/>
            </a:xfrm>
            <a:custGeom>
              <a:avLst/>
              <a:gdLst>
                <a:gd name="T0" fmla="*/ 56 w 56"/>
                <a:gd name="T1" fmla="*/ 0 h 54"/>
                <a:gd name="T2" fmla="*/ 56 w 56"/>
                <a:gd name="T3" fmla="*/ 0 h 54"/>
                <a:gd name="T4" fmla="*/ 52 w 56"/>
                <a:gd name="T5" fmla="*/ 2 h 54"/>
                <a:gd name="T6" fmla="*/ 50 w 56"/>
                <a:gd name="T7" fmla="*/ 2 h 54"/>
                <a:gd name="T8" fmla="*/ 48 w 56"/>
                <a:gd name="T9" fmla="*/ 6 h 54"/>
                <a:gd name="T10" fmla="*/ 48 w 56"/>
                <a:gd name="T11" fmla="*/ 8 h 54"/>
                <a:gd name="T12" fmla="*/ 30 w 56"/>
                <a:gd name="T13" fmla="*/ 54 h 54"/>
                <a:gd name="T14" fmla="*/ 28 w 56"/>
                <a:gd name="T15" fmla="*/ 54 h 54"/>
                <a:gd name="T16" fmla="*/ 8 w 56"/>
                <a:gd name="T17" fmla="*/ 8 h 54"/>
                <a:gd name="T18" fmla="*/ 6 w 56"/>
                <a:gd name="T19" fmla="*/ 6 h 54"/>
                <a:gd name="T20" fmla="*/ 6 w 56"/>
                <a:gd name="T21" fmla="*/ 4 h 54"/>
                <a:gd name="T22" fmla="*/ 4 w 56"/>
                <a:gd name="T23" fmla="*/ 2 h 54"/>
                <a:gd name="T24" fmla="*/ 4 w 56"/>
                <a:gd name="T25" fmla="*/ 2 h 54"/>
                <a:gd name="T26" fmla="*/ 2 w 56"/>
                <a:gd name="T27" fmla="*/ 0 h 54"/>
                <a:gd name="T28" fmla="*/ 0 w 56"/>
                <a:gd name="T29" fmla="*/ 0 h 54"/>
                <a:gd name="T30" fmla="*/ 0 w 56"/>
                <a:gd name="T31" fmla="*/ 0 h 54"/>
                <a:gd name="T32" fmla="*/ 20 w 56"/>
                <a:gd name="T33" fmla="*/ 0 h 54"/>
                <a:gd name="T34" fmla="*/ 20 w 56"/>
                <a:gd name="T35" fmla="*/ 0 h 54"/>
                <a:gd name="T36" fmla="*/ 18 w 56"/>
                <a:gd name="T37" fmla="*/ 0 h 54"/>
                <a:gd name="T38" fmla="*/ 16 w 56"/>
                <a:gd name="T39" fmla="*/ 2 h 54"/>
                <a:gd name="T40" fmla="*/ 16 w 56"/>
                <a:gd name="T41" fmla="*/ 2 h 54"/>
                <a:gd name="T42" fmla="*/ 16 w 56"/>
                <a:gd name="T43" fmla="*/ 4 h 54"/>
                <a:gd name="T44" fmla="*/ 16 w 56"/>
                <a:gd name="T45" fmla="*/ 6 h 54"/>
                <a:gd name="T46" fmla="*/ 16 w 56"/>
                <a:gd name="T47" fmla="*/ 10 h 54"/>
                <a:gd name="T48" fmla="*/ 30 w 56"/>
                <a:gd name="T49" fmla="*/ 42 h 54"/>
                <a:gd name="T50" fmla="*/ 42 w 56"/>
                <a:gd name="T51" fmla="*/ 10 h 54"/>
                <a:gd name="T52" fmla="*/ 44 w 56"/>
                <a:gd name="T53" fmla="*/ 6 h 54"/>
                <a:gd name="T54" fmla="*/ 44 w 56"/>
                <a:gd name="T55" fmla="*/ 4 h 54"/>
                <a:gd name="T56" fmla="*/ 44 w 56"/>
                <a:gd name="T57" fmla="*/ 4 h 54"/>
                <a:gd name="T58" fmla="*/ 44 w 56"/>
                <a:gd name="T59" fmla="*/ 2 h 54"/>
                <a:gd name="T60" fmla="*/ 42 w 56"/>
                <a:gd name="T61" fmla="*/ 2 h 54"/>
                <a:gd name="T62" fmla="*/ 40 w 56"/>
                <a:gd name="T63" fmla="*/ 0 h 54"/>
                <a:gd name="T64" fmla="*/ 40 w 56"/>
                <a:gd name="T65" fmla="*/ 0 h 54"/>
                <a:gd name="T66" fmla="*/ 38 w 56"/>
                <a:gd name="T67" fmla="*/ 0 h 54"/>
                <a:gd name="T68" fmla="*/ 38 w 56"/>
                <a:gd name="T69" fmla="*/ 0 h 54"/>
                <a:gd name="T70" fmla="*/ 56 w 56"/>
                <a:gd name="T71" fmla="*/ 0 h 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"/>
                <a:gd name="T109" fmla="*/ 0 h 54"/>
                <a:gd name="T110" fmla="*/ 56 w 56"/>
                <a:gd name="T111" fmla="*/ 54 h 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" h="54">
                  <a:moveTo>
                    <a:pt x="56" y="0"/>
                  </a:move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30" y="42"/>
                  </a:lnTo>
                  <a:lnTo>
                    <a:pt x="42" y="10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Freeform 51"/>
            <p:cNvSpPr>
              <a:spLocks noEditPoints="1"/>
            </p:cNvSpPr>
            <p:nvPr/>
          </p:nvSpPr>
          <p:spPr bwMode="auto">
            <a:xfrm>
              <a:off x="2132" y="2414"/>
              <a:ext cx="48" cy="52"/>
            </a:xfrm>
            <a:custGeom>
              <a:avLst/>
              <a:gdLst>
                <a:gd name="T0" fmla="*/ 42 w 48"/>
                <a:gd name="T1" fmla="*/ 28 h 52"/>
                <a:gd name="T2" fmla="*/ 48 w 48"/>
                <a:gd name="T3" fmla="*/ 34 h 52"/>
                <a:gd name="T4" fmla="*/ 48 w 48"/>
                <a:gd name="T5" fmla="*/ 42 h 52"/>
                <a:gd name="T6" fmla="*/ 42 w 48"/>
                <a:gd name="T7" fmla="*/ 50 h 52"/>
                <a:gd name="T8" fmla="*/ 34 w 48"/>
                <a:gd name="T9" fmla="*/ 52 h 52"/>
                <a:gd name="T10" fmla="*/ 0 w 48"/>
                <a:gd name="T11" fmla="*/ 52 h 52"/>
                <a:gd name="T12" fmla="*/ 2 w 48"/>
                <a:gd name="T13" fmla="*/ 52 h 52"/>
                <a:gd name="T14" fmla="*/ 8 w 48"/>
                <a:gd name="T15" fmla="*/ 50 h 52"/>
                <a:gd name="T16" fmla="*/ 8 w 48"/>
                <a:gd name="T17" fmla="*/ 44 h 52"/>
                <a:gd name="T18" fmla="*/ 8 w 48"/>
                <a:gd name="T19" fmla="*/ 4 h 52"/>
                <a:gd name="T20" fmla="*/ 6 w 48"/>
                <a:gd name="T21" fmla="*/ 0 h 52"/>
                <a:gd name="T22" fmla="*/ 0 w 48"/>
                <a:gd name="T23" fmla="*/ 0 h 52"/>
                <a:gd name="T24" fmla="*/ 24 w 48"/>
                <a:gd name="T25" fmla="*/ 0 h 52"/>
                <a:gd name="T26" fmla="*/ 34 w 48"/>
                <a:gd name="T27" fmla="*/ 0 h 52"/>
                <a:gd name="T28" fmla="*/ 42 w 48"/>
                <a:gd name="T29" fmla="*/ 6 h 52"/>
                <a:gd name="T30" fmla="*/ 46 w 48"/>
                <a:gd name="T31" fmla="*/ 14 h 52"/>
                <a:gd name="T32" fmla="*/ 44 w 48"/>
                <a:gd name="T33" fmla="*/ 22 h 52"/>
                <a:gd name="T34" fmla="*/ 36 w 48"/>
                <a:gd name="T35" fmla="*/ 26 h 52"/>
                <a:gd name="T36" fmla="*/ 18 w 48"/>
                <a:gd name="T37" fmla="*/ 24 h 52"/>
                <a:gd name="T38" fmla="*/ 22 w 48"/>
                <a:gd name="T39" fmla="*/ 24 h 52"/>
                <a:gd name="T40" fmla="*/ 28 w 48"/>
                <a:gd name="T41" fmla="*/ 24 h 52"/>
                <a:gd name="T42" fmla="*/ 34 w 48"/>
                <a:gd name="T43" fmla="*/ 22 h 52"/>
                <a:gd name="T44" fmla="*/ 36 w 48"/>
                <a:gd name="T45" fmla="*/ 16 h 52"/>
                <a:gd name="T46" fmla="*/ 36 w 48"/>
                <a:gd name="T47" fmla="*/ 10 h 52"/>
                <a:gd name="T48" fmla="*/ 28 w 48"/>
                <a:gd name="T49" fmla="*/ 2 h 52"/>
                <a:gd name="T50" fmla="*/ 20 w 48"/>
                <a:gd name="T51" fmla="*/ 2 h 52"/>
                <a:gd name="T52" fmla="*/ 16 w 48"/>
                <a:gd name="T53" fmla="*/ 24 h 52"/>
                <a:gd name="T54" fmla="*/ 20 w 48"/>
                <a:gd name="T55" fmla="*/ 50 h 52"/>
                <a:gd name="T56" fmla="*/ 32 w 48"/>
                <a:gd name="T57" fmla="*/ 50 h 52"/>
                <a:gd name="T58" fmla="*/ 38 w 48"/>
                <a:gd name="T59" fmla="*/ 44 h 52"/>
                <a:gd name="T60" fmla="*/ 38 w 48"/>
                <a:gd name="T61" fmla="*/ 36 h 52"/>
                <a:gd name="T62" fmla="*/ 36 w 48"/>
                <a:gd name="T63" fmla="*/ 30 h 52"/>
                <a:gd name="T64" fmla="*/ 28 w 48"/>
                <a:gd name="T65" fmla="*/ 28 h 52"/>
                <a:gd name="T66" fmla="*/ 20 w 48"/>
                <a:gd name="T67" fmla="*/ 28 h 52"/>
                <a:gd name="T68" fmla="*/ 18 w 48"/>
                <a:gd name="T69" fmla="*/ 28 h 52"/>
                <a:gd name="T70" fmla="*/ 16 w 48"/>
                <a:gd name="T71" fmla="*/ 50 h 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"/>
                <a:gd name="T109" fmla="*/ 0 h 52"/>
                <a:gd name="T110" fmla="*/ 48 w 48"/>
                <a:gd name="T111" fmla="*/ 52 h 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" h="52">
                  <a:moveTo>
                    <a:pt x="36" y="26"/>
                  </a:moveTo>
                  <a:lnTo>
                    <a:pt x="42" y="28"/>
                  </a:lnTo>
                  <a:lnTo>
                    <a:pt x="44" y="30"/>
                  </a:lnTo>
                  <a:lnTo>
                    <a:pt x="48" y="34"/>
                  </a:lnTo>
                  <a:lnTo>
                    <a:pt x="48" y="38"/>
                  </a:lnTo>
                  <a:lnTo>
                    <a:pt x="48" y="42"/>
                  </a:lnTo>
                  <a:lnTo>
                    <a:pt x="46" y="46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34" y="52"/>
                  </a:lnTo>
                  <a:lnTo>
                    <a:pt x="26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6" y="14"/>
                  </a:lnTo>
                  <a:lnTo>
                    <a:pt x="46" y="18"/>
                  </a:lnTo>
                  <a:lnTo>
                    <a:pt x="44" y="22"/>
                  </a:lnTo>
                  <a:lnTo>
                    <a:pt x="40" y="24"/>
                  </a:lnTo>
                  <a:lnTo>
                    <a:pt x="36" y="26"/>
                  </a:lnTo>
                  <a:close/>
                  <a:moveTo>
                    <a:pt x="16" y="24"/>
                  </a:moveTo>
                  <a:lnTo>
                    <a:pt x="18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8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6" y="24"/>
                  </a:lnTo>
                  <a:close/>
                  <a:moveTo>
                    <a:pt x="16" y="50"/>
                  </a:moveTo>
                  <a:lnTo>
                    <a:pt x="20" y="50"/>
                  </a:lnTo>
                  <a:lnTo>
                    <a:pt x="24" y="50"/>
                  </a:lnTo>
                  <a:lnTo>
                    <a:pt x="32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40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6" y="30"/>
                  </a:lnTo>
                  <a:lnTo>
                    <a:pt x="32" y="28"/>
                  </a:lnTo>
                  <a:lnTo>
                    <a:pt x="28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1" name="Freeform 52"/>
            <p:cNvSpPr>
              <a:spLocks noEditPoints="1"/>
            </p:cNvSpPr>
            <p:nvPr/>
          </p:nvSpPr>
          <p:spPr bwMode="auto">
            <a:xfrm>
              <a:off x="2186" y="2414"/>
              <a:ext cx="54" cy="52"/>
            </a:xfrm>
            <a:custGeom>
              <a:avLst/>
              <a:gdLst>
                <a:gd name="T0" fmla="*/ 0 w 54"/>
                <a:gd name="T1" fmla="*/ 52 h 52"/>
                <a:gd name="T2" fmla="*/ 0 w 54"/>
                <a:gd name="T3" fmla="*/ 52 h 52"/>
                <a:gd name="T4" fmla="*/ 2 w 54"/>
                <a:gd name="T5" fmla="*/ 52 h 52"/>
                <a:gd name="T6" fmla="*/ 6 w 54"/>
                <a:gd name="T7" fmla="*/ 52 h 52"/>
                <a:gd name="T8" fmla="*/ 6 w 54"/>
                <a:gd name="T9" fmla="*/ 50 h 52"/>
                <a:gd name="T10" fmla="*/ 8 w 54"/>
                <a:gd name="T11" fmla="*/ 48 h 52"/>
                <a:gd name="T12" fmla="*/ 8 w 54"/>
                <a:gd name="T13" fmla="*/ 44 h 52"/>
                <a:gd name="T14" fmla="*/ 8 w 54"/>
                <a:gd name="T15" fmla="*/ 8 h 52"/>
                <a:gd name="T16" fmla="*/ 8 w 54"/>
                <a:gd name="T17" fmla="*/ 4 h 52"/>
                <a:gd name="T18" fmla="*/ 6 w 54"/>
                <a:gd name="T19" fmla="*/ 2 h 52"/>
                <a:gd name="T20" fmla="*/ 4 w 54"/>
                <a:gd name="T21" fmla="*/ 0 h 52"/>
                <a:gd name="T22" fmla="*/ 2 w 54"/>
                <a:gd name="T23" fmla="*/ 0 h 52"/>
                <a:gd name="T24" fmla="*/ 0 w 54"/>
                <a:gd name="T25" fmla="*/ 0 h 52"/>
                <a:gd name="T26" fmla="*/ 0 w 54"/>
                <a:gd name="T27" fmla="*/ 0 h 52"/>
                <a:gd name="T28" fmla="*/ 22 w 54"/>
                <a:gd name="T29" fmla="*/ 0 h 52"/>
                <a:gd name="T30" fmla="*/ 30 w 54"/>
                <a:gd name="T31" fmla="*/ 0 h 52"/>
                <a:gd name="T32" fmla="*/ 36 w 54"/>
                <a:gd name="T33" fmla="*/ 0 h 52"/>
                <a:gd name="T34" fmla="*/ 40 w 54"/>
                <a:gd name="T35" fmla="*/ 2 h 52"/>
                <a:gd name="T36" fmla="*/ 46 w 54"/>
                <a:gd name="T37" fmla="*/ 6 h 52"/>
                <a:gd name="T38" fmla="*/ 50 w 54"/>
                <a:gd name="T39" fmla="*/ 12 h 52"/>
                <a:gd name="T40" fmla="*/ 52 w 54"/>
                <a:gd name="T41" fmla="*/ 18 h 52"/>
                <a:gd name="T42" fmla="*/ 54 w 54"/>
                <a:gd name="T43" fmla="*/ 26 h 52"/>
                <a:gd name="T44" fmla="*/ 52 w 54"/>
                <a:gd name="T45" fmla="*/ 32 h 52"/>
                <a:gd name="T46" fmla="*/ 50 w 54"/>
                <a:gd name="T47" fmla="*/ 40 h 52"/>
                <a:gd name="T48" fmla="*/ 46 w 54"/>
                <a:gd name="T49" fmla="*/ 44 h 52"/>
                <a:gd name="T50" fmla="*/ 40 w 54"/>
                <a:gd name="T51" fmla="*/ 50 h 52"/>
                <a:gd name="T52" fmla="*/ 34 w 54"/>
                <a:gd name="T53" fmla="*/ 52 h 52"/>
                <a:gd name="T54" fmla="*/ 24 w 54"/>
                <a:gd name="T55" fmla="*/ 52 h 52"/>
                <a:gd name="T56" fmla="*/ 0 w 54"/>
                <a:gd name="T57" fmla="*/ 52 h 52"/>
                <a:gd name="T58" fmla="*/ 16 w 54"/>
                <a:gd name="T59" fmla="*/ 50 h 52"/>
                <a:gd name="T60" fmla="*/ 20 w 54"/>
                <a:gd name="T61" fmla="*/ 50 h 52"/>
                <a:gd name="T62" fmla="*/ 24 w 54"/>
                <a:gd name="T63" fmla="*/ 50 h 52"/>
                <a:gd name="T64" fmla="*/ 30 w 54"/>
                <a:gd name="T65" fmla="*/ 50 h 52"/>
                <a:gd name="T66" fmla="*/ 34 w 54"/>
                <a:gd name="T67" fmla="*/ 48 h 52"/>
                <a:gd name="T68" fmla="*/ 38 w 54"/>
                <a:gd name="T69" fmla="*/ 44 h 52"/>
                <a:gd name="T70" fmla="*/ 42 w 54"/>
                <a:gd name="T71" fmla="*/ 40 h 52"/>
                <a:gd name="T72" fmla="*/ 44 w 54"/>
                <a:gd name="T73" fmla="*/ 34 h 52"/>
                <a:gd name="T74" fmla="*/ 44 w 54"/>
                <a:gd name="T75" fmla="*/ 26 h 52"/>
                <a:gd name="T76" fmla="*/ 44 w 54"/>
                <a:gd name="T77" fmla="*/ 20 h 52"/>
                <a:gd name="T78" fmla="*/ 42 w 54"/>
                <a:gd name="T79" fmla="*/ 14 h 52"/>
                <a:gd name="T80" fmla="*/ 38 w 54"/>
                <a:gd name="T81" fmla="*/ 8 h 52"/>
                <a:gd name="T82" fmla="*/ 34 w 54"/>
                <a:gd name="T83" fmla="*/ 4 h 52"/>
                <a:gd name="T84" fmla="*/ 30 w 54"/>
                <a:gd name="T85" fmla="*/ 2 h 52"/>
                <a:gd name="T86" fmla="*/ 24 w 54"/>
                <a:gd name="T87" fmla="*/ 2 h 52"/>
                <a:gd name="T88" fmla="*/ 20 w 54"/>
                <a:gd name="T89" fmla="*/ 2 h 52"/>
                <a:gd name="T90" fmla="*/ 16 w 54"/>
                <a:gd name="T91" fmla="*/ 4 h 52"/>
                <a:gd name="T92" fmla="*/ 16 w 54"/>
                <a:gd name="T93" fmla="*/ 50 h 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4"/>
                <a:gd name="T142" fmla="*/ 0 h 52"/>
                <a:gd name="T143" fmla="*/ 54 w 54"/>
                <a:gd name="T144" fmla="*/ 52 h 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4" h="52">
                  <a:moveTo>
                    <a:pt x="0" y="52"/>
                  </a:move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2" y="18"/>
                  </a:lnTo>
                  <a:lnTo>
                    <a:pt x="54" y="26"/>
                  </a:lnTo>
                  <a:lnTo>
                    <a:pt x="52" y="32"/>
                  </a:lnTo>
                  <a:lnTo>
                    <a:pt x="50" y="40"/>
                  </a:lnTo>
                  <a:lnTo>
                    <a:pt x="46" y="44"/>
                  </a:lnTo>
                  <a:lnTo>
                    <a:pt x="40" y="50"/>
                  </a:lnTo>
                  <a:lnTo>
                    <a:pt x="34" y="52"/>
                  </a:lnTo>
                  <a:lnTo>
                    <a:pt x="24" y="52"/>
                  </a:lnTo>
                  <a:lnTo>
                    <a:pt x="0" y="52"/>
                  </a:lnTo>
                  <a:close/>
                  <a:moveTo>
                    <a:pt x="16" y="50"/>
                  </a:moveTo>
                  <a:lnTo>
                    <a:pt x="20" y="50"/>
                  </a:lnTo>
                  <a:lnTo>
                    <a:pt x="24" y="50"/>
                  </a:lnTo>
                  <a:lnTo>
                    <a:pt x="30" y="50"/>
                  </a:lnTo>
                  <a:lnTo>
                    <a:pt x="34" y="48"/>
                  </a:lnTo>
                  <a:lnTo>
                    <a:pt x="38" y="44"/>
                  </a:lnTo>
                  <a:lnTo>
                    <a:pt x="42" y="40"/>
                  </a:lnTo>
                  <a:lnTo>
                    <a:pt x="44" y="34"/>
                  </a:lnTo>
                  <a:lnTo>
                    <a:pt x="44" y="26"/>
                  </a:lnTo>
                  <a:lnTo>
                    <a:pt x="44" y="20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Freeform 53"/>
            <p:cNvSpPr>
              <a:spLocks/>
            </p:cNvSpPr>
            <p:nvPr/>
          </p:nvSpPr>
          <p:spPr bwMode="auto">
            <a:xfrm>
              <a:off x="2246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4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Freeform 54"/>
            <p:cNvSpPr>
              <a:spLocks noEditPoints="1"/>
            </p:cNvSpPr>
            <p:nvPr/>
          </p:nvSpPr>
          <p:spPr bwMode="auto">
            <a:xfrm>
              <a:off x="2272" y="2412"/>
              <a:ext cx="36" cy="56"/>
            </a:xfrm>
            <a:custGeom>
              <a:avLst/>
              <a:gdLst>
                <a:gd name="T0" fmla="*/ 26 w 36"/>
                <a:gd name="T1" fmla="*/ 50 h 56"/>
                <a:gd name="T2" fmla="*/ 22 w 36"/>
                <a:gd name="T3" fmla="*/ 52 h 56"/>
                <a:gd name="T4" fmla="*/ 20 w 36"/>
                <a:gd name="T5" fmla="*/ 54 h 56"/>
                <a:gd name="T6" fmla="*/ 18 w 36"/>
                <a:gd name="T7" fmla="*/ 56 h 56"/>
                <a:gd name="T8" fmla="*/ 14 w 36"/>
                <a:gd name="T9" fmla="*/ 56 h 56"/>
                <a:gd name="T10" fmla="*/ 10 w 36"/>
                <a:gd name="T11" fmla="*/ 54 h 56"/>
                <a:gd name="T12" fmla="*/ 4 w 36"/>
                <a:gd name="T13" fmla="*/ 50 h 56"/>
                <a:gd name="T14" fmla="*/ 2 w 36"/>
                <a:gd name="T15" fmla="*/ 46 h 56"/>
                <a:gd name="T16" fmla="*/ 0 w 36"/>
                <a:gd name="T17" fmla="*/ 38 h 56"/>
                <a:gd name="T18" fmla="*/ 2 w 36"/>
                <a:gd name="T19" fmla="*/ 32 h 56"/>
                <a:gd name="T20" fmla="*/ 4 w 36"/>
                <a:gd name="T21" fmla="*/ 24 h 56"/>
                <a:gd name="T22" fmla="*/ 8 w 36"/>
                <a:gd name="T23" fmla="*/ 22 h 56"/>
                <a:gd name="T24" fmla="*/ 12 w 36"/>
                <a:gd name="T25" fmla="*/ 18 h 56"/>
                <a:gd name="T26" fmla="*/ 18 w 36"/>
                <a:gd name="T27" fmla="*/ 18 h 56"/>
                <a:gd name="T28" fmla="*/ 22 w 36"/>
                <a:gd name="T29" fmla="*/ 20 h 56"/>
                <a:gd name="T30" fmla="*/ 26 w 36"/>
                <a:gd name="T31" fmla="*/ 22 h 56"/>
                <a:gd name="T32" fmla="*/ 26 w 36"/>
                <a:gd name="T33" fmla="*/ 14 h 56"/>
                <a:gd name="T34" fmla="*/ 24 w 36"/>
                <a:gd name="T35" fmla="*/ 8 h 56"/>
                <a:gd name="T36" fmla="*/ 24 w 36"/>
                <a:gd name="T37" fmla="*/ 6 h 56"/>
                <a:gd name="T38" fmla="*/ 24 w 36"/>
                <a:gd name="T39" fmla="*/ 4 h 56"/>
                <a:gd name="T40" fmla="*/ 24 w 36"/>
                <a:gd name="T41" fmla="*/ 4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4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0 h 56"/>
                <a:gd name="T58" fmla="*/ 32 w 36"/>
                <a:gd name="T59" fmla="*/ 46 h 56"/>
                <a:gd name="T60" fmla="*/ 32 w 36"/>
                <a:gd name="T61" fmla="*/ 48 h 56"/>
                <a:gd name="T62" fmla="*/ 32 w 36"/>
                <a:gd name="T63" fmla="*/ 50 h 56"/>
                <a:gd name="T64" fmla="*/ 32 w 36"/>
                <a:gd name="T65" fmla="*/ 50 h 56"/>
                <a:gd name="T66" fmla="*/ 34 w 36"/>
                <a:gd name="T67" fmla="*/ 52 h 56"/>
                <a:gd name="T68" fmla="*/ 34 w 36"/>
                <a:gd name="T69" fmla="*/ 52 h 56"/>
                <a:gd name="T70" fmla="*/ 36 w 36"/>
                <a:gd name="T71" fmla="*/ 52 h 56"/>
                <a:gd name="T72" fmla="*/ 36 w 36"/>
                <a:gd name="T73" fmla="*/ 50 h 56"/>
                <a:gd name="T74" fmla="*/ 36 w 36"/>
                <a:gd name="T75" fmla="*/ 52 h 56"/>
                <a:gd name="T76" fmla="*/ 26 w 36"/>
                <a:gd name="T77" fmla="*/ 56 h 56"/>
                <a:gd name="T78" fmla="*/ 26 w 36"/>
                <a:gd name="T79" fmla="*/ 56 h 56"/>
                <a:gd name="T80" fmla="*/ 26 w 36"/>
                <a:gd name="T81" fmla="*/ 50 h 56"/>
                <a:gd name="T82" fmla="*/ 26 w 36"/>
                <a:gd name="T83" fmla="*/ 46 h 56"/>
                <a:gd name="T84" fmla="*/ 26 w 36"/>
                <a:gd name="T85" fmla="*/ 30 h 56"/>
                <a:gd name="T86" fmla="*/ 24 w 36"/>
                <a:gd name="T87" fmla="*/ 28 h 56"/>
                <a:gd name="T88" fmla="*/ 24 w 36"/>
                <a:gd name="T89" fmla="*/ 24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0 h 56"/>
                <a:gd name="T96" fmla="*/ 16 w 36"/>
                <a:gd name="T97" fmla="*/ 20 h 56"/>
                <a:gd name="T98" fmla="*/ 14 w 36"/>
                <a:gd name="T99" fmla="*/ 22 h 56"/>
                <a:gd name="T100" fmla="*/ 10 w 36"/>
                <a:gd name="T101" fmla="*/ 24 h 56"/>
                <a:gd name="T102" fmla="*/ 8 w 36"/>
                <a:gd name="T103" fmla="*/ 28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6 h 56"/>
                <a:gd name="T110" fmla="*/ 14 w 36"/>
                <a:gd name="T111" fmla="*/ 50 h 56"/>
                <a:gd name="T112" fmla="*/ 18 w 36"/>
                <a:gd name="T113" fmla="*/ 50 h 56"/>
                <a:gd name="T114" fmla="*/ 22 w 36"/>
                <a:gd name="T115" fmla="*/ 50 h 56"/>
                <a:gd name="T116" fmla="*/ 26 w 36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6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6" y="50"/>
                  </a:lnTo>
                  <a:close/>
                  <a:moveTo>
                    <a:pt x="26" y="46"/>
                  </a:moveTo>
                  <a:lnTo>
                    <a:pt x="26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Freeform 55"/>
            <p:cNvSpPr>
              <a:spLocks/>
            </p:cNvSpPr>
            <p:nvPr/>
          </p:nvSpPr>
          <p:spPr bwMode="auto">
            <a:xfrm>
              <a:off x="2310" y="2432"/>
              <a:ext cx="38" cy="36"/>
            </a:xfrm>
            <a:custGeom>
              <a:avLst/>
              <a:gdLst>
                <a:gd name="T0" fmla="*/ 34 w 38"/>
                <a:gd name="T1" fmla="*/ 0 h 36"/>
                <a:gd name="T2" fmla="*/ 34 w 38"/>
                <a:gd name="T3" fmla="*/ 20 h 36"/>
                <a:gd name="T4" fmla="*/ 34 w 38"/>
                <a:gd name="T5" fmla="*/ 26 h 36"/>
                <a:gd name="T6" fmla="*/ 34 w 38"/>
                <a:gd name="T7" fmla="*/ 28 h 36"/>
                <a:gd name="T8" fmla="*/ 34 w 38"/>
                <a:gd name="T9" fmla="*/ 30 h 36"/>
                <a:gd name="T10" fmla="*/ 34 w 38"/>
                <a:gd name="T11" fmla="*/ 30 h 36"/>
                <a:gd name="T12" fmla="*/ 36 w 38"/>
                <a:gd name="T13" fmla="*/ 32 h 36"/>
                <a:gd name="T14" fmla="*/ 36 w 38"/>
                <a:gd name="T15" fmla="*/ 32 h 36"/>
                <a:gd name="T16" fmla="*/ 38 w 38"/>
                <a:gd name="T17" fmla="*/ 32 h 36"/>
                <a:gd name="T18" fmla="*/ 38 w 38"/>
                <a:gd name="T19" fmla="*/ 30 h 36"/>
                <a:gd name="T20" fmla="*/ 38 w 38"/>
                <a:gd name="T21" fmla="*/ 32 h 36"/>
                <a:gd name="T22" fmla="*/ 28 w 38"/>
                <a:gd name="T23" fmla="*/ 36 h 36"/>
                <a:gd name="T24" fmla="*/ 28 w 38"/>
                <a:gd name="T25" fmla="*/ 36 h 36"/>
                <a:gd name="T26" fmla="*/ 28 w 38"/>
                <a:gd name="T27" fmla="*/ 28 h 36"/>
                <a:gd name="T28" fmla="*/ 22 w 38"/>
                <a:gd name="T29" fmla="*/ 32 h 36"/>
                <a:gd name="T30" fmla="*/ 20 w 38"/>
                <a:gd name="T31" fmla="*/ 34 h 36"/>
                <a:gd name="T32" fmla="*/ 18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10 w 38"/>
                <a:gd name="T39" fmla="*/ 34 h 36"/>
                <a:gd name="T40" fmla="*/ 8 w 38"/>
                <a:gd name="T41" fmla="*/ 32 h 36"/>
                <a:gd name="T42" fmla="*/ 6 w 38"/>
                <a:gd name="T43" fmla="*/ 30 h 36"/>
                <a:gd name="T44" fmla="*/ 6 w 38"/>
                <a:gd name="T45" fmla="*/ 26 h 36"/>
                <a:gd name="T46" fmla="*/ 6 w 38"/>
                <a:gd name="T47" fmla="*/ 22 h 36"/>
                <a:gd name="T48" fmla="*/ 6 w 38"/>
                <a:gd name="T49" fmla="*/ 6 h 36"/>
                <a:gd name="T50" fmla="*/ 6 w 38"/>
                <a:gd name="T51" fmla="*/ 4 h 36"/>
                <a:gd name="T52" fmla="*/ 4 w 38"/>
                <a:gd name="T53" fmla="*/ 2 h 36"/>
                <a:gd name="T54" fmla="*/ 4 w 38"/>
                <a:gd name="T55" fmla="*/ 2 h 36"/>
                <a:gd name="T56" fmla="*/ 4 w 38"/>
                <a:gd name="T57" fmla="*/ 0 h 36"/>
                <a:gd name="T58" fmla="*/ 2 w 38"/>
                <a:gd name="T59" fmla="*/ 0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2 h 36"/>
                <a:gd name="T68" fmla="*/ 12 w 38"/>
                <a:gd name="T69" fmla="*/ 26 h 36"/>
                <a:gd name="T70" fmla="*/ 14 w 38"/>
                <a:gd name="T71" fmla="*/ 30 h 36"/>
                <a:gd name="T72" fmla="*/ 16 w 38"/>
                <a:gd name="T73" fmla="*/ 30 h 36"/>
                <a:gd name="T74" fmla="*/ 18 w 38"/>
                <a:gd name="T75" fmla="*/ 30 h 36"/>
                <a:gd name="T76" fmla="*/ 20 w 38"/>
                <a:gd name="T77" fmla="*/ 30 h 36"/>
                <a:gd name="T78" fmla="*/ 22 w 38"/>
                <a:gd name="T79" fmla="*/ 30 h 36"/>
                <a:gd name="T80" fmla="*/ 24 w 38"/>
                <a:gd name="T81" fmla="*/ 28 h 36"/>
                <a:gd name="T82" fmla="*/ 28 w 38"/>
                <a:gd name="T83" fmla="*/ 26 h 36"/>
                <a:gd name="T84" fmla="*/ 28 w 38"/>
                <a:gd name="T85" fmla="*/ 6 h 36"/>
                <a:gd name="T86" fmla="*/ 26 w 38"/>
                <a:gd name="T87" fmla="*/ 2 h 36"/>
                <a:gd name="T88" fmla="*/ 26 w 38"/>
                <a:gd name="T89" fmla="*/ 2 h 36"/>
                <a:gd name="T90" fmla="*/ 24 w 38"/>
                <a:gd name="T91" fmla="*/ 0 h 36"/>
                <a:gd name="T92" fmla="*/ 22 w 38"/>
                <a:gd name="T93" fmla="*/ 0 h 36"/>
                <a:gd name="T94" fmla="*/ 22 w 38"/>
                <a:gd name="T95" fmla="*/ 0 h 36"/>
                <a:gd name="T96" fmla="*/ 34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4" y="0"/>
                  </a:moveTo>
                  <a:lnTo>
                    <a:pt x="34" y="20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8" y="28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6" y="22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28" y="6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Freeform 56"/>
            <p:cNvSpPr>
              <a:spLocks/>
            </p:cNvSpPr>
            <p:nvPr/>
          </p:nvSpPr>
          <p:spPr bwMode="auto">
            <a:xfrm>
              <a:off x="2350" y="2430"/>
              <a:ext cx="60" cy="36"/>
            </a:xfrm>
            <a:custGeom>
              <a:avLst/>
              <a:gdLst>
                <a:gd name="T0" fmla="*/ 16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8 w 60"/>
                <a:gd name="T7" fmla="*/ 0 h 36"/>
                <a:gd name="T8" fmla="*/ 32 w 60"/>
                <a:gd name="T9" fmla="*/ 4 h 36"/>
                <a:gd name="T10" fmla="*/ 38 w 60"/>
                <a:gd name="T11" fmla="*/ 4 h 36"/>
                <a:gd name="T12" fmla="*/ 44 w 60"/>
                <a:gd name="T13" fmla="*/ 0 h 36"/>
                <a:gd name="T14" fmla="*/ 48 w 60"/>
                <a:gd name="T15" fmla="*/ 0 h 36"/>
                <a:gd name="T16" fmla="*/ 54 w 60"/>
                <a:gd name="T17" fmla="*/ 4 h 36"/>
                <a:gd name="T18" fmla="*/ 56 w 60"/>
                <a:gd name="T19" fmla="*/ 10 h 36"/>
                <a:gd name="T20" fmla="*/ 56 w 60"/>
                <a:gd name="T21" fmla="*/ 28 h 36"/>
                <a:gd name="T22" fmla="*/ 56 w 60"/>
                <a:gd name="T23" fmla="*/ 34 h 36"/>
                <a:gd name="T24" fmla="*/ 58 w 60"/>
                <a:gd name="T25" fmla="*/ 36 h 36"/>
                <a:gd name="T26" fmla="*/ 60 w 60"/>
                <a:gd name="T27" fmla="*/ 36 h 36"/>
                <a:gd name="T28" fmla="*/ 44 w 60"/>
                <a:gd name="T29" fmla="*/ 36 h 36"/>
                <a:gd name="T30" fmla="*/ 44 w 60"/>
                <a:gd name="T31" fmla="*/ 36 h 36"/>
                <a:gd name="T32" fmla="*/ 48 w 60"/>
                <a:gd name="T33" fmla="*/ 36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10 h 36"/>
                <a:gd name="T40" fmla="*/ 46 w 60"/>
                <a:gd name="T41" fmla="*/ 6 h 36"/>
                <a:gd name="T42" fmla="*/ 40 w 60"/>
                <a:gd name="T43" fmla="*/ 6 h 36"/>
                <a:gd name="T44" fmla="*/ 36 w 60"/>
                <a:gd name="T45" fmla="*/ 8 h 36"/>
                <a:gd name="T46" fmla="*/ 34 w 60"/>
                <a:gd name="T47" fmla="*/ 10 h 36"/>
                <a:gd name="T48" fmla="*/ 34 w 60"/>
                <a:gd name="T49" fmla="*/ 28 h 36"/>
                <a:gd name="T50" fmla="*/ 34 w 60"/>
                <a:gd name="T51" fmla="*/ 34 h 36"/>
                <a:gd name="T52" fmla="*/ 36 w 60"/>
                <a:gd name="T53" fmla="*/ 36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6 h 36"/>
                <a:gd name="T60" fmla="*/ 26 w 60"/>
                <a:gd name="T61" fmla="*/ 34 h 36"/>
                <a:gd name="T62" fmla="*/ 28 w 60"/>
                <a:gd name="T63" fmla="*/ 32 h 36"/>
                <a:gd name="T64" fmla="*/ 28 w 60"/>
                <a:gd name="T65" fmla="*/ 14 h 36"/>
                <a:gd name="T66" fmla="*/ 26 w 60"/>
                <a:gd name="T67" fmla="*/ 8 h 36"/>
                <a:gd name="T68" fmla="*/ 22 w 60"/>
                <a:gd name="T69" fmla="*/ 6 h 36"/>
                <a:gd name="T70" fmla="*/ 16 w 60"/>
                <a:gd name="T71" fmla="*/ 6 h 36"/>
                <a:gd name="T72" fmla="*/ 12 w 60"/>
                <a:gd name="T73" fmla="*/ 10 h 36"/>
                <a:gd name="T74" fmla="*/ 12 w 60"/>
                <a:gd name="T75" fmla="*/ 32 h 36"/>
                <a:gd name="T76" fmla="*/ 12 w 60"/>
                <a:gd name="T77" fmla="*/ 34 h 36"/>
                <a:gd name="T78" fmla="*/ 14 w 60"/>
                <a:gd name="T79" fmla="*/ 36 h 36"/>
                <a:gd name="T80" fmla="*/ 18 w 60"/>
                <a:gd name="T81" fmla="*/ 36 h 36"/>
                <a:gd name="T82" fmla="*/ 0 w 60"/>
                <a:gd name="T83" fmla="*/ 36 h 36"/>
                <a:gd name="T84" fmla="*/ 4 w 60"/>
                <a:gd name="T85" fmla="*/ 36 h 36"/>
                <a:gd name="T86" fmla="*/ 4 w 60"/>
                <a:gd name="T87" fmla="*/ 34 h 36"/>
                <a:gd name="T88" fmla="*/ 6 w 60"/>
                <a:gd name="T89" fmla="*/ 28 h 36"/>
                <a:gd name="T90" fmla="*/ 6 w 60"/>
                <a:gd name="T91" fmla="*/ 10 h 36"/>
                <a:gd name="T92" fmla="*/ 4 w 60"/>
                <a:gd name="T93" fmla="*/ 6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6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8" y="4"/>
                  </a:lnTo>
                  <a:lnTo>
                    <a:pt x="40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56" y="28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48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28" y="28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Freeform 57"/>
            <p:cNvSpPr>
              <a:spLocks noEditPoints="1"/>
            </p:cNvSpPr>
            <p:nvPr/>
          </p:nvSpPr>
          <p:spPr bwMode="auto">
            <a:xfrm>
              <a:off x="2412" y="2430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2 w 38"/>
                <a:gd name="T3" fmla="*/ 8 h 54"/>
                <a:gd name="T4" fmla="*/ 18 w 38"/>
                <a:gd name="T5" fmla="*/ 2 h 54"/>
                <a:gd name="T6" fmla="*/ 24 w 38"/>
                <a:gd name="T7" fmla="*/ 0 h 54"/>
                <a:gd name="T8" fmla="*/ 34 w 38"/>
                <a:gd name="T9" fmla="*/ 4 h 54"/>
                <a:gd name="T10" fmla="*/ 38 w 38"/>
                <a:gd name="T11" fmla="*/ 18 h 54"/>
                <a:gd name="T12" fmla="*/ 36 w 38"/>
                <a:gd name="T13" fmla="*/ 28 h 54"/>
                <a:gd name="T14" fmla="*/ 28 w 38"/>
                <a:gd name="T15" fmla="*/ 36 h 54"/>
                <a:gd name="T16" fmla="*/ 18 w 38"/>
                <a:gd name="T17" fmla="*/ 38 h 54"/>
                <a:gd name="T18" fmla="*/ 14 w 38"/>
                <a:gd name="T19" fmla="*/ 36 h 54"/>
                <a:gd name="T20" fmla="*/ 12 w 38"/>
                <a:gd name="T21" fmla="*/ 46 h 54"/>
                <a:gd name="T22" fmla="*/ 12 w 38"/>
                <a:gd name="T23" fmla="*/ 52 h 54"/>
                <a:gd name="T24" fmla="*/ 14 w 38"/>
                <a:gd name="T25" fmla="*/ 52 h 54"/>
                <a:gd name="T26" fmla="*/ 18 w 38"/>
                <a:gd name="T27" fmla="*/ 54 h 54"/>
                <a:gd name="T28" fmla="*/ 0 w 38"/>
                <a:gd name="T29" fmla="*/ 54 h 54"/>
                <a:gd name="T30" fmla="*/ 0 w 38"/>
                <a:gd name="T31" fmla="*/ 54 h 54"/>
                <a:gd name="T32" fmla="*/ 4 w 38"/>
                <a:gd name="T33" fmla="*/ 52 h 54"/>
                <a:gd name="T34" fmla="*/ 6 w 38"/>
                <a:gd name="T35" fmla="*/ 52 h 54"/>
                <a:gd name="T36" fmla="*/ 6 w 38"/>
                <a:gd name="T37" fmla="*/ 46 h 54"/>
                <a:gd name="T38" fmla="*/ 6 w 38"/>
                <a:gd name="T39" fmla="*/ 8 h 54"/>
                <a:gd name="T40" fmla="*/ 6 w 38"/>
                <a:gd name="T41" fmla="*/ 6 h 54"/>
                <a:gd name="T42" fmla="*/ 4 w 38"/>
                <a:gd name="T43" fmla="*/ 4 h 54"/>
                <a:gd name="T44" fmla="*/ 2 w 38"/>
                <a:gd name="T45" fmla="*/ 4 h 54"/>
                <a:gd name="T46" fmla="*/ 0 w 38"/>
                <a:gd name="T47" fmla="*/ 4 h 54"/>
                <a:gd name="T48" fmla="*/ 12 w 38"/>
                <a:gd name="T49" fmla="*/ 24 h 54"/>
                <a:gd name="T50" fmla="*/ 12 w 38"/>
                <a:gd name="T51" fmla="*/ 30 h 54"/>
                <a:gd name="T52" fmla="*/ 16 w 38"/>
                <a:gd name="T53" fmla="*/ 34 h 54"/>
                <a:gd name="T54" fmla="*/ 22 w 38"/>
                <a:gd name="T55" fmla="*/ 36 h 54"/>
                <a:gd name="T56" fmla="*/ 28 w 38"/>
                <a:gd name="T57" fmla="*/ 32 h 54"/>
                <a:gd name="T58" fmla="*/ 30 w 38"/>
                <a:gd name="T59" fmla="*/ 22 h 54"/>
                <a:gd name="T60" fmla="*/ 28 w 38"/>
                <a:gd name="T61" fmla="*/ 10 h 54"/>
                <a:gd name="T62" fmla="*/ 22 w 38"/>
                <a:gd name="T63" fmla="*/ 6 h 54"/>
                <a:gd name="T64" fmla="*/ 18 w 38"/>
                <a:gd name="T65" fmla="*/ 6 h 54"/>
                <a:gd name="T66" fmla="*/ 12 w 38"/>
                <a:gd name="T67" fmla="*/ 12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0" y="4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6" y="10"/>
                  </a:lnTo>
                  <a:lnTo>
                    <a:pt x="38" y="18"/>
                  </a:lnTo>
                  <a:lnTo>
                    <a:pt x="36" y="24"/>
                  </a:lnTo>
                  <a:lnTo>
                    <a:pt x="36" y="28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4"/>
                  </a:lnTo>
                  <a:close/>
                  <a:moveTo>
                    <a:pt x="12" y="12"/>
                  </a:moveTo>
                  <a:lnTo>
                    <a:pt x="12" y="24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4" y="32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8" y="32"/>
                  </a:lnTo>
                  <a:lnTo>
                    <a:pt x="30" y="28"/>
                  </a:lnTo>
                  <a:lnTo>
                    <a:pt x="30" y="22"/>
                  </a:lnTo>
                  <a:lnTo>
                    <a:pt x="30" y="14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7" name="Freeform 58"/>
            <p:cNvSpPr>
              <a:spLocks noEditPoints="1"/>
            </p:cNvSpPr>
            <p:nvPr/>
          </p:nvSpPr>
          <p:spPr bwMode="auto">
            <a:xfrm>
              <a:off x="2454" y="2430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8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20 w 30"/>
                <a:gd name="T9" fmla="*/ 32 h 38"/>
                <a:gd name="T10" fmla="*/ 22 w 30"/>
                <a:gd name="T11" fmla="*/ 30 h 38"/>
                <a:gd name="T12" fmla="*/ 26 w 30"/>
                <a:gd name="T13" fmla="*/ 30 h 38"/>
                <a:gd name="T14" fmla="*/ 28 w 30"/>
                <a:gd name="T15" fmla="*/ 26 h 38"/>
                <a:gd name="T16" fmla="*/ 30 w 30"/>
                <a:gd name="T17" fmla="*/ 22 h 38"/>
                <a:gd name="T18" fmla="*/ 30 w 30"/>
                <a:gd name="T19" fmla="*/ 24 h 38"/>
                <a:gd name="T20" fmla="*/ 28 w 30"/>
                <a:gd name="T21" fmla="*/ 28 h 38"/>
                <a:gd name="T22" fmla="*/ 26 w 30"/>
                <a:gd name="T23" fmla="*/ 34 h 38"/>
                <a:gd name="T24" fmla="*/ 22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6 w 30"/>
                <a:gd name="T31" fmla="*/ 32 h 38"/>
                <a:gd name="T32" fmla="*/ 2 w 30"/>
                <a:gd name="T33" fmla="*/ 26 h 38"/>
                <a:gd name="T34" fmla="*/ 0 w 30"/>
                <a:gd name="T35" fmla="*/ 20 h 38"/>
                <a:gd name="T36" fmla="*/ 2 w 30"/>
                <a:gd name="T37" fmla="*/ 14 h 38"/>
                <a:gd name="T38" fmla="*/ 2 w 30"/>
                <a:gd name="T39" fmla="*/ 10 h 38"/>
                <a:gd name="T40" fmla="*/ 6 w 30"/>
                <a:gd name="T41" fmla="*/ 6 h 38"/>
                <a:gd name="T42" fmla="*/ 10 w 30"/>
                <a:gd name="T43" fmla="*/ 2 h 38"/>
                <a:gd name="T44" fmla="*/ 16 w 30"/>
                <a:gd name="T45" fmla="*/ 0 h 38"/>
                <a:gd name="T46" fmla="*/ 22 w 30"/>
                <a:gd name="T47" fmla="*/ 2 h 38"/>
                <a:gd name="T48" fmla="*/ 26 w 30"/>
                <a:gd name="T49" fmla="*/ 4 h 38"/>
                <a:gd name="T50" fmla="*/ 30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2 w 30"/>
                <a:gd name="T63" fmla="*/ 8 h 38"/>
                <a:gd name="T64" fmla="*/ 20 w 30"/>
                <a:gd name="T65" fmla="*/ 6 h 38"/>
                <a:gd name="T66" fmla="*/ 18 w 30"/>
                <a:gd name="T67" fmla="*/ 4 h 38"/>
                <a:gd name="T68" fmla="*/ 16 w 30"/>
                <a:gd name="T69" fmla="*/ 4 h 38"/>
                <a:gd name="T70" fmla="*/ 14 w 30"/>
                <a:gd name="T71" fmla="*/ 2 h 38"/>
                <a:gd name="T72" fmla="*/ 12 w 30"/>
                <a:gd name="T73" fmla="*/ 4 h 38"/>
                <a:gd name="T74" fmla="*/ 10 w 30"/>
                <a:gd name="T75" fmla="*/ 6 h 38"/>
                <a:gd name="T76" fmla="*/ 8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8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Freeform 59"/>
            <p:cNvSpPr>
              <a:spLocks noEditPoints="1"/>
            </p:cNvSpPr>
            <p:nvPr/>
          </p:nvSpPr>
          <p:spPr bwMode="auto">
            <a:xfrm>
              <a:off x="2490" y="2412"/>
              <a:ext cx="38" cy="56"/>
            </a:xfrm>
            <a:custGeom>
              <a:avLst/>
              <a:gdLst>
                <a:gd name="T0" fmla="*/ 26 w 38"/>
                <a:gd name="T1" fmla="*/ 50 h 56"/>
                <a:gd name="T2" fmla="*/ 22 w 38"/>
                <a:gd name="T3" fmla="*/ 52 h 56"/>
                <a:gd name="T4" fmla="*/ 20 w 38"/>
                <a:gd name="T5" fmla="*/ 54 h 56"/>
                <a:gd name="T6" fmla="*/ 18 w 38"/>
                <a:gd name="T7" fmla="*/ 56 h 56"/>
                <a:gd name="T8" fmla="*/ 14 w 38"/>
                <a:gd name="T9" fmla="*/ 56 h 56"/>
                <a:gd name="T10" fmla="*/ 10 w 38"/>
                <a:gd name="T11" fmla="*/ 54 h 56"/>
                <a:gd name="T12" fmla="*/ 4 w 38"/>
                <a:gd name="T13" fmla="*/ 50 h 56"/>
                <a:gd name="T14" fmla="*/ 2 w 38"/>
                <a:gd name="T15" fmla="*/ 46 h 56"/>
                <a:gd name="T16" fmla="*/ 0 w 38"/>
                <a:gd name="T17" fmla="*/ 38 h 56"/>
                <a:gd name="T18" fmla="*/ 2 w 38"/>
                <a:gd name="T19" fmla="*/ 32 h 56"/>
                <a:gd name="T20" fmla="*/ 6 w 38"/>
                <a:gd name="T21" fmla="*/ 24 h 56"/>
                <a:gd name="T22" fmla="*/ 8 w 38"/>
                <a:gd name="T23" fmla="*/ 22 h 56"/>
                <a:gd name="T24" fmla="*/ 12 w 38"/>
                <a:gd name="T25" fmla="*/ 18 h 56"/>
                <a:gd name="T26" fmla="*/ 18 w 38"/>
                <a:gd name="T27" fmla="*/ 18 h 56"/>
                <a:gd name="T28" fmla="*/ 22 w 38"/>
                <a:gd name="T29" fmla="*/ 20 h 56"/>
                <a:gd name="T30" fmla="*/ 26 w 38"/>
                <a:gd name="T31" fmla="*/ 22 h 56"/>
                <a:gd name="T32" fmla="*/ 26 w 38"/>
                <a:gd name="T33" fmla="*/ 14 h 56"/>
                <a:gd name="T34" fmla="*/ 26 w 38"/>
                <a:gd name="T35" fmla="*/ 8 h 56"/>
                <a:gd name="T36" fmla="*/ 26 w 38"/>
                <a:gd name="T37" fmla="*/ 6 h 56"/>
                <a:gd name="T38" fmla="*/ 24 w 38"/>
                <a:gd name="T39" fmla="*/ 4 h 56"/>
                <a:gd name="T40" fmla="*/ 24 w 38"/>
                <a:gd name="T41" fmla="*/ 4 h 56"/>
                <a:gd name="T42" fmla="*/ 24 w 38"/>
                <a:gd name="T43" fmla="*/ 4 h 56"/>
                <a:gd name="T44" fmla="*/ 24 w 38"/>
                <a:gd name="T45" fmla="*/ 4 h 56"/>
                <a:gd name="T46" fmla="*/ 22 w 38"/>
                <a:gd name="T47" fmla="*/ 4 h 56"/>
                <a:gd name="T48" fmla="*/ 20 w 38"/>
                <a:gd name="T49" fmla="*/ 4 h 56"/>
                <a:gd name="T50" fmla="*/ 20 w 38"/>
                <a:gd name="T51" fmla="*/ 4 h 56"/>
                <a:gd name="T52" fmla="*/ 30 w 38"/>
                <a:gd name="T53" fmla="*/ 0 h 56"/>
                <a:gd name="T54" fmla="*/ 32 w 38"/>
                <a:gd name="T55" fmla="*/ 0 h 56"/>
                <a:gd name="T56" fmla="*/ 32 w 38"/>
                <a:gd name="T57" fmla="*/ 40 h 56"/>
                <a:gd name="T58" fmla="*/ 32 w 38"/>
                <a:gd name="T59" fmla="*/ 46 h 56"/>
                <a:gd name="T60" fmla="*/ 32 w 38"/>
                <a:gd name="T61" fmla="*/ 48 h 56"/>
                <a:gd name="T62" fmla="*/ 32 w 38"/>
                <a:gd name="T63" fmla="*/ 50 h 56"/>
                <a:gd name="T64" fmla="*/ 34 w 38"/>
                <a:gd name="T65" fmla="*/ 50 h 56"/>
                <a:gd name="T66" fmla="*/ 34 w 38"/>
                <a:gd name="T67" fmla="*/ 52 h 56"/>
                <a:gd name="T68" fmla="*/ 34 w 38"/>
                <a:gd name="T69" fmla="*/ 52 h 56"/>
                <a:gd name="T70" fmla="*/ 36 w 38"/>
                <a:gd name="T71" fmla="*/ 52 h 56"/>
                <a:gd name="T72" fmla="*/ 36 w 38"/>
                <a:gd name="T73" fmla="*/ 50 h 56"/>
                <a:gd name="T74" fmla="*/ 38 w 38"/>
                <a:gd name="T75" fmla="*/ 52 h 56"/>
                <a:gd name="T76" fmla="*/ 28 w 38"/>
                <a:gd name="T77" fmla="*/ 56 h 56"/>
                <a:gd name="T78" fmla="*/ 26 w 38"/>
                <a:gd name="T79" fmla="*/ 56 h 56"/>
                <a:gd name="T80" fmla="*/ 26 w 38"/>
                <a:gd name="T81" fmla="*/ 50 h 56"/>
                <a:gd name="T82" fmla="*/ 26 w 38"/>
                <a:gd name="T83" fmla="*/ 46 h 56"/>
                <a:gd name="T84" fmla="*/ 26 w 38"/>
                <a:gd name="T85" fmla="*/ 30 h 56"/>
                <a:gd name="T86" fmla="*/ 24 w 38"/>
                <a:gd name="T87" fmla="*/ 28 h 56"/>
                <a:gd name="T88" fmla="*/ 24 w 38"/>
                <a:gd name="T89" fmla="*/ 24 h 56"/>
                <a:gd name="T90" fmla="*/ 22 w 38"/>
                <a:gd name="T91" fmla="*/ 24 h 56"/>
                <a:gd name="T92" fmla="*/ 20 w 38"/>
                <a:gd name="T93" fmla="*/ 22 h 56"/>
                <a:gd name="T94" fmla="*/ 18 w 38"/>
                <a:gd name="T95" fmla="*/ 20 h 56"/>
                <a:gd name="T96" fmla="*/ 16 w 38"/>
                <a:gd name="T97" fmla="*/ 20 h 56"/>
                <a:gd name="T98" fmla="*/ 14 w 38"/>
                <a:gd name="T99" fmla="*/ 22 h 56"/>
                <a:gd name="T100" fmla="*/ 10 w 38"/>
                <a:gd name="T101" fmla="*/ 24 h 56"/>
                <a:gd name="T102" fmla="*/ 8 w 38"/>
                <a:gd name="T103" fmla="*/ 28 h 56"/>
                <a:gd name="T104" fmla="*/ 8 w 38"/>
                <a:gd name="T105" fmla="*/ 36 h 56"/>
                <a:gd name="T106" fmla="*/ 8 w 38"/>
                <a:gd name="T107" fmla="*/ 42 h 56"/>
                <a:gd name="T108" fmla="*/ 10 w 38"/>
                <a:gd name="T109" fmla="*/ 46 h 56"/>
                <a:gd name="T110" fmla="*/ 14 w 38"/>
                <a:gd name="T111" fmla="*/ 50 h 56"/>
                <a:gd name="T112" fmla="*/ 18 w 38"/>
                <a:gd name="T113" fmla="*/ 50 h 56"/>
                <a:gd name="T114" fmla="*/ 22 w 38"/>
                <a:gd name="T115" fmla="*/ 50 h 56"/>
                <a:gd name="T116" fmla="*/ 26 w 38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"/>
                <a:gd name="T178" fmla="*/ 0 h 56"/>
                <a:gd name="T179" fmla="*/ 38 w 38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" h="56">
                  <a:moveTo>
                    <a:pt x="26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14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8" y="52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6" y="50"/>
                  </a:lnTo>
                  <a:close/>
                  <a:moveTo>
                    <a:pt x="26" y="46"/>
                  </a:moveTo>
                  <a:lnTo>
                    <a:pt x="26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Freeform 60"/>
            <p:cNvSpPr>
              <a:spLocks/>
            </p:cNvSpPr>
            <p:nvPr/>
          </p:nvSpPr>
          <p:spPr bwMode="auto">
            <a:xfrm>
              <a:off x="2530" y="241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4 w 22"/>
                <a:gd name="T9" fmla="*/ 12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0 h 72"/>
                <a:gd name="T20" fmla="*/ 16 w 22"/>
                <a:gd name="T21" fmla="*/ 58 h 72"/>
                <a:gd name="T22" fmla="*/ 10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0" name="Freeform 61"/>
            <p:cNvSpPr>
              <a:spLocks/>
            </p:cNvSpPr>
            <p:nvPr/>
          </p:nvSpPr>
          <p:spPr bwMode="auto">
            <a:xfrm>
              <a:off x="2640" y="241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0 h 54"/>
                <a:gd name="T6" fmla="*/ 48 w 58"/>
                <a:gd name="T7" fmla="*/ 8 h 54"/>
                <a:gd name="T8" fmla="*/ 48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4 w 58"/>
                <a:gd name="T27" fmla="*/ 0 h 54"/>
                <a:gd name="T28" fmla="*/ 52 w 58"/>
                <a:gd name="T29" fmla="*/ 2 h 54"/>
                <a:gd name="T30" fmla="*/ 52 w 58"/>
                <a:gd name="T31" fmla="*/ 4 h 54"/>
                <a:gd name="T32" fmla="*/ 52 w 58"/>
                <a:gd name="T33" fmla="*/ 8 h 54"/>
                <a:gd name="T34" fmla="*/ 52 w 58"/>
                <a:gd name="T35" fmla="*/ 54 h 54"/>
                <a:gd name="T36" fmla="*/ 50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6 w 58"/>
                <a:gd name="T45" fmla="*/ 50 h 54"/>
                <a:gd name="T46" fmla="*/ 18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4 w 58"/>
                <a:gd name="T55" fmla="*/ 52 h 54"/>
                <a:gd name="T56" fmla="*/ 4 w 58"/>
                <a:gd name="T57" fmla="*/ 52 h 54"/>
                <a:gd name="T58" fmla="*/ 6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2 w 58"/>
                <a:gd name="T67" fmla="*/ 44 h 54"/>
                <a:gd name="T68" fmla="*/ 12 w 58"/>
                <a:gd name="T69" fmla="*/ 8 h 54"/>
                <a:gd name="T70" fmla="*/ 10 w 58"/>
                <a:gd name="T71" fmla="*/ 4 h 54"/>
                <a:gd name="T72" fmla="*/ 8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1" name="Freeform 62"/>
            <p:cNvSpPr>
              <a:spLocks noEditPoints="1"/>
            </p:cNvSpPr>
            <p:nvPr/>
          </p:nvSpPr>
          <p:spPr bwMode="auto">
            <a:xfrm>
              <a:off x="2700" y="2414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6 w 42"/>
                <a:gd name="T7" fmla="*/ 50 h 52"/>
                <a:gd name="T8" fmla="*/ 18 w 42"/>
                <a:gd name="T9" fmla="*/ 52 h 52"/>
                <a:gd name="T10" fmla="*/ 20 w 42"/>
                <a:gd name="T11" fmla="*/ 52 h 52"/>
                <a:gd name="T12" fmla="*/ 22 w 42"/>
                <a:gd name="T13" fmla="*/ 52 h 52"/>
                <a:gd name="T14" fmla="*/ 22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6 w 42"/>
                <a:gd name="T23" fmla="*/ 52 h 52"/>
                <a:gd name="T24" fmla="*/ 6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6 w 42"/>
                <a:gd name="T35" fmla="*/ 2 h 52"/>
                <a:gd name="T36" fmla="*/ 4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6 w 42"/>
                <a:gd name="T47" fmla="*/ 0 h 52"/>
                <a:gd name="T48" fmla="*/ 32 w 42"/>
                <a:gd name="T49" fmla="*/ 2 h 52"/>
                <a:gd name="T50" fmla="*/ 36 w 42"/>
                <a:gd name="T51" fmla="*/ 2 h 52"/>
                <a:gd name="T52" fmla="*/ 38 w 42"/>
                <a:gd name="T53" fmla="*/ 6 h 52"/>
                <a:gd name="T54" fmla="*/ 40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6 w 42"/>
                <a:gd name="T61" fmla="*/ 24 h 52"/>
                <a:gd name="T62" fmla="*/ 32 w 42"/>
                <a:gd name="T63" fmla="*/ 28 h 52"/>
                <a:gd name="T64" fmla="*/ 24 w 42"/>
                <a:gd name="T65" fmla="*/ 28 h 52"/>
                <a:gd name="T66" fmla="*/ 22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18 w 42"/>
                <a:gd name="T79" fmla="*/ 26 h 52"/>
                <a:gd name="T80" fmla="*/ 20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28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0 w 42"/>
                <a:gd name="T95" fmla="*/ 8 h 52"/>
                <a:gd name="T96" fmla="*/ 28 w 42"/>
                <a:gd name="T97" fmla="*/ 6 h 52"/>
                <a:gd name="T98" fmla="*/ 26 w 42"/>
                <a:gd name="T99" fmla="*/ 4 h 52"/>
                <a:gd name="T100" fmla="*/ 24 w 42"/>
                <a:gd name="T101" fmla="*/ 2 h 52"/>
                <a:gd name="T102" fmla="*/ 20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2" name="Freeform 63"/>
            <p:cNvSpPr>
              <a:spLocks/>
            </p:cNvSpPr>
            <p:nvPr/>
          </p:nvSpPr>
          <p:spPr bwMode="auto">
            <a:xfrm>
              <a:off x="2746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3" name="Freeform 64"/>
            <p:cNvSpPr>
              <a:spLocks/>
            </p:cNvSpPr>
            <p:nvPr/>
          </p:nvSpPr>
          <p:spPr bwMode="auto">
            <a:xfrm>
              <a:off x="2774" y="2430"/>
              <a:ext cx="24" cy="38"/>
            </a:xfrm>
            <a:custGeom>
              <a:avLst/>
              <a:gdLst>
                <a:gd name="T0" fmla="*/ 22 w 24"/>
                <a:gd name="T1" fmla="*/ 0 h 38"/>
                <a:gd name="T2" fmla="*/ 22 w 24"/>
                <a:gd name="T3" fmla="*/ 12 h 38"/>
                <a:gd name="T4" fmla="*/ 22 w 24"/>
                <a:gd name="T5" fmla="*/ 12 h 38"/>
                <a:gd name="T6" fmla="*/ 20 w 24"/>
                <a:gd name="T7" fmla="*/ 8 h 38"/>
                <a:gd name="T8" fmla="*/ 18 w 24"/>
                <a:gd name="T9" fmla="*/ 4 h 38"/>
                <a:gd name="T10" fmla="*/ 14 w 24"/>
                <a:gd name="T11" fmla="*/ 4 h 38"/>
                <a:gd name="T12" fmla="*/ 12 w 24"/>
                <a:gd name="T13" fmla="*/ 2 h 38"/>
                <a:gd name="T14" fmla="*/ 10 w 24"/>
                <a:gd name="T15" fmla="*/ 4 h 38"/>
                <a:gd name="T16" fmla="*/ 8 w 24"/>
                <a:gd name="T17" fmla="*/ 4 h 38"/>
                <a:gd name="T18" fmla="*/ 6 w 24"/>
                <a:gd name="T19" fmla="*/ 6 h 38"/>
                <a:gd name="T20" fmla="*/ 6 w 24"/>
                <a:gd name="T21" fmla="*/ 8 h 38"/>
                <a:gd name="T22" fmla="*/ 6 w 24"/>
                <a:gd name="T23" fmla="*/ 10 h 38"/>
                <a:gd name="T24" fmla="*/ 6 w 24"/>
                <a:gd name="T25" fmla="*/ 10 h 38"/>
                <a:gd name="T26" fmla="*/ 8 w 24"/>
                <a:gd name="T27" fmla="*/ 12 h 38"/>
                <a:gd name="T28" fmla="*/ 12 w 24"/>
                <a:gd name="T29" fmla="*/ 14 h 38"/>
                <a:gd name="T30" fmla="*/ 16 w 24"/>
                <a:gd name="T31" fmla="*/ 16 h 38"/>
                <a:gd name="T32" fmla="*/ 22 w 24"/>
                <a:gd name="T33" fmla="*/ 20 h 38"/>
                <a:gd name="T34" fmla="*/ 24 w 24"/>
                <a:gd name="T35" fmla="*/ 24 h 38"/>
                <a:gd name="T36" fmla="*/ 24 w 24"/>
                <a:gd name="T37" fmla="*/ 26 h 38"/>
                <a:gd name="T38" fmla="*/ 24 w 24"/>
                <a:gd name="T39" fmla="*/ 32 h 38"/>
                <a:gd name="T40" fmla="*/ 20 w 24"/>
                <a:gd name="T41" fmla="*/ 34 h 38"/>
                <a:gd name="T42" fmla="*/ 16 w 24"/>
                <a:gd name="T43" fmla="*/ 36 h 38"/>
                <a:gd name="T44" fmla="*/ 12 w 24"/>
                <a:gd name="T45" fmla="*/ 38 h 38"/>
                <a:gd name="T46" fmla="*/ 8 w 24"/>
                <a:gd name="T47" fmla="*/ 38 h 38"/>
                <a:gd name="T48" fmla="*/ 4 w 24"/>
                <a:gd name="T49" fmla="*/ 36 h 38"/>
                <a:gd name="T50" fmla="*/ 4 w 24"/>
                <a:gd name="T51" fmla="*/ 36 h 38"/>
                <a:gd name="T52" fmla="*/ 2 w 24"/>
                <a:gd name="T53" fmla="*/ 36 h 38"/>
                <a:gd name="T54" fmla="*/ 2 w 24"/>
                <a:gd name="T55" fmla="*/ 36 h 38"/>
                <a:gd name="T56" fmla="*/ 2 w 24"/>
                <a:gd name="T57" fmla="*/ 38 h 38"/>
                <a:gd name="T58" fmla="*/ 0 w 24"/>
                <a:gd name="T59" fmla="*/ 38 h 38"/>
                <a:gd name="T60" fmla="*/ 0 w 24"/>
                <a:gd name="T61" fmla="*/ 26 h 38"/>
                <a:gd name="T62" fmla="*/ 2 w 24"/>
                <a:gd name="T63" fmla="*/ 26 h 38"/>
                <a:gd name="T64" fmla="*/ 2 w 24"/>
                <a:gd name="T65" fmla="*/ 30 h 38"/>
                <a:gd name="T66" fmla="*/ 6 w 24"/>
                <a:gd name="T67" fmla="*/ 32 h 38"/>
                <a:gd name="T68" fmla="*/ 8 w 24"/>
                <a:gd name="T69" fmla="*/ 34 h 38"/>
                <a:gd name="T70" fmla="*/ 12 w 24"/>
                <a:gd name="T71" fmla="*/ 36 h 38"/>
                <a:gd name="T72" fmla="*/ 16 w 24"/>
                <a:gd name="T73" fmla="*/ 34 h 38"/>
                <a:gd name="T74" fmla="*/ 18 w 24"/>
                <a:gd name="T75" fmla="*/ 34 h 38"/>
                <a:gd name="T76" fmla="*/ 18 w 24"/>
                <a:gd name="T77" fmla="*/ 32 h 38"/>
                <a:gd name="T78" fmla="*/ 18 w 24"/>
                <a:gd name="T79" fmla="*/ 30 h 38"/>
                <a:gd name="T80" fmla="*/ 18 w 24"/>
                <a:gd name="T81" fmla="*/ 28 h 38"/>
                <a:gd name="T82" fmla="*/ 16 w 24"/>
                <a:gd name="T83" fmla="*/ 26 h 38"/>
                <a:gd name="T84" fmla="*/ 14 w 24"/>
                <a:gd name="T85" fmla="*/ 24 h 38"/>
                <a:gd name="T86" fmla="*/ 10 w 24"/>
                <a:gd name="T87" fmla="*/ 20 h 38"/>
                <a:gd name="T88" fmla="*/ 4 w 24"/>
                <a:gd name="T89" fmla="*/ 18 h 38"/>
                <a:gd name="T90" fmla="*/ 2 w 24"/>
                <a:gd name="T91" fmla="*/ 16 h 38"/>
                <a:gd name="T92" fmla="*/ 0 w 24"/>
                <a:gd name="T93" fmla="*/ 14 h 38"/>
                <a:gd name="T94" fmla="*/ 0 w 24"/>
                <a:gd name="T95" fmla="*/ 10 h 38"/>
                <a:gd name="T96" fmla="*/ 2 w 24"/>
                <a:gd name="T97" fmla="*/ 6 h 38"/>
                <a:gd name="T98" fmla="*/ 4 w 24"/>
                <a:gd name="T99" fmla="*/ 4 h 38"/>
                <a:gd name="T100" fmla="*/ 8 w 24"/>
                <a:gd name="T101" fmla="*/ 0 h 38"/>
                <a:gd name="T102" fmla="*/ 12 w 24"/>
                <a:gd name="T103" fmla="*/ 0 h 38"/>
                <a:gd name="T104" fmla="*/ 14 w 24"/>
                <a:gd name="T105" fmla="*/ 0 h 38"/>
                <a:gd name="T106" fmla="*/ 16 w 24"/>
                <a:gd name="T107" fmla="*/ 2 h 38"/>
                <a:gd name="T108" fmla="*/ 18 w 24"/>
                <a:gd name="T109" fmla="*/ 2 h 38"/>
                <a:gd name="T110" fmla="*/ 20 w 24"/>
                <a:gd name="T111" fmla="*/ 2 h 38"/>
                <a:gd name="T112" fmla="*/ 20 w 24"/>
                <a:gd name="T113" fmla="*/ 2 h 38"/>
                <a:gd name="T114" fmla="*/ 20 w 24"/>
                <a:gd name="T115" fmla="*/ 2 h 38"/>
                <a:gd name="T116" fmla="*/ 20 w 24"/>
                <a:gd name="T117" fmla="*/ 2 h 38"/>
                <a:gd name="T118" fmla="*/ 22 w 24"/>
                <a:gd name="T119" fmla="*/ 0 h 38"/>
                <a:gd name="T120" fmla="*/ 22 w 24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8"/>
                <a:gd name="T185" fmla="*/ 24 w 24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8">
                  <a:moveTo>
                    <a:pt x="22" y="0"/>
                  </a:moveTo>
                  <a:lnTo>
                    <a:pt x="22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22" y="20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Freeform 65"/>
            <p:cNvSpPr>
              <a:spLocks noEditPoints="1"/>
            </p:cNvSpPr>
            <p:nvPr/>
          </p:nvSpPr>
          <p:spPr bwMode="auto">
            <a:xfrm>
              <a:off x="2804" y="2430"/>
              <a:ext cx="32" cy="38"/>
            </a:xfrm>
            <a:custGeom>
              <a:avLst/>
              <a:gdLst>
                <a:gd name="T0" fmla="*/ 16 w 32"/>
                <a:gd name="T1" fmla="*/ 34 h 38"/>
                <a:gd name="T2" fmla="*/ 10 w 32"/>
                <a:gd name="T3" fmla="*/ 38 h 38"/>
                <a:gd name="T4" fmla="*/ 4 w 32"/>
                <a:gd name="T5" fmla="*/ 38 h 38"/>
                <a:gd name="T6" fmla="*/ 0 w 32"/>
                <a:gd name="T7" fmla="*/ 32 h 38"/>
                <a:gd name="T8" fmla="*/ 0 w 32"/>
                <a:gd name="T9" fmla="*/ 26 h 38"/>
                <a:gd name="T10" fmla="*/ 2 w 32"/>
                <a:gd name="T11" fmla="*/ 22 h 38"/>
                <a:gd name="T12" fmla="*/ 12 w 32"/>
                <a:gd name="T13" fmla="*/ 16 h 38"/>
                <a:gd name="T14" fmla="*/ 20 w 32"/>
                <a:gd name="T15" fmla="*/ 12 h 38"/>
                <a:gd name="T16" fmla="*/ 18 w 32"/>
                <a:gd name="T17" fmla="*/ 4 h 38"/>
                <a:gd name="T18" fmla="*/ 14 w 32"/>
                <a:gd name="T19" fmla="*/ 2 h 38"/>
                <a:gd name="T20" fmla="*/ 10 w 32"/>
                <a:gd name="T21" fmla="*/ 4 h 38"/>
                <a:gd name="T22" fmla="*/ 8 w 32"/>
                <a:gd name="T23" fmla="*/ 8 h 38"/>
                <a:gd name="T24" fmla="*/ 8 w 32"/>
                <a:gd name="T25" fmla="*/ 12 h 38"/>
                <a:gd name="T26" fmla="*/ 6 w 32"/>
                <a:gd name="T27" fmla="*/ 14 h 38"/>
                <a:gd name="T28" fmla="*/ 4 w 32"/>
                <a:gd name="T29" fmla="*/ 14 h 38"/>
                <a:gd name="T30" fmla="*/ 2 w 32"/>
                <a:gd name="T31" fmla="*/ 12 h 38"/>
                <a:gd name="T32" fmla="*/ 2 w 32"/>
                <a:gd name="T33" fmla="*/ 6 h 38"/>
                <a:gd name="T34" fmla="*/ 8 w 32"/>
                <a:gd name="T35" fmla="*/ 0 h 38"/>
                <a:gd name="T36" fmla="*/ 18 w 32"/>
                <a:gd name="T37" fmla="*/ 0 h 38"/>
                <a:gd name="T38" fmla="*/ 24 w 32"/>
                <a:gd name="T39" fmla="*/ 4 h 38"/>
                <a:gd name="T40" fmla="*/ 26 w 32"/>
                <a:gd name="T41" fmla="*/ 8 h 38"/>
                <a:gd name="T42" fmla="*/ 26 w 32"/>
                <a:gd name="T43" fmla="*/ 24 h 38"/>
                <a:gd name="T44" fmla="*/ 26 w 32"/>
                <a:gd name="T45" fmla="*/ 30 h 38"/>
                <a:gd name="T46" fmla="*/ 28 w 32"/>
                <a:gd name="T47" fmla="*/ 32 h 38"/>
                <a:gd name="T48" fmla="*/ 28 w 32"/>
                <a:gd name="T49" fmla="*/ 32 h 38"/>
                <a:gd name="T50" fmla="*/ 30 w 32"/>
                <a:gd name="T51" fmla="*/ 32 h 38"/>
                <a:gd name="T52" fmla="*/ 32 w 32"/>
                <a:gd name="T53" fmla="*/ 30 h 38"/>
                <a:gd name="T54" fmla="*/ 28 w 32"/>
                <a:gd name="T55" fmla="*/ 36 h 38"/>
                <a:gd name="T56" fmla="*/ 22 w 32"/>
                <a:gd name="T57" fmla="*/ 38 h 38"/>
                <a:gd name="T58" fmla="*/ 20 w 32"/>
                <a:gd name="T59" fmla="*/ 34 h 38"/>
                <a:gd name="T60" fmla="*/ 20 w 32"/>
                <a:gd name="T61" fmla="*/ 30 h 38"/>
                <a:gd name="T62" fmla="*/ 14 w 32"/>
                <a:gd name="T63" fmla="*/ 18 h 38"/>
                <a:gd name="T64" fmla="*/ 10 w 32"/>
                <a:gd name="T65" fmla="*/ 20 h 38"/>
                <a:gd name="T66" fmla="*/ 6 w 32"/>
                <a:gd name="T67" fmla="*/ 24 h 38"/>
                <a:gd name="T68" fmla="*/ 6 w 32"/>
                <a:gd name="T69" fmla="*/ 28 h 38"/>
                <a:gd name="T70" fmla="*/ 10 w 32"/>
                <a:gd name="T71" fmla="*/ 32 h 38"/>
                <a:gd name="T72" fmla="*/ 16 w 32"/>
                <a:gd name="T73" fmla="*/ 32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"/>
                <a:gd name="T112" fmla="*/ 0 h 38"/>
                <a:gd name="T113" fmla="*/ 32 w 32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" h="38">
                  <a:moveTo>
                    <a:pt x="20" y="32"/>
                  </a:moveTo>
                  <a:lnTo>
                    <a:pt x="16" y="34"/>
                  </a:lnTo>
                  <a:lnTo>
                    <a:pt x="12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2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close/>
                  <a:moveTo>
                    <a:pt x="20" y="30"/>
                  </a:moveTo>
                  <a:lnTo>
                    <a:pt x="20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Freeform 66"/>
            <p:cNvSpPr>
              <a:spLocks/>
            </p:cNvSpPr>
            <p:nvPr/>
          </p:nvSpPr>
          <p:spPr bwMode="auto">
            <a:xfrm>
              <a:off x="2840" y="2430"/>
              <a:ext cx="30" cy="38"/>
            </a:xfrm>
            <a:custGeom>
              <a:avLst/>
              <a:gdLst>
                <a:gd name="T0" fmla="*/ 30 w 30"/>
                <a:gd name="T1" fmla="*/ 22 h 38"/>
                <a:gd name="T2" fmla="*/ 28 w 30"/>
                <a:gd name="T3" fmla="*/ 30 h 38"/>
                <a:gd name="T4" fmla="*/ 24 w 30"/>
                <a:gd name="T5" fmla="*/ 34 h 38"/>
                <a:gd name="T6" fmla="*/ 20 w 30"/>
                <a:gd name="T7" fmla="*/ 36 h 38"/>
                <a:gd name="T8" fmla="*/ 14 w 30"/>
                <a:gd name="T9" fmla="*/ 38 h 38"/>
                <a:gd name="T10" fmla="*/ 8 w 30"/>
                <a:gd name="T11" fmla="*/ 36 h 38"/>
                <a:gd name="T12" fmla="*/ 4 w 30"/>
                <a:gd name="T13" fmla="*/ 32 h 38"/>
                <a:gd name="T14" fmla="*/ 2 w 30"/>
                <a:gd name="T15" fmla="*/ 28 h 38"/>
                <a:gd name="T16" fmla="*/ 0 w 30"/>
                <a:gd name="T17" fmla="*/ 24 h 38"/>
                <a:gd name="T18" fmla="*/ 0 w 30"/>
                <a:gd name="T19" fmla="*/ 18 h 38"/>
                <a:gd name="T20" fmla="*/ 0 w 30"/>
                <a:gd name="T21" fmla="*/ 14 h 38"/>
                <a:gd name="T22" fmla="*/ 2 w 30"/>
                <a:gd name="T23" fmla="*/ 10 h 38"/>
                <a:gd name="T24" fmla="*/ 4 w 30"/>
                <a:gd name="T25" fmla="*/ 6 h 38"/>
                <a:gd name="T26" fmla="*/ 10 w 30"/>
                <a:gd name="T27" fmla="*/ 2 h 38"/>
                <a:gd name="T28" fmla="*/ 16 w 30"/>
                <a:gd name="T29" fmla="*/ 0 h 38"/>
                <a:gd name="T30" fmla="*/ 20 w 30"/>
                <a:gd name="T31" fmla="*/ 0 h 38"/>
                <a:gd name="T32" fmla="*/ 24 w 30"/>
                <a:gd name="T33" fmla="*/ 2 h 38"/>
                <a:gd name="T34" fmla="*/ 26 w 30"/>
                <a:gd name="T35" fmla="*/ 6 h 38"/>
                <a:gd name="T36" fmla="*/ 28 w 30"/>
                <a:gd name="T37" fmla="*/ 8 h 38"/>
                <a:gd name="T38" fmla="*/ 28 w 30"/>
                <a:gd name="T39" fmla="*/ 10 h 38"/>
                <a:gd name="T40" fmla="*/ 26 w 30"/>
                <a:gd name="T41" fmla="*/ 10 h 38"/>
                <a:gd name="T42" fmla="*/ 26 w 30"/>
                <a:gd name="T43" fmla="*/ 12 h 38"/>
                <a:gd name="T44" fmla="*/ 24 w 30"/>
                <a:gd name="T45" fmla="*/ 12 h 38"/>
                <a:gd name="T46" fmla="*/ 22 w 30"/>
                <a:gd name="T47" fmla="*/ 12 h 38"/>
                <a:gd name="T48" fmla="*/ 22 w 30"/>
                <a:gd name="T49" fmla="*/ 10 h 38"/>
                <a:gd name="T50" fmla="*/ 20 w 30"/>
                <a:gd name="T51" fmla="*/ 10 h 38"/>
                <a:gd name="T52" fmla="*/ 20 w 30"/>
                <a:gd name="T53" fmla="*/ 8 h 38"/>
                <a:gd name="T54" fmla="*/ 20 w 30"/>
                <a:gd name="T55" fmla="*/ 6 h 38"/>
                <a:gd name="T56" fmla="*/ 18 w 30"/>
                <a:gd name="T57" fmla="*/ 4 h 38"/>
                <a:gd name="T58" fmla="*/ 18 w 30"/>
                <a:gd name="T59" fmla="*/ 4 h 38"/>
                <a:gd name="T60" fmla="*/ 16 w 30"/>
                <a:gd name="T61" fmla="*/ 2 h 38"/>
                <a:gd name="T62" fmla="*/ 12 w 30"/>
                <a:gd name="T63" fmla="*/ 4 h 38"/>
                <a:gd name="T64" fmla="*/ 10 w 30"/>
                <a:gd name="T65" fmla="*/ 6 h 38"/>
                <a:gd name="T66" fmla="*/ 6 w 30"/>
                <a:gd name="T67" fmla="*/ 10 h 38"/>
                <a:gd name="T68" fmla="*/ 6 w 30"/>
                <a:gd name="T69" fmla="*/ 16 h 38"/>
                <a:gd name="T70" fmla="*/ 6 w 30"/>
                <a:gd name="T71" fmla="*/ 22 h 38"/>
                <a:gd name="T72" fmla="*/ 10 w 30"/>
                <a:gd name="T73" fmla="*/ 26 h 38"/>
                <a:gd name="T74" fmla="*/ 12 w 30"/>
                <a:gd name="T75" fmla="*/ 30 h 38"/>
                <a:gd name="T76" fmla="*/ 18 w 30"/>
                <a:gd name="T77" fmla="*/ 32 h 38"/>
                <a:gd name="T78" fmla="*/ 22 w 30"/>
                <a:gd name="T79" fmla="*/ 30 h 38"/>
                <a:gd name="T80" fmla="*/ 24 w 30"/>
                <a:gd name="T81" fmla="*/ 28 h 38"/>
                <a:gd name="T82" fmla="*/ 26 w 30"/>
                <a:gd name="T83" fmla="*/ 26 h 38"/>
                <a:gd name="T84" fmla="*/ 28 w 30"/>
                <a:gd name="T85" fmla="*/ 22 h 38"/>
                <a:gd name="T86" fmla="*/ 30 w 30"/>
                <a:gd name="T87" fmla="*/ 22 h 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8"/>
                <a:gd name="T134" fmla="*/ 30 w 30"/>
                <a:gd name="T135" fmla="*/ 38 h 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8">
                  <a:moveTo>
                    <a:pt x="30" y="22"/>
                  </a:moveTo>
                  <a:lnTo>
                    <a:pt x="28" y="30"/>
                  </a:lnTo>
                  <a:lnTo>
                    <a:pt x="24" y="34"/>
                  </a:lnTo>
                  <a:lnTo>
                    <a:pt x="20" y="36"/>
                  </a:lnTo>
                  <a:lnTo>
                    <a:pt x="14" y="38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10" y="26"/>
                  </a:lnTo>
                  <a:lnTo>
                    <a:pt x="12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Freeform 67"/>
            <p:cNvSpPr>
              <a:spLocks/>
            </p:cNvSpPr>
            <p:nvPr/>
          </p:nvSpPr>
          <p:spPr bwMode="auto">
            <a:xfrm>
              <a:off x="2874" y="2412"/>
              <a:ext cx="38" cy="54"/>
            </a:xfrm>
            <a:custGeom>
              <a:avLst/>
              <a:gdLst>
                <a:gd name="T0" fmla="*/ 12 w 38"/>
                <a:gd name="T1" fmla="*/ 34 h 54"/>
                <a:gd name="T2" fmla="*/ 24 w 38"/>
                <a:gd name="T3" fmla="*/ 24 h 54"/>
                <a:gd name="T4" fmla="*/ 24 w 38"/>
                <a:gd name="T5" fmla="*/ 22 h 54"/>
                <a:gd name="T6" fmla="*/ 24 w 38"/>
                <a:gd name="T7" fmla="*/ 22 h 54"/>
                <a:gd name="T8" fmla="*/ 24 w 38"/>
                <a:gd name="T9" fmla="*/ 20 h 54"/>
                <a:gd name="T10" fmla="*/ 22 w 38"/>
                <a:gd name="T11" fmla="*/ 20 h 54"/>
                <a:gd name="T12" fmla="*/ 38 w 38"/>
                <a:gd name="T13" fmla="*/ 20 h 54"/>
                <a:gd name="T14" fmla="*/ 32 w 38"/>
                <a:gd name="T15" fmla="*/ 20 h 54"/>
                <a:gd name="T16" fmla="*/ 28 w 38"/>
                <a:gd name="T17" fmla="*/ 24 h 54"/>
                <a:gd name="T18" fmla="*/ 28 w 38"/>
                <a:gd name="T19" fmla="*/ 44 h 54"/>
                <a:gd name="T20" fmla="*/ 32 w 38"/>
                <a:gd name="T21" fmla="*/ 50 h 54"/>
                <a:gd name="T22" fmla="*/ 36 w 38"/>
                <a:gd name="T23" fmla="*/ 52 h 54"/>
                <a:gd name="T24" fmla="*/ 38 w 38"/>
                <a:gd name="T25" fmla="*/ 54 h 54"/>
                <a:gd name="T26" fmla="*/ 22 w 38"/>
                <a:gd name="T27" fmla="*/ 54 h 54"/>
                <a:gd name="T28" fmla="*/ 24 w 38"/>
                <a:gd name="T29" fmla="*/ 54 h 54"/>
                <a:gd name="T30" fmla="*/ 24 w 38"/>
                <a:gd name="T31" fmla="*/ 52 h 54"/>
                <a:gd name="T32" fmla="*/ 24 w 38"/>
                <a:gd name="T33" fmla="*/ 50 h 54"/>
                <a:gd name="T34" fmla="*/ 12 w 38"/>
                <a:gd name="T35" fmla="*/ 34 h 54"/>
                <a:gd name="T36" fmla="*/ 12 w 38"/>
                <a:gd name="T37" fmla="*/ 50 h 54"/>
                <a:gd name="T38" fmla="*/ 12 w 38"/>
                <a:gd name="T39" fmla="*/ 52 h 54"/>
                <a:gd name="T40" fmla="*/ 14 w 38"/>
                <a:gd name="T41" fmla="*/ 54 h 54"/>
                <a:gd name="T42" fmla="*/ 16 w 38"/>
                <a:gd name="T43" fmla="*/ 54 h 54"/>
                <a:gd name="T44" fmla="*/ 0 w 38"/>
                <a:gd name="T45" fmla="*/ 54 h 54"/>
                <a:gd name="T46" fmla="*/ 4 w 38"/>
                <a:gd name="T47" fmla="*/ 54 h 54"/>
                <a:gd name="T48" fmla="*/ 4 w 38"/>
                <a:gd name="T49" fmla="*/ 52 h 54"/>
                <a:gd name="T50" fmla="*/ 4 w 38"/>
                <a:gd name="T51" fmla="*/ 46 h 54"/>
                <a:gd name="T52" fmla="*/ 4 w 38"/>
                <a:gd name="T53" fmla="*/ 8 h 54"/>
                <a:gd name="T54" fmla="*/ 4 w 38"/>
                <a:gd name="T55" fmla="*/ 4 h 54"/>
                <a:gd name="T56" fmla="*/ 2 w 38"/>
                <a:gd name="T57" fmla="*/ 4 h 54"/>
                <a:gd name="T58" fmla="*/ 2 w 38"/>
                <a:gd name="T59" fmla="*/ 4 h 54"/>
                <a:gd name="T60" fmla="*/ 0 w 38"/>
                <a:gd name="T61" fmla="*/ 4 h 54"/>
                <a:gd name="T62" fmla="*/ 12 w 38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54"/>
                <a:gd name="T98" fmla="*/ 38 w 38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54">
                  <a:moveTo>
                    <a:pt x="12" y="0"/>
                  </a:moveTo>
                  <a:lnTo>
                    <a:pt x="12" y="34"/>
                  </a:lnTo>
                  <a:lnTo>
                    <a:pt x="20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22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7" name="Freeform 68"/>
            <p:cNvSpPr>
              <a:spLocks/>
            </p:cNvSpPr>
            <p:nvPr/>
          </p:nvSpPr>
          <p:spPr bwMode="auto">
            <a:xfrm>
              <a:off x="2916" y="2430"/>
              <a:ext cx="26" cy="38"/>
            </a:xfrm>
            <a:custGeom>
              <a:avLst/>
              <a:gdLst>
                <a:gd name="T0" fmla="*/ 22 w 26"/>
                <a:gd name="T1" fmla="*/ 0 h 38"/>
                <a:gd name="T2" fmla="*/ 22 w 26"/>
                <a:gd name="T3" fmla="*/ 12 h 38"/>
                <a:gd name="T4" fmla="*/ 22 w 26"/>
                <a:gd name="T5" fmla="*/ 12 h 38"/>
                <a:gd name="T6" fmla="*/ 20 w 26"/>
                <a:gd name="T7" fmla="*/ 8 h 38"/>
                <a:gd name="T8" fmla="*/ 18 w 26"/>
                <a:gd name="T9" fmla="*/ 4 h 38"/>
                <a:gd name="T10" fmla="*/ 16 w 26"/>
                <a:gd name="T11" fmla="*/ 4 h 38"/>
                <a:gd name="T12" fmla="*/ 12 w 26"/>
                <a:gd name="T13" fmla="*/ 2 h 38"/>
                <a:gd name="T14" fmla="*/ 10 w 26"/>
                <a:gd name="T15" fmla="*/ 4 h 38"/>
                <a:gd name="T16" fmla="*/ 8 w 26"/>
                <a:gd name="T17" fmla="*/ 4 h 38"/>
                <a:gd name="T18" fmla="*/ 6 w 26"/>
                <a:gd name="T19" fmla="*/ 6 h 38"/>
                <a:gd name="T20" fmla="*/ 6 w 26"/>
                <a:gd name="T21" fmla="*/ 8 h 38"/>
                <a:gd name="T22" fmla="*/ 6 w 26"/>
                <a:gd name="T23" fmla="*/ 10 h 38"/>
                <a:gd name="T24" fmla="*/ 6 w 26"/>
                <a:gd name="T25" fmla="*/ 10 h 38"/>
                <a:gd name="T26" fmla="*/ 8 w 26"/>
                <a:gd name="T27" fmla="*/ 12 h 38"/>
                <a:gd name="T28" fmla="*/ 12 w 26"/>
                <a:gd name="T29" fmla="*/ 14 h 38"/>
                <a:gd name="T30" fmla="*/ 18 w 26"/>
                <a:gd name="T31" fmla="*/ 16 h 38"/>
                <a:gd name="T32" fmla="*/ 22 w 26"/>
                <a:gd name="T33" fmla="*/ 20 h 38"/>
                <a:gd name="T34" fmla="*/ 24 w 26"/>
                <a:gd name="T35" fmla="*/ 24 h 38"/>
                <a:gd name="T36" fmla="*/ 26 w 26"/>
                <a:gd name="T37" fmla="*/ 26 h 38"/>
                <a:gd name="T38" fmla="*/ 24 w 26"/>
                <a:gd name="T39" fmla="*/ 32 h 38"/>
                <a:gd name="T40" fmla="*/ 22 w 26"/>
                <a:gd name="T41" fmla="*/ 34 h 38"/>
                <a:gd name="T42" fmla="*/ 18 w 26"/>
                <a:gd name="T43" fmla="*/ 36 h 38"/>
                <a:gd name="T44" fmla="*/ 12 w 26"/>
                <a:gd name="T45" fmla="*/ 38 h 38"/>
                <a:gd name="T46" fmla="*/ 10 w 26"/>
                <a:gd name="T47" fmla="*/ 38 h 38"/>
                <a:gd name="T48" fmla="*/ 6 w 26"/>
                <a:gd name="T49" fmla="*/ 36 h 38"/>
                <a:gd name="T50" fmla="*/ 4 w 26"/>
                <a:gd name="T51" fmla="*/ 36 h 38"/>
                <a:gd name="T52" fmla="*/ 4 w 26"/>
                <a:gd name="T53" fmla="*/ 36 h 38"/>
                <a:gd name="T54" fmla="*/ 2 w 26"/>
                <a:gd name="T55" fmla="*/ 36 h 38"/>
                <a:gd name="T56" fmla="*/ 2 w 26"/>
                <a:gd name="T57" fmla="*/ 38 h 38"/>
                <a:gd name="T58" fmla="*/ 0 w 26"/>
                <a:gd name="T59" fmla="*/ 38 h 38"/>
                <a:gd name="T60" fmla="*/ 0 w 26"/>
                <a:gd name="T61" fmla="*/ 26 h 38"/>
                <a:gd name="T62" fmla="*/ 2 w 26"/>
                <a:gd name="T63" fmla="*/ 26 h 38"/>
                <a:gd name="T64" fmla="*/ 4 w 26"/>
                <a:gd name="T65" fmla="*/ 30 h 38"/>
                <a:gd name="T66" fmla="*/ 6 w 26"/>
                <a:gd name="T67" fmla="*/ 32 h 38"/>
                <a:gd name="T68" fmla="*/ 10 w 26"/>
                <a:gd name="T69" fmla="*/ 34 h 38"/>
                <a:gd name="T70" fmla="*/ 14 w 26"/>
                <a:gd name="T71" fmla="*/ 36 h 38"/>
                <a:gd name="T72" fmla="*/ 16 w 26"/>
                <a:gd name="T73" fmla="*/ 34 h 38"/>
                <a:gd name="T74" fmla="*/ 18 w 26"/>
                <a:gd name="T75" fmla="*/ 34 h 38"/>
                <a:gd name="T76" fmla="*/ 18 w 26"/>
                <a:gd name="T77" fmla="*/ 32 h 38"/>
                <a:gd name="T78" fmla="*/ 20 w 26"/>
                <a:gd name="T79" fmla="*/ 30 h 38"/>
                <a:gd name="T80" fmla="*/ 18 w 26"/>
                <a:gd name="T81" fmla="*/ 28 h 38"/>
                <a:gd name="T82" fmla="*/ 18 w 26"/>
                <a:gd name="T83" fmla="*/ 26 h 38"/>
                <a:gd name="T84" fmla="*/ 14 w 26"/>
                <a:gd name="T85" fmla="*/ 24 h 38"/>
                <a:gd name="T86" fmla="*/ 10 w 26"/>
                <a:gd name="T87" fmla="*/ 20 h 38"/>
                <a:gd name="T88" fmla="*/ 6 w 26"/>
                <a:gd name="T89" fmla="*/ 18 h 38"/>
                <a:gd name="T90" fmla="*/ 2 w 26"/>
                <a:gd name="T91" fmla="*/ 16 h 38"/>
                <a:gd name="T92" fmla="*/ 2 w 26"/>
                <a:gd name="T93" fmla="*/ 14 h 38"/>
                <a:gd name="T94" fmla="*/ 0 w 26"/>
                <a:gd name="T95" fmla="*/ 10 h 38"/>
                <a:gd name="T96" fmla="*/ 2 w 26"/>
                <a:gd name="T97" fmla="*/ 6 h 38"/>
                <a:gd name="T98" fmla="*/ 4 w 26"/>
                <a:gd name="T99" fmla="*/ 4 h 38"/>
                <a:gd name="T100" fmla="*/ 8 w 26"/>
                <a:gd name="T101" fmla="*/ 0 h 38"/>
                <a:gd name="T102" fmla="*/ 12 w 26"/>
                <a:gd name="T103" fmla="*/ 0 h 38"/>
                <a:gd name="T104" fmla="*/ 14 w 26"/>
                <a:gd name="T105" fmla="*/ 0 h 38"/>
                <a:gd name="T106" fmla="*/ 18 w 26"/>
                <a:gd name="T107" fmla="*/ 2 h 38"/>
                <a:gd name="T108" fmla="*/ 18 w 26"/>
                <a:gd name="T109" fmla="*/ 2 h 38"/>
                <a:gd name="T110" fmla="*/ 20 w 26"/>
                <a:gd name="T111" fmla="*/ 2 h 38"/>
                <a:gd name="T112" fmla="*/ 20 w 26"/>
                <a:gd name="T113" fmla="*/ 2 h 38"/>
                <a:gd name="T114" fmla="*/ 20 w 26"/>
                <a:gd name="T115" fmla="*/ 2 h 38"/>
                <a:gd name="T116" fmla="*/ 22 w 26"/>
                <a:gd name="T117" fmla="*/ 2 h 38"/>
                <a:gd name="T118" fmla="*/ 22 w 26"/>
                <a:gd name="T119" fmla="*/ 0 h 38"/>
                <a:gd name="T120" fmla="*/ 22 w 26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"/>
                <a:gd name="T184" fmla="*/ 0 h 38"/>
                <a:gd name="T185" fmla="*/ 26 w 26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" h="38">
                  <a:moveTo>
                    <a:pt x="22" y="0"/>
                  </a:moveTo>
                  <a:lnTo>
                    <a:pt x="22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8" y="16"/>
                  </a:lnTo>
                  <a:lnTo>
                    <a:pt x="22" y="20"/>
                  </a:lnTo>
                  <a:lnTo>
                    <a:pt x="24" y="24"/>
                  </a:lnTo>
                  <a:lnTo>
                    <a:pt x="26" y="26"/>
                  </a:lnTo>
                  <a:lnTo>
                    <a:pt x="24" y="32"/>
                  </a:lnTo>
                  <a:lnTo>
                    <a:pt x="22" y="34"/>
                  </a:lnTo>
                  <a:lnTo>
                    <a:pt x="18" y="36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6" y="32"/>
                  </a:lnTo>
                  <a:lnTo>
                    <a:pt x="10" y="34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4" y="24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Freeform 69"/>
            <p:cNvSpPr>
              <a:spLocks/>
            </p:cNvSpPr>
            <p:nvPr/>
          </p:nvSpPr>
          <p:spPr bwMode="auto">
            <a:xfrm>
              <a:off x="2946" y="2412"/>
              <a:ext cx="20" cy="72"/>
            </a:xfrm>
            <a:custGeom>
              <a:avLst/>
              <a:gdLst>
                <a:gd name="T0" fmla="*/ 0 w 20"/>
                <a:gd name="T1" fmla="*/ 2 h 72"/>
                <a:gd name="T2" fmla="*/ 0 w 20"/>
                <a:gd name="T3" fmla="*/ 0 h 72"/>
                <a:gd name="T4" fmla="*/ 4 w 20"/>
                <a:gd name="T5" fmla="*/ 4 h 72"/>
                <a:gd name="T6" fmla="*/ 10 w 20"/>
                <a:gd name="T7" fmla="*/ 6 h 72"/>
                <a:gd name="T8" fmla="*/ 14 w 20"/>
                <a:gd name="T9" fmla="*/ 12 h 72"/>
                <a:gd name="T10" fmla="*/ 18 w 20"/>
                <a:gd name="T11" fmla="*/ 20 h 72"/>
                <a:gd name="T12" fmla="*/ 20 w 20"/>
                <a:gd name="T13" fmla="*/ 28 h 72"/>
                <a:gd name="T14" fmla="*/ 20 w 20"/>
                <a:gd name="T15" fmla="*/ 36 h 72"/>
                <a:gd name="T16" fmla="*/ 20 w 20"/>
                <a:gd name="T17" fmla="*/ 44 h 72"/>
                <a:gd name="T18" fmla="*/ 18 w 20"/>
                <a:gd name="T19" fmla="*/ 50 h 72"/>
                <a:gd name="T20" fmla="*/ 14 w 20"/>
                <a:gd name="T21" fmla="*/ 58 h 72"/>
                <a:gd name="T22" fmla="*/ 10 w 20"/>
                <a:gd name="T23" fmla="*/ 64 h 72"/>
                <a:gd name="T24" fmla="*/ 6 w 20"/>
                <a:gd name="T25" fmla="*/ 68 h 72"/>
                <a:gd name="T26" fmla="*/ 0 w 20"/>
                <a:gd name="T27" fmla="*/ 72 h 72"/>
                <a:gd name="T28" fmla="*/ 0 w 20"/>
                <a:gd name="T29" fmla="*/ 70 h 72"/>
                <a:gd name="T30" fmla="*/ 4 w 20"/>
                <a:gd name="T31" fmla="*/ 66 h 72"/>
                <a:gd name="T32" fmla="*/ 8 w 20"/>
                <a:gd name="T33" fmla="*/ 62 h 72"/>
                <a:gd name="T34" fmla="*/ 10 w 20"/>
                <a:gd name="T35" fmla="*/ 58 h 72"/>
                <a:gd name="T36" fmla="*/ 12 w 20"/>
                <a:gd name="T37" fmla="*/ 52 h 72"/>
                <a:gd name="T38" fmla="*/ 14 w 20"/>
                <a:gd name="T39" fmla="*/ 44 h 72"/>
                <a:gd name="T40" fmla="*/ 14 w 20"/>
                <a:gd name="T41" fmla="*/ 36 h 72"/>
                <a:gd name="T42" fmla="*/ 14 w 20"/>
                <a:gd name="T43" fmla="*/ 28 h 72"/>
                <a:gd name="T44" fmla="*/ 12 w 20"/>
                <a:gd name="T45" fmla="*/ 22 h 72"/>
                <a:gd name="T46" fmla="*/ 12 w 20"/>
                <a:gd name="T47" fmla="*/ 18 h 72"/>
                <a:gd name="T48" fmla="*/ 10 w 20"/>
                <a:gd name="T49" fmla="*/ 14 h 72"/>
                <a:gd name="T50" fmla="*/ 8 w 20"/>
                <a:gd name="T51" fmla="*/ 10 h 72"/>
                <a:gd name="T52" fmla="*/ 6 w 20"/>
                <a:gd name="T53" fmla="*/ 8 h 72"/>
                <a:gd name="T54" fmla="*/ 2 w 20"/>
                <a:gd name="T55" fmla="*/ 4 h 72"/>
                <a:gd name="T56" fmla="*/ 0 w 20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Freeform 70"/>
            <p:cNvSpPr>
              <a:spLocks noEditPoints="1"/>
            </p:cNvSpPr>
            <p:nvPr/>
          </p:nvSpPr>
          <p:spPr bwMode="auto">
            <a:xfrm>
              <a:off x="3330" y="2414"/>
              <a:ext cx="40" cy="52"/>
            </a:xfrm>
            <a:custGeom>
              <a:avLst/>
              <a:gdLst>
                <a:gd name="T0" fmla="*/ 16 w 40"/>
                <a:gd name="T1" fmla="*/ 28 h 52"/>
                <a:gd name="T2" fmla="*/ 16 w 40"/>
                <a:gd name="T3" fmla="*/ 44 h 52"/>
                <a:gd name="T4" fmla="*/ 16 w 40"/>
                <a:gd name="T5" fmla="*/ 48 h 52"/>
                <a:gd name="T6" fmla="*/ 16 w 40"/>
                <a:gd name="T7" fmla="*/ 50 h 52"/>
                <a:gd name="T8" fmla="*/ 18 w 40"/>
                <a:gd name="T9" fmla="*/ 52 h 52"/>
                <a:gd name="T10" fmla="*/ 20 w 40"/>
                <a:gd name="T11" fmla="*/ 52 h 52"/>
                <a:gd name="T12" fmla="*/ 22 w 40"/>
                <a:gd name="T13" fmla="*/ 52 h 52"/>
                <a:gd name="T14" fmla="*/ 22 w 40"/>
                <a:gd name="T15" fmla="*/ 52 h 52"/>
                <a:gd name="T16" fmla="*/ 0 w 40"/>
                <a:gd name="T17" fmla="*/ 52 h 52"/>
                <a:gd name="T18" fmla="*/ 0 w 40"/>
                <a:gd name="T19" fmla="*/ 52 h 52"/>
                <a:gd name="T20" fmla="*/ 2 w 40"/>
                <a:gd name="T21" fmla="*/ 52 h 52"/>
                <a:gd name="T22" fmla="*/ 4 w 40"/>
                <a:gd name="T23" fmla="*/ 52 h 52"/>
                <a:gd name="T24" fmla="*/ 6 w 40"/>
                <a:gd name="T25" fmla="*/ 50 h 52"/>
                <a:gd name="T26" fmla="*/ 8 w 40"/>
                <a:gd name="T27" fmla="*/ 48 h 52"/>
                <a:gd name="T28" fmla="*/ 8 w 40"/>
                <a:gd name="T29" fmla="*/ 44 h 52"/>
                <a:gd name="T30" fmla="*/ 8 w 40"/>
                <a:gd name="T31" fmla="*/ 8 h 52"/>
                <a:gd name="T32" fmla="*/ 8 w 40"/>
                <a:gd name="T33" fmla="*/ 4 h 52"/>
                <a:gd name="T34" fmla="*/ 6 w 40"/>
                <a:gd name="T35" fmla="*/ 2 h 52"/>
                <a:gd name="T36" fmla="*/ 4 w 40"/>
                <a:gd name="T37" fmla="*/ 0 h 52"/>
                <a:gd name="T38" fmla="*/ 2 w 40"/>
                <a:gd name="T39" fmla="*/ 0 h 52"/>
                <a:gd name="T40" fmla="*/ 0 w 40"/>
                <a:gd name="T41" fmla="*/ 0 h 52"/>
                <a:gd name="T42" fmla="*/ 0 w 40"/>
                <a:gd name="T43" fmla="*/ 0 h 52"/>
                <a:gd name="T44" fmla="*/ 20 w 40"/>
                <a:gd name="T45" fmla="*/ 0 h 52"/>
                <a:gd name="T46" fmla="*/ 26 w 40"/>
                <a:gd name="T47" fmla="*/ 0 h 52"/>
                <a:gd name="T48" fmla="*/ 32 w 40"/>
                <a:gd name="T49" fmla="*/ 2 h 52"/>
                <a:gd name="T50" fmla="*/ 34 w 40"/>
                <a:gd name="T51" fmla="*/ 2 h 52"/>
                <a:gd name="T52" fmla="*/ 38 w 40"/>
                <a:gd name="T53" fmla="*/ 6 h 52"/>
                <a:gd name="T54" fmla="*/ 40 w 40"/>
                <a:gd name="T55" fmla="*/ 10 h 52"/>
                <a:gd name="T56" fmla="*/ 40 w 40"/>
                <a:gd name="T57" fmla="*/ 14 h 52"/>
                <a:gd name="T58" fmla="*/ 40 w 40"/>
                <a:gd name="T59" fmla="*/ 20 h 52"/>
                <a:gd name="T60" fmla="*/ 36 w 40"/>
                <a:gd name="T61" fmla="*/ 24 h 52"/>
                <a:gd name="T62" fmla="*/ 32 w 40"/>
                <a:gd name="T63" fmla="*/ 28 h 52"/>
                <a:gd name="T64" fmla="*/ 24 w 40"/>
                <a:gd name="T65" fmla="*/ 28 h 52"/>
                <a:gd name="T66" fmla="*/ 22 w 40"/>
                <a:gd name="T67" fmla="*/ 28 h 52"/>
                <a:gd name="T68" fmla="*/ 20 w 40"/>
                <a:gd name="T69" fmla="*/ 28 h 52"/>
                <a:gd name="T70" fmla="*/ 18 w 40"/>
                <a:gd name="T71" fmla="*/ 28 h 52"/>
                <a:gd name="T72" fmla="*/ 16 w 40"/>
                <a:gd name="T73" fmla="*/ 28 h 52"/>
                <a:gd name="T74" fmla="*/ 16 w 40"/>
                <a:gd name="T75" fmla="*/ 26 h 52"/>
                <a:gd name="T76" fmla="*/ 18 w 40"/>
                <a:gd name="T77" fmla="*/ 26 h 52"/>
                <a:gd name="T78" fmla="*/ 18 w 40"/>
                <a:gd name="T79" fmla="*/ 26 h 52"/>
                <a:gd name="T80" fmla="*/ 20 w 40"/>
                <a:gd name="T81" fmla="*/ 26 h 52"/>
                <a:gd name="T82" fmla="*/ 22 w 40"/>
                <a:gd name="T83" fmla="*/ 26 h 52"/>
                <a:gd name="T84" fmla="*/ 26 w 40"/>
                <a:gd name="T85" fmla="*/ 26 h 52"/>
                <a:gd name="T86" fmla="*/ 28 w 40"/>
                <a:gd name="T87" fmla="*/ 22 h 52"/>
                <a:gd name="T88" fmla="*/ 32 w 40"/>
                <a:gd name="T89" fmla="*/ 20 h 52"/>
                <a:gd name="T90" fmla="*/ 32 w 40"/>
                <a:gd name="T91" fmla="*/ 14 h 52"/>
                <a:gd name="T92" fmla="*/ 32 w 40"/>
                <a:gd name="T93" fmla="*/ 12 h 52"/>
                <a:gd name="T94" fmla="*/ 30 w 40"/>
                <a:gd name="T95" fmla="*/ 8 h 52"/>
                <a:gd name="T96" fmla="*/ 28 w 40"/>
                <a:gd name="T97" fmla="*/ 6 h 52"/>
                <a:gd name="T98" fmla="*/ 26 w 40"/>
                <a:gd name="T99" fmla="*/ 4 h 52"/>
                <a:gd name="T100" fmla="*/ 24 w 40"/>
                <a:gd name="T101" fmla="*/ 2 h 52"/>
                <a:gd name="T102" fmla="*/ 20 w 40"/>
                <a:gd name="T103" fmla="*/ 2 h 52"/>
                <a:gd name="T104" fmla="*/ 18 w 40"/>
                <a:gd name="T105" fmla="*/ 2 h 52"/>
                <a:gd name="T106" fmla="*/ 16 w 40"/>
                <a:gd name="T107" fmla="*/ 2 h 52"/>
                <a:gd name="T108" fmla="*/ 16 w 40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"/>
                <a:gd name="T166" fmla="*/ 0 h 52"/>
                <a:gd name="T167" fmla="*/ 40 w 40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0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Freeform 71"/>
            <p:cNvSpPr>
              <a:spLocks noEditPoints="1"/>
            </p:cNvSpPr>
            <p:nvPr/>
          </p:nvSpPr>
          <p:spPr bwMode="auto">
            <a:xfrm>
              <a:off x="3374" y="2414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6 w 42"/>
                <a:gd name="T7" fmla="*/ 50 h 52"/>
                <a:gd name="T8" fmla="*/ 18 w 42"/>
                <a:gd name="T9" fmla="*/ 52 h 52"/>
                <a:gd name="T10" fmla="*/ 20 w 42"/>
                <a:gd name="T11" fmla="*/ 52 h 52"/>
                <a:gd name="T12" fmla="*/ 22 w 42"/>
                <a:gd name="T13" fmla="*/ 52 h 52"/>
                <a:gd name="T14" fmla="*/ 22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6 w 42"/>
                <a:gd name="T23" fmla="*/ 52 h 52"/>
                <a:gd name="T24" fmla="*/ 8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6 w 42"/>
                <a:gd name="T35" fmla="*/ 2 h 52"/>
                <a:gd name="T36" fmla="*/ 4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6 w 42"/>
                <a:gd name="T47" fmla="*/ 0 h 52"/>
                <a:gd name="T48" fmla="*/ 32 w 42"/>
                <a:gd name="T49" fmla="*/ 2 h 52"/>
                <a:gd name="T50" fmla="*/ 36 w 42"/>
                <a:gd name="T51" fmla="*/ 2 h 52"/>
                <a:gd name="T52" fmla="*/ 38 w 42"/>
                <a:gd name="T53" fmla="*/ 6 h 52"/>
                <a:gd name="T54" fmla="*/ 40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6 w 42"/>
                <a:gd name="T61" fmla="*/ 24 h 52"/>
                <a:gd name="T62" fmla="*/ 32 w 42"/>
                <a:gd name="T63" fmla="*/ 28 h 52"/>
                <a:gd name="T64" fmla="*/ 24 w 42"/>
                <a:gd name="T65" fmla="*/ 28 h 52"/>
                <a:gd name="T66" fmla="*/ 22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20 w 42"/>
                <a:gd name="T79" fmla="*/ 26 h 52"/>
                <a:gd name="T80" fmla="*/ 20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28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0 w 42"/>
                <a:gd name="T95" fmla="*/ 8 h 52"/>
                <a:gd name="T96" fmla="*/ 28 w 42"/>
                <a:gd name="T97" fmla="*/ 6 h 52"/>
                <a:gd name="T98" fmla="*/ 26 w 42"/>
                <a:gd name="T99" fmla="*/ 4 h 52"/>
                <a:gd name="T100" fmla="*/ 24 w 42"/>
                <a:gd name="T101" fmla="*/ 2 h 52"/>
                <a:gd name="T102" fmla="*/ 20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Freeform 72"/>
            <p:cNvSpPr>
              <a:spLocks/>
            </p:cNvSpPr>
            <p:nvPr/>
          </p:nvSpPr>
          <p:spPr bwMode="auto">
            <a:xfrm>
              <a:off x="3420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20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20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2" name="Freeform 73"/>
            <p:cNvSpPr>
              <a:spLocks noEditPoints="1"/>
            </p:cNvSpPr>
            <p:nvPr/>
          </p:nvSpPr>
          <p:spPr bwMode="auto">
            <a:xfrm>
              <a:off x="3448" y="2412"/>
              <a:ext cx="16" cy="54"/>
            </a:xfrm>
            <a:custGeom>
              <a:avLst/>
              <a:gdLst>
                <a:gd name="T0" fmla="*/ 8 w 16"/>
                <a:gd name="T1" fmla="*/ 0 h 54"/>
                <a:gd name="T2" fmla="*/ 10 w 16"/>
                <a:gd name="T3" fmla="*/ 0 h 54"/>
                <a:gd name="T4" fmla="*/ 10 w 16"/>
                <a:gd name="T5" fmla="*/ 0 h 54"/>
                <a:gd name="T6" fmla="*/ 12 w 16"/>
                <a:gd name="T7" fmla="*/ 2 h 54"/>
                <a:gd name="T8" fmla="*/ 12 w 16"/>
                <a:gd name="T9" fmla="*/ 4 h 54"/>
                <a:gd name="T10" fmla="*/ 12 w 16"/>
                <a:gd name="T11" fmla="*/ 6 h 54"/>
                <a:gd name="T12" fmla="*/ 10 w 16"/>
                <a:gd name="T13" fmla="*/ 6 h 54"/>
                <a:gd name="T14" fmla="*/ 10 w 16"/>
                <a:gd name="T15" fmla="*/ 8 h 54"/>
                <a:gd name="T16" fmla="*/ 8 w 16"/>
                <a:gd name="T17" fmla="*/ 8 h 54"/>
                <a:gd name="T18" fmla="*/ 6 w 16"/>
                <a:gd name="T19" fmla="*/ 8 h 54"/>
                <a:gd name="T20" fmla="*/ 4 w 16"/>
                <a:gd name="T21" fmla="*/ 6 h 54"/>
                <a:gd name="T22" fmla="*/ 4 w 16"/>
                <a:gd name="T23" fmla="*/ 6 h 54"/>
                <a:gd name="T24" fmla="*/ 2 w 16"/>
                <a:gd name="T25" fmla="*/ 4 h 54"/>
                <a:gd name="T26" fmla="*/ 4 w 16"/>
                <a:gd name="T27" fmla="*/ 2 h 54"/>
                <a:gd name="T28" fmla="*/ 4 w 16"/>
                <a:gd name="T29" fmla="*/ 0 h 54"/>
                <a:gd name="T30" fmla="*/ 6 w 16"/>
                <a:gd name="T31" fmla="*/ 0 h 54"/>
                <a:gd name="T32" fmla="*/ 8 w 16"/>
                <a:gd name="T33" fmla="*/ 0 h 54"/>
                <a:gd name="T34" fmla="*/ 12 w 16"/>
                <a:gd name="T35" fmla="*/ 18 h 54"/>
                <a:gd name="T36" fmla="*/ 12 w 16"/>
                <a:gd name="T37" fmla="*/ 46 h 54"/>
                <a:gd name="T38" fmla="*/ 12 w 16"/>
                <a:gd name="T39" fmla="*/ 50 h 54"/>
                <a:gd name="T40" fmla="*/ 12 w 16"/>
                <a:gd name="T41" fmla="*/ 52 h 54"/>
                <a:gd name="T42" fmla="*/ 12 w 16"/>
                <a:gd name="T43" fmla="*/ 52 h 54"/>
                <a:gd name="T44" fmla="*/ 14 w 16"/>
                <a:gd name="T45" fmla="*/ 54 h 54"/>
                <a:gd name="T46" fmla="*/ 14 w 16"/>
                <a:gd name="T47" fmla="*/ 54 h 54"/>
                <a:gd name="T48" fmla="*/ 16 w 16"/>
                <a:gd name="T49" fmla="*/ 54 h 54"/>
                <a:gd name="T50" fmla="*/ 16 w 16"/>
                <a:gd name="T51" fmla="*/ 54 h 54"/>
                <a:gd name="T52" fmla="*/ 0 w 16"/>
                <a:gd name="T53" fmla="*/ 54 h 54"/>
                <a:gd name="T54" fmla="*/ 0 w 16"/>
                <a:gd name="T55" fmla="*/ 54 h 54"/>
                <a:gd name="T56" fmla="*/ 2 w 16"/>
                <a:gd name="T57" fmla="*/ 54 h 54"/>
                <a:gd name="T58" fmla="*/ 2 w 16"/>
                <a:gd name="T59" fmla="*/ 54 h 54"/>
                <a:gd name="T60" fmla="*/ 4 w 16"/>
                <a:gd name="T61" fmla="*/ 52 h 54"/>
                <a:gd name="T62" fmla="*/ 4 w 16"/>
                <a:gd name="T63" fmla="*/ 52 h 54"/>
                <a:gd name="T64" fmla="*/ 4 w 16"/>
                <a:gd name="T65" fmla="*/ 50 h 54"/>
                <a:gd name="T66" fmla="*/ 4 w 16"/>
                <a:gd name="T67" fmla="*/ 46 h 54"/>
                <a:gd name="T68" fmla="*/ 4 w 16"/>
                <a:gd name="T69" fmla="*/ 34 h 54"/>
                <a:gd name="T70" fmla="*/ 4 w 16"/>
                <a:gd name="T71" fmla="*/ 28 h 54"/>
                <a:gd name="T72" fmla="*/ 4 w 16"/>
                <a:gd name="T73" fmla="*/ 24 h 54"/>
                <a:gd name="T74" fmla="*/ 4 w 16"/>
                <a:gd name="T75" fmla="*/ 24 h 54"/>
                <a:gd name="T76" fmla="*/ 4 w 16"/>
                <a:gd name="T77" fmla="*/ 24 h 54"/>
                <a:gd name="T78" fmla="*/ 4 w 16"/>
                <a:gd name="T79" fmla="*/ 22 h 54"/>
                <a:gd name="T80" fmla="*/ 2 w 16"/>
                <a:gd name="T81" fmla="*/ 22 h 54"/>
                <a:gd name="T82" fmla="*/ 2 w 16"/>
                <a:gd name="T83" fmla="*/ 22 h 54"/>
                <a:gd name="T84" fmla="*/ 0 w 16"/>
                <a:gd name="T85" fmla="*/ 24 h 54"/>
                <a:gd name="T86" fmla="*/ 0 w 16"/>
                <a:gd name="T87" fmla="*/ 22 h 54"/>
                <a:gd name="T88" fmla="*/ 10 w 16"/>
                <a:gd name="T89" fmla="*/ 18 h 54"/>
                <a:gd name="T90" fmla="*/ 12 w 16"/>
                <a:gd name="T91" fmla="*/ 18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4"/>
                <a:gd name="T140" fmla="*/ 16 w 16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4">
                  <a:moveTo>
                    <a:pt x="8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18"/>
                  </a:move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4" y="34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0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3" name="Freeform 74"/>
            <p:cNvSpPr>
              <a:spLocks/>
            </p:cNvSpPr>
            <p:nvPr/>
          </p:nvSpPr>
          <p:spPr bwMode="auto">
            <a:xfrm>
              <a:off x="3468" y="2430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4 h 36"/>
                <a:gd name="T4" fmla="*/ 20 w 38"/>
                <a:gd name="T5" fmla="*/ 2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2 h 36"/>
                <a:gd name="T12" fmla="*/ 30 w 38"/>
                <a:gd name="T13" fmla="*/ 4 h 36"/>
                <a:gd name="T14" fmla="*/ 32 w 38"/>
                <a:gd name="T15" fmla="*/ 6 h 36"/>
                <a:gd name="T16" fmla="*/ 32 w 38"/>
                <a:gd name="T17" fmla="*/ 10 h 36"/>
                <a:gd name="T18" fmla="*/ 32 w 38"/>
                <a:gd name="T19" fmla="*/ 14 h 36"/>
                <a:gd name="T20" fmla="*/ 32 w 38"/>
                <a:gd name="T21" fmla="*/ 28 h 36"/>
                <a:gd name="T22" fmla="*/ 34 w 38"/>
                <a:gd name="T23" fmla="*/ 32 h 36"/>
                <a:gd name="T24" fmla="*/ 34 w 38"/>
                <a:gd name="T25" fmla="*/ 34 h 36"/>
                <a:gd name="T26" fmla="*/ 34 w 38"/>
                <a:gd name="T27" fmla="*/ 34 h 36"/>
                <a:gd name="T28" fmla="*/ 34 w 38"/>
                <a:gd name="T29" fmla="*/ 36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6 h 36"/>
                <a:gd name="T44" fmla="*/ 24 w 38"/>
                <a:gd name="T45" fmla="*/ 36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2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4 w 38"/>
                <a:gd name="T59" fmla="*/ 8 h 36"/>
                <a:gd name="T60" fmla="*/ 24 w 38"/>
                <a:gd name="T61" fmla="*/ 6 h 36"/>
                <a:gd name="T62" fmla="*/ 20 w 38"/>
                <a:gd name="T63" fmla="*/ 6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2 h 36"/>
                <a:gd name="T72" fmla="*/ 12 w 38"/>
                <a:gd name="T73" fmla="*/ 34 h 36"/>
                <a:gd name="T74" fmla="*/ 12 w 38"/>
                <a:gd name="T75" fmla="*/ 34 h 36"/>
                <a:gd name="T76" fmla="*/ 12 w 38"/>
                <a:gd name="T77" fmla="*/ 36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6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6 h 36"/>
                <a:gd name="T100" fmla="*/ 4 w 38"/>
                <a:gd name="T101" fmla="*/ 10 h 36"/>
                <a:gd name="T102" fmla="*/ 4 w 38"/>
                <a:gd name="T103" fmla="*/ 8 h 36"/>
                <a:gd name="T104" fmla="*/ 4 w 38"/>
                <a:gd name="T105" fmla="*/ 6 h 36"/>
                <a:gd name="T106" fmla="*/ 4 w 38"/>
                <a:gd name="T107" fmla="*/ 6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6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32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4" name="Freeform 75"/>
            <p:cNvSpPr>
              <a:spLocks/>
            </p:cNvSpPr>
            <p:nvPr/>
          </p:nvSpPr>
          <p:spPr bwMode="auto">
            <a:xfrm>
              <a:off x="3506" y="2420"/>
              <a:ext cx="24" cy="48"/>
            </a:xfrm>
            <a:custGeom>
              <a:avLst/>
              <a:gdLst>
                <a:gd name="T0" fmla="*/ 14 w 24"/>
                <a:gd name="T1" fmla="*/ 0 h 48"/>
                <a:gd name="T2" fmla="*/ 14 w 24"/>
                <a:gd name="T3" fmla="*/ 12 h 48"/>
                <a:gd name="T4" fmla="*/ 22 w 24"/>
                <a:gd name="T5" fmla="*/ 12 h 48"/>
                <a:gd name="T6" fmla="*/ 22 w 24"/>
                <a:gd name="T7" fmla="*/ 14 h 48"/>
                <a:gd name="T8" fmla="*/ 14 w 24"/>
                <a:gd name="T9" fmla="*/ 14 h 48"/>
                <a:gd name="T10" fmla="*/ 14 w 24"/>
                <a:gd name="T11" fmla="*/ 36 h 48"/>
                <a:gd name="T12" fmla="*/ 14 w 24"/>
                <a:gd name="T13" fmla="*/ 40 h 48"/>
                <a:gd name="T14" fmla="*/ 14 w 24"/>
                <a:gd name="T15" fmla="*/ 42 h 48"/>
                <a:gd name="T16" fmla="*/ 16 w 24"/>
                <a:gd name="T17" fmla="*/ 42 h 48"/>
                <a:gd name="T18" fmla="*/ 18 w 24"/>
                <a:gd name="T19" fmla="*/ 42 h 48"/>
                <a:gd name="T20" fmla="*/ 18 w 24"/>
                <a:gd name="T21" fmla="*/ 42 h 48"/>
                <a:gd name="T22" fmla="*/ 20 w 24"/>
                <a:gd name="T23" fmla="*/ 42 h 48"/>
                <a:gd name="T24" fmla="*/ 20 w 24"/>
                <a:gd name="T25" fmla="*/ 42 h 48"/>
                <a:gd name="T26" fmla="*/ 22 w 24"/>
                <a:gd name="T27" fmla="*/ 40 h 48"/>
                <a:gd name="T28" fmla="*/ 24 w 24"/>
                <a:gd name="T29" fmla="*/ 40 h 48"/>
                <a:gd name="T30" fmla="*/ 22 w 24"/>
                <a:gd name="T31" fmla="*/ 44 h 48"/>
                <a:gd name="T32" fmla="*/ 20 w 24"/>
                <a:gd name="T33" fmla="*/ 46 h 48"/>
                <a:gd name="T34" fmla="*/ 16 w 24"/>
                <a:gd name="T35" fmla="*/ 48 h 48"/>
                <a:gd name="T36" fmla="*/ 14 w 24"/>
                <a:gd name="T37" fmla="*/ 48 h 48"/>
                <a:gd name="T38" fmla="*/ 12 w 24"/>
                <a:gd name="T39" fmla="*/ 48 h 48"/>
                <a:gd name="T40" fmla="*/ 10 w 24"/>
                <a:gd name="T41" fmla="*/ 46 h 48"/>
                <a:gd name="T42" fmla="*/ 8 w 24"/>
                <a:gd name="T43" fmla="*/ 46 h 48"/>
                <a:gd name="T44" fmla="*/ 8 w 24"/>
                <a:gd name="T45" fmla="*/ 44 h 48"/>
                <a:gd name="T46" fmla="*/ 6 w 24"/>
                <a:gd name="T47" fmla="*/ 42 h 48"/>
                <a:gd name="T48" fmla="*/ 6 w 24"/>
                <a:gd name="T49" fmla="*/ 38 h 48"/>
                <a:gd name="T50" fmla="*/ 6 w 24"/>
                <a:gd name="T51" fmla="*/ 14 h 48"/>
                <a:gd name="T52" fmla="*/ 0 w 24"/>
                <a:gd name="T53" fmla="*/ 14 h 48"/>
                <a:gd name="T54" fmla="*/ 0 w 24"/>
                <a:gd name="T55" fmla="*/ 12 h 48"/>
                <a:gd name="T56" fmla="*/ 4 w 24"/>
                <a:gd name="T57" fmla="*/ 12 h 48"/>
                <a:gd name="T58" fmla="*/ 6 w 24"/>
                <a:gd name="T59" fmla="*/ 10 h 48"/>
                <a:gd name="T60" fmla="*/ 8 w 24"/>
                <a:gd name="T61" fmla="*/ 8 h 48"/>
                <a:gd name="T62" fmla="*/ 10 w 24"/>
                <a:gd name="T63" fmla="*/ 4 h 48"/>
                <a:gd name="T64" fmla="*/ 10 w 24"/>
                <a:gd name="T65" fmla="*/ 2 h 48"/>
                <a:gd name="T66" fmla="*/ 12 w 24"/>
                <a:gd name="T67" fmla="*/ 0 h 48"/>
                <a:gd name="T68" fmla="*/ 14 w 24"/>
                <a:gd name="T69" fmla="*/ 0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"/>
                <a:gd name="T106" fmla="*/ 0 h 48"/>
                <a:gd name="T107" fmla="*/ 24 w 24"/>
                <a:gd name="T108" fmla="*/ 48 h 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6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5" name="Freeform 76"/>
            <p:cNvSpPr>
              <a:spLocks noEditPoints="1"/>
            </p:cNvSpPr>
            <p:nvPr/>
          </p:nvSpPr>
          <p:spPr bwMode="auto">
            <a:xfrm>
              <a:off x="3532" y="2430"/>
              <a:ext cx="34" cy="38"/>
            </a:xfrm>
            <a:custGeom>
              <a:avLst/>
              <a:gdLst>
                <a:gd name="T0" fmla="*/ 16 w 34"/>
                <a:gd name="T1" fmla="*/ 0 h 38"/>
                <a:gd name="T2" fmla="*/ 22 w 34"/>
                <a:gd name="T3" fmla="*/ 0 h 38"/>
                <a:gd name="T4" fmla="*/ 26 w 34"/>
                <a:gd name="T5" fmla="*/ 2 h 38"/>
                <a:gd name="T6" fmla="*/ 30 w 34"/>
                <a:gd name="T7" fmla="*/ 6 h 38"/>
                <a:gd name="T8" fmla="*/ 32 w 34"/>
                <a:gd name="T9" fmla="*/ 12 h 38"/>
                <a:gd name="T10" fmla="*/ 34 w 34"/>
                <a:gd name="T11" fmla="*/ 18 h 38"/>
                <a:gd name="T12" fmla="*/ 34 w 34"/>
                <a:gd name="T13" fmla="*/ 24 h 38"/>
                <a:gd name="T14" fmla="*/ 32 w 34"/>
                <a:gd name="T15" fmla="*/ 28 h 38"/>
                <a:gd name="T16" fmla="*/ 28 w 34"/>
                <a:gd name="T17" fmla="*/ 32 h 38"/>
                <a:gd name="T18" fmla="*/ 26 w 34"/>
                <a:gd name="T19" fmla="*/ 36 h 38"/>
                <a:gd name="T20" fmla="*/ 22 w 34"/>
                <a:gd name="T21" fmla="*/ 38 h 38"/>
                <a:gd name="T22" fmla="*/ 16 w 34"/>
                <a:gd name="T23" fmla="*/ 38 h 38"/>
                <a:gd name="T24" fmla="*/ 12 w 34"/>
                <a:gd name="T25" fmla="*/ 38 h 38"/>
                <a:gd name="T26" fmla="*/ 8 w 34"/>
                <a:gd name="T27" fmla="*/ 34 h 38"/>
                <a:gd name="T28" fmla="*/ 4 w 34"/>
                <a:gd name="T29" fmla="*/ 32 h 38"/>
                <a:gd name="T30" fmla="*/ 0 w 34"/>
                <a:gd name="T31" fmla="*/ 26 h 38"/>
                <a:gd name="T32" fmla="*/ 0 w 34"/>
                <a:gd name="T33" fmla="*/ 20 h 38"/>
                <a:gd name="T34" fmla="*/ 0 w 34"/>
                <a:gd name="T35" fmla="*/ 14 h 38"/>
                <a:gd name="T36" fmla="*/ 2 w 34"/>
                <a:gd name="T37" fmla="*/ 10 h 38"/>
                <a:gd name="T38" fmla="*/ 4 w 34"/>
                <a:gd name="T39" fmla="*/ 6 h 38"/>
                <a:gd name="T40" fmla="*/ 8 w 34"/>
                <a:gd name="T41" fmla="*/ 2 h 38"/>
                <a:gd name="T42" fmla="*/ 12 w 34"/>
                <a:gd name="T43" fmla="*/ 0 h 38"/>
                <a:gd name="T44" fmla="*/ 16 w 34"/>
                <a:gd name="T45" fmla="*/ 0 h 38"/>
                <a:gd name="T46" fmla="*/ 16 w 34"/>
                <a:gd name="T47" fmla="*/ 2 h 38"/>
                <a:gd name="T48" fmla="*/ 14 w 34"/>
                <a:gd name="T49" fmla="*/ 4 h 38"/>
                <a:gd name="T50" fmla="*/ 12 w 34"/>
                <a:gd name="T51" fmla="*/ 4 h 38"/>
                <a:gd name="T52" fmla="*/ 10 w 34"/>
                <a:gd name="T53" fmla="*/ 6 h 38"/>
                <a:gd name="T54" fmla="*/ 8 w 34"/>
                <a:gd name="T55" fmla="*/ 8 h 38"/>
                <a:gd name="T56" fmla="*/ 6 w 34"/>
                <a:gd name="T57" fmla="*/ 12 h 38"/>
                <a:gd name="T58" fmla="*/ 6 w 34"/>
                <a:gd name="T59" fmla="*/ 16 h 38"/>
                <a:gd name="T60" fmla="*/ 8 w 34"/>
                <a:gd name="T61" fmla="*/ 24 h 38"/>
                <a:gd name="T62" fmla="*/ 10 w 34"/>
                <a:gd name="T63" fmla="*/ 30 h 38"/>
                <a:gd name="T64" fmla="*/ 14 w 34"/>
                <a:gd name="T65" fmla="*/ 34 h 38"/>
                <a:gd name="T66" fmla="*/ 18 w 34"/>
                <a:gd name="T67" fmla="*/ 36 h 38"/>
                <a:gd name="T68" fmla="*/ 22 w 34"/>
                <a:gd name="T69" fmla="*/ 34 h 38"/>
                <a:gd name="T70" fmla="*/ 24 w 34"/>
                <a:gd name="T71" fmla="*/ 32 h 38"/>
                <a:gd name="T72" fmla="*/ 26 w 34"/>
                <a:gd name="T73" fmla="*/ 28 h 38"/>
                <a:gd name="T74" fmla="*/ 28 w 34"/>
                <a:gd name="T75" fmla="*/ 22 h 38"/>
                <a:gd name="T76" fmla="*/ 26 w 34"/>
                <a:gd name="T77" fmla="*/ 16 h 38"/>
                <a:gd name="T78" fmla="*/ 26 w 34"/>
                <a:gd name="T79" fmla="*/ 10 h 38"/>
                <a:gd name="T80" fmla="*/ 24 w 34"/>
                <a:gd name="T81" fmla="*/ 6 h 38"/>
                <a:gd name="T82" fmla="*/ 20 w 34"/>
                <a:gd name="T83" fmla="*/ 4 h 38"/>
                <a:gd name="T84" fmla="*/ 16 w 34"/>
                <a:gd name="T85" fmla="*/ 2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4" y="24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6" y="36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4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6" name="Freeform 77"/>
            <p:cNvSpPr>
              <a:spLocks/>
            </p:cNvSpPr>
            <p:nvPr/>
          </p:nvSpPr>
          <p:spPr bwMode="auto">
            <a:xfrm>
              <a:off x="3570" y="241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6 w 22"/>
                <a:gd name="T9" fmla="*/ 12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0 h 72"/>
                <a:gd name="T20" fmla="*/ 16 w 22"/>
                <a:gd name="T21" fmla="*/ 58 h 72"/>
                <a:gd name="T22" fmla="*/ 12 w 22"/>
                <a:gd name="T23" fmla="*/ 64 h 72"/>
                <a:gd name="T24" fmla="*/ 8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6 h 72"/>
                <a:gd name="T32" fmla="*/ 8 w 22"/>
                <a:gd name="T33" fmla="*/ 62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4 h 72"/>
                <a:gd name="T40" fmla="*/ 16 w 22"/>
                <a:gd name="T41" fmla="*/ 36 h 72"/>
                <a:gd name="T42" fmla="*/ 14 w 22"/>
                <a:gd name="T43" fmla="*/ 28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0 h 72"/>
                <a:gd name="T52" fmla="*/ 8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8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6"/>
                  </a:lnTo>
                  <a:lnTo>
                    <a:pt x="8" y="62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4"/>
                  </a:lnTo>
                  <a:lnTo>
                    <a:pt x="16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7" name="Freeform 78"/>
            <p:cNvSpPr>
              <a:spLocks/>
            </p:cNvSpPr>
            <p:nvPr/>
          </p:nvSpPr>
          <p:spPr bwMode="auto">
            <a:xfrm>
              <a:off x="2612" y="260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2 h 54"/>
                <a:gd name="T6" fmla="*/ 46 w 58"/>
                <a:gd name="T7" fmla="*/ 10 h 54"/>
                <a:gd name="T8" fmla="*/ 46 w 58"/>
                <a:gd name="T9" fmla="*/ 6 h 54"/>
                <a:gd name="T10" fmla="*/ 46 w 58"/>
                <a:gd name="T11" fmla="*/ 4 h 54"/>
                <a:gd name="T12" fmla="*/ 44 w 58"/>
                <a:gd name="T13" fmla="*/ 2 h 54"/>
                <a:gd name="T14" fmla="*/ 42 w 58"/>
                <a:gd name="T15" fmla="*/ 2 h 54"/>
                <a:gd name="T16" fmla="*/ 40 w 58"/>
                <a:gd name="T17" fmla="*/ 2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2 h 54"/>
                <a:gd name="T24" fmla="*/ 56 w 58"/>
                <a:gd name="T25" fmla="*/ 2 h 54"/>
                <a:gd name="T26" fmla="*/ 54 w 58"/>
                <a:gd name="T27" fmla="*/ 2 h 54"/>
                <a:gd name="T28" fmla="*/ 52 w 58"/>
                <a:gd name="T29" fmla="*/ 4 h 54"/>
                <a:gd name="T30" fmla="*/ 50 w 58"/>
                <a:gd name="T31" fmla="*/ 6 h 54"/>
                <a:gd name="T32" fmla="*/ 50 w 58"/>
                <a:gd name="T33" fmla="*/ 10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50 h 54"/>
                <a:gd name="T44" fmla="*/ 14 w 58"/>
                <a:gd name="T45" fmla="*/ 52 h 54"/>
                <a:gd name="T46" fmla="*/ 16 w 58"/>
                <a:gd name="T47" fmla="*/ 52 h 54"/>
                <a:gd name="T48" fmla="*/ 20 w 58"/>
                <a:gd name="T49" fmla="*/ 54 h 54"/>
                <a:gd name="T50" fmla="*/ 22 w 58"/>
                <a:gd name="T51" fmla="*/ 54 h 54"/>
                <a:gd name="T52" fmla="*/ 22 w 58"/>
                <a:gd name="T53" fmla="*/ 54 h 54"/>
                <a:gd name="T54" fmla="*/ 2 w 58"/>
                <a:gd name="T55" fmla="*/ 54 h 54"/>
                <a:gd name="T56" fmla="*/ 2 w 58"/>
                <a:gd name="T57" fmla="*/ 54 h 54"/>
                <a:gd name="T58" fmla="*/ 4 w 58"/>
                <a:gd name="T59" fmla="*/ 54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6 h 54"/>
                <a:gd name="T72" fmla="*/ 6 w 58"/>
                <a:gd name="T73" fmla="*/ 4 h 54"/>
                <a:gd name="T74" fmla="*/ 6 w 58"/>
                <a:gd name="T75" fmla="*/ 4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2" y="4"/>
                  </a:lnTo>
                  <a:lnTo>
                    <a:pt x="50" y="6"/>
                  </a:lnTo>
                  <a:lnTo>
                    <a:pt x="50" y="10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8" name="Freeform 79"/>
            <p:cNvSpPr>
              <a:spLocks/>
            </p:cNvSpPr>
            <p:nvPr/>
          </p:nvSpPr>
          <p:spPr bwMode="auto">
            <a:xfrm>
              <a:off x="2670" y="260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2 h 54"/>
                <a:gd name="T6" fmla="*/ 46 w 58"/>
                <a:gd name="T7" fmla="*/ 10 h 54"/>
                <a:gd name="T8" fmla="*/ 46 w 58"/>
                <a:gd name="T9" fmla="*/ 6 h 54"/>
                <a:gd name="T10" fmla="*/ 46 w 58"/>
                <a:gd name="T11" fmla="*/ 4 h 54"/>
                <a:gd name="T12" fmla="*/ 44 w 58"/>
                <a:gd name="T13" fmla="*/ 2 h 54"/>
                <a:gd name="T14" fmla="*/ 40 w 58"/>
                <a:gd name="T15" fmla="*/ 2 h 54"/>
                <a:gd name="T16" fmla="*/ 38 w 58"/>
                <a:gd name="T17" fmla="*/ 2 h 54"/>
                <a:gd name="T18" fmla="*/ 38 w 58"/>
                <a:gd name="T19" fmla="*/ 0 h 54"/>
                <a:gd name="T20" fmla="*/ 58 w 58"/>
                <a:gd name="T21" fmla="*/ 0 h 54"/>
                <a:gd name="T22" fmla="*/ 58 w 58"/>
                <a:gd name="T23" fmla="*/ 2 h 54"/>
                <a:gd name="T24" fmla="*/ 56 w 58"/>
                <a:gd name="T25" fmla="*/ 2 h 54"/>
                <a:gd name="T26" fmla="*/ 52 w 58"/>
                <a:gd name="T27" fmla="*/ 2 h 54"/>
                <a:gd name="T28" fmla="*/ 50 w 58"/>
                <a:gd name="T29" fmla="*/ 4 h 54"/>
                <a:gd name="T30" fmla="*/ 50 w 58"/>
                <a:gd name="T31" fmla="*/ 6 h 54"/>
                <a:gd name="T32" fmla="*/ 50 w 58"/>
                <a:gd name="T33" fmla="*/ 10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50 h 54"/>
                <a:gd name="T44" fmla="*/ 14 w 58"/>
                <a:gd name="T45" fmla="*/ 52 h 54"/>
                <a:gd name="T46" fmla="*/ 16 w 58"/>
                <a:gd name="T47" fmla="*/ 52 h 54"/>
                <a:gd name="T48" fmla="*/ 18 w 58"/>
                <a:gd name="T49" fmla="*/ 54 h 54"/>
                <a:gd name="T50" fmla="*/ 20 w 58"/>
                <a:gd name="T51" fmla="*/ 54 h 54"/>
                <a:gd name="T52" fmla="*/ 20 w 58"/>
                <a:gd name="T53" fmla="*/ 54 h 54"/>
                <a:gd name="T54" fmla="*/ 2 w 58"/>
                <a:gd name="T55" fmla="*/ 54 h 54"/>
                <a:gd name="T56" fmla="*/ 2 w 58"/>
                <a:gd name="T57" fmla="*/ 54 h 54"/>
                <a:gd name="T58" fmla="*/ 4 w 58"/>
                <a:gd name="T59" fmla="*/ 54 h 54"/>
                <a:gd name="T60" fmla="*/ 8 w 58"/>
                <a:gd name="T61" fmla="*/ 52 h 54"/>
                <a:gd name="T62" fmla="*/ 8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6 h 54"/>
                <a:gd name="T72" fmla="*/ 6 w 58"/>
                <a:gd name="T73" fmla="*/ 4 h 54"/>
                <a:gd name="T74" fmla="*/ 4 w 58"/>
                <a:gd name="T75" fmla="*/ 4 h 54"/>
                <a:gd name="T76" fmla="*/ 2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6"/>
                  </a:lnTo>
                  <a:lnTo>
                    <a:pt x="50" y="10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9" name="Freeform 80"/>
            <p:cNvSpPr>
              <a:spLocks/>
            </p:cNvSpPr>
            <p:nvPr/>
          </p:nvSpPr>
          <p:spPr bwMode="auto">
            <a:xfrm>
              <a:off x="2734" y="2604"/>
              <a:ext cx="34" cy="54"/>
            </a:xfrm>
            <a:custGeom>
              <a:avLst/>
              <a:gdLst>
                <a:gd name="T0" fmla="*/ 30 w 34"/>
                <a:gd name="T1" fmla="*/ 18 h 54"/>
                <a:gd name="T2" fmla="*/ 28 w 34"/>
                <a:gd name="T3" fmla="*/ 14 h 54"/>
                <a:gd name="T4" fmla="*/ 26 w 34"/>
                <a:gd name="T5" fmla="*/ 6 h 54"/>
                <a:gd name="T6" fmla="*/ 18 w 34"/>
                <a:gd name="T7" fmla="*/ 2 h 54"/>
                <a:gd name="T8" fmla="*/ 12 w 34"/>
                <a:gd name="T9" fmla="*/ 2 h 54"/>
                <a:gd name="T10" fmla="*/ 6 w 34"/>
                <a:gd name="T11" fmla="*/ 8 h 54"/>
                <a:gd name="T12" fmla="*/ 6 w 34"/>
                <a:gd name="T13" fmla="*/ 12 h 54"/>
                <a:gd name="T14" fmla="*/ 10 w 34"/>
                <a:gd name="T15" fmla="*/ 18 h 54"/>
                <a:gd name="T16" fmla="*/ 18 w 34"/>
                <a:gd name="T17" fmla="*/ 22 h 54"/>
                <a:gd name="T18" fmla="*/ 28 w 34"/>
                <a:gd name="T19" fmla="*/ 30 h 54"/>
                <a:gd name="T20" fmla="*/ 32 w 34"/>
                <a:gd name="T21" fmla="*/ 34 h 54"/>
                <a:gd name="T22" fmla="*/ 34 w 34"/>
                <a:gd name="T23" fmla="*/ 40 h 54"/>
                <a:gd name="T24" fmla="*/ 30 w 34"/>
                <a:gd name="T25" fmla="*/ 50 h 54"/>
                <a:gd name="T26" fmla="*/ 18 w 34"/>
                <a:gd name="T27" fmla="*/ 54 h 54"/>
                <a:gd name="T28" fmla="*/ 14 w 34"/>
                <a:gd name="T29" fmla="*/ 54 h 54"/>
                <a:gd name="T30" fmla="*/ 8 w 34"/>
                <a:gd name="T31" fmla="*/ 52 h 54"/>
                <a:gd name="T32" fmla="*/ 4 w 34"/>
                <a:gd name="T33" fmla="*/ 52 h 54"/>
                <a:gd name="T34" fmla="*/ 2 w 34"/>
                <a:gd name="T35" fmla="*/ 52 h 54"/>
                <a:gd name="T36" fmla="*/ 0 w 34"/>
                <a:gd name="T37" fmla="*/ 54 h 54"/>
                <a:gd name="T38" fmla="*/ 0 w 34"/>
                <a:gd name="T39" fmla="*/ 36 h 54"/>
                <a:gd name="T40" fmla="*/ 2 w 34"/>
                <a:gd name="T41" fmla="*/ 42 h 54"/>
                <a:gd name="T42" fmla="*/ 6 w 34"/>
                <a:gd name="T43" fmla="*/ 48 h 54"/>
                <a:gd name="T44" fmla="*/ 12 w 34"/>
                <a:gd name="T45" fmla="*/ 52 h 54"/>
                <a:gd name="T46" fmla="*/ 22 w 34"/>
                <a:gd name="T47" fmla="*/ 52 h 54"/>
                <a:gd name="T48" fmla="*/ 26 w 34"/>
                <a:gd name="T49" fmla="*/ 46 h 54"/>
                <a:gd name="T50" fmla="*/ 28 w 34"/>
                <a:gd name="T51" fmla="*/ 42 h 54"/>
                <a:gd name="T52" fmla="*/ 24 w 34"/>
                <a:gd name="T53" fmla="*/ 38 h 54"/>
                <a:gd name="T54" fmla="*/ 20 w 34"/>
                <a:gd name="T55" fmla="*/ 34 h 54"/>
                <a:gd name="T56" fmla="*/ 8 w 34"/>
                <a:gd name="T57" fmla="*/ 28 h 54"/>
                <a:gd name="T58" fmla="*/ 2 w 34"/>
                <a:gd name="T59" fmla="*/ 22 h 54"/>
                <a:gd name="T60" fmla="*/ 0 w 34"/>
                <a:gd name="T61" fmla="*/ 18 h 54"/>
                <a:gd name="T62" fmla="*/ 0 w 34"/>
                <a:gd name="T63" fmla="*/ 8 h 54"/>
                <a:gd name="T64" fmla="*/ 8 w 34"/>
                <a:gd name="T65" fmla="*/ 0 h 54"/>
                <a:gd name="T66" fmla="*/ 20 w 34"/>
                <a:gd name="T67" fmla="*/ 0 h 54"/>
                <a:gd name="T68" fmla="*/ 26 w 34"/>
                <a:gd name="T69" fmla="*/ 2 h 54"/>
                <a:gd name="T70" fmla="*/ 28 w 34"/>
                <a:gd name="T71" fmla="*/ 2 h 54"/>
                <a:gd name="T72" fmla="*/ 30 w 34"/>
                <a:gd name="T73" fmla="*/ 2 h 54"/>
                <a:gd name="T74" fmla="*/ 30 w 34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54"/>
                <a:gd name="T116" fmla="*/ 34 w 34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54">
                  <a:moveTo>
                    <a:pt x="30" y="0"/>
                  </a:moveTo>
                  <a:lnTo>
                    <a:pt x="30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4" y="26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2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0" y="34"/>
                  </a:lnTo>
                  <a:lnTo>
                    <a:pt x="14" y="32"/>
                  </a:lnTo>
                  <a:lnTo>
                    <a:pt x="8" y="28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0" name="Freeform 81"/>
            <p:cNvSpPr>
              <a:spLocks/>
            </p:cNvSpPr>
            <p:nvPr/>
          </p:nvSpPr>
          <p:spPr bwMode="auto">
            <a:xfrm>
              <a:off x="2776" y="260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70 h 72"/>
                <a:gd name="T6" fmla="*/ 12 w 22"/>
                <a:gd name="T7" fmla="*/ 66 h 72"/>
                <a:gd name="T8" fmla="*/ 6 w 22"/>
                <a:gd name="T9" fmla="*/ 60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30 h 72"/>
                <a:gd name="T18" fmla="*/ 2 w 22"/>
                <a:gd name="T19" fmla="*/ 22 h 72"/>
                <a:gd name="T20" fmla="*/ 6 w 22"/>
                <a:gd name="T21" fmla="*/ 16 h 72"/>
                <a:gd name="T22" fmla="*/ 10 w 22"/>
                <a:gd name="T23" fmla="*/ 10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6 h 72"/>
                <a:gd name="T32" fmla="*/ 14 w 22"/>
                <a:gd name="T33" fmla="*/ 10 h 72"/>
                <a:gd name="T34" fmla="*/ 10 w 22"/>
                <a:gd name="T35" fmla="*/ 14 h 72"/>
                <a:gd name="T36" fmla="*/ 8 w 22"/>
                <a:gd name="T37" fmla="*/ 22 h 72"/>
                <a:gd name="T38" fmla="*/ 8 w 22"/>
                <a:gd name="T39" fmla="*/ 28 h 72"/>
                <a:gd name="T40" fmla="*/ 8 w 22"/>
                <a:gd name="T41" fmla="*/ 36 h 72"/>
                <a:gd name="T42" fmla="*/ 8 w 22"/>
                <a:gd name="T43" fmla="*/ 44 h 72"/>
                <a:gd name="T44" fmla="*/ 8 w 22"/>
                <a:gd name="T45" fmla="*/ 50 h 72"/>
                <a:gd name="T46" fmla="*/ 10 w 22"/>
                <a:gd name="T47" fmla="*/ 56 h 72"/>
                <a:gd name="T48" fmla="*/ 10 w 22"/>
                <a:gd name="T49" fmla="*/ 60 h 72"/>
                <a:gd name="T50" fmla="*/ 12 w 22"/>
                <a:gd name="T51" fmla="*/ 62 h 72"/>
                <a:gd name="T52" fmla="*/ 14 w 22"/>
                <a:gd name="T53" fmla="*/ 66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1" name="Freeform 82"/>
            <p:cNvSpPr>
              <a:spLocks/>
            </p:cNvSpPr>
            <p:nvPr/>
          </p:nvSpPr>
          <p:spPr bwMode="auto">
            <a:xfrm>
              <a:off x="2804" y="2622"/>
              <a:ext cx="24" cy="36"/>
            </a:xfrm>
            <a:custGeom>
              <a:avLst/>
              <a:gdLst>
                <a:gd name="T0" fmla="*/ 20 w 24"/>
                <a:gd name="T1" fmla="*/ 0 h 36"/>
                <a:gd name="T2" fmla="*/ 20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4 w 24"/>
                <a:gd name="T19" fmla="*/ 4 h 36"/>
                <a:gd name="T20" fmla="*/ 4 w 24"/>
                <a:gd name="T21" fmla="*/ 6 h 36"/>
                <a:gd name="T22" fmla="*/ 4 w 24"/>
                <a:gd name="T23" fmla="*/ 8 h 36"/>
                <a:gd name="T24" fmla="*/ 6 w 24"/>
                <a:gd name="T25" fmla="*/ 10 h 36"/>
                <a:gd name="T26" fmla="*/ 6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2 w 24"/>
                <a:gd name="T35" fmla="*/ 22 h 36"/>
                <a:gd name="T36" fmla="*/ 24 w 24"/>
                <a:gd name="T37" fmla="*/ 26 h 36"/>
                <a:gd name="T38" fmla="*/ 22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2 w 24"/>
                <a:gd name="T51" fmla="*/ 36 h 36"/>
                <a:gd name="T52" fmla="*/ 2 w 24"/>
                <a:gd name="T53" fmla="*/ 36 h 36"/>
                <a:gd name="T54" fmla="*/ 0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0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2 w 24"/>
                <a:gd name="T85" fmla="*/ 22 h 36"/>
                <a:gd name="T86" fmla="*/ 8 w 24"/>
                <a:gd name="T87" fmla="*/ 20 h 36"/>
                <a:gd name="T88" fmla="*/ 4 w 24"/>
                <a:gd name="T89" fmla="*/ 18 h 36"/>
                <a:gd name="T90" fmla="*/ 0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2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18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0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0" y="0"/>
                  </a:move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2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2" name="Freeform 83"/>
            <p:cNvSpPr>
              <a:spLocks noEditPoints="1"/>
            </p:cNvSpPr>
            <p:nvPr/>
          </p:nvSpPr>
          <p:spPr bwMode="auto">
            <a:xfrm>
              <a:off x="2832" y="2622"/>
              <a:ext cx="32" cy="36"/>
            </a:xfrm>
            <a:custGeom>
              <a:avLst/>
              <a:gdLst>
                <a:gd name="T0" fmla="*/ 16 w 32"/>
                <a:gd name="T1" fmla="*/ 34 h 36"/>
                <a:gd name="T2" fmla="*/ 12 w 32"/>
                <a:gd name="T3" fmla="*/ 36 h 36"/>
                <a:gd name="T4" fmla="*/ 6 w 32"/>
                <a:gd name="T5" fmla="*/ 36 h 36"/>
                <a:gd name="T6" fmla="*/ 0 w 32"/>
                <a:gd name="T7" fmla="*/ 32 h 36"/>
                <a:gd name="T8" fmla="*/ 0 w 32"/>
                <a:gd name="T9" fmla="*/ 26 h 36"/>
                <a:gd name="T10" fmla="*/ 4 w 32"/>
                <a:gd name="T11" fmla="*/ 20 h 36"/>
                <a:gd name="T12" fmla="*/ 12 w 32"/>
                <a:gd name="T13" fmla="*/ 16 h 36"/>
                <a:gd name="T14" fmla="*/ 20 w 32"/>
                <a:gd name="T15" fmla="*/ 12 h 36"/>
                <a:gd name="T16" fmla="*/ 18 w 32"/>
                <a:gd name="T17" fmla="*/ 4 h 36"/>
                <a:gd name="T18" fmla="*/ 14 w 32"/>
                <a:gd name="T19" fmla="*/ 2 h 36"/>
                <a:gd name="T20" fmla="*/ 10 w 32"/>
                <a:gd name="T21" fmla="*/ 4 h 36"/>
                <a:gd name="T22" fmla="*/ 8 w 32"/>
                <a:gd name="T23" fmla="*/ 6 h 36"/>
                <a:gd name="T24" fmla="*/ 8 w 32"/>
                <a:gd name="T25" fmla="*/ 10 h 36"/>
                <a:gd name="T26" fmla="*/ 6 w 32"/>
                <a:gd name="T27" fmla="*/ 12 h 36"/>
                <a:gd name="T28" fmla="*/ 4 w 32"/>
                <a:gd name="T29" fmla="*/ 12 h 36"/>
                <a:gd name="T30" fmla="*/ 2 w 32"/>
                <a:gd name="T31" fmla="*/ 10 h 36"/>
                <a:gd name="T32" fmla="*/ 2 w 32"/>
                <a:gd name="T33" fmla="*/ 6 h 36"/>
                <a:gd name="T34" fmla="*/ 10 w 32"/>
                <a:gd name="T35" fmla="*/ 0 h 36"/>
                <a:gd name="T36" fmla="*/ 20 w 32"/>
                <a:gd name="T37" fmla="*/ 0 h 36"/>
                <a:gd name="T38" fmla="*/ 24 w 32"/>
                <a:gd name="T39" fmla="*/ 2 h 36"/>
                <a:gd name="T40" fmla="*/ 26 w 32"/>
                <a:gd name="T41" fmla="*/ 8 h 36"/>
                <a:gd name="T42" fmla="*/ 26 w 32"/>
                <a:gd name="T43" fmla="*/ 24 h 36"/>
                <a:gd name="T44" fmla="*/ 28 w 32"/>
                <a:gd name="T45" fmla="*/ 30 h 36"/>
                <a:gd name="T46" fmla="*/ 28 w 32"/>
                <a:gd name="T47" fmla="*/ 32 h 36"/>
                <a:gd name="T48" fmla="*/ 28 w 32"/>
                <a:gd name="T49" fmla="*/ 32 h 36"/>
                <a:gd name="T50" fmla="*/ 30 w 32"/>
                <a:gd name="T51" fmla="*/ 32 h 36"/>
                <a:gd name="T52" fmla="*/ 32 w 32"/>
                <a:gd name="T53" fmla="*/ 30 h 36"/>
                <a:gd name="T54" fmla="*/ 28 w 32"/>
                <a:gd name="T55" fmla="*/ 36 h 36"/>
                <a:gd name="T56" fmla="*/ 22 w 32"/>
                <a:gd name="T57" fmla="*/ 36 h 36"/>
                <a:gd name="T58" fmla="*/ 20 w 32"/>
                <a:gd name="T59" fmla="*/ 34 h 36"/>
                <a:gd name="T60" fmla="*/ 20 w 32"/>
                <a:gd name="T61" fmla="*/ 28 h 36"/>
                <a:gd name="T62" fmla="*/ 16 w 32"/>
                <a:gd name="T63" fmla="*/ 16 h 36"/>
                <a:gd name="T64" fmla="*/ 10 w 32"/>
                <a:gd name="T65" fmla="*/ 20 h 36"/>
                <a:gd name="T66" fmla="*/ 8 w 32"/>
                <a:gd name="T67" fmla="*/ 24 h 36"/>
                <a:gd name="T68" fmla="*/ 8 w 32"/>
                <a:gd name="T69" fmla="*/ 28 h 36"/>
                <a:gd name="T70" fmla="*/ 10 w 32"/>
                <a:gd name="T71" fmla="*/ 32 h 36"/>
                <a:gd name="T72" fmla="*/ 16 w 32"/>
                <a:gd name="T73" fmla="*/ 3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"/>
                <a:gd name="T112" fmla="*/ 0 h 36"/>
                <a:gd name="T113" fmla="*/ 32 w 32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" h="36">
                  <a:moveTo>
                    <a:pt x="20" y="30"/>
                  </a:moveTo>
                  <a:lnTo>
                    <a:pt x="16" y="34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Freeform 84"/>
            <p:cNvSpPr>
              <a:spLocks/>
            </p:cNvSpPr>
            <p:nvPr/>
          </p:nvSpPr>
          <p:spPr bwMode="auto">
            <a:xfrm>
              <a:off x="2868" y="2622"/>
              <a:ext cx="30" cy="36"/>
            </a:xfrm>
            <a:custGeom>
              <a:avLst/>
              <a:gdLst>
                <a:gd name="T0" fmla="*/ 30 w 30"/>
                <a:gd name="T1" fmla="*/ 22 h 36"/>
                <a:gd name="T2" fmla="*/ 28 w 30"/>
                <a:gd name="T3" fmla="*/ 28 h 36"/>
                <a:gd name="T4" fmla="*/ 24 w 30"/>
                <a:gd name="T5" fmla="*/ 32 h 36"/>
                <a:gd name="T6" fmla="*/ 20 w 30"/>
                <a:gd name="T7" fmla="*/ 36 h 36"/>
                <a:gd name="T8" fmla="*/ 16 w 30"/>
                <a:gd name="T9" fmla="*/ 36 h 36"/>
                <a:gd name="T10" fmla="*/ 10 w 30"/>
                <a:gd name="T11" fmla="*/ 36 h 36"/>
                <a:gd name="T12" fmla="*/ 4 w 30"/>
                <a:gd name="T13" fmla="*/ 32 h 36"/>
                <a:gd name="T14" fmla="*/ 2 w 30"/>
                <a:gd name="T15" fmla="*/ 28 h 36"/>
                <a:gd name="T16" fmla="*/ 0 w 30"/>
                <a:gd name="T17" fmla="*/ 24 h 36"/>
                <a:gd name="T18" fmla="*/ 0 w 30"/>
                <a:gd name="T19" fmla="*/ 18 h 36"/>
                <a:gd name="T20" fmla="*/ 0 w 30"/>
                <a:gd name="T21" fmla="*/ 12 h 36"/>
                <a:gd name="T22" fmla="*/ 2 w 30"/>
                <a:gd name="T23" fmla="*/ 8 h 36"/>
                <a:gd name="T24" fmla="*/ 6 w 30"/>
                <a:gd name="T25" fmla="*/ 4 h 36"/>
                <a:gd name="T26" fmla="*/ 10 w 30"/>
                <a:gd name="T27" fmla="*/ 0 h 36"/>
                <a:gd name="T28" fmla="*/ 16 w 30"/>
                <a:gd name="T29" fmla="*/ 0 h 36"/>
                <a:gd name="T30" fmla="*/ 22 w 30"/>
                <a:gd name="T31" fmla="*/ 0 h 36"/>
                <a:gd name="T32" fmla="*/ 26 w 30"/>
                <a:gd name="T33" fmla="*/ 2 h 36"/>
                <a:gd name="T34" fmla="*/ 28 w 30"/>
                <a:gd name="T35" fmla="*/ 4 h 36"/>
                <a:gd name="T36" fmla="*/ 28 w 30"/>
                <a:gd name="T37" fmla="*/ 8 h 36"/>
                <a:gd name="T38" fmla="*/ 28 w 30"/>
                <a:gd name="T39" fmla="*/ 8 h 36"/>
                <a:gd name="T40" fmla="*/ 28 w 30"/>
                <a:gd name="T41" fmla="*/ 10 h 36"/>
                <a:gd name="T42" fmla="*/ 26 w 30"/>
                <a:gd name="T43" fmla="*/ 10 h 36"/>
                <a:gd name="T44" fmla="*/ 26 w 30"/>
                <a:gd name="T45" fmla="*/ 10 h 36"/>
                <a:gd name="T46" fmla="*/ 24 w 30"/>
                <a:gd name="T47" fmla="*/ 10 h 36"/>
                <a:gd name="T48" fmla="*/ 22 w 30"/>
                <a:gd name="T49" fmla="*/ 10 h 36"/>
                <a:gd name="T50" fmla="*/ 22 w 30"/>
                <a:gd name="T51" fmla="*/ 8 h 36"/>
                <a:gd name="T52" fmla="*/ 20 w 30"/>
                <a:gd name="T53" fmla="*/ 6 h 36"/>
                <a:gd name="T54" fmla="*/ 20 w 30"/>
                <a:gd name="T55" fmla="*/ 4 h 36"/>
                <a:gd name="T56" fmla="*/ 20 w 30"/>
                <a:gd name="T57" fmla="*/ 2 h 36"/>
                <a:gd name="T58" fmla="*/ 18 w 30"/>
                <a:gd name="T59" fmla="*/ 2 h 36"/>
                <a:gd name="T60" fmla="*/ 16 w 30"/>
                <a:gd name="T61" fmla="*/ 2 h 36"/>
                <a:gd name="T62" fmla="*/ 12 w 30"/>
                <a:gd name="T63" fmla="*/ 2 h 36"/>
                <a:gd name="T64" fmla="*/ 10 w 30"/>
                <a:gd name="T65" fmla="*/ 4 h 36"/>
                <a:gd name="T66" fmla="*/ 8 w 30"/>
                <a:gd name="T67" fmla="*/ 8 h 36"/>
                <a:gd name="T68" fmla="*/ 6 w 30"/>
                <a:gd name="T69" fmla="*/ 14 h 36"/>
                <a:gd name="T70" fmla="*/ 8 w 30"/>
                <a:gd name="T71" fmla="*/ 20 h 36"/>
                <a:gd name="T72" fmla="*/ 10 w 30"/>
                <a:gd name="T73" fmla="*/ 26 h 36"/>
                <a:gd name="T74" fmla="*/ 14 w 30"/>
                <a:gd name="T75" fmla="*/ 28 h 36"/>
                <a:gd name="T76" fmla="*/ 18 w 30"/>
                <a:gd name="T77" fmla="*/ 30 h 36"/>
                <a:gd name="T78" fmla="*/ 22 w 30"/>
                <a:gd name="T79" fmla="*/ 30 h 36"/>
                <a:gd name="T80" fmla="*/ 26 w 30"/>
                <a:gd name="T81" fmla="*/ 28 h 36"/>
                <a:gd name="T82" fmla="*/ 28 w 30"/>
                <a:gd name="T83" fmla="*/ 26 h 36"/>
                <a:gd name="T84" fmla="*/ 30 w 30"/>
                <a:gd name="T85" fmla="*/ 20 h 36"/>
                <a:gd name="T86" fmla="*/ 30 w 30"/>
                <a:gd name="T87" fmla="*/ 22 h 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6"/>
                <a:gd name="T134" fmla="*/ 30 w 30"/>
                <a:gd name="T135" fmla="*/ 36 h 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6">
                  <a:moveTo>
                    <a:pt x="30" y="22"/>
                  </a:moveTo>
                  <a:lnTo>
                    <a:pt x="28" y="28"/>
                  </a:lnTo>
                  <a:lnTo>
                    <a:pt x="24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20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4" name="Freeform 85"/>
            <p:cNvSpPr>
              <a:spLocks/>
            </p:cNvSpPr>
            <p:nvPr/>
          </p:nvSpPr>
          <p:spPr bwMode="auto">
            <a:xfrm>
              <a:off x="2902" y="2602"/>
              <a:ext cx="40" cy="56"/>
            </a:xfrm>
            <a:custGeom>
              <a:avLst/>
              <a:gdLst>
                <a:gd name="T0" fmla="*/ 12 w 40"/>
                <a:gd name="T1" fmla="*/ 36 h 56"/>
                <a:gd name="T2" fmla="*/ 24 w 40"/>
                <a:gd name="T3" fmla="*/ 26 h 56"/>
                <a:gd name="T4" fmla="*/ 26 w 40"/>
                <a:gd name="T5" fmla="*/ 24 h 56"/>
                <a:gd name="T6" fmla="*/ 26 w 40"/>
                <a:gd name="T7" fmla="*/ 22 h 56"/>
                <a:gd name="T8" fmla="*/ 24 w 40"/>
                <a:gd name="T9" fmla="*/ 22 h 56"/>
                <a:gd name="T10" fmla="*/ 22 w 40"/>
                <a:gd name="T11" fmla="*/ 20 h 56"/>
                <a:gd name="T12" fmla="*/ 38 w 40"/>
                <a:gd name="T13" fmla="*/ 20 h 56"/>
                <a:gd name="T14" fmla="*/ 32 w 40"/>
                <a:gd name="T15" fmla="*/ 22 h 56"/>
                <a:gd name="T16" fmla="*/ 28 w 40"/>
                <a:gd name="T17" fmla="*/ 26 h 56"/>
                <a:gd name="T18" fmla="*/ 28 w 40"/>
                <a:gd name="T19" fmla="*/ 46 h 56"/>
                <a:gd name="T20" fmla="*/ 34 w 40"/>
                <a:gd name="T21" fmla="*/ 52 h 56"/>
                <a:gd name="T22" fmla="*/ 36 w 40"/>
                <a:gd name="T23" fmla="*/ 54 h 56"/>
                <a:gd name="T24" fmla="*/ 40 w 40"/>
                <a:gd name="T25" fmla="*/ 54 h 56"/>
                <a:gd name="T26" fmla="*/ 22 w 40"/>
                <a:gd name="T27" fmla="*/ 56 h 56"/>
                <a:gd name="T28" fmla="*/ 24 w 40"/>
                <a:gd name="T29" fmla="*/ 54 h 56"/>
                <a:gd name="T30" fmla="*/ 24 w 40"/>
                <a:gd name="T31" fmla="*/ 54 h 56"/>
                <a:gd name="T32" fmla="*/ 24 w 40"/>
                <a:gd name="T33" fmla="*/ 52 h 56"/>
                <a:gd name="T34" fmla="*/ 12 w 40"/>
                <a:gd name="T35" fmla="*/ 36 h 56"/>
                <a:gd name="T36" fmla="*/ 12 w 40"/>
                <a:gd name="T37" fmla="*/ 50 h 56"/>
                <a:gd name="T38" fmla="*/ 12 w 40"/>
                <a:gd name="T39" fmla="*/ 54 h 56"/>
                <a:gd name="T40" fmla="*/ 14 w 40"/>
                <a:gd name="T41" fmla="*/ 54 h 56"/>
                <a:gd name="T42" fmla="*/ 16 w 40"/>
                <a:gd name="T43" fmla="*/ 56 h 56"/>
                <a:gd name="T44" fmla="*/ 0 w 40"/>
                <a:gd name="T45" fmla="*/ 56 h 56"/>
                <a:gd name="T46" fmla="*/ 4 w 40"/>
                <a:gd name="T47" fmla="*/ 54 h 56"/>
                <a:gd name="T48" fmla="*/ 4 w 40"/>
                <a:gd name="T49" fmla="*/ 52 h 56"/>
                <a:gd name="T50" fmla="*/ 6 w 40"/>
                <a:gd name="T51" fmla="*/ 48 h 56"/>
                <a:gd name="T52" fmla="*/ 6 w 40"/>
                <a:gd name="T53" fmla="*/ 10 h 56"/>
                <a:gd name="T54" fmla="*/ 4 w 40"/>
                <a:gd name="T55" fmla="*/ 6 h 56"/>
                <a:gd name="T56" fmla="*/ 4 w 40"/>
                <a:gd name="T57" fmla="*/ 4 h 56"/>
                <a:gd name="T58" fmla="*/ 2 w 40"/>
                <a:gd name="T59" fmla="*/ 4 h 56"/>
                <a:gd name="T60" fmla="*/ 0 w 40"/>
                <a:gd name="T61" fmla="*/ 4 h 56"/>
                <a:gd name="T62" fmla="*/ 12 w 40"/>
                <a:gd name="T63" fmla="*/ 0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6"/>
                <a:gd name="T98" fmla="*/ 40 w 40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6">
                  <a:moveTo>
                    <a:pt x="12" y="0"/>
                  </a:moveTo>
                  <a:lnTo>
                    <a:pt x="12" y="36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18" y="34"/>
                  </a:lnTo>
                  <a:lnTo>
                    <a:pt x="28" y="46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5" name="Freeform 86"/>
            <p:cNvSpPr>
              <a:spLocks/>
            </p:cNvSpPr>
            <p:nvPr/>
          </p:nvSpPr>
          <p:spPr bwMode="auto">
            <a:xfrm>
              <a:off x="2946" y="2622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6 w 24"/>
                <a:gd name="T19" fmla="*/ 4 h 36"/>
                <a:gd name="T20" fmla="*/ 4 w 24"/>
                <a:gd name="T21" fmla="*/ 6 h 36"/>
                <a:gd name="T22" fmla="*/ 4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2 w 24"/>
                <a:gd name="T35" fmla="*/ 22 h 36"/>
                <a:gd name="T36" fmla="*/ 24 w 24"/>
                <a:gd name="T37" fmla="*/ 26 h 36"/>
                <a:gd name="T38" fmla="*/ 22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2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0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8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6" name="Freeform 87"/>
            <p:cNvSpPr>
              <a:spLocks/>
            </p:cNvSpPr>
            <p:nvPr/>
          </p:nvSpPr>
          <p:spPr bwMode="auto">
            <a:xfrm>
              <a:off x="2974" y="260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8 h 72"/>
                <a:gd name="T8" fmla="*/ 14 w 22"/>
                <a:gd name="T9" fmla="*/ 14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2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70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8 h 72"/>
                <a:gd name="T32" fmla="*/ 8 w 22"/>
                <a:gd name="T33" fmla="*/ 64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6 h 72"/>
                <a:gd name="T40" fmla="*/ 14 w 22"/>
                <a:gd name="T41" fmla="*/ 38 h 72"/>
                <a:gd name="T42" fmla="*/ 14 w 22"/>
                <a:gd name="T43" fmla="*/ 30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2 h 72"/>
                <a:gd name="T52" fmla="*/ 6 w 22"/>
                <a:gd name="T53" fmla="*/ 8 h 72"/>
                <a:gd name="T54" fmla="*/ 4 w 22"/>
                <a:gd name="T55" fmla="*/ 6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4" y="14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6"/>
                  </a:lnTo>
                  <a:lnTo>
                    <a:pt x="14" y="38"/>
                  </a:lnTo>
                  <a:lnTo>
                    <a:pt x="14" y="30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7" name="Freeform 88"/>
            <p:cNvSpPr>
              <a:spLocks noEditPoints="1"/>
            </p:cNvSpPr>
            <p:nvPr/>
          </p:nvSpPr>
          <p:spPr bwMode="auto">
            <a:xfrm>
              <a:off x="3060" y="2604"/>
              <a:ext cx="42" cy="54"/>
            </a:xfrm>
            <a:custGeom>
              <a:avLst/>
              <a:gdLst>
                <a:gd name="T0" fmla="*/ 16 w 42"/>
                <a:gd name="T1" fmla="*/ 28 h 54"/>
                <a:gd name="T2" fmla="*/ 16 w 42"/>
                <a:gd name="T3" fmla="*/ 44 h 54"/>
                <a:gd name="T4" fmla="*/ 16 w 42"/>
                <a:gd name="T5" fmla="*/ 50 h 54"/>
                <a:gd name="T6" fmla="*/ 16 w 42"/>
                <a:gd name="T7" fmla="*/ 52 h 54"/>
                <a:gd name="T8" fmla="*/ 18 w 42"/>
                <a:gd name="T9" fmla="*/ 52 h 54"/>
                <a:gd name="T10" fmla="*/ 20 w 42"/>
                <a:gd name="T11" fmla="*/ 54 h 54"/>
                <a:gd name="T12" fmla="*/ 22 w 42"/>
                <a:gd name="T13" fmla="*/ 54 h 54"/>
                <a:gd name="T14" fmla="*/ 22 w 42"/>
                <a:gd name="T15" fmla="*/ 54 h 54"/>
                <a:gd name="T16" fmla="*/ 0 w 42"/>
                <a:gd name="T17" fmla="*/ 54 h 54"/>
                <a:gd name="T18" fmla="*/ 0 w 42"/>
                <a:gd name="T19" fmla="*/ 54 h 54"/>
                <a:gd name="T20" fmla="*/ 2 w 42"/>
                <a:gd name="T21" fmla="*/ 54 h 54"/>
                <a:gd name="T22" fmla="*/ 6 w 42"/>
                <a:gd name="T23" fmla="*/ 52 h 54"/>
                <a:gd name="T24" fmla="*/ 8 w 42"/>
                <a:gd name="T25" fmla="*/ 50 h 54"/>
                <a:gd name="T26" fmla="*/ 8 w 42"/>
                <a:gd name="T27" fmla="*/ 48 h 54"/>
                <a:gd name="T28" fmla="*/ 8 w 42"/>
                <a:gd name="T29" fmla="*/ 44 h 54"/>
                <a:gd name="T30" fmla="*/ 8 w 42"/>
                <a:gd name="T31" fmla="*/ 10 h 54"/>
                <a:gd name="T32" fmla="*/ 8 w 42"/>
                <a:gd name="T33" fmla="*/ 6 h 54"/>
                <a:gd name="T34" fmla="*/ 6 w 42"/>
                <a:gd name="T35" fmla="*/ 4 h 54"/>
                <a:gd name="T36" fmla="*/ 4 w 42"/>
                <a:gd name="T37" fmla="*/ 2 h 54"/>
                <a:gd name="T38" fmla="*/ 2 w 42"/>
                <a:gd name="T39" fmla="*/ 2 h 54"/>
                <a:gd name="T40" fmla="*/ 0 w 42"/>
                <a:gd name="T41" fmla="*/ 2 h 54"/>
                <a:gd name="T42" fmla="*/ 0 w 42"/>
                <a:gd name="T43" fmla="*/ 0 h 54"/>
                <a:gd name="T44" fmla="*/ 20 w 42"/>
                <a:gd name="T45" fmla="*/ 0 h 54"/>
                <a:gd name="T46" fmla="*/ 26 w 42"/>
                <a:gd name="T47" fmla="*/ 0 h 54"/>
                <a:gd name="T48" fmla="*/ 32 w 42"/>
                <a:gd name="T49" fmla="*/ 2 h 54"/>
                <a:gd name="T50" fmla="*/ 36 w 42"/>
                <a:gd name="T51" fmla="*/ 4 h 54"/>
                <a:gd name="T52" fmla="*/ 38 w 42"/>
                <a:gd name="T53" fmla="*/ 6 h 54"/>
                <a:gd name="T54" fmla="*/ 40 w 42"/>
                <a:gd name="T55" fmla="*/ 10 h 54"/>
                <a:gd name="T56" fmla="*/ 42 w 42"/>
                <a:gd name="T57" fmla="*/ 16 h 54"/>
                <a:gd name="T58" fmla="*/ 40 w 42"/>
                <a:gd name="T59" fmla="*/ 22 h 54"/>
                <a:gd name="T60" fmla="*/ 36 w 42"/>
                <a:gd name="T61" fmla="*/ 26 h 54"/>
                <a:gd name="T62" fmla="*/ 32 w 42"/>
                <a:gd name="T63" fmla="*/ 28 h 54"/>
                <a:gd name="T64" fmla="*/ 24 w 42"/>
                <a:gd name="T65" fmla="*/ 30 h 54"/>
                <a:gd name="T66" fmla="*/ 22 w 42"/>
                <a:gd name="T67" fmla="*/ 30 h 54"/>
                <a:gd name="T68" fmla="*/ 20 w 42"/>
                <a:gd name="T69" fmla="*/ 30 h 54"/>
                <a:gd name="T70" fmla="*/ 18 w 42"/>
                <a:gd name="T71" fmla="*/ 30 h 54"/>
                <a:gd name="T72" fmla="*/ 16 w 42"/>
                <a:gd name="T73" fmla="*/ 28 h 54"/>
                <a:gd name="T74" fmla="*/ 16 w 42"/>
                <a:gd name="T75" fmla="*/ 26 h 54"/>
                <a:gd name="T76" fmla="*/ 18 w 42"/>
                <a:gd name="T77" fmla="*/ 26 h 54"/>
                <a:gd name="T78" fmla="*/ 20 w 42"/>
                <a:gd name="T79" fmla="*/ 28 h 54"/>
                <a:gd name="T80" fmla="*/ 20 w 42"/>
                <a:gd name="T81" fmla="*/ 28 h 54"/>
                <a:gd name="T82" fmla="*/ 22 w 42"/>
                <a:gd name="T83" fmla="*/ 28 h 54"/>
                <a:gd name="T84" fmla="*/ 26 w 42"/>
                <a:gd name="T85" fmla="*/ 26 h 54"/>
                <a:gd name="T86" fmla="*/ 30 w 42"/>
                <a:gd name="T87" fmla="*/ 24 h 54"/>
                <a:gd name="T88" fmla="*/ 32 w 42"/>
                <a:gd name="T89" fmla="*/ 20 h 54"/>
                <a:gd name="T90" fmla="*/ 32 w 42"/>
                <a:gd name="T91" fmla="*/ 16 h 54"/>
                <a:gd name="T92" fmla="*/ 32 w 42"/>
                <a:gd name="T93" fmla="*/ 12 h 54"/>
                <a:gd name="T94" fmla="*/ 30 w 42"/>
                <a:gd name="T95" fmla="*/ 10 h 54"/>
                <a:gd name="T96" fmla="*/ 28 w 42"/>
                <a:gd name="T97" fmla="*/ 6 h 54"/>
                <a:gd name="T98" fmla="*/ 26 w 42"/>
                <a:gd name="T99" fmla="*/ 4 h 54"/>
                <a:gd name="T100" fmla="*/ 24 w 42"/>
                <a:gd name="T101" fmla="*/ 4 h 54"/>
                <a:gd name="T102" fmla="*/ 20 w 42"/>
                <a:gd name="T103" fmla="*/ 4 h 54"/>
                <a:gd name="T104" fmla="*/ 18 w 42"/>
                <a:gd name="T105" fmla="*/ 4 h 54"/>
                <a:gd name="T106" fmla="*/ 16 w 42"/>
                <a:gd name="T107" fmla="*/ 4 h 54"/>
                <a:gd name="T108" fmla="*/ 16 w 42"/>
                <a:gd name="T109" fmla="*/ 26 h 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4"/>
                <a:gd name="T167" fmla="*/ 42 w 42"/>
                <a:gd name="T168" fmla="*/ 54 h 5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4">
                  <a:moveTo>
                    <a:pt x="16" y="28"/>
                  </a:moveTo>
                  <a:lnTo>
                    <a:pt x="16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6"/>
                  </a:lnTo>
                  <a:lnTo>
                    <a:pt x="40" y="22"/>
                  </a:lnTo>
                  <a:lnTo>
                    <a:pt x="36" y="26"/>
                  </a:lnTo>
                  <a:lnTo>
                    <a:pt x="32" y="28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8" name="Freeform 89"/>
            <p:cNvSpPr>
              <a:spLocks/>
            </p:cNvSpPr>
            <p:nvPr/>
          </p:nvSpPr>
          <p:spPr bwMode="auto">
            <a:xfrm>
              <a:off x="3108" y="2602"/>
              <a:ext cx="20" cy="72"/>
            </a:xfrm>
            <a:custGeom>
              <a:avLst/>
              <a:gdLst>
                <a:gd name="T0" fmla="*/ 20 w 20"/>
                <a:gd name="T1" fmla="*/ 70 h 72"/>
                <a:gd name="T2" fmla="*/ 20 w 20"/>
                <a:gd name="T3" fmla="*/ 72 h 72"/>
                <a:gd name="T4" fmla="*/ 16 w 20"/>
                <a:gd name="T5" fmla="*/ 70 h 72"/>
                <a:gd name="T6" fmla="*/ 10 w 20"/>
                <a:gd name="T7" fmla="*/ 66 h 72"/>
                <a:gd name="T8" fmla="*/ 6 w 20"/>
                <a:gd name="T9" fmla="*/ 60 h 72"/>
                <a:gd name="T10" fmla="*/ 2 w 20"/>
                <a:gd name="T11" fmla="*/ 52 h 72"/>
                <a:gd name="T12" fmla="*/ 0 w 20"/>
                <a:gd name="T13" fmla="*/ 44 h 72"/>
                <a:gd name="T14" fmla="*/ 0 w 20"/>
                <a:gd name="T15" fmla="*/ 36 h 72"/>
                <a:gd name="T16" fmla="*/ 0 w 20"/>
                <a:gd name="T17" fmla="*/ 30 h 72"/>
                <a:gd name="T18" fmla="*/ 2 w 20"/>
                <a:gd name="T19" fmla="*/ 22 h 72"/>
                <a:gd name="T20" fmla="*/ 6 w 20"/>
                <a:gd name="T21" fmla="*/ 16 h 72"/>
                <a:gd name="T22" fmla="*/ 10 w 20"/>
                <a:gd name="T23" fmla="*/ 10 h 72"/>
                <a:gd name="T24" fmla="*/ 14 w 20"/>
                <a:gd name="T25" fmla="*/ 4 h 72"/>
                <a:gd name="T26" fmla="*/ 20 w 20"/>
                <a:gd name="T27" fmla="*/ 0 h 72"/>
                <a:gd name="T28" fmla="*/ 20 w 20"/>
                <a:gd name="T29" fmla="*/ 2 h 72"/>
                <a:gd name="T30" fmla="*/ 16 w 20"/>
                <a:gd name="T31" fmla="*/ 6 h 72"/>
                <a:gd name="T32" fmla="*/ 12 w 20"/>
                <a:gd name="T33" fmla="*/ 10 h 72"/>
                <a:gd name="T34" fmla="*/ 10 w 20"/>
                <a:gd name="T35" fmla="*/ 14 h 72"/>
                <a:gd name="T36" fmla="*/ 8 w 20"/>
                <a:gd name="T37" fmla="*/ 22 h 72"/>
                <a:gd name="T38" fmla="*/ 6 w 20"/>
                <a:gd name="T39" fmla="*/ 28 h 72"/>
                <a:gd name="T40" fmla="*/ 6 w 20"/>
                <a:gd name="T41" fmla="*/ 36 h 72"/>
                <a:gd name="T42" fmla="*/ 6 w 20"/>
                <a:gd name="T43" fmla="*/ 44 h 72"/>
                <a:gd name="T44" fmla="*/ 8 w 20"/>
                <a:gd name="T45" fmla="*/ 50 h 72"/>
                <a:gd name="T46" fmla="*/ 8 w 20"/>
                <a:gd name="T47" fmla="*/ 56 h 72"/>
                <a:gd name="T48" fmla="*/ 10 w 20"/>
                <a:gd name="T49" fmla="*/ 60 h 72"/>
                <a:gd name="T50" fmla="*/ 12 w 20"/>
                <a:gd name="T51" fmla="*/ 62 h 72"/>
                <a:gd name="T52" fmla="*/ 14 w 20"/>
                <a:gd name="T53" fmla="*/ 66 h 72"/>
                <a:gd name="T54" fmla="*/ 18 w 20"/>
                <a:gd name="T55" fmla="*/ 68 h 72"/>
                <a:gd name="T56" fmla="*/ 20 w 20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20" y="70"/>
                  </a:moveTo>
                  <a:lnTo>
                    <a:pt x="20" y="72"/>
                  </a:lnTo>
                  <a:lnTo>
                    <a:pt x="16" y="70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6" y="28"/>
                  </a:lnTo>
                  <a:lnTo>
                    <a:pt x="6" y="36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8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9" name="Freeform 90"/>
            <p:cNvSpPr>
              <a:spLocks noEditPoints="1"/>
            </p:cNvSpPr>
            <p:nvPr/>
          </p:nvSpPr>
          <p:spPr bwMode="auto">
            <a:xfrm>
              <a:off x="3134" y="2602"/>
              <a:ext cx="16" cy="56"/>
            </a:xfrm>
            <a:custGeom>
              <a:avLst/>
              <a:gdLst>
                <a:gd name="T0" fmla="*/ 8 w 16"/>
                <a:gd name="T1" fmla="*/ 0 h 56"/>
                <a:gd name="T2" fmla="*/ 10 w 16"/>
                <a:gd name="T3" fmla="*/ 0 h 56"/>
                <a:gd name="T4" fmla="*/ 10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0 w 16"/>
                <a:gd name="T13" fmla="*/ 8 h 56"/>
                <a:gd name="T14" fmla="*/ 10 w 16"/>
                <a:gd name="T15" fmla="*/ 8 h 56"/>
                <a:gd name="T16" fmla="*/ 8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4 w 16"/>
                <a:gd name="T23" fmla="*/ 6 h 56"/>
                <a:gd name="T24" fmla="*/ 4 w 16"/>
                <a:gd name="T25" fmla="*/ 4 h 56"/>
                <a:gd name="T26" fmla="*/ 4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8 w 16"/>
                <a:gd name="T33" fmla="*/ 0 h 56"/>
                <a:gd name="T34" fmla="*/ 12 w 16"/>
                <a:gd name="T35" fmla="*/ 20 h 56"/>
                <a:gd name="T36" fmla="*/ 12 w 16"/>
                <a:gd name="T37" fmla="*/ 48 h 56"/>
                <a:gd name="T38" fmla="*/ 12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4 w 16"/>
                <a:gd name="T45" fmla="*/ 54 h 56"/>
                <a:gd name="T46" fmla="*/ 14 w 16"/>
                <a:gd name="T47" fmla="*/ 54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4 h 56"/>
                <a:gd name="T58" fmla="*/ 2 w 16"/>
                <a:gd name="T59" fmla="*/ 54 h 56"/>
                <a:gd name="T60" fmla="*/ 4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4 w 16"/>
                <a:gd name="T79" fmla="*/ 24 h 56"/>
                <a:gd name="T80" fmla="*/ 2 w 16"/>
                <a:gd name="T81" fmla="*/ 24 h 56"/>
                <a:gd name="T82" fmla="*/ 2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2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0" name="Freeform 91"/>
            <p:cNvSpPr>
              <a:spLocks/>
            </p:cNvSpPr>
            <p:nvPr/>
          </p:nvSpPr>
          <p:spPr bwMode="auto">
            <a:xfrm>
              <a:off x="3154" y="2622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2 h 36"/>
                <a:gd name="T4" fmla="*/ 20 w 38"/>
                <a:gd name="T5" fmla="*/ 0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2 w 38"/>
                <a:gd name="T17" fmla="*/ 8 h 36"/>
                <a:gd name="T18" fmla="*/ 34 w 38"/>
                <a:gd name="T19" fmla="*/ 12 h 36"/>
                <a:gd name="T20" fmla="*/ 34 w 38"/>
                <a:gd name="T21" fmla="*/ 28 h 36"/>
                <a:gd name="T22" fmla="*/ 34 w 38"/>
                <a:gd name="T23" fmla="*/ 30 h 36"/>
                <a:gd name="T24" fmla="*/ 34 w 38"/>
                <a:gd name="T25" fmla="*/ 32 h 36"/>
                <a:gd name="T26" fmla="*/ 34 w 38"/>
                <a:gd name="T27" fmla="*/ 34 h 36"/>
                <a:gd name="T28" fmla="*/ 34 w 38"/>
                <a:gd name="T29" fmla="*/ 34 h 36"/>
                <a:gd name="T30" fmla="*/ 36 w 38"/>
                <a:gd name="T31" fmla="*/ 34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6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6 h 36"/>
                <a:gd name="T60" fmla="*/ 24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4 w 38"/>
                <a:gd name="T77" fmla="*/ 34 h 36"/>
                <a:gd name="T78" fmla="*/ 14 w 38"/>
                <a:gd name="T79" fmla="*/ 34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4 h 36"/>
                <a:gd name="T106" fmla="*/ 4 w 38"/>
                <a:gd name="T107" fmla="*/ 4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1" name="Freeform 92"/>
            <p:cNvSpPr>
              <a:spLocks/>
            </p:cNvSpPr>
            <p:nvPr/>
          </p:nvSpPr>
          <p:spPr bwMode="auto">
            <a:xfrm>
              <a:off x="3192" y="2610"/>
              <a:ext cx="24" cy="48"/>
            </a:xfrm>
            <a:custGeom>
              <a:avLst/>
              <a:gdLst>
                <a:gd name="T0" fmla="*/ 14 w 24"/>
                <a:gd name="T1" fmla="*/ 0 h 48"/>
                <a:gd name="T2" fmla="*/ 14 w 24"/>
                <a:gd name="T3" fmla="*/ 12 h 48"/>
                <a:gd name="T4" fmla="*/ 22 w 24"/>
                <a:gd name="T5" fmla="*/ 12 h 48"/>
                <a:gd name="T6" fmla="*/ 22 w 24"/>
                <a:gd name="T7" fmla="*/ 14 h 48"/>
                <a:gd name="T8" fmla="*/ 14 w 24"/>
                <a:gd name="T9" fmla="*/ 14 h 48"/>
                <a:gd name="T10" fmla="*/ 14 w 24"/>
                <a:gd name="T11" fmla="*/ 38 h 48"/>
                <a:gd name="T12" fmla="*/ 14 w 24"/>
                <a:gd name="T13" fmla="*/ 40 h 48"/>
                <a:gd name="T14" fmla="*/ 14 w 24"/>
                <a:gd name="T15" fmla="*/ 42 h 48"/>
                <a:gd name="T16" fmla="*/ 16 w 24"/>
                <a:gd name="T17" fmla="*/ 44 h 48"/>
                <a:gd name="T18" fmla="*/ 18 w 24"/>
                <a:gd name="T19" fmla="*/ 44 h 48"/>
                <a:gd name="T20" fmla="*/ 18 w 24"/>
                <a:gd name="T21" fmla="*/ 44 h 48"/>
                <a:gd name="T22" fmla="*/ 20 w 24"/>
                <a:gd name="T23" fmla="*/ 44 h 48"/>
                <a:gd name="T24" fmla="*/ 20 w 24"/>
                <a:gd name="T25" fmla="*/ 42 h 48"/>
                <a:gd name="T26" fmla="*/ 22 w 24"/>
                <a:gd name="T27" fmla="*/ 42 h 48"/>
                <a:gd name="T28" fmla="*/ 24 w 24"/>
                <a:gd name="T29" fmla="*/ 42 h 48"/>
                <a:gd name="T30" fmla="*/ 22 w 24"/>
                <a:gd name="T31" fmla="*/ 44 h 48"/>
                <a:gd name="T32" fmla="*/ 20 w 24"/>
                <a:gd name="T33" fmla="*/ 46 h 48"/>
                <a:gd name="T34" fmla="*/ 16 w 24"/>
                <a:gd name="T35" fmla="*/ 48 h 48"/>
                <a:gd name="T36" fmla="*/ 14 w 24"/>
                <a:gd name="T37" fmla="*/ 48 h 48"/>
                <a:gd name="T38" fmla="*/ 12 w 24"/>
                <a:gd name="T39" fmla="*/ 48 h 48"/>
                <a:gd name="T40" fmla="*/ 10 w 24"/>
                <a:gd name="T41" fmla="*/ 48 h 48"/>
                <a:gd name="T42" fmla="*/ 8 w 24"/>
                <a:gd name="T43" fmla="*/ 46 h 48"/>
                <a:gd name="T44" fmla="*/ 8 w 24"/>
                <a:gd name="T45" fmla="*/ 44 h 48"/>
                <a:gd name="T46" fmla="*/ 6 w 24"/>
                <a:gd name="T47" fmla="*/ 42 h 48"/>
                <a:gd name="T48" fmla="*/ 6 w 24"/>
                <a:gd name="T49" fmla="*/ 40 h 48"/>
                <a:gd name="T50" fmla="*/ 6 w 24"/>
                <a:gd name="T51" fmla="*/ 14 h 48"/>
                <a:gd name="T52" fmla="*/ 0 w 24"/>
                <a:gd name="T53" fmla="*/ 14 h 48"/>
                <a:gd name="T54" fmla="*/ 0 w 24"/>
                <a:gd name="T55" fmla="*/ 14 h 48"/>
                <a:gd name="T56" fmla="*/ 4 w 24"/>
                <a:gd name="T57" fmla="*/ 12 h 48"/>
                <a:gd name="T58" fmla="*/ 6 w 24"/>
                <a:gd name="T59" fmla="*/ 10 h 48"/>
                <a:gd name="T60" fmla="*/ 8 w 24"/>
                <a:gd name="T61" fmla="*/ 8 h 48"/>
                <a:gd name="T62" fmla="*/ 10 w 24"/>
                <a:gd name="T63" fmla="*/ 6 h 48"/>
                <a:gd name="T64" fmla="*/ 10 w 24"/>
                <a:gd name="T65" fmla="*/ 4 h 48"/>
                <a:gd name="T66" fmla="*/ 12 w 24"/>
                <a:gd name="T67" fmla="*/ 0 h 48"/>
                <a:gd name="T68" fmla="*/ 14 w 24"/>
                <a:gd name="T69" fmla="*/ 0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"/>
                <a:gd name="T106" fmla="*/ 0 h 48"/>
                <a:gd name="T107" fmla="*/ 24 w 24"/>
                <a:gd name="T108" fmla="*/ 48 h 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2" name="Freeform 93"/>
            <p:cNvSpPr>
              <a:spLocks noEditPoints="1"/>
            </p:cNvSpPr>
            <p:nvPr/>
          </p:nvSpPr>
          <p:spPr bwMode="auto">
            <a:xfrm>
              <a:off x="3218" y="2622"/>
              <a:ext cx="34" cy="36"/>
            </a:xfrm>
            <a:custGeom>
              <a:avLst/>
              <a:gdLst>
                <a:gd name="T0" fmla="*/ 16 w 34"/>
                <a:gd name="T1" fmla="*/ 0 h 36"/>
                <a:gd name="T2" fmla="*/ 22 w 34"/>
                <a:gd name="T3" fmla="*/ 0 h 36"/>
                <a:gd name="T4" fmla="*/ 26 w 34"/>
                <a:gd name="T5" fmla="*/ 2 h 36"/>
                <a:gd name="T6" fmla="*/ 30 w 34"/>
                <a:gd name="T7" fmla="*/ 6 h 36"/>
                <a:gd name="T8" fmla="*/ 32 w 34"/>
                <a:gd name="T9" fmla="*/ 10 h 36"/>
                <a:gd name="T10" fmla="*/ 34 w 34"/>
                <a:gd name="T11" fmla="*/ 18 h 36"/>
                <a:gd name="T12" fmla="*/ 34 w 34"/>
                <a:gd name="T13" fmla="*/ 22 h 36"/>
                <a:gd name="T14" fmla="*/ 32 w 34"/>
                <a:gd name="T15" fmla="*/ 26 h 36"/>
                <a:gd name="T16" fmla="*/ 30 w 34"/>
                <a:gd name="T17" fmla="*/ 32 h 36"/>
                <a:gd name="T18" fmla="*/ 26 w 34"/>
                <a:gd name="T19" fmla="*/ 34 h 36"/>
                <a:gd name="T20" fmla="*/ 22 w 34"/>
                <a:gd name="T21" fmla="*/ 36 h 36"/>
                <a:gd name="T22" fmla="*/ 16 w 34"/>
                <a:gd name="T23" fmla="*/ 36 h 36"/>
                <a:gd name="T24" fmla="*/ 12 w 34"/>
                <a:gd name="T25" fmla="*/ 36 h 36"/>
                <a:gd name="T26" fmla="*/ 8 w 34"/>
                <a:gd name="T27" fmla="*/ 34 h 36"/>
                <a:gd name="T28" fmla="*/ 4 w 34"/>
                <a:gd name="T29" fmla="*/ 30 h 36"/>
                <a:gd name="T30" fmla="*/ 0 w 34"/>
                <a:gd name="T31" fmla="*/ 24 h 36"/>
                <a:gd name="T32" fmla="*/ 0 w 34"/>
                <a:gd name="T33" fmla="*/ 18 h 36"/>
                <a:gd name="T34" fmla="*/ 0 w 34"/>
                <a:gd name="T35" fmla="*/ 14 h 36"/>
                <a:gd name="T36" fmla="*/ 2 w 34"/>
                <a:gd name="T37" fmla="*/ 8 h 36"/>
                <a:gd name="T38" fmla="*/ 6 w 34"/>
                <a:gd name="T39" fmla="*/ 4 h 36"/>
                <a:gd name="T40" fmla="*/ 8 w 34"/>
                <a:gd name="T41" fmla="*/ 2 h 36"/>
                <a:gd name="T42" fmla="*/ 12 w 34"/>
                <a:gd name="T43" fmla="*/ 0 h 36"/>
                <a:gd name="T44" fmla="*/ 16 w 34"/>
                <a:gd name="T45" fmla="*/ 0 h 36"/>
                <a:gd name="T46" fmla="*/ 16 w 34"/>
                <a:gd name="T47" fmla="*/ 2 h 36"/>
                <a:gd name="T48" fmla="*/ 14 w 34"/>
                <a:gd name="T49" fmla="*/ 2 h 36"/>
                <a:gd name="T50" fmla="*/ 12 w 34"/>
                <a:gd name="T51" fmla="*/ 2 h 36"/>
                <a:gd name="T52" fmla="*/ 10 w 34"/>
                <a:gd name="T53" fmla="*/ 4 h 36"/>
                <a:gd name="T54" fmla="*/ 8 w 34"/>
                <a:gd name="T55" fmla="*/ 8 h 36"/>
                <a:gd name="T56" fmla="*/ 6 w 34"/>
                <a:gd name="T57" fmla="*/ 10 h 36"/>
                <a:gd name="T58" fmla="*/ 6 w 34"/>
                <a:gd name="T59" fmla="*/ 16 h 36"/>
                <a:gd name="T60" fmla="*/ 8 w 34"/>
                <a:gd name="T61" fmla="*/ 22 h 36"/>
                <a:gd name="T62" fmla="*/ 10 w 34"/>
                <a:gd name="T63" fmla="*/ 28 h 36"/>
                <a:gd name="T64" fmla="*/ 14 w 34"/>
                <a:gd name="T65" fmla="*/ 32 h 36"/>
                <a:gd name="T66" fmla="*/ 18 w 34"/>
                <a:gd name="T67" fmla="*/ 34 h 36"/>
                <a:gd name="T68" fmla="*/ 22 w 34"/>
                <a:gd name="T69" fmla="*/ 34 h 36"/>
                <a:gd name="T70" fmla="*/ 24 w 34"/>
                <a:gd name="T71" fmla="*/ 32 h 36"/>
                <a:gd name="T72" fmla="*/ 26 w 34"/>
                <a:gd name="T73" fmla="*/ 26 h 36"/>
                <a:gd name="T74" fmla="*/ 28 w 34"/>
                <a:gd name="T75" fmla="*/ 20 h 36"/>
                <a:gd name="T76" fmla="*/ 26 w 34"/>
                <a:gd name="T77" fmla="*/ 14 h 36"/>
                <a:gd name="T78" fmla="*/ 26 w 34"/>
                <a:gd name="T79" fmla="*/ 10 h 36"/>
                <a:gd name="T80" fmla="*/ 24 w 34"/>
                <a:gd name="T81" fmla="*/ 6 h 36"/>
                <a:gd name="T82" fmla="*/ 20 w 34"/>
                <a:gd name="T83" fmla="*/ 2 h 36"/>
                <a:gd name="T84" fmla="*/ 16 w 34"/>
                <a:gd name="T85" fmla="*/ 2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6"/>
                <a:gd name="T131" fmla="*/ 34 w 34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6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6"/>
                  </a:lnTo>
                  <a:lnTo>
                    <a:pt x="30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3" name="Freeform 94"/>
            <p:cNvSpPr>
              <a:spLocks/>
            </p:cNvSpPr>
            <p:nvPr/>
          </p:nvSpPr>
          <p:spPr bwMode="auto">
            <a:xfrm>
              <a:off x="3258" y="2602"/>
              <a:ext cx="20" cy="72"/>
            </a:xfrm>
            <a:custGeom>
              <a:avLst/>
              <a:gdLst>
                <a:gd name="T0" fmla="*/ 0 w 20"/>
                <a:gd name="T1" fmla="*/ 2 h 72"/>
                <a:gd name="T2" fmla="*/ 0 w 20"/>
                <a:gd name="T3" fmla="*/ 0 h 72"/>
                <a:gd name="T4" fmla="*/ 4 w 20"/>
                <a:gd name="T5" fmla="*/ 4 h 72"/>
                <a:gd name="T6" fmla="*/ 8 w 20"/>
                <a:gd name="T7" fmla="*/ 8 h 72"/>
                <a:gd name="T8" fmla="*/ 14 w 20"/>
                <a:gd name="T9" fmla="*/ 14 h 72"/>
                <a:gd name="T10" fmla="*/ 18 w 20"/>
                <a:gd name="T11" fmla="*/ 20 h 72"/>
                <a:gd name="T12" fmla="*/ 20 w 20"/>
                <a:gd name="T13" fmla="*/ 28 h 72"/>
                <a:gd name="T14" fmla="*/ 20 w 20"/>
                <a:gd name="T15" fmla="*/ 36 h 72"/>
                <a:gd name="T16" fmla="*/ 20 w 20"/>
                <a:gd name="T17" fmla="*/ 44 h 72"/>
                <a:gd name="T18" fmla="*/ 18 w 20"/>
                <a:gd name="T19" fmla="*/ 52 h 72"/>
                <a:gd name="T20" fmla="*/ 14 w 20"/>
                <a:gd name="T21" fmla="*/ 58 h 72"/>
                <a:gd name="T22" fmla="*/ 10 w 20"/>
                <a:gd name="T23" fmla="*/ 64 h 72"/>
                <a:gd name="T24" fmla="*/ 6 w 20"/>
                <a:gd name="T25" fmla="*/ 70 h 72"/>
                <a:gd name="T26" fmla="*/ 0 w 20"/>
                <a:gd name="T27" fmla="*/ 72 h 72"/>
                <a:gd name="T28" fmla="*/ 0 w 20"/>
                <a:gd name="T29" fmla="*/ 70 h 72"/>
                <a:gd name="T30" fmla="*/ 4 w 20"/>
                <a:gd name="T31" fmla="*/ 68 h 72"/>
                <a:gd name="T32" fmla="*/ 8 w 20"/>
                <a:gd name="T33" fmla="*/ 64 h 72"/>
                <a:gd name="T34" fmla="*/ 10 w 20"/>
                <a:gd name="T35" fmla="*/ 58 h 72"/>
                <a:gd name="T36" fmla="*/ 12 w 20"/>
                <a:gd name="T37" fmla="*/ 52 h 72"/>
                <a:gd name="T38" fmla="*/ 12 w 20"/>
                <a:gd name="T39" fmla="*/ 46 h 72"/>
                <a:gd name="T40" fmla="*/ 14 w 20"/>
                <a:gd name="T41" fmla="*/ 38 h 72"/>
                <a:gd name="T42" fmla="*/ 12 w 20"/>
                <a:gd name="T43" fmla="*/ 30 h 72"/>
                <a:gd name="T44" fmla="*/ 12 w 20"/>
                <a:gd name="T45" fmla="*/ 22 h 72"/>
                <a:gd name="T46" fmla="*/ 10 w 20"/>
                <a:gd name="T47" fmla="*/ 18 h 72"/>
                <a:gd name="T48" fmla="*/ 10 w 20"/>
                <a:gd name="T49" fmla="*/ 14 h 72"/>
                <a:gd name="T50" fmla="*/ 8 w 20"/>
                <a:gd name="T51" fmla="*/ 12 h 72"/>
                <a:gd name="T52" fmla="*/ 6 w 20"/>
                <a:gd name="T53" fmla="*/ 8 h 72"/>
                <a:gd name="T54" fmla="*/ 2 w 20"/>
                <a:gd name="T55" fmla="*/ 6 h 72"/>
                <a:gd name="T56" fmla="*/ 0 w 20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8"/>
                  </a:lnTo>
                  <a:lnTo>
                    <a:pt x="14" y="14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2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2" y="46"/>
                  </a:lnTo>
                  <a:lnTo>
                    <a:pt x="14" y="38"/>
                  </a:lnTo>
                  <a:lnTo>
                    <a:pt x="12" y="30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4" name="Freeform 95"/>
            <p:cNvSpPr>
              <a:spLocks/>
            </p:cNvSpPr>
            <p:nvPr/>
          </p:nvSpPr>
          <p:spPr bwMode="auto">
            <a:xfrm>
              <a:off x="3640" y="260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2 h 54"/>
                <a:gd name="T6" fmla="*/ 48 w 58"/>
                <a:gd name="T7" fmla="*/ 10 h 54"/>
                <a:gd name="T8" fmla="*/ 48 w 58"/>
                <a:gd name="T9" fmla="*/ 6 h 54"/>
                <a:gd name="T10" fmla="*/ 46 w 58"/>
                <a:gd name="T11" fmla="*/ 4 h 54"/>
                <a:gd name="T12" fmla="*/ 46 w 58"/>
                <a:gd name="T13" fmla="*/ 2 h 54"/>
                <a:gd name="T14" fmla="*/ 42 w 58"/>
                <a:gd name="T15" fmla="*/ 2 h 54"/>
                <a:gd name="T16" fmla="*/ 40 w 58"/>
                <a:gd name="T17" fmla="*/ 2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2 h 54"/>
                <a:gd name="T24" fmla="*/ 58 w 58"/>
                <a:gd name="T25" fmla="*/ 2 h 54"/>
                <a:gd name="T26" fmla="*/ 54 w 58"/>
                <a:gd name="T27" fmla="*/ 2 h 54"/>
                <a:gd name="T28" fmla="*/ 52 w 58"/>
                <a:gd name="T29" fmla="*/ 4 h 54"/>
                <a:gd name="T30" fmla="*/ 52 w 58"/>
                <a:gd name="T31" fmla="*/ 6 h 54"/>
                <a:gd name="T32" fmla="*/ 52 w 58"/>
                <a:gd name="T33" fmla="*/ 10 h 54"/>
                <a:gd name="T34" fmla="*/ 52 w 58"/>
                <a:gd name="T35" fmla="*/ 54 h 54"/>
                <a:gd name="T36" fmla="*/ 50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6 w 58"/>
                <a:gd name="T43" fmla="*/ 50 h 54"/>
                <a:gd name="T44" fmla="*/ 16 w 58"/>
                <a:gd name="T45" fmla="*/ 52 h 54"/>
                <a:gd name="T46" fmla="*/ 18 w 58"/>
                <a:gd name="T47" fmla="*/ 52 h 54"/>
                <a:gd name="T48" fmla="*/ 20 w 58"/>
                <a:gd name="T49" fmla="*/ 54 h 54"/>
                <a:gd name="T50" fmla="*/ 22 w 58"/>
                <a:gd name="T51" fmla="*/ 54 h 54"/>
                <a:gd name="T52" fmla="*/ 22 w 58"/>
                <a:gd name="T53" fmla="*/ 54 h 54"/>
                <a:gd name="T54" fmla="*/ 4 w 58"/>
                <a:gd name="T55" fmla="*/ 54 h 54"/>
                <a:gd name="T56" fmla="*/ 4 w 58"/>
                <a:gd name="T57" fmla="*/ 54 h 54"/>
                <a:gd name="T58" fmla="*/ 6 w 58"/>
                <a:gd name="T59" fmla="*/ 54 h 54"/>
                <a:gd name="T60" fmla="*/ 8 w 58"/>
                <a:gd name="T61" fmla="*/ 52 h 54"/>
                <a:gd name="T62" fmla="*/ 10 w 58"/>
                <a:gd name="T63" fmla="*/ 50 h 54"/>
                <a:gd name="T64" fmla="*/ 12 w 58"/>
                <a:gd name="T65" fmla="*/ 48 h 54"/>
                <a:gd name="T66" fmla="*/ 12 w 58"/>
                <a:gd name="T67" fmla="*/ 44 h 54"/>
                <a:gd name="T68" fmla="*/ 12 w 58"/>
                <a:gd name="T69" fmla="*/ 8 h 54"/>
                <a:gd name="T70" fmla="*/ 10 w 58"/>
                <a:gd name="T71" fmla="*/ 6 h 54"/>
                <a:gd name="T72" fmla="*/ 8 w 58"/>
                <a:gd name="T73" fmla="*/ 4 h 54"/>
                <a:gd name="T74" fmla="*/ 6 w 58"/>
                <a:gd name="T75" fmla="*/ 4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2"/>
                  </a:lnTo>
                  <a:lnTo>
                    <a:pt x="48" y="10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5" name="Freeform 96"/>
            <p:cNvSpPr>
              <a:spLocks noEditPoints="1"/>
            </p:cNvSpPr>
            <p:nvPr/>
          </p:nvSpPr>
          <p:spPr bwMode="auto">
            <a:xfrm>
              <a:off x="3700" y="2604"/>
              <a:ext cx="42" cy="54"/>
            </a:xfrm>
            <a:custGeom>
              <a:avLst/>
              <a:gdLst>
                <a:gd name="T0" fmla="*/ 16 w 42"/>
                <a:gd name="T1" fmla="*/ 28 h 54"/>
                <a:gd name="T2" fmla="*/ 16 w 42"/>
                <a:gd name="T3" fmla="*/ 44 h 54"/>
                <a:gd name="T4" fmla="*/ 16 w 42"/>
                <a:gd name="T5" fmla="*/ 50 h 54"/>
                <a:gd name="T6" fmla="*/ 16 w 42"/>
                <a:gd name="T7" fmla="*/ 52 h 54"/>
                <a:gd name="T8" fmla="*/ 18 w 42"/>
                <a:gd name="T9" fmla="*/ 52 h 54"/>
                <a:gd name="T10" fmla="*/ 22 w 42"/>
                <a:gd name="T11" fmla="*/ 54 h 54"/>
                <a:gd name="T12" fmla="*/ 24 w 42"/>
                <a:gd name="T13" fmla="*/ 54 h 54"/>
                <a:gd name="T14" fmla="*/ 24 w 42"/>
                <a:gd name="T15" fmla="*/ 54 h 54"/>
                <a:gd name="T16" fmla="*/ 0 w 42"/>
                <a:gd name="T17" fmla="*/ 54 h 54"/>
                <a:gd name="T18" fmla="*/ 0 w 42"/>
                <a:gd name="T19" fmla="*/ 54 h 54"/>
                <a:gd name="T20" fmla="*/ 2 w 42"/>
                <a:gd name="T21" fmla="*/ 54 h 54"/>
                <a:gd name="T22" fmla="*/ 6 w 42"/>
                <a:gd name="T23" fmla="*/ 52 h 54"/>
                <a:gd name="T24" fmla="*/ 8 w 42"/>
                <a:gd name="T25" fmla="*/ 50 h 54"/>
                <a:gd name="T26" fmla="*/ 8 w 42"/>
                <a:gd name="T27" fmla="*/ 48 h 54"/>
                <a:gd name="T28" fmla="*/ 8 w 42"/>
                <a:gd name="T29" fmla="*/ 44 h 54"/>
                <a:gd name="T30" fmla="*/ 8 w 42"/>
                <a:gd name="T31" fmla="*/ 10 h 54"/>
                <a:gd name="T32" fmla="*/ 8 w 42"/>
                <a:gd name="T33" fmla="*/ 6 h 54"/>
                <a:gd name="T34" fmla="*/ 8 w 42"/>
                <a:gd name="T35" fmla="*/ 4 h 54"/>
                <a:gd name="T36" fmla="*/ 6 w 42"/>
                <a:gd name="T37" fmla="*/ 2 h 54"/>
                <a:gd name="T38" fmla="*/ 2 w 42"/>
                <a:gd name="T39" fmla="*/ 2 h 54"/>
                <a:gd name="T40" fmla="*/ 0 w 42"/>
                <a:gd name="T41" fmla="*/ 2 h 54"/>
                <a:gd name="T42" fmla="*/ 0 w 42"/>
                <a:gd name="T43" fmla="*/ 0 h 54"/>
                <a:gd name="T44" fmla="*/ 20 w 42"/>
                <a:gd name="T45" fmla="*/ 0 h 54"/>
                <a:gd name="T46" fmla="*/ 26 w 42"/>
                <a:gd name="T47" fmla="*/ 0 h 54"/>
                <a:gd name="T48" fmla="*/ 32 w 42"/>
                <a:gd name="T49" fmla="*/ 2 h 54"/>
                <a:gd name="T50" fmla="*/ 36 w 42"/>
                <a:gd name="T51" fmla="*/ 4 h 54"/>
                <a:gd name="T52" fmla="*/ 38 w 42"/>
                <a:gd name="T53" fmla="*/ 6 h 54"/>
                <a:gd name="T54" fmla="*/ 40 w 42"/>
                <a:gd name="T55" fmla="*/ 10 h 54"/>
                <a:gd name="T56" fmla="*/ 42 w 42"/>
                <a:gd name="T57" fmla="*/ 16 h 54"/>
                <a:gd name="T58" fmla="*/ 40 w 42"/>
                <a:gd name="T59" fmla="*/ 22 h 54"/>
                <a:gd name="T60" fmla="*/ 38 w 42"/>
                <a:gd name="T61" fmla="*/ 26 h 54"/>
                <a:gd name="T62" fmla="*/ 32 w 42"/>
                <a:gd name="T63" fmla="*/ 28 h 54"/>
                <a:gd name="T64" fmla="*/ 24 w 42"/>
                <a:gd name="T65" fmla="*/ 30 h 54"/>
                <a:gd name="T66" fmla="*/ 22 w 42"/>
                <a:gd name="T67" fmla="*/ 30 h 54"/>
                <a:gd name="T68" fmla="*/ 20 w 42"/>
                <a:gd name="T69" fmla="*/ 30 h 54"/>
                <a:gd name="T70" fmla="*/ 18 w 42"/>
                <a:gd name="T71" fmla="*/ 30 h 54"/>
                <a:gd name="T72" fmla="*/ 16 w 42"/>
                <a:gd name="T73" fmla="*/ 28 h 54"/>
                <a:gd name="T74" fmla="*/ 16 w 42"/>
                <a:gd name="T75" fmla="*/ 26 h 54"/>
                <a:gd name="T76" fmla="*/ 18 w 42"/>
                <a:gd name="T77" fmla="*/ 26 h 54"/>
                <a:gd name="T78" fmla="*/ 20 w 42"/>
                <a:gd name="T79" fmla="*/ 28 h 54"/>
                <a:gd name="T80" fmla="*/ 20 w 42"/>
                <a:gd name="T81" fmla="*/ 28 h 54"/>
                <a:gd name="T82" fmla="*/ 22 w 42"/>
                <a:gd name="T83" fmla="*/ 28 h 54"/>
                <a:gd name="T84" fmla="*/ 26 w 42"/>
                <a:gd name="T85" fmla="*/ 26 h 54"/>
                <a:gd name="T86" fmla="*/ 30 w 42"/>
                <a:gd name="T87" fmla="*/ 24 h 54"/>
                <a:gd name="T88" fmla="*/ 32 w 42"/>
                <a:gd name="T89" fmla="*/ 20 h 54"/>
                <a:gd name="T90" fmla="*/ 32 w 42"/>
                <a:gd name="T91" fmla="*/ 16 h 54"/>
                <a:gd name="T92" fmla="*/ 32 w 42"/>
                <a:gd name="T93" fmla="*/ 12 h 54"/>
                <a:gd name="T94" fmla="*/ 30 w 42"/>
                <a:gd name="T95" fmla="*/ 10 h 54"/>
                <a:gd name="T96" fmla="*/ 30 w 42"/>
                <a:gd name="T97" fmla="*/ 6 h 54"/>
                <a:gd name="T98" fmla="*/ 26 w 42"/>
                <a:gd name="T99" fmla="*/ 4 h 54"/>
                <a:gd name="T100" fmla="*/ 24 w 42"/>
                <a:gd name="T101" fmla="*/ 4 h 54"/>
                <a:gd name="T102" fmla="*/ 20 w 42"/>
                <a:gd name="T103" fmla="*/ 4 h 54"/>
                <a:gd name="T104" fmla="*/ 18 w 42"/>
                <a:gd name="T105" fmla="*/ 4 h 54"/>
                <a:gd name="T106" fmla="*/ 16 w 42"/>
                <a:gd name="T107" fmla="*/ 4 h 54"/>
                <a:gd name="T108" fmla="*/ 16 w 42"/>
                <a:gd name="T109" fmla="*/ 26 h 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4"/>
                <a:gd name="T167" fmla="*/ 42 w 42"/>
                <a:gd name="T168" fmla="*/ 54 h 5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4">
                  <a:moveTo>
                    <a:pt x="16" y="28"/>
                  </a:moveTo>
                  <a:lnTo>
                    <a:pt x="16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6"/>
                  </a:lnTo>
                  <a:lnTo>
                    <a:pt x="40" y="22"/>
                  </a:lnTo>
                  <a:lnTo>
                    <a:pt x="38" y="26"/>
                  </a:lnTo>
                  <a:lnTo>
                    <a:pt x="32" y="28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6" name="Freeform 97"/>
            <p:cNvSpPr>
              <a:spLocks/>
            </p:cNvSpPr>
            <p:nvPr/>
          </p:nvSpPr>
          <p:spPr bwMode="auto">
            <a:xfrm>
              <a:off x="3748" y="2602"/>
              <a:ext cx="20" cy="72"/>
            </a:xfrm>
            <a:custGeom>
              <a:avLst/>
              <a:gdLst>
                <a:gd name="T0" fmla="*/ 20 w 20"/>
                <a:gd name="T1" fmla="*/ 70 h 72"/>
                <a:gd name="T2" fmla="*/ 20 w 20"/>
                <a:gd name="T3" fmla="*/ 72 h 72"/>
                <a:gd name="T4" fmla="*/ 16 w 20"/>
                <a:gd name="T5" fmla="*/ 70 h 72"/>
                <a:gd name="T6" fmla="*/ 12 w 20"/>
                <a:gd name="T7" fmla="*/ 66 h 72"/>
                <a:gd name="T8" fmla="*/ 6 w 20"/>
                <a:gd name="T9" fmla="*/ 60 h 72"/>
                <a:gd name="T10" fmla="*/ 2 w 20"/>
                <a:gd name="T11" fmla="*/ 52 h 72"/>
                <a:gd name="T12" fmla="*/ 0 w 20"/>
                <a:gd name="T13" fmla="*/ 44 h 72"/>
                <a:gd name="T14" fmla="*/ 0 w 20"/>
                <a:gd name="T15" fmla="*/ 36 h 72"/>
                <a:gd name="T16" fmla="*/ 0 w 20"/>
                <a:gd name="T17" fmla="*/ 30 h 72"/>
                <a:gd name="T18" fmla="*/ 2 w 20"/>
                <a:gd name="T19" fmla="*/ 22 h 72"/>
                <a:gd name="T20" fmla="*/ 6 w 20"/>
                <a:gd name="T21" fmla="*/ 16 h 72"/>
                <a:gd name="T22" fmla="*/ 10 w 20"/>
                <a:gd name="T23" fmla="*/ 10 h 72"/>
                <a:gd name="T24" fmla="*/ 14 w 20"/>
                <a:gd name="T25" fmla="*/ 4 h 72"/>
                <a:gd name="T26" fmla="*/ 20 w 20"/>
                <a:gd name="T27" fmla="*/ 0 h 72"/>
                <a:gd name="T28" fmla="*/ 20 w 20"/>
                <a:gd name="T29" fmla="*/ 2 h 72"/>
                <a:gd name="T30" fmla="*/ 16 w 20"/>
                <a:gd name="T31" fmla="*/ 6 h 72"/>
                <a:gd name="T32" fmla="*/ 12 w 20"/>
                <a:gd name="T33" fmla="*/ 10 h 72"/>
                <a:gd name="T34" fmla="*/ 10 w 20"/>
                <a:gd name="T35" fmla="*/ 14 h 72"/>
                <a:gd name="T36" fmla="*/ 8 w 20"/>
                <a:gd name="T37" fmla="*/ 22 h 72"/>
                <a:gd name="T38" fmla="*/ 8 w 20"/>
                <a:gd name="T39" fmla="*/ 28 h 72"/>
                <a:gd name="T40" fmla="*/ 6 w 20"/>
                <a:gd name="T41" fmla="*/ 36 h 72"/>
                <a:gd name="T42" fmla="*/ 8 w 20"/>
                <a:gd name="T43" fmla="*/ 44 h 72"/>
                <a:gd name="T44" fmla="*/ 8 w 20"/>
                <a:gd name="T45" fmla="*/ 50 h 72"/>
                <a:gd name="T46" fmla="*/ 10 w 20"/>
                <a:gd name="T47" fmla="*/ 56 h 72"/>
                <a:gd name="T48" fmla="*/ 10 w 20"/>
                <a:gd name="T49" fmla="*/ 60 h 72"/>
                <a:gd name="T50" fmla="*/ 12 w 20"/>
                <a:gd name="T51" fmla="*/ 62 h 72"/>
                <a:gd name="T52" fmla="*/ 14 w 20"/>
                <a:gd name="T53" fmla="*/ 66 h 72"/>
                <a:gd name="T54" fmla="*/ 18 w 20"/>
                <a:gd name="T55" fmla="*/ 68 h 72"/>
                <a:gd name="T56" fmla="*/ 20 w 20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20" y="70"/>
                  </a:moveTo>
                  <a:lnTo>
                    <a:pt x="20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7" name="Freeform 98"/>
            <p:cNvSpPr>
              <a:spLocks noEditPoints="1"/>
            </p:cNvSpPr>
            <p:nvPr/>
          </p:nvSpPr>
          <p:spPr bwMode="auto">
            <a:xfrm>
              <a:off x="3772" y="2602"/>
              <a:ext cx="36" cy="56"/>
            </a:xfrm>
            <a:custGeom>
              <a:avLst/>
              <a:gdLst>
                <a:gd name="T0" fmla="*/ 12 w 36"/>
                <a:gd name="T1" fmla="*/ 26 h 56"/>
                <a:gd name="T2" fmla="*/ 14 w 36"/>
                <a:gd name="T3" fmla="*/ 22 h 56"/>
                <a:gd name="T4" fmla="*/ 18 w 36"/>
                <a:gd name="T5" fmla="*/ 20 h 56"/>
                <a:gd name="T6" fmla="*/ 22 w 36"/>
                <a:gd name="T7" fmla="*/ 20 h 56"/>
                <a:gd name="T8" fmla="*/ 28 w 36"/>
                <a:gd name="T9" fmla="*/ 20 h 56"/>
                <a:gd name="T10" fmla="*/ 32 w 36"/>
                <a:gd name="T11" fmla="*/ 24 h 56"/>
                <a:gd name="T12" fmla="*/ 36 w 36"/>
                <a:gd name="T13" fmla="*/ 30 h 56"/>
                <a:gd name="T14" fmla="*/ 36 w 36"/>
                <a:gd name="T15" fmla="*/ 36 h 56"/>
                <a:gd name="T16" fmla="*/ 36 w 36"/>
                <a:gd name="T17" fmla="*/ 42 h 56"/>
                <a:gd name="T18" fmla="*/ 34 w 36"/>
                <a:gd name="T19" fmla="*/ 48 h 56"/>
                <a:gd name="T20" fmla="*/ 30 w 36"/>
                <a:gd name="T21" fmla="*/ 52 h 56"/>
                <a:gd name="T22" fmla="*/ 24 w 36"/>
                <a:gd name="T23" fmla="*/ 56 h 56"/>
                <a:gd name="T24" fmla="*/ 18 w 36"/>
                <a:gd name="T25" fmla="*/ 56 h 56"/>
                <a:gd name="T26" fmla="*/ 14 w 36"/>
                <a:gd name="T27" fmla="*/ 56 h 56"/>
                <a:gd name="T28" fmla="*/ 12 w 36"/>
                <a:gd name="T29" fmla="*/ 56 h 56"/>
                <a:gd name="T30" fmla="*/ 8 w 36"/>
                <a:gd name="T31" fmla="*/ 54 h 56"/>
                <a:gd name="T32" fmla="*/ 4 w 36"/>
                <a:gd name="T33" fmla="*/ 52 h 56"/>
                <a:gd name="T34" fmla="*/ 4 w 36"/>
                <a:gd name="T35" fmla="*/ 16 h 56"/>
                <a:gd name="T36" fmla="*/ 4 w 36"/>
                <a:gd name="T37" fmla="*/ 10 h 56"/>
                <a:gd name="T38" fmla="*/ 4 w 36"/>
                <a:gd name="T39" fmla="*/ 8 h 56"/>
                <a:gd name="T40" fmla="*/ 4 w 36"/>
                <a:gd name="T41" fmla="*/ 6 h 56"/>
                <a:gd name="T42" fmla="*/ 4 w 36"/>
                <a:gd name="T43" fmla="*/ 4 h 56"/>
                <a:gd name="T44" fmla="*/ 2 w 36"/>
                <a:gd name="T45" fmla="*/ 4 h 56"/>
                <a:gd name="T46" fmla="*/ 2 w 36"/>
                <a:gd name="T47" fmla="*/ 4 h 56"/>
                <a:gd name="T48" fmla="*/ 2 w 36"/>
                <a:gd name="T49" fmla="*/ 4 h 56"/>
                <a:gd name="T50" fmla="*/ 0 w 36"/>
                <a:gd name="T51" fmla="*/ 6 h 56"/>
                <a:gd name="T52" fmla="*/ 0 w 36"/>
                <a:gd name="T53" fmla="*/ 4 h 56"/>
                <a:gd name="T54" fmla="*/ 10 w 36"/>
                <a:gd name="T55" fmla="*/ 0 h 56"/>
                <a:gd name="T56" fmla="*/ 12 w 36"/>
                <a:gd name="T57" fmla="*/ 0 h 56"/>
                <a:gd name="T58" fmla="*/ 12 w 36"/>
                <a:gd name="T59" fmla="*/ 26 h 56"/>
                <a:gd name="T60" fmla="*/ 12 w 36"/>
                <a:gd name="T61" fmla="*/ 30 h 56"/>
                <a:gd name="T62" fmla="*/ 12 w 36"/>
                <a:gd name="T63" fmla="*/ 50 h 56"/>
                <a:gd name="T64" fmla="*/ 14 w 36"/>
                <a:gd name="T65" fmla="*/ 52 h 56"/>
                <a:gd name="T66" fmla="*/ 16 w 36"/>
                <a:gd name="T67" fmla="*/ 54 h 56"/>
                <a:gd name="T68" fmla="*/ 18 w 36"/>
                <a:gd name="T69" fmla="*/ 54 h 56"/>
                <a:gd name="T70" fmla="*/ 20 w 36"/>
                <a:gd name="T71" fmla="*/ 54 h 56"/>
                <a:gd name="T72" fmla="*/ 24 w 36"/>
                <a:gd name="T73" fmla="*/ 54 h 56"/>
                <a:gd name="T74" fmla="*/ 26 w 36"/>
                <a:gd name="T75" fmla="*/ 50 h 56"/>
                <a:gd name="T76" fmla="*/ 28 w 36"/>
                <a:gd name="T77" fmla="*/ 46 h 56"/>
                <a:gd name="T78" fmla="*/ 30 w 36"/>
                <a:gd name="T79" fmla="*/ 40 h 56"/>
                <a:gd name="T80" fmla="*/ 28 w 36"/>
                <a:gd name="T81" fmla="*/ 34 h 56"/>
                <a:gd name="T82" fmla="*/ 26 w 36"/>
                <a:gd name="T83" fmla="*/ 28 h 56"/>
                <a:gd name="T84" fmla="*/ 24 w 36"/>
                <a:gd name="T85" fmla="*/ 26 h 56"/>
                <a:gd name="T86" fmla="*/ 20 w 36"/>
                <a:gd name="T87" fmla="*/ 26 h 56"/>
                <a:gd name="T88" fmla="*/ 18 w 36"/>
                <a:gd name="T89" fmla="*/ 26 h 56"/>
                <a:gd name="T90" fmla="*/ 16 w 36"/>
                <a:gd name="T91" fmla="*/ 26 h 56"/>
                <a:gd name="T92" fmla="*/ 14 w 36"/>
                <a:gd name="T93" fmla="*/ 28 h 56"/>
                <a:gd name="T94" fmla="*/ 12 w 36"/>
                <a:gd name="T95" fmla="*/ 30 h 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56"/>
                <a:gd name="T146" fmla="*/ 36 w 36"/>
                <a:gd name="T147" fmla="*/ 56 h 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56">
                  <a:moveTo>
                    <a:pt x="12" y="26"/>
                  </a:moveTo>
                  <a:lnTo>
                    <a:pt x="14" y="22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2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30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6"/>
                  </a:lnTo>
                  <a:lnTo>
                    <a:pt x="30" y="40"/>
                  </a:lnTo>
                  <a:lnTo>
                    <a:pt x="28" y="34"/>
                  </a:lnTo>
                  <a:lnTo>
                    <a:pt x="26" y="28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8" name="Freeform 99"/>
            <p:cNvSpPr>
              <a:spLocks noEditPoints="1"/>
            </p:cNvSpPr>
            <p:nvPr/>
          </p:nvSpPr>
          <p:spPr bwMode="auto">
            <a:xfrm>
              <a:off x="3814" y="2602"/>
              <a:ext cx="16" cy="56"/>
            </a:xfrm>
            <a:custGeom>
              <a:avLst/>
              <a:gdLst>
                <a:gd name="T0" fmla="*/ 8 w 16"/>
                <a:gd name="T1" fmla="*/ 0 h 56"/>
                <a:gd name="T2" fmla="*/ 10 w 16"/>
                <a:gd name="T3" fmla="*/ 0 h 56"/>
                <a:gd name="T4" fmla="*/ 12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2 w 16"/>
                <a:gd name="T13" fmla="*/ 8 h 56"/>
                <a:gd name="T14" fmla="*/ 10 w 16"/>
                <a:gd name="T15" fmla="*/ 8 h 56"/>
                <a:gd name="T16" fmla="*/ 8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4 w 16"/>
                <a:gd name="T23" fmla="*/ 6 h 56"/>
                <a:gd name="T24" fmla="*/ 4 w 16"/>
                <a:gd name="T25" fmla="*/ 4 h 56"/>
                <a:gd name="T26" fmla="*/ 4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8 w 16"/>
                <a:gd name="T33" fmla="*/ 0 h 56"/>
                <a:gd name="T34" fmla="*/ 12 w 16"/>
                <a:gd name="T35" fmla="*/ 20 h 56"/>
                <a:gd name="T36" fmla="*/ 12 w 16"/>
                <a:gd name="T37" fmla="*/ 48 h 56"/>
                <a:gd name="T38" fmla="*/ 12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4 w 16"/>
                <a:gd name="T45" fmla="*/ 54 h 56"/>
                <a:gd name="T46" fmla="*/ 14 w 16"/>
                <a:gd name="T47" fmla="*/ 54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4 h 56"/>
                <a:gd name="T58" fmla="*/ 4 w 16"/>
                <a:gd name="T59" fmla="*/ 54 h 56"/>
                <a:gd name="T60" fmla="*/ 4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4 w 16"/>
                <a:gd name="T79" fmla="*/ 24 h 56"/>
                <a:gd name="T80" fmla="*/ 2 w 16"/>
                <a:gd name="T81" fmla="*/ 24 h 56"/>
                <a:gd name="T82" fmla="*/ 2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2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9" name="Freeform 100"/>
            <p:cNvSpPr>
              <a:spLocks/>
            </p:cNvSpPr>
            <p:nvPr/>
          </p:nvSpPr>
          <p:spPr bwMode="auto">
            <a:xfrm>
              <a:off x="3834" y="2622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2 h 36"/>
                <a:gd name="T4" fmla="*/ 20 w 38"/>
                <a:gd name="T5" fmla="*/ 0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4 w 38"/>
                <a:gd name="T17" fmla="*/ 8 h 36"/>
                <a:gd name="T18" fmla="*/ 34 w 38"/>
                <a:gd name="T19" fmla="*/ 12 h 36"/>
                <a:gd name="T20" fmla="*/ 34 w 38"/>
                <a:gd name="T21" fmla="*/ 28 h 36"/>
                <a:gd name="T22" fmla="*/ 34 w 38"/>
                <a:gd name="T23" fmla="*/ 30 h 36"/>
                <a:gd name="T24" fmla="*/ 34 w 38"/>
                <a:gd name="T25" fmla="*/ 32 h 36"/>
                <a:gd name="T26" fmla="*/ 34 w 38"/>
                <a:gd name="T27" fmla="*/ 34 h 36"/>
                <a:gd name="T28" fmla="*/ 36 w 38"/>
                <a:gd name="T29" fmla="*/ 34 h 36"/>
                <a:gd name="T30" fmla="*/ 36 w 38"/>
                <a:gd name="T31" fmla="*/ 34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6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6 h 36"/>
                <a:gd name="T60" fmla="*/ 24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4 w 38"/>
                <a:gd name="T77" fmla="*/ 34 h 36"/>
                <a:gd name="T78" fmla="*/ 14 w 38"/>
                <a:gd name="T79" fmla="*/ 34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4 h 36"/>
                <a:gd name="T106" fmla="*/ 4 w 38"/>
                <a:gd name="T107" fmla="*/ 4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0" name="Freeform 101"/>
            <p:cNvSpPr>
              <a:spLocks/>
            </p:cNvSpPr>
            <p:nvPr/>
          </p:nvSpPr>
          <p:spPr bwMode="auto">
            <a:xfrm>
              <a:off x="3874" y="260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8 h 72"/>
                <a:gd name="T8" fmla="*/ 16 w 22"/>
                <a:gd name="T9" fmla="*/ 14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2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70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8 h 72"/>
                <a:gd name="T32" fmla="*/ 8 w 22"/>
                <a:gd name="T33" fmla="*/ 64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6 h 72"/>
                <a:gd name="T40" fmla="*/ 14 w 22"/>
                <a:gd name="T41" fmla="*/ 38 h 72"/>
                <a:gd name="T42" fmla="*/ 14 w 22"/>
                <a:gd name="T43" fmla="*/ 30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2 h 72"/>
                <a:gd name="T52" fmla="*/ 8 w 22"/>
                <a:gd name="T53" fmla="*/ 8 h 72"/>
                <a:gd name="T54" fmla="*/ 4 w 22"/>
                <a:gd name="T55" fmla="*/ 6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6" y="14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6"/>
                  </a:lnTo>
                  <a:lnTo>
                    <a:pt x="14" y="38"/>
                  </a:lnTo>
                  <a:lnTo>
                    <a:pt x="14" y="30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1" name="Freeform 102"/>
            <p:cNvSpPr>
              <a:spLocks noEditPoints="1"/>
            </p:cNvSpPr>
            <p:nvPr/>
          </p:nvSpPr>
          <p:spPr bwMode="auto">
            <a:xfrm>
              <a:off x="3366" y="2796"/>
              <a:ext cx="52" cy="52"/>
            </a:xfrm>
            <a:custGeom>
              <a:avLst/>
              <a:gdLst>
                <a:gd name="T0" fmla="*/ 0 w 52"/>
                <a:gd name="T1" fmla="*/ 52 h 52"/>
                <a:gd name="T2" fmla="*/ 0 w 52"/>
                <a:gd name="T3" fmla="*/ 52 h 52"/>
                <a:gd name="T4" fmla="*/ 2 w 52"/>
                <a:gd name="T5" fmla="*/ 52 h 52"/>
                <a:gd name="T6" fmla="*/ 4 w 52"/>
                <a:gd name="T7" fmla="*/ 52 h 52"/>
                <a:gd name="T8" fmla="*/ 6 w 52"/>
                <a:gd name="T9" fmla="*/ 50 h 52"/>
                <a:gd name="T10" fmla="*/ 6 w 52"/>
                <a:gd name="T11" fmla="*/ 48 h 52"/>
                <a:gd name="T12" fmla="*/ 8 w 52"/>
                <a:gd name="T13" fmla="*/ 44 h 52"/>
                <a:gd name="T14" fmla="*/ 8 w 52"/>
                <a:gd name="T15" fmla="*/ 8 h 52"/>
                <a:gd name="T16" fmla="*/ 6 w 52"/>
                <a:gd name="T17" fmla="*/ 4 h 52"/>
                <a:gd name="T18" fmla="*/ 6 w 52"/>
                <a:gd name="T19" fmla="*/ 2 h 52"/>
                <a:gd name="T20" fmla="*/ 4 w 52"/>
                <a:gd name="T21" fmla="*/ 0 h 52"/>
                <a:gd name="T22" fmla="*/ 2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22 w 52"/>
                <a:gd name="T29" fmla="*/ 0 h 52"/>
                <a:gd name="T30" fmla="*/ 28 w 52"/>
                <a:gd name="T31" fmla="*/ 0 h 52"/>
                <a:gd name="T32" fmla="*/ 34 w 52"/>
                <a:gd name="T33" fmla="*/ 0 h 52"/>
                <a:gd name="T34" fmla="*/ 40 w 52"/>
                <a:gd name="T35" fmla="*/ 2 h 52"/>
                <a:gd name="T36" fmla="*/ 44 w 52"/>
                <a:gd name="T37" fmla="*/ 6 h 52"/>
                <a:gd name="T38" fmla="*/ 50 w 52"/>
                <a:gd name="T39" fmla="*/ 12 h 52"/>
                <a:gd name="T40" fmla="*/ 52 w 52"/>
                <a:gd name="T41" fmla="*/ 18 h 52"/>
                <a:gd name="T42" fmla="*/ 52 w 52"/>
                <a:gd name="T43" fmla="*/ 26 h 52"/>
                <a:gd name="T44" fmla="*/ 52 w 52"/>
                <a:gd name="T45" fmla="*/ 34 h 52"/>
                <a:gd name="T46" fmla="*/ 50 w 52"/>
                <a:gd name="T47" fmla="*/ 40 h 52"/>
                <a:gd name="T48" fmla="*/ 46 w 52"/>
                <a:gd name="T49" fmla="*/ 44 h 52"/>
                <a:gd name="T50" fmla="*/ 40 w 52"/>
                <a:gd name="T51" fmla="*/ 50 h 52"/>
                <a:gd name="T52" fmla="*/ 32 w 52"/>
                <a:gd name="T53" fmla="*/ 52 h 52"/>
                <a:gd name="T54" fmla="*/ 24 w 52"/>
                <a:gd name="T55" fmla="*/ 52 h 52"/>
                <a:gd name="T56" fmla="*/ 0 w 52"/>
                <a:gd name="T57" fmla="*/ 52 h 52"/>
                <a:gd name="T58" fmla="*/ 14 w 52"/>
                <a:gd name="T59" fmla="*/ 50 h 52"/>
                <a:gd name="T60" fmla="*/ 20 w 52"/>
                <a:gd name="T61" fmla="*/ 50 h 52"/>
                <a:gd name="T62" fmla="*/ 22 w 52"/>
                <a:gd name="T63" fmla="*/ 50 h 52"/>
                <a:gd name="T64" fmla="*/ 28 w 52"/>
                <a:gd name="T65" fmla="*/ 50 h 52"/>
                <a:gd name="T66" fmla="*/ 34 w 52"/>
                <a:gd name="T67" fmla="*/ 48 h 52"/>
                <a:gd name="T68" fmla="*/ 38 w 52"/>
                <a:gd name="T69" fmla="*/ 44 h 52"/>
                <a:gd name="T70" fmla="*/ 42 w 52"/>
                <a:gd name="T71" fmla="*/ 40 h 52"/>
                <a:gd name="T72" fmla="*/ 44 w 52"/>
                <a:gd name="T73" fmla="*/ 34 h 52"/>
                <a:gd name="T74" fmla="*/ 44 w 52"/>
                <a:gd name="T75" fmla="*/ 26 h 52"/>
                <a:gd name="T76" fmla="*/ 44 w 52"/>
                <a:gd name="T77" fmla="*/ 20 h 52"/>
                <a:gd name="T78" fmla="*/ 42 w 52"/>
                <a:gd name="T79" fmla="*/ 14 h 52"/>
                <a:gd name="T80" fmla="*/ 38 w 52"/>
                <a:gd name="T81" fmla="*/ 8 h 52"/>
                <a:gd name="T82" fmla="*/ 34 w 52"/>
                <a:gd name="T83" fmla="*/ 6 h 52"/>
                <a:gd name="T84" fmla="*/ 28 w 52"/>
                <a:gd name="T85" fmla="*/ 2 h 52"/>
                <a:gd name="T86" fmla="*/ 22 w 52"/>
                <a:gd name="T87" fmla="*/ 2 h 52"/>
                <a:gd name="T88" fmla="*/ 18 w 52"/>
                <a:gd name="T89" fmla="*/ 2 h 52"/>
                <a:gd name="T90" fmla="*/ 14 w 52"/>
                <a:gd name="T91" fmla="*/ 4 h 52"/>
                <a:gd name="T92" fmla="*/ 14 w 52"/>
                <a:gd name="T93" fmla="*/ 50 h 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"/>
                <a:gd name="T142" fmla="*/ 0 h 52"/>
                <a:gd name="T143" fmla="*/ 52 w 52"/>
                <a:gd name="T144" fmla="*/ 52 h 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" h="52">
                  <a:moveTo>
                    <a:pt x="0" y="52"/>
                  </a:move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4" y="6"/>
                  </a:lnTo>
                  <a:lnTo>
                    <a:pt x="50" y="12"/>
                  </a:lnTo>
                  <a:lnTo>
                    <a:pt x="52" y="18"/>
                  </a:lnTo>
                  <a:lnTo>
                    <a:pt x="52" y="26"/>
                  </a:lnTo>
                  <a:lnTo>
                    <a:pt x="52" y="34"/>
                  </a:lnTo>
                  <a:lnTo>
                    <a:pt x="50" y="40"/>
                  </a:lnTo>
                  <a:lnTo>
                    <a:pt x="46" y="44"/>
                  </a:lnTo>
                  <a:lnTo>
                    <a:pt x="40" y="50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0" y="52"/>
                  </a:lnTo>
                  <a:close/>
                  <a:moveTo>
                    <a:pt x="14" y="50"/>
                  </a:move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38" y="44"/>
                  </a:lnTo>
                  <a:lnTo>
                    <a:pt x="42" y="40"/>
                  </a:lnTo>
                  <a:lnTo>
                    <a:pt x="44" y="34"/>
                  </a:lnTo>
                  <a:lnTo>
                    <a:pt x="44" y="26"/>
                  </a:lnTo>
                  <a:lnTo>
                    <a:pt x="44" y="20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2" name="Freeform 103"/>
            <p:cNvSpPr>
              <a:spLocks/>
            </p:cNvSpPr>
            <p:nvPr/>
          </p:nvSpPr>
          <p:spPr bwMode="auto">
            <a:xfrm>
              <a:off x="3424" y="2796"/>
              <a:ext cx="46" cy="52"/>
            </a:xfrm>
            <a:custGeom>
              <a:avLst/>
              <a:gdLst>
                <a:gd name="T0" fmla="*/ 44 w 46"/>
                <a:gd name="T1" fmla="*/ 0 h 52"/>
                <a:gd name="T2" fmla="*/ 46 w 46"/>
                <a:gd name="T3" fmla="*/ 12 h 52"/>
                <a:gd name="T4" fmla="*/ 44 w 46"/>
                <a:gd name="T5" fmla="*/ 12 h 52"/>
                <a:gd name="T6" fmla="*/ 44 w 46"/>
                <a:gd name="T7" fmla="*/ 8 h 52"/>
                <a:gd name="T8" fmla="*/ 44 w 46"/>
                <a:gd name="T9" fmla="*/ 6 h 52"/>
                <a:gd name="T10" fmla="*/ 42 w 46"/>
                <a:gd name="T11" fmla="*/ 4 h 52"/>
                <a:gd name="T12" fmla="*/ 40 w 46"/>
                <a:gd name="T13" fmla="*/ 4 h 52"/>
                <a:gd name="T14" fmla="*/ 38 w 46"/>
                <a:gd name="T15" fmla="*/ 2 h 52"/>
                <a:gd name="T16" fmla="*/ 34 w 46"/>
                <a:gd name="T17" fmla="*/ 2 h 52"/>
                <a:gd name="T18" fmla="*/ 26 w 46"/>
                <a:gd name="T19" fmla="*/ 2 h 52"/>
                <a:gd name="T20" fmla="*/ 26 w 46"/>
                <a:gd name="T21" fmla="*/ 44 h 52"/>
                <a:gd name="T22" fmla="*/ 26 w 46"/>
                <a:gd name="T23" fmla="*/ 48 h 52"/>
                <a:gd name="T24" fmla="*/ 28 w 46"/>
                <a:gd name="T25" fmla="*/ 50 h 52"/>
                <a:gd name="T26" fmla="*/ 30 w 46"/>
                <a:gd name="T27" fmla="*/ 52 h 52"/>
                <a:gd name="T28" fmla="*/ 32 w 46"/>
                <a:gd name="T29" fmla="*/ 52 h 52"/>
                <a:gd name="T30" fmla="*/ 34 w 46"/>
                <a:gd name="T31" fmla="*/ 52 h 52"/>
                <a:gd name="T32" fmla="*/ 34 w 46"/>
                <a:gd name="T33" fmla="*/ 52 h 52"/>
                <a:gd name="T34" fmla="*/ 12 w 46"/>
                <a:gd name="T35" fmla="*/ 52 h 52"/>
                <a:gd name="T36" fmla="*/ 12 w 46"/>
                <a:gd name="T37" fmla="*/ 52 h 52"/>
                <a:gd name="T38" fmla="*/ 14 w 46"/>
                <a:gd name="T39" fmla="*/ 52 h 52"/>
                <a:gd name="T40" fmla="*/ 16 w 46"/>
                <a:gd name="T41" fmla="*/ 52 h 52"/>
                <a:gd name="T42" fmla="*/ 18 w 46"/>
                <a:gd name="T43" fmla="*/ 50 h 52"/>
                <a:gd name="T44" fmla="*/ 18 w 46"/>
                <a:gd name="T45" fmla="*/ 48 h 52"/>
                <a:gd name="T46" fmla="*/ 20 w 46"/>
                <a:gd name="T47" fmla="*/ 44 h 52"/>
                <a:gd name="T48" fmla="*/ 20 w 46"/>
                <a:gd name="T49" fmla="*/ 2 h 52"/>
                <a:gd name="T50" fmla="*/ 12 w 46"/>
                <a:gd name="T51" fmla="*/ 2 h 52"/>
                <a:gd name="T52" fmla="*/ 10 w 46"/>
                <a:gd name="T53" fmla="*/ 2 h 52"/>
                <a:gd name="T54" fmla="*/ 8 w 46"/>
                <a:gd name="T55" fmla="*/ 2 h 52"/>
                <a:gd name="T56" fmla="*/ 6 w 46"/>
                <a:gd name="T57" fmla="*/ 4 h 52"/>
                <a:gd name="T58" fmla="*/ 4 w 46"/>
                <a:gd name="T59" fmla="*/ 6 h 52"/>
                <a:gd name="T60" fmla="*/ 2 w 46"/>
                <a:gd name="T61" fmla="*/ 8 h 52"/>
                <a:gd name="T62" fmla="*/ 2 w 46"/>
                <a:gd name="T63" fmla="*/ 12 h 52"/>
                <a:gd name="T64" fmla="*/ 0 w 46"/>
                <a:gd name="T65" fmla="*/ 12 h 52"/>
                <a:gd name="T66" fmla="*/ 2 w 46"/>
                <a:gd name="T67" fmla="*/ 0 h 52"/>
                <a:gd name="T68" fmla="*/ 44 w 46"/>
                <a:gd name="T69" fmla="*/ 0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"/>
                <a:gd name="T106" fmla="*/ 0 h 52"/>
                <a:gd name="T107" fmla="*/ 46 w 46"/>
                <a:gd name="T108" fmla="*/ 52 h 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" h="52">
                  <a:moveTo>
                    <a:pt x="44" y="0"/>
                  </a:moveTo>
                  <a:lnTo>
                    <a:pt x="46" y="12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26" y="2"/>
                  </a:lnTo>
                  <a:lnTo>
                    <a:pt x="26" y="44"/>
                  </a:lnTo>
                  <a:lnTo>
                    <a:pt x="26" y="48"/>
                  </a:lnTo>
                  <a:lnTo>
                    <a:pt x="28" y="50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0"/>
                  </a:lnTo>
                  <a:lnTo>
                    <a:pt x="18" y="48"/>
                  </a:lnTo>
                  <a:lnTo>
                    <a:pt x="20" y="44"/>
                  </a:lnTo>
                  <a:lnTo>
                    <a:pt x="20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3" name="Freeform 104"/>
            <p:cNvSpPr>
              <a:spLocks/>
            </p:cNvSpPr>
            <p:nvPr/>
          </p:nvSpPr>
          <p:spPr bwMode="auto">
            <a:xfrm>
              <a:off x="3474" y="2794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4" name="Freeform 105"/>
            <p:cNvSpPr>
              <a:spLocks noEditPoints="1"/>
            </p:cNvSpPr>
            <p:nvPr/>
          </p:nvSpPr>
          <p:spPr bwMode="auto">
            <a:xfrm>
              <a:off x="3500" y="2812"/>
              <a:ext cx="34" cy="38"/>
            </a:xfrm>
            <a:custGeom>
              <a:avLst/>
              <a:gdLst>
                <a:gd name="T0" fmla="*/ 16 w 34"/>
                <a:gd name="T1" fmla="*/ 36 h 38"/>
                <a:gd name="T2" fmla="*/ 12 w 34"/>
                <a:gd name="T3" fmla="*/ 38 h 38"/>
                <a:gd name="T4" fmla="*/ 6 w 34"/>
                <a:gd name="T5" fmla="*/ 38 h 38"/>
                <a:gd name="T6" fmla="*/ 2 w 34"/>
                <a:gd name="T7" fmla="*/ 32 h 38"/>
                <a:gd name="T8" fmla="*/ 0 w 34"/>
                <a:gd name="T9" fmla="*/ 26 h 38"/>
                <a:gd name="T10" fmla="*/ 4 w 34"/>
                <a:gd name="T11" fmla="*/ 22 h 38"/>
                <a:gd name="T12" fmla="*/ 12 w 34"/>
                <a:gd name="T13" fmla="*/ 16 h 38"/>
                <a:gd name="T14" fmla="*/ 20 w 34"/>
                <a:gd name="T15" fmla="*/ 12 h 38"/>
                <a:gd name="T16" fmla="*/ 18 w 34"/>
                <a:gd name="T17" fmla="*/ 4 h 38"/>
                <a:gd name="T18" fmla="*/ 14 w 34"/>
                <a:gd name="T19" fmla="*/ 2 h 38"/>
                <a:gd name="T20" fmla="*/ 10 w 34"/>
                <a:gd name="T21" fmla="*/ 4 h 38"/>
                <a:gd name="T22" fmla="*/ 8 w 34"/>
                <a:gd name="T23" fmla="*/ 8 h 38"/>
                <a:gd name="T24" fmla="*/ 8 w 34"/>
                <a:gd name="T25" fmla="*/ 12 h 38"/>
                <a:gd name="T26" fmla="*/ 6 w 34"/>
                <a:gd name="T27" fmla="*/ 14 h 38"/>
                <a:gd name="T28" fmla="*/ 4 w 34"/>
                <a:gd name="T29" fmla="*/ 14 h 38"/>
                <a:gd name="T30" fmla="*/ 2 w 34"/>
                <a:gd name="T31" fmla="*/ 12 h 38"/>
                <a:gd name="T32" fmla="*/ 4 w 34"/>
                <a:gd name="T33" fmla="*/ 6 h 38"/>
                <a:gd name="T34" fmla="*/ 10 w 34"/>
                <a:gd name="T35" fmla="*/ 2 h 38"/>
                <a:gd name="T36" fmla="*/ 20 w 34"/>
                <a:gd name="T37" fmla="*/ 0 h 38"/>
                <a:gd name="T38" fmla="*/ 26 w 34"/>
                <a:gd name="T39" fmla="*/ 4 h 38"/>
                <a:gd name="T40" fmla="*/ 28 w 34"/>
                <a:gd name="T41" fmla="*/ 8 h 38"/>
                <a:gd name="T42" fmla="*/ 28 w 34"/>
                <a:gd name="T43" fmla="*/ 24 h 38"/>
                <a:gd name="T44" fmla="*/ 28 w 34"/>
                <a:gd name="T45" fmla="*/ 30 h 38"/>
                <a:gd name="T46" fmla="*/ 28 w 34"/>
                <a:gd name="T47" fmla="*/ 32 h 38"/>
                <a:gd name="T48" fmla="*/ 30 w 34"/>
                <a:gd name="T49" fmla="*/ 32 h 38"/>
                <a:gd name="T50" fmla="*/ 30 w 34"/>
                <a:gd name="T51" fmla="*/ 32 h 38"/>
                <a:gd name="T52" fmla="*/ 34 w 34"/>
                <a:gd name="T53" fmla="*/ 30 h 38"/>
                <a:gd name="T54" fmla="*/ 28 w 34"/>
                <a:gd name="T55" fmla="*/ 36 h 38"/>
                <a:gd name="T56" fmla="*/ 24 w 34"/>
                <a:gd name="T57" fmla="*/ 38 h 38"/>
                <a:gd name="T58" fmla="*/ 20 w 34"/>
                <a:gd name="T59" fmla="*/ 34 h 38"/>
                <a:gd name="T60" fmla="*/ 20 w 34"/>
                <a:gd name="T61" fmla="*/ 30 h 38"/>
                <a:gd name="T62" fmla="*/ 16 w 34"/>
                <a:gd name="T63" fmla="*/ 18 h 38"/>
                <a:gd name="T64" fmla="*/ 10 w 34"/>
                <a:gd name="T65" fmla="*/ 20 h 38"/>
                <a:gd name="T66" fmla="*/ 8 w 34"/>
                <a:gd name="T67" fmla="*/ 24 h 38"/>
                <a:gd name="T68" fmla="*/ 8 w 34"/>
                <a:gd name="T69" fmla="*/ 30 h 38"/>
                <a:gd name="T70" fmla="*/ 10 w 34"/>
                <a:gd name="T71" fmla="*/ 32 h 38"/>
                <a:gd name="T72" fmla="*/ 16 w 34"/>
                <a:gd name="T73" fmla="*/ 32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"/>
                <a:gd name="T112" fmla="*/ 0 h 38"/>
                <a:gd name="T113" fmla="*/ 34 w 34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" h="38">
                  <a:moveTo>
                    <a:pt x="20" y="32"/>
                  </a:moveTo>
                  <a:lnTo>
                    <a:pt x="16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2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20" y="32"/>
                  </a:lnTo>
                  <a:close/>
                  <a:moveTo>
                    <a:pt x="20" y="30"/>
                  </a:moveTo>
                  <a:lnTo>
                    <a:pt x="20" y="16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5" name="Freeform 106"/>
            <p:cNvSpPr>
              <a:spLocks/>
            </p:cNvSpPr>
            <p:nvPr/>
          </p:nvSpPr>
          <p:spPr bwMode="auto">
            <a:xfrm>
              <a:off x="3536" y="2794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4 w 22"/>
                <a:gd name="T9" fmla="*/ 12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0 h 72"/>
                <a:gd name="T20" fmla="*/ 16 w 22"/>
                <a:gd name="T21" fmla="*/ 58 h 72"/>
                <a:gd name="T22" fmla="*/ 10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6" name="Freeform 107"/>
            <p:cNvSpPr>
              <a:spLocks/>
            </p:cNvSpPr>
            <p:nvPr/>
          </p:nvSpPr>
          <p:spPr bwMode="auto">
            <a:xfrm>
              <a:off x="3906" y="2796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0 h 54"/>
                <a:gd name="T6" fmla="*/ 48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4 w 58"/>
                <a:gd name="T27" fmla="*/ 2 h 54"/>
                <a:gd name="T28" fmla="*/ 52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7" name="Freeform 108"/>
            <p:cNvSpPr>
              <a:spLocks/>
            </p:cNvSpPr>
            <p:nvPr/>
          </p:nvSpPr>
          <p:spPr bwMode="auto">
            <a:xfrm>
              <a:off x="3964" y="2796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0 h 54"/>
                <a:gd name="T6" fmla="*/ 46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0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2 w 58"/>
                <a:gd name="T27" fmla="*/ 2 h 54"/>
                <a:gd name="T28" fmla="*/ 50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18 w 58"/>
                <a:gd name="T49" fmla="*/ 52 h 54"/>
                <a:gd name="T50" fmla="*/ 20 w 58"/>
                <a:gd name="T51" fmla="*/ 52 h 54"/>
                <a:gd name="T52" fmla="*/ 20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4 w 58"/>
                <a:gd name="T75" fmla="*/ 2 h 54"/>
                <a:gd name="T76" fmla="*/ 2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8" name="Freeform 109"/>
            <p:cNvSpPr>
              <a:spLocks/>
            </p:cNvSpPr>
            <p:nvPr/>
          </p:nvSpPr>
          <p:spPr bwMode="auto">
            <a:xfrm>
              <a:off x="4026" y="2794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4 h 72"/>
                <a:gd name="T32" fmla="*/ 14 w 22"/>
                <a:gd name="T33" fmla="*/ 8 h 72"/>
                <a:gd name="T34" fmla="*/ 10 w 22"/>
                <a:gd name="T35" fmla="*/ 14 h 72"/>
                <a:gd name="T36" fmla="*/ 8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8 w 22"/>
                <a:gd name="T45" fmla="*/ 50 h 72"/>
                <a:gd name="T46" fmla="*/ 10 w 22"/>
                <a:gd name="T47" fmla="*/ 54 h 72"/>
                <a:gd name="T48" fmla="*/ 10 w 22"/>
                <a:gd name="T49" fmla="*/ 58 h 72"/>
                <a:gd name="T50" fmla="*/ 12 w 22"/>
                <a:gd name="T51" fmla="*/ 62 h 72"/>
                <a:gd name="T52" fmla="*/ 14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9" name="Freeform 110"/>
            <p:cNvSpPr>
              <a:spLocks noEditPoints="1"/>
            </p:cNvSpPr>
            <p:nvPr/>
          </p:nvSpPr>
          <p:spPr bwMode="auto">
            <a:xfrm>
              <a:off x="4050" y="2794"/>
              <a:ext cx="36" cy="56"/>
            </a:xfrm>
            <a:custGeom>
              <a:avLst/>
              <a:gdLst>
                <a:gd name="T0" fmla="*/ 12 w 36"/>
                <a:gd name="T1" fmla="*/ 26 h 56"/>
                <a:gd name="T2" fmla="*/ 14 w 36"/>
                <a:gd name="T3" fmla="*/ 22 h 56"/>
                <a:gd name="T4" fmla="*/ 18 w 36"/>
                <a:gd name="T5" fmla="*/ 20 h 56"/>
                <a:gd name="T6" fmla="*/ 22 w 36"/>
                <a:gd name="T7" fmla="*/ 18 h 56"/>
                <a:gd name="T8" fmla="*/ 28 w 36"/>
                <a:gd name="T9" fmla="*/ 20 h 56"/>
                <a:gd name="T10" fmla="*/ 32 w 36"/>
                <a:gd name="T11" fmla="*/ 22 h 56"/>
                <a:gd name="T12" fmla="*/ 36 w 36"/>
                <a:gd name="T13" fmla="*/ 28 h 56"/>
                <a:gd name="T14" fmla="*/ 36 w 36"/>
                <a:gd name="T15" fmla="*/ 36 h 56"/>
                <a:gd name="T16" fmla="*/ 36 w 36"/>
                <a:gd name="T17" fmla="*/ 42 h 56"/>
                <a:gd name="T18" fmla="*/ 34 w 36"/>
                <a:gd name="T19" fmla="*/ 46 h 56"/>
                <a:gd name="T20" fmla="*/ 30 w 36"/>
                <a:gd name="T21" fmla="*/ 50 h 56"/>
                <a:gd name="T22" fmla="*/ 24 w 36"/>
                <a:gd name="T23" fmla="*/ 54 h 56"/>
                <a:gd name="T24" fmla="*/ 18 w 36"/>
                <a:gd name="T25" fmla="*/ 56 h 56"/>
                <a:gd name="T26" fmla="*/ 14 w 36"/>
                <a:gd name="T27" fmla="*/ 56 h 56"/>
                <a:gd name="T28" fmla="*/ 12 w 36"/>
                <a:gd name="T29" fmla="*/ 54 h 56"/>
                <a:gd name="T30" fmla="*/ 8 w 36"/>
                <a:gd name="T31" fmla="*/ 54 h 56"/>
                <a:gd name="T32" fmla="*/ 4 w 36"/>
                <a:gd name="T33" fmla="*/ 52 h 56"/>
                <a:gd name="T34" fmla="*/ 4 w 36"/>
                <a:gd name="T35" fmla="*/ 14 h 56"/>
                <a:gd name="T36" fmla="*/ 4 w 36"/>
                <a:gd name="T37" fmla="*/ 8 h 56"/>
                <a:gd name="T38" fmla="*/ 4 w 36"/>
                <a:gd name="T39" fmla="*/ 6 h 56"/>
                <a:gd name="T40" fmla="*/ 4 w 36"/>
                <a:gd name="T41" fmla="*/ 4 h 56"/>
                <a:gd name="T42" fmla="*/ 4 w 36"/>
                <a:gd name="T43" fmla="*/ 4 h 56"/>
                <a:gd name="T44" fmla="*/ 4 w 36"/>
                <a:gd name="T45" fmla="*/ 4 h 56"/>
                <a:gd name="T46" fmla="*/ 2 w 36"/>
                <a:gd name="T47" fmla="*/ 4 h 56"/>
                <a:gd name="T48" fmla="*/ 2 w 36"/>
                <a:gd name="T49" fmla="*/ 4 h 56"/>
                <a:gd name="T50" fmla="*/ 0 w 36"/>
                <a:gd name="T51" fmla="*/ 4 h 56"/>
                <a:gd name="T52" fmla="*/ 0 w 36"/>
                <a:gd name="T53" fmla="*/ 4 h 56"/>
                <a:gd name="T54" fmla="*/ 10 w 36"/>
                <a:gd name="T55" fmla="*/ 0 h 56"/>
                <a:gd name="T56" fmla="*/ 12 w 36"/>
                <a:gd name="T57" fmla="*/ 0 h 56"/>
                <a:gd name="T58" fmla="*/ 12 w 36"/>
                <a:gd name="T59" fmla="*/ 26 h 56"/>
                <a:gd name="T60" fmla="*/ 12 w 36"/>
                <a:gd name="T61" fmla="*/ 28 h 56"/>
                <a:gd name="T62" fmla="*/ 12 w 36"/>
                <a:gd name="T63" fmla="*/ 50 h 56"/>
                <a:gd name="T64" fmla="*/ 14 w 36"/>
                <a:gd name="T65" fmla="*/ 52 h 56"/>
                <a:gd name="T66" fmla="*/ 16 w 36"/>
                <a:gd name="T67" fmla="*/ 52 h 56"/>
                <a:gd name="T68" fmla="*/ 18 w 36"/>
                <a:gd name="T69" fmla="*/ 54 h 56"/>
                <a:gd name="T70" fmla="*/ 20 w 36"/>
                <a:gd name="T71" fmla="*/ 54 h 56"/>
                <a:gd name="T72" fmla="*/ 24 w 36"/>
                <a:gd name="T73" fmla="*/ 52 h 56"/>
                <a:gd name="T74" fmla="*/ 26 w 36"/>
                <a:gd name="T75" fmla="*/ 50 h 56"/>
                <a:gd name="T76" fmla="*/ 28 w 36"/>
                <a:gd name="T77" fmla="*/ 44 h 56"/>
                <a:gd name="T78" fmla="*/ 30 w 36"/>
                <a:gd name="T79" fmla="*/ 38 h 56"/>
                <a:gd name="T80" fmla="*/ 28 w 36"/>
                <a:gd name="T81" fmla="*/ 32 h 56"/>
                <a:gd name="T82" fmla="*/ 26 w 36"/>
                <a:gd name="T83" fmla="*/ 28 h 56"/>
                <a:gd name="T84" fmla="*/ 24 w 36"/>
                <a:gd name="T85" fmla="*/ 26 h 56"/>
                <a:gd name="T86" fmla="*/ 20 w 36"/>
                <a:gd name="T87" fmla="*/ 24 h 56"/>
                <a:gd name="T88" fmla="*/ 18 w 36"/>
                <a:gd name="T89" fmla="*/ 24 h 56"/>
                <a:gd name="T90" fmla="*/ 16 w 36"/>
                <a:gd name="T91" fmla="*/ 26 h 56"/>
                <a:gd name="T92" fmla="*/ 14 w 36"/>
                <a:gd name="T93" fmla="*/ 26 h 56"/>
                <a:gd name="T94" fmla="*/ 12 w 36"/>
                <a:gd name="T95" fmla="*/ 28 h 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56"/>
                <a:gd name="T146" fmla="*/ 36 w 36"/>
                <a:gd name="T147" fmla="*/ 56 h 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56">
                  <a:moveTo>
                    <a:pt x="12" y="26"/>
                  </a:moveTo>
                  <a:lnTo>
                    <a:pt x="14" y="22"/>
                  </a:lnTo>
                  <a:lnTo>
                    <a:pt x="18" y="20"/>
                  </a:lnTo>
                  <a:lnTo>
                    <a:pt x="22" y="18"/>
                  </a:lnTo>
                  <a:lnTo>
                    <a:pt x="28" y="20"/>
                  </a:lnTo>
                  <a:lnTo>
                    <a:pt x="32" y="22"/>
                  </a:lnTo>
                  <a:lnTo>
                    <a:pt x="36" y="28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4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28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8" y="44"/>
                  </a:lnTo>
                  <a:lnTo>
                    <a:pt x="30" y="38"/>
                  </a:lnTo>
                  <a:lnTo>
                    <a:pt x="28" y="32"/>
                  </a:lnTo>
                  <a:lnTo>
                    <a:pt x="26" y="28"/>
                  </a:lnTo>
                  <a:lnTo>
                    <a:pt x="24" y="26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0" name="Freeform 111"/>
            <p:cNvSpPr>
              <a:spLocks noEditPoints="1"/>
            </p:cNvSpPr>
            <p:nvPr/>
          </p:nvSpPr>
          <p:spPr bwMode="auto">
            <a:xfrm>
              <a:off x="4092" y="2794"/>
              <a:ext cx="16" cy="54"/>
            </a:xfrm>
            <a:custGeom>
              <a:avLst/>
              <a:gdLst>
                <a:gd name="T0" fmla="*/ 8 w 16"/>
                <a:gd name="T1" fmla="*/ 0 h 54"/>
                <a:gd name="T2" fmla="*/ 10 w 16"/>
                <a:gd name="T3" fmla="*/ 0 h 54"/>
                <a:gd name="T4" fmla="*/ 12 w 16"/>
                <a:gd name="T5" fmla="*/ 0 h 54"/>
                <a:gd name="T6" fmla="*/ 12 w 16"/>
                <a:gd name="T7" fmla="*/ 2 h 54"/>
                <a:gd name="T8" fmla="*/ 12 w 16"/>
                <a:gd name="T9" fmla="*/ 4 h 54"/>
                <a:gd name="T10" fmla="*/ 12 w 16"/>
                <a:gd name="T11" fmla="*/ 6 h 54"/>
                <a:gd name="T12" fmla="*/ 12 w 16"/>
                <a:gd name="T13" fmla="*/ 6 h 54"/>
                <a:gd name="T14" fmla="*/ 10 w 16"/>
                <a:gd name="T15" fmla="*/ 8 h 54"/>
                <a:gd name="T16" fmla="*/ 8 w 16"/>
                <a:gd name="T17" fmla="*/ 8 h 54"/>
                <a:gd name="T18" fmla="*/ 6 w 16"/>
                <a:gd name="T19" fmla="*/ 8 h 54"/>
                <a:gd name="T20" fmla="*/ 4 w 16"/>
                <a:gd name="T21" fmla="*/ 6 h 54"/>
                <a:gd name="T22" fmla="*/ 4 w 16"/>
                <a:gd name="T23" fmla="*/ 6 h 54"/>
                <a:gd name="T24" fmla="*/ 4 w 16"/>
                <a:gd name="T25" fmla="*/ 4 h 54"/>
                <a:gd name="T26" fmla="*/ 4 w 16"/>
                <a:gd name="T27" fmla="*/ 2 h 54"/>
                <a:gd name="T28" fmla="*/ 4 w 16"/>
                <a:gd name="T29" fmla="*/ 0 h 54"/>
                <a:gd name="T30" fmla="*/ 6 w 16"/>
                <a:gd name="T31" fmla="*/ 0 h 54"/>
                <a:gd name="T32" fmla="*/ 8 w 16"/>
                <a:gd name="T33" fmla="*/ 0 h 54"/>
                <a:gd name="T34" fmla="*/ 12 w 16"/>
                <a:gd name="T35" fmla="*/ 18 h 54"/>
                <a:gd name="T36" fmla="*/ 12 w 16"/>
                <a:gd name="T37" fmla="*/ 46 h 54"/>
                <a:gd name="T38" fmla="*/ 12 w 16"/>
                <a:gd name="T39" fmla="*/ 50 h 54"/>
                <a:gd name="T40" fmla="*/ 12 w 16"/>
                <a:gd name="T41" fmla="*/ 52 h 54"/>
                <a:gd name="T42" fmla="*/ 12 w 16"/>
                <a:gd name="T43" fmla="*/ 52 h 54"/>
                <a:gd name="T44" fmla="*/ 14 w 16"/>
                <a:gd name="T45" fmla="*/ 54 h 54"/>
                <a:gd name="T46" fmla="*/ 14 w 16"/>
                <a:gd name="T47" fmla="*/ 54 h 54"/>
                <a:gd name="T48" fmla="*/ 16 w 16"/>
                <a:gd name="T49" fmla="*/ 54 h 54"/>
                <a:gd name="T50" fmla="*/ 16 w 16"/>
                <a:gd name="T51" fmla="*/ 54 h 54"/>
                <a:gd name="T52" fmla="*/ 0 w 16"/>
                <a:gd name="T53" fmla="*/ 54 h 54"/>
                <a:gd name="T54" fmla="*/ 0 w 16"/>
                <a:gd name="T55" fmla="*/ 54 h 54"/>
                <a:gd name="T56" fmla="*/ 2 w 16"/>
                <a:gd name="T57" fmla="*/ 54 h 54"/>
                <a:gd name="T58" fmla="*/ 4 w 16"/>
                <a:gd name="T59" fmla="*/ 54 h 54"/>
                <a:gd name="T60" fmla="*/ 4 w 16"/>
                <a:gd name="T61" fmla="*/ 52 h 54"/>
                <a:gd name="T62" fmla="*/ 4 w 16"/>
                <a:gd name="T63" fmla="*/ 52 h 54"/>
                <a:gd name="T64" fmla="*/ 6 w 16"/>
                <a:gd name="T65" fmla="*/ 50 h 54"/>
                <a:gd name="T66" fmla="*/ 6 w 16"/>
                <a:gd name="T67" fmla="*/ 46 h 54"/>
                <a:gd name="T68" fmla="*/ 6 w 16"/>
                <a:gd name="T69" fmla="*/ 34 h 54"/>
                <a:gd name="T70" fmla="*/ 6 w 16"/>
                <a:gd name="T71" fmla="*/ 28 h 54"/>
                <a:gd name="T72" fmla="*/ 4 w 16"/>
                <a:gd name="T73" fmla="*/ 26 h 54"/>
                <a:gd name="T74" fmla="*/ 4 w 16"/>
                <a:gd name="T75" fmla="*/ 24 h 54"/>
                <a:gd name="T76" fmla="*/ 4 w 16"/>
                <a:gd name="T77" fmla="*/ 24 h 54"/>
                <a:gd name="T78" fmla="*/ 4 w 16"/>
                <a:gd name="T79" fmla="*/ 22 h 54"/>
                <a:gd name="T80" fmla="*/ 2 w 16"/>
                <a:gd name="T81" fmla="*/ 22 h 54"/>
                <a:gd name="T82" fmla="*/ 2 w 16"/>
                <a:gd name="T83" fmla="*/ 22 h 54"/>
                <a:gd name="T84" fmla="*/ 0 w 16"/>
                <a:gd name="T85" fmla="*/ 24 h 54"/>
                <a:gd name="T86" fmla="*/ 0 w 16"/>
                <a:gd name="T87" fmla="*/ 22 h 54"/>
                <a:gd name="T88" fmla="*/ 10 w 16"/>
                <a:gd name="T89" fmla="*/ 18 h 54"/>
                <a:gd name="T90" fmla="*/ 12 w 16"/>
                <a:gd name="T91" fmla="*/ 18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4"/>
                <a:gd name="T140" fmla="*/ 16 w 16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4">
                  <a:moveTo>
                    <a:pt x="8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18"/>
                  </a:move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34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0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1" name="Freeform 112"/>
            <p:cNvSpPr>
              <a:spLocks/>
            </p:cNvSpPr>
            <p:nvPr/>
          </p:nvSpPr>
          <p:spPr bwMode="auto">
            <a:xfrm>
              <a:off x="4112" y="2812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4 h 36"/>
                <a:gd name="T4" fmla="*/ 20 w 38"/>
                <a:gd name="T5" fmla="*/ 2 h 36"/>
                <a:gd name="T6" fmla="*/ 24 w 38"/>
                <a:gd name="T7" fmla="*/ 0 h 36"/>
                <a:gd name="T8" fmla="*/ 26 w 38"/>
                <a:gd name="T9" fmla="*/ 0 h 36"/>
                <a:gd name="T10" fmla="*/ 30 w 38"/>
                <a:gd name="T11" fmla="*/ 2 h 36"/>
                <a:gd name="T12" fmla="*/ 32 w 38"/>
                <a:gd name="T13" fmla="*/ 4 h 36"/>
                <a:gd name="T14" fmla="*/ 32 w 38"/>
                <a:gd name="T15" fmla="*/ 6 h 36"/>
                <a:gd name="T16" fmla="*/ 34 w 38"/>
                <a:gd name="T17" fmla="*/ 10 h 36"/>
                <a:gd name="T18" fmla="*/ 34 w 38"/>
                <a:gd name="T19" fmla="*/ 14 h 36"/>
                <a:gd name="T20" fmla="*/ 34 w 38"/>
                <a:gd name="T21" fmla="*/ 28 h 36"/>
                <a:gd name="T22" fmla="*/ 34 w 38"/>
                <a:gd name="T23" fmla="*/ 32 h 36"/>
                <a:gd name="T24" fmla="*/ 34 w 38"/>
                <a:gd name="T25" fmla="*/ 34 h 36"/>
                <a:gd name="T26" fmla="*/ 34 w 38"/>
                <a:gd name="T27" fmla="*/ 34 h 36"/>
                <a:gd name="T28" fmla="*/ 36 w 38"/>
                <a:gd name="T29" fmla="*/ 36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6 h 36"/>
                <a:gd name="T44" fmla="*/ 26 w 38"/>
                <a:gd name="T45" fmla="*/ 36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2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8 h 36"/>
                <a:gd name="T60" fmla="*/ 24 w 38"/>
                <a:gd name="T61" fmla="*/ 6 h 36"/>
                <a:gd name="T62" fmla="*/ 22 w 38"/>
                <a:gd name="T63" fmla="*/ 6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2 h 36"/>
                <a:gd name="T72" fmla="*/ 12 w 38"/>
                <a:gd name="T73" fmla="*/ 34 h 36"/>
                <a:gd name="T74" fmla="*/ 12 w 38"/>
                <a:gd name="T75" fmla="*/ 34 h 36"/>
                <a:gd name="T76" fmla="*/ 14 w 38"/>
                <a:gd name="T77" fmla="*/ 36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4 w 38"/>
                <a:gd name="T91" fmla="*/ 36 h 36"/>
                <a:gd name="T92" fmla="*/ 4 w 38"/>
                <a:gd name="T93" fmla="*/ 34 h 36"/>
                <a:gd name="T94" fmla="*/ 4 w 38"/>
                <a:gd name="T95" fmla="*/ 32 h 36"/>
                <a:gd name="T96" fmla="*/ 6 w 38"/>
                <a:gd name="T97" fmla="*/ 28 h 36"/>
                <a:gd name="T98" fmla="*/ 6 w 38"/>
                <a:gd name="T99" fmla="*/ 16 h 36"/>
                <a:gd name="T100" fmla="*/ 6 w 38"/>
                <a:gd name="T101" fmla="*/ 10 h 36"/>
                <a:gd name="T102" fmla="*/ 4 w 38"/>
                <a:gd name="T103" fmla="*/ 8 h 36"/>
                <a:gd name="T104" fmla="*/ 4 w 38"/>
                <a:gd name="T105" fmla="*/ 6 h 36"/>
                <a:gd name="T106" fmla="*/ 4 w 38"/>
                <a:gd name="T107" fmla="*/ 6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6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2" name="Freeform 113"/>
            <p:cNvSpPr>
              <a:spLocks/>
            </p:cNvSpPr>
            <p:nvPr/>
          </p:nvSpPr>
          <p:spPr bwMode="auto">
            <a:xfrm>
              <a:off x="4154" y="2794"/>
              <a:ext cx="20" cy="72"/>
            </a:xfrm>
            <a:custGeom>
              <a:avLst/>
              <a:gdLst>
                <a:gd name="T0" fmla="*/ 0 w 20"/>
                <a:gd name="T1" fmla="*/ 2 h 72"/>
                <a:gd name="T2" fmla="*/ 0 w 20"/>
                <a:gd name="T3" fmla="*/ 0 h 72"/>
                <a:gd name="T4" fmla="*/ 4 w 20"/>
                <a:gd name="T5" fmla="*/ 4 h 72"/>
                <a:gd name="T6" fmla="*/ 8 w 20"/>
                <a:gd name="T7" fmla="*/ 6 h 72"/>
                <a:gd name="T8" fmla="*/ 14 w 20"/>
                <a:gd name="T9" fmla="*/ 12 h 72"/>
                <a:gd name="T10" fmla="*/ 18 w 20"/>
                <a:gd name="T11" fmla="*/ 20 h 72"/>
                <a:gd name="T12" fmla="*/ 20 w 20"/>
                <a:gd name="T13" fmla="*/ 28 h 72"/>
                <a:gd name="T14" fmla="*/ 20 w 20"/>
                <a:gd name="T15" fmla="*/ 36 h 72"/>
                <a:gd name="T16" fmla="*/ 20 w 20"/>
                <a:gd name="T17" fmla="*/ 44 h 72"/>
                <a:gd name="T18" fmla="*/ 18 w 20"/>
                <a:gd name="T19" fmla="*/ 50 h 72"/>
                <a:gd name="T20" fmla="*/ 14 w 20"/>
                <a:gd name="T21" fmla="*/ 58 h 72"/>
                <a:gd name="T22" fmla="*/ 10 w 20"/>
                <a:gd name="T23" fmla="*/ 64 h 72"/>
                <a:gd name="T24" fmla="*/ 6 w 20"/>
                <a:gd name="T25" fmla="*/ 68 h 72"/>
                <a:gd name="T26" fmla="*/ 0 w 20"/>
                <a:gd name="T27" fmla="*/ 72 h 72"/>
                <a:gd name="T28" fmla="*/ 0 w 20"/>
                <a:gd name="T29" fmla="*/ 70 h 72"/>
                <a:gd name="T30" fmla="*/ 4 w 20"/>
                <a:gd name="T31" fmla="*/ 66 h 72"/>
                <a:gd name="T32" fmla="*/ 8 w 20"/>
                <a:gd name="T33" fmla="*/ 62 h 72"/>
                <a:gd name="T34" fmla="*/ 10 w 20"/>
                <a:gd name="T35" fmla="*/ 58 h 72"/>
                <a:gd name="T36" fmla="*/ 12 w 20"/>
                <a:gd name="T37" fmla="*/ 52 h 72"/>
                <a:gd name="T38" fmla="*/ 12 w 20"/>
                <a:gd name="T39" fmla="*/ 44 h 72"/>
                <a:gd name="T40" fmla="*/ 14 w 20"/>
                <a:gd name="T41" fmla="*/ 36 h 72"/>
                <a:gd name="T42" fmla="*/ 12 w 20"/>
                <a:gd name="T43" fmla="*/ 28 h 72"/>
                <a:gd name="T44" fmla="*/ 12 w 20"/>
                <a:gd name="T45" fmla="*/ 22 h 72"/>
                <a:gd name="T46" fmla="*/ 10 w 20"/>
                <a:gd name="T47" fmla="*/ 18 h 72"/>
                <a:gd name="T48" fmla="*/ 10 w 20"/>
                <a:gd name="T49" fmla="*/ 14 h 72"/>
                <a:gd name="T50" fmla="*/ 8 w 20"/>
                <a:gd name="T51" fmla="*/ 10 h 72"/>
                <a:gd name="T52" fmla="*/ 6 w 20"/>
                <a:gd name="T53" fmla="*/ 8 h 72"/>
                <a:gd name="T54" fmla="*/ 2 w 20"/>
                <a:gd name="T55" fmla="*/ 4 h 72"/>
                <a:gd name="T56" fmla="*/ 0 w 20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2" y="44"/>
                  </a:lnTo>
                  <a:lnTo>
                    <a:pt x="14" y="36"/>
                  </a:lnTo>
                  <a:lnTo>
                    <a:pt x="12" y="28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3" name="Freeform 114"/>
            <p:cNvSpPr>
              <a:spLocks/>
            </p:cNvSpPr>
            <p:nvPr/>
          </p:nvSpPr>
          <p:spPr bwMode="auto">
            <a:xfrm>
              <a:off x="1664" y="3004"/>
              <a:ext cx="58" cy="36"/>
            </a:xfrm>
            <a:custGeom>
              <a:avLst/>
              <a:gdLst>
                <a:gd name="T0" fmla="*/ 0 w 58"/>
                <a:gd name="T1" fmla="*/ 0 h 36"/>
                <a:gd name="T2" fmla="*/ 16 w 58"/>
                <a:gd name="T3" fmla="*/ 0 h 36"/>
                <a:gd name="T4" fmla="*/ 16 w 58"/>
                <a:gd name="T5" fmla="*/ 0 h 36"/>
                <a:gd name="T6" fmla="*/ 14 w 58"/>
                <a:gd name="T7" fmla="*/ 2 h 36"/>
                <a:gd name="T8" fmla="*/ 14 w 58"/>
                <a:gd name="T9" fmla="*/ 2 h 36"/>
                <a:gd name="T10" fmla="*/ 14 w 58"/>
                <a:gd name="T11" fmla="*/ 2 h 36"/>
                <a:gd name="T12" fmla="*/ 12 w 58"/>
                <a:gd name="T13" fmla="*/ 4 h 36"/>
                <a:gd name="T14" fmla="*/ 14 w 58"/>
                <a:gd name="T15" fmla="*/ 6 h 36"/>
                <a:gd name="T16" fmla="*/ 14 w 58"/>
                <a:gd name="T17" fmla="*/ 6 h 36"/>
                <a:gd name="T18" fmla="*/ 22 w 58"/>
                <a:gd name="T19" fmla="*/ 26 h 36"/>
                <a:gd name="T20" fmla="*/ 30 w 58"/>
                <a:gd name="T21" fmla="*/ 10 h 36"/>
                <a:gd name="T22" fmla="*/ 28 w 58"/>
                <a:gd name="T23" fmla="*/ 6 h 36"/>
                <a:gd name="T24" fmla="*/ 26 w 58"/>
                <a:gd name="T25" fmla="*/ 4 h 36"/>
                <a:gd name="T26" fmla="*/ 24 w 58"/>
                <a:gd name="T27" fmla="*/ 2 h 36"/>
                <a:gd name="T28" fmla="*/ 24 w 58"/>
                <a:gd name="T29" fmla="*/ 2 h 36"/>
                <a:gd name="T30" fmla="*/ 22 w 58"/>
                <a:gd name="T31" fmla="*/ 0 h 36"/>
                <a:gd name="T32" fmla="*/ 22 w 58"/>
                <a:gd name="T33" fmla="*/ 0 h 36"/>
                <a:gd name="T34" fmla="*/ 38 w 58"/>
                <a:gd name="T35" fmla="*/ 0 h 36"/>
                <a:gd name="T36" fmla="*/ 38 w 58"/>
                <a:gd name="T37" fmla="*/ 0 h 36"/>
                <a:gd name="T38" fmla="*/ 36 w 58"/>
                <a:gd name="T39" fmla="*/ 2 h 36"/>
                <a:gd name="T40" fmla="*/ 34 w 58"/>
                <a:gd name="T41" fmla="*/ 2 h 36"/>
                <a:gd name="T42" fmla="*/ 34 w 58"/>
                <a:gd name="T43" fmla="*/ 4 h 36"/>
                <a:gd name="T44" fmla="*/ 34 w 58"/>
                <a:gd name="T45" fmla="*/ 4 h 36"/>
                <a:gd name="T46" fmla="*/ 34 w 58"/>
                <a:gd name="T47" fmla="*/ 6 h 36"/>
                <a:gd name="T48" fmla="*/ 34 w 58"/>
                <a:gd name="T49" fmla="*/ 6 h 36"/>
                <a:gd name="T50" fmla="*/ 44 w 58"/>
                <a:gd name="T51" fmla="*/ 26 h 36"/>
                <a:gd name="T52" fmla="*/ 50 w 58"/>
                <a:gd name="T53" fmla="*/ 6 h 36"/>
                <a:gd name="T54" fmla="*/ 52 w 58"/>
                <a:gd name="T55" fmla="*/ 4 h 36"/>
                <a:gd name="T56" fmla="*/ 52 w 58"/>
                <a:gd name="T57" fmla="*/ 4 h 36"/>
                <a:gd name="T58" fmla="*/ 52 w 58"/>
                <a:gd name="T59" fmla="*/ 2 h 36"/>
                <a:gd name="T60" fmla="*/ 52 w 58"/>
                <a:gd name="T61" fmla="*/ 2 h 36"/>
                <a:gd name="T62" fmla="*/ 50 w 58"/>
                <a:gd name="T63" fmla="*/ 2 h 36"/>
                <a:gd name="T64" fmla="*/ 48 w 58"/>
                <a:gd name="T65" fmla="*/ 0 h 36"/>
                <a:gd name="T66" fmla="*/ 48 w 58"/>
                <a:gd name="T67" fmla="*/ 0 h 36"/>
                <a:gd name="T68" fmla="*/ 58 w 58"/>
                <a:gd name="T69" fmla="*/ 0 h 36"/>
                <a:gd name="T70" fmla="*/ 58 w 58"/>
                <a:gd name="T71" fmla="*/ 0 h 36"/>
                <a:gd name="T72" fmla="*/ 56 w 58"/>
                <a:gd name="T73" fmla="*/ 2 h 36"/>
                <a:gd name="T74" fmla="*/ 54 w 58"/>
                <a:gd name="T75" fmla="*/ 6 h 36"/>
                <a:gd name="T76" fmla="*/ 42 w 58"/>
                <a:gd name="T77" fmla="*/ 36 h 36"/>
                <a:gd name="T78" fmla="*/ 40 w 58"/>
                <a:gd name="T79" fmla="*/ 36 h 36"/>
                <a:gd name="T80" fmla="*/ 30 w 58"/>
                <a:gd name="T81" fmla="*/ 14 h 36"/>
                <a:gd name="T82" fmla="*/ 20 w 58"/>
                <a:gd name="T83" fmla="*/ 36 h 36"/>
                <a:gd name="T84" fmla="*/ 18 w 58"/>
                <a:gd name="T85" fmla="*/ 36 h 36"/>
                <a:gd name="T86" fmla="*/ 6 w 58"/>
                <a:gd name="T87" fmla="*/ 6 h 36"/>
                <a:gd name="T88" fmla="*/ 6 w 58"/>
                <a:gd name="T89" fmla="*/ 4 h 36"/>
                <a:gd name="T90" fmla="*/ 4 w 58"/>
                <a:gd name="T91" fmla="*/ 2 h 36"/>
                <a:gd name="T92" fmla="*/ 2 w 58"/>
                <a:gd name="T93" fmla="*/ 2 h 36"/>
                <a:gd name="T94" fmla="*/ 0 w 58"/>
                <a:gd name="T95" fmla="*/ 0 h 36"/>
                <a:gd name="T96" fmla="*/ 0 w 5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"/>
                <a:gd name="T148" fmla="*/ 0 h 36"/>
                <a:gd name="T149" fmla="*/ 58 w 5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" h="36">
                  <a:moveTo>
                    <a:pt x="0" y="0"/>
                  </a:moveTo>
                  <a:lnTo>
                    <a:pt x="16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22" y="26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44" y="26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4" y="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0" y="14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4" name="Freeform 115"/>
            <p:cNvSpPr>
              <a:spLocks noEditPoints="1"/>
            </p:cNvSpPr>
            <p:nvPr/>
          </p:nvSpPr>
          <p:spPr bwMode="auto">
            <a:xfrm>
              <a:off x="1724" y="3004"/>
              <a:ext cx="34" cy="36"/>
            </a:xfrm>
            <a:custGeom>
              <a:avLst/>
              <a:gdLst>
                <a:gd name="T0" fmla="*/ 16 w 34"/>
                <a:gd name="T1" fmla="*/ 0 h 36"/>
                <a:gd name="T2" fmla="*/ 22 w 34"/>
                <a:gd name="T3" fmla="*/ 0 h 36"/>
                <a:gd name="T4" fmla="*/ 26 w 34"/>
                <a:gd name="T5" fmla="*/ 2 h 36"/>
                <a:gd name="T6" fmla="*/ 30 w 34"/>
                <a:gd name="T7" fmla="*/ 6 h 36"/>
                <a:gd name="T8" fmla="*/ 32 w 34"/>
                <a:gd name="T9" fmla="*/ 12 h 36"/>
                <a:gd name="T10" fmla="*/ 34 w 34"/>
                <a:gd name="T11" fmla="*/ 18 h 36"/>
                <a:gd name="T12" fmla="*/ 34 w 34"/>
                <a:gd name="T13" fmla="*/ 22 h 36"/>
                <a:gd name="T14" fmla="*/ 32 w 34"/>
                <a:gd name="T15" fmla="*/ 28 h 36"/>
                <a:gd name="T16" fmla="*/ 28 w 34"/>
                <a:gd name="T17" fmla="*/ 32 h 36"/>
                <a:gd name="T18" fmla="*/ 26 w 34"/>
                <a:gd name="T19" fmla="*/ 34 h 36"/>
                <a:gd name="T20" fmla="*/ 22 w 34"/>
                <a:gd name="T21" fmla="*/ 36 h 36"/>
                <a:gd name="T22" fmla="*/ 16 w 34"/>
                <a:gd name="T23" fmla="*/ 36 h 36"/>
                <a:gd name="T24" fmla="*/ 12 w 34"/>
                <a:gd name="T25" fmla="*/ 36 h 36"/>
                <a:gd name="T26" fmla="*/ 8 w 34"/>
                <a:gd name="T27" fmla="*/ 34 h 36"/>
                <a:gd name="T28" fmla="*/ 4 w 34"/>
                <a:gd name="T29" fmla="*/ 30 h 36"/>
                <a:gd name="T30" fmla="*/ 0 w 34"/>
                <a:gd name="T31" fmla="*/ 24 h 36"/>
                <a:gd name="T32" fmla="*/ 0 w 34"/>
                <a:gd name="T33" fmla="*/ 18 h 36"/>
                <a:gd name="T34" fmla="*/ 0 w 34"/>
                <a:gd name="T35" fmla="*/ 14 h 36"/>
                <a:gd name="T36" fmla="*/ 2 w 34"/>
                <a:gd name="T37" fmla="*/ 8 h 36"/>
                <a:gd name="T38" fmla="*/ 4 w 34"/>
                <a:gd name="T39" fmla="*/ 4 h 36"/>
                <a:gd name="T40" fmla="*/ 8 w 34"/>
                <a:gd name="T41" fmla="*/ 2 h 36"/>
                <a:gd name="T42" fmla="*/ 12 w 34"/>
                <a:gd name="T43" fmla="*/ 0 h 36"/>
                <a:gd name="T44" fmla="*/ 16 w 34"/>
                <a:gd name="T45" fmla="*/ 0 h 36"/>
                <a:gd name="T46" fmla="*/ 16 w 34"/>
                <a:gd name="T47" fmla="*/ 2 h 36"/>
                <a:gd name="T48" fmla="*/ 14 w 34"/>
                <a:gd name="T49" fmla="*/ 2 h 36"/>
                <a:gd name="T50" fmla="*/ 12 w 34"/>
                <a:gd name="T51" fmla="*/ 4 h 36"/>
                <a:gd name="T52" fmla="*/ 10 w 34"/>
                <a:gd name="T53" fmla="*/ 4 h 36"/>
                <a:gd name="T54" fmla="*/ 8 w 34"/>
                <a:gd name="T55" fmla="*/ 8 h 36"/>
                <a:gd name="T56" fmla="*/ 6 w 34"/>
                <a:gd name="T57" fmla="*/ 10 h 36"/>
                <a:gd name="T58" fmla="*/ 6 w 34"/>
                <a:gd name="T59" fmla="*/ 16 h 36"/>
                <a:gd name="T60" fmla="*/ 8 w 34"/>
                <a:gd name="T61" fmla="*/ 22 h 36"/>
                <a:gd name="T62" fmla="*/ 10 w 34"/>
                <a:gd name="T63" fmla="*/ 28 h 36"/>
                <a:gd name="T64" fmla="*/ 14 w 34"/>
                <a:gd name="T65" fmla="*/ 32 h 36"/>
                <a:gd name="T66" fmla="*/ 18 w 34"/>
                <a:gd name="T67" fmla="*/ 34 h 36"/>
                <a:gd name="T68" fmla="*/ 22 w 34"/>
                <a:gd name="T69" fmla="*/ 34 h 36"/>
                <a:gd name="T70" fmla="*/ 24 w 34"/>
                <a:gd name="T71" fmla="*/ 32 h 36"/>
                <a:gd name="T72" fmla="*/ 26 w 34"/>
                <a:gd name="T73" fmla="*/ 26 h 36"/>
                <a:gd name="T74" fmla="*/ 28 w 34"/>
                <a:gd name="T75" fmla="*/ 20 h 36"/>
                <a:gd name="T76" fmla="*/ 26 w 34"/>
                <a:gd name="T77" fmla="*/ 14 h 36"/>
                <a:gd name="T78" fmla="*/ 26 w 34"/>
                <a:gd name="T79" fmla="*/ 10 h 36"/>
                <a:gd name="T80" fmla="*/ 22 w 34"/>
                <a:gd name="T81" fmla="*/ 6 h 36"/>
                <a:gd name="T82" fmla="*/ 20 w 34"/>
                <a:gd name="T83" fmla="*/ 2 h 36"/>
                <a:gd name="T84" fmla="*/ 16 w 34"/>
                <a:gd name="T85" fmla="*/ 2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6"/>
                <a:gd name="T131" fmla="*/ 34 w 34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6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2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5" name="Freeform 116"/>
            <p:cNvSpPr>
              <a:spLocks/>
            </p:cNvSpPr>
            <p:nvPr/>
          </p:nvSpPr>
          <p:spPr bwMode="auto">
            <a:xfrm>
              <a:off x="1762" y="3004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8 h 36"/>
                <a:gd name="T4" fmla="*/ 14 w 26"/>
                <a:gd name="T5" fmla="*/ 4 h 36"/>
                <a:gd name="T6" fmla="*/ 18 w 26"/>
                <a:gd name="T7" fmla="*/ 0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0 h 36"/>
                <a:gd name="T14" fmla="*/ 26 w 26"/>
                <a:gd name="T15" fmla="*/ 2 h 36"/>
                <a:gd name="T16" fmla="*/ 26 w 26"/>
                <a:gd name="T17" fmla="*/ 4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8 h 36"/>
                <a:gd name="T24" fmla="*/ 22 w 26"/>
                <a:gd name="T25" fmla="*/ 8 h 36"/>
                <a:gd name="T26" fmla="*/ 22 w 26"/>
                <a:gd name="T27" fmla="*/ 8 h 36"/>
                <a:gd name="T28" fmla="*/ 20 w 26"/>
                <a:gd name="T29" fmla="*/ 6 h 36"/>
                <a:gd name="T30" fmla="*/ 18 w 26"/>
                <a:gd name="T31" fmla="*/ 6 h 36"/>
                <a:gd name="T32" fmla="*/ 18 w 26"/>
                <a:gd name="T33" fmla="*/ 6 h 36"/>
                <a:gd name="T34" fmla="*/ 16 w 26"/>
                <a:gd name="T35" fmla="*/ 6 h 36"/>
                <a:gd name="T36" fmla="*/ 16 w 26"/>
                <a:gd name="T37" fmla="*/ 6 h 36"/>
                <a:gd name="T38" fmla="*/ 14 w 26"/>
                <a:gd name="T39" fmla="*/ 8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0 h 36"/>
                <a:gd name="T46" fmla="*/ 12 w 26"/>
                <a:gd name="T47" fmla="*/ 32 h 36"/>
                <a:gd name="T48" fmla="*/ 14 w 26"/>
                <a:gd name="T49" fmla="*/ 34 h 36"/>
                <a:gd name="T50" fmla="*/ 14 w 26"/>
                <a:gd name="T51" fmla="*/ 34 h 36"/>
                <a:gd name="T52" fmla="*/ 16 w 26"/>
                <a:gd name="T53" fmla="*/ 34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4 h 36"/>
                <a:gd name="T64" fmla="*/ 4 w 26"/>
                <a:gd name="T65" fmla="*/ 34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0 h 36"/>
                <a:gd name="T72" fmla="*/ 6 w 26"/>
                <a:gd name="T73" fmla="*/ 28 h 36"/>
                <a:gd name="T74" fmla="*/ 6 w 26"/>
                <a:gd name="T75" fmla="*/ 14 h 36"/>
                <a:gd name="T76" fmla="*/ 4 w 26"/>
                <a:gd name="T77" fmla="*/ 8 h 36"/>
                <a:gd name="T78" fmla="*/ 4 w 26"/>
                <a:gd name="T79" fmla="*/ 6 h 36"/>
                <a:gd name="T80" fmla="*/ 4 w 26"/>
                <a:gd name="T81" fmla="*/ 6 h 36"/>
                <a:gd name="T82" fmla="*/ 4 w 26"/>
                <a:gd name="T83" fmla="*/ 4 h 36"/>
                <a:gd name="T84" fmla="*/ 4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4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8"/>
                  </a:lnTo>
                  <a:lnTo>
                    <a:pt x="14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6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6" name="Freeform 117"/>
            <p:cNvSpPr>
              <a:spLocks/>
            </p:cNvSpPr>
            <p:nvPr/>
          </p:nvSpPr>
          <p:spPr bwMode="auto">
            <a:xfrm>
              <a:off x="1788" y="2984"/>
              <a:ext cx="40" cy="56"/>
            </a:xfrm>
            <a:custGeom>
              <a:avLst/>
              <a:gdLst>
                <a:gd name="T0" fmla="*/ 12 w 40"/>
                <a:gd name="T1" fmla="*/ 36 h 56"/>
                <a:gd name="T2" fmla="*/ 24 w 40"/>
                <a:gd name="T3" fmla="*/ 26 h 56"/>
                <a:gd name="T4" fmla="*/ 26 w 40"/>
                <a:gd name="T5" fmla="*/ 24 h 56"/>
                <a:gd name="T6" fmla="*/ 26 w 40"/>
                <a:gd name="T7" fmla="*/ 22 h 56"/>
                <a:gd name="T8" fmla="*/ 24 w 40"/>
                <a:gd name="T9" fmla="*/ 22 h 56"/>
                <a:gd name="T10" fmla="*/ 22 w 40"/>
                <a:gd name="T11" fmla="*/ 20 h 56"/>
                <a:gd name="T12" fmla="*/ 38 w 40"/>
                <a:gd name="T13" fmla="*/ 20 h 56"/>
                <a:gd name="T14" fmla="*/ 32 w 40"/>
                <a:gd name="T15" fmla="*/ 22 h 56"/>
                <a:gd name="T16" fmla="*/ 28 w 40"/>
                <a:gd name="T17" fmla="*/ 26 h 56"/>
                <a:gd name="T18" fmla="*/ 28 w 40"/>
                <a:gd name="T19" fmla="*/ 46 h 56"/>
                <a:gd name="T20" fmla="*/ 34 w 40"/>
                <a:gd name="T21" fmla="*/ 52 h 56"/>
                <a:gd name="T22" fmla="*/ 36 w 40"/>
                <a:gd name="T23" fmla="*/ 54 h 56"/>
                <a:gd name="T24" fmla="*/ 40 w 40"/>
                <a:gd name="T25" fmla="*/ 54 h 56"/>
                <a:gd name="T26" fmla="*/ 22 w 40"/>
                <a:gd name="T27" fmla="*/ 56 h 56"/>
                <a:gd name="T28" fmla="*/ 24 w 40"/>
                <a:gd name="T29" fmla="*/ 56 h 56"/>
                <a:gd name="T30" fmla="*/ 26 w 40"/>
                <a:gd name="T31" fmla="*/ 54 h 56"/>
                <a:gd name="T32" fmla="*/ 26 w 40"/>
                <a:gd name="T33" fmla="*/ 52 h 56"/>
                <a:gd name="T34" fmla="*/ 12 w 40"/>
                <a:gd name="T35" fmla="*/ 36 h 56"/>
                <a:gd name="T36" fmla="*/ 12 w 40"/>
                <a:gd name="T37" fmla="*/ 50 h 56"/>
                <a:gd name="T38" fmla="*/ 14 w 40"/>
                <a:gd name="T39" fmla="*/ 54 h 56"/>
                <a:gd name="T40" fmla="*/ 16 w 40"/>
                <a:gd name="T41" fmla="*/ 56 h 56"/>
                <a:gd name="T42" fmla="*/ 18 w 40"/>
                <a:gd name="T43" fmla="*/ 56 h 56"/>
                <a:gd name="T44" fmla="*/ 0 w 40"/>
                <a:gd name="T45" fmla="*/ 56 h 56"/>
                <a:gd name="T46" fmla="*/ 4 w 40"/>
                <a:gd name="T47" fmla="*/ 54 h 56"/>
                <a:gd name="T48" fmla="*/ 6 w 40"/>
                <a:gd name="T49" fmla="*/ 52 h 56"/>
                <a:gd name="T50" fmla="*/ 6 w 40"/>
                <a:gd name="T51" fmla="*/ 48 h 56"/>
                <a:gd name="T52" fmla="*/ 6 w 40"/>
                <a:gd name="T53" fmla="*/ 10 h 56"/>
                <a:gd name="T54" fmla="*/ 6 w 40"/>
                <a:gd name="T55" fmla="*/ 6 h 56"/>
                <a:gd name="T56" fmla="*/ 4 w 40"/>
                <a:gd name="T57" fmla="*/ 4 h 56"/>
                <a:gd name="T58" fmla="*/ 2 w 40"/>
                <a:gd name="T59" fmla="*/ 4 h 56"/>
                <a:gd name="T60" fmla="*/ 0 w 40"/>
                <a:gd name="T61" fmla="*/ 4 h 56"/>
                <a:gd name="T62" fmla="*/ 12 w 40"/>
                <a:gd name="T63" fmla="*/ 0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6"/>
                <a:gd name="T98" fmla="*/ 40 w 40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6">
                  <a:moveTo>
                    <a:pt x="12" y="0"/>
                  </a:moveTo>
                  <a:lnTo>
                    <a:pt x="12" y="36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18" y="34"/>
                  </a:lnTo>
                  <a:lnTo>
                    <a:pt x="28" y="46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22" y="56"/>
                  </a:lnTo>
                  <a:lnTo>
                    <a:pt x="24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7" name="Freeform 118"/>
            <p:cNvSpPr>
              <a:spLocks noEditPoints="1"/>
            </p:cNvSpPr>
            <p:nvPr/>
          </p:nvSpPr>
          <p:spPr bwMode="auto">
            <a:xfrm>
              <a:off x="1830" y="3004"/>
              <a:ext cx="30" cy="36"/>
            </a:xfrm>
            <a:custGeom>
              <a:avLst/>
              <a:gdLst>
                <a:gd name="T0" fmla="*/ 6 w 30"/>
                <a:gd name="T1" fmla="*/ 14 h 36"/>
                <a:gd name="T2" fmla="*/ 6 w 30"/>
                <a:gd name="T3" fmla="*/ 20 h 36"/>
                <a:gd name="T4" fmla="*/ 10 w 30"/>
                <a:gd name="T5" fmla="*/ 26 h 36"/>
                <a:gd name="T6" fmla="*/ 14 w 30"/>
                <a:gd name="T7" fmla="*/ 30 h 36"/>
                <a:gd name="T8" fmla="*/ 18 w 30"/>
                <a:gd name="T9" fmla="*/ 30 h 36"/>
                <a:gd name="T10" fmla="*/ 22 w 30"/>
                <a:gd name="T11" fmla="*/ 30 h 36"/>
                <a:gd name="T12" fmla="*/ 24 w 30"/>
                <a:gd name="T13" fmla="*/ 28 h 36"/>
                <a:gd name="T14" fmla="*/ 26 w 30"/>
                <a:gd name="T15" fmla="*/ 26 h 36"/>
                <a:gd name="T16" fmla="*/ 28 w 30"/>
                <a:gd name="T17" fmla="*/ 22 h 36"/>
                <a:gd name="T18" fmla="*/ 30 w 30"/>
                <a:gd name="T19" fmla="*/ 22 h 36"/>
                <a:gd name="T20" fmla="*/ 28 w 30"/>
                <a:gd name="T21" fmla="*/ 28 h 36"/>
                <a:gd name="T22" fmla="*/ 24 w 30"/>
                <a:gd name="T23" fmla="*/ 32 h 36"/>
                <a:gd name="T24" fmla="*/ 20 w 30"/>
                <a:gd name="T25" fmla="*/ 36 h 36"/>
                <a:gd name="T26" fmla="*/ 14 w 30"/>
                <a:gd name="T27" fmla="*/ 36 h 36"/>
                <a:gd name="T28" fmla="*/ 8 w 30"/>
                <a:gd name="T29" fmla="*/ 36 h 36"/>
                <a:gd name="T30" fmla="*/ 4 w 30"/>
                <a:gd name="T31" fmla="*/ 32 h 36"/>
                <a:gd name="T32" fmla="*/ 0 w 30"/>
                <a:gd name="T33" fmla="*/ 26 h 36"/>
                <a:gd name="T34" fmla="*/ 0 w 30"/>
                <a:gd name="T35" fmla="*/ 18 h 36"/>
                <a:gd name="T36" fmla="*/ 0 w 30"/>
                <a:gd name="T37" fmla="*/ 12 h 36"/>
                <a:gd name="T38" fmla="*/ 2 w 30"/>
                <a:gd name="T39" fmla="*/ 8 h 36"/>
                <a:gd name="T40" fmla="*/ 4 w 30"/>
                <a:gd name="T41" fmla="*/ 4 h 36"/>
                <a:gd name="T42" fmla="*/ 10 w 30"/>
                <a:gd name="T43" fmla="*/ 0 h 36"/>
                <a:gd name="T44" fmla="*/ 16 w 30"/>
                <a:gd name="T45" fmla="*/ 0 h 36"/>
                <a:gd name="T46" fmla="*/ 22 w 30"/>
                <a:gd name="T47" fmla="*/ 0 h 36"/>
                <a:gd name="T48" fmla="*/ 26 w 30"/>
                <a:gd name="T49" fmla="*/ 4 h 36"/>
                <a:gd name="T50" fmla="*/ 28 w 30"/>
                <a:gd name="T51" fmla="*/ 8 h 36"/>
                <a:gd name="T52" fmla="*/ 30 w 30"/>
                <a:gd name="T53" fmla="*/ 14 h 36"/>
                <a:gd name="T54" fmla="*/ 6 w 30"/>
                <a:gd name="T55" fmla="*/ 14 h 36"/>
                <a:gd name="T56" fmla="*/ 6 w 30"/>
                <a:gd name="T57" fmla="*/ 10 h 36"/>
                <a:gd name="T58" fmla="*/ 22 w 30"/>
                <a:gd name="T59" fmla="*/ 10 h 36"/>
                <a:gd name="T60" fmla="*/ 20 w 30"/>
                <a:gd name="T61" fmla="*/ 8 h 36"/>
                <a:gd name="T62" fmla="*/ 20 w 30"/>
                <a:gd name="T63" fmla="*/ 6 h 36"/>
                <a:gd name="T64" fmla="*/ 20 w 30"/>
                <a:gd name="T65" fmla="*/ 4 h 36"/>
                <a:gd name="T66" fmla="*/ 18 w 30"/>
                <a:gd name="T67" fmla="*/ 4 h 36"/>
                <a:gd name="T68" fmla="*/ 16 w 30"/>
                <a:gd name="T69" fmla="*/ 2 h 36"/>
                <a:gd name="T70" fmla="*/ 14 w 30"/>
                <a:gd name="T71" fmla="*/ 2 h 36"/>
                <a:gd name="T72" fmla="*/ 10 w 30"/>
                <a:gd name="T73" fmla="*/ 2 h 36"/>
                <a:gd name="T74" fmla="*/ 8 w 30"/>
                <a:gd name="T75" fmla="*/ 4 h 36"/>
                <a:gd name="T76" fmla="*/ 6 w 30"/>
                <a:gd name="T77" fmla="*/ 8 h 36"/>
                <a:gd name="T78" fmla="*/ 6 w 30"/>
                <a:gd name="T79" fmla="*/ 10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6"/>
                <a:gd name="T122" fmla="*/ 30 w 30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4" y="32"/>
                  </a:lnTo>
                  <a:lnTo>
                    <a:pt x="20" y="36"/>
                  </a:lnTo>
                  <a:lnTo>
                    <a:pt x="14" y="36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8" name="Freeform 119"/>
            <p:cNvSpPr>
              <a:spLocks/>
            </p:cNvSpPr>
            <p:nvPr/>
          </p:nvSpPr>
          <p:spPr bwMode="auto">
            <a:xfrm>
              <a:off x="1864" y="3004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8 h 36"/>
                <a:gd name="T4" fmla="*/ 14 w 26"/>
                <a:gd name="T5" fmla="*/ 4 h 36"/>
                <a:gd name="T6" fmla="*/ 18 w 26"/>
                <a:gd name="T7" fmla="*/ 0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0 h 36"/>
                <a:gd name="T14" fmla="*/ 26 w 26"/>
                <a:gd name="T15" fmla="*/ 2 h 36"/>
                <a:gd name="T16" fmla="*/ 26 w 26"/>
                <a:gd name="T17" fmla="*/ 4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8 h 36"/>
                <a:gd name="T24" fmla="*/ 22 w 26"/>
                <a:gd name="T25" fmla="*/ 8 h 36"/>
                <a:gd name="T26" fmla="*/ 20 w 26"/>
                <a:gd name="T27" fmla="*/ 8 h 36"/>
                <a:gd name="T28" fmla="*/ 20 w 26"/>
                <a:gd name="T29" fmla="*/ 6 h 36"/>
                <a:gd name="T30" fmla="*/ 18 w 26"/>
                <a:gd name="T31" fmla="*/ 6 h 36"/>
                <a:gd name="T32" fmla="*/ 16 w 26"/>
                <a:gd name="T33" fmla="*/ 6 h 36"/>
                <a:gd name="T34" fmla="*/ 16 w 26"/>
                <a:gd name="T35" fmla="*/ 6 h 36"/>
                <a:gd name="T36" fmla="*/ 14 w 26"/>
                <a:gd name="T37" fmla="*/ 6 h 36"/>
                <a:gd name="T38" fmla="*/ 14 w 26"/>
                <a:gd name="T39" fmla="*/ 8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0 h 36"/>
                <a:gd name="T46" fmla="*/ 12 w 26"/>
                <a:gd name="T47" fmla="*/ 32 h 36"/>
                <a:gd name="T48" fmla="*/ 12 w 26"/>
                <a:gd name="T49" fmla="*/ 34 h 36"/>
                <a:gd name="T50" fmla="*/ 14 w 26"/>
                <a:gd name="T51" fmla="*/ 34 h 36"/>
                <a:gd name="T52" fmla="*/ 16 w 26"/>
                <a:gd name="T53" fmla="*/ 34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4 h 36"/>
                <a:gd name="T64" fmla="*/ 4 w 26"/>
                <a:gd name="T65" fmla="*/ 34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0 h 36"/>
                <a:gd name="T72" fmla="*/ 4 w 26"/>
                <a:gd name="T73" fmla="*/ 28 h 36"/>
                <a:gd name="T74" fmla="*/ 4 w 26"/>
                <a:gd name="T75" fmla="*/ 14 h 36"/>
                <a:gd name="T76" fmla="*/ 4 w 26"/>
                <a:gd name="T77" fmla="*/ 8 h 36"/>
                <a:gd name="T78" fmla="*/ 4 w 26"/>
                <a:gd name="T79" fmla="*/ 6 h 36"/>
                <a:gd name="T80" fmla="*/ 4 w 26"/>
                <a:gd name="T81" fmla="*/ 6 h 36"/>
                <a:gd name="T82" fmla="*/ 4 w 26"/>
                <a:gd name="T83" fmla="*/ 4 h 36"/>
                <a:gd name="T84" fmla="*/ 2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4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8"/>
                  </a:lnTo>
                  <a:lnTo>
                    <a:pt x="14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9" name="Freeform 120"/>
            <p:cNvSpPr>
              <a:spLocks/>
            </p:cNvSpPr>
            <p:nvPr/>
          </p:nvSpPr>
          <p:spPr bwMode="auto">
            <a:xfrm>
              <a:off x="1894" y="3004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4 w 24"/>
                <a:gd name="T19" fmla="*/ 4 h 36"/>
                <a:gd name="T20" fmla="*/ 4 w 24"/>
                <a:gd name="T21" fmla="*/ 6 h 36"/>
                <a:gd name="T22" fmla="*/ 4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2 w 24"/>
                <a:gd name="T35" fmla="*/ 22 h 36"/>
                <a:gd name="T36" fmla="*/ 24 w 24"/>
                <a:gd name="T37" fmla="*/ 26 h 36"/>
                <a:gd name="T38" fmla="*/ 22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2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2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8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0" name="Freeform 121"/>
            <p:cNvSpPr>
              <a:spLocks noEditPoints="1"/>
            </p:cNvSpPr>
            <p:nvPr/>
          </p:nvSpPr>
          <p:spPr bwMode="auto">
            <a:xfrm>
              <a:off x="2188" y="2984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6 w 36"/>
                <a:gd name="T27" fmla="*/ 20 h 56"/>
                <a:gd name="T28" fmla="*/ 20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8 h 56"/>
                <a:gd name="T38" fmla="*/ 24 w 36"/>
                <a:gd name="T39" fmla="*/ 6 h 56"/>
                <a:gd name="T40" fmla="*/ 24 w 36"/>
                <a:gd name="T41" fmla="*/ 6 h 56"/>
                <a:gd name="T42" fmla="*/ 22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2 h 56"/>
                <a:gd name="T64" fmla="*/ 32 w 36"/>
                <a:gd name="T65" fmla="*/ 52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2 h 56"/>
                <a:gd name="T86" fmla="*/ 24 w 36"/>
                <a:gd name="T87" fmla="*/ 28 h 56"/>
                <a:gd name="T88" fmla="*/ 24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2 w 36"/>
                <a:gd name="T99" fmla="*/ 22 h 56"/>
                <a:gd name="T100" fmla="*/ 10 w 36"/>
                <a:gd name="T101" fmla="*/ 24 h 56"/>
                <a:gd name="T102" fmla="*/ 8 w 36"/>
                <a:gd name="T103" fmla="*/ 30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2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2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1" name="Freeform 122"/>
            <p:cNvSpPr>
              <a:spLocks/>
            </p:cNvSpPr>
            <p:nvPr/>
          </p:nvSpPr>
          <p:spPr bwMode="auto">
            <a:xfrm>
              <a:off x="2226" y="3004"/>
              <a:ext cx="38" cy="36"/>
            </a:xfrm>
            <a:custGeom>
              <a:avLst/>
              <a:gdLst>
                <a:gd name="T0" fmla="*/ 34 w 38"/>
                <a:gd name="T1" fmla="*/ 0 h 36"/>
                <a:gd name="T2" fmla="*/ 34 w 38"/>
                <a:gd name="T3" fmla="*/ 22 h 36"/>
                <a:gd name="T4" fmla="*/ 34 w 38"/>
                <a:gd name="T5" fmla="*/ 28 h 36"/>
                <a:gd name="T6" fmla="*/ 34 w 38"/>
                <a:gd name="T7" fmla="*/ 30 h 36"/>
                <a:gd name="T8" fmla="*/ 34 w 38"/>
                <a:gd name="T9" fmla="*/ 32 h 36"/>
                <a:gd name="T10" fmla="*/ 34 w 38"/>
                <a:gd name="T11" fmla="*/ 32 h 36"/>
                <a:gd name="T12" fmla="*/ 34 w 38"/>
                <a:gd name="T13" fmla="*/ 32 h 36"/>
                <a:gd name="T14" fmla="*/ 36 w 38"/>
                <a:gd name="T15" fmla="*/ 32 h 36"/>
                <a:gd name="T16" fmla="*/ 36 w 38"/>
                <a:gd name="T17" fmla="*/ 32 h 36"/>
                <a:gd name="T18" fmla="*/ 38 w 38"/>
                <a:gd name="T19" fmla="*/ 32 h 36"/>
                <a:gd name="T20" fmla="*/ 38 w 38"/>
                <a:gd name="T21" fmla="*/ 32 h 36"/>
                <a:gd name="T22" fmla="*/ 28 w 38"/>
                <a:gd name="T23" fmla="*/ 36 h 36"/>
                <a:gd name="T24" fmla="*/ 26 w 38"/>
                <a:gd name="T25" fmla="*/ 36 h 36"/>
                <a:gd name="T26" fmla="*/ 26 w 38"/>
                <a:gd name="T27" fmla="*/ 30 h 36"/>
                <a:gd name="T28" fmla="*/ 22 w 38"/>
                <a:gd name="T29" fmla="*/ 34 h 36"/>
                <a:gd name="T30" fmla="*/ 20 w 38"/>
                <a:gd name="T31" fmla="*/ 36 h 36"/>
                <a:gd name="T32" fmla="*/ 16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8 w 38"/>
                <a:gd name="T39" fmla="*/ 36 h 36"/>
                <a:gd name="T40" fmla="*/ 6 w 38"/>
                <a:gd name="T41" fmla="*/ 34 h 36"/>
                <a:gd name="T42" fmla="*/ 6 w 38"/>
                <a:gd name="T43" fmla="*/ 30 h 36"/>
                <a:gd name="T44" fmla="*/ 6 w 38"/>
                <a:gd name="T45" fmla="*/ 28 h 36"/>
                <a:gd name="T46" fmla="*/ 4 w 38"/>
                <a:gd name="T47" fmla="*/ 22 h 36"/>
                <a:gd name="T48" fmla="*/ 4 w 38"/>
                <a:gd name="T49" fmla="*/ 6 h 36"/>
                <a:gd name="T50" fmla="*/ 4 w 38"/>
                <a:gd name="T51" fmla="*/ 4 h 36"/>
                <a:gd name="T52" fmla="*/ 4 w 38"/>
                <a:gd name="T53" fmla="*/ 4 h 36"/>
                <a:gd name="T54" fmla="*/ 4 w 38"/>
                <a:gd name="T55" fmla="*/ 2 h 36"/>
                <a:gd name="T56" fmla="*/ 4 w 38"/>
                <a:gd name="T57" fmla="*/ 2 h 36"/>
                <a:gd name="T58" fmla="*/ 2 w 38"/>
                <a:gd name="T59" fmla="*/ 2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4 h 36"/>
                <a:gd name="T68" fmla="*/ 12 w 38"/>
                <a:gd name="T69" fmla="*/ 28 h 36"/>
                <a:gd name="T70" fmla="*/ 14 w 38"/>
                <a:gd name="T71" fmla="*/ 30 h 36"/>
                <a:gd name="T72" fmla="*/ 16 w 38"/>
                <a:gd name="T73" fmla="*/ 32 h 36"/>
                <a:gd name="T74" fmla="*/ 18 w 38"/>
                <a:gd name="T75" fmla="*/ 32 h 36"/>
                <a:gd name="T76" fmla="*/ 20 w 38"/>
                <a:gd name="T77" fmla="*/ 32 h 36"/>
                <a:gd name="T78" fmla="*/ 22 w 38"/>
                <a:gd name="T79" fmla="*/ 30 h 36"/>
                <a:gd name="T80" fmla="*/ 24 w 38"/>
                <a:gd name="T81" fmla="*/ 30 h 36"/>
                <a:gd name="T82" fmla="*/ 26 w 38"/>
                <a:gd name="T83" fmla="*/ 26 h 36"/>
                <a:gd name="T84" fmla="*/ 26 w 38"/>
                <a:gd name="T85" fmla="*/ 6 h 36"/>
                <a:gd name="T86" fmla="*/ 26 w 38"/>
                <a:gd name="T87" fmla="*/ 4 h 36"/>
                <a:gd name="T88" fmla="*/ 26 w 38"/>
                <a:gd name="T89" fmla="*/ 2 h 36"/>
                <a:gd name="T90" fmla="*/ 24 w 38"/>
                <a:gd name="T91" fmla="*/ 2 h 36"/>
                <a:gd name="T92" fmla="*/ 22 w 38"/>
                <a:gd name="T93" fmla="*/ 0 h 36"/>
                <a:gd name="T94" fmla="*/ 22 w 38"/>
                <a:gd name="T95" fmla="*/ 0 h 36"/>
                <a:gd name="T96" fmla="*/ 34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4" y="0"/>
                  </a:moveTo>
                  <a:lnTo>
                    <a:pt x="34" y="2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0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2" name="Freeform 123"/>
            <p:cNvSpPr>
              <a:spLocks/>
            </p:cNvSpPr>
            <p:nvPr/>
          </p:nvSpPr>
          <p:spPr bwMode="auto">
            <a:xfrm>
              <a:off x="2266" y="3004"/>
              <a:ext cx="60" cy="36"/>
            </a:xfrm>
            <a:custGeom>
              <a:avLst/>
              <a:gdLst>
                <a:gd name="T0" fmla="*/ 14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8 w 60"/>
                <a:gd name="T7" fmla="*/ 0 h 36"/>
                <a:gd name="T8" fmla="*/ 32 w 60"/>
                <a:gd name="T9" fmla="*/ 4 h 36"/>
                <a:gd name="T10" fmla="*/ 36 w 60"/>
                <a:gd name="T11" fmla="*/ 4 h 36"/>
                <a:gd name="T12" fmla="*/ 42 w 60"/>
                <a:gd name="T13" fmla="*/ 0 h 36"/>
                <a:gd name="T14" fmla="*/ 48 w 60"/>
                <a:gd name="T15" fmla="*/ 0 h 36"/>
                <a:gd name="T16" fmla="*/ 52 w 60"/>
                <a:gd name="T17" fmla="*/ 2 h 36"/>
                <a:gd name="T18" fmla="*/ 54 w 60"/>
                <a:gd name="T19" fmla="*/ 8 h 36"/>
                <a:gd name="T20" fmla="*/ 54 w 60"/>
                <a:gd name="T21" fmla="*/ 28 h 36"/>
                <a:gd name="T22" fmla="*/ 56 w 60"/>
                <a:gd name="T23" fmla="*/ 32 h 36"/>
                <a:gd name="T24" fmla="*/ 56 w 60"/>
                <a:gd name="T25" fmla="*/ 34 h 36"/>
                <a:gd name="T26" fmla="*/ 60 w 60"/>
                <a:gd name="T27" fmla="*/ 36 h 36"/>
                <a:gd name="T28" fmla="*/ 44 w 60"/>
                <a:gd name="T29" fmla="*/ 36 h 36"/>
                <a:gd name="T30" fmla="*/ 44 w 60"/>
                <a:gd name="T31" fmla="*/ 36 h 36"/>
                <a:gd name="T32" fmla="*/ 46 w 60"/>
                <a:gd name="T33" fmla="*/ 34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10 h 36"/>
                <a:gd name="T40" fmla="*/ 46 w 60"/>
                <a:gd name="T41" fmla="*/ 4 h 36"/>
                <a:gd name="T42" fmla="*/ 40 w 60"/>
                <a:gd name="T43" fmla="*/ 4 h 36"/>
                <a:gd name="T44" fmla="*/ 36 w 60"/>
                <a:gd name="T45" fmla="*/ 6 h 36"/>
                <a:gd name="T46" fmla="*/ 34 w 60"/>
                <a:gd name="T47" fmla="*/ 10 h 36"/>
                <a:gd name="T48" fmla="*/ 34 w 60"/>
                <a:gd name="T49" fmla="*/ 28 h 36"/>
                <a:gd name="T50" fmla="*/ 34 w 60"/>
                <a:gd name="T51" fmla="*/ 32 h 36"/>
                <a:gd name="T52" fmla="*/ 34 w 60"/>
                <a:gd name="T53" fmla="*/ 34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4 h 36"/>
                <a:gd name="T60" fmla="*/ 26 w 60"/>
                <a:gd name="T61" fmla="*/ 34 h 36"/>
                <a:gd name="T62" fmla="*/ 26 w 60"/>
                <a:gd name="T63" fmla="*/ 30 h 36"/>
                <a:gd name="T64" fmla="*/ 26 w 60"/>
                <a:gd name="T65" fmla="*/ 12 h 36"/>
                <a:gd name="T66" fmla="*/ 26 w 60"/>
                <a:gd name="T67" fmla="*/ 6 h 36"/>
                <a:gd name="T68" fmla="*/ 20 w 60"/>
                <a:gd name="T69" fmla="*/ 4 h 36"/>
                <a:gd name="T70" fmla="*/ 16 w 60"/>
                <a:gd name="T71" fmla="*/ 6 h 36"/>
                <a:gd name="T72" fmla="*/ 12 w 60"/>
                <a:gd name="T73" fmla="*/ 10 h 36"/>
                <a:gd name="T74" fmla="*/ 12 w 60"/>
                <a:gd name="T75" fmla="*/ 30 h 36"/>
                <a:gd name="T76" fmla="*/ 12 w 60"/>
                <a:gd name="T77" fmla="*/ 34 h 36"/>
                <a:gd name="T78" fmla="*/ 14 w 60"/>
                <a:gd name="T79" fmla="*/ 36 h 36"/>
                <a:gd name="T80" fmla="*/ 16 w 60"/>
                <a:gd name="T81" fmla="*/ 36 h 36"/>
                <a:gd name="T82" fmla="*/ 0 w 60"/>
                <a:gd name="T83" fmla="*/ 36 h 36"/>
                <a:gd name="T84" fmla="*/ 2 w 60"/>
                <a:gd name="T85" fmla="*/ 34 h 36"/>
                <a:gd name="T86" fmla="*/ 4 w 60"/>
                <a:gd name="T87" fmla="*/ 32 h 36"/>
                <a:gd name="T88" fmla="*/ 4 w 60"/>
                <a:gd name="T89" fmla="*/ 28 h 36"/>
                <a:gd name="T90" fmla="*/ 4 w 60"/>
                <a:gd name="T91" fmla="*/ 10 h 36"/>
                <a:gd name="T92" fmla="*/ 4 w 60"/>
                <a:gd name="T93" fmla="*/ 4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3" name="Freeform 124"/>
            <p:cNvSpPr>
              <a:spLocks noEditPoints="1"/>
            </p:cNvSpPr>
            <p:nvPr/>
          </p:nvSpPr>
          <p:spPr bwMode="auto">
            <a:xfrm>
              <a:off x="2326" y="3004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4 w 38"/>
                <a:gd name="T3" fmla="*/ 8 h 54"/>
                <a:gd name="T4" fmla="*/ 20 w 38"/>
                <a:gd name="T5" fmla="*/ 2 h 54"/>
                <a:gd name="T6" fmla="*/ 26 w 38"/>
                <a:gd name="T7" fmla="*/ 0 h 54"/>
                <a:gd name="T8" fmla="*/ 34 w 38"/>
                <a:gd name="T9" fmla="*/ 4 h 54"/>
                <a:gd name="T10" fmla="*/ 38 w 38"/>
                <a:gd name="T11" fmla="*/ 16 h 54"/>
                <a:gd name="T12" fmla="*/ 36 w 38"/>
                <a:gd name="T13" fmla="*/ 28 h 54"/>
                <a:gd name="T14" fmla="*/ 28 w 38"/>
                <a:gd name="T15" fmla="*/ 36 h 54"/>
                <a:gd name="T16" fmla="*/ 20 w 38"/>
                <a:gd name="T17" fmla="*/ 36 h 54"/>
                <a:gd name="T18" fmla="*/ 16 w 38"/>
                <a:gd name="T19" fmla="*/ 36 h 54"/>
                <a:gd name="T20" fmla="*/ 14 w 38"/>
                <a:gd name="T21" fmla="*/ 46 h 54"/>
                <a:gd name="T22" fmla="*/ 14 w 38"/>
                <a:gd name="T23" fmla="*/ 50 h 54"/>
                <a:gd name="T24" fmla="*/ 16 w 38"/>
                <a:gd name="T25" fmla="*/ 52 h 54"/>
                <a:gd name="T26" fmla="*/ 18 w 38"/>
                <a:gd name="T27" fmla="*/ 52 h 54"/>
                <a:gd name="T28" fmla="*/ 0 w 38"/>
                <a:gd name="T29" fmla="*/ 54 h 54"/>
                <a:gd name="T30" fmla="*/ 2 w 38"/>
                <a:gd name="T31" fmla="*/ 52 h 54"/>
                <a:gd name="T32" fmla="*/ 6 w 38"/>
                <a:gd name="T33" fmla="*/ 52 h 54"/>
                <a:gd name="T34" fmla="*/ 6 w 38"/>
                <a:gd name="T35" fmla="*/ 50 h 54"/>
                <a:gd name="T36" fmla="*/ 8 w 38"/>
                <a:gd name="T37" fmla="*/ 46 h 54"/>
                <a:gd name="T38" fmla="*/ 8 w 38"/>
                <a:gd name="T39" fmla="*/ 8 h 54"/>
                <a:gd name="T40" fmla="*/ 6 w 38"/>
                <a:gd name="T41" fmla="*/ 4 h 54"/>
                <a:gd name="T42" fmla="*/ 6 w 38"/>
                <a:gd name="T43" fmla="*/ 4 h 54"/>
                <a:gd name="T44" fmla="*/ 4 w 38"/>
                <a:gd name="T45" fmla="*/ 4 h 54"/>
                <a:gd name="T46" fmla="*/ 2 w 38"/>
                <a:gd name="T47" fmla="*/ 4 h 54"/>
                <a:gd name="T48" fmla="*/ 14 w 38"/>
                <a:gd name="T49" fmla="*/ 24 h 54"/>
                <a:gd name="T50" fmla="*/ 14 w 38"/>
                <a:gd name="T51" fmla="*/ 28 h 54"/>
                <a:gd name="T52" fmla="*/ 18 w 38"/>
                <a:gd name="T53" fmla="*/ 32 h 54"/>
                <a:gd name="T54" fmla="*/ 22 w 38"/>
                <a:gd name="T55" fmla="*/ 34 h 54"/>
                <a:gd name="T56" fmla="*/ 30 w 38"/>
                <a:gd name="T57" fmla="*/ 32 h 54"/>
                <a:gd name="T58" fmla="*/ 32 w 38"/>
                <a:gd name="T59" fmla="*/ 20 h 54"/>
                <a:gd name="T60" fmla="*/ 28 w 38"/>
                <a:gd name="T61" fmla="*/ 8 h 54"/>
                <a:gd name="T62" fmla="*/ 22 w 38"/>
                <a:gd name="T63" fmla="*/ 6 h 54"/>
                <a:gd name="T64" fmla="*/ 18 w 38"/>
                <a:gd name="T65" fmla="*/ 6 h 54"/>
                <a:gd name="T66" fmla="*/ 14 w 38"/>
                <a:gd name="T67" fmla="*/ 10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close/>
                  <a:moveTo>
                    <a:pt x="14" y="10"/>
                  </a:moveTo>
                  <a:lnTo>
                    <a:pt x="14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8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2" y="26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4" name="Freeform 125"/>
            <p:cNvSpPr>
              <a:spLocks noEditPoints="1"/>
            </p:cNvSpPr>
            <p:nvPr/>
          </p:nvSpPr>
          <p:spPr bwMode="auto">
            <a:xfrm>
              <a:off x="2370" y="3004"/>
              <a:ext cx="30" cy="36"/>
            </a:xfrm>
            <a:custGeom>
              <a:avLst/>
              <a:gdLst>
                <a:gd name="T0" fmla="*/ 6 w 30"/>
                <a:gd name="T1" fmla="*/ 14 h 36"/>
                <a:gd name="T2" fmla="*/ 6 w 30"/>
                <a:gd name="T3" fmla="*/ 20 h 36"/>
                <a:gd name="T4" fmla="*/ 10 w 30"/>
                <a:gd name="T5" fmla="*/ 26 h 36"/>
                <a:gd name="T6" fmla="*/ 14 w 30"/>
                <a:gd name="T7" fmla="*/ 30 h 36"/>
                <a:gd name="T8" fmla="*/ 18 w 30"/>
                <a:gd name="T9" fmla="*/ 30 h 36"/>
                <a:gd name="T10" fmla="*/ 22 w 30"/>
                <a:gd name="T11" fmla="*/ 30 h 36"/>
                <a:gd name="T12" fmla="*/ 24 w 30"/>
                <a:gd name="T13" fmla="*/ 28 h 36"/>
                <a:gd name="T14" fmla="*/ 28 w 30"/>
                <a:gd name="T15" fmla="*/ 26 h 36"/>
                <a:gd name="T16" fmla="*/ 30 w 30"/>
                <a:gd name="T17" fmla="*/ 22 h 36"/>
                <a:gd name="T18" fmla="*/ 30 w 30"/>
                <a:gd name="T19" fmla="*/ 22 h 36"/>
                <a:gd name="T20" fmla="*/ 28 w 30"/>
                <a:gd name="T21" fmla="*/ 28 h 36"/>
                <a:gd name="T22" fmla="*/ 26 w 30"/>
                <a:gd name="T23" fmla="*/ 32 h 36"/>
                <a:gd name="T24" fmla="*/ 20 w 30"/>
                <a:gd name="T25" fmla="*/ 36 h 36"/>
                <a:gd name="T26" fmla="*/ 16 w 30"/>
                <a:gd name="T27" fmla="*/ 36 h 36"/>
                <a:gd name="T28" fmla="*/ 10 w 30"/>
                <a:gd name="T29" fmla="*/ 36 h 36"/>
                <a:gd name="T30" fmla="*/ 4 w 30"/>
                <a:gd name="T31" fmla="*/ 32 h 36"/>
                <a:gd name="T32" fmla="*/ 2 w 30"/>
                <a:gd name="T33" fmla="*/ 26 h 36"/>
                <a:gd name="T34" fmla="*/ 0 w 30"/>
                <a:gd name="T35" fmla="*/ 18 h 36"/>
                <a:gd name="T36" fmla="*/ 0 w 30"/>
                <a:gd name="T37" fmla="*/ 12 h 36"/>
                <a:gd name="T38" fmla="*/ 2 w 30"/>
                <a:gd name="T39" fmla="*/ 8 h 36"/>
                <a:gd name="T40" fmla="*/ 4 w 30"/>
                <a:gd name="T41" fmla="*/ 4 h 36"/>
                <a:gd name="T42" fmla="*/ 10 w 30"/>
                <a:gd name="T43" fmla="*/ 0 h 36"/>
                <a:gd name="T44" fmla="*/ 16 w 30"/>
                <a:gd name="T45" fmla="*/ 0 h 36"/>
                <a:gd name="T46" fmla="*/ 22 w 30"/>
                <a:gd name="T47" fmla="*/ 0 h 36"/>
                <a:gd name="T48" fmla="*/ 26 w 30"/>
                <a:gd name="T49" fmla="*/ 4 h 36"/>
                <a:gd name="T50" fmla="*/ 30 w 30"/>
                <a:gd name="T51" fmla="*/ 8 h 36"/>
                <a:gd name="T52" fmla="*/ 30 w 30"/>
                <a:gd name="T53" fmla="*/ 14 h 36"/>
                <a:gd name="T54" fmla="*/ 6 w 30"/>
                <a:gd name="T55" fmla="*/ 14 h 36"/>
                <a:gd name="T56" fmla="*/ 6 w 30"/>
                <a:gd name="T57" fmla="*/ 10 h 36"/>
                <a:gd name="T58" fmla="*/ 22 w 30"/>
                <a:gd name="T59" fmla="*/ 10 h 36"/>
                <a:gd name="T60" fmla="*/ 22 w 30"/>
                <a:gd name="T61" fmla="*/ 8 h 36"/>
                <a:gd name="T62" fmla="*/ 20 w 30"/>
                <a:gd name="T63" fmla="*/ 6 h 36"/>
                <a:gd name="T64" fmla="*/ 20 w 30"/>
                <a:gd name="T65" fmla="*/ 4 h 36"/>
                <a:gd name="T66" fmla="*/ 18 w 30"/>
                <a:gd name="T67" fmla="*/ 4 h 36"/>
                <a:gd name="T68" fmla="*/ 16 w 30"/>
                <a:gd name="T69" fmla="*/ 2 h 36"/>
                <a:gd name="T70" fmla="*/ 14 w 30"/>
                <a:gd name="T71" fmla="*/ 2 h 36"/>
                <a:gd name="T72" fmla="*/ 12 w 30"/>
                <a:gd name="T73" fmla="*/ 2 h 36"/>
                <a:gd name="T74" fmla="*/ 8 w 30"/>
                <a:gd name="T75" fmla="*/ 4 h 36"/>
                <a:gd name="T76" fmla="*/ 6 w 30"/>
                <a:gd name="T77" fmla="*/ 8 h 36"/>
                <a:gd name="T78" fmla="*/ 6 w 30"/>
                <a:gd name="T79" fmla="*/ 10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6"/>
                <a:gd name="T122" fmla="*/ 30 w 30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5" name="Freeform 126"/>
            <p:cNvSpPr>
              <a:spLocks noEditPoints="1"/>
            </p:cNvSpPr>
            <p:nvPr/>
          </p:nvSpPr>
          <p:spPr bwMode="auto">
            <a:xfrm>
              <a:off x="2406" y="2984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8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8 w 36"/>
                <a:gd name="T27" fmla="*/ 20 h 56"/>
                <a:gd name="T28" fmla="*/ 22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8 h 56"/>
                <a:gd name="T38" fmla="*/ 24 w 36"/>
                <a:gd name="T39" fmla="*/ 6 h 56"/>
                <a:gd name="T40" fmla="*/ 24 w 36"/>
                <a:gd name="T41" fmla="*/ 6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2 h 56"/>
                <a:gd name="T64" fmla="*/ 32 w 36"/>
                <a:gd name="T65" fmla="*/ 52 h 56"/>
                <a:gd name="T66" fmla="*/ 34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2 h 56"/>
                <a:gd name="T86" fmla="*/ 24 w 36"/>
                <a:gd name="T87" fmla="*/ 28 h 56"/>
                <a:gd name="T88" fmla="*/ 24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4 w 36"/>
                <a:gd name="T99" fmla="*/ 22 h 56"/>
                <a:gd name="T100" fmla="*/ 10 w 36"/>
                <a:gd name="T101" fmla="*/ 24 h 56"/>
                <a:gd name="T102" fmla="*/ 8 w 36"/>
                <a:gd name="T103" fmla="*/ 30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2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2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6" name="Freeform 127"/>
            <p:cNvSpPr>
              <a:spLocks/>
            </p:cNvSpPr>
            <p:nvPr/>
          </p:nvSpPr>
          <p:spPr bwMode="auto">
            <a:xfrm>
              <a:off x="2724" y="3004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6 w 24"/>
                <a:gd name="T19" fmla="*/ 4 h 36"/>
                <a:gd name="T20" fmla="*/ 4 w 24"/>
                <a:gd name="T21" fmla="*/ 6 h 36"/>
                <a:gd name="T22" fmla="*/ 6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4 w 24"/>
                <a:gd name="T35" fmla="*/ 22 h 36"/>
                <a:gd name="T36" fmla="*/ 24 w 24"/>
                <a:gd name="T37" fmla="*/ 26 h 36"/>
                <a:gd name="T38" fmla="*/ 24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4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2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10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7" name="Freeform 128"/>
            <p:cNvSpPr>
              <a:spLocks noEditPoints="1"/>
            </p:cNvSpPr>
            <p:nvPr/>
          </p:nvSpPr>
          <p:spPr bwMode="auto">
            <a:xfrm>
              <a:off x="2754" y="3004"/>
              <a:ext cx="32" cy="36"/>
            </a:xfrm>
            <a:custGeom>
              <a:avLst/>
              <a:gdLst>
                <a:gd name="T0" fmla="*/ 14 w 32"/>
                <a:gd name="T1" fmla="*/ 34 h 36"/>
                <a:gd name="T2" fmla="*/ 10 w 32"/>
                <a:gd name="T3" fmla="*/ 36 h 36"/>
                <a:gd name="T4" fmla="*/ 4 w 32"/>
                <a:gd name="T5" fmla="*/ 36 h 36"/>
                <a:gd name="T6" fmla="*/ 0 w 32"/>
                <a:gd name="T7" fmla="*/ 32 h 36"/>
                <a:gd name="T8" fmla="*/ 0 w 32"/>
                <a:gd name="T9" fmla="*/ 26 h 36"/>
                <a:gd name="T10" fmla="*/ 2 w 32"/>
                <a:gd name="T11" fmla="*/ 20 h 36"/>
                <a:gd name="T12" fmla="*/ 12 w 32"/>
                <a:gd name="T13" fmla="*/ 16 h 36"/>
                <a:gd name="T14" fmla="*/ 20 w 32"/>
                <a:gd name="T15" fmla="*/ 12 h 36"/>
                <a:gd name="T16" fmla="*/ 18 w 32"/>
                <a:gd name="T17" fmla="*/ 4 h 36"/>
                <a:gd name="T18" fmla="*/ 12 w 32"/>
                <a:gd name="T19" fmla="*/ 2 h 36"/>
                <a:gd name="T20" fmla="*/ 8 w 32"/>
                <a:gd name="T21" fmla="*/ 4 h 36"/>
                <a:gd name="T22" fmla="*/ 8 w 32"/>
                <a:gd name="T23" fmla="*/ 6 h 36"/>
                <a:gd name="T24" fmla="*/ 8 w 32"/>
                <a:gd name="T25" fmla="*/ 10 h 36"/>
                <a:gd name="T26" fmla="*/ 6 w 32"/>
                <a:gd name="T27" fmla="*/ 12 h 36"/>
                <a:gd name="T28" fmla="*/ 2 w 32"/>
                <a:gd name="T29" fmla="*/ 12 h 36"/>
                <a:gd name="T30" fmla="*/ 0 w 32"/>
                <a:gd name="T31" fmla="*/ 10 h 36"/>
                <a:gd name="T32" fmla="*/ 2 w 32"/>
                <a:gd name="T33" fmla="*/ 6 h 36"/>
                <a:gd name="T34" fmla="*/ 8 w 32"/>
                <a:gd name="T35" fmla="*/ 0 h 36"/>
                <a:gd name="T36" fmla="*/ 18 w 32"/>
                <a:gd name="T37" fmla="*/ 0 h 36"/>
                <a:gd name="T38" fmla="*/ 24 w 32"/>
                <a:gd name="T39" fmla="*/ 2 h 36"/>
                <a:gd name="T40" fmla="*/ 26 w 32"/>
                <a:gd name="T41" fmla="*/ 8 h 36"/>
                <a:gd name="T42" fmla="*/ 26 w 32"/>
                <a:gd name="T43" fmla="*/ 24 h 36"/>
                <a:gd name="T44" fmla="*/ 26 w 32"/>
                <a:gd name="T45" fmla="*/ 30 h 36"/>
                <a:gd name="T46" fmla="*/ 26 w 32"/>
                <a:gd name="T47" fmla="*/ 32 h 36"/>
                <a:gd name="T48" fmla="*/ 28 w 32"/>
                <a:gd name="T49" fmla="*/ 32 h 36"/>
                <a:gd name="T50" fmla="*/ 28 w 32"/>
                <a:gd name="T51" fmla="*/ 32 h 36"/>
                <a:gd name="T52" fmla="*/ 32 w 32"/>
                <a:gd name="T53" fmla="*/ 30 h 36"/>
                <a:gd name="T54" fmla="*/ 28 w 32"/>
                <a:gd name="T55" fmla="*/ 36 h 36"/>
                <a:gd name="T56" fmla="*/ 22 w 32"/>
                <a:gd name="T57" fmla="*/ 36 h 36"/>
                <a:gd name="T58" fmla="*/ 20 w 32"/>
                <a:gd name="T59" fmla="*/ 34 h 36"/>
                <a:gd name="T60" fmla="*/ 20 w 32"/>
                <a:gd name="T61" fmla="*/ 28 h 36"/>
                <a:gd name="T62" fmla="*/ 14 w 32"/>
                <a:gd name="T63" fmla="*/ 18 h 36"/>
                <a:gd name="T64" fmla="*/ 8 w 32"/>
                <a:gd name="T65" fmla="*/ 20 h 36"/>
                <a:gd name="T66" fmla="*/ 6 w 32"/>
                <a:gd name="T67" fmla="*/ 24 h 36"/>
                <a:gd name="T68" fmla="*/ 6 w 32"/>
                <a:gd name="T69" fmla="*/ 28 h 36"/>
                <a:gd name="T70" fmla="*/ 10 w 32"/>
                <a:gd name="T71" fmla="*/ 32 h 36"/>
                <a:gd name="T72" fmla="*/ 14 w 32"/>
                <a:gd name="T73" fmla="*/ 3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"/>
                <a:gd name="T112" fmla="*/ 0 h 36"/>
                <a:gd name="T113" fmla="*/ 32 w 32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" h="36">
                  <a:moveTo>
                    <a:pt x="20" y="30"/>
                  </a:moveTo>
                  <a:lnTo>
                    <a:pt x="14" y="34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6" y="18"/>
                  </a:lnTo>
                  <a:lnTo>
                    <a:pt x="12" y="16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8" name="Freeform 129"/>
            <p:cNvSpPr>
              <a:spLocks/>
            </p:cNvSpPr>
            <p:nvPr/>
          </p:nvSpPr>
          <p:spPr bwMode="auto">
            <a:xfrm>
              <a:off x="2788" y="3004"/>
              <a:ext cx="30" cy="36"/>
            </a:xfrm>
            <a:custGeom>
              <a:avLst/>
              <a:gdLst>
                <a:gd name="T0" fmla="*/ 30 w 30"/>
                <a:gd name="T1" fmla="*/ 22 h 36"/>
                <a:gd name="T2" fmla="*/ 28 w 30"/>
                <a:gd name="T3" fmla="*/ 28 h 36"/>
                <a:gd name="T4" fmla="*/ 26 w 30"/>
                <a:gd name="T5" fmla="*/ 34 h 36"/>
                <a:gd name="T6" fmla="*/ 20 w 30"/>
                <a:gd name="T7" fmla="*/ 36 h 36"/>
                <a:gd name="T8" fmla="*/ 16 w 30"/>
                <a:gd name="T9" fmla="*/ 36 h 36"/>
                <a:gd name="T10" fmla="*/ 10 w 30"/>
                <a:gd name="T11" fmla="*/ 36 h 36"/>
                <a:gd name="T12" fmla="*/ 6 w 30"/>
                <a:gd name="T13" fmla="*/ 32 h 36"/>
                <a:gd name="T14" fmla="*/ 2 w 30"/>
                <a:gd name="T15" fmla="*/ 28 h 36"/>
                <a:gd name="T16" fmla="*/ 2 w 30"/>
                <a:gd name="T17" fmla="*/ 24 h 36"/>
                <a:gd name="T18" fmla="*/ 0 w 30"/>
                <a:gd name="T19" fmla="*/ 18 h 36"/>
                <a:gd name="T20" fmla="*/ 2 w 30"/>
                <a:gd name="T21" fmla="*/ 12 h 36"/>
                <a:gd name="T22" fmla="*/ 4 w 30"/>
                <a:gd name="T23" fmla="*/ 8 h 36"/>
                <a:gd name="T24" fmla="*/ 6 w 30"/>
                <a:gd name="T25" fmla="*/ 4 h 36"/>
                <a:gd name="T26" fmla="*/ 12 w 30"/>
                <a:gd name="T27" fmla="*/ 0 h 36"/>
                <a:gd name="T28" fmla="*/ 18 w 30"/>
                <a:gd name="T29" fmla="*/ 0 h 36"/>
                <a:gd name="T30" fmla="*/ 22 w 30"/>
                <a:gd name="T31" fmla="*/ 0 h 36"/>
                <a:gd name="T32" fmla="*/ 26 w 30"/>
                <a:gd name="T33" fmla="*/ 2 h 36"/>
                <a:gd name="T34" fmla="*/ 28 w 30"/>
                <a:gd name="T35" fmla="*/ 4 h 36"/>
                <a:gd name="T36" fmla="*/ 30 w 30"/>
                <a:gd name="T37" fmla="*/ 8 h 36"/>
                <a:gd name="T38" fmla="*/ 28 w 30"/>
                <a:gd name="T39" fmla="*/ 10 h 36"/>
                <a:gd name="T40" fmla="*/ 28 w 30"/>
                <a:gd name="T41" fmla="*/ 10 h 36"/>
                <a:gd name="T42" fmla="*/ 28 w 30"/>
                <a:gd name="T43" fmla="*/ 10 h 36"/>
                <a:gd name="T44" fmla="*/ 26 w 30"/>
                <a:gd name="T45" fmla="*/ 10 h 36"/>
                <a:gd name="T46" fmla="*/ 24 w 30"/>
                <a:gd name="T47" fmla="*/ 10 h 36"/>
                <a:gd name="T48" fmla="*/ 22 w 30"/>
                <a:gd name="T49" fmla="*/ 10 h 36"/>
                <a:gd name="T50" fmla="*/ 22 w 30"/>
                <a:gd name="T51" fmla="*/ 8 h 36"/>
                <a:gd name="T52" fmla="*/ 22 w 30"/>
                <a:gd name="T53" fmla="*/ 6 h 36"/>
                <a:gd name="T54" fmla="*/ 22 w 30"/>
                <a:gd name="T55" fmla="*/ 4 h 36"/>
                <a:gd name="T56" fmla="*/ 20 w 30"/>
                <a:gd name="T57" fmla="*/ 2 h 36"/>
                <a:gd name="T58" fmla="*/ 18 w 30"/>
                <a:gd name="T59" fmla="*/ 2 h 36"/>
                <a:gd name="T60" fmla="*/ 16 w 30"/>
                <a:gd name="T61" fmla="*/ 2 h 36"/>
                <a:gd name="T62" fmla="*/ 14 w 30"/>
                <a:gd name="T63" fmla="*/ 2 h 36"/>
                <a:gd name="T64" fmla="*/ 10 w 30"/>
                <a:gd name="T65" fmla="*/ 4 h 36"/>
                <a:gd name="T66" fmla="*/ 8 w 30"/>
                <a:gd name="T67" fmla="*/ 8 h 36"/>
                <a:gd name="T68" fmla="*/ 8 w 30"/>
                <a:gd name="T69" fmla="*/ 14 h 36"/>
                <a:gd name="T70" fmla="*/ 8 w 30"/>
                <a:gd name="T71" fmla="*/ 20 h 36"/>
                <a:gd name="T72" fmla="*/ 10 w 30"/>
                <a:gd name="T73" fmla="*/ 26 h 36"/>
                <a:gd name="T74" fmla="*/ 14 w 30"/>
                <a:gd name="T75" fmla="*/ 28 h 36"/>
                <a:gd name="T76" fmla="*/ 20 w 30"/>
                <a:gd name="T77" fmla="*/ 30 h 36"/>
                <a:gd name="T78" fmla="*/ 22 w 30"/>
                <a:gd name="T79" fmla="*/ 30 h 36"/>
                <a:gd name="T80" fmla="*/ 26 w 30"/>
                <a:gd name="T81" fmla="*/ 28 h 36"/>
                <a:gd name="T82" fmla="*/ 28 w 30"/>
                <a:gd name="T83" fmla="*/ 26 h 36"/>
                <a:gd name="T84" fmla="*/ 30 w 30"/>
                <a:gd name="T85" fmla="*/ 20 h 36"/>
                <a:gd name="T86" fmla="*/ 30 w 30"/>
                <a:gd name="T87" fmla="*/ 22 h 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6"/>
                <a:gd name="T134" fmla="*/ 30 w 30"/>
                <a:gd name="T135" fmla="*/ 36 h 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6">
                  <a:moveTo>
                    <a:pt x="30" y="22"/>
                  </a:moveTo>
                  <a:lnTo>
                    <a:pt x="28" y="28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20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9" name="Freeform 130"/>
            <p:cNvSpPr>
              <a:spLocks/>
            </p:cNvSpPr>
            <p:nvPr/>
          </p:nvSpPr>
          <p:spPr bwMode="auto">
            <a:xfrm>
              <a:off x="2824" y="2984"/>
              <a:ext cx="38" cy="56"/>
            </a:xfrm>
            <a:custGeom>
              <a:avLst/>
              <a:gdLst>
                <a:gd name="T0" fmla="*/ 10 w 38"/>
                <a:gd name="T1" fmla="*/ 36 h 56"/>
                <a:gd name="T2" fmla="*/ 22 w 38"/>
                <a:gd name="T3" fmla="*/ 26 h 56"/>
                <a:gd name="T4" fmla="*/ 24 w 38"/>
                <a:gd name="T5" fmla="*/ 24 h 56"/>
                <a:gd name="T6" fmla="*/ 24 w 38"/>
                <a:gd name="T7" fmla="*/ 22 h 56"/>
                <a:gd name="T8" fmla="*/ 22 w 38"/>
                <a:gd name="T9" fmla="*/ 22 h 56"/>
                <a:gd name="T10" fmla="*/ 22 w 38"/>
                <a:gd name="T11" fmla="*/ 20 h 56"/>
                <a:gd name="T12" fmla="*/ 36 w 38"/>
                <a:gd name="T13" fmla="*/ 20 h 56"/>
                <a:gd name="T14" fmla="*/ 32 w 38"/>
                <a:gd name="T15" fmla="*/ 22 h 56"/>
                <a:gd name="T16" fmla="*/ 26 w 38"/>
                <a:gd name="T17" fmla="*/ 26 h 56"/>
                <a:gd name="T18" fmla="*/ 26 w 38"/>
                <a:gd name="T19" fmla="*/ 46 h 56"/>
                <a:gd name="T20" fmla="*/ 32 w 38"/>
                <a:gd name="T21" fmla="*/ 52 h 56"/>
                <a:gd name="T22" fmla="*/ 36 w 38"/>
                <a:gd name="T23" fmla="*/ 54 h 56"/>
                <a:gd name="T24" fmla="*/ 38 w 38"/>
                <a:gd name="T25" fmla="*/ 54 h 56"/>
                <a:gd name="T26" fmla="*/ 22 w 38"/>
                <a:gd name="T27" fmla="*/ 56 h 56"/>
                <a:gd name="T28" fmla="*/ 22 w 38"/>
                <a:gd name="T29" fmla="*/ 56 h 56"/>
                <a:gd name="T30" fmla="*/ 24 w 38"/>
                <a:gd name="T31" fmla="*/ 54 h 56"/>
                <a:gd name="T32" fmla="*/ 24 w 38"/>
                <a:gd name="T33" fmla="*/ 52 h 56"/>
                <a:gd name="T34" fmla="*/ 10 w 38"/>
                <a:gd name="T35" fmla="*/ 36 h 56"/>
                <a:gd name="T36" fmla="*/ 10 w 38"/>
                <a:gd name="T37" fmla="*/ 50 h 56"/>
                <a:gd name="T38" fmla="*/ 12 w 38"/>
                <a:gd name="T39" fmla="*/ 54 h 56"/>
                <a:gd name="T40" fmla="*/ 14 w 38"/>
                <a:gd name="T41" fmla="*/ 56 h 56"/>
                <a:gd name="T42" fmla="*/ 16 w 38"/>
                <a:gd name="T43" fmla="*/ 56 h 56"/>
                <a:gd name="T44" fmla="*/ 0 w 38"/>
                <a:gd name="T45" fmla="*/ 56 h 56"/>
                <a:gd name="T46" fmla="*/ 2 w 38"/>
                <a:gd name="T47" fmla="*/ 54 h 56"/>
                <a:gd name="T48" fmla="*/ 4 w 38"/>
                <a:gd name="T49" fmla="*/ 52 h 56"/>
                <a:gd name="T50" fmla="*/ 4 w 38"/>
                <a:gd name="T51" fmla="*/ 48 h 56"/>
                <a:gd name="T52" fmla="*/ 4 w 38"/>
                <a:gd name="T53" fmla="*/ 10 h 56"/>
                <a:gd name="T54" fmla="*/ 4 w 38"/>
                <a:gd name="T55" fmla="*/ 6 h 56"/>
                <a:gd name="T56" fmla="*/ 2 w 38"/>
                <a:gd name="T57" fmla="*/ 4 h 56"/>
                <a:gd name="T58" fmla="*/ 0 w 38"/>
                <a:gd name="T59" fmla="*/ 4 h 56"/>
                <a:gd name="T60" fmla="*/ 0 w 38"/>
                <a:gd name="T61" fmla="*/ 4 h 56"/>
                <a:gd name="T62" fmla="*/ 10 w 38"/>
                <a:gd name="T63" fmla="*/ 0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56"/>
                <a:gd name="T98" fmla="*/ 38 w 38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56">
                  <a:moveTo>
                    <a:pt x="10" y="0"/>
                  </a:moveTo>
                  <a:lnTo>
                    <a:pt x="10" y="36"/>
                  </a:lnTo>
                  <a:lnTo>
                    <a:pt x="20" y="28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6" y="26"/>
                  </a:lnTo>
                  <a:lnTo>
                    <a:pt x="18" y="34"/>
                  </a:lnTo>
                  <a:lnTo>
                    <a:pt x="26" y="46"/>
                  </a:lnTo>
                  <a:lnTo>
                    <a:pt x="30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2" y="50"/>
                  </a:lnTo>
                  <a:lnTo>
                    <a:pt x="10" y="36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0" name="Freeform 131"/>
            <p:cNvSpPr>
              <a:spLocks/>
            </p:cNvSpPr>
            <p:nvPr/>
          </p:nvSpPr>
          <p:spPr bwMode="auto">
            <a:xfrm>
              <a:off x="2866" y="3004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2 w 24"/>
                <a:gd name="T5" fmla="*/ 12 h 36"/>
                <a:gd name="T6" fmla="*/ 20 w 24"/>
                <a:gd name="T7" fmla="*/ 6 h 36"/>
                <a:gd name="T8" fmla="*/ 18 w 24"/>
                <a:gd name="T9" fmla="*/ 4 h 36"/>
                <a:gd name="T10" fmla="*/ 14 w 24"/>
                <a:gd name="T11" fmla="*/ 2 h 36"/>
                <a:gd name="T12" fmla="*/ 12 w 24"/>
                <a:gd name="T13" fmla="*/ 2 h 36"/>
                <a:gd name="T14" fmla="*/ 8 w 24"/>
                <a:gd name="T15" fmla="*/ 2 h 36"/>
                <a:gd name="T16" fmla="*/ 8 w 24"/>
                <a:gd name="T17" fmla="*/ 4 h 36"/>
                <a:gd name="T18" fmla="*/ 6 w 24"/>
                <a:gd name="T19" fmla="*/ 4 h 36"/>
                <a:gd name="T20" fmla="*/ 6 w 24"/>
                <a:gd name="T21" fmla="*/ 6 h 36"/>
                <a:gd name="T22" fmla="*/ 6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2 w 24"/>
                <a:gd name="T29" fmla="*/ 14 h 36"/>
                <a:gd name="T30" fmla="*/ 16 w 24"/>
                <a:gd name="T31" fmla="*/ 16 h 36"/>
                <a:gd name="T32" fmla="*/ 22 w 24"/>
                <a:gd name="T33" fmla="*/ 18 h 36"/>
                <a:gd name="T34" fmla="*/ 24 w 24"/>
                <a:gd name="T35" fmla="*/ 22 h 36"/>
                <a:gd name="T36" fmla="*/ 24 w 24"/>
                <a:gd name="T37" fmla="*/ 26 h 36"/>
                <a:gd name="T38" fmla="*/ 24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4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2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2 w 24"/>
                <a:gd name="T63" fmla="*/ 24 h 36"/>
                <a:gd name="T64" fmla="*/ 2 w 24"/>
                <a:gd name="T65" fmla="*/ 28 h 36"/>
                <a:gd name="T66" fmla="*/ 6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2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10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2 w 24"/>
                <a:gd name="T97" fmla="*/ 6 h 36"/>
                <a:gd name="T98" fmla="*/ 4 w 24"/>
                <a:gd name="T99" fmla="*/ 2 h 36"/>
                <a:gd name="T100" fmla="*/ 6 w 24"/>
                <a:gd name="T101" fmla="*/ 0 h 36"/>
                <a:gd name="T102" fmla="*/ 12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20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2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22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1" name="Freeform 132"/>
            <p:cNvSpPr>
              <a:spLocks noEditPoints="1"/>
            </p:cNvSpPr>
            <p:nvPr/>
          </p:nvSpPr>
          <p:spPr bwMode="auto">
            <a:xfrm>
              <a:off x="3112" y="2984"/>
              <a:ext cx="16" cy="56"/>
            </a:xfrm>
            <a:custGeom>
              <a:avLst/>
              <a:gdLst>
                <a:gd name="T0" fmla="*/ 8 w 16"/>
                <a:gd name="T1" fmla="*/ 0 h 56"/>
                <a:gd name="T2" fmla="*/ 10 w 16"/>
                <a:gd name="T3" fmla="*/ 0 h 56"/>
                <a:gd name="T4" fmla="*/ 10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0 w 16"/>
                <a:gd name="T13" fmla="*/ 8 h 56"/>
                <a:gd name="T14" fmla="*/ 10 w 16"/>
                <a:gd name="T15" fmla="*/ 8 h 56"/>
                <a:gd name="T16" fmla="*/ 8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4 w 16"/>
                <a:gd name="T23" fmla="*/ 6 h 56"/>
                <a:gd name="T24" fmla="*/ 4 w 16"/>
                <a:gd name="T25" fmla="*/ 4 h 56"/>
                <a:gd name="T26" fmla="*/ 4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8 w 16"/>
                <a:gd name="T33" fmla="*/ 0 h 56"/>
                <a:gd name="T34" fmla="*/ 12 w 16"/>
                <a:gd name="T35" fmla="*/ 20 h 56"/>
                <a:gd name="T36" fmla="*/ 12 w 16"/>
                <a:gd name="T37" fmla="*/ 48 h 56"/>
                <a:gd name="T38" fmla="*/ 12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4 w 16"/>
                <a:gd name="T45" fmla="*/ 54 h 56"/>
                <a:gd name="T46" fmla="*/ 14 w 16"/>
                <a:gd name="T47" fmla="*/ 56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6 h 56"/>
                <a:gd name="T58" fmla="*/ 4 w 16"/>
                <a:gd name="T59" fmla="*/ 54 h 56"/>
                <a:gd name="T60" fmla="*/ 4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4 w 16"/>
                <a:gd name="T79" fmla="*/ 24 h 56"/>
                <a:gd name="T80" fmla="*/ 2 w 16"/>
                <a:gd name="T81" fmla="*/ 24 h 56"/>
                <a:gd name="T82" fmla="*/ 2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2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2" name="Freeform 133"/>
            <p:cNvSpPr>
              <a:spLocks/>
            </p:cNvSpPr>
            <p:nvPr/>
          </p:nvSpPr>
          <p:spPr bwMode="auto">
            <a:xfrm>
              <a:off x="3132" y="3004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2 h 36"/>
                <a:gd name="T4" fmla="*/ 20 w 38"/>
                <a:gd name="T5" fmla="*/ 0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2 w 38"/>
                <a:gd name="T17" fmla="*/ 8 h 36"/>
                <a:gd name="T18" fmla="*/ 34 w 38"/>
                <a:gd name="T19" fmla="*/ 12 h 36"/>
                <a:gd name="T20" fmla="*/ 34 w 38"/>
                <a:gd name="T21" fmla="*/ 28 h 36"/>
                <a:gd name="T22" fmla="*/ 34 w 38"/>
                <a:gd name="T23" fmla="*/ 30 h 36"/>
                <a:gd name="T24" fmla="*/ 34 w 38"/>
                <a:gd name="T25" fmla="*/ 32 h 36"/>
                <a:gd name="T26" fmla="*/ 34 w 38"/>
                <a:gd name="T27" fmla="*/ 34 h 36"/>
                <a:gd name="T28" fmla="*/ 34 w 38"/>
                <a:gd name="T29" fmla="*/ 34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6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6 h 36"/>
                <a:gd name="T60" fmla="*/ 24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4 w 38"/>
                <a:gd name="T77" fmla="*/ 34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6 h 36"/>
                <a:gd name="T106" fmla="*/ 4 w 38"/>
                <a:gd name="T107" fmla="*/ 4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3" name="Freeform 134"/>
            <p:cNvSpPr>
              <a:spLocks/>
            </p:cNvSpPr>
            <p:nvPr/>
          </p:nvSpPr>
          <p:spPr bwMode="auto">
            <a:xfrm>
              <a:off x="3170" y="2992"/>
              <a:ext cx="24" cy="48"/>
            </a:xfrm>
            <a:custGeom>
              <a:avLst/>
              <a:gdLst>
                <a:gd name="T0" fmla="*/ 14 w 24"/>
                <a:gd name="T1" fmla="*/ 0 h 48"/>
                <a:gd name="T2" fmla="*/ 14 w 24"/>
                <a:gd name="T3" fmla="*/ 12 h 48"/>
                <a:gd name="T4" fmla="*/ 22 w 24"/>
                <a:gd name="T5" fmla="*/ 12 h 48"/>
                <a:gd name="T6" fmla="*/ 22 w 24"/>
                <a:gd name="T7" fmla="*/ 14 h 48"/>
                <a:gd name="T8" fmla="*/ 14 w 24"/>
                <a:gd name="T9" fmla="*/ 14 h 48"/>
                <a:gd name="T10" fmla="*/ 14 w 24"/>
                <a:gd name="T11" fmla="*/ 38 h 48"/>
                <a:gd name="T12" fmla="*/ 14 w 24"/>
                <a:gd name="T13" fmla="*/ 40 h 48"/>
                <a:gd name="T14" fmla="*/ 14 w 24"/>
                <a:gd name="T15" fmla="*/ 42 h 48"/>
                <a:gd name="T16" fmla="*/ 16 w 24"/>
                <a:gd name="T17" fmla="*/ 44 h 48"/>
                <a:gd name="T18" fmla="*/ 18 w 24"/>
                <a:gd name="T19" fmla="*/ 44 h 48"/>
                <a:gd name="T20" fmla="*/ 18 w 24"/>
                <a:gd name="T21" fmla="*/ 44 h 48"/>
                <a:gd name="T22" fmla="*/ 20 w 24"/>
                <a:gd name="T23" fmla="*/ 44 h 48"/>
                <a:gd name="T24" fmla="*/ 20 w 24"/>
                <a:gd name="T25" fmla="*/ 42 h 48"/>
                <a:gd name="T26" fmla="*/ 22 w 24"/>
                <a:gd name="T27" fmla="*/ 42 h 48"/>
                <a:gd name="T28" fmla="*/ 24 w 24"/>
                <a:gd name="T29" fmla="*/ 42 h 48"/>
                <a:gd name="T30" fmla="*/ 22 w 24"/>
                <a:gd name="T31" fmla="*/ 44 h 48"/>
                <a:gd name="T32" fmla="*/ 20 w 24"/>
                <a:gd name="T33" fmla="*/ 46 h 48"/>
                <a:gd name="T34" fmla="*/ 16 w 24"/>
                <a:gd name="T35" fmla="*/ 48 h 48"/>
                <a:gd name="T36" fmla="*/ 14 w 24"/>
                <a:gd name="T37" fmla="*/ 48 h 48"/>
                <a:gd name="T38" fmla="*/ 12 w 24"/>
                <a:gd name="T39" fmla="*/ 48 h 48"/>
                <a:gd name="T40" fmla="*/ 10 w 24"/>
                <a:gd name="T41" fmla="*/ 48 h 48"/>
                <a:gd name="T42" fmla="*/ 8 w 24"/>
                <a:gd name="T43" fmla="*/ 46 h 48"/>
                <a:gd name="T44" fmla="*/ 8 w 24"/>
                <a:gd name="T45" fmla="*/ 44 h 48"/>
                <a:gd name="T46" fmla="*/ 8 w 24"/>
                <a:gd name="T47" fmla="*/ 42 h 48"/>
                <a:gd name="T48" fmla="*/ 6 w 24"/>
                <a:gd name="T49" fmla="*/ 40 h 48"/>
                <a:gd name="T50" fmla="*/ 6 w 24"/>
                <a:gd name="T51" fmla="*/ 14 h 48"/>
                <a:gd name="T52" fmla="*/ 0 w 24"/>
                <a:gd name="T53" fmla="*/ 14 h 48"/>
                <a:gd name="T54" fmla="*/ 0 w 24"/>
                <a:gd name="T55" fmla="*/ 14 h 48"/>
                <a:gd name="T56" fmla="*/ 4 w 24"/>
                <a:gd name="T57" fmla="*/ 12 h 48"/>
                <a:gd name="T58" fmla="*/ 6 w 24"/>
                <a:gd name="T59" fmla="*/ 10 h 48"/>
                <a:gd name="T60" fmla="*/ 8 w 24"/>
                <a:gd name="T61" fmla="*/ 8 h 48"/>
                <a:gd name="T62" fmla="*/ 10 w 24"/>
                <a:gd name="T63" fmla="*/ 6 h 48"/>
                <a:gd name="T64" fmla="*/ 12 w 24"/>
                <a:gd name="T65" fmla="*/ 4 h 48"/>
                <a:gd name="T66" fmla="*/ 12 w 24"/>
                <a:gd name="T67" fmla="*/ 0 h 48"/>
                <a:gd name="T68" fmla="*/ 14 w 24"/>
                <a:gd name="T69" fmla="*/ 0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"/>
                <a:gd name="T106" fmla="*/ 0 h 48"/>
                <a:gd name="T107" fmla="*/ 24 w 24"/>
                <a:gd name="T108" fmla="*/ 48 h 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4" name="Freeform 135"/>
            <p:cNvSpPr>
              <a:spLocks noEditPoints="1"/>
            </p:cNvSpPr>
            <p:nvPr/>
          </p:nvSpPr>
          <p:spPr bwMode="auto">
            <a:xfrm>
              <a:off x="3196" y="3004"/>
              <a:ext cx="34" cy="36"/>
            </a:xfrm>
            <a:custGeom>
              <a:avLst/>
              <a:gdLst>
                <a:gd name="T0" fmla="*/ 18 w 34"/>
                <a:gd name="T1" fmla="*/ 0 h 36"/>
                <a:gd name="T2" fmla="*/ 22 w 34"/>
                <a:gd name="T3" fmla="*/ 0 h 36"/>
                <a:gd name="T4" fmla="*/ 26 w 34"/>
                <a:gd name="T5" fmla="*/ 2 h 36"/>
                <a:gd name="T6" fmla="*/ 30 w 34"/>
                <a:gd name="T7" fmla="*/ 6 h 36"/>
                <a:gd name="T8" fmla="*/ 34 w 34"/>
                <a:gd name="T9" fmla="*/ 12 h 36"/>
                <a:gd name="T10" fmla="*/ 34 w 34"/>
                <a:gd name="T11" fmla="*/ 18 h 36"/>
                <a:gd name="T12" fmla="*/ 34 w 34"/>
                <a:gd name="T13" fmla="*/ 22 h 36"/>
                <a:gd name="T14" fmla="*/ 32 w 34"/>
                <a:gd name="T15" fmla="*/ 28 h 36"/>
                <a:gd name="T16" fmla="*/ 30 w 34"/>
                <a:gd name="T17" fmla="*/ 32 h 36"/>
                <a:gd name="T18" fmla="*/ 26 w 34"/>
                <a:gd name="T19" fmla="*/ 34 h 36"/>
                <a:gd name="T20" fmla="*/ 22 w 34"/>
                <a:gd name="T21" fmla="*/ 36 h 36"/>
                <a:gd name="T22" fmla="*/ 16 w 34"/>
                <a:gd name="T23" fmla="*/ 36 h 36"/>
                <a:gd name="T24" fmla="*/ 12 w 34"/>
                <a:gd name="T25" fmla="*/ 36 h 36"/>
                <a:gd name="T26" fmla="*/ 8 w 34"/>
                <a:gd name="T27" fmla="*/ 34 h 36"/>
                <a:gd name="T28" fmla="*/ 4 w 34"/>
                <a:gd name="T29" fmla="*/ 30 h 36"/>
                <a:gd name="T30" fmla="*/ 0 w 34"/>
                <a:gd name="T31" fmla="*/ 24 h 36"/>
                <a:gd name="T32" fmla="*/ 0 w 34"/>
                <a:gd name="T33" fmla="*/ 18 h 36"/>
                <a:gd name="T34" fmla="*/ 0 w 34"/>
                <a:gd name="T35" fmla="*/ 14 h 36"/>
                <a:gd name="T36" fmla="*/ 2 w 34"/>
                <a:gd name="T37" fmla="*/ 8 h 36"/>
                <a:gd name="T38" fmla="*/ 6 w 34"/>
                <a:gd name="T39" fmla="*/ 4 h 36"/>
                <a:gd name="T40" fmla="*/ 8 w 34"/>
                <a:gd name="T41" fmla="*/ 2 h 36"/>
                <a:gd name="T42" fmla="*/ 12 w 34"/>
                <a:gd name="T43" fmla="*/ 0 h 36"/>
                <a:gd name="T44" fmla="*/ 18 w 34"/>
                <a:gd name="T45" fmla="*/ 0 h 36"/>
                <a:gd name="T46" fmla="*/ 16 w 34"/>
                <a:gd name="T47" fmla="*/ 2 h 36"/>
                <a:gd name="T48" fmla="*/ 14 w 34"/>
                <a:gd name="T49" fmla="*/ 2 h 36"/>
                <a:gd name="T50" fmla="*/ 12 w 34"/>
                <a:gd name="T51" fmla="*/ 4 h 36"/>
                <a:gd name="T52" fmla="*/ 10 w 34"/>
                <a:gd name="T53" fmla="*/ 4 h 36"/>
                <a:gd name="T54" fmla="*/ 8 w 34"/>
                <a:gd name="T55" fmla="*/ 8 h 36"/>
                <a:gd name="T56" fmla="*/ 6 w 34"/>
                <a:gd name="T57" fmla="*/ 10 h 36"/>
                <a:gd name="T58" fmla="*/ 6 w 34"/>
                <a:gd name="T59" fmla="*/ 16 h 36"/>
                <a:gd name="T60" fmla="*/ 8 w 34"/>
                <a:gd name="T61" fmla="*/ 22 h 36"/>
                <a:gd name="T62" fmla="*/ 10 w 34"/>
                <a:gd name="T63" fmla="*/ 28 h 36"/>
                <a:gd name="T64" fmla="*/ 14 w 34"/>
                <a:gd name="T65" fmla="*/ 32 h 36"/>
                <a:gd name="T66" fmla="*/ 18 w 34"/>
                <a:gd name="T67" fmla="*/ 34 h 36"/>
                <a:gd name="T68" fmla="*/ 22 w 34"/>
                <a:gd name="T69" fmla="*/ 34 h 36"/>
                <a:gd name="T70" fmla="*/ 24 w 34"/>
                <a:gd name="T71" fmla="*/ 32 h 36"/>
                <a:gd name="T72" fmla="*/ 26 w 34"/>
                <a:gd name="T73" fmla="*/ 26 h 36"/>
                <a:gd name="T74" fmla="*/ 28 w 34"/>
                <a:gd name="T75" fmla="*/ 20 h 36"/>
                <a:gd name="T76" fmla="*/ 28 w 34"/>
                <a:gd name="T77" fmla="*/ 14 h 36"/>
                <a:gd name="T78" fmla="*/ 26 w 34"/>
                <a:gd name="T79" fmla="*/ 10 h 36"/>
                <a:gd name="T80" fmla="*/ 24 w 34"/>
                <a:gd name="T81" fmla="*/ 6 h 36"/>
                <a:gd name="T82" fmla="*/ 20 w 34"/>
                <a:gd name="T83" fmla="*/ 2 h 36"/>
                <a:gd name="T84" fmla="*/ 16 w 34"/>
                <a:gd name="T85" fmla="*/ 2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6"/>
                <a:gd name="T131" fmla="*/ 34 w 34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6">
                  <a:moveTo>
                    <a:pt x="18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8"/>
                  </a:lnTo>
                  <a:lnTo>
                    <a:pt x="30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5" name="Freeform 136"/>
            <p:cNvSpPr>
              <a:spLocks noEditPoints="1"/>
            </p:cNvSpPr>
            <p:nvPr/>
          </p:nvSpPr>
          <p:spPr bwMode="auto">
            <a:xfrm>
              <a:off x="3446" y="3004"/>
              <a:ext cx="34" cy="36"/>
            </a:xfrm>
            <a:custGeom>
              <a:avLst/>
              <a:gdLst>
                <a:gd name="T0" fmla="*/ 16 w 34"/>
                <a:gd name="T1" fmla="*/ 34 h 36"/>
                <a:gd name="T2" fmla="*/ 12 w 34"/>
                <a:gd name="T3" fmla="*/ 36 h 36"/>
                <a:gd name="T4" fmla="*/ 6 w 34"/>
                <a:gd name="T5" fmla="*/ 36 h 36"/>
                <a:gd name="T6" fmla="*/ 2 w 34"/>
                <a:gd name="T7" fmla="*/ 32 h 36"/>
                <a:gd name="T8" fmla="*/ 2 w 34"/>
                <a:gd name="T9" fmla="*/ 26 h 36"/>
                <a:gd name="T10" fmla="*/ 4 w 34"/>
                <a:gd name="T11" fmla="*/ 20 h 36"/>
                <a:gd name="T12" fmla="*/ 14 w 34"/>
                <a:gd name="T13" fmla="*/ 16 h 36"/>
                <a:gd name="T14" fmla="*/ 20 w 34"/>
                <a:gd name="T15" fmla="*/ 12 h 36"/>
                <a:gd name="T16" fmla="*/ 20 w 34"/>
                <a:gd name="T17" fmla="*/ 4 h 36"/>
                <a:gd name="T18" fmla="*/ 14 w 34"/>
                <a:gd name="T19" fmla="*/ 2 h 36"/>
                <a:gd name="T20" fmla="*/ 10 w 34"/>
                <a:gd name="T21" fmla="*/ 4 h 36"/>
                <a:gd name="T22" fmla="*/ 10 w 34"/>
                <a:gd name="T23" fmla="*/ 6 h 36"/>
                <a:gd name="T24" fmla="*/ 10 w 34"/>
                <a:gd name="T25" fmla="*/ 10 h 36"/>
                <a:gd name="T26" fmla="*/ 8 w 34"/>
                <a:gd name="T27" fmla="*/ 12 h 36"/>
                <a:gd name="T28" fmla="*/ 4 w 34"/>
                <a:gd name="T29" fmla="*/ 12 h 36"/>
                <a:gd name="T30" fmla="*/ 2 w 34"/>
                <a:gd name="T31" fmla="*/ 10 h 36"/>
                <a:gd name="T32" fmla="*/ 4 w 34"/>
                <a:gd name="T33" fmla="*/ 6 h 36"/>
                <a:gd name="T34" fmla="*/ 10 w 34"/>
                <a:gd name="T35" fmla="*/ 0 h 36"/>
                <a:gd name="T36" fmla="*/ 20 w 34"/>
                <a:gd name="T37" fmla="*/ 0 h 36"/>
                <a:gd name="T38" fmla="*/ 26 w 34"/>
                <a:gd name="T39" fmla="*/ 2 h 36"/>
                <a:gd name="T40" fmla="*/ 28 w 34"/>
                <a:gd name="T41" fmla="*/ 8 h 36"/>
                <a:gd name="T42" fmla="*/ 28 w 34"/>
                <a:gd name="T43" fmla="*/ 24 h 36"/>
                <a:gd name="T44" fmla="*/ 28 w 34"/>
                <a:gd name="T45" fmla="*/ 30 h 36"/>
                <a:gd name="T46" fmla="*/ 28 w 34"/>
                <a:gd name="T47" fmla="*/ 32 h 36"/>
                <a:gd name="T48" fmla="*/ 30 w 34"/>
                <a:gd name="T49" fmla="*/ 32 h 36"/>
                <a:gd name="T50" fmla="*/ 30 w 34"/>
                <a:gd name="T51" fmla="*/ 32 h 36"/>
                <a:gd name="T52" fmla="*/ 34 w 34"/>
                <a:gd name="T53" fmla="*/ 30 h 36"/>
                <a:gd name="T54" fmla="*/ 30 w 34"/>
                <a:gd name="T55" fmla="*/ 36 h 36"/>
                <a:gd name="T56" fmla="*/ 24 w 34"/>
                <a:gd name="T57" fmla="*/ 36 h 36"/>
                <a:gd name="T58" fmla="*/ 22 w 34"/>
                <a:gd name="T59" fmla="*/ 34 h 36"/>
                <a:gd name="T60" fmla="*/ 20 w 34"/>
                <a:gd name="T61" fmla="*/ 28 h 36"/>
                <a:gd name="T62" fmla="*/ 16 w 34"/>
                <a:gd name="T63" fmla="*/ 18 h 36"/>
                <a:gd name="T64" fmla="*/ 10 w 34"/>
                <a:gd name="T65" fmla="*/ 20 h 36"/>
                <a:gd name="T66" fmla="*/ 8 w 34"/>
                <a:gd name="T67" fmla="*/ 24 h 36"/>
                <a:gd name="T68" fmla="*/ 8 w 34"/>
                <a:gd name="T69" fmla="*/ 28 h 36"/>
                <a:gd name="T70" fmla="*/ 12 w 34"/>
                <a:gd name="T71" fmla="*/ 32 h 36"/>
                <a:gd name="T72" fmla="*/ 16 w 34"/>
                <a:gd name="T73" fmla="*/ 3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"/>
                <a:gd name="T112" fmla="*/ 0 h 36"/>
                <a:gd name="T113" fmla="*/ 34 w 34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" h="36">
                  <a:moveTo>
                    <a:pt x="20" y="30"/>
                  </a:moveTo>
                  <a:lnTo>
                    <a:pt x="16" y="34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8" y="18"/>
                  </a:lnTo>
                  <a:lnTo>
                    <a:pt x="14" y="16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6" name="Freeform 137"/>
            <p:cNvSpPr>
              <a:spLocks noEditPoints="1"/>
            </p:cNvSpPr>
            <p:nvPr/>
          </p:nvSpPr>
          <p:spPr bwMode="auto">
            <a:xfrm>
              <a:off x="3992" y="2984"/>
              <a:ext cx="38" cy="56"/>
            </a:xfrm>
            <a:custGeom>
              <a:avLst/>
              <a:gdLst>
                <a:gd name="T0" fmla="*/ 12 w 38"/>
                <a:gd name="T1" fmla="*/ 26 h 56"/>
                <a:gd name="T2" fmla="*/ 16 w 38"/>
                <a:gd name="T3" fmla="*/ 22 h 56"/>
                <a:gd name="T4" fmla="*/ 20 w 38"/>
                <a:gd name="T5" fmla="*/ 20 h 56"/>
                <a:gd name="T6" fmla="*/ 24 w 38"/>
                <a:gd name="T7" fmla="*/ 20 h 56"/>
                <a:gd name="T8" fmla="*/ 28 w 38"/>
                <a:gd name="T9" fmla="*/ 20 h 56"/>
                <a:gd name="T10" fmla="*/ 34 w 38"/>
                <a:gd name="T11" fmla="*/ 24 h 56"/>
                <a:gd name="T12" fmla="*/ 36 w 38"/>
                <a:gd name="T13" fmla="*/ 30 h 56"/>
                <a:gd name="T14" fmla="*/ 38 w 38"/>
                <a:gd name="T15" fmla="*/ 36 h 56"/>
                <a:gd name="T16" fmla="*/ 36 w 38"/>
                <a:gd name="T17" fmla="*/ 42 h 56"/>
                <a:gd name="T18" fmla="*/ 34 w 38"/>
                <a:gd name="T19" fmla="*/ 48 h 56"/>
                <a:gd name="T20" fmla="*/ 30 w 38"/>
                <a:gd name="T21" fmla="*/ 52 h 56"/>
                <a:gd name="T22" fmla="*/ 24 w 38"/>
                <a:gd name="T23" fmla="*/ 56 h 56"/>
                <a:gd name="T24" fmla="*/ 18 w 38"/>
                <a:gd name="T25" fmla="*/ 56 h 56"/>
                <a:gd name="T26" fmla="*/ 16 w 38"/>
                <a:gd name="T27" fmla="*/ 56 h 56"/>
                <a:gd name="T28" fmla="*/ 12 w 38"/>
                <a:gd name="T29" fmla="*/ 56 h 56"/>
                <a:gd name="T30" fmla="*/ 8 w 38"/>
                <a:gd name="T31" fmla="*/ 54 h 56"/>
                <a:gd name="T32" fmla="*/ 6 w 38"/>
                <a:gd name="T33" fmla="*/ 52 h 56"/>
                <a:gd name="T34" fmla="*/ 6 w 38"/>
                <a:gd name="T35" fmla="*/ 16 h 56"/>
                <a:gd name="T36" fmla="*/ 6 w 38"/>
                <a:gd name="T37" fmla="*/ 10 h 56"/>
                <a:gd name="T38" fmla="*/ 6 w 38"/>
                <a:gd name="T39" fmla="*/ 8 h 56"/>
                <a:gd name="T40" fmla="*/ 4 w 38"/>
                <a:gd name="T41" fmla="*/ 6 h 56"/>
                <a:gd name="T42" fmla="*/ 4 w 38"/>
                <a:gd name="T43" fmla="*/ 6 h 56"/>
                <a:gd name="T44" fmla="*/ 4 w 38"/>
                <a:gd name="T45" fmla="*/ 4 h 56"/>
                <a:gd name="T46" fmla="*/ 4 w 38"/>
                <a:gd name="T47" fmla="*/ 4 h 56"/>
                <a:gd name="T48" fmla="*/ 2 w 38"/>
                <a:gd name="T49" fmla="*/ 4 h 56"/>
                <a:gd name="T50" fmla="*/ 0 w 38"/>
                <a:gd name="T51" fmla="*/ 6 h 56"/>
                <a:gd name="T52" fmla="*/ 0 w 38"/>
                <a:gd name="T53" fmla="*/ 4 h 56"/>
                <a:gd name="T54" fmla="*/ 10 w 38"/>
                <a:gd name="T55" fmla="*/ 0 h 56"/>
                <a:gd name="T56" fmla="*/ 12 w 38"/>
                <a:gd name="T57" fmla="*/ 0 h 56"/>
                <a:gd name="T58" fmla="*/ 12 w 38"/>
                <a:gd name="T59" fmla="*/ 26 h 56"/>
                <a:gd name="T60" fmla="*/ 12 w 38"/>
                <a:gd name="T61" fmla="*/ 30 h 56"/>
                <a:gd name="T62" fmla="*/ 12 w 38"/>
                <a:gd name="T63" fmla="*/ 50 h 56"/>
                <a:gd name="T64" fmla="*/ 14 w 38"/>
                <a:gd name="T65" fmla="*/ 52 h 56"/>
                <a:gd name="T66" fmla="*/ 16 w 38"/>
                <a:gd name="T67" fmla="*/ 54 h 56"/>
                <a:gd name="T68" fmla="*/ 18 w 38"/>
                <a:gd name="T69" fmla="*/ 54 h 56"/>
                <a:gd name="T70" fmla="*/ 20 w 38"/>
                <a:gd name="T71" fmla="*/ 54 h 56"/>
                <a:gd name="T72" fmla="*/ 24 w 38"/>
                <a:gd name="T73" fmla="*/ 54 h 56"/>
                <a:gd name="T74" fmla="*/ 28 w 38"/>
                <a:gd name="T75" fmla="*/ 50 h 56"/>
                <a:gd name="T76" fmla="*/ 30 w 38"/>
                <a:gd name="T77" fmla="*/ 46 h 56"/>
                <a:gd name="T78" fmla="*/ 30 w 38"/>
                <a:gd name="T79" fmla="*/ 40 h 56"/>
                <a:gd name="T80" fmla="*/ 30 w 38"/>
                <a:gd name="T81" fmla="*/ 34 h 56"/>
                <a:gd name="T82" fmla="*/ 28 w 38"/>
                <a:gd name="T83" fmla="*/ 28 h 56"/>
                <a:gd name="T84" fmla="*/ 24 w 38"/>
                <a:gd name="T85" fmla="*/ 26 h 56"/>
                <a:gd name="T86" fmla="*/ 20 w 38"/>
                <a:gd name="T87" fmla="*/ 26 h 56"/>
                <a:gd name="T88" fmla="*/ 18 w 38"/>
                <a:gd name="T89" fmla="*/ 26 h 56"/>
                <a:gd name="T90" fmla="*/ 16 w 38"/>
                <a:gd name="T91" fmla="*/ 26 h 56"/>
                <a:gd name="T92" fmla="*/ 14 w 38"/>
                <a:gd name="T93" fmla="*/ 28 h 56"/>
                <a:gd name="T94" fmla="*/ 12 w 38"/>
                <a:gd name="T95" fmla="*/ 30 h 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"/>
                <a:gd name="T145" fmla="*/ 0 h 56"/>
                <a:gd name="T146" fmla="*/ 38 w 38"/>
                <a:gd name="T147" fmla="*/ 56 h 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" h="56">
                  <a:moveTo>
                    <a:pt x="12" y="26"/>
                  </a:moveTo>
                  <a:lnTo>
                    <a:pt x="16" y="22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8" y="20"/>
                  </a:lnTo>
                  <a:lnTo>
                    <a:pt x="34" y="24"/>
                  </a:lnTo>
                  <a:lnTo>
                    <a:pt x="36" y="30"/>
                  </a:lnTo>
                  <a:lnTo>
                    <a:pt x="38" y="36"/>
                  </a:lnTo>
                  <a:lnTo>
                    <a:pt x="36" y="42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30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28" y="50"/>
                  </a:lnTo>
                  <a:lnTo>
                    <a:pt x="30" y="46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28" y="28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7" name="Freeform 138"/>
            <p:cNvSpPr>
              <a:spLocks noEditPoints="1"/>
            </p:cNvSpPr>
            <p:nvPr/>
          </p:nvSpPr>
          <p:spPr bwMode="auto">
            <a:xfrm>
              <a:off x="4036" y="2984"/>
              <a:ext cx="16" cy="56"/>
            </a:xfrm>
            <a:custGeom>
              <a:avLst/>
              <a:gdLst>
                <a:gd name="T0" fmla="*/ 6 w 16"/>
                <a:gd name="T1" fmla="*/ 0 h 56"/>
                <a:gd name="T2" fmla="*/ 8 w 16"/>
                <a:gd name="T3" fmla="*/ 0 h 56"/>
                <a:gd name="T4" fmla="*/ 10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0 w 16"/>
                <a:gd name="T13" fmla="*/ 8 h 56"/>
                <a:gd name="T14" fmla="*/ 8 w 16"/>
                <a:gd name="T15" fmla="*/ 8 h 56"/>
                <a:gd name="T16" fmla="*/ 6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2 w 16"/>
                <a:gd name="T23" fmla="*/ 6 h 56"/>
                <a:gd name="T24" fmla="*/ 2 w 16"/>
                <a:gd name="T25" fmla="*/ 4 h 56"/>
                <a:gd name="T26" fmla="*/ 2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6 w 16"/>
                <a:gd name="T33" fmla="*/ 0 h 56"/>
                <a:gd name="T34" fmla="*/ 10 w 16"/>
                <a:gd name="T35" fmla="*/ 20 h 56"/>
                <a:gd name="T36" fmla="*/ 10 w 16"/>
                <a:gd name="T37" fmla="*/ 48 h 56"/>
                <a:gd name="T38" fmla="*/ 10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2 w 16"/>
                <a:gd name="T45" fmla="*/ 54 h 56"/>
                <a:gd name="T46" fmla="*/ 14 w 16"/>
                <a:gd name="T47" fmla="*/ 56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6 h 56"/>
                <a:gd name="T58" fmla="*/ 2 w 16"/>
                <a:gd name="T59" fmla="*/ 54 h 56"/>
                <a:gd name="T60" fmla="*/ 2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2 w 16"/>
                <a:gd name="T79" fmla="*/ 24 h 56"/>
                <a:gd name="T80" fmla="*/ 2 w 16"/>
                <a:gd name="T81" fmla="*/ 24 h 56"/>
                <a:gd name="T82" fmla="*/ 0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0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6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close/>
                  <a:moveTo>
                    <a:pt x="10" y="20"/>
                  </a:moveTo>
                  <a:lnTo>
                    <a:pt x="10" y="48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8" name="Freeform 139"/>
            <p:cNvSpPr>
              <a:spLocks/>
            </p:cNvSpPr>
            <p:nvPr/>
          </p:nvSpPr>
          <p:spPr bwMode="auto">
            <a:xfrm>
              <a:off x="4056" y="3004"/>
              <a:ext cx="38" cy="36"/>
            </a:xfrm>
            <a:custGeom>
              <a:avLst/>
              <a:gdLst>
                <a:gd name="T0" fmla="*/ 10 w 38"/>
                <a:gd name="T1" fmla="*/ 8 h 36"/>
                <a:gd name="T2" fmla="*/ 14 w 38"/>
                <a:gd name="T3" fmla="*/ 2 h 36"/>
                <a:gd name="T4" fmla="*/ 18 w 38"/>
                <a:gd name="T5" fmla="*/ 0 h 36"/>
                <a:gd name="T6" fmla="*/ 22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2 w 38"/>
                <a:gd name="T17" fmla="*/ 8 h 36"/>
                <a:gd name="T18" fmla="*/ 32 w 38"/>
                <a:gd name="T19" fmla="*/ 12 h 36"/>
                <a:gd name="T20" fmla="*/ 32 w 38"/>
                <a:gd name="T21" fmla="*/ 28 h 36"/>
                <a:gd name="T22" fmla="*/ 32 w 38"/>
                <a:gd name="T23" fmla="*/ 30 h 36"/>
                <a:gd name="T24" fmla="*/ 32 w 38"/>
                <a:gd name="T25" fmla="*/ 32 h 36"/>
                <a:gd name="T26" fmla="*/ 34 w 38"/>
                <a:gd name="T27" fmla="*/ 34 h 36"/>
                <a:gd name="T28" fmla="*/ 34 w 38"/>
                <a:gd name="T29" fmla="*/ 34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0 w 38"/>
                <a:gd name="T37" fmla="*/ 36 h 36"/>
                <a:gd name="T38" fmla="*/ 20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4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4 w 38"/>
                <a:gd name="T59" fmla="*/ 6 h 36"/>
                <a:gd name="T60" fmla="*/ 22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0 w 38"/>
                <a:gd name="T67" fmla="*/ 10 h 36"/>
                <a:gd name="T68" fmla="*/ 10 w 38"/>
                <a:gd name="T69" fmla="*/ 28 h 36"/>
                <a:gd name="T70" fmla="*/ 10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2 w 38"/>
                <a:gd name="T77" fmla="*/ 34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6 h 36"/>
                <a:gd name="T106" fmla="*/ 4 w 38"/>
                <a:gd name="T107" fmla="*/ 4 h 36"/>
                <a:gd name="T108" fmla="*/ 2 w 38"/>
                <a:gd name="T109" fmla="*/ 4 h 36"/>
                <a:gd name="T110" fmla="*/ 2 w 38"/>
                <a:gd name="T111" fmla="*/ 4 h 36"/>
                <a:gd name="T112" fmla="*/ 0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0 w 38"/>
                <a:gd name="T121" fmla="*/ 0 h 36"/>
                <a:gd name="T122" fmla="*/ 10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0" y="8"/>
                  </a:moveTo>
                  <a:lnTo>
                    <a:pt x="14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9" name="Rectangle 140"/>
            <p:cNvSpPr>
              <a:spLocks noChangeArrowheads="1"/>
            </p:cNvSpPr>
            <p:nvPr/>
          </p:nvSpPr>
          <p:spPr bwMode="auto">
            <a:xfrm>
              <a:off x="4200" y="1980"/>
              <a:ext cx="4" cy="113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0" name="Rectangle 141"/>
            <p:cNvSpPr>
              <a:spLocks noChangeArrowheads="1"/>
            </p:cNvSpPr>
            <p:nvPr/>
          </p:nvSpPr>
          <p:spPr bwMode="auto">
            <a:xfrm>
              <a:off x="1552" y="3108"/>
              <a:ext cx="2650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1" name="Line 142"/>
            <p:cNvSpPr>
              <a:spLocks noChangeShapeType="1"/>
            </p:cNvSpPr>
            <p:nvPr/>
          </p:nvSpPr>
          <p:spPr bwMode="auto">
            <a:xfrm flipH="1">
              <a:off x="1794" y="2118"/>
              <a:ext cx="520" cy="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2" name="Line 143"/>
            <p:cNvSpPr>
              <a:spLocks noChangeShapeType="1"/>
            </p:cNvSpPr>
            <p:nvPr/>
          </p:nvSpPr>
          <p:spPr bwMode="auto">
            <a:xfrm>
              <a:off x="2314" y="2118"/>
              <a:ext cx="494" cy="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3" name="Line 144"/>
            <p:cNvSpPr>
              <a:spLocks noChangeShapeType="1"/>
            </p:cNvSpPr>
            <p:nvPr/>
          </p:nvSpPr>
          <p:spPr bwMode="auto">
            <a:xfrm>
              <a:off x="1792" y="2306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4" name="Line 145"/>
            <p:cNvSpPr>
              <a:spLocks noChangeShapeType="1"/>
            </p:cNvSpPr>
            <p:nvPr/>
          </p:nvSpPr>
          <p:spPr bwMode="auto">
            <a:xfrm>
              <a:off x="1792" y="2498"/>
              <a:ext cx="1" cy="4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5" name="Line 146"/>
            <p:cNvSpPr>
              <a:spLocks noChangeShapeType="1"/>
            </p:cNvSpPr>
            <p:nvPr/>
          </p:nvSpPr>
          <p:spPr bwMode="auto">
            <a:xfrm flipH="1">
              <a:off x="2314" y="2308"/>
              <a:ext cx="494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6" name="Line 147"/>
            <p:cNvSpPr>
              <a:spLocks noChangeShapeType="1"/>
            </p:cNvSpPr>
            <p:nvPr/>
          </p:nvSpPr>
          <p:spPr bwMode="auto">
            <a:xfrm>
              <a:off x="2808" y="2308"/>
              <a:ext cx="1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7" name="Line 148"/>
            <p:cNvSpPr>
              <a:spLocks noChangeShapeType="1"/>
            </p:cNvSpPr>
            <p:nvPr/>
          </p:nvSpPr>
          <p:spPr bwMode="auto">
            <a:xfrm>
              <a:off x="2808" y="2308"/>
              <a:ext cx="654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8" name="Line 149"/>
            <p:cNvSpPr>
              <a:spLocks noChangeShapeType="1"/>
            </p:cNvSpPr>
            <p:nvPr/>
          </p:nvSpPr>
          <p:spPr bwMode="auto">
            <a:xfrm>
              <a:off x="2312" y="2500"/>
              <a:ext cx="1" cy="47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9" name="Line 150"/>
            <p:cNvSpPr>
              <a:spLocks noChangeShapeType="1"/>
            </p:cNvSpPr>
            <p:nvPr/>
          </p:nvSpPr>
          <p:spPr bwMode="auto">
            <a:xfrm>
              <a:off x="2808" y="2498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0" name="Line 151"/>
            <p:cNvSpPr>
              <a:spLocks noChangeShapeType="1"/>
            </p:cNvSpPr>
            <p:nvPr/>
          </p:nvSpPr>
          <p:spPr bwMode="auto">
            <a:xfrm>
              <a:off x="2808" y="2688"/>
              <a:ext cx="1" cy="2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1" name="Line 152"/>
            <p:cNvSpPr>
              <a:spLocks noChangeShapeType="1"/>
            </p:cNvSpPr>
            <p:nvPr/>
          </p:nvSpPr>
          <p:spPr bwMode="auto">
            <a:xfrm flipH="1">
              <a:off x="3170" y="2498"/>
              <a:ext cx="292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2" name="Line 153"/>
            <p:cNvSpPr>
              <a:spLocks noChangeShapeType="1"/>
            </p:cNvSpPr>
            <p:nvPr/>
          </p:nvSpPr>
          <p:spPr bwMode="auto">
            <a:xfrm>
              <a:off x="3462" y="249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3" name="Line 154"/>
            <p:cNvSpPr>
              <a:spLocks noChangeShapeType="1"/>
            </p:cNvSpPr>
            <p:nvPr/>
          </p:nvSpPr>
          <p:spPr bwMode="auto">
            <a:xfrm>
              <a:off x="3168" y="2688"/>
              <a:ext cx="1" cy="2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4" name="Line 155"/>
            <p:cNvSpPr>
              <a:spLocks noChangeShapeType="1"/>
            </p:cNvSpPr>
            <p:nvPr/>
          </p:nvSpPr>
          <p:spPr bwMode="auto">
            <a:xfrm flipH="1">
              <a:off x="3462" y="268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5" name="Line 156"/>
            <p:cNvSpPr>
              <a:spLocks noChangeShapeType="1"/>
            </p:cNvSpPr>
            <p:nvPr/>
          </p:nvSpPr>
          <p:spPr bwMode="auto">
            <a:xfrm>
              <a:off x="3752" y="268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6" name="Line 157"/>
            <p:cNvSpPr>
              <a:spLocks noChangeShapeType="1"/>
            </p:cNvSpPr>
            <p:nvPr/>
          </p:nvSpPr>
          <p:spPr bwMode="auto">
            <a:xfrm>
              <a:off x="3464" y="2880"/>
              <a:ext cx="1" cy="1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7" name="Line 158"/>
            <p:cNvSpPr>
              <a:spLocks noChangeShapeType="1"/>
            </p:cNvSpPr>
            <p:nvPr/>
          </p:nvSpPr>
          <p:spPr bwMode="auto">
            <a:xfrm>
              <a:off x="4040" y="2880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4799" name="Text Box 159"/>
          <p:cNvSpPr txBox="1">
            <a:spLocks noChangeArrowheads="1"/>
          </p:cNvSpPr>
          <p:nvPr/>
        </p:nvSpPr>
        <p:spPr bwMode="auto">
          <a:xfrm>
            <a:off x="152400" y="990600"/>
            <a:ext cx="838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Attribute grammar: </a:t>
            </a:r>
            <a:r>
              <a:rPr lang="en-US" sz="2800">
                <a:solidFill>
                  <a:schemeClr val="tx2"/>
                </a:solidFill>
                <a:latin typeface="Comic Sans MS" pitchFamily="66" charset="0"/>
              </a:rPr>
              <a:t>each non-terminal is annotated with its lexical head… many more rules!</a:t>
            </a:r>
            <a:endParaRPr lang="en-US" sz="280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624800" name="Text Box 160"/>
          <p:cNvSpPr txBox="1">
            <a:spLocks noChangeArrowheads="1"/>
          </p:cNvSpPr>
          <p:nvPr/>
        </p:nvSpPr>
        <p:spPr bwMode="auto">
          <a:xfrm>
            <a:off x="5715000" y="304800"/>
            <a:ext cx="2417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(Collins 1999)</a:t>
            </a:r>
            <a:endParaRPr lang="en-US" sz="2800">
              <a:solidFill>
                <a:srgbClr val="A500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99" grpId="0" autoUpdateAnimBg="0"/>
      <p:bldP spid="62480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CB79787-F45F-4267-A02C-196C7D6BAED7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5E738-95E2-45FD-8201-6B623D05F5B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 Feb 5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524000"/>
            <a:ext cx="8001000" cy="4648200"/>
          </a:xfrm>
        </p:spPr>
        <p:txBody>
          <a:bodyPr/>
          <a:lstStyle/>
          <a:p>
            <a:pPr eaLnBrk="1" hangingPunct="1"/>
            <a:endParaRPr lang="en-US" sz="3200" b="0" dirty="0" smtClean="0"/>
          </a:p>
          <a:p>
            <a:pPr eaLnBrk="1" hangingPunct="1"/>
            <a:r>
              <a:rPr lang="en-US" sz="3200" dirty="0" smtClean="0"/>
              <a:t>Finish PCFG and Stat. </a:t>
            </a:r>
            <a:r>
              <a:rPr lang="en-US" sz="3200" dirty="0" smtClean="0"/>
              <a:t>Parsing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09A0690-1A2D-4F7C-80E9-E5B08AB5F78B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E48B34-EF75-41DE-90EB-582232AA882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(wrong)</a:t>
            </a:r>
          </a:p>
        </p:txBody>
      </p:sp>
      <p:grpSp>
        <p:nvGrpSpPr>
          <p:cNvPr id="27654" name="Group 3"/>
          <p:cNvGrpSpPr>
            <a:grpSpLocks noChangeAspect="1"/>
          </p:cNvGrpSpPr>
          <p:nvPr/>
        </p:nvGrpSpPr>
        <p:grpSpPr bwMode="auto">
          <a:xfrm>
            <a:off x="457200" y="1922463"/>
            <a:ext cx="8321675" cy="4186237"/>
            <a:chOff x="518" y="1211"/>
            <a:chExt cx="5012" cy="2521"/>
          </a:xfrm>
        </p:grpSpPr>
        <p:sp>
          <p:nvSpPr>
            <p:cNvPr id="27655" name="AutoShape 4"/>
            <p:cNvSpPr>
              <a:spLocks noChangeAspect="1" noChangeArrowheads="1" noTextEdit="1"/>
            </p:cNvSpPr>
            <p:nvPr/>
          </p:nvSpPr>
          <p:spPr bwMode="auto">
            <a:xfrm>
              <a:off x="518" y="1211"/>
              <a:ext cx="5012" cy="2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Rectangle 5"/>
            <p:cNvSpPr>
              <a:spLocks noChangeArrowheads="1"/>
            </p:cNvSpPr>
            <p:nvPr/>
          </p:nvSpPr>
          <p:spPr bwMode="auto">
            <a:xfrm>
              <a:off x="518" y="1211"/>
              <a:ext cx="5012" cy="252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Rectangle 6"/>
            <p:cNvSpPr>
              <a:spLocks noChangeArrowheads="1"/>
            </p:cNvSpPr>
            <p:nvPr/>
          </p:nvSpPr>
          <p:spPr bwMode="auto">
            <a:xfrm>
              <a:off x="533" y="1219"/>
              <a:ext cx="4971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Rectangle 7"/>
            <p:cNvSpPr>
              <a:spLocks noChangeArrowheads="1"/>
            </p:cNvSpPr>
            <p:nvPr/>
          </p:nvSpPr>
          <p:spPr bwMode="auto">
            <a:xfrm>
              <a:off x="533" y="1234"/>
              <a:ext cx="8" cy="248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Freeform 8"/>
            <p:cNvSpPr>
              <a:spLocks/>
            </p:cNvSpPr>
            <p:nvPr/>
          </p:nvSpPr>
          <p:spPr bwMode="auto">
            <a:xfrm>
              <a:off x="1662" y="1327"/>
              <a:ext cx="64" cy="102"/>
            </a:xfrm>
            <a:custGeom>
              <a:avLst/>
              <a:gdLst>
                <a:gd name="T0" fmla="*/ 60 w 64"/>
                <a:gd name="T1" fmla="*/ 34 h 102"/>
                <a:gd name="T2" fmla="*/ 56 w 64"/>
                <a:gd name="T3" fmla="*/ 27 h 102"/>
                <a:gd name="T4" fmla="*/ 49 w 64"/>
                <a:gd name="T5" fmla="*/ 12 h 102"/>
                <a:gd name="T6" fmla="*/ 38 w 64"/>
                <a:gd name="T7" fmla="*/ 4 h 102"/>
                <a:gd name="T8" fmla="*/ 23 w 64"/>
                <a:gd name="T9" fmla="*/ 4 h 102"/>
                <a:gd name="T10" fmla="*/ 11 w 64"/>
                <a:gd name="T11" fmla="*/ 15 h 102"/>
                <a:gd name="T12" fmla="*/ 11 w 64"/>
                <a:gd name="T13" fmla="*/ 23 h 102"/>
                <a:gd name="T14" fmla="*/ 19 w 64"/>
                <a:gd name="T15" fmla="*/ 34 h 102"/>
                <a:gd name="T16" fmla="*/ 38 w 64"/>
                <a:gd name="T17" fmla="*/ 42 h 102"/>
                <a:gd name="T18" fmla="*/ 56 w 64"/>
                <a:gd name="T19" fmla="*/ 57 h 102"/>
                <a:gd name="T20" fmla="*/ 64 w 64"/>
                <a:gd name="T21" fmla="*/ 64 h 102"/>
                <a:gd name="T22" fmla="*/ 64 w 64"/>
                <a:gd name="T23" fmla="*/ 75 h 102"/>
                <a:gd name="T24" fmla="*/ 56 w 64"/>
                <a:gd name="T25" fmla="*/ 94 h 102"/>
                <a:gd name="T26" fmla="*/ 34 w 64"/>
                <a:gd name="T27" fmla="*/ 102 h 102"/>
                <a:gd name="T28" fmla="*/ 26 w 64"/>
                <a:gd name="T29" fmla="*/ 102 h 102"/>
                <a:gd name="T30" fmla="*/ 15 w 64"/>
                <a:gd name="T31" fmla="*/ 98 h 102"/>
                <a:gd name="T32" fmla="*/ 8 w 64"/>
                <a:gd name="T33" fmla="*/ 98 h 102"/>
                <a:gd name="T34" fmla="*/ 4 w 64"/>
                <a:gd name="T35" fmla="*/ 98 h 102"/>
                <a:gd name="T36" fmla="*/ 4 w 64"/>
                <a:gd name="T37" fmla="*/ 102 h 102"/>
                <a:gd name="T38" fmla="*/ 0 w 64"/>
                <a:gd name="T39" fmla="*/ 68 h 102"/>
                <a:gd name="T40" fmla="*/ 4 w 64"/>
                <a:gd name="T41" fmla="*/ 79 h 102"/>
                <a:gd name="T42" fmla="*/ 11 w 64"/>
                <a:gd name="T43" fmla="*/ 90 h 102"/>
                <a:gd name="T44" fmla="*/ 26 w 64"/>
                <a:gd name="T45" fmla="*/ 98 h 102"/>
                <a:gd name="T46" fmla="*/ 41 w 64"/>
                <a:gd name="T47" fmla="*/ 98 h 102"/>
                <a:gd name="T48" fmla="*/ 53 w 64"/>
                <a:gd name="T49" fmla="*/ 87 h 102"/>
                <a:gd name="T50" fmla="*/ 53 w 64"/>
                <a:gd name="T51" fmla="*/ 79 h 102"/>
                <a:gd name="T52" fmla="*/ 49 w 64"/>
                <a:gd name="T53" fmla="*/ 72 h 102"/>
                <a:gd name="T54" fmla="*/ 38 w 64"/>
                <a:gd name="T55" fmla="*/ 64 h 102"/>
                <a:gd name="T56" fmla="*/ 19 w 64"/>
                <a:gd name="T57" fmla="*/ 53 h 102"/>
                <a:gd name="T58" fmla="*/ 4 w 64"/>
                <a:gd name="T59" fmla="*/ 42 h 102"/>
                <a:gd name="T60" fmla="*/ 0 w 64"/>
                <a:gd name="T61" fmla="*/ 30 h 102"/>
                <a:gd name="T62" fmla="*/ 0 w 64"/>
                <a:gd name="T63" fmla="*/ 15 h 102"/>
                <a:gd name="T64" fmla="*/ 19 w 64"/>
                <a:gd name="T65" fmla="*/ 0 h 102"/>
                <a:gd name="T66" fmla="*/ 38 w 64"/>
                <a:gd name="T67" fmla="*/ 0 h 102"/>
                <a:gd name="T68" fmla="*/ 49 w 64"/>
                <a:gd name="T69" fmla="*/ 4 h 102"/>
                <a:gd name="T70" fmla="*/ 53 w 64"/>
                <a:gd name="T71" fmla="*/ 4 h 102"/>
                <a:gd name="T72" fmla="*/ 56 w 64"/>
                <a:gd name="T73" fmla="*/ 4 h 102"/>
                <a:gd name="T74" fmla="*/ 60 w 64"/>
                <a:gd name="T75" fmla="*/ 0 h 10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4"/>
                <a:gd name="T115" fmla="*/ 0 h 102"/>
                <a:gd name="T116" fmla="*/ 64 w 64"/>
                <a:gd name="T117" fmla="*/ 102 h 10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4" h="102">
                  <a:moveTo>
                    <a:pt x="60" y="0"/>
                  </a:moveTo>
                  <a:lnTo>
                    <a:pt x="60" y="34"/>
                  </a:lnTo>
                  <a:lnTo>
                    <a:pt x="56" y="34"/>
                  </a:lnTo>
                  <a:lnTo>
                    <a:pt x="56" y="27"/>
                  </a:lnTo>
                  <a:lnTo>
                    <a:pt x="53" y="19"/>
                  </a:lnTo>
                  <a:lnTo>
                    <a:pt x="49" y="12"/>
                  </a:lnTo>
                  <a:lnTo>
                    <a:pt x="41" y="8"/>
                  </a:lnTo>
                  <a:lnTo>
                    <a:pt x="38" y="4"/>
                  </a:lnTo>
                  <a:lnTo>
                    <a:pt x="30" y="4"/>
                  </a:lnTo>
                  <a:lnTo>
                    <a:pt x="23" y="4"/>
                  </a:lnTo>
                  <a:lnTo>
                    <a:pt x="15" y="8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1" y="23"/>
                  </a:lnTo>
                  <a:lnTo>
                    <a:pt x="15" y="27"/>
                  </a:lnTo>
                  <a:lnTo>
                    <a:pt x="19" y="34"/>
                  </a:lnTo>
                  <a:lnTo>
                    <a:pt x="26" y="38"/>
                  </a:lnTo>
                  <a:lnTo>
                    <a:pt x="38" y="42"/>
                  </a:lnTo>
                  <a:lnTo>
                    <a:pt x="49" y="49"/>
                  </a:lnTo>
                  <a:lnTo>
                    <a:pt x="56" y="57"/>
                  </a:lnTo>
                  <a:lnTo>
                    <a:pt x="60" y="60"/>
                  </a:lnTo>
                  <a:lnTo>
                    <a:pt x="64" y="64"/>
                  </a:lnTo>
                  <a:lnTo>
                    <a:pt x="64" y="68"/>
                  </a:lnTo>
                  <a:lnTo>
                    <a:pt x="64" y="75"/>
                  </a:lnTo>
                  <a:lnTo>
                    <a:pt x="64" y="87"/>
                  </a:lnTo>
                  <a:lnTo>
                    <a:pt x="56" y="94"/>
                  </a:lnTo>
                  <a:lnTo>
                    <a:pt x="45" y="102"/>
                  </a:lnTo>
                  <a:lnTo>
                    <a:pt x="34" y="102"/>
                  </a:lnTo>
                  <a:lnTo>
                    <a:pt x="30" y="102"/>
                  </a:lnTo>
                  <a:lnTo>
                    <a:pt x="26" y="102"/>
                  </a:lnTo>
                  <a:lnTo>
                    <a:pt x="23" y="102"/>
                  </a:lnTo>
                  <a:lnTo>
                    <a:pt x="15" y="98"/>
                  </a:lnTo>
                  <a:lnTo>
                    <a:pt x="11" y="98"/>
                  </a:lnTo>
                  <a:lnTo>
                    <a:pt x="8" y="98"/>
                  </a:lnTo>
                  <a:lnTo>
                    <a:pt x="4" y="98"/>
                  </a:lnTo>
                  <a:lnTo>
                    <a:pt x="4" y="102"/>
                  </a:lnTo>
                  <a:lnTo>
                    <a:pt x="0" y="102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4" y="79"/>
                  </a:lnTo>
                  <a:lnTo>
                    <a:pt x="8" y="87"/>
                  </a:lnTo>
                  <a:lnTo>
                    <a:pt x="11" y="90"/>
                  </a:lnTo>
                  <a:lnTo>
                    <a:pt x="19" y="94"/>
                  </a:lnTo>
                  <a:lnTo>
                    <a:pt x="26" y="98"/>
                  </a:lnTo>
                  <a:lnTo>
                    <a:pt x="34" y="98"/>
                  </a:lnTo>
                  <a:lnTo>
                    <a:pt x="41" y="98"/>
                  </a:lnTo>
                  <a:lnTo>
                    <a:pt x="45" y="94"/>
                  </a:lnTo>
                  <a:lnTo>
                    <a:pt x="53" y="87"/>
                  </a:lnTo>
                  <a:lnTo>
                    <a:pt x="53" y="83"/>
                  </a:lnTo>
                  <a:lnTo>
                    <a:pt x="53" y="79"/>
                  </a:lnTo>
                  <a:lnTo>
                    <a:pt x="49" y="75"/>
                  </a:lnTo>
                  <a:lnTo>
                    <a:pt x="49" y="72"/>
                  </a:lnTo>
                  <a:lnTo>
                    <a:pt x="45" y="68"/>
                  </a:lnTo>
                  <a:lnTo>
                    <a:pt x="38" y="64"/>
                  </a:lnTo>
                  <a:lnTo>
                    <a:pt x="30" y="57"/>
                  </a:lnTo>
                  <a:lnTo>
                    <a:pt x="19" y="53"/>
                  </a:lnTo>
                  <a:lnTo>
                    <a:pt x="11" y="45"/>
                  </a:lnTo>
                  <a:lnTo>
                    <a:pt x="4" y="42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15"/>
                  </a:lnTo>
                  <a:lnTo>
                    <a:pt x="8" y="8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53" y="8"/>
                  </a:lnTo>
                  <a:lnTo>
                    <a:pt x="53" y="4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Freeform 9"/>
            <p:cNvSpPr>
              <a:spLocks/>
            </p:cNvSpPr>
            <p:nvPr/>
          </p:nvSpPr>
          <p:spPr bwMode="auto">
            <a:xfrm>
              <a:off x="1741" y="1324"/>
              <a:ext cx="41" cy="135"/>
            </a:xfrm>
            <a:custGeom>
              <a:avLst/>
              <a:gdLst>
                <a:gd name="T0" fmla="*/ 41 w 41"/>
                <a:gd name="T1" fmla="*/ 131 h 135"/>
                <a:gd name="T2" fmla="*/ 41 w 41"/>
                <a:gd name="T3" fmla="*/ 135 h 135"/>
                <a:gd name="T4" fmla="*/ 30 w 41"/>
                <a:gd name="T5" fmla="*/ 131 h 135"/>
                <a:gd name="T6" fmla="*/ 22 w 41"/>
                <a:gd name="T7" fmla="*/ 123 h 135"/>
                <a:gd name="T8" fmla="*/ 11 w 41"/>
                <a:gd name="T9" fmla="*/ 112 h 135"/>
                <a:gd name="T10" fmla="*/ 7 w 41"/>
                <a:gd name="T11" fmla="*/ 97 h 135"/>
                <a:gd name="T12" fmla="*/ 0 w 41"/>
                <a:gd name="T13" fmla="*/ 82 h 135"/>
                <a:gd name="T14" fmla="*/ 0 w 41"/>
                <a:gd name="T15" fmla="*/ 67 h 135"/>
                <a:gd name="T16" fmla="*/ 0 w 41"/>
                <a:gd name="T17" fmla="*/ 52 h 135"/>
                <a:gd name="T18" fmla="*/ 4 w 41"/>
                <a:gd name="T19" fmla="*/ 41 h 135"/>
                <a:gd name="T20" fmla="*/ 11 w 41"/>
                <a:gd name="T21" fmla="*/ 26 h 135"/>
                <a:gd name="T22" fmla="*/ 19 w 41"/>
                <a:gd name="T23" fmla="*/ 15 h 135"/>
                <a:gd name="T24" fmla="*/ 30 w 41"/>
                <a:gd name="T25" fmla="*/ 7 h 135"/>
                <a:gd name="T26" fmla="*/ 41 w 41"/>
                <a:gd name="T27" fmla="*/ 0 h 135"/>
                <a:gd name="T28" fmla="*/ 41 w 41"/>
                <a:gd name="T29" fmla="*/ 3 h 135"/>
                <a:gd name="T30" fmla="*/ 34 w 41"/>
                <a:gd name="T31" fmla="*/ 11 h 135"/>
                <a:gd name="T32" fmla="*/ 26 w 41"/>
                <a:gd name="T33" fmla="*/ 18 h 135"/>
                <a:gd name="T34" fmla="*/ 19 w 41"/>
                <a:gd name="T35" fmla="*/ 26 h 135"/>
                <a:gd name="T36" fmla="*/ 19 w 41"/>
                <a:gd name="T37" fmla="*/ 41 h 135"/>
                <a:gd name="T38" fmla="*/ 15 w 41"/>
                <a:gd name="T39" fmla="*/ 52 h 135"/>
                <a:gd name="T40" fmla="*/ 15 w 41"/>
                <a:gd name="T41" fmla="*/ 67 h 135"/>
                <a:gd name="T42" fmla="*/ 15 w 41"/>
                <a:gd name="T43" fmla="*/ 82 h 135"/>
                <a:gd name="T44" fmla="*/ 15 w 41"/>
                <a:gd name="T45" fmla="*/ 93 h 135"/>
                <a:gd name="T46" fmla="*/ 19 w 41"/>
                <a:gd name="T47" fmla="*/ 105 h 135"/>
                <a:gd name="T48" fmla="*/ 22 w 41"/>
                <a:gd name="T49" fmla="*/ 112 h 135"/>
                <a:gd name="T50" fmla="*/ 22 w 41"/>
                <a:gd name="T51" fmla="*/ 116 h 135"/>
                <a:gd name="T52" fmla="*/ 30 w 41"/>
                <a:gd name="T53" fmla="*/ 123 h 135"/>
                <a:gd name="T54" fmla="*/ 34 w 41"/>
                <a:gd name="T55" fmla="*/ 127 h 135"/>
                <a:gd name="T56" fmla="*/ 41 w 41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1"/>
                  </a:moveTo>
                  <a:lnTo>
                    <a:pt x="41" y="135"/>
                  </a:lnTo>
                  <a:lnTo>
                    <a:pt x="30" y="131"/>
                  </a:lnTo>
                  <a:lnTo>
                    <a:pt x="22" y="123"/>
                  </a:lnTo>
                  <a:lnTo>
                    <a:pt x="11" y="112"/>
                  </a:lnTo>
                  <a:lnTo>
                    <a:pt x="7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41"/>
                  </a:lnTo>
                  <a:lnTo>
                    <a:pt x="11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1" y="0"/>
                  </a:lnTo>
                  <a:lnTo>
                    <a:pt x="41" y="3"/>
                  </a:lnTo>
                  <a:lnTo>
                    <a:pt x="34" y="11"/>
                  </a:lnTo>
                  <a:lnTo>
                    <a:pt x="26" y="18"/>
                  </a:lnTo>
                  <a:lnTo>
                    <a:pt x="19" y="26"/>
                  </a:lnTo>
                  <a:lnTo>
                    <a:pt x="19" y="41"/>
                  </a:lnTo>
                  <a:lnTo>
                    <a:pt x="15" y="52"/>
                  </a:lnTo>
                  <a:lnTo>
                    <a:pt x="15" y="67"/>
                  </a:lnTo>
                  <a:lnTo>
                    <a:pt x="15" y="82"/>
                  </a:lnTo>
                  <a:lnTo>
                    <a:pt x="15" y="93"/>
                  </a:lnTo>
                  <a:lnTo>
                    <a:pt x="19" y="105"/>
                  </a:lnTo>
                  <a:lnTo>
                    <a:pt x="22" y="112"/>
                  </a:lnTo>
                  <a:lnTo>
                    <a:pt x="22" y="116"/>
                  </a:lnTo>
                  <a:lnTo>
                    <a:pt x="30" y="123"/>
                  </a:lnTo>
                  <a:lnTo>
                    <a:pt x="34" y="127"/>
                  </a:lnTo>
                  <a:lnTo>
                    <a:pt x="41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Freeform 10"/>
            <p:cNvSpPr>
              <a:spLocks noEditPoints="1"/>
            </p:cNvSpPr>
            <p:nvPr/>
          </p:nvSpPr>
          <p:spPr bwMode="auto">
            <a:xfrm>
              <a:off x="1790" y="1324"/>
              <a:ext cx="67" cy="105"/>
            </a:xfrm>
            <a:custGeom>
              <a:avLst/>
              <a:gdLst>
                <a:gd name="T0" fmla="*/ 45 w 67"/>
                <a:gd name="T1" fmla="*/ 93 h 105"/>
                <a:gd name="T2" fmla="*/ 41 w 67"/>
                <a:gd name="T3" fmla="*/ 101 h 105"/>
                <a:gd name="T4" fmla="*/ 37 w 67"/>
                <a:gd name="T5" fmla="*/ 105 h 105"/>
                <a:gd name="T6" fmla="*/ 34 w 67"/>
                <a:gd name="T7" fmla="*/ 105 h 105"/>
                <a:gd name="T8" fmla="*/ 26 w 67"/>
                <a:gd name="T9" fmla="*/ 105 h 105"/>
                <a:gd name="T10" fmla="*/ 15 w 67"/>
                <a:gd name="T11" fmla="*/ 105 h 105"/>
                <a:gd name="T12" fmla="*/ 7 w 67"/>
                <a:gd name="T13" fmla="*/ 97 h 105"/>
                <a:gd name="T14" fmla="*/ 0 w 67"/>
                <a:gd name="T15" fmla="*/ 86 h 105"/>
                <a:gd name="T16" fmla="*/ 0 w 67"/>
                <a:gd name="T17" fmla="*/ 75 h 105"/>
                <a:gd name="T18" fmla="*/ 4 w 67"/>
                <a:gd name="T19" fmla="*/ 60 h 105"/>
                <a:gd name="T20" fmla="*/ 7 w 67"/>
                <a:gd name="T21" fmla="*/ 48 h 105"/>
                <a:gd name="T22" fmla="*/ 15 w 67"/>
                <a:gd name="T23" fmla="*/ 41 h 105"/>
                <a:gd name="T24" fmla="*/ 22 w 67"/>
                <a:gd name="T25" fmla="*/ 37 h 105"/>
                <a:gd name="T26" fmla="*/ 34 w 67"/>
                <a:gd name="T27" fmla="*/ 37 h 105"/>
                <a:gd name="T28" fmla="*/ 41 w 67"/>
                <a:gd name="T29" fmla="*/ 37 h 105"/>
                <a:gd name="T30" fmla="*/ 45 w 67"/>
                <a:gd name="T31" fmla="*/ 41 h 105"/>
                <a:gd name="T32" fmla="*/ 45 w 67"/>
                <a:gd name="T33" fmla="*/ 30 h 105"/>
                <a:gd name="T34" fmla="*/ 45 w 67"/>
                <a:gd name="T35" fmla="*/ 18 h 105"/>
                <a:gd name="T36" fmla="*/ 45 w 67"/>
                <a:gd name="T37" fmla="*/ 11 h 105"/>
                <a:gd name="T38" fmla="*/ 45 w 67"/>
                <a:gd name="T39" fmla="*/ 11 h 105"/>
                <a:gd name="T40" fmla="*/ 45 w 67"/>
                <a:gd name="T41" fmla="*/ 7 h 105"/>
                <a:gd name="T42" fmla="*/ 45 w 67"/>
                <a:gd name="T43" fmla="*/ 7 h 105"/>
                <a:gd name="T44" fmla="*/ 41 w 67"/>
                <a:gd name="T45" fmla="*/ 7 h 105"/>
                <a:gd name="T46" fmla="*/ 41 w 67"/>
                <a:gd name="T47" fmla="*/ 7 h 105"/>
                <a:gd name="T48" fmla="*/ 37 w 67"/>
                <a:gd name="T49" fmla="*/ 11 h 105"/>
                <a:gd name="T50" fmla="*/ 37 w 67"/>
                <a:gd name="T51" fmla="*/ 7 h 105"/>
                <a:gd name="T52" fmla="*/ 56 w 67"/>
                <a:gd name="T53" fmla="*/ 0 h 105"/>
                <a:gd name="T54" fmla="*/ 60 w 67"/>
                <a:gd name="T55" fmla="*/ 0 h 105"/>
                <a:gd name="T56" fmla="*/ 60 w 67"/>
                <a:gd name="T57" fmla="*/ 78 h 105"/>
                <a:gd name="T58" fmla="*/ 60 w 67"/>
                <a:gd name="T59" fmla="*/ 90 h 105"/>
                <a:gd name="T60" fmla="*/ 60 w 67"/>
                <a:gd name="T61" fmla="*/ 93 h 105"/>
                <a:gd name="T62" fmla="*/ 60 w 67"/>
                <a:gd name="T63" fmla="*/ 93 h 105"/>
                <a:gd name="T64" fmla="*/ 60 w 67"/>
                <a:gd name="T65" fmla="*/ 97 h 105"/>
                <a:gd name="T66" fmla="*/ 64 w 67"/>
                <a:gd name="T67" fmla="*/ 97 h 105"/>
                <a:gd name="T68" fmla="*/ 64 w 67"/>
                <a:gd name="T69" fmla="*/ 97 h 105"/>
                <a:gd name="T70" fmla="*/ 64 w 67"/>
                <a:gd name="T71" fmla="*/ 97 h 105"/>
                <a:gd name="T72" fmla="*/ 67 w 67"/>
                <a:gd name="T73" fmla="*/ 97 h 105"/>
                <a:gd name="T74" fmla="*/ 67 w 67"/>
                <a:gd name="T75" fmla="*/ 97 h 105"/>
                <a:gd name="T76" fmla="*/ 49 w 67"/>
                <a:gd name="T77" fmla="*/ 105 h 105"/>
                <a:gd name="T78" fmla="*/ 45 w 67"/>
                <a:gd name="T79" fmla="*/ 105 h 105"/>
                <a:gd name="T80" fmla="*/ 45 w 67"/>
                <a:gd name="T81" fmla="*/ 93 h 105"/>
                <a:gd name="T82" fmla="*/ 45 w 67"/>
                <a:gd name="T83" fmla="*/ 90 h 105"/>
                <a:gd name="T84" fmla="*/ 45 w 67"/>
                <a:gd name="T85" fmla="*/ 56 h 105"/>
                <a:gd name="T86" fmla="*/ 45 w 67"/>
                <a:gd name="T87" fmla="*/ 52 h 105"/>
                <a:gd name="T88" fmla="*/ 45 w 67"/>
                <a:gd name="T89" fmla="*/ 48 h 105"/>
                <a:gd name="T90" fmla="*/ 41 w 67"/>
                <a:gd name="T91" fmla="*/ 45 h 105"/>
                <a:gd name="T92" fmla="*/ 37 w 67"/>
                <a:gd name="T93" fmla="*/ 41 h 105"/>
                <a:gd name="T94" fmla="*/ 34 w 67"/>
                <a:gd name="T95" fmla="*/ 41 h 105"/>
                <a:gd name="T96" fmla="*/ 30 w 67"/>
                <a:gd name="T97" fmla="*/ 41 h 105"/>
                <a:gd name="T98" fmla="*/ 26 w 67"/>
                <a:gd name="T99" fmla="*/ 41 h 105"/>
                <a:gd name="T100" fmla="*/ 19 w 67"/>
                <a:gd name="T101" fmla="*/ 45 h 105"/>
                <a:gd name="T102" fmla="*/ 15 w 67"/>
                <a:gd name="T103" fmla="*/ 56 h 105"/>
                <a:gd name="T104" fmla="*/ 11 w 67"/>
                <a:gd name="T105" fmla="*/ 67 h 105"/>
                <a:gd name="T106" fmla="*/ 15 w 67"/>
                <a:gd name="T107" fmla="*/ 78 h 105"/>
                <a:gd name="T108" fmla="*/ 19 w 67"/>
                <a:gd name="T109" fmla="*/ 90 h 105"/>
                <a:gd name="T110" fmla="*/ 26 w 67"/>
                <a:gd name="T111" fmla="*/ 93 h 105"/>
                <a:gd name="T112" fmla="*/ 34 w 67"/>
                <a:gd name="T113" fmla="*/ 97 h 105"/>
                <a:gd name="T114" fmla="*/ 41 w 67"/>
                <a:gd name="T115" fmla="*/ 93 h 105"/>
                <a:gd name="T116" fmla="*/ 45 w 67"/>
                <a:gd name="T117" fmla="*/ 90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"/>
                <a:gd name="T178" fmla="*/ 0 h 105"/>
                <a:gd name="T179" fmla="*/ 67 w 67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" h="105">
                  <a:moveTo>
                    <a:pt x="45" y="93"/>
                  </a:moveTo>
                  <a:lnTo>
                    <a:pt x="41" y="101"/>
                  </a:lnTo>
                  <a:lnTo>
                    <a:pt x="37" y="105"/>
                  </a:lnTo>
                  <a:lnTo>
                    <a:pt x="34" y="105"/>
                  </a:lnTo>
                  <a:lnTo>
                    <a:pt x="26" y="105"/>
                  </a:lnTo>
                  <a:lnTo>
                    <a:pt x="15" y="105"/>
                  </a:lnTo>
                  <a:lnTo>
                    <a:pt x="7" y="97"/>
                  </a:lnTo>
                  <a:lnTo>
                    <a:pt x="0" y="86"/>
                  </a:lnTo>
                  <a:lnTo>
                    <a:pt x="0" y="75"/>
                  </a:lnTo>
                  <a:lnTo>
                    <a:pt x="4" y="60"/>
                  </a:lnTo>
                  <a:lnTo>
                    <a:pt x="7" y="48"/>
                  </a:lnTo>
                  <a:lnTo>
                    <a:pt x="15" y="41"/>
                  </a:lnTo>
                  <a:lnTo>
                    <a:pt x="22" y="37"/>
                  </a:lnTo>
                  <a:lnTo>
                    <a:pt x="34" y="37"/>
                  </a:lnTo>
                  <a:lnTo>
                    <a:pt x="41" y="37"/>
                  </a:lnTo>
                  <a:lnTo>
                    <a:pt x="45" y="41"/>
                  </a:lnTo>
                  <a:lnTo>
                    <a:pt x="45" y="30"/>
                  </a:lnTo>
                  <a:lnTo>
                    <a:pt x="45" y="18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8"/>
                  </a:lnTo>
                  <a:lnTo>
                    <a:pt x="60" y="90"/>
                  </a:lnTo>
                  <a:lnTo>
                    <a:pt x="60" y="93"/>
                  </a:lnTo>
                  <a:lnTo>
                    <a:pt x="60" y="97"/>
                  </a:lnTo>
                  <a:lnTo>
                    <a:pt x="64" y="97"/>
                  </a:lnTo>
                  <a:lnTo>
                    <a:pt x="67" y="97"/>
                  </a:lnTo>
                  <a:lnTo>
                    <a:pt x="49" y="105"/>
                  </a:lnTo>
                  <a:lnTo>
                    <a:pt x="45" y="105"/>
                  </a:lnTo>
                  <a:lnTo>
                    <a:pt x="45" y="93"/>
                  </a:lnTo>
                  <a:close/>
                  <a:moveTo>
                    <a:pt x="45" y="90"/>
                  </a:moveTo>
                  <a:lnTo>
                    <a:pt x="45" y="56"/>
                  </a:lnTo>
                  <a:lnTo>
                    <a:pt x="45" y="52"/>
                  </a:lnTo>
                  <a:lnTo>
                    <a:pt x="45" y="48"/>
                  </a:lnTo>
                  <a:lnTo>
                    <a:pt x="41" y="45"/>
                  </a:lnTo>
                  <a:lnTo>
                    <a:pt x="37" y="41"/>
                  </a:lnTo>
                  <a:lnTo>
                    <a:pt x="34" y="41"/>
                  </a:lnTo>
                  <a:lnTo>
                    <a:pt x="30" y="41"/>
                  </a:lnTo>
                  <a:lnTo>
                    <a:pt x="26" y="41"/>
                  </a:lnTo>
                  <a:lnTo>
                    <a:pt x="19" y="45"/>
                  </a:lnTo>
                  <a:lnTo>
                    <a:pt x="15" y="56"/>
                  </a:lnTo>
                  <a:lnTo>
                    <a:pt x="11" y="67"/>
                  </a:lnTo>
                  <a:lnTo>
                    <a:pt x="15" y="78"/>
                  </a:lnTo>
                  <a:lnTo>
                    <a:pt x="19" y="90"/>
                  </a:lnTo>
                  <a:lnTo>
                    <a:pt x="26" y="93"/>
                  </a:lnTo>
                  <a:lnTo>
                    <a:pt x="34" y="97"/>
                  </a:lnTo>
                  <a:lnTo>
                    <a:pt x="41" y="93"/>
                  </a:lnTo>
                  <a:lnTo>
                    <a:pt x="45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Freeform 11"/>
            <p:cNvSpPr>
              <a:spLocks/>
            </p:cNvSpPr>
            <p:nvPr/>
          </p:nvSpPr>
          <p:spPr bwMode="auto">
            <a:xfrm>
              <a:off x="1861" y="1361"/>
              <a:ext cx="71" cy="68"/>
            </a:xfrm>
            <a:custGeom>
              <a:avLst/>
              <a:gdLst>
                <a:gd name="T0" fmla="*/ 64 w 71"/>
                <a:gd name="T1" fmla="*/ 0 h 68"/>
                <a:gd name="T2" fmla="*/ 64 w 71"/>
                <a:gd name="T3" fmla="*/ 41 h 68"/>
                <a:gd name="T4" fmla="*/ 64 w 71"/>
                <a:gd name="T5" fmla="*/ 49 h 68"/>
                <a:gd name="T6" fmla="*/ 64 w 71"/>
                <a:gd name="T7" fmla="*/ 56 h 68"/>
                <a:gd name="T8" fmla="*/ 64 w 71"/>
                <a:gd name="T9" fmla="*/ 56 h 68"/>
                <a:gd name="T10" fmla="*/ 64 w 71"/>
                <a:gd name="T11" fmla="*/ 60 h 68"/>
                <a:gd name="T12" fmla="*/ 68 w 71"/>
                <a:gd name="T13" fmla="*/ 60 h 68"/>
                <a:gd name="T14" fmla="*/ 68 w 71"/>
                <a:gd name="T15" fmla="*/ 60 h 68"/>
                <a:gd name="T16" fmla="*/ 68 w 71"/>
                <a:gd name="T17" fmla="*/ 60 h 68"/>
                <a:gd name="T18" fmla="*/ 71 w 71"/>
                <a:gd name="T19" fmla="*/ 60 h 68"/>
                <a:gd name="T20" fmla="*/ 71 w 71"/>
                <a:gd name="T21" fmla="*/ 60 h 68"/>
                <a:gd name="T22" fmla="*/ 53 w 71"/>
                <a:gd name="T23" fmla="*/ 68 h 68"/>
                <a:gd name="T24" fmla="*/ 49 w 71"/>
                <a:gd name="T25" fmla="*/ 68 h 68"/>
                <a:gd name="T26" fmla="*/ 49 w 71"/>
                <a:gd name="T27" fmla="*/ 53 h 68"/>
                <a:gd name="T28" fmla="*/ 41 w 71"/>
                <a:gd name="T29" fmla="*/ 64 h 68"/>
                <a:gd name="T30" fmla="*/ 38 w 71"/>
                <a:gd name="T31" fmla="*/ 68 h 68"/>
                <a:gd name="T32" fmla="*/ 34 w 71"/>
                <a:gd name="T33" fmla="*/ 68 h 68"/>
                <a:gd name="T34" fmla="*/ 26 w 71"/>
                <a:gd name="T35" fmla="*/ 68 h 68"/>
                <a:gd name="T36" fmla="*/ 23 w 71"/>
                <a:gd name="T37" fmla="*/ 68 h 68"/>
                <a:gd name="T38" fmla="*/ 19 w 71"/>
                <a:gd name="T39" fmla="*/ 64 h 68"/>
                <a:gd name="T40" fmla="*/ 15 w 71"/>
                <a:gd name="T41" fmla="*/ 60 h 68"/>
                <a:gd name="T42" fmla="*/ 11 w 71"/>
                <a:gd name="T43" fmla="*/ 56 h 68"/>
                <a:gd name="T44" fmla="*/ 11 w 71"/>
                <a:gd name="T45" fmla="*/ 53 h 68"/>
                <a:gd name="T46" fmla="*/ 11 w 71"/>
                <a:gd name="T47" fmla="*/ 41 h 68"/>
                <a:gd name="T48" fmla="*/ 11 w 71"/>
                <a:gd name="T49" fmla="*/ 11 h 68"/>
                <a:gd name="T50" fmla="*/ 11 w 71"/>
                <a:gd name="T51" fmla="*/ 8 h 68"/>
                <a:gd name="T52" fmla="*/ 8 w 71"/>
                <a:gd name="T53" fmla="*/ 4 h 68"/>
                <a:gd name="T54" fmla="*/ 8 w 71"/>
                <a:gd name="T55" fmla="*/ 4 h 68"/>
                <a:gd name="T56" fmla="*/ 8 w 71"/>
                <a:gd name="T57" fmla="*/ 4 h 68"/>
                <a:gd name="T58" fmla="*/ 4 w 71"/>
                <a:gd name="T59" fmla="*/ 0 h 68"/>
                <a:gd name="T60" fmla="*/ 0 w 71"/>
                <a:gd name="T61" fmla="*/ 0 h 68"/>
                <a:gd name="T62" fmla="*/ 0 w 71"/>
                <a:gd name="T63" fmla="*/ 0 h 68"/>
                <a:gd name="T64" fmla="*/ 23 w 71"/>
                <a:gd name="T65" fmla="*/ 0 h 68"/>
                <a:gd name="T66" fmla="*/ 23 w 71"/>
                <a:gd name="T67" fmla="*/ 45 h 68"/>
                <a:gd name="T68" fmla="*/ 23 w 71"/>
                <a:gd name="T69" fmla="*/ 53 h 68"/>
                <a:gd name="T70" fmla="*/ 26 w 71"/>
                <a:gd name="T71" fmla="*/ 56 h 68"/>
                <a:gd name="T72" fmla="*/ 30 w 71"/>
                <a:gd name="T73" fmla="*/ 60 h 68"/>
                <a:gd name="T74" fmla="*/ 34 w 71"/>
                <a:gd name="T75" fmla="*/ 60 h 68"/>
                <a:gd name="T76" fmla="*/ 38 w 71"/>
                <a:gd name="T77" fmla="*/ 60 h 68"/>
                <a:gd name="T78" fmla="*/ 41 w 71"/>
                <a:gd name="T79" fmla="*/ 56 h 68"/>
                <a:gd name="T80" fmla="*/ 45 w 71"/>
                <a:gd name="T81" fmla="*/ 56 h 68"/>
                <a:gd name="T82" fmla="*/ 49 w 71"/>
                <a:gd name="T83" fmla="*/ 49 h 68"/>
                <a:gd name="T84" fmla="*/ 49 w 71"/>
                <a:gd name="T85" fmla="*/ 11 h 68"/>
                <a:gd name="T86" fmla="*/ 49 w 71"/>
                <a:gd name="T87" fmla="*/ 8 h 68"/>
                <a:gd name="T88" fmla="*/ 49 w 71"/>
                <a:gd name="T89" fmla="*/ 4 h 68"/>
                <a:gd name="T90" fmla="*/ 45 w 71"/>
                <a:gd name="T91" fmla="*/ 4 h 68"/>
                <a:gd name="T92" fmla="*/ 41 w 71"/>
                <a:gd name="T93" fmla="*/ 0 h 68"/>
                <a:gd name="T94" fmla="*/ 41 w 71"/>
                <a:gd name="T95" fmla="*/ 0 h 68"/>
                <a:gd name="T96" fmla="*/ 64 w 71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"/>
                <a:gd name="T148" fmla="*/ 0 h 68"/>
                <a:gd name="T149" fmla="*/ 71 w 71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" h="68">
                  <a:moveTo>
                    <a:pt x="64" y="0"/>
                  </a:moveTo>
                  <a:lnTo>
                    <a:pt x="64" y="41"/>
                  </a:lnTo>
                  <a:lnTo>
                    <a:pt x="64" y="49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8" y="60"/>
                  </a:lnTo>
                  <a:lnTo>
                    <a:pt x="71" y="60"/>
                  </a:lnTo>
                  <a:lnTo>
                    <a:pt x="53" y="68"/>
                  </a:lnTo>
                  <a:lnTo>
                    <a:pt x="49" y="68"/>
                  </a:lnTo>
                  <a:lnTo>
                    <a:pt x="49" y="53"/>
                  </a:lnTo>
                  <a:lnTo>
                    <a:pt x="41" y="64"/>
                  </a:lnTo>
                  <a:lnTo>
                    <a:pt x="38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3" y="68"/>
                  </a:lnTo>
                  <a:lnTo>
                    <a:pt x="19" y="64"/>
                  </a:lnTo>
                  <a:lnTo>
                    <a:pt x="15" y="60"/>
                  </a:lnTo>
                  <a:lnTo>
                    <a:pt x="11" y="56"/>
                  </a:lnTo>
                  <a:lnTo>
                    <a:pt x="11" y="53"/>
                  </a:lnTo>
                  <a:lnTo>
                    <a:pt x="11" y="41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45"/>
                  </a:lnTo>
                  <a:lnTo>
                    <a:pt x="23" y="53"/>
                  </a:lnTo>
                  <a:lnTo>
                    <a:pt x="26" y="56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8" y="60"/>
                  </a:lnTo>
                  <a:lnTo>
                    <a:pt x="41" y="56"/>
                  </a:lnTo>
                  <a:lnTo>
                    <a:pt x="45" y="56"/>
                  </a:lnTo>
                  <a:lnTo>
                    <a:pt x="49" y="49"/>
                  </a:lnTo>
                  <a:lnTo>
                    <a:pt x="49" y="11"/>
                  </a:lnTo>
                  <a:lnTo>
                    <a:pt x="49" y="8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41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Freeform 12"/>
            <p:cNvSpPr>
              <a:spLocks/>
            </p:cNvSpPr>
            <p:nvPr/>
          </p:nvSpPr>
          <p:spPr bwMode="auto">
            <a:xfrm>
              <a:off x="1936" y="1361"/>
              <a:ext cx="113" cy="68"/>
            </a:xfrm>
            <a:custGeom>
              <a:avLst/>
              <a:gdLst>
                <a:gd name="T0" fmla="*/ 26 w 113"/>
                <a:gd name="T1" fmla="*/ 8 h 68"/>
                <a:gd name="T2" fmla="*/ 34 w 113"/>
                <a:gd name="T3" fmla="*/ 4 h 68"/>
                <a:gd name="T4" fmla="*/ 41 w 113"/>
                <a:gd name="T5" fmla="*/ 0 h 68"/>
                <a:gd name="T6" fmla="*/ 53 w 113"/>
                <a:gd name="T7" fmla="*/ 0 h 68"/>
                <a:gd name="T8" fmla="*/ 60 w 113"/>
                <a:gd name="T9" fmla="*/ 8 h 68"/>
                <a:gd name="T10" fmla="*/ 68 w 113"/>
                <a:gd name="T11" fmla="*/ 8 h 68"/>
                <a:gd name="T12" fmla="*/ 79 w 113"/>
                <a:gd name="T13" fmla="*/ 0 h 68"/>
                <a:gd name="T14" fmla="*/ 90 w 113"/>
                <a:gd name="T15" fmla="*/ 0 h 68"/>
                <a:gd name="T16" fmla="*/ 98 w 113"/>
                <a:gd name="T17" fmla="*/ 4 h 68"/>
                <a:gd name="T18" fmla="*/ 101 w 113"/>
                <a:gd name="T19" fmla="*/ 15 h 68"/>
                <a:gd name="T20" fmla="*/ 105 w 113"/>
                <a:gd name="T21" fmla="*/ 53 h 68"/>
                <a:gd name="T22" fmla="*/ 105 w 113"/>
                <a:gd name="T23" fmla="*/ 60 h 68"/>
                <a:gd name="T24" fmla="*/ 105 w 113"/>
                <a:gd name="T25" fmla="*/ 64 h 68"/>
                <a:gd name="T26" fmla="*/ 113 w 113"/>
                <a:gd name="T27" fmla="*/ 68 h 68"/>
                <a:gd name="T28" fmla="*/ 83 w 113"/>
                <a:gd name="T29" fmla="*/ 68 h 68"/>
                <a:gd name="T30" fmla="*/ 83 w 113"/>
                <a:gd name="T31" fmla="*/ 68 h 68"/>
                <a:gd name="T32" fmla="*/ 90 w 113"/>
                <a:gd name="T33" fmla="*/ 64 h 68"/>
                <a:gd name="T34" fmla="*/ 90 w 113"/>
                <a:gd name="T35" fmla="*/ 60 h 68"/>
                <a:gd name="T36" fmla="*/ 90 w 113"/>
                <a:gd name="T37" fmla="*/ 53 h 68"/>
                <a:gd name="T38" fmla="*/ 90 w 113"/>
                <a:gd name="T39" fmla="*/ 15 h 68"/>
                <a:gd name="T40" fmla="*/ 86 w 113"/>
                <a:gd name="T41" fmla="*/ 8 h 68"/>
                <a:gd name="T42" fmla="*/ 75 w 113"/>
                <a:gd name="T43" fmla="*/ 8 h 68"/>
                <a:gd name="T44" fmla="*/ 68 w 113"/>
                <a:gd name="T45" fmla="*/ 11 h 68"/>
                <a:gd name="T46" fmla="*/ 64 w 113"/>
                <a:gd name="T47" fmla="*/ 19 h 68"/>
                <a:gd name="T48" fmla="*/ 64 w 113"/>
                <a:gd name="T49" fmla="*/ 53 h 68"/>
                <a:gd name="T50" fmla="*/ 64 w 113"/>
                <a:gd name="T51" fmla="*/ 60 h 68"/>
                <a:gd name="T52" fmla="*/ 68 w 113"/>
                <a:gd name="T53" fmla="*/ 64 h 68"/>
                <a:gd name="T54" fmla="*/ 71 w 113"/>
                <a:gd name="T55" fmla="*/ 68 h 68"/>
                <a:gd name="T56" fmla="*/ 41 w 113"/>
                <a:gd name="T57" fmla="*/ 68 h 68"/>
                <a:gd name="T58" fmla="*/ 45 w 113"/>
                <a:gd name="T59" fmla="*/ 64 h 68"/>
                <a:gd name="T60" fmla="*/ 49 w 113"/>
                <a:gd name="T61" fmla="*/ 64 h 68"/>
                <a:gd name="T62" fmla="*/ 49 w 113"/>
                <a:gd name="T63" fmla="*/ 56 h 68"/>
                <a:gd name="T64" fmla="*/ 49 w 113"/>
                <a:gd name="T65" fmla="*/ 23 h 68"/>
                <a:gd name="T66" fmla="*/ 49 w 113"/>
                <a:gd name="T67" fmla="*/ 11 h 68"/>
                <a:gd name="T68" fmla="*/ 38 w 113"/>
                <a:gd name="T69" fmla="*/ 8 h 68"/>
                <a:gd name="T70" fmla="*/ 30 w 113"/>
                <a:gd name="T71" fmla="*/ 11 h 68"/>
                <a:gd name="T72" fmla="*/ 23 w 113"/>
                <a:gd name="T73" fmla="*/ 15 h 68"/>
                <a:gd name="T74" fmla="*/ 23 w 113"/>
                <a:gd name="T75" fmla="*/ 56 h 68"/>
                <a:gd name="T76" fmla="*/ 23 w 113"/>
                <a:gd name="T77" fmla="*/ 64 h 68"/>
                <a:gd name="T78" fmla="*/ 26 w 113"/>
                <a:gd name="T79" fmla="*/ 64 h 68"/>
                <a:gd name="T80" fmla="*/ 30 w 113"/>
                <a:gd name="T81" fmla="*/ 68 h 68"/>
                <a:gd name="T82" fmla="*/ 0 w 113"/>
                <a:gd name="T83" fmla="*/ 68 h 68"/>
                <a:gd name="T84" fmla="*/ 8 w 113"/>
                <a:gd name="T85" fmla="*/ 64 h 68"/>
                <a:gd name="T86" fmla="*/ 8 w 113"/>
                <a:gd name="T87" fmla="*/ 60 h 68"/>
                <a:gd name="T88" fmla="*/ 11 w 113"/>
                <a:gd name="T89" fmla="*/ 53 h 68"/>
                <a:gd name="T90" fmla="*/ 11 w 113"/>
                <a:gd name="T91" fmla="*/ 15 h 68"/>
                <a:gd name="T92" fmla="*/ 8 w 113"/>
                <a:gd name="T93" fmla="*/ 8 h 68"/>
                <a:gd name="T94" fmla="*/ 8 w 113"/>
                <a:gd name="T95" fmla="*/ 8 h 68"/>
                <a:gd name="T96" fmla="*/ 4 w 113"/>
                <a:gd name="T97" fmla="*/ 8 h 68"/>
                <a:gd name="T98" fmla="*/ 0 w 113"/>
                <a:gd name="T99" fmla="*/ 8 h 68"/>
                <a:gd name="T100" fmla="*/ 23 w 113"/>
                <a:gd name="T101" fmla="*/ 0 h 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3"/>
                <a:gd name="T154" fmla="*/ 0 h 68"/>
                <a:gd name="T155" fmla="*/ 113 w 113"/>
                <a:gd name="T156" fmla="*/ 68 h 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3" h="68">
                  <a:moveTo>
                    <a:pt x="23" y="15"/>
                  </a:moveTo>
                  <a:lnTo>
                    <a:pt x="26" y="8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4" y="15"/>
                  </a:lnTo>
                  <a:lnTo>
                    <a:pt x="68" y="8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4"/>
                  </a:lnTo>
                  <a:lnTo>
                    <a:pt x="101" y="11"/>
                  </a:lnTo>
                  <a:lnTo>
                    <a:pt x="101" y="15"/>
                  </a:lnTo>
                  <a:lnTo>
                    <a:pt x="105" y="23"/>
                  </a:lnTo>
                  <a:lnTo>
                    <a:pt x="105" y="53"/>
                  </a:lnTo>
                  <a:lnTo>
                    <a:pt x="105" y="56"/>
                  </a:lnTo>
                  <a:lnTo>
                    <a:pt x="105" y="60"/>
                  </a:lnTo>
                  <a:lnTo>
                    <a:pt x="105" y="64"/>
                  </a:lnTo>
                  <a:lnTo>
                    <a:pt x="109" y="64"/>
                  </a:lnTo>
                  <a:lnTo>
                    <a:pt x="113" y="68"/>
                  </a:lnTo>
                  <a:lnTo>
                    <a:pt x="83" y="68"/>
                  </a:lnTo>
                  <a:lnTo>
                    <a:pt x="86" y="64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56"/>
                  </a:lnTo>
                  <a:lnTo>
                    <a:pt x="90" y="53"/>
                  </a:lnTo>
                  <a:lnTo>
                    <a:pt x="90" y="23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6" y="8"/>
                  </a:lnTo>
                  <a:lnTo>
                    <a:pt x="79" y="8"/>
                  </a:lnTo>
                  <a:lnTo>
                    <a:pt x="75" y="8"/>
                  </a:lnTo>
                  <a:lnTo>
                    <a:pt x="71" y="11"/>
                  </a:lnTo>
                  <a:lnTo>
                    <a:pt x="68" y="11"/>
                  </a:lnTo>
                  <a:lnTo>
                    <a:pt x="64" y="15"/>
                  </a:lnTo>
                  <a:lnTo>
                    <a:pt x="64" y="19"/>
                  </a:lnTo>
                  <a:lnTo>
                    <a:pt x="64" y="23"/>
                  </a:lnTo>
                  <a:lnTo>
                    <a:pt x="64" y="53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8" y="64"/>
                  </a:lnTo>
                  <a:lnTo>
                    <a:pt x="71" y="68"/>
                  </a:lnTo>
                  <a:lnTo>
                    <a:pt x="41" y="68"/>
                  </a:lnTo>
                  <a:lnTo>
                    <a:pt x="45" y="64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56"/>
                  </a:lnTo>
                  <a:lnTo>
                    <a:pt x="49" y="53"/>
                  </a:lnTo>
                  <a:lnTo>
                    <a:pt x="49" y="23"/>
                  </a:lnTo>
                  <a:lnTo>
                    <a:pt x="49" y="19"/>
                  </a:lnTo>
                  <a:lnTo>
                    <a:pt x="49" y="11"/>
                  </a:lnTo>
                  <a:lnTo>
                    <a:pt x="45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0" y="11"/>
                  </a:lnTo>
                  <a:lnTo>
                    <a:pt x="26" y="15"/>
                  </a:lnTo>
                  <a:lnTo>
                    <a:pt x="23" y="15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4"/>
                  </a:lnTo>
                  <a:lnTo>
                    <a:pt x="26" y="64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4" y="64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1" y="56"/>
                  </a:lnTo>
                  <a:lnTo>
                    <a:pt x="11" y="53"/>
                  </a:lnTo>
                  <a:lnTo>
                    <a:pt x="11" y="26"/>
                  </a:lnTo>
                  <a:lnTo>
                    <a:pt x="11" y="15"/>
                  </a:lnTo>
                  <a:lnTo>
                    <a:pt x="8" y="11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Freeform 13"/>
            <p:cNvSpPr>
              <a:spLocks noEditPoints="1"/>
            </p:cNvSpPr>
            <p:nvPr/>
          </p:nvSpPr>
          <p:spPr bwMode="auto">
            <a:xfrm>
              <a:off x="2049" y="1361"/>
              <a:ext cx="75" cy="101"/>
            </a:xfrm>
            <a:custGeom>
              <a:avLst/>
              <a:gdLst>
                <a:gd name="T0" fmla="*/ 22 w 75"/>
                <a:gd name="T1" fmla="*/ 0 h 101"/>
                <a:gd name="T2" fmla="*/ 26 w 75"/>
                <a:gd name="T3" fmla="*/ 15 h 101"/>
                <a:gd name="T4" fmla="*/ 37 w 75"/>
                <a:gd name="T5" fmla="*/ 4 h 101"/>
                <a:gd name="T6" fmla="*/ 48 w 75"/>
                <a:gd name="T7" fmla="*/ 0 h 101"/>
                <a:gd name="T8" fmla="*/ 63 w 75"/>
                <a:gd name="T9" fmla="*/ 8 h 101"/>
                <a:gd name="T10" fmla="*/ 75 w 75"/>
                <a:gd name="T11" fmla="*/ 30 h 101"/>
                <a:gd name="T12" fmla="*/ 67 w 75"/>
                <a:gd name="T13" fmla="*/ 53 h 101"/>
                <a:gd name="T14" fmla="*/ 52 w 75"/>
                <a:gd name="T15" fmla="*/ 68 h 101"/>
                <a:gd name="T16" fmla="*/ 37 w 75"/>
                <a:gd name="T17" fmla="*/ 68 h 101"/>
                <a:gd name="T18" fmla="*/ 30 w 75"/>
                <a:gd name="T19" fmla="*/ 64 h 101"/>
                <a:gd name="T20" fmla="*/ 26 w 75"/>
                <a:gd name="T21" fmla="*/ 86 h 101"/>
                <a:gd name="T22" fmla="*/ 26 w 75"/>
                <a:gd name="T23" fmla="*/ 94 h 101"/>
                <a:gd name="T24" fmla="*/ 30 w 75"/>
                <a:gd name="T25" fmla="*/ 98 h 101"/>
                <a:gd name="T26" fmla="*/ 37 w 75"/>
                <a:gd name="T27" fmla="*/ 98 h 101"/>
                <a:gd name="T28" fmla="*/ 0 w 75"/>
                <a:gd name="T29" fmla="*/ 101 h 101"/>
                <a:gd name="T30" fmla="*/ 3 w 75"/>
                <a:gd name="T31" fmla="*/ 98 h 101"/>
                <a:gd name="T32" fmla="*/ 11 w 75"/>
                <a:gd name="T33" fmla="*/ 98 h 101"/>
                <a:gd name="T34" fmla="*/ 15 w 75"/>
                <a:gd name="T35" fmla="*/ 94 h 101"/>
                <a:gd name="T36" fmla="*/ 15 w 75"/>
                <a:gd name="T37" fmla="*/ 86 h 101"/>
                <a:gd name="T38" fmla="*/ 15 w 75"/>
                <a:gd name="T39" fmla="*/ 15 h 101"/>
                <a:gd name="T40" fmla="*/ 15 w 75"/>
                <a:gd name="T41" fmla="*/ 8 h 101"/>
                <a:gd name="T42" fmla="*/ 11 w 75"/>
                <a:gd name="T43" fmla="*/ 8 h 101"/>
                <a:gd name="T44" fmla="*/ 7 w 75"/>
                <a:gd name="T45" fmla="*/ 8 h 101"/>
                <a:gd name="T46" fmla="*/ 3 w 75"/>
                <a:gd name="T47" fmla="*/ 8 h 101"/>
                <a:gd name="T48" fmla="*/ 26 w 75"/>
                <a:gd name="T49" fmla="*/ 45 h 101"/>
                <a:gd name="T50" fmla="*/ 26 w 75"/>
                <a:gd name="T51" fmla="*/ 53 h 101"/>
                <a:gd name="T52" fmla="*/ 33 w 75"/>
                <a:gd name="T53" fmla="*/ 60 h 101"/>
                <a:gd name="T54" fmla="*/ 41 w 75"/>
                <a:gd name="T55" fmla="*/ 64 h 101"/>
                <a:gd name="T56" fmla="*/ 56 w 75"/>
                <a:gd name="T57" fmla="*/ 60 h 101"/>
                <a:gd name="T58" fmla="*/ 60 w 75"/>
                <a:gd name="T59" fmla="*/ 38 h 101"/>
                <a:gd name="T60" fmla="*/ 52 w 75"/>
                <a:gd name="T61" fmla="*/ 15 h 101"/>
                <a:gd name="T62" fmla="*/ 41 w 75"/>
                <a:gd name="T63" fmla="*/ 11 h 101"/>
                <a:gd name="T64" fmla="*/ 37 w 75"/>
                <a:gd name="T65" fmla="*/ 11 h 101"/>
                <a:gd name="T66" fmla="*/ 26 w 75"/>
                <a:gd name="T67" fmla="*/ 19 h 1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"/>
                <a:gd name="T103" fmla="*/ 0 h 101"/>
                <a:gd name="T104" fmla="*/ 75 w 75"/>
                <a:gd name="T105" fmla="*/ 101 h 10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" h="101">
                  <a:moveTo>
                    <a:pt x="3" y="8"/>
                  </a:moveTo>
                  <a:lnTo>
                    <a:pt x="22" y="0"/>
                  </a:lnTo>
                  <a:lnTo>
                    <a:pt x="26" y="0"/>
                  </a:lnTo>
                  <a:lnTo>
                    <a:pt x="26" y="15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3" y="8"/>
                  </a:lnTo>
                  <a:lnTo>
                    <a:pt x="71" y="19"/>
                  </a:lnTo>
                  <a:lnTo>
                    <a:pt x="75" y="30"/>
                  </a:lnTo>
                  <a:lnTo>
                    <a:pt x="71" y="41"/>
                  </a:lnTo>
                  <a:lnTo>
                    <a:pt x="67" y="53"/>
                  </a:lnTo>
                  <a:lnTo>
                    <a:pt x="63" y="60"/>
                  </a:lnTo>
                  <a:lnTo>
                    <a:pt x="52" y="68"/>
                  </a:lnTo>
                  <a:lnTo>
                    <a:pt x="41" y="68"/>
                  </a:lnTo>
                  <a:lnTo>
                    <a:pt x="37" y="68"/>
                  </a:lnTo>
                  <a:lnTo>
                    <a:pt x="33" y="68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6" y="86"/>
                  </a:lnTo>
                  <a:lnTo>
                    <a:pt x="26" y="90"/>
                  </a:lnTo>
                  <a:lnTo>
                    <a:pt x="26" y="94"/>
                  </a:lnTo>
                  <a:lnTo>
                    <a:pt x="30" y="98"/>
                  </a:lnTo>
                  <a:lnTo>
                    <a:pt x="33" y="98"/>
                  </a:lnTo>
                  <a:lnTo>
                    <a:pt x="37" y="98"/>
                  </a:lnTo>
                  <a:lnTo>
                    <a:pt x="37" y="101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3" y="98"/>
                  </a:lnTo>
                  <a:lnTo>
                    <a:pt x="7" y="98"/>
                  </a:lnTo>
                  <a:lnTo>
                    <a:pt x="11" y="98"/>
                  </a:lnTo>
                  <a:lnTo>
                    <a:pt x="15" y="94"/>
                  </a:lnTo>
                  <a:lnTo>
                    <a:pt x="15" y="90"/>
                  </a:lnTo>
                  <a:lnTo>
                    <a:pt x="15" y="86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3" y="8"/>
                  </a:lnTo>
                  <a:close/>
                  <a:moveTo>
                    <a:pt x="26" y="19"/>
                  </a:moveTo>
                  <a:lnTo>
                    <a:pt x="26" y="45"/>
                  </a:lnTo>
                  <a:lnTo>
                    <a:pt x="26" y="49"/>
                  </a:lnTo>
                  <a:lnTo>
                    <a:pt x="26" y="53"/>
                  </a:lnTo>
                  <a:lnTo>
                    <a:pt x="30" y="56"/>
                  </a:lnTo>
                  <a:lnTo>
                    <a:pt x="33" y="60"/>
                  </a:lnTo>
                  <a:lnTo>
                    <a:pt x="37" y="64"/>
                  </a:lnTo>
                  <a:lnTo>
                    <a:pt x="41" y="64"/>
                  </a:lnTo>
                  <a:lnTo>
                    <a:pt x="48" y="64"/>
                  </a:lnTo>
                  <a:lnTo>
                    <a:pt x="56" y="60"/>
                  </a:lnTo>
                  <a:lnTo>
                    <a:pt x="60" y="49"/>
                  </a:lnTo>
                  <a:lnTo>
                    <a:pt x="60" y="38"/>
                  </a:lnTo>
                  <a:lnTo>
                    <a:pt x="60" y="26"/>
                  </a:lnTo>
                  <a:lnTo>
                    <a:pt x="52" y="15"/>
                  </a:lnTo>
                  <a:lnTo>
                    <a:pt x="48" y="11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3" y="15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Freeform 14"/>
            <p:cNvSpPr>
              <a:spLocks noEditPoints="1"/>
            </p:cNvSpPr>
            <p:nvPr/>
          </p:nvSpPr>
          <p:spPr bwMode="auto">
            <a:xfrm>
              <a:off x="2131" y="1361"/>
              <a:ext cx="56" cy="68"/>
            </a:xfrm>
            <a:custGeom>
              <a:avLst/>
              <a:gdLst>
                <a:gd name="T0" fmla="*/ 11 w 56"/>
                <a:gd name="T1" fmla="*/ 26 h 68"/>
                <a:gd name="T2" fmla="*/ 15 w 56"/>
                <a:gd name="T3" fmla="*/ 38 h 68"/>
                <a:gd name="T4" fmla="*/ 19 w 56"/>
                <a:gd name="T5" fmla="*/ 49 h 68"/>
                <a:gd name="T6" fmla="*/ 26 w 56"/>
                <a:gd name="T7" fmla="*/ 53 h 68"/>
                <a:gd name="T8" fmla="*/ 38 w 56"/>
                <a:gd name="T9" fmla="*/ 56 h 68"/>
                <a:gd name="T10" fmla="*/ 41 w 56"/>
                <a:gd name="T11" fmla="*/ 56 h 68"/>
                <a:gd name="T12" fmla="*/ 49 w 56"/>
                <a:gd name="T13" fmla="*/ 53 h 68"/>
                <a:gd name="T14" fmla="*/ 53 w 56"/>
                <a:gd name="T15" fmla="*/ 49 h 68"/>
                <a:gd name="T16" fmla="*/ 56 w 56"/>
                <a:gd name="T17" fmla="*/ 41 h 68"/>
                <a:gd name="T18" fmla="*/ 56 w 56"/>
                <a:gd name="T19" fmla="*/ 41 h 68"/>
                <a:gd name="T20" fmla="*/ 53 w 56"/>
                <a:gd name="T21" fmla="*/ 53 h 68"/>
                <a:gd name="T22" fmla="*/ 49 w 56"/>
                <a:gd name="T23" fmla="*/ 60 h 68"/>
                <a:gd name="T24" fmla="*/ 41 w 56"/>
                <a:gd name="T25" fmla="*/ 68 h 68"/>
                <a:gd name="T26" fmla="*/ 30 w 56"/>
                <a:gd name="T27" fmla="*/ 68 h 68"/>
                <a:gd name="T28" fmla="*/ 19 w 56"/>
                <a:gd name="T29" fmla="*/ 68 h 68"/>
                <a:gd name="T30" fmla="*/ 8 w 56"/>
                <a:gd name="T31" fmla="*/ 60 h 68"/>
                <a:gd name="T32" fmla="*/ 4 w 56"/>
                <a:gd name="T33" fmla="*/ 49 h 68"/>
                <a:gd name="T34" fmla="*/ 0 w 56"/>
                <a:gd name="T35" fmla="*/ 34 h 68"/>
                <a:gd name="T36" fmla="*/ 0 w 56"/>
                <a:gd name="T37" fmla="*/ 23 h 68"/>
                <a:gd name="T38" fmla="*/ 4 w 56"/>
                <a:gd name="T39" fmla="*/ 15 h 68"/>
                <a:gd name="T40" fmla="*/ 8 w 56"/>
                <a:gd name="T41" fmla="*/ 8 h 68"/>
                <a:gd name="T42" fmla="*/ 19 w 56"/>
                <a:gd name="T43" fmla="*/ 0 h 68"/>
                <a:gd name="T44" fmla="*/ 30 w 56"/>
                <a:gd name="T45" fmla="*/ 0 h 68"/>
                <a:gd name="T46" fmla="*/ 41 w 56"/>
                <a:gd name="T47" fmla="*/ 0 h 68"/>
                <a:gd name="T48" fmla="*/ 49 w 56"/>
                <a:gd name="T49" fmla="*/ 8 h 68"/>
                <a:gd name="T50" fmla="*/ 56 w 56"/>
                <a:gd name="T51" fmla="*/ 15 h 68"/>
                <a:gd name="T52" fmla="*/ 56 w 56"/>
                <a:gd name="T53" fmla="*/ 26 h 68"/>
                <a:gd name="T54" fmla="*/ 11 w 56"/>
                <a:gd name="T55" fmla="*/ 26 h 68"/>
                <a:gd name="T56" fmla="*/ 11 w 56"/>
                <a:gd name="T57" fmla="*/ 19 h 68"/>
                <a:gd name="T58" fmla="*/ 41 w 56"/>
                <a:gd name="T59" fmla="*/ 19 h 68"/>
                <a:gd name="T60" fmla="*/ 41 w 56"/>
                <a:gd name="T61" fmla="*/ 15 h 68"/>
                <a:gd name="T62" fmla="*/ 41 w 56"/>
                <a:gd name="T63" fmla="*/ 11 h 68"/>
                <a:gd name="T64" fmla="*/ 38 w 56"/>
                <a:gd name="T65" fmla="*/ 8 h 68"/>
                <a:gd name="T66" fmla="*/ 34 w 56"/>
                <a:gd name="T67" fmla="*/ 4 h 68"/>
                <a:gd name="T68" fmla="*/ 30 w 56"/>
                <a:gd name="T69" fmla="*/ 4 h 68"/>
                <a:gd name="T70" fmla="*/ 26 w 56"/>
                <a:gd name="T71" fmla="*/ 4 h 68"/>
                <a:gd name="T72" fmla="*/ 23 w 56"/>
                <a:gd name="T73" fmla="*/ 4 h 68"/>
                <a:gd name="T74" fmla="*/ 19 w 56"/>
                <a:gd name="T75" fmla="*/ 8 h 68"/>
                <a:gd name="T76" fmla="*/ 15 w 56"/>
                <a:gd name="T77" fmla="*/ 11 h 68"/>
                <a:gd name="T78" fmla="*/ 11 w 56"/>
                <a:gd name="T79" fmla="*/ 19 h 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"/>
                <a:gd name="T121" fmla="*/ 0 h 68"/>
                <a:gd name="T122" fmla="*/ 56 w 56"/>
                <a:gd name="T123" fmla="*/ 68 h 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" h="68">
                  <a:moveTo>
                    <a:pt x="11" y="26"/>
                  </a:moveTo>
                  <a:lnTo>
                    <a:pt x="15" y="38"/>
                  </a:lnTo>
                  <a:lnTo>
                    <a:pt x="19" y="49"/>
                  </a:lnTo>
                  <a:lnTo>
                    <a:pt x="26" y="53"/>
                  </a:lnTo>
                  <a:lnTo>
                    <a:pt x="38" y="56"/>
                  </a:lnTo>
                  <a:lnTo>
                    <a:pt x="41" y="56"/>
                  </a:lnTo>
                  <a:lnTo>
                    <a:pt x="49" y="53"/>
                  </a:lnTo>
                  <a:lnTo>
                    <a:pt x="53" y="49"/>
                  </a:lnTo>
                  <a:lnTo>
                    <a:pt x="56" y="41"/>
                  </a:lnTo>
                  <a:lnTo>
                    <a:pt x="53" y="53"/>
                  </a:lnTo>
                  <a:lnTo>
                    <a:pt x="49" y="60"/>
                  </a:lnTo>
                  <a:lnTo>
                    <a:pt x="41" y="68"/>
                  </a:lnTo>
                  <a:lnTo>
                    <a:pt x="30" y="68"/>
                  </a:lnTo>
                  <a:lnTo>
                    <a:pt x="19" y="68"/>
                  </a:lnTo>
                  <a:lnTo>
                    <a:pt x="8" y="60"/>
                  </a:lnTo>
                  <a:lnTo>
                    <a:pt x="4" y="49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8" y="8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9" y="8"/>
                  </a:lnTo>
                  <a:lnTo>
                    <a:pt x="56" y="15"/>
                  </a:lnTo>
                  <a:lnTo>
                    <a:pt x="56" y="26"/>
                  </a:lnTo>
                  <a:lnTo>
                    <a:pt x="11" y="26"/>
                  </a:lnTo>
                  <a:close/>
                  <a:moveTo>
                    <a:pt x="11" y="19"/>
                  </a:moveTo>
                  <a:lnTo>
                    <a:pt x="41" y="19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38" y="8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5" y="11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Freeform 15"/>
            <p:cNvSpPr>
              <a:spLocks noEditPoints="1"/>
            </p:cNvSpPr>
            <p:nvPr/>
          </p:nvSpPr>
          <p:spPr bwMode="auto">
            <a:xfrm>
              <a:off x="2199" y="1324"/>
              <a:ext cx="67" cy="105"/>
            </a:xfrm>
            <a:custGeom>
              <a:avLst/>
              <a:gdLst>
                <a:gd name="T0" fmla="*/ 48 w 67"/>
                <a:gd name="T1" fmla="*/ 93 h 105"/>
                <a:gd name="T2" fmla="*/ 41 w 67"/>
                <a:gd name="T3" fmla="*/ 101 h 105"/>
                <a:gd name="T4" fmla="*/ 37 w 67"/>
                <a:gd name="T5" fmla="*/ 105 h 105"/>
                <a:gd name="T6" fmla="*/ 33 w 67"/>
                <a:gd name="T7" fmla="*/ 105 h 105"/>
                <a:gd name="T8" fmla="*/ 26 w 67"/>
                <a:gd name="T9" fmla="*/ 105 h 105"/>
                <a:gd name="T10" fmla="*/ 18 w 67"/>
                <a:gd name="T11" fmla="*/ 105 h 105"/>
                <a:gd name="T12" fmla="*/ 7 w 67"/>
                <a:gd name="T13" fmla="*/ 97 h 105"/>
                <a:gd name="T14" fmla="*/ 3 w 67"/>
                <a:gd name="T15" fmla="*/ 86 h 105"/>
                <a:gd name="T16" fmla="*/ 0 w 67"/>
                <a:gd name="T17" fmla="*/ 75 h 105"/>
                <a:gd name="T18" fmla="*/ 3 w 67"/>
                <a:gd name="T19" fmla="*/ 60 h 105"/>
                <a:gd name="T20" fmla="*/ 7 w 67"/>
                <a:gd name="T21" fmla="*/ 48 h 105"/>
                <a:gd name="T22" fmla="*/ 15 w 67"/>
                <a:gd name="T23" fmla="*/ 41 h 105"/>
                <a:gd name="T24" fmla="*/ 22 w 67"/>
                <a:gd name="T25" fmla="*/ 37 h 105"/>
                <a:gd name="T26" fmla="*/ 33 w 67"/>
                <a:gd name="T27" fmla="*/ 37 h 105"/>
                <a:gd name="T28" fmla="*/ 41 w 67"/>
                <a:gd name="T29" fmla="*/ 37 h 105"/>
                <a:gd name="T30" fmla="*/ 48 w 67"/>
                <a:gd name="T31" fmla="*/ 41 h 105"/>
                <a:gd name="T32" fmla="*/ 48 w 67"/>
                <a:gd name="T33" fmla="*/ 30 h 105"/>
                <a:gd name="T34" fmla="*/ 48 w 67"/>
                <a:gd name="T35" fmla="*/ 18 h 105"/>
                <a:gd name="T36" fmla="*/ 45 w 67"/>
                <a:gd name="T37" fmla="*/ 11 h 105"/>
                <a:gd name="T38" fmla="*/ 45 w 67"/>
                <a:gd name="T39" fmla="*/ 11 h 105"/>
                <a:gd name="T40" fmla="*/ 45 w 67"/>
                <a:gd name="T41" fmla="*/ 7 h 105"/>
                <a:gd name="T42" fmla="*/ 45 w 67"/>
                <a:gd name="T43" fmla="*/ 7 h 105"/>
                <a:gd name="T44" fmla="*/ 41 w 67"/>
                <a:gd name="T45" fmla="*/ 7 h 105"/>
                <a:gd name="T46" fmla="*/ 41 w 67"/>
                <a:gd name="T47" fmla="*/ 7 h 105"/>
                <a:gd name="T48" fmla="*/ 37 w 67"/>
                <a:gd name="T49" fmla="*/ 11 h 105"/>
                <a:gd name="T50" fmla="*/ 37 w 67"/>
                <a:gd name="T51" fmla="*/ 7 h 105"/>
                <a:gd name="T52" fmla="*/ 56 w 67"/>
                <a:gd name="T53" fmla="*/ 0 h 105"/>
                <a:gd name="T54" fmla="*/ 60 w 67"/>
                <a:gd name="T55" fmla="*/ 0 h 105"/>
                <a:gd name="T56" fmla="*/ 60 w 67"/>
                <a:gd name="T57" fmla="*/ 78 h 105"/>
                <a:gd name="T58" fmla="*/ 60 w 67"/>
                <a:gd name="T59" fmla="*/ 90 h 105"/>
                <a:gd name="T60" fmla="*/ 60 w 67"/>
                <a:gd name="T61" fmla="*/ 93 h 105"/>
                <a:gd name="T62" fmla="*/ 60 w 67"/>
                <a:gd name="T63" fmla="*/ 93 h 105"/>
                <a:gd name="T64" fmla="*/ 60 w 67"/>
                <a:gd name="T65" fmla="*/ 97 h 105"/>
                <a:gd name="T66" fmla="*/ 63 w 67"/>
                <a:gd name="T67" fmla="*/ 97 h 105"/>
                <a:gd name="T68" fmla="*/ 63 w 67"/>
                <a:gd name="T69" fmla="*/ 97 h 105"/>
                <a:gd name="T70" fmla="*/ 67 w 67"/>
                <a:gd name="T71" fmla="*/ 97 h 105"/>
                <a:gd name="T72" fmla="*/ 67 w 67"/>
                <a:gd name="T73" fmla="*/ 97 h 105"/>
                <a:gd name="T74" fmla="*/ 67 w 67"/>
                <a:gd name="T75" fmla="*/ 97 h 105"/>
                <a:gd name="T76" fmla="*/ 48 w 67"/>
                <a:gd name="T77" fmla="*/ 105 h 105"/>
                <a:gd name="T78" fmla="*/ 48 w 67"/>
                <a:gd name="T79" fmla="*/ 105 h 105"/>
                <a:gd name="T80" fmla="*/ 48 w 67"/>
                <a:gd name="T81" fmla="*/ 93 h 105"/>
                <a:gd name="T82" fmla="*/ 48 w 67"/>
                <a:gd name="T83" fmla="*/ 90 h 105"/>
                <a:gd name="T84" fmla="*/ 48 w 67"/>
                <a:gd name="T85" fmla="*/ 56 h 105"/>
                <a:gd name="T86" fmla="*/ 45 w 67"/>
                <a:gd name="T87" fmla="*/ 52 h 105"/>
                <a:gd name="T88" fmla="*/ 45 w 67"/>
                <a:gd name="T89" fmla="*/ 48 h 105"/>
                <a:gd name="T90" fmla="*/ 41 w 67"/>
                <a:gd name="T91" fmla="*/ 45 h 105"/>
                <a:gd name="T92" fmla="*/ 37 w 67"/>
                <a:gd name="T93" fmla="*/ 41 h 105"/>
                <a:gd name="T94" fmla="*/ 33 w 67"/>
                <a:gd name="T95" fmla="*/ 41 h 105"/>
                <a:gd name="T96" fmla="*/ 30 w 67"/>
                <a:gd name="T97" fmla="*/ 41 h 105"/>
                <a:gd name="T98" fmla="*/ 26 w 67"/>
                <a:gd name="T99" fmla="*/ 41 h 105"/>
                <a:gd name="T100" fmla="*/ 18 w 67"/>
                <a:gd name="T101" fmla="*/ 45 h 105"/>
                <a:gd name="T102" fmla="*/ 15 w 67"/>
                <a:gd name="T103" fmla="*/ 56 h 105"/>
                <a:gd name="T104" fmla="*/ 11 w 67"/>
                <a:gd name="T105" fmla="*/ 67 h 105"/>
                <a:gd name="T106" fmla="*/ 15 w 67"/>
                <a:gd name="T107" fmla="*/ 78 h 105"/>
                <a:gd name="T108" fmla="*/ 18 w 67"/>
                <a:gd name="T109" fmla="*/ 90 h 105"/>
                <a:gd name="T110" fmla="*/ 26 w 67"/>
                <a:gd name="T111" fmla="*/ 93 h 105"/>
                <a:gd name="T112" fmla="*/ 33 w 67"/>
                <a:gd name="T113" fmla="*/ 97 h 105"/>
                <a:gd name="T114" fmla="*/ 41 w 67"/>
                <a:gd name="T115" fmla="*/ 93 h 105"/>
                <a:gd name="T116" fmla="*/ 48 w 67"/>
                <a:gd name="T117" fmla="*/ 90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"/>
                <a:gd name="T178" fmla="*/ 0 h 105"/>
                <a:gd name="T179" fmla="*/ 67 w 67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" h="105">
                  <a:moveTo>
                    <a:pt x="48" y="93"/>
                  </a:moveTo>
                  <a:lnTo>
                    <a:pt x="41" y="101"/>
                  </a:lnTo>
                  <a:lnTo>
                    <a:pt x="37" y="105"/>
                  </a:lnTo>
                  <a:lnTo>
                    <a:pt x="33" y="105"/>
                  </a:lnTo>
                  <a:lnTo>
                    <a:pt x="26" y="105"/>
                  </a:lnTo>
                  <a:lnTo>
                    <a:pt x="18" y="105"/>
                  </a:lnTo>
                  <a:lnTo>
                    <a:pt x="7" y="97"/>
                  </a:lnTo>
                  <a:lnTo>
                    <a:pt x="3" y="86"/>
                  </a:lnTo>
                  <a:lnTo>
                    <a:pt x="0" y="75"/>
                  </a:lnTo>
                  <a:lnTo>
                    <a:pt x="3" y="60"/>
                  </a:lnTo>
                  <a:lnTo>
                    <a:pt x="7" y="48"/>
                  </a:lnTo>
                  <a:lnTo>
                    <a:pt x="15" y="41"/>
                  </a:lnTo>
                  <a:lnTo>
                    <a:pt x="22" y="37"/>
                  </a:lnTo>
                  <a:lnTo>
                    <a:pt x="33" y="37"/>
                  </a:lnTo>
                  <a:lnTo>
                    <a:pt x="41" y="37"/>
                  </a:lnTo>
                  <a:lnTo>
                    <a:pt x="48" y="41"/>
                  </a:lnTo>
                  <a:lnTo>
                    <a:pt x="48" y="30"/>
                  </a:lnTo>
                  <a:lnTo>
                    <a:pt x="48" y="18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8"/>
                  </a:lnTo>
                  <a:lnTo>
                    <a:pt x="60" y="90"/>
                  </a:lnTo>
                  <a:lnTo>
                    <a:pt x="60" y="93"/>
                  </a:lnTo>
                  <a:lnTo>
                    <a:pt x="60" y="97"/>
                  </a:lnTo>
                  <a:lnTo>
                    <a:pt x="63" y="97"/>
                  </a:lnTo>
                  <a:lnTo>
                    <a:pt x="67" y="97"/>
                  </a:lnTo>
                  <a:lnTo>
                    <a:pt x="48" y="105"/>
                  </a:lnTo>
                  <a:lnTo>
                    <a:pt x="48" y="93"/>
                  </a:lnTo>
                  <a:close/>
                  <a:moveTo>
                    <a:pt x="48" y="90"/>
                  </a:moveTo>
                  <a:lnTo>
                    <a:pt x="48" y="56"/>
                  </a:lnTo>
                  <a:lnTo>
                    <a:pt x="45" y="52"/>
                  </a:lnTo>
                  <a:lnTo>
                    <a:pt x="45" y="48"/>
                  </a:lnTo>
                  <a:lnTo>
                    <a:pt x="41" y="45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30" y="41"/>
                  </a:lnTo>
                  <a:lnTo>
                    <a:pt x="26" y="41"/>
                  </a:lnTo>
                  <a:lnTo>
                    <a:pt x="18" y="45"/>
                  </a:lnTo>
                  <a:lnTo>
                    <a:pt x="15" y="56"/>
                  </a:lnTo>
                  <a:lnTo>
                    <a:pt x="11" y="67"/>
                  </a:lnTo>
                  <a:lnTo>
                    <a:pt x="15" y="78"/>
                  </a:lnTo>
                  <a:lnTo>
                    <a:pt x="18" y="90"/>
                  </a:lnTo>
                  <a:lnTo>
                    <a:pt x="26" y="93"/>
                  </a:lnTo>
                  <a:lnTo>
                    <a:pt x="33" y="97"/>
                  </a:lnTo>
                  <a:lnTo>
                    <a:pt x="41" y="93"/>
                  </a:lnTo>
                  <a:lnTo>
                    <a:pt x="48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Freeform 16"/>
            <p:cNvSpPr>
              <a:spLocks/>
            </p:cNvSpPr>
            <p:nvPr/>
          </p:nvSpPr>
          <p:spPr bwMode="auto">
            <a:xfrm>
              <a:off x="2274" y="1324"/>
              <a:ext cx="37" cy="135"/>
            </a:xfrm>
            <a:custGeom>
              <a:avLst/>
              <a:gdLst>
                <a:gd name="T0" fmla="*/ 0 w 37"/>
                <a:gd name="T1" fmla="*/ 3 h 135"/>
                <a:gd name="T2" fmla="*/ 0 w 37"/>
                <a:gd name="T3" fmla="*/ 0 h 135"/>
                <a:gd name="T4" fmla="*/ 7 w 37"/>
                <a:gd name="T5" fmla="*/ 7 h 135"/>
                <a:gd name="T6" fmla="*/ 18 w 37"/>
                <a:gd name="T7" fmla="*/ 15 h 135"/>
                <a:gd name="T8" fmla="*/ 26 w 37"/>
                <a:gd name="T9" fmla="*/ 26 h 135"/>
                <a:gd name="T10" fmla="*/ 33 w 37"/>
                <a:gd name="T11" fmla="*/ 37 h 135"/>
                <a:gd name="T12" fmla="*/ 37 w 37"/>
                <a:gd name="T13" fmla="*/ 52 h 135"/>
                <a:gd name="T14" fmla="*/ 37 w 37"/>
                <a:gd name="T15" fmla="*/ 67 h 135"/>
                <a:gd name="T16" fmla="*/ 37 w 37"/>
                <a:gd name="T17" fmla="*/ 82 h 135"/>
                <a:gd name="T18" fmla="*/ 33 w 37"/>
                <a:gd name="T19" fmla="*/ 97 h 135"/>
                <a:gd name="T20" fmla="*/ 26 w 37"/>
                <a:gd name="T21" fmla="*/ 108 h 135"/>
                <a:gd name="T22" fmla="*/ 18 w 37"/>
                <a:gd name="T23" fmla="*/ 120 h 135"/>
                <a:gd name="T24" fmla="*/ 11 w 37"/>
                <a:gd name="T25" fmla="*/ 131 h 135"/>
                <a:gd name="T26" fmla="*/ 0 w 37"/>
                <a:gd name="T27" fmla="*/ 135 h 135"/>
                <a:gd name="T28" fmla="*/ 0 w 37"/>
                <a:gd name="T29" fmla="*/ 131 h 135"/>
                <a:gd name="T30" fmla="*/ 7 w 37"/>
                <a:gd name="T31" fmla="*/ 127 h 135"/>
                <a:gd name="T32" fmla="*/ 15 w 37"/>
                <a:gd name="T33" fmla="*/ 120 h 135"/>
                <a:gd name="T34" fmla="*/ 18 w 37"/>
                <a:gd name="T35" fmla="*/ 108 h 135"/>
                <a:gd name="T36" fmla="*/ 22 w 37"/>
                <a:gd name="T37" fmla="*/ 97 h 135"/>
                <a:gd name="T38" fmla="*/ 26 w 37"/>
                <a:gd name="T39" fmla="*/ 86 h 135"/>
                <a:gd name="T40" fmla="*/ 26 w 37"/>
                <a:gd name="T41" fmla="*/ 71 h 135"/>
                <a:gd name="T42" fmla="*/ 26 w 37"/>
                <a:gd name="T43" fmla="*/ 56 h 135"/>
                <a:gd name="T44" fmla="*/ 22 w 37"/>
                <a:gd name="T45" fmla="*/ 41 h 135"/>
                <a:gd name="T46" fmla="*/ 22 w 37"/>
                <a:gd name="T47" fmla="*/ 33 h 135"/>
                <a:gd name="T48" fmla="*/ 18 w 37"/>
                <a:gd name="T49" fmla="*/ 26 h 135"/>
                <a:gd name="T50" fmla="*/ 15 w 37"/>
                <a:gd name="T51" fmla="*/ 22 h 135"/>
                <a:gd name="T52" fmla="*/ 11 w 37"/>
                <a:gd name="T53" fmla="*/ 15 h 135"/>
                <a:gd name="T54" fmla="*/ 3 w 37"/>
                <a:gd name="T55" fmla="*/ 11 h 135"/>
                <a:gd name="T56" fmla="*/ 0 w 37"/>
                <a:gd name="T57" fmla="*/ 3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"/>
                <a:gd name="T88" fmla="*/ 0 h 135"/>
                <a:gd name="T89" fmla="*/ 37 w 37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" h="135">
                  <a:moveTo>
                    <a:pt x="0" y="3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18" y="15"/>
                  </a:lnTo>
                  <a:lnTo>
                    <a:pt x="26" y="26"/>
                  </a:lnTo>
                  <a:lnTo>
                    <a:pt x="33" y="37"/>
                  </a:lnTo>
                  <a:lnTo>
                    <a:pt x="37" y="52"/>
                  </a:lnTo>
                  <a:lnTo>
                    <a:pt x="37" y="67"/>
                  </a:lnTo>
                  <a:lnTo>
                    <a:pt x="37" y="82"/>
                  </a:lnTo>
                  <a:lnTo>
                    <a:pt x="33" y="97"/>
                  </a:lnTo>
                  <a:lnTo>
                    <a:pt x="26" y="108"/>
                  </a:lnTo>
                  <a:lnTo>
                    <a:pt x="18" y="120"/>
                  </a:lnTo>
                  <a:lnTo>
                    <a:pt x="11" y="131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7" y="127"/>
                  </a:lnTo>
                  <a:lnTo>
                    <a:pt x="15" y="120"/>
                  </a:lnTo>
                  <a:lnTo>
                    <a:pt x="18" y="108"/>
                  </a:lnTo>
                  <a:lnTo>
                    <a:pt x="22" y="97"/>
                  </a:lnTo>
                  <a:lnTo>
                    <a:pt x="26" y="86"/>
                  </a:lnTo>
                  <a:lnTo>
                    <a:pt x="26" y="71"/>
                  </a:lnTo>
                  <a:lnTo>
                    <a:pt x="26" y="56"/>
                  </a:lnTo>
                  <a:lnTo>
                    <a:pt x="22" y="41"/>
                  </a:lnTo>
                  <a:lnTo>
                    <a:pt x="22" y="33"/>
                  </a:lnTo>
                  <a:lnTo>
                    <a:pt x="18" y="26"/>
                  </a:lnTo>
                  <a:lnTo>
                    <a:pt x="15" y="22"/>
                  </a:lnTo>
                  <a:lnTo>
                    <a:pt x="11" y="15"/>
                  </a:lnTo>
                  <a:lnTo>
                    <a:pt x="3" y="1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Freeform 17"/>
            <p:cNvSpPr>
              <a:spLocks/>
            </p:cNvSpPr>
            <p:nvPr/>
          </p:nvSpPr>
          <p:spPr bwMode="auto">
            <a:xfrm>
              <a:off x="619" y="1687"/>
              <a:ext cx="109" cy="102"/>
            </a:xfrm>
            <a:custGeom>
              <a:avLst/>
              <a:gdLst>
                <a:gd name="T0" fmla="*/ 0 w 109"/>
                <a:gd name="T1" fmla="*/ 0 h 102"/>
                <a:gd name="T2" fmla="*/ 27 w 109"/>
                <a:gd name="T3" fmla="*/ 0 h 102"/>
                <a:gd name="T4" fmla="*/ 90 w 109"/>
                <a:gd name="T5" fmla="*/ 75 h 102"/>
                <a:gd name="T6" fmla="*/ 90 w 109"/>
                <a:gd name="T7" fmla="*/ 15 h 102"/>
                <a:gd name="T8" fmla="*/ 87 w 109"/>
                <a:gd name="T9" fmla="*/ 8 h 102"/>
                <a:gd name="T10" fmla="*/ 87 w 109"/>
                <a:gd name="T11" fmla="*/ 4 h 102"/>
                <a:gd name="T12" fmla="*/ 83 w 109"/>
                <a:gd name="T13" fmla="*/ 0 h 102"/>
                <a:gd name="T14" fmla="*/ 79 w 109"/>
                <a:gd name="T15" fmla="*/ 0 h 102"/>
                <a:gd name="T16" fmla="*/ 75 w 109"/>
                <a:gd name="T17" fmla="*/ 0 h 102"/>
                <a:gd name="T18" fmla="*/ 75 w 109"/>
                <a:gd name="T19" fmla="*/ 0 h 102"/>
                <a:gd name="T20" fmla="*/ 109 w 109"/>
                <a:gd name="T21" fmla="*/ 0 h 102"/>
                <a:gd name="T22" fmla="*/ 109 w 109"/>
                <a:gd name="T23" fmla="*/ 0 h 102"/>
                <a:gd name="T24" fmla="*/ 105 w 109"/>
                <a:gd name="T25" fmla="*/ 0 h 102"/>
                <a:gd name="T26" fmla="*/ 102 w 109"/>
                <a:gd name="T27" fmla="*/ 0 h 102"/>
                <a:gd name="T28" fmla="*/ 98 w 109"/>
                <a:gd name="T29" fmla="*/ 4 h 102"/>
                <a:gd name="T30" fmla="*/ 94 w 109"/>
                <a:gd name="T31" fmla="*/ 8 h 102"/>
                <a:gd name="T32" fmla="*/ 94 w 109"/>
                <a:gd name="T33" fmla="*/ 15 h 102"/>
                <a:gd name="T34" fmla="*/ 94 w 109"/>
                <a:gd name="T35" fmla="*/ 102 h 102"/>
                <a:gd name="T36" fmla="*/ 94 w 109"/>
                <a:gd name="T37" fmla="*/ 102 h 102"/>
                <a:gd name="T38" fmla="*/ 27 w 109"/>
                <a:gd name="T39" fmla="*/ 23 h 102"/>
                <a:gd name="T40" fmla="*/ 27 w 109"/>
                <a:gd name="T41" fmla="*/ 83 h 102"/>
                <a:gd name="T42" fmla="*/ 27 w 109"/>
                <a:gd name="T43" fmla="*/ 90 h 102"/>
                <a:gd name="T44" fmla="*/ 27 w 109"/>
                <a:gd name="T45" fmla="*/ 94 h 102"/>
                <a:gd name="T46" fmla="*/ 30 w 109"/>
                <a:gd name="T47" fmla="*/ 98 h 102"/>
                <a:gd name="T48" fmla="*/ 38 w 109"/>
                <a:gd name="T49" fmla="*/ 98 h 102"/>
                <a:gd name="T50" fmla="*/ 42 w 109"/>
                <a:gd name="T51" fmla="*/ 98 h 102"/>
                <a:gd name="T52" fmla="*/ 42 w 109"/>
                <a:gd name="T53" fmla="*/ 98 h 102"/>
                <a:gd name="T54" fmla="*/ 8 w 109"/>
                <a:gd name="T55" fmla="*/ 98 h 102"/>
                <a:gd name="T56" fmla="*/ 8 w 109"/>
                <a:gd name="T57" fmla="*/ 98 h 102"/>
                <a:gd name="T58" fmla="*/ 8 w 109"/>
                <a:gd name="T59" fmla="*/ 98 h 102"/>
                <a:gd name="T60" fmla="*/ 15 w 109"/>
                <a:gd name="T61" fmla="*/ 98 h 102"/>
                <a:gd name="T62" fmla="*/ 19 w 109"/>
                <a:gd name="T63" fmla="*/ 94 h 102"/>
                <a:gd name="T64" fmla="*/ 19 w 109"/>
                <a:gd name="T65" fmla="*/ 90 h 102"/>
                <a:gd name="T66" fmla="*/ 19 w 109"/>
                <a:gd name="T67" fmla="*/ 83 h 102"/>
                <a:gd name="T68" fmla="*/ 19 w 109"/>
                <a:gd name="T69" fmla="*/ 15 h 102"/>
                <a:gd name="T70" fmla="*/ 15 w 109"/>
                <a:gd name="T71" fmla="*/ 8 h 102"/>
                <a:gd name="T72" fmla="*/ 15 w 109"/>
                <a:gd name="T73" fmla="*/ 8 h 102"/>
                <a:gd name="T74" fmla="*/ 12 w 109"/>
                <a:gd name="T75" fmla="*/ 4 h 102"/>
                <a:gd name="T76" fmla="*/ 8 w 109"/>
                <a:gd name="T77" fmla="*/ 4 h 102"/>
                <a:gd name="T78" fmla="*/ 4 w 109"/>
                <a:gd name="T79" fmla="*/ 4 h 102"/>
                <a:gd name="T80" fmla="*/ 0 w 109"/>
                <a:gd name="T81" fmla="*/ 4 h 102"/>
                <a:gd name="T82" fmla="*/ 0 w 109"/>
                <a:gd name="T83" fmla="*/ 0 h 1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2"/>
                <a:gd name="T128" fmla="*/ 109 w 109"/>
                <a:gd name="T129" fmla="*/ 102 h 1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2">
                  <a:moveTo>
                    <a:pt x="0" y="0"/>
                  </a:moveTo>
                  <a:lnTo>
                    <a:pt x="27" y="0"/>
                  </a:lnTo>
                  <a:lnTo>
                    <a:pt x="90" y="75"/>
                  </a:lnTo>
                  <a:lnTo>
                    <a:pt x="90" y="15"/>
                  </a:lnTo>
                  <a:lnTo>
                    <a:pt x="87" y="8"/>
                  </a:lnTo>
                  <a:lnTo>
                    <a:pt x="87" y="4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8" y="4"/>
                  </a:lnTo>
                  <a:lnTo>
                    <a:pt x="94" y="8"/>
                  </a:lnTo>
                  <a:lnTo>
                    <a:pt x="94" y="15"/>
                  </a:lnTo>
                  <a:lnTo>
                    <a:pt x="94" y="102"/>
                  </a:lnTo>
                  <a:lnTo>
                    <a:pt x="27" y="23"/>
                  </a:lnTo>
                  <a:lnTo>
                    <a:pt x="27" y="83"/>
                  </a:lnTo>
                  <a:lnTo>
                    <a:pt x="27" y="90"/>
                  </a:lnTo>
                  <a:lnTo>
                    <a:pt x="27" y="94"/>
                  </a:lnTo>
                  <a:lnTo>
                    <a:pt x="30" y="98"/>
                  </a:lnTo>
                  <a:lnTo>
                    <a:pt x="38" y="98"/>
                  </a:lnTo>
                  <a:lnTo>
                    <a:pt x="42" y="98"/>
                  </a:lnTo>
                  <a:lnTo>
                    <a:pt x="8" y="98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19" y="90"/>
                  </a:lnTo>
                  <a:lnTo>
                    <a:pt x="19" y="83"/>
                  </a:lnTo>
                  <a:lnTo>
                    <a:pt x="19" y="15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Freeform 18"/>
            <p:cNvSpPr>
              <a:spLocks noEditPoints="1"/>
            </p:cNvSpPr>
            <p:nvPr/>
          </p:nvSpPr>
          <p:spPr bwMode="auto">
            <a:xfrm>
              <a:off x="732" y="1687"/>
              <a:ext cx="75" cy="98"/>
            </a:xfrm>
            <a:custGeom>
              <a:avLst/>
              <a:gdLst>
                <a:gd name="T0" fmla="*/ 26 w 75"/>
                <a:gd name="T1" fmla="*/ 53 h 98"/>
                <a:gd name="T2" fmla="*/ 26 w 75"/>
                <a:gd name="T3" fmla="*/ 83 h 98"/>
                <a:gd name="T4" fmla="*/ 26 w 75"/>
                <a:gd name="T5" fmla="*/ 90 h 98"/>
                <a:gd name="T6" fmla="*/ 30 w 75"/>
                <a:gd name="T7" fmla="*/ 94 h 98"/>
                <a:gd name="T8" fmla="*/ 34 w 75"/>
                <a:gd name="T9" fmla="*/ 98 h 98"/>
                <a:gd name="T10" fmla="*/ 37 w 75"/>
                <a:gd name="T11" fmla="*/ 98 h 98"/>
                <a:gd name="T12" fmla="*/ 41 w 75"/>
                <a:gd name="T13" fmla="*/ 98 h 98"/>
                <a:gd name="T14" fmla="*/ 41 w 75"/>
                <a:gd name="T15" fmla="*/ 98 h 98"/>
                <a:gd name="T16" fmla="*/ 0 w 75"/>
                <a:gd name="T17" fmla="*/ 98 h 98"/>
                <a:gd name="T18" fmla="*/ 0 w 75"/>
                <a:gd name="T19" fmla="*/ 98 h 98"/>
                <a:gd name="T20" fmla="*/ 4 w 75"/>
                <a:gd name="T21" fmla="*/ 98 h 98"/>
                <a:gd name="T22" fmla="*/ 7 w 75"/>
                <a:gd name="T23" fmla="*/ 98 h 98"/>
                <a:gd name="T24" fmla="*/ 11 w 75"/>
                <a:gd name="T25" fmla="*/ 94 h 98"/>
                <a:gd name="T26" fmla="*/ 15 w 75"/>
                <a:gd name="T27" fmla="*/ 90 h 98"/>
                <a:gd name="T28" fmla="*/ 15 w 75"/>
                <a:gd name="T29" fmla="*/ 83 h 98"/>
                <a:gd name="T30" fmla="*/ 15 w 75"/>
                <a:gd name="T31" fmla="*/ 15 h 98"/>
                <a:gd name="T32" fmla="*/ 11 w 75"/>
                <a:gd name="T33" fmla="*/ 8 h 98"/>
                <a:gd name="T34" fmla="*/ 11 w 75"/>
                <a:gd name="T35" fmla="*/ 4 h 98"/>
                <a:gd name="T36" fmla="*/ 7 w 75"/>
                <a:gd name="T37" fmla="*/ 0 h 98"/>
                <a:gd name="T38" fmla="*/ 4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37 w 75"/>
                <a:gd name="T45" fmla="*/ 0 h 98"/>
                <a:gd name="T46" fmla="*/ 49 w 75"/>
                <a:gd name="T47" fmla="*/ 0 h 98"/>
                <a:gd name="T48" fmla="*/ 56 w 75"/>
                <a:gd name="T49" fmla="*/ 4 h 98"/>
                <a:gd name="T50" fmla="*/ 64 w 75"/>
                <a:gd name="T51" fmla="*/ 4 h 98"/>
                <a:gd name="T52" fmla="*/ 71 w 75"/>
                <a:gd name="T53" fmla="*/ 12 h 98"/>
                <a:gd name="T54" fmla="*/ 75 w 75"/>
                <a:gd name="T55" fmla="*/ 19 h 98"/>
                <a:gd name="T56" fmla="*/ 75 w 75"/>
                <a:gd name="T57" fmla="*/ 27 h 98"/>
                <a:gd name="T58" fmla="*/ 75 w 75"/>
                <a:gd name="T59" fmla="*/ 38 h 98"/>
                <a:gd name="T60" fmla="*/ 67 w 75"/>
                <a:gd name="T61" fmla="*/ 45 h 98"/>
                <a:gd name="T62" fmla="*/ 56 w 75"/>
                <a:gd name="T63" fmla="*/ 53 h 98"/>
                <a:gd name="T64" fmla="*/ 45 w 75"/>
                <a:gd name="T65" fmla="*/ 53 h 98"/>
                <a:gd name="T66" fmla="*/ 41 w 75"/>
                <a:gd name="T67" fmla="*/ 53 h 98"/>
                <a:gd name="T68" fmla="*/ 37 w 75"/>
                <a:gd name="T69" fmla="*/ 53 h 98"/>
                <a:gd name="T70" fmla="*/ 34 w 75"/>
                <a:gd name="T71" fmla="*/ 53 h 98"/>
                <a:gd name="T72" fmla="*/ 26 w 75"/>
                <a:gd name="T73" fmla="*/ 53 h 98"/>
                <a:gd name="T74" fmla="*/ 26 w 75"/>
                <a:gd name="T75" fmla="*/ 49 h 98"/>
                <a:gd name="T76" fmla="*/ 30 w 75"/>
                <a:gd name="T77" fmla="*/ 49 h 98"/>
                <a:gd name="T78" fmla="*/ 34 w 75"/>
                <a:gd name="T79" fmla="*/ 49 h 98"/>
                <a:gd name="T80" fmla="*/ 37 w 75"/>
                <a:gd name="T81" fmla="*/ 49 h 98"/>
                <a:gd name="T82" fmla="*/ 41 w 75"/>
                <a:gd name="T83" fmla="*/ 49 h 98"/>
                <a:gd name="T84" fmla="*/ 49 w 75"/>
                <a:gd name="T85" fmla="*/ 49 h 98"/>
                <a:gd name="T86" fmla="*/ 52 w 75"/>
                <a:gd name="T87" fmla="*/ 42 h 98"/>
                <a:gd name="T88" fmla="*/ 56 w 75"/>
                <a:gd name="T89" fmla="*/ 38 h 98"/>
                <a:gd name="T90" fmla="*/ 60 w 75"/>
                <a:gd name="T91" fmla="*/ 27 h 98"/>
                <a:gd name="T92" fmla="*/ 60 w 75"/>
                <a:gd name="T93" fmla="*/ 23 h 98"/>
                <a:gd name="T94" fmla="*/ 56 w 75"/>
                <a:gd name="T95" fmla="*/ 15 h 98"/>
                <a:gd name="T96" fmla="*/ 52 w 75"/>
                <a:gd name="T97" fmla="*/ 12 h 98"/>
                <a:gd name="T98" fmla="*/ 49 w 75"/>
                <a:gd name="T99" fmla="*/ 8 h 98"/>
                <a:gd name="T100" fmla="*/ 45 w 75"/>
                <a:gd name="T101" fmla="*/ 4 h 98"/>
                <a:gd name="T102" fmla="*/ 37 w 75"/>
                <a:gd name="T103" fmla="*/ 4 h 98"/>
                <a:gd name="T104" fmla="*/ 34 w 75"/>
                <a:gd name="T105" fmla="*/ 4 h 98"/>
                <a:gd name="T106" fmla="*/ 26 w 75"/>
                <a:gd name="T107" fmla="*/ 4 h 98"/>
                <a:gd name="T108" fmla="*/ 26 w 75"/>
                <a:gd name="T109" fmla="*/ 49 h 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"/>
                <a:gd name="T166" fmla="*/ 0 h 98"/>
                <a:gd name="T167" fmla="*/ 75 w 75"/>
                <a:gd name="T168" fmla="*/ 98 h 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" h="98">
                  <a:moveTo>
                    <a:pt x="26" y="53"/>
                  </a:moveTo>
                  <a:lnTo>
                    <a:pt x="26" y="83"/>
                  </a:lnTo>
                  <a:lnTo>
                    <a:pt x="26" y="90"/>
                  </a:lnTo>
                  <a:lnTo>
                    <a:pt x="30" y="94"/>
                  </a:lnTo>
                  <a:lnTo>
                    <a:pt x="34" y="98"/>
                  </a:lnTo>
                  <a:lnTo>
                    <a:pt x="37" y="98"/>
                  </a:lnTo>
                  <a:lnTo>
                    <a:pt x="41" y="98"/>
                  </a:lnTo>
                  <a:lnTo>
                    <a:pt x="0" y="98"/>
                  </a:lnTo>
                  <a:lnTo>
                    <a:pt x="4" y="98"/>
                  </a:lnTo>
                  <a:lnTo>
                    <a:pt x="7" y="98"/>
                  </a:lnTo>
                  <a:lnTo>
                    <a:pt x="11" y="94"/>
                  </a:lnTo>
                  <a:lnTo>
                    <a:pt x="15" y="90"/>
                  </a:lnTo>
                  <a:lnTo>
                    <a:pt x="15" y="83"/>
                  </a:lnTo>
                  <a:lnTo>
                    <a:pt x="15" y="15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49" y="0"/>
                  </a:lnTo>
                  <a:lnTo>
                    <a:pt x="56" y="4"/>
                  </a:lnTo>
                  <a:lnTo>
                    <a:pt x="64" y="4"/>
                  </a:lnTo>
                  <a:lnTo>
                    <a:pt x="71" y="12"/>
                  </a:lnTo>
                  <a:lnTo>
                    <a:pt x="75" y="19"/>
                  </a:lnTo>
                  <a:lnTo>
                    <a:pt x="75" y="27"/>
                  </a:lnTo>
                  <a:lnTo>
                    <a:pt x="75" y="38"/>
                  </a:lnTo>
                  <a:lnTo>
                    <a:pt x="67" y="45"/>
                  </a:lnTo>
                  <a:lnTo>
                    <a:pt x="56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3"/>
                  </a:lnTo>
                  <a:lnTo>
                    <a:pt x="34" y="53"/>
                  </a:lnTo>
                  <a:lnTo>
                    <a:pt x="26" y="53"/>
                  </a:lnTo>
                  <a:close/>
                  <a:moveTo>
                    <a:pt x="26" y="49"/>
                  </a:moveTo>
                  <a:lnTo>
                    <a:pt x="30" y="49"/>
                  </a:lnTo>
                  <a:lnTo>
                    <a:pt x="34" y="49"/>
                  </a:lnTo>
                  <a:lnTo>
                    <a:pt x="37" y="49"/>
                  </a:lnTo>
                  <a:lnTo>
                    <a:pt x="41" y="49"/>
                  </a:lnTo>
                  <a:lnTo>
                    <a:pt x="49" y="49"/>
                  </a:lnTo>
                  <a:lnTo>
                    <a:pt x="52" y="42"/>
                  </a:lnTo>
                  <a:lnTo>
                    <a:pt x="56" y="38"/>
                  </a:lnTo>
                  <a:lnTo>
                    <a:pt x="60" y="27"/>
                  </a:lnTo>
                  <a:lnTo>
                    <a:pt x="60" y="23"/>
                  </a:lnTo>
                  <a:lnTo>
                    <a:pt x="56" y="15"/>
                  </a:lnTo>
                  <a:lnTo>
                    <a:pt x="52" y="12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26" y="4"/>
                  </a:lnTo>
                  <a:lnTo>
                    <a:pt x="2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Freeform 19"/>
            <p:cNvSpPr>
              <a:spLocks/>
            </p:cNvSpPr>
            <p:nvPr/>
          </p:nvSpPr>
          <p:spPr bwMode="auto">
            <a:xfrm>
              <a:off x="818" y="1684"/>
              <a:ext cx="41" cy="135"/>
            </a:xfrm>
            <a:custGeom>
              <a:avLst/>
              <a:gdLst>
                <a:gd name="T0" fmla="*/ 41 w 41"/>
                <a:gd name="T1" fmla="*/ 131 h 135"/>
                <a:gd name="T2" fmla="*/ 41 w 41"/>
                <a:gd name="T3" fmla="*/ 135 h 135"/>
                <a:gd name="T4" fmla="*/ 30 w 41"/>
                <a:gd name="T5" fmla="*/ 127 h 135"/>
                <a:gd name="T6" fmla="*/ 23 w 41"/>
                <a:gd name="T7" fmla="*/ 120 h 135"/>
                <a:gd name="T8" fmla="*/ 15 w 41"/>
                <a:gd name="T9" fmla="*/ 108 h 135"/>
                <a:gd name="T10" fmla="*/ 8 w 41"/>
                <a:gd name="T11" fmla="*/ 97 h 135"/>
                <a:gd name="T12" fmla="*/ 4 w 41"/>
                <a:gd name="T13" fmla="*/ 82 h 135"/>
                <a:gd name="T14" fmla="*/ 0 w 41"/>
                <a:gd name="T15" fmla="*/ 67 h 135"/>
                <a:gd name="T16" fmla="*/ 4 w 41"/>
                <a:gd name="T17" fmla="*/ 52 h 135"/>
                <a:gd name="T18" fmla="*/ 8 w 41"/>
                <a:gd name="T19" fmla="*/ 37 h 135"/>
                <a:gd name="T20" fmla="*/ 11 w 41"/>
                <a:gd name="T21" fmla="*/ 26 h 135"/>
                <a:gd name="T22" fmla="*/ 19 w 41"/>
                <a:gd name="T23" fmla="*/ 15 h 135"/>
                <a:gd name="T24" fmla="*/ 30 w 41"/>
                <a:gd name="T25" fmla="*/ 7 h 135"/>
                <a:gd name="T26" fmla="*/ 41 w 41"/>
                <a:gd name="T27" fmla="*/ 0 h 135"/>
                <a:gd name="T28" fmla="*/ 41 w 41"/>
                <a:gd name="T29" fmla="*/ 3 h 135"/>
                <a:gd name="T30" fmla="*/ 34 w 41"/>
                <a:gd name="T31" fmla="*/ 7 h 135"/>
                <a:gd name="T32" fmla="*/ 26 w 41"/>
                <a:gd name="T33" fmla="*/ 15 h 135"/>
                <a:gd name="T34" fmla="*/ 23 w 41"/>
                <a:gd name="T35" fmla="*/ 26 h 135"/>
                <a:gd name="T36" fmla="*/ 19 w 41"/>
                <a:gd name="T37" fmla="*/ 37 h 135"/>
                <a:gd name="T38" fmla="*/ 15 w 41"/>
                <a:gd name="T39" fmla="*/ 52 h 135"/>
                <a:gd name="T40" fmla="*/ 15 w 41"/>
                <a:gd name="T41" fmla="*/ 63 h 135"/>
                <a:gd name="T42" fmla="*/ 15 w 41"/>
                <a:gd name="T43" fmla="*/ 78 h 135"/>
                <a:gd name="T44" fmla="*/ 19 w 41"/>
                <a:gd name="T45" fmla="*/ 93 h 135"/>
                <a:gd name="T46" fmla="*/ 19 w 41"/>
                <a:gd name="T47" fmla="*/ 101 h 135"/>
                <a:gd name="T48" fmla="*/ 23 w 41"/>
                <a:gd name="T49" fmla="*/ 108 h 135"/>
                <a:gd name="T50" fmla="*/ 26 w 41"/>
                <a:gd name="T51" fmla="*/ 116 h 135"/>
                <a:gd name="T52" fmla="*/ 30 w 41"/>
                <a:gd name="T53" fmla="*/ 120 h 135"/>
                <a:gd name="T54" fmla="*/ 34 w 41"/>
                <a:gd name="T55" fmla="*/ 127 h 135"/>
                <a:gd name="T56" fmla="*/ 41 w 41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1"/>
                  </a:moveTo>
                  <a:lnTo>
                    <a:pt x="41" y="135"/>
                  </a:lnTo>
                  <a:lnTo>
                    <a:pt x="30" y="127"/>
                  </a:lnTo>
                  <a:lnTo>
                    <a:pt x="23" y="120"/>
                  </a:lnTo>
                  <a:lnTo>
                    <a:pt x="15" y="108"/>
                  </a:lnTo>
                  <a:lnTo>
                    <a:pt x="8" y="97"/>
                  </a:lnTo>
                  <a:lnTo>
                    <a:pt x="4" y="82"/>
                  </a:lnTo>
                  <a:lnTo>
                    <a:pt x="0" y="67"/>
                  </a:lnTo>
                  <a:lnTo>
                    <a:pt x="4" y="52"/>
                  </a:lnTo>
                  <a:lnTo>
                    <a:pt x="8" y="37"/>
                  </a:lnTo>
                  <a:lnTo>
                    <a:pt x="11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1" y="0"/>
                  </a:lnTo>
                  <a:lnTo>
                    <a:pt x="41" y="3"/>
                  </a:lnTo>
                  <a:lnTo>
                    <a:pt x="34" y="7"/>
                  </a:lnTo>
                  <a:lnTo>
                    <a:pt x="26" y="15"/>
                  </a:lnTo>
                  <a:lnTo>
                    <a:pt x="23" y="26"/>
                  </a:lnTo>
                  <a:lnTo>
                    <a:pt x="19" y="37"/>
                  </a:lnTo>
                  <a:lnTo>
                    <a:pt x="15" y="52"/>
                  </a:lnTo>
                  <a:lnTo>
                    <a:pt x="15" y="63"/>
                  </a:lnTo>
                  <a:lnTo>
                    <a:pt x="15" y="78"/>
                  </a:lnTo>
                  <a:lnTo>
                    <a:pt x="19" y="93"/>
                  </a:lnTo>
                  <a:lnTo>
                    <a:pt x="19" y="101"/>
                  </a:lnTo>
                  <a:lnTo>
                    <a:pt x="23" y="108"/>
                  </a:lnTo>
                  <a:lnTo>
                    <a:pt x="26" y="116"/>
                  </a:lnTo>
                  <a:lnTo>
                    <a:pt x="30" y="120"/>
                  </a:lnTo>
                  <a:lnTo>
                    <a:pt x="34" y="127"/>
                  </a:lnTo>
                  <a:lnTo>
                    <a:pt x="41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20"/>
            <p:cNvSpPr>
              <a:spLocks/>
            </p:cNvSpPr>
            <p:nvPr/>
          </p:nvSpPr>
          <p:spPr bwMode="auto">
            <a:xfrm>
              <a:off x="863" y="1721"/>
              <a:ext cx="109" cy="68"/>
            </a:xfrm>
            <a:custGeom>
              <a:avLst/>
              <a:gdLst>
                <a:gd name="T0" fmla="*/ 0 w 109"/>
                <a:gd name="T1" fmla="*/ 0 h 68"/>
                <a:gd name="T2" fmla="*/ 30 w 109"/>
                <a:gd name="T3" fmla="*/ 0 h 68"/>
                <a:gd name="T4" fmla="*/ 30 w 109"/>
                <a:gd name="T5" fmla="*/ 0 h 68"/>
                <a:gd name="T6" fmla="*/ 26 w 109"/>
                <a:gd name="T7" fmla="*/ 0 h 68"/>
                <a:gd name="T8" fmla="*/ 23 w 109"/>
                <a:gd name="T9" fmla="*/ 0 h 68"/>
                <a:gd name="T10" fmla="*/ 23 w 109"/>
                <a:gd name="T11" fmla="*/ 4 h 68"/>
                <a:gd name="T12" fmla="*/ 23 w 109"/>
                <a:gd name="T13" fmla="*/ 4 h 68"/>
                <a:gd name="T14" fmla="*/ 23 w 109"/>
                <a:gd name="T15" fmla="*/ 8 h 68"/>
                <a:gd name="T16" fmla="*/ 23 w 109"/>
                <a:gd name="T17" fmla="*/ 11 h 68"/>
                <a:gd name="T18" fmla="*/ 38 w 109"/>
                <a:gd name="T19" fmla="*/ 49 h 68"/>
                <a:gd name="T20" fmla="*/ 53 w 109"/>
                <a:gd name="T21" fmla="*/ 15 h 68"/>
                <a:gd name="T22" fmla="*/ 49 w 109"/>
                <a:gd name="T23" fmla="*/ 8 h 68"/>
                <a:gd name="T24" fmla="*/ 49 w 109"/>
                <a:gd name="T25" fmla="*/ 4 h 68"/>
                <a:gd name="T26" fmla="*/ 45 w 109"/>
                <a:gd name="T27" fmla="*/ 0 h 68"/>
                <a:gd name="T28" fmla="*/ 41 w 109"/>
                <a:gd name="T29" fmla="*/ 0 h 68"/>
                <a:gd name="T30" fmla="*/ 38 w 109"/>
                <a:gd name="T31" fmla="*/ 0 h 68"/>
                <a:gd name="T32" fmla="*/ 38 w 109"/>
                <a:gd name="T33" fmla="*/ 0 h 68"/>
                <a:gd name="T34" fmla="*/ 71 w 109"/>
                <a:gd name="T35" fmla="*/ 0 h 68"/>
                <a:gd name="T36" fmla="*/ 71 w 109"/>
                <a:gd name="T37" fmla="*/ 0 h 68"/>
                <a:gd name="T38" fmla="*/ 68 w 109"/>
                <a:gd name="T39" fmla="*/ 0 h 68"/>
                <a:gd name="T40" fmla="*/ 64 w 109"/>
                <a:gd name="T41" fmla="*/ 4 h 68"/>
                <a:gd name="T42" fmla="*/ 64 w 109"/>
                <a:gd name="T43" fmla="*/ 4 h 68"/>
                <a:gd name="T44" fmla="*/ 64 w 109"/>
                <a:gd name="T45" fmla="*/ 8 h 68"/>
                <a:gd name="T46" fmla="*/ 64 w 109"/>
                <a:gd name="T47" fmla="*/ 8 h 68"/>
                <a:gd name="T48" fmla="*/ 64 w 109"/>
                <a:gd name="T49" fmla="*/ 11 h 68"/>
                <a:gd name="T50" fmla="*/ 79 w 109"/>
                <a:gd name="T51" fmla="*/ 49 h 68"/>
                <a:gd name="T52" fmla="*/ 94 w 109"/>
                <a:gd name="T53" fmla="*/ 11 h 68"/>
                <a:gd name="T54" fmla="*/ 94 w 109"/>
                <a:gd name="T55" fmla="*/ 8 h 68"/>
                <a:gd name="T56" fmla="*/ 98 w 109"/>
                <a:gd name="T57" fmla="*/ 4 h 68"/>
                <a:gd name="T58" fmla="*/ 98 w 109"/>
                <a:gd name="T59" fmla="*/ 4 h 68"/>
                <a:gd name="T60" fmla="*/ 94 w 109"/>
                <a:gd name="T61" fmla="*/ 0 h 68"/>
                <a:gd name="T62" fmla="*/ 94 w 109"/>
                <a:gd name="T63" fmla="*/ 0 h 68"/>
                <a:gd name="T64" fmla="*/ 86 w 109"/>
                <a:gd name="T65" fmla="*/ 0 h 68"/>
                <a:gd name="T66" fmla="*/ 86 w 109"/>
                <a:gd name="T67" fmla="*/ 0 h 68"/>
                <a:gd name="T68" fmla="*/ 109 w 109"/>
                <a:gd name="T69" fmla="*/ 0 h 68"/>
                <a:gd name="T70" fmla="*/ 109 w 109"/>
                <a:gd name="T71" fmla="*/ 0 h 68"/>
                <a:gd name="T72" fmla="*/ 101 w 109"/>
                <a:gd name="T73" fmla="*/ 4 h 68"/>
                <a:gd name="T74" fmla="*/ 98 w 109"/>
                <a:gd name="T75" fmla="*/ 11 h 68"/>
                <a:gd name="T76" fmla="*/ 79 w 109"/>
                <a:gd name="T77" fmla="*/ 68 h 68"/>
                <a:gd name="T78" fmla="*/ 75 w 109"/>
                <a:gd name="T79" fmla="*/ 68 h 68"/>
                <a:gd name="T80" fmla="*/ 56 w 109"/>
                <a:gd name="T81" fmla="*/ 23 h 68"/>
                <a:gd name="T82" fmla="*/ 34 w 109"/>
                <a:gd name="T83" fmla="*/ 68 h 68"/>
                <a:gd name="T84" fmla="*/ 34 w 109"/>
                <a:gd name="T85" fmla="*/ 68 h 68"/>
                <a:gd name="T86" fmla="*/ 11 w 109"/>
                <a:gd name="T87" fmla="*/ 11 h 68"/>
                <a:gd name="T88" fmla="*/ 8 w 109"/>
                <a:gd name="T89" fmla="*/ 8 h 68"/>
                <a:gd name="T90" fmla="*/ 8 w 109"/>
                <a:gd name="T91" fmla="*/ 4 h 68"/>
                <a:gd name="T92" fmla="*/ 4 w 109"/>
                <a:gd name="T93" fmla="*/ 0 h 68"/>
                <a:gd name="T94" fmla="*/ 0 w 109"/>
                <a:gd name="T95" fmla="*/ 0 h 68"/>
                <a:gd name="T96" fmla="*/ 0 w 109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68"/>
                <a:gd name="T149" fmla="*/ 109 w 109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68">
                  <a:moveTo>
                    <a:pt x="0" y="0"/>
                  </a:moveTo>
                  <a:lnTo>
                    <a:pt x="30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1"/>
                  </a:lnTo>
                  <a:lnTo>
                    <a:pt x="38" y="49"/>
                  </a:lnTo>
                  <a:lnTo>
                    <a:pt x="53" y="15"/>
                  </a:lnTo>
                  <a:lnTo>
                    <a:pt x="49" y="8"/>
                  </a:lnTo>
                  <a:lnTo>
                    <a:pt x="49" y="4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4" y="11"/>
                  </a:lnTo>
                  <a:lnTo>
                    <a:pt x="79" y="49"/>
                  </a:lnTo>
                  <a:lnTo>
                    <a:pt x="94" y="11"/>
                  </a:lnTo>
                  <a:lnTo>
                    <a:pt x="94" y="8"/>
                  </a:lnTo>
                  <a:lnTo>
                    <a:pt x="98" y="4"/>
                  </a:lnTo>
                  <a:lnTo>
                    <a:pt x="94" y="0"/>
                  </a:lnTo>
                  <a:lnTo>
                    <a:pt x="86" y="0"/>
                  </a:lnTo>
                  <a:lnTo>
                    <a:pt x="109" y="0"/>
                  </a:lnTo>
                  <a:lnTo>
                    <a:pt x="101" y="4"/>
                  </a:lnTo>
                  <a:lnTo>
                    <a:pt x="98" y="11"/>
                  </a:lnTo>
                  <a:lnTo>
                    <a:pt x="79" y="68"/>
                  </a:lnTo>
                  <a:lnTo>
                    <a:pt x="75" y="68"/>
                  </a:lnTo>
                  <a:lnTo>
                    <a:pt x="56" y="23"/>
                  </a:lnTo>
                  <a:lnTo>
                    <a:pt x="34" y="68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Freeform 21"/>
            <p:cNvSpPr>
              <a:spLocks noEditPoints="1"/>
            </p:cNvSpPr>
            <p:nvPr/>
          </p:nvSpPr>
          <p:spPr bwMode="auto">
            <a:xfrm>
              <a:off x="972" y="1717"/>
              <a:ext cx="64" cy="72"/>
            </a:xfrm>
            <a:custGeom>
              <a:avLst/>
              <a:gdLst>
                <a:gd name="T0" fmla="*/ 34 w 64"/>
                <a:gd name="T1" fmla="*/ 0 h 72"/>
                <a:gd name="T2" fmla="*/ 41 w 64"/>
                <a:gd name="T3" fmla="*/ 0 h 72"/>
                <a:gd name="T4" fmla="*/ 52 w 64"/>
                <a:gd name="T5" fmla="*/ 4 h 72"/>
                <a:gd name="T6" fmla="*/ 56 w 64"/>
                <a:gd name="T7" fmla="*/ 12 h 72"/>
                <a:gd name="T8" fmla="*/ 64 w 64"/>
                <a:gd name="T9" fmla="*/ 23 h 72"/>
                <a:gd name="T10" fmla="*/ 64 w 64"/>
                <a:gd name="T11" fmla="*/ 34 h 72"/>
                <a:gd name="T12" fmla="*/ 64 w 64"/>
                <a:gd name="T13" fmla="*/ 45 h 72"/>
                <a:gd name="T14" fmla="*/ 60 w 64"/>
                <a:gd name="T15" fmla="*/ 53 h 72"/>
                <a:gd name="T16" fmla="*/ 56 w 64"/>
                <a:gd name="T17" fmla="*/ 60 h 72"/>
                <a:gd name="T18" fmla="*/ 49 w 64"/>
                <a:gd name="T19" fmla="*/ 68 h 72"/>
                <a:gd name="T20" fmla="*/ 41 w 64"/>
                <a:gd name="T21" fmla="*/ 72 h 72"/>
                <a:gd name="T22" fmla="*/ 34 w 64"/>
                <a:gd name="T23" fmla="*/ 72 h 72"/>
                <a:gd name="T24" fmla="*/ 22 w 64"/>
                <a:gd name="T25" fmla="*/ 72 h 72"/>
                <a:gd name="T26" fmla="*/ 15 w 64"/>
                <a:gd name="T27" fmla="*/ 64 h 72"/>
                <a:gd name="T28" fmla="*/ 7 w 64"/>
                <a:gd name="T29" fmla="*/ 60 h 72"/>
                <a:gd name="T30" fmla="*/ 4 w 64"/>
                <a:gd name="T31" fmla="*/ 49 h 72"/>
                <a:gd name="T32" fmla="*/ 0 w 64"/>
                <a:gd name="T33" fmla="*/ 38 h 72"/>
                <a:gd name="T34" fmla="*/ 4 w 64"/>
                <a:gd name="T35" fmla="*/ 27 h 72"/>
                <a:gd name="T36" fmla="*/ 7 w 64"/>
                <a:gd name="T37" fmla="*/ 19 h 72"/>
                <a:gd name="T38" fmla="*/ 11 w 64"/>
                <a:gd name="T39" fmla="*/ 12 h 72"/>
                <a:gd name="T40" fmla="*/ 19 w 64"/>
                <a:gd name="T41" fmla="*/ 4 h 72"/>
                <a:gd name="T42" fmla="*/ 26 w 64"/>
                <a:gd name="T43" fmla="*/ 0 h 72"/>
                <a:gd name="T44" fmla="*/ 34 w 64"/>
                <a:gd name="T45" fmla="*/ 0 h 72"/>
                <a:gd name="T46" fmla="*/ 30 w 64"/>
                <a:gd name="T47" fmla="*/ 4 h 72"/>
                <a:gd name="T48" fmla="*/ 26 w 64"/>
                <a:gd name="T49" fmla="*/ 8 h 72"/>
                <a:gd name="T50" fmla="*/ 22 w 64"/>
                <a:gd name="T51" fmla="*/ 8 h 72"/>
                <a:gd name="T52" fmla="*/ 19 w 64"/>
                <a:gd name="T53" fmla="*/ 12 h 72"/>
                <a:gd name="T54" fmla="*/ 15 w 64"/>
                <a:gd name="T55" fmla="*/ 15 h 72"/>
                <a:gd name="T56" fmla="*/ 15 w 64"/>
                <a:gd name="T57" fmla="*/ 23 h 72"/>
                <a:gd name="T58" fmla="*/ 15 w 64"/>
                <a:gd name="T59" fmla="*/ 30 h 72"/>
                <a:gd name="T60" fmla="*/ 15 w 64"/>
                <a:gd name="T61" fmla="*/ 45 h 72"/>
                <a:gd name="T62" fmla="*/ 19 w 64"/>
                <a:gd name="T63" fmla="*/ 57 h 72"/>
                <a:gd name="T64" fmla="*/ 26 w 64"/>
                <a:gd name="T65" fmla="*/ 64 h 72"/>
                <a:gd name="T66" fmla="*/ 37 w 64"/>
                <a:gd name="T67" fmla="*/ 68 h 72"/>
                <a:gd name="T68" fmla="*/ 41 w 64"/>
                <a:gd name="T69" fmla="*/ 64 h 72"/>
                <a:gd name="T70" fmla="*/ 49 w 64"/>
                <a:gd name="T71" fmla="*/ 60 h 72"/>
                <a:gd name="T72" fmla="*/ 52 w 64"/>
                <a:gd name="T73" fmla="*/ 53 h 72"/>
                <a:gd name="T74" fmla="*/ 52 w 64"/>
                <a:gd name="T75" fmla="*/ 42 h 72"/>
                <a:gd name="T76" fmla="*/ 52 w 64"/>
                <a:gd name="T77" fmla="*/ 30 h 72"/>
                <a:gd name="T78" fmla="*/ 49 w 64"/>
                <a:gd name="T79" fmla="*/ 19 h 72"/>
                <a:gd name="T80" fmla="*/ 45 w 64"/>
                <a:gd name="T81" fmla="*/ 12 h 72"/>
                <a:gd name="T82" fmla="*/ 37 w 64"/>
                <a:gd name="T83" fmla="*/ 8 h 72"/>
                <a:gd name="T84" fmla="*/ 30 w 64"/>
                <a:gd name="T85" fmla="*/ 4 h 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72"/>
                <a:gd name="T131" fmla="*/ 64 w 64"/>
                <a:gd name="T132" fmla="*/ 72 h 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72">
                  <a:moveTo>
                    <a:pt x="34" y="0"/>
                  </a:moveTo>
                  <a:lnTo>
                    <a:pt x="41" y="0"/>
                  </a:lnTo>
                  <a:lnTo>
                    <a:pt x="52" y="4"/>
                  </a:lnTo>
                  <a:lnTo>
                    <a:pt x="56" y="12"/>
                  </a:lnTo>
                  <a:lnTo>
                    <a:pt x="64" y="23"/>
                  </a:lnTo>
                  <a:lnTo>
                    <a:pt x="64" y="34"/>
                  </a:lnTo>
                  <a:lnTo>
                    <a:pt x="64" y="45"/>
                  </a:lnTo>
                  <a:lnTo>
                    <a:pt x="60" y="53"/>
                  </a:lnTo>
                  <a:lnTo>
                    <a:pt x="56" y="60"/>
                  </a:lnTo>
                  <a:lnTo>
                    <a:pt x="49" y="68"/>
                  </a:lnTo>
                  <a:lnTo>
                    <a:pt x="41" y="72"/>
                  </a:lnTo>
                  <a:lnTo>
                    <a:pt x="34" y="72"/>
                  </a:lnTo>
                  <a:lnTo>
                    <a:pt x="22" y="72"/>
                  </a:lnTo>
                  <a:lnTo>
                    <a:pt x="15" y="64"/>
                  </a:lnTo>
                  <a:lnTo>
                    <a:pt x="7" y="60"/>
                  </a:lnTo>
                  <a:lnTo>
                    <a:pt x="4" y="49"/>
                  </a:lnTo>
                  <a:lnTo>
                    <a:pt x="0" y="38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26" y="0"/>
                  </a:lnTo>
                  <a:lnTo>
                    <a:pt x="34" y="0"/>
                  </a:lnTo>
                  <a:close/>
                  <a:moveTo>
                    <a:pt x="30" y="4"/>
                  </a:moveTo>
                  <a:lnTo>
                    <a:pt x="26" y="8"/>
                  </a:lnTo>
                  <a:lnTo>
                    <a:pt x="22" y="8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5" y="23"/>
                  </a:lnTo>
                  <a:lnTo>
                    <a:pt x="15" y="30"/>
                  </a:lnTo>
                  <a:lnTo>
                    <a:pt x="15" y="45"/>
                  </a:lnTo>
                  <a:lnTo>
                    <a:pt x="19" y="57"/>
                  </a:lnTo>
                  <a:lnTo>
                    <a:pt x="26" y="64"/>
                  </a:lnTo>
                  <a:lnTo>
                    <a:pt x="37" y="68"/>
                  </a:lnTo>
                  <a:lnTo>
                    <a:pt x="41" y="64"/>
                  </a:lnTo>
                  <a:lnTo>
                    <a:pt x="49" y="60"/>
                  </a:lnTo>
                  <a:lnTo>
                    <a:pt x="52" y="53"/>
                  </a:lnTo>
                  <a:lnTo>
                    <a:pt x="52" y="42"/>
                  </a:lnTo>
                  <a:lnTo>
                    <a:pt x="52" y="30"/>
                  </a:lnTo>
                  <a:lnTo>
                    <a:pt x="49" y="19"/>
                  </a:lnTo>
                  <a:lnTo>
                    <a:pt x="45" y="12"/>
                  </a:lnTo>
                  <a:lnTo>
                    <a:pt x="37" y="8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Freeform 22"/>
            <p:cNvSpPr>
              <a:spLocks/>
            </p:cNvSpPr>
            <p:nvPr/>
          </p:nvSpPr>
          <p:spPr bwMode="auto">
            <a:xfrm>
              <a:off x="1047" y="1717"/>
              <a:ext cx="45" cy="68"/>
            </a:xfrm>
            <a:custGeom>
              <a:avLst/>
              <a:gdLst>
                <a:gd name="T0" fmla="*/ 19 w 45"/>
                <a:gd name="T1" fmla="*/ 0 h 68"/>
                <a:gd name="T2" fmla="*/ 19 w 45"/>
                <a:gd name="T3" fmla="*/ 19 h 68"/>
                <a:gd name="T4" fmla="*/ 26 w 45"/>
                <a:gd name="T5" fmla="*/ 8 h 68"/>
                <a:gd name="T6" fmla="*/ 30 w 45"/>
                <a:gd name="T7" fmla="*/ 4 h 68"/>
                <a:gd name="T8" fmla="*/ 37 w 45"/>
                <a:gd name="T9" fmla="*/ 0 h 68"/>
                <a:gd name="T10" fmla="*/ 41 w 45"/>
                <a:gd name="T11" fmla="*/ 0 h 68"/>
                <a:gd name="T12" fmla="*/ 45 w 45"/>
                <a:gd name="T13" fmla="*/ 4 h 68"/>
                <a:gd name="T14" fmla="*/ 45 w 45"/>
                <a:gd name="T15" fmla="*/ 8 h 68"/>
                <a:gd name="T16" fmla="*/ 45 w 45"/>
                <a:gd name="T17" fmla="*/ 12 h 68"/>
                <a:gd name="T18" fmla="*/ 45 w 45"/>
                <a:gd name="T19" fmla="*/ 12 h 68"/>
                <a:gd name="T20" fmla="*/ 45 w 45"/>
                <a:gd name="T21" fmla="*/ 15 h 68"/>
                <a:gd name="T22" fmla="*/ 41 w 45"/>
                <a:gd name="T23" fmla="*/ 19 h 68"/>
                <a:gd name="T24" fmla="*/ 41 w 45"/>
                <a:gd name="T25" fmla="*/ 19 h 68"/>
                <a:gd name="T26" fmla="*/ 37 w 45"/>
                <a:gd name="T27" fmla="*/ 15 h 68"/>
                <a:gd name="T28" fmla="*/ 34 w 45"/>
                <a:gd name="T29" fmla="*/ 15 h 68"/>
                <a:gd name="T30" fmla="*/ 34 w 45"/>
                <a:gd name="T31" fmla="*/ 12 h 68"/>
                <a:gd name="T32" fmla="*/ 30 w 45"/>
                <a:gd name="T33" fmla="*/ 12 h 68"/>
                <a:gd name="T34" fmla="*/ 30 w 45"/>
                <a:gd name="T35" fmla="*/ 12 h 68"/>
                <a:gd name="T36" fmla="*/ 26 w 45"/>
                <a:gd name="T37" fmla="*/ 12 h 68"/>
                <a:gd name="T38" fmla="*/ 22 w 45"/>
                <a:gd name="T39" fmla="*/ 19 h 68"/>
                <a:gd name="T40" fmla="*/ 19 w 45"/>
                <a:gd name="T41" fmla="*/ 23 h 68"/>
                <a:gd name="T42" fmla="*/ 19 w 45"/>
                <a:gd name="T43" fmla="*/ 53 h 68"/>
                <a:gd name="T44" fmla="*/ 19 w 45"/>
                <a:gd name="T45" fmla="*/ 60 h 68"/>
                <a:gd name="T46" fmla="*/ 22 w 45"/>
                <a:gd name="T47" fmla="*/ 64 h 68"/>
                <a:gd name="T48" fmla="*/ 22 w 45"/>
                <a:gd name="T49" fmla="*/ 64 h 68"/>
                <a:gd name="T50" fmla="*/ 26 w 45"/>
                <a:gd name="T51" fmla="*/ 68 h 68"/>
                <a:gd name="T52" fmla="*/ 30 w 45"/>
                <a:gd name="T53" fmla="*/ 68 h 68"/>
                <a:gd name="T54" fmla="*/ 34 w 45"/>
                <a:gd name="T55" fmla="*/ 68 h 68"/>
                <a:gd name="T56" fmla="*/ 34 w 45"/>
                <a:gd name="T57" fmla="*/ 68 h 68"/>
                <a:gd name="T58" fmla="*/ 0 w 45"/>
                <a:gd name="T59" fmla="*/ 68 h 68"/>
                <a:gd name="T60" fmla="*/ 0 w 45"/>
                <a:gd name="T61" fmla="*/ 68 h 68"/>
                <a:gd name="T62" fmla="*/ 4 w 45"/>
                <a:gd name="T63" fmla="*/ 68 h 68"/>
                <a:gd name="T64" fmla="*/ 4 w 45"/>
                <a:gd name="T65" fmla="*/ 68 h 68"/>
                <a:gd name="T66" fmla="*/ 7 w 45"/>
                <a:gd name="T67" fmla="*/ 64 h 68"/>
                <a:gd name="T68" fmla="*/ 7 w 45"/>
                <a:gd name="T69" fmla="*/ 60 h 68"/>
                <a:gd name="T70" fmla="*/ 7 w 45"/>
                <a:gd name="T71" fmla="*/ 60 h 68"/>
                <a:gd name="T72" fmla="*/ 7 w 45"/>
                <a:gd name="T73" fmla="*/ 53 h 68"/>
                <a:gd name="T74" fmla="*/ 7 w 45"/>
                <a:gd name="T75" fmla="*/ 30 h 68"/>
                <a:gd name="T76" fmla="*/ 7 w 45"/>
                <a:gd name="T77" fmla="*/ 19 h 68"/>
                <a:gd name="T78" fmla="*/ 7 w 45"/>
                <a:gd name="T79" fmla="*/ 15 h 68"/>
                <a:gd name="T80" fmla="*/ 7 w 45"/>
                <a:gd name="T81" fmla="*/ 12 h 68"/>
                <a:gd name="T82" fmla="*/ 7 w 45"/>
                <a:gd name="T83" fmla="*/ 12 h 68"/>
                <a:gd name="T84" fmla="*/ 4 w 45"/>
                <a:gd name="T85" fmla="*/ 8 h 68"/>
                <a:gd name="T86" fmla="*/ 4 w 45"/>
                <a:gd name="T87" fmla="*/ 8 h 68"/>
                <a:gd name="T88" fmla="*/ 0 w 45"/>
                <a:gd name="T89" fmla="*/ 8 h 68"/>
                <a:gd name="T90" fmla="*/ 0 w 45"/>
                <a:gd name="T91" fmla="*/ 12 h 68"/>
                <a:gd name="T92" fmla="*/ 0 w 45"/>
                <a:gd name="T93" fmla="*/ 8 h 68"/>
                <a:gd name="T94" fmla="*/ 19 w 45"/>
                <a:gd name="T95" fmla="*/ 0 h 68"/>
                <a:gd name="T96" fmla="*/ 19 w 45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"/>
                <a:gd name="T148" fmla="*/ 0 h 68"/>
                <a:gd name="T149" fmla="*/ 45 w 45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" h="68">
                  <a:moveTo>
                    <a:pt x="19" y="0"/>
                  </a:moveTo>
                  <a:lnTo>
                    <a:pt x="19" y="19"/>
                  </a:lnTo>
                  <a:lnTo>
                    <a:pt x="26" y="8"/>
                  </a:lnTo>
                  <a:lnTo>
                    <a:pt x="30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4"/>
                  </a:lnTo>
                  <a:lnTo>
                    <a:pt x="45" y="8"/>
                  </a:lnTo>
                  <a:lnTo>
                    <a:pt x="45" y="12"/>
                  </a:lnTo>
                  <a:lnTo>
                    <a:pt x="45" y="15"/>
                  </a:lnTo>
                  <a:lnTo>
                    <a:pt x="41" y="19"/>
                  </a:lnTo>
                  <a:lnTo>
                    <a:pt x="37" y="15"/>
                  </a:lnTo>
                  <a:lnTo>
                    <a:pt x="34" y="15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22" y="19"/>
                  </a:lnTo>
                  <a:lnTo>
                    <a:pt x="19" y="23"/>
                  </a:lnTo>
                  <a:lnTo>
                    <a:pt x="19" y="53"/>
                  </a:lnTo>
                  <a:lnTo>
                    <a:pt x="19" y="60"/>
                  </a:lnTo>
                  <a:lnTo>
                    <a:pt x="22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7" y="53"/>
                  </a:lnTo>
                  <a:lnTo>
                    <a:pt x="7" y="30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Freeform 23"/>
            <p:cNvSpPr>
              <a:spLocks/>
            </p:cNvSpPr>
            <p:nvPr/>
          </p:nvSpPr>
          <p:spPr bwMode="auto">
            <a:xfrm>
              <a:off x="1096" y="1684"/>
              <a:ext cx="71" cy="101"/>
            </a:xfrm>
            <a:custGeom>
              <a:avLst/>
              <a:gdLst>
                <a:gd name="T0" fmla="*/ 22 w 71"/>
                <a:gd name="T1" fmla="*/ 63 h 101"/>
                <a:gd name="T2" fmla="*/ 45 w 71"/>
                <a:gd name="T3" fmla="*/ 45 h 101"/>
                <a:gd name="T4" fmla="*/ 45 w 71"/>
                <a:gd name="T5" fmla="*/ 41 h 101"/>
                <a:gd name="T6" fmla="*/ 45 w 71"/>
                <a:gd name="T7" fmla="*/ 41 h 101"/>
                <a:gd name="T8" fmla="*/ 45 w 71"/>
                <a:gd name="T9" fmla="*/ 37 h 101"/>
                <a:gd name="T10" fmla="*/ 41 w 71"/>
                <a:gd name="T11" fmla="*/ 37 h 101"/>
                <a:gd name="T12" fmla="*/ 71 w 71"/>
                <a:gd name="T13" fmla="*/ 37 h 101"/>
                <a:gd name="T14" fmla="*/ 60 w 71"/>
                <a:gd name="T15" fmla="*/ 37 h 101"/>
                <a:gd name="T16" fmla="*/ 52 w 71"/>
                <a:gd name="T17" fmla="*/ 45 h 101"/>
                <a:gd name="T18" fmla="*/ 52 w 71"/>
                <a:gd name="T19" fmla="*/ 82 h 101"/>
                <a:gd name="T20" fmla="*/ 60 w 71"/>
                <a:gd name="T21" fmla="*/ 93 h 101"/>
                <a:gd name="T22" fmla="*/ 67 w 71"/>
                <a:gd name="T23" fmla="*/ 97 h 101"/>
                <a:gd name="T24" fmla="*/ 71 w 71"/>
                <a:gd name="T25" fmla="*/ 101 h 101"/>
                <a:gd name="T26" fmla="*/ 41 w 71"/>
                <a:gd name="T27" fmla="*/ 101 h 101"/>
                <a:gd name="T28" fmla="*/ 45 w 71"/>
                <a:gd name="T29" fmla="*/ 101 h 101"/>
                <a:gd name="T30" fmla="*/ 45 w 71"/>
                <a:gd name="T31" fmla="*/ 97 h 101"/>
                <a:gd name="T32" fmla="*/ 45 w 71"/>
                <a:gd name="T33" fmla="*/ 93 h 101"/>
                <a:gd name="T34" fmla="*/ 22 w 71"/>
                <a:gd name="T35" fmla="*/ 63 h 101"/>
                <a:gd name="T36" fmla="*/ 22 w 71"/>
                <a:gd name="T37" fmla="*/ 93 h 101"/>
                <a:gd name="T38" fmla="*/ 22 w 71"/>
                <a:gd name="T39" fmla="*/ 97 h 101"/>
                <a:gd name="T40" fmla="*/ 26 w 71"/>
                <a:gd name="T41" fmla="*/ 101 h 101"/>
                <a:gd name="T42" fmla="*/ 30 w 71"/>
                <a:gd name="T43" fmla="*/ 101 h 101"/>
                <a:gd name="T44" fmla="*/ 0 w 71"/>
                <a:gd name="T45" fmla="*/ 101 h 101"/>
                <a:gd name="T46" fmla="*/ 7 w 71"/>
                <a:gd name="T47" fmla="*/ 101 h 101"/>
                <a:gd name="T48" fmla="*/ 7 w 71"/>
                <a:gd name="T49" fmla="*/ 97 h 101"/>
                <a:gd name="T50" fmla="*/ 7 w 71"/>
                <a:gd name="T51" fmla="*/ 86 h 101"/>
                <a:gd name="T52" fmla="*/ 7 w 71"/>
                <a:gd name="T53" fmla="*/ 15 h 101"/>
                <a:gd name="T54" fmla="*/ 7 w 71"/>
                <a:gd name="T55" fmla="*/ 7 h 101"/>
                <a:gd name="T56" fmla="*/ 7 w 71"/>
                <a:gd name="T57" fmla="*/ 7 h 101"/>
                <a:gd name="T58" fmla="*/ 3 w 71"/>
                <a:gd name="T59" fmla="*/ 7 h 101"/>
                <a:gd name="T60" fmla="*/ 0 w 71"/>
                <a:gd name="T61" fmla="*/ 7 h 101"/>
                <a:gd name="T62" fmla="*/ 22 w 71"/>
                <a:gd name="T63" fmla="*/ 0 h 1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1"/>
                <a:gd name="T97" fmla="*/ 0 h 101"/>
                <a:gd name="T98" fmla="*/ 71 w 71"/>
                <a:gd name="T99" fmla="*/ 101 h 1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1" h="101">
                  <a:moveTo>
                    <a:pt x="22" y="0"/>
                  </a:moveTo>
                  <a:lnTo>
                    <a:pt x="22" y="63"/>
                  </a:lnTo>
                  <a:lnTo>
                    <a:pt x="41" y="48"/>
                  </a:lnTo>
                  <a:lnTo>
                    <a:pt x="45" y="45"/>
                  </a:lnTo>
                  <a:lnTo>
                    <a:pt x="45" y="41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71" y="37"/>
                  </a:lnTo>
                  <a:lnTo>
                    <a:pt x="64" y="37"/>
                  </a:lnTo>
                  <a:lnTo>
                    <a:pt x="60" y="37"/>
                  </a:lnTo>
                  <a:lnTo>
                    <a:pt x="56" y="41"/>
                  </a:lnTo>
                  <a:lnTo>
                    <a:pt x="52" y="45"/>
                  </a:lnTo>
                  <a:lnTo>
                    <a:pt x="33" y="60"/>
                  </a:lnTo>
                  <a:lnTo>
                    <a:pt x="52" y="82"/>
                  </a:lnTo>
                  <a:lnTo>
                    <a:pt x="56" y="90"/>
                  </a:lnTo>
                  <a:lnTo>
                    <a:pt x="60" y="93"/>
                  </a:lnTo>
                  <a:lnTo>
                    <a:pt x="64" y="97"/>
                  </a:lnTo>
                  <a:lnTo>
                    <a:pt x="67" y="97"/>
                  </a:lnTo>
                  <a:lnTo>
                    <a:pt x="67" y="101"/>
                  </a:lnTo>
                  <a:lnTo>
                    <a:pt x="71" y="101"/>
                  </a:lnTo>
                  <a:lnTo>
                    <a:pt x="41" y="101"/>
                  </a:lnTo>
                  <a:lnTo>
                    <a:pt x="45" y="101"/>
                  </a:lnTo>
                  <a:lnTo>
                    <a:pt x="45" y="97"/>
                  </a:lnTo>
                  <a:lnTo>
                    <a:pt x="45" y="93"/>
                  </a:lnTo>
                  <a:lnTo>
                    <a:pt x="41" y="90"/>
                  </a:lnTo>
                  <a:lnTo>
                    <a:pt x="22" y="63"/>
                  </a:lnTo>
                  <a:lnTo>
                    <a:pt x="22" y="86"/>
                  </a:lnTo>
                  <a:lnTo>
                    <a:pt x="22" y="93"/>
                  </a:lnTo>
                  <a:lnTo>
                    <a:pt x="22" y="97"/>
                  </a:lnTo>
                  <a:lnTo>
                    <a:pt x="26" y="101"/>
                  </a:lnTo>
                  <a:lnTo>
                    <a:pt x="30" y="101"/>
                  </a:lnTo>
                  <a:lnTo>
                    <a:pt x="0" y="101"/>
                  </a:lnTo>
                  <a:lnTo>
                    <a:pt x="3" y="101"/>
                  </a:lnTo>
                  <a:lnTo>
                    <a:pt x="7" y="101"/>
                  </a:lnTo>
                  <a:lnTo>
                    <a:pt x="7" y="97"/>
                  </a:lnTo>
                  <a:lnTo>
                    <a:pt x="7" y="93"/>
                  </a:lnTo>
                  <a:lnTo>
                    <a:pt x="7" y="86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Freeform 24"/>
            <p:cNvSpPr>
              <a:spLocks noEditPoints="1"/>
            </p:cNvSpPr>
            <p:nvPr/>
          </p:nvSpPr>
          <p:spPr bwMode="auto">
            <a:xfrm>
              <a:off x="1171" y="1717"/>
              <a:ext cx="56" cy="72"/>
            </a:xfrm>
            <a:custGeom>
              <a:avLst/>
              <a:gdLst>
                <a:gd name="T0" fmla="*/ 11 w 56"/>
                <a:gd name="T1" fmla="*/ 27 h 72"/>
                <a:gd name="T2" fmla="*/ 15 w 56"/>
                <a:gd name="T3" fmla="*/ 42 h 72"/>
                <a:gd name="T4" fmla="*/ 19 w 56"/>
                <a:gd name="T5" fmla="*/ 49 h 72"/>
                <a:gd name="T6" fmla="*/ 26 w 56"/>
                <a:gd name="T7" fmla="*/ 57 h 72"/>
                <a:gd name="T8" fmla="*/ 37 w 56"/>
                <a:gd name="T9" fmla="*/ 60 h 72"/>
                <a:gd name="T10" fmla="*/ 41 w 56"/>
                <a:gd name="T11" fmla="*/ 57 h 72"/>
                <a:gd name="T12" fmla="*/ 49 w 56"/>
                <a:gd name="T13" fmla="*/ 57 h 72"/>
                <a:gd name="T14" fmla="*/ 52 w 56"/>
                <a:gd name="T15" fmla="*/ 49 h 72"/>
                <a:gd name="T16" fmla="*/ 56 w 56"/>
                <a:gd name="T17" fmla="*/ 42 h 72"/>
                <a:gd name="T18" fmla="*/ 56 w 56"/>
                <a:gd name="T19" fmla="*/ 45 h 72"/>
                <a:gd name="T20" fmla="*/ 52 w 56"/>
                <a:gd name="T21" fmla="*/ 53 h 72"/>
                <a:gd name="T22" fmla="*/ 49 w 56"/>
                <a:gd name="T23" fmla="*/ 64 h 72"/>
                <a:gd name="T24" fmla="*/ 41 w 56"/>
                <a:gd name="T25" fmla="*/ 68 h 72"/>
                <a:gd name="T26" fmla="*/ 30 w 56"/>
                <a:gd name="T27" fmla="*/ 72 h 72"/>
                <a:gd name="T28" fmla="*/ 19 w 56"/>
                <a:gd name="T29" fmla="*/ 68 h 72"/>
                <a:gd name="T30" fmla="*/ 7 w 56"/>
                <a:gd name="T31" fmla="*/ 60 h 72"/>
                <a:gd name="T32" fmla="*/ 4 w 56"/>
                <a:gd name="T33" fmla="*/ 49 h 72"/>
                <a:gd name="T34" fmla="*/ 0 w 56"/>
                <a:gd name="T35" fmla="*/ 38 h 72"/>
                <a:gd name="T36" fmla="*/ 0 w 56"/>
                <a:gd name="T37" fmla="*/ 27 h 72"/>
                <a:gd name="T38" fmla="*/ 4 w 56"/>
                <a:gd name="T39" fmla="*/ 19 h 72"/>
                <a:gd name="T40" fmla="*/ 11 w 56"/>
                <a:gd name="T41" fmla="*/ 12 h 72"/>
                <a:gd name="T42" fmla="*/ 19 w 56"/>
                <a:gd name="T43" fmla="*/ 4 h 72"/>
                <a:gd name="T44" fmla="*/ 30 w 56"/>
                <a:gd name="T45" fmla="*/ 0 h 72"/>
                <a:gd name="T46" fmla="*/ 41 w 56"/>
                <a:gd name="T47" fmla="*/ 4 h 72"/>
                <a:gd name="T48" fmla="*/ 49 w 56"/>
                <a:gd name="T49" fmla="*/ 8 h 72"/>
                <a:gd name="T50" fmla="*/ 56 w 56"/>
                <a:gd name="T51" fmla="*/ 15 h 72"/>
                <a:gd name="T52" fmla="*/ 56 w 56"/>
                <a:gd name="T53" fmla="*/ 27 h 72"/>
                <a:gd name="T54" fmla="*/ 11 w 56"/>
                <a:gd name="T55" fmla="*/ 27 h 72"/>
                <a:gd name="T56" fmla="*/ 11 w 56"/>
                <a:gd name="T57" fmla="*/ 23 h 72"/>
                <a:gd name="T58" fmla="*/ 41 w 56"/>
                <a:gd name="T59" fmla="*/ 23 h 72"/>
                <a:gd name="T60" fmla="*/ 41 w 56"/>
                <a:gd name="T61" fmla="*/ 19 h 72"/>
                <a:gd name="T62" fmla="*/ 41 w 56"/>
                <a:gd name="T63" fmla="*/ 15 h 72"/>
                <a:gd name="T64" fmla="*/ 37 w 56"/>
                <a:gd name="T65" fmla="*/ 12 h 72"/>
                <a:gd name="T66" fmla="*/ 34 w 56"/>
                <a:gd name="T67" fmla="*/ 8 h 72"/>
                <a:gd name="T68" fmla="*/ 30 w 56"/>
                <a:gd name="T69" fmla="*/ 8 h 72"/>
                <a:gd name="T70" fmla="*/ 26 w 56"/>
                <a:gd name="T71" fmla="*/ 4 h 72"/>
                <a:gd name="T72" fmla="*/ 22 w 56"/>
                <a:gd name="T73" fmla="*/ 8 h 72"/>
                <a:gd name="T74" fmla="*/ 19 w 56"/>
                <a:gd name="T75" fmla="*/ 12 h 72"/>
                <a:gd name="T76" fmla="*/ 15 w 56"/>
                <a:gd name="T77" fmla="*/ 15 h 72"/>
                <a:gd name="T78" fmla="*/ 11 w 56"/>
                <a:gd name="T79" fmla="*/ 23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"/>
                <a:gd name="T121" fmla="*/ 0 h 72"/>
                <a:gd name="T122" fmla="*/ 56 w 56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" h="72">
                  <a:moveTo>
                    <a:pt x="11" y="27"/>
                  </a:moveTo>
                  <a:lnTo>
                    <a:pt x="15" y="42"/>
                  </a:lnTo>
                  <a:lnTo>
                    <a:pt x="19" y="49"/>
                  </a:lnTo>
                  <a:lnTo>
                    <a:pt x="26" y="57"/>
                  </a:lnTo>
                  <a:lnTo>
                    <a:pt x="37" y="60"/>
                  </a:lnTo>
                  <a:lnTo>
                    <a:pt x="41" y="57"/>
                  </a:lnTo>
                  <a:lnTo>
                    <a:pt x="49" y="57"/>
                  </a:lnTo>
                  <a:lnTo>
                    <a:pt x="52" y="49"/>
                  </a:lnTo>
                  <a:lnTo>
                    <a:pt x="56" y="42"/>
                  </a:lnTo>
                  <a:lnTo>
                    <a:pt x="56" y="45"/>
                  </a:lnTo>
                  <a:lnTo>
                    <a:pt x="52" y="53"/>
                  </a:lnTo>
                  <a:lnTo>
                    <a:pt x="49" y="64"/>
                  </a:lnTo>
                  <a:lnTo>
                    <a:pt x="41" y="68"/>
                  </a:lnTo>
                  <a:lnTo>
                    <a:pt x="30" y="72"/>
                  </a:lnTo>
                  <a:lnTo>
                    <a:pt x="19" y="68"/>
                  </a:lnTo>
                  <a:lnTo>
                    <a:pt x="7" y="60"/>
                  </a:lnTo>
                  <a:lnTo>
                    <a:pt x="4" y="49"/>
                  </a:lnTo>
                  <a:lnTo>
                    <a:pt x="0" y="38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30" y="0"/>
                  </a:lnTo>
                  <a:lnTo>
                    <a:pt x="41" y="4"/>
                  </a:lnTo>
                  <a:lnTo>
                    <a:pt x="49" y="8"/>
                  </a:lnTo>
                  <a:lnTo>
                    <a:pt x="56" y="15"/>
                  </a:lnTo>
                  <a:lnTo>
                    <a:pt x="56" y="27"/>
                  </a:lnTo>
                  <a:lnTo>
                    <a:pt x="11" y="27"/>
                  </a:lnTo>
                  <a:close/>
                  <a:moveTo>
                    <a:pt x="11" y="23"/>
                  </a:moveTo>
                  <a:lnTo>
                    <a:pt x="41" y="23"/>
                  </a:lnTo>
                  <a:lnTo>
                    <a:pt x="41" y="19"/>
                  </a:lnTo>
                  <a:lnTo>
                    <a:pt x="41" y="15"/>
                  </a:lnTo>
                  <a:lnTo>
                    <a:pt x="37" y="12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2" y="8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Freeform 25"/>
            <p:cNvSpPr>
              <a:spLocks/>
            </p:cNvSpPr>
            <p:nvPr/>
          </p:nvSpPr>
          <p:spPr bwMode="auto">
            <a:xfrm>
              <a:off x="1235" y="1717"/>
              <a:ext cx="48" cy="68"/>
            </a:xfrm>
            <a:custGeom>
              <a:avLst/>
              <a:gdLst>
                <a:gd name="T0" fmla="*/ 22 w 48"/>
                <a:gd name="T1" fmla="*/ 0 h 68"/>
                <a:gd name="T2" fmla="*/ 22 w 48"/>
                <a:gd name="T3" fmla="*/ 19 h 68"/>
                <a:gd name="T4" fmla="*/ 30 w 48"/>
                <a:gd name="T5" fmla="*/ 8 h 68"/>
                <a:gd name="T6" fmla="*/ 33 w 48"/>
                <a:gd name="T7" fmla="*/ 4 h 68"/>
                <a:gd name="T8" fmla="*/ 41 w 48"/>
                <a:gd name="T9" fmla="*/ 0 h 68"/>
                <a:gd name="T10" fmla="*/ 45 w 48"/>
                <a:gd name="T11" fmla="*/ 0 h 68"/>
                <a:gd name="T12" fmla="*/ 48 w 48"/>
                <a:gd name="T13" fmla="*/ 4 h 68"/>
                <a:gd name="T14" fmla="*/ 48 w 48"/>
                <a:gd name="T15" fmla="*/ 8 h 68"/>
                <a:gd name="T16" fmla="*/ 48 w 48"/>
                <a:gd name="T17" fmla="*/ 12 h 68"/>
                <a:gd name="T18" fmla="*/ 48 w 48"/>
                <a:gd name="T19" fmla="*/ 12 h 68"/>
                <a:gd name="T20" fmla="*/ 48 w 48"/>
                <a:gd name="T21" fmla="*/ 15 h 68"/>
                <a:gd name="T22" fmla="*/ 45 w 48"/>
                <a:gd name="T23" fmla="*/ 19 h 68"/>
                <a:gd name="T24" fmla="*/ 45 w 48"/>
                <a:gd name="T25" fmla="*/ 19 h 68"/>
                <a:gd name="T26" fmla="*/ 41 w 48"/>
                <a:gd name="T27" fmla="*/ 15 h 68"/>
                <a:gd name="T28" fmla="*/ 37 w 48"/>
                <a:gd name="T29" fmla="*/ 15 h 68"/>
                <a:gd name="T30" fmla="*/ 33 w 48"/>
                <a:gd name="T31" fmla="*/ 12 h 68"/>
                <a:gd name="T32" fmla="*/ 33 w 48"/>
                <a:gd name="T33" fmla="*/ 12 h 68"/>
                <a:gd name="T34" fmla="*/ 30 w 48"/>
                <a:gd name="T35" fmla="*/ 12 h 68"/>
                <a:gd name="T36" fmla="*/ 30 w 48"/>
                <a:gd name="T37" fmla="*/ 12 h 68"/>
                <a:gd name="T38" fmla="*/ 26 w 48"/>
                <a:gd name="T39" fmla="*/ 19 h 68"/>
                <a:gd name="T40" fmla="*/ 22 w 48"/>
                <a:gd name="T41" fmla="*/ 23 h 68"/>
                <a:gd name="T42" fmla="*/ 22 w 48"/>
                <a:gd name="T43" fmla="*/ 53 h 68"/>
                <a:gd name="T44" fmla="*/ 22 w 48"/>
                <a:gd name="T45" fmla="*/ 60 h 68"/>
                <a:gd name="T46" fmla="*/ 26 w 48"/>
                <a:gd name="T47" fmla="*/ 64 h 68"/>
                <a:gd name="T48" fmla="*/ 26 w 48"/>
                <a:gd name="T49" fmla="*/ 64 h 68"/>
                <a:gd name="T50" fmla="*/ 26 w 48"/>
                <a:gd name="T51" fmla="*/ 68 h 68"/>
                <a:gd name="T52" fmla="*/ 30 w 48"/>
                <a:gd name="T53" fmla="*/ 68 h 68"/>
                <a:gd name="T54" fmla="*/ 33 w 48"/>
                <a:gd name="T55" fmla="*/ 68 h 68"/>
                <a:gd name="T56" fmla="*/ 33 w 48"/>
                <a:gd name="T57" fmla="*/ 68 h 68"/>
                <a:gd name="T58" fmla="*/ 0 w 48"/>
                <a:gd name="T59" fmla="*/ 68 h 68"/>
                <a:gd name="T60" fmla="*/ 0 w 48"/>
                <a:gd name="T61" fmla="*/ 68 h 68"/>
                <a:gd name="T62" fmla="*/ 3 w 48"/>
                <a:gd name="T63" fmla="*/ 68 h 68"/>
                <a:gd name="T64" fmla="*/ 7 w 48"/>
                <a:gd name="T65" fmla="*/ 68 h 68"/>
                <a:gd name="T66" fmla="*/ 7 w 48"/>
                <a:gd name="T67" fmla="*/ 64 h 68"/>
                <a:gd name="T68" fmla="*/ 11 w 48"/>
                <a:gd name="T69" fmla="*/ 60 h 68"/>
                <a:gd name="T70" fmla="*/ 11 w 48"/>
                <a:gd name="T71" fmla="*/ 60 h 68"/>
                <a:gd name="T72" fmla="*/ 11 w 48"/>
                <a:gd name="T73" fmla="*/ 53 h 68"/>
                <a:gd name="T74" fmla="*/ 11 w 48"/>
                <a:gd name="T75" fmla="*/ 30 h 68"/>
                <a:gd name="T76" fmla="*/ 11 w 48"/>
                <a:gd name="T77" fmla="*/ 19 h 68"/>
                <a:gd name="T78" fmla="*/ 11 w 48"/>
                <a:gd name="T79" fmla="*/ 15 h 68"/>
                <a:gd name="T80" fmla="*/ 11 w 48"/>
                <a:gd name="T81" fmla="*/ 12 h 68"/>
                <a:gd name="T82" fmla="*/ 7 w 48"/>
                <a:gd name="T83" fmla="*/ 12 h 68"/>
                <a:gd name="T84" fmla="*/ 7 w 48"/>
                <a:gd name="T85" fmla="*/ 8 h 68"/>
                <a:gd name="T86" fmla="*/ 7 w 48"/>
                <a:gd name="T87" fmla="*/ 8 h 68"/>
                <a:gd name="T88" fmla="*/ 3 w 48"/>
                <a:gd name="T89" fmla="*/ 8 h 68"/>
                <a:gd name="T90" fmla="*/ 0 w 48"/>
                <a:gd name="T91" fmla="*/ 12 h 68"/>
                <a:gd name="T92" fmla="*/ 0 w 48"/>
                <a:gd name="T93" fmla="*/ 8 h 68"/>
                <a:gd name="T94" fmla="*/ 18 w 48"/>
                <a:gd name="T95" fmla="*/ 0 h 68"/>
                <a:gd name="T96" fmla="*/ 22 w 48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68"/>
                <a:gd name="T149" fmla="*/ 48 w 48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68">
                  <a:moveTo>
                    <a:pt x="22" y="0"/>
                  </a:moveTo>
                  <a:lnTo>
                    <a:pt x="22" y="19"/>
                  </a:lnTo>
                  <a:lnTo>
                    <a:pt x="30" y="8"/>
                  </a:lnTo>
                  <a:lnTo>
                    <a:pt x="33" y="4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4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48" y="15"/>
                  </a:lnTo>
                  <a:lnTo>
                    <a:pt x="45" y="19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6" y="19"/>
                  </a:lnTo>
                  <a:lnTo>
                    <a:pt x="22" y="23"/>
                  </a:lnTo>
                  <a:lnTo>
                    <a:pt x="22" y="53"/>
                  </a:lnTo>
                  <a:lnTo>
                    <a:pt x="22" y="60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33" y="68"/>
                  </a:lnTo>
                  <a:lnTo>
                    <a:pt x="0" y="68"/>
                  </a:lnTo>
                  <a:lnTo>
                    <a:pt x="3" y="68"/>
                  </a:lnTo>
                  <a:lnTo>
                    <a:pt x="7" y="68"/>
                  </a:lnTo>
                  <a:lnTo>
                    <a:pt x="7" y="64"/>
                  </a:lnTo>
                  <a:lnTo>
                    <a:pt x="11" y="60"/>
                  </a:lnTo>
                  <a:lnTo>
                    <a:pt x="11" y="53"/>
                  </a:lnTo>
                  <a:lnTo>
                    <a:pt x="11" y="30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Freeform 26"/>
            <p:cNvSpPr>
              <a:spLocks/>
            </p:cNvSpPr>
            <p:nvPr/>
          </p:nvSpPr>
          <p:spPr bwMode="auto">
            <a:xfrm>
              <a:off x="1291" y="1717"/>
              <a:ext cx="45" cy="72"/>
            </a:xfrm>
            <a:custGeom>
              <a:avLst/>
              <a:gdLst>
                <a:gd name="T0" fmla="*/ 41 w 45"/>
                <a:gd name="T1" fmla="*/ 0 h 72"/>
                <a:gd name="T2" fmla="*/ 41 w 45"/>
                <a:gd name="T3" fmla="*/ 23 h 72"/>
                <a:gd name="T4" fmla="*/ 41 w 45"/>
                <a:gd name="T5" fmla="*/ 23 h 72"/>
                <a:gd name="T6" fmla="*/ 37 w 45"/>
                <a:gd name="T7" fmla="*/ 15 h 72"/>
                <a:gd name="T8" fmla="*/ 34 w 45"/>
                <a:gd name="T9" fmla="*/ 8 h 72"/>
                <a:gd name="T10" fmla="*/ 26 w 45"/>
                <a:gd name="T11" fmla="*/ 8 h 72"/>
                <a:gd name="T12" fmla="*/ 22 w 45"/>
                <a:gd name="T13" fmla="*/ 4 h 72"/>
                <a:gd name="T14" fmla="*/ 19 w 45"/>
                <a:gd name="T15" fmla="*/ 8 h 72"/>
                <a:gd name="T16" fmla="*/ 15 w 45"/>
                <a:gd name="T17" fmla="*/ 8 h 72"/>
                <a:gd name="T18" fmla="*/ 11 w 45"/>
                <a:gd name="T19" fmla="*/ 12 h 72"/>
                <a:gd name="T20" fmla="*/ 11 w 45"/>
                <a:gd name="T21" fmla="*/ 15 h 72"/>
                <a:gd name="T22" fmla="*/ 11 w 45"/>
                <a:gd name="T23" fmla="*/ 19 h 72"/>
                <a:gd name="T24" fmla="*/ 11 w 45"/>
                <a:gd name="T25" fmla="*/ 19 h 72"/>
                <a:gd name="T26" fmla="*/ 15 w 45"/>
                <a:gd name="T27" fmla="*/ 23 h 72"/>
                <a:gd name="T28" fmla="*/ 22 w 45"/>
                <a:gd name="T29" fmla="*/ 27 h 72"/>
                <a:gd name="T30" fmla="*/ 30 w 45"/>
                <a:gd name="T31" fmla="*/ 30 h 72"/>
                <a:gd name="T32" fmla="*/ 41 w 45"/>
                <a:gd name="T33" fmla="*/ 38 h 72"/>
                <a:gd name="T34" fmla="*/ 45 w 45"/>
                <a:gd name="T35" fmla="*/ 45 h 72"/>
                <a:gd name="T36" fmla="*/ 45 w 45"/>
                <a:gd name="T37" fmla="*/ 49 h 72"/>
                <a:gd name="T38" fmla="*/ 45 w 45"/>
                <a:gd name="T39" fmla="*/ 60 h 72"/>
                <a:gd name="T40" fmla="*/ 41 w 45"/>
                <a:gd name="T41" fmla="*/ 64 h 72"/>
                <a:gd name="T42" fmla="*/ 34 w 45"/>
                <a:gd name="T43" fmla="*/ 68 h 72"/>
                <a:gd name="T44" fmla="*/ 22 w 45"/>
                <a:gd name="T45" fmla="*/ 72 h 72"/>
                <a:gd name="T46" fmla="*/ 19 w 45"/>
                <a:gd name="T47" fmla="*/ 72 h 72"/>
                <a:gd name="T48" fmla="*/ 11 w 45"/>
                <a:gd name="T49" fmla="*/ 68 h 72"/>
                <a:gd name="T50" fmla="*/ 7 w 45"/>
                <a:gd name="T51" fmla="*/ 68 h 72"/>
                <a:gd name="T52" fmla="*/ 4 w 45"/>
                <a:gd name="T53" fmla="*/ 68 h 72"/>
                <a:gd name="T54" fmla="*/ 4 w 45"/>
                <a:gd name="T55" fmla="*/ 68 h 72"/>
                <a:gd name="T56" fmla="*/ 4 w 45"/>
                <a:gd name="T57" fmla="*/ 72 h 72"/>
                <a:gd name="T58" fmla="*/ 0 w 45"/>
                <a:gd name="T59" fmla="*/ 72 h 72"/>
                <a:gd name="T60" fmla="*/ 0 w 45"/>
                <a:gd name="T61" fmla="*/ 49 h 72"/>
                <a:gd name="T62" fmla="*/ 4 w 45"/>
                <a:gd name="T63" fmla="*/ 49 h 72"/>
                <a:gd name="T64" fmla="*/ 7 w 45"/>
                <a:gd name="T65" fmla="*/ 57 h 72"/>
                <a:gd name="T66" fmla="*/ 11 w 45"/>
                <a:gd name="T67" fmla="*/ 60 h 72"/>
                <a:gd name="T68" fmla="*/ 19 w 45"/>
                <a:gd name="T69" fmla="*/ 64 h 72"/>
                <a:gd name="T70" fmla="*/ 22 w 45"/>
                <a:gd name="T71" fmla="*/ 68 h 72"/>
                <a:gd name="T72" fmla="*/ 30 w 45"/>
                <a:gd name="T73" fmla="*/ 64 h 72"/>
                <a:gd name="T74" fmla="*/ 34 w 45"/>
                <a:gd name="T75" fmla="*/ 64 h 72"/>
                <a:gd name="T76" fmla="*/ 34 w 45"/>
                <a:gd name="T77" fmla="*/ 60 h 72"/>
                <a:gd name="T78" fmla="*/ 34 w 45"/>
                <a:gd name="T79" fmla="*/ 57 h 72"/>
                <a:gd name="T80" fmla="*/ 34 w 45"/>
                <a:gd name="T81" fmla="*/ 53 h 72"/>
                <a:gd name="T82" fmla="*/ 34 w 45"/>
                <a:gd name="T83" fmla="*/ 49 h 72"/>
                <a:gd name="T84" fmla="*/ 26 w 45"/>
                <a:gd name="T85" fmla="*/ 45 h 72"/>
                <a:gd name="T86" fmla="*/ 19 w 45"/>
                <a:gd name="T87" fmla="*/ 38 h 72"/>
                <a:gd name="T88" fmla="*/ 11 w 45"/>
                <a:gd name="T89" fmla="*/ 34 h 72"/>
                <a:gd name="T90" fmla="*/ 4 w 45"/>
                <a:gd name="T91" fmla="*/ 30 h 72"/>
                <a:gd name="T92" fmla="*/ 4 w 45"/>
                <a:gd name="T93" fmla="*/ 27 h 72"/>
                <a:gd name="T94" fmla="*/ 0 w 45"/>
                <a:gd name="T95" fmla="*/ 19 h 72"/>
                <a:gd name="T96" fmla="*/ 4 w 45"/>
                <a:gd name="T97" fmla="*/ 12 h 72"/>
                <a:gd name="T98" fmla="*/ 7 w 45"/>
                <a:gd name="T99" fmla="*/ 8 h 72"/>
                <a:gd name="T100" fmla="*/ 15 w 45"/>
                <a:gd name="T101" fmla="*/ 0 h 72"/>
                <a:gd name="T102" fmla="*/ 22 w 45"/>
                <a:gd name="T103" fmla="*/ 0 h 72"/>
                <a:gd name="T104" fmla="*/ 26 w 45"/>
                <a:gd name="T105" fmla="*/ 0 h 72"/>
                <a:gd name="T106" fmla="*/ 30 w 45"/>
                <a:gd name="T107" fmla="*/ 4 h 72"/>
                <a:gd name="T108" fmla="*/ 34 w 45"/>
                <a:gd name="T109" fmla="*/ 4 h 72"/>
                <a:gd name="T110" fmla="*/ 37 w 45"/>
                <a:gd name="T111" fmla="*/ 4 h 72"/>
                <a:gd name="T112" fmla="*/ 37 w 45"/>
                <a:gd name="T113" fmla="*/ 4 h 72"/>
                <a:gd name="T114" fmla="*/ 37 w 45"/>
                <a:gd name="T115" fmla="*/ 4 h 72"/>
                <a:gd name="T116" fmla="*/ 37 w 45"/>
                <a:gd name="T117" fmla="*/ 4 h 72"/>
                <a:gd name="T118" fmla="*/ 41 w 45"/>
                <a:gd name="T119" fmla="*/ 0 h 72"/>
                <a:gd name="T120" fmla="*/ 41 w 45"/>
                <a:gd name="T121" fmla="*/ 0 h 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72"/>
                <a:gd name="T185" fmla="*/ 45 w 45"/>
                <a:gd name="T186" fmla="*/ 72 h 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72">
                  <a:moveTo>
                    <a:pt x="41" y="0"/>
                  </a:moveTo>
                  <a:lnTo>
                    <a:pt x="41" y="23"/>
                  </a:lnTo>
                  <a:lnTo>
                    <a:pt x="37" y="15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22" y="27"/>
                  </a:lnTo>
                  <a:lnTo>
                    <a:pt x="30" y="30"/>
                  </a:lnTo>
                  <a:lnTo>
                    <a:pt x="41" y="38"/>
                  </a:lnTo>
                  <a:lnTo>
                    <a:pt x="45" y="45"/>
                  </a:lnTo>
                  <a:lnTo>
                    <a:pt x="45" y="49"/>
                  </a:lnTo>
                  <a:lnTo>
                    <a:pt x="45" y="60"/>
                  </a:lnTo>
                  <a:lnTo>
                    <a:pt x="41" y="64"/>
                  </a:lnTo>
                  <a:lnTo>
                    <a:pt x="34" y="68"/>
                  </a:lnTo>
                  <a:lnTo>
                    <a:pt x="22" y="72"/>
                  </a:lnTo>
                  <a:lnTo>
                    <a:pt x="19" y="72"/>
                  </a:lnTo>
                  <a:lnTo>
                    <a:pt x="11" y="68"/>
                  </a:lnTo>
                  <a:lnTo>
                    <a:pt x="7" y="68"/>
                  </a:lnTo>
                  <a:lnTo>
                    <a:pt x="4" y="68"/>
                  </a:lnTo>
                  <a:lnTo>
                    <a:pt x="4" y="72"/>
                  </a:lnTo>
                  <a:lnTo>
                    <a:pt x="0" y="72"/>
                  </a:lnTo>
                  <a:lnTo>
                    <a:pt x="0" y="49"/>
                  </a:lnTo>
                  <a:lnTo>
                    <a:pt x="4" y="49"/>
                  </a:lnTo>
                  <a:lnTo>
                    <a:pt x="7" y="57"/>
                  </a:lnTo>
                  <a:lnTo>
                    <a:pt x="11" y="60"/>
                  </a:lnTo>
                  <a:lnTo>
                    <a:pt x="19" y="64"/>
                  </a:lnTo>
                  <a:lnTo>
                    <a:pt x="22" y="68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4" y="60"/>
                  </a:lnTo>
                  <a:lnTo>
                    <a:pt x="34" y="57"/>
                  </a:lnTo>
                  <a:lnTo>
                    <a:pt x="34" y="53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9" y="38"/>
                  </a:lnTo>
                  <a:lnTo>
                    <a:pt x="11" y="34"/>
                  </a:lnTo>
                  <a:lnTo>
                    <a:pt x="4" y="30"/>
                  </a:lnTo>
                  <a:lnTo>
                    <a:pt x="4" y="27"/>
                  </a:lnTo>
                  <a:lnTo>
                    <a:pt x="0" y="19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Freeform 27"/>
            <p:cNvSpPr>
              <a:spLocks/>
            </p:cNvSpPr>
            <p:nvPr/>
          </p:nvSpPr>
          <p:spPr bwMode="auto">
            <a:xfrm>
              <a:off x="1343" y="1684"/>
              <a:ext cx="42" cy="135"/>
            </a:xfrm>
            <a:custGeom>
              <a:avLst/>
              <a:gdLst>
                <a:gd name="T0" fmla="*/ 0 w 42"/>
                <a:gd name="T1" fmla="*/ 3 h 135"/>
                <a:gd name="T2" fmla="*/ 0 w 42"/>
                <a:gd name="T3" fmla="*/ 0 h 135"/>
                <a:gd name="T4" fmla="*/ 12 w 42"/>
                <a:gd name="T5" fmla="*/ 7 h 135"/>
                <a:gd name="T6" fmla="*/ 19 w 42"/>
                <a:gd name="T7" fmla="*/ 11 h 135"/>
                <a:gd name="T8" fmla="*/ 30 w 42"/>
                <a:gd name="T9" fmla="*/ 22 h 135"/>
                <a:gd name="T10" fmla="*/ 38 w 42"/>
                <a:gd name="T11" fmla="*/ 37 h 135"/>
                <a:gd name="T12" fmla="*/ 42 w 42"/>
                <a:gd name="T13" fmla="*/ 52 h 135"/>
                <a:gd name="T14" fmla="*/ 42 w 42"/>
                <a:gd name="T15" fmla="*/ 67 h 135"/>
                <a:gd name="T16" fmla="*/ 42 w 42"/>
                <a:gd name="T17" fmla="*/ 82 h 135"/>
                <a:gd name="T18" fmla="*/ 38 w 42"/>
                <a:gd name="T19" fmla="*/ 93 h 135"/>
                <a:gd name="T20" fmla="*/ 30 w 42"/>
                <a:gd name="T21" fmla="*/ 108 h 135"/>
                <a:gd name="T22" fmla="*/ 23 w 42"/>
                <a:gd name="T23" fmla="*/ 120 h 135"/>
                <a:gd name="T24" fmla="*/ 12 w 42"/>
                <a:gd name="T25" fmla="*/ 127 h 135"/>
                <a:gd name="T26" fmla="*/ 0 w 42"/>
                <a:gd name="T27" fmla="*/ 135 h 135"/>
                <a:gd name="T28" fmla="*/ 0 w 42"/>
                <a:gd name="T29" fmla="*/ 131 h 135"/>
                <a:gd name="T30" fmla="*/ 12 w 42"/>
                <a:gd name="T31" fmla="*/ 123 h 135"/>
                <a:gd name="T32" fmla="*/ 15 w 42"/>
                <a:gd name="T33" fmla="*/ 116 h 135"/>
                <a:gd name="T34" fmla="*/ 23 w 42"/>
                <a:gd name="T35" fmla="*/ 108 h 135"/>
                <a:gd name="T36" fmla="*/ 27 w 42"/>
                <a:gd name="T37" fmla="*/ 97 h 135"/>
                <a:gd name="T38" fmla="*/ 27 w 42"/>
                <a:gd name="T39" fmla="*/ 82 h 135"/>
                <a:gd name="T40" fmla="*/ 30 w 42"/>
                <a:gd name="T41" fmla="*/ 67 h 135"/>
                <a:gd name="T42" fmla="*/ 27 w 42"/>
                <a:gd name="T43" fmla="*/ 52 h 135"/>
                <a:gd name="T44" fmla="*/ 27 w 42"/>
                <a:gd name="T45" fmla="*/ 41 h 135"/>
                <a:gd name="T46" fmla="*/ 23 w 42"/>
                <a:gd name="T47" fmla="*/ 33 h 135"/>
                <a:gd name="T48" fmla="*/ 23 w 42"/>
                <a:gd name="T49" fmla="*/ 26 h 135"/>
                <a:gd name="T50" fmla="*/ 19 w 42"/>
                <a:gd name="T51" fmla="*/ 18 h 135"/>
                <a:gd name="T52" fmla="*/ 15 w 42"/>
                <a:gd name="T53" fmla="*/ 15 h 135"/>
                <a:gd name="T54" fmla="*/ 8 w 42"/>
                <a:gd name="T55" fmla="*/ 7 h 135"/>
                <a:gd name="T56" fmla="*/ 0 w 42"/>
                <a:gd name="T57" fmla="*/ 3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0" y="3"/>
                  </a:moveTo>
                  <a:lnTo>
                    <a:pt x="0" y="0"/>
                  </a:lnTo>
                  <a:lnTo>
                    <a:pt x="12" y="7"/>
                  </a:lnTo>
                  <a:lnTo>
                    <a:pt x="19" y="11"/>
                  </a:lnTo>
                  <a:lnTo>
                    <a:pt x="30" y="22"/>
                  </a:lnTo>
                  <a:lnTo>
                    <a:pt x="38" y="37"/>
                  </a:lnTo>
                  <a:lnTo>
                    <a:pt x="42" y="52"/>
                  </a:lnTo>
                  <a:lnTo>
                    <a:pt x="42" y="67"/>
                  </a:lnTo>
                  <a:lnTo>
                    <a:pt x="42" y="82"/>
                  </a:lnTo>
                  <a:lnTo>
                    <a:pt x="38" y="93"/>
                  </a:lnTo>
                  <a:lnTo>
                    <a:pt x="30" y="108"/>
                  </a:lnTo>
                  <a:lnTo>
                    <a:pt x="23" y="120"/>
                  </a:lnTo>
                  <a:lnTo>
                    <a:pt x="12" y="127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12" y="123"/>
                  </a:lnTo>
                  <a:lnTo>
                    <a:pt x="15" y="116"/>
                  </a:lnTo>
                  <a:lnTo>
                    <a:pt x="23" y="108"/>
                  </a:lnTo>
                  <a:lnTo>
                    <a:pt x="27" y="97"/>
                  </a:lnTo>
                  <a:lnTo>
                    <a:pt x="27" y="82"/>
                  </a:lnTo>
                  <a:lnTo>
                    <a:pt x="30" y="67"/>
                  </a:lnTo>
                  <a:lnTo>
                    <a:pt x="27" y="52"/>
                  </a:lnTo>
                  <a:lnTo>
                    <a:pt x="27" y="41"/>
                  </a:lnTo>
                  <a:lnTo>
                    <a:pt x="23" y="33"/>
                  </a:lnTo>
                  <a:lnTo>
                    <a:pt x="23" y="26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8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Freeform 28"/>
            <p:cNvSpPr>
              <a:spLocks/>
            </p:cNvSpPr>
            <p:nvPr/>
          </p:nvSpPr>
          <p:spPr bwMode="auto">
            <a:xfrm>
              <a:off x="2499" y="1687"/>
              <a:ext cx="105" cy="102"/>
            </a:xfrm>
            <a:custGeom>
              <a:avLst/>
              <a:gdLst>
                <a:gd name="T0" fmla="*/ 105 w 105"/>
                <a:gd name="T1" fmla="*/ 0 h 102"/>
                <a:gd name="T2" fmla="*/ 105 w 105"/>
                <a:gd name="T3" fmla="*/ 0 h 102"/>
                <a:gd name="T4" fmla="*/ 97 w 105"/>
                <a:gd name="T5" fmla="*/ 4 h 102"/>
                <a:gd name="T6" fmla="*/ 97 w 105"/>
                <a:gd name="T7" fmla="*/ 4 h 102"/>
                <a:gd name="T8" fmla="*/ 94 w 105"/>
                <a:gd name="T9" fmla="*/ 12 h 102"/>
                <a:gd name="T10" fmla="*/ 90 w 105"/>
                <a:gd name="T11" fmla="*/ 15 h 102"/>
                <a:gd name="T12" fmla="*/ 56 w 105"/>
                <a:gd name="T13" fmla="*/ 102 h 102"/>
                <a:gd name="T14" fmla="*/ 52 w 105"/>
                <a:gd name="T15" fmla="*/ 102 h 102"/>
                <a:gd name="T16" fmla="*/ 15 w 105"/>
                <a:gd name="T17" fmla="*/ 15 h 102"/>
                <a:gd name="T18" fmla="*/ 11 w 105"/>
                <a:gd name="T19" fmla="*/ 12 h 102"/>
                <a:gd name="T20" fmla="*/ 11 w 105"/>
                <a:gd name="T21" fmla="*/ 8 h 102"/>
                <a:gd name="T22" fmla="*/ 7 w 105"/>
                <a:gd name="T23" fmla="*/ 4 h 102"/>
                <a:gd name="T24" fmla="*/ 7 w 105"/>
                <a:gd name="T25" fmla="*/ 4 h 102"/>
                <a:gd name="T26" fmla="*/ 4 w 105"/>
                <a:gd name="T27" fmla="*/ 0 h 102"/>
                <a:gd name="T28" fmla="*/ 0 w 105"/>
                <a:gd name="T29" fmla="*/ 0 h 102"/>
                <a:gd name="T30" fmla="*/ 0 w 105"/>
                <a:gd name="T31" fmla="*/ 0 h 102"/>
                <a:gd name="T32" fmla="*/ 41 w 105"/>
                <a:gd name="T33" fmla="*/ 0 h 102"/>
                <a:gd name="T34" fmla="*/ 41 w 105"/>
                <a:gd name="T35" fmla="*/ 0 h 102"/>
                <a:gd name="T36" fmla="*/ 34 w 105"/>
                <a:gd name="T37" fmla="*/ 0 h 102"/>
                <a:gd name="T38" fmla="*/ 30 w 105"/>
                <a:gd name="T39" fmla="*/ 4 h 102"/>
                <a:gd name="T40" fmla="*/ 30 w 105"/>
                <a:gd name="T41" fmla="*/ 4 h 102"/>
                <a:gd name="T42" fmla="*/ 30 w 105"/>
                <a:gd name="T43" fmla="*/ 8 h 102"/>
                <a:gd name="T44" fmla="*/ 30 w 105"/>
                <a:gd name="T45" fmla="*/ 12 h 102"/>
                <a:gd name="T46" fmla="*/ 34 w 105"/>
                <a:gd name="T47" fmla="*/ 19 h 102"/>
                <a:gd name="T48" fmla="*/ 56 w 105"/>
                <a:gd name="T49" fmla="*/ 79 h 102"/>
                <a:gd name="T50" fmla="*/ 79 w 105"/>
                <a:gd name="T51" fmla="*/ 19 h 102"/>
                <a:gd name="T52" fmla="*/ 82 w 105"/>
                <a:gd name="T53" fmla="*/ 12 h 102"/>
                <a:gd name="T54" fmla="*/ 82 w 105"/>
                <a:gd name="T55" fmla="*/ 8 h 102"/>
                <a:gd name="T56" fmla="*/ 82 w 105"/>
                <a:gd name="T57" fmla="*/ 8 h 102"/>
                <a:gd name="T58" fmla="*/ 82 w 105"/>
                <a:gd name="T59" fmla="*/ 4 h 102"/>
                <a:gd name="T60" fmla="*/ 79 w 105"/>
                <a:gd name="T61" fmla="*/ 4 h 102"/>
                <a:gd name="T62" fmla="*/ 75 w 105"/>
                <a:gd name="T63" fmla="*/ 0 h 102"/>
                <a:gd name="T64" fmla="*/ 75 w 105"/>
                <a:gd name="T65" fmla="*/ 0 h 102"/>
                <a:gd name="T66" fmla="*/ 75 w 105"/>
                <a:gd name="T67" fmla="*/ 0 h 102"/>
                <a:gd name="T68" fmla="*/ 75 w 105"/>
                <a:gd name="T69" fmla="*/ 0 h 102"/>
                <a:gd name="T70" fmla="*/ 105 w 105"/>
                <a:gd name="T71" fmla="*/ 0 h 1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5"/>
                <a:gd name="T109" fmla="*/ 0 h 102"/>
                <a:gd name="T110" fmla="*/ 105 w 105"/>
                <a:gd name="T111" fmla="*/ 102 h 1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5" h="102">
                  <a:moveTo>
                    <a:pt x="105" y="0"/>
                  </a:moveTo>
                  <a:lnTo>
                    <a:pt x="105" y="0"/>
                  </a:lnTo>
                  <a:lnTo>
                    <a:pt x="97" y="4"/>
                  </a:lnTo>
                  <a:lnTo>
                    <a:pt x="94" y="12"/>
                  </a:lnTo>
                  <a:lnTo>
                    <a:pt x="90" y="15"/>
                  </a:lnTo>
                  <a:lnTo>
                    <a:pt x="56" y="102"/>
                  </a:lnTo>
                  <a:lnTo>
                    <a:pt x="52" y="102"/>
                  </a:lnTo>
                  <a:lnTo>
                    <a:pt x="15" y="15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12"/>
                  </a:lnTo>
                  <a:lnTo>
                    <a:pt x="34" y="19"/>
                  </a:lnTo>
                  <a:lnTo>
                    <a:pt x="56" y="79"/>
                  </a:lnTo>
                  <a:lnTo>
                    <a:pt x="79" y="19"/>
                  </a:lnTo>
                  <a:lnTo>
                    <a:pt x="82" y="12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9" y="4"/>
                  </a:lnTo>
                  <a:lnTo>
                    <a:pt x="7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Freeform 29"/>
            <p:cNvSpPr>
              <a:spLocks noEditPoints="1"/>
            </p:cNvSpPr>
            <p:nvPr/>
          </p:nvSpPr>
          <p:spPr bwMode="auto">
            <a:xfrm>
              <a:off x="2608" y="1687"/>
              <a:ext cx="75" cy="98"/>
            </a:xfrm>
            <a:custGeom>
              <a:avLst/>
              <a:gdLst>
                <a:gd name="T0" fmla="*/ 26 w 75"/>
                <a:gd name="T1" fmla="*/ 53 h 98"/>
                <a:gd name="T2" fmla="*/ 26 w 75"/>
                <a:gd name="T3" fmla="*/ 83 h 98"/>
                <a:gd name="T4" fmla="*/ 26 w 75"/>
                <a:gd name="T5" fmla="*/ 90 h 98"/>
                <a:gd name="T6" fmla="*/ 30 w 75"/>
                <a:gd name="T7" fmla="*/ 94 h 98"/>
                <a:gd name="T8" fmla="*/ 30 w 75"/>
                <a:gd name="T9" fmla="*/ 98 h 98"/>
                <a:gd name="T10" fmla="*/ 37 w 75"/>
                <a:gd name="T11" fmla="*/ 98 h 98"/>
                <a:gd name="T12" fmla="*/ 41 w 75"/>
                <a:gd name="T13" fmla="*/ 98 h 98"/>
                <a:gd name="T14" fmla="*/ 41 w 75"/>
                <a:gd name="T15" fmla="*/ 98 h 98"/>
                <a:gd name="T16" fmla="*/ 0 w 75"/>
                <a:gd name="T17" fmla="*/ 98 h 98"/>
                <a:gd name="T18" fmla="*/ 0 w 75"/>
                <a:gd name="T19" fmla="*/ 98 h 98"/>
                <a:gd name="T20" fmla="*/ 3 w 75"/>
                <a:gd name="T21" fmla="*/ 98 h 98"/>
                <a:gd name="T22" fmla="*/ 7 w 75"/>
                <a:gd name="T23" fmla="*/ 98 h 98"/>
                <a:gd name="T24" fmla="*/ 11 w 75"/>
                <a:gd name="T25" fmla="*/ 94 h 98"/>
                <a:gd name="T26" fmla="*/ 11 w 75"/>
                <a:gd name="T27" fmla="*/ 90 h 98"/>
                <a:gd name="T28" fmla="*/ 11 w 75"/>
                <a:gd name="T29" fmla="*/ 83 h 98"/>
                <a:gd name="T30" fmla="*/ 11 w 75"/>
                <a:gd name="T31" fmla="*/ 15 h 98"/>
                <a:gd name="T32" fmla="*/ 11 w 75"/>
                <a:gd name="T33" fmla="*/ 8 h 98"/>
                <a:gd name="T34" fmla="*/ 11 w 75"/>
                <a:gd name="T35" fmla="*/ 4 h 98"/>
                <a:gd name="T36" fmla="*/ 7 w 75"/>
                <a:gd name="T37" fmla="*/ 0 h 98"/>
                <a:gd name="T38" fmla="*/ 3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33 w 75"/>
                <a:gd name="T45" fmla="*/ 0 h 98"/>
                <a:gd name="T46" fmla="*/ 48 w 75"/>
                <a:gd name="T47" fmla="*/ 0 h 98"/>
                <a:gd name="T48" fmla="*/ 56 w 75"/>
                <a:gd name="T49" fmla="*/ 4 h 98"/>
                <a:gd name="T50" fmla="*/ 63 w 75"/>
                <a:gd name="T51" fmla="*/ 4 h 98"/>
                <a:gd name="T52" fmla="*/ 71 w 75"/>
                <a:gd name="T53" fmla="*/ 12 h 98"/>
                <a:gd name="T54" fmla="*/ 75 w 75"/>
                <a:gd name="T55" fmla="*/ 19 h 98"/>
                <a:gd name="T56" fmla="*/ 75 w 75"/>
                <a:gd name="T57" fmla="*/ 27 h 98"/>
                <a:gd name="T58" fmla="*/ 71 w 75"/>
                <a:gd name="T59" fmla="*/ 38 h 98"/>
                <a:gd name="T60" fmla="*/ 67 w 75"/>
                <a:gd name="T61" fmla="*/ 45 h 98"/>
                <a:gd name="T62" fmla="*/ 56 w 75"/>
                <a:gd name="T63" fmla="*/ 53 h 98"/>
                <a:gd name="T64" fmla="*/ 45 w 75"/>
                <a:gd name="T65" fmla="*/ 53 h 98"/>
                <a:gd name="T66" fmla="*/ 41 w 75"/>
                <a:gd name="T67" fmla="*/ 53 h 98"/>
                <a:gd name="T68" fmla="*/ 33 w 75"/>
                <a:gd name="T69" fmla="*/ 53 h 98"/>
                <a:gd name="T70" fmla="*/ 30 w 75"/>
                <a:gd name="T71" fmla="*/ 53 h 98"/>
                <a:gd name="T72" fmla="*/ 26 w 75"/>
                <a:gd name="T73" fmla="*/ 53 h 98"/>
                <a:gd name="T74" fmla="*/ 26 w 75"/>
                <a:gd name="T75" fmla="*/ 49 h 98"/>
                <a:gd name="T76" fmla="*/ 30 w 75"/>
                <a:gd name="T77" fmla="*/ 49 h 98"/>
                <a:gd name="T78" fmla="*/ 33 w 75"/>
                <a:gd name="T79" fmla="*/ 49 h 98"/>
                <a:gd name="T80" fmla="*/ 37 w 75"/>
                <a:gd name="T81" fmla="*/ 49 h 98"/>
                <a:gd name="T82" fmla="*/ 37 w 75"/>
                <a:gd name="T83" fmla="*/ 49 h 98"/>
                <a:gd name="T84" fmla="*/ 45 w 75"/>
                <a:gd name="T85" fmla="*/ 49 h 98"/>
                <a:gd name="T86" fmla="*/ 52 w 75"/>
                <a:gd name="T87" fmla="*/ 42 h 98"/>
                <a:gd name="T88" fmla="*/ 56 w 75"/>
                <a:gd name="T89" fmla="*/ 38 h 98"/>
                <a:gd name="T90" fmla="*/ 56 w 75"/>
                <a:gd name="T91" fmla="*/ 27 h 98"/>
                <a:gd name="T92" fmla="*/ 56 w 75"/>
                <a:gd name="T93" fmla="*/ 23 h 98"/>
                <a:gd name="T94" fmla="*/ 56 w 75"/>
                <a:gd name="T95" fmla="*/ 15 h 98"/>
                <a:gd name="T96" fmla="*/ 52 w 75"/>
                <a:gd name="T97" fmla="*/ 12 h 98"/>
                <a:gd name="T98" fmla="*/ 48 w 75"/>
                <a:gd name="T99" fmla="*/ 8 h 98"/>
                <a:gd name="T100" fmla="*/ 41 w 75"/>
                <a:gd name="T101" fmla="*/ 4 h 98"/>
                <a:gd name="T102" fmla="*/ 37 w 75"/>
                <a:gd name="T103" fmla="*/ 4 h 98"/>
                <a:gd name="T104" fmla="*/ 30 w 75"/>
                <a:gd name="T105" fmla="*/ 4 h 98"/>
                <a:gd name="T106" fmla="*/ 26 w 75"/>
                <a:gd name="T107" fmla="*/ 4 h 98"/>
                <a:gd name="T108" fmla="*/ 26 w 75"/>
                <a:gd name="T109" fmla="*/ 49 h 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"/>
                <a:gd name="T166" fmla="*/ 0 h 98"/>
                <a:gd name="T167" fmla="*/ 75 w 75"/>
                <a:gd name="T168" fmla="*/ 98 h 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" h="98">
                  <a:moveTo>
                    <a:pt x="26" y="53"/>
                  </a:moveTo>
                  <a:lnTo>
                    <a:pt x="26" y="83"/>
                  </a:lnTo>
                  <a:lnTo>
                    <a:pt x="26" y="90"/>
                  </a:lnTo>
                  <a:lnTo>
                    <a:pt x="30" y="94"/>
                  </a:lnTo>
                  <a:lnTo>
                    <a:pt x="30" y="98"/>
                  </a:lnTo>
                  <a:lnTo>
                    <a:pt x="37" y="98"/>
                  </a:lnTo>
                  <a:lnTo>
                    <a:pt x="41" y="98"/>
                  </a:lnTo>
                  <a:lnTo>
                    <a:pt x="0" y="98"/>
                  </a:lnTo>
                  <a:lnTo>
                    <a:pt x="3" y="98"/>
                  </a:lnTo>
                  <a:lnTo>
                    <a:pt x="7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83"/>
                  </a:lnTo>
                  <a:lnTo>
                    <a:pt x="11" y="15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63" y="4"/>
                  </a:lnTo>
                  <a:lnTo>
                    <a:pt x="71" y="12"/>
                  </a:lnTo>
                  <a:lnTo>
                    <a:pt x="75" y="19"/>
                  </a:lnTo>
                  <a:lnTo>
                    <a:pt x="75" y="27"/>
                  </a:lnTo>
                  <a:lnTo>
                    <a:pt x="71" y="38"/>
                  </a:lnTo>
                  <a:lnTo>
                    <a:pt x="67" y="45"/>
                  </a:lnTo>
                  <a:lnTo>
                    <a:pt x="56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3" y="53"/>
                  </a:lnTo>
                  <a:lnTo>
                    <a:pt x="30" y="53"/>
                  </a:lnTo>
                  <a:lnTo>
                    <a:pt x="26" y="53"/>
                  </a:lnTo>
                  <a:close/>
                  <a:moveTo>
                    <a:pt x="26" y="49"/>
                  </a:moveTo>
                  <a:lnTo>
                    <a:pt x="30" y="49"/>
                  </a:lnTo>
                  <a:lnTo>
                    <a:pt x="33" y="49"/>
                  </a:lnTo>
                  <a:lnTo>
                    <a:pt x="37" y="49"/>
                  </a:lnTo>
                  <a:lnTo>
                    <a:pt x="45" y="49"/>
                  </a:lnTo>
                  <a:lnTo>
                    <a:pt x="52" y="42"/>
                  </a:lnTo>
                  <a:lnTo>
                    <a:pt x="56" y="38"/>
                  </a:lnTo>
                  <a:lnTo>
                    <a:pt x="56" y="27"/>
                  </a:lnTo>
                  <a:lnTo>
                    <a:pt x="56" y="23"/>
                  </a:lnTo>
                  <a:lnTo>
                    <a:pt x="56" y="15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Freeform 30"/>
            <p:cNvSpPr>
              <a:spLocks/>
            </p:cNvSpPr>
            <p:nvPr/>
          </p:nvSpPr>
          <p:spPr bwMode="auto">
            <a:xfrm>
              <a:off x="2694" y="1684"/>
              <a:ext cx="41" cy="135"/>
            </a:xfrm>
            <a:custGeom>
              <a:avLst/>
              <a:gdLst>
                <a:gd name="T0" fmla="*/ 41 w 41"/>
                <a:gd name="T1" fmla="*/ 131 h 135"/>
                <a:gd name="T2" fmla="*/ 41 w 41"/>
                <a:gd name="T3" fmla="*/ 135 h 135"/>
                <a:gd name="T4" fmla="*/ 30 w 41"/>
                <a:gd name="T5" fmla="*/ 127 h 135"/>
                <a:gd name="T6" fmla="*/ 22 w 41"/>
                <a:gd name="T7" fmla="*/ 120 h 135"/>
                <a:gd name="T8" fmla="*/ 11 w 41"/>
                <a:gd name="T9" fmla="*/ 108 h 135"/>
                <a:gd name="T10" fmla="*/ 4 w 41"/>
                <a:gd name="T11" fmla="*/ 97 h 135"/>
                <a:gd name="T12" fmla="*/ 0 w 41"/>
                <a:gd name="T13" fmla="*/ 82 h 135"/>
                <a:gd name="T14" fmla="*/ 0 w 41"/>
                <a:gd name="T15" fmla="*/ 67 h 135"/>
                <a:gd name="T16" fmla="*/ 0 w 41"/>
                <a:gd name="T17" fmla="*/ 52 h 135"/>
                <a:gd name="T18" fmla="*/ 4 w 41"/>
                <a:gd name="T19" fmla="*/ 37 h 135"/>
                <a:gd name="T20" fmla="*/ 11 w 41"/>
                <a:gd name="T21" fmla="*/ 26 h 135"/>
                <a:gd name="T22" fmla="*/ 19 w 41"/>
                <a:gd name="T23" fmla="*/ 15 h 135"/>
                <a:gd name="T24" fmla="*/ 30 w 41"/>
                <a:gd name="T25" fmla="*/ 7 h 135"/>
                <a:gd name="T26" fmla="*/ 41 w 41"/>
                <a:gd name="T27" fmla="*/ 0 h 135"/>
                <a:gd name="T28" fmla="*/ 41 w 41"/>
                <a:gd name="T29" fmla="*/ 3 h 135"/>
                <a:gd name="T30" fmla="*/ 30 w 41"/>
                <a:gd name="T31" fmla="*/ 7 h 135"/>
                <a:gd name="T32" fmla="*/ 26 w 41"/>
                <a:gd name="T33" fmla="*/ 15 h 135"/>
                <a:gd name="T34" fmla="*/ 19 w 41"/>
                <a:gd name="T35" fmla="*/ 26 h 135"/>
                <a:gd name="T36" fmla="*/ 15 w 41"/>
                <a:gd name="T37" fmla="*/ 37 h 135"/>
                <a:gd name="T38" fmla="*/ 15 w 41"/>
                <a:gd name="T39" fmla="*/ 52 h 135"/>
                <a:gd name="T40" fmla="*/ 15 w 41"/>
                <a:gd name="T41" fmla="*/ 63 h 135"/>
                <a:gd name="T42" fmla="*/ 15 w 41"/>
                <a:gd name="T43" fmla="*/ 78 h 135"/>
                <a:gd name="T44" fmla="*/ 15 w 41"/>
                <a:gd name="T45" fmla="*/ 93 h 135"/>
                <a:gd name="T46" fmla="*/ 19 w 41"/>
                <a:gd name="T47" fmla="*/ 101 h 135"/>
                <a:gd name="T48" fmla="*/ 22 w 41"/>
                <a:gd name="T49" fmla="*/ 108 h 135"/>
                <a:gd name="T50" fmla="*/ 22 w 41"/>
                <a:gd name="T51" fmla="*/ 116 h 135"/>
                <a:gd name="T52" fmla="*/ 26 w 41"/>
                <a:gd name="T53" fmla="*/ 120 h 135"/>
                <a:gd name="T54" fmla="*/ 34 w 41"/>
                <a:gd name="T55" fmla="*/ 127 h 135"/>
                <a:gd name="T56" fmla="*/ 41 w 41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1"/>
                  </a:moveTo>
                  <a:lnTo>
                    <a:pt x="41" y="135"/>
                  </a:lnTo>
                  <a:lnTo>
                    <a:pt x="30" y="127"/>
                  </a:lnTo>
                  <a:lnTo>
                    <a:pt x="22" y="120"/>
                  </a:lnTo>
                  <a:lnTo>
                    <a:pt x="11" y="108"/>
                  </a:lnTo>
                  <a:lnTo>
                    <a:pt x="4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1" y="0"/>
                  </a:lnTo>
                  <a:lnTo>
                    <a:pt x="41" y="3"/>
                  </a:lnTo>
                  <a:lnTo>
                    <a:pt x="30" y="7"/>
                  </a:lnTo>
                  <a:lnTo>
                    <a:pt x="26" y="15"/>
                  </a:lnTo>
                  <a:lnTo>
                    <a:pt x="19" y="26"/>
                  </a:lnTo>
                  <a:lnTo>
                    <a:pt x="15" y="37"/>
                  </a:lnTo>
                  <a:lnTo>
                    <a:pt x="15" y="52"/>
                  </a:lnTo>
                  <a:lnTo>
                    <a:pt x="15" y="63"/>
                  </a:lnTo>
                  <a:lnTo>
                    <a:pt x="15" y="78"/>
                  </a:lnTo>
                  <a:lnTo>
                    <a:pt x="15" y="93"/>
                  </a:lnTo>
                  <a:lnTo>
                    <a:pt x="19" y="101"/>
                  </a:lnTo>
                  <a:lnTo>
                    <a:pt x="22" y="108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4" y="127"/>
                  </a:lnTo>
                  <a:lnTo>
                    <a:pt x="41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Freeform 31"/>
            <p:cNvSpPr>
              <a:spLocks noEditPoints="1"/>
            </p:cNvSpPr>
            <p:nvPr/>
          </p:nvSpPr>
          <p:spPr bwMode="auto">
            <a:xfrm>
              <a:off x="2743" y="1684"/>
              <a:ext cx="67" cy="105"/>
            </a:xfrm>
            <a:custGeom>
              <a:avLst/>
              <a:gdLst>
                <a:gd name="T0" fmla="*/ 45 w 67"/>
                <a:gd name="T1" fmla="*/ 93 h 105"/>
                <a:gd name="T2" fmla="*/ 41 w 67"/>
                <a:gd name="T3" fmla="*/ 97 h 105"/>
                <a:gd name="T4" fmla="*/ 37 w 67"/>
                <a:gd name="T5" fmla="*/ 101 h 105"/>
                <a:gd name="T6" fmla="*/ 30 w 67"/>
                <a:gd name="T7" fmla="*/ 105 h 105"/>
                <a:gd name="T8" fmla="*/ 26 w 67"/>
                <a:gd name="T9" fmla="*/ 105 h 105"/>
                <a:gd name="T10" fmla="*/ 15 w 67"/>
                <a:gd name="T11" fmla="*/ 101 h 105"/>
                <a:gd name="T12" fmla="*/ 7 w 67"/>
                <a:gd name="T13" fmla="*/ 93 h 105"/>
                <a:gd name="T14" fmla="*/ 0 w 67"/>
                <a:gd name="T15" fmla="*/ 86 h 105"/>
                <a:gd name="T16" fmla="*/ 0 w 67"/>
                <a:gd name="T17" fmla="*/ 71 h 105"/>
                <a:gd name="T18" fmla="*/ 0 w 67"/>
                <a:gd name="T19" fmla="*/ 60 h 105"/>
                <a:gd name="T20" fmla="*/ 7 w 67"/>
                <a:gd name="T21" fmla="*/ 45 h 105"/>
                <a:gd name="T22" fmla="*/ 15 w 67"/>
                <a:gd name="T23" fmla="*/ 41 h 105"/>
                <a:gd name="T24" fmla="*/ 22 w 67"/>
                <a:gd name="T25" fmla="*/ 33 h 105"/>
                <a:gd name="T26" fmla="*/ 30 w 67"/>
                <a:gd name="T27" fmla="*/ 33 h 105"/>
                <a:gd name="T28" fmla="*/ 41 w 67"/>
                <a:gd name="T29" fmla="*/ 37 h 105"/>
                <a:gd name="T30" fmla="*/ 45 w 67"/>
                <a:gd name="T31" fmla="*/ 41 h 105"/>
                <a:gd name="T32" fmla="*/ 45 w 67"/>
                <a:gd name="T33" fmla="*/ 26 h 105"/>
                <a:gd name="T34" fmla="*/ 45 w 67"/>
                <a:gd name="T35" fmla="*/ 15 h 105"/>
                <a:gd name="T36" fmla="*/ 45 w 67"/>
                <a:gd name="T37" fmla="*/ 11 h 105"/>
                <a:gd name="T38" fmla="*/ 45 w 67"/>
                <a:gd name="T39" fmla="*/ 7 h 105"/>
                <a:gd name="T40" fmla="*/ 45 w 67"/>
                <a:gd name="T41" fmla="*/ 7 h 105"/>
                <a:gd name="T42" fmla="*/ 41 w 67"/>
                <a:gd name="T43" fmla="*/ 7 h 105"/>
                <a:gd name="T44" fmla="*/ 41 w 67"/>
                <a:gd name="T45" fmla="*/ 7 h 105"/>
                <a:gd name="T46" fmla="*/ 41 w 67"/>
                <a:gd name="T47" fmla="*/ 7 h 105"/>
                <a:gd name="T48" fmla="*/ 37 w 67"/>
                <a:gd name="T49" fmla="*/ 7 h 105"/>
                <a:gd name="T50" fmla="*/ 37 w 67"/>
                <a:gd name="T51" fmla="*/ 7 h 105"/>
                <a:gd name="T52" fmla="*/ 56 w 67"/>
                <a:gd name="T53" fmla="*/ 0 h 105"/>
                <a:gd name="T54" fmla="*/ 60 w 67"/>
                <a:gd name="T55" fmla="*/ 0 h 105"/>
                <a:gd name="T56" fmla="*/ 60 w 67"/>
                <a:gd name="T57" fmla="*/ 75 h 105"/>
                <a:gd name="T58" fmla="*/ 60 w 67"/>
                <a:gd name="T59" fmla="*/ 86 h 105"/>
                <a:gd name="T60" fmla="*/ 60 w 67"/>
                <a:gd name="T61" fmla="*/ 90 h 105"/>
                <a:gd name="T62" fmla="*/ 60 w 67"/>
                <a:gd name="T63" fmla="*/ 93 h 105"/>
                <a:gd name="T64" fmla="*/ 60 w 67"/>
                <a:gd name="T65" fmla="*/ 93 h 105"/>
                <a:gd name="T66" fmla="*/ 60 w 67"/>
                <a:gd name="T67" fmla="*/ 97 h 105"/>
                <a:gd name="T68" fmla="*/ 63 w 67"/>
                <a:gd name="T69" fmla="*/ 97 h 105"/>
                <a:gd name="T70" fmla="*/ 63 w 67"/>
                <a:gd name="T71" fmla="*/ 97 h 105"/>
                <a:gd name="T72" fmla="*/ 67 w 67"/>
                <a:gd name="T73" fmla="*/ 93 h 105"/>
                <a:gd name="T74" fmla="*/ 67 w 67"/>
                <a:gd name="T75" fmla="*/ 97 h 105"/>
                <a:gd name="T76" fmla="*/ 48 w 67"/>
                <a:gd name="T77" fmla="*/ 105 h 105"/>
                <a:gd name="T78" fmla="*/ 45 w 67"/>
                <a:gd name="T79" fmla="*/ 105 h 105"/>
                <a:gd name="T80" fmla="*/ 45 w 67"/>
                <a:gd name="T81" fmla="*/ 93 h 105"/>
                <a:gd name="T82" fmla="*/ 45 w 67"/>
                <a:gd name="T83" fmla="*/ 86 h 105"/>
                <a:gd name="T84" fmla="*/ 45 w 67"/>
                <a:gd name="T85" fmla="*/ 56 h 105"/>
                <a:gd name="T86" fmla="*/ 45 w 67"/>
                <a:gd name="T87" fmla="*/ 52 h 105"/>
                <a:gd name="T88" fmla="*/ 45 w 67"/>
                <a:gd name="T89" fmla="*/ 45 h 105"/>
                <a:gd name="T90" fmla="*/ 41 w 67"/>
                <a:gd name="T91" fmla="*/ 45 h 105"/>
                <a:gd name="T92" fmla="*/ 37 w 67"/>
                <a:gd name="T93" fmla="*/ 41 h 105"/>
                <a:gd name="T94" fmla="*/ 33 w 67"/>
                <a:gd name="T95" fmla="*/ 37 h 105"/>
                <a:gd name="T96" fmla="*/ 30 w 67"/>
                <a:gd name="T97" fmla="*/ 37 h 105"/>
                <a:gd name="T98" fmla="*/ 22 w 67"/>
                <a:gd name="T99" fmla="*/ 41 h 105"/>
                <a:gd name="T100" fmla="*/ 18 w 67"/>
                <a:gd name="T101" fmla="*/ 45 h 105"/>
                <a:gd name="T102" fmla="*/ 15 w 67"/>
                <a:gd name="T103" fmla="*/ 52 h 105"/>
                <a:gd name="T104" fmla="*/ 11 w 67"/>
                <a:gd name="T105" fmla="*/ 67 h 105"/>
                <a:gd name="T106" fmla="*/ 15 w 67"/>
                <a:gd name="T107" fmla="*/ 78 h 105"/>
                <a:gd name="T108" fmla="*/ 18 w 67"/>
                <a:gd name="T109" fmla="*/ 86 h 105"/>
                <a:gd name="T110" fmla="*/ 26 w 67"/>
                <a:gd name="T111" fmla="*/ 93 h 105"/>
                <a:gd name="T112" fmla="*/ 33 w 67"/>
                <a:gd name="T113" fmla="*/ 93 h 105"/>
                <a:gd name="T114" fmla="*/ 41 w 67"/>
                <a:gd name="T115" fmla="*/ 93 h 105"/>
                <a:gd name="T116" fmla="*/ 45 w 67"/>
                <a:gd name="T117" fmla="*/ 86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"/>
                <a:gd name="T178" fmla="*/ 0 h 105"/>
                <a:gd name="T179" fmla="*/ 67 w 67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" h="105">
                  <a:moveTo>
                    <a:pt x="45" y="93"/>
                  </a:moveTo>
                  <a:lnTo>
                    <a:pt x="41" y="97"/>
                  </a:lnTo>
                  <a:lnTo>
                    <a:pt x="37" y="101"/>
                  </a:lnTo>
                  <a:lnTo>
                    <a:pt x="30" y="105"/>
                  </a:lnTo>
                  <a:lnTo>
                    <a:pt x="26" y="105"/>
                  </a:lnTo>
                  <a:lnTo>
                    <a:pt x="15" y="101"/>
                  </a:lnTo>
                  <a:lnTo>
                    <a:pt x="7" y="93"/>
                  </a:lnTo>
                  <a:lnTo>
                    <a:pt x="0" y="86"/>
                  </a:lnTo>
                  <a:lnTo>
                    <a:pt x="0" y="71"/>
                  </a:lnTo>
                  <a:lnTo>
                    <a:pt x="0" y="60"/>
                  </a:lnTo>
                  <a:lnTo>
                    <a:pt x="7" y="45"/>
                  </a:lnTo>
                  <a:lnTo>
                    <a:pt x="15" y="41"/>
                  </a:lnTo>
                  <a:lnTo>
                    <a:pt x="22" y="33"/>
                  </a:lnTo>
                  <a:lnTo>
                    <a:pt x="30" y="33"/>
                  </a:lnTo>
                  <a:lnTo>
                    <a:pt x="41" y="37"/>
                  </a:lnTo>
                  <a:lnTo>
                    <a:pt x="45" y="41"/>
                  </a:lnTo>
                  <a:lnTo>
                    <a:pt x="45" y="26"/>
                  </a:lnTo>
                  <a:lnTo>
                    <a:pt x="45" y="15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5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0" y="93"/>
                  </a:lnTo>
                  <a:lnTo>
                    <a:pt x="60" y="97"/>
                  </a:lnTo>
                  <a:lnTo>
                    <a:pt x="63" y="97"/>
                  </a:lnTo>
                  <a:lnTo>
                    <a:pt x="67" y="93"/>
                  </a:lnTo>
                  <a:lnTo>
                    <a:pt x="67" y="97"/>
                  </a:lnTo>
                  <a:lnTo>
                    <a:pt x="48" y="105"/>
                  </a:lnTo>
                  <a:lnTo>
                    <a:pt x="45" y="105"/>
                  </a:lnTo>
                  <a:lnTo>
                    <a:pt x="45" y="93"/>
                  </a:lnTo>
                  <a:close/>
                  <a:moveTo>
                    <a:pt x="45" y="86"/>
                  </a:moveTo>
                  <a:lnTo>
                    <a:pt x="45" y="56"/>
                  </a:lnTo>
                  <a:lnTo>
                    <a:pt x="45" y="52"/>
                  </a:lnTo>
                  <a:lnTo>
                    <a:pt x="45" y="45"/>
                  </a:lnTo>
                  <a:lnTo>
                    <a:pt x="41" y="45"/>
                  </a:lnTo>
                  <a:lnTo>
                    <a:pt x="37" y="41"/>
                  </a:lnTo>
                  <a:lnTo>
                    <a:pt x="33" y="37"/>
                  </a:lnTo>
                  <a:lnTo>
                    <a:pt x="30" y="37"/>
                  </a:lnTo>
                  <a:lnTo>
                    <a:pt x="22" y="41"/>
                  </a:lnTo>
                  <a:lnTo>
                    <a:pt x="18" y="45"/>
                  </a:lnTo>
                  <a:lnTo>
                    <a:pt x="15" y="52"/>
                  </a:lnTo>
                  <a:lnTo>
                    <a:pt x="11" y="67"/>
                  </a:lnTo>
                  <a:lnTo>
                    <a:pt x="15" y="78"/>
                  </a:lnTo>
                  <a:lnTo>
                    <a:pt x="18" y="86"/>
                  </a:lnTo>
                  <a:lnTo>
                    <a:pt x="26" y="93"/>
                  </a:lnTo>
                  <a:lnTo>
                    <a:pt x="33" y="93"/>
                  </a:lnTo>
                  <a:lnTo>
                    <a:pt x="41" y="93"/>
                  </a:lnTo>
                  <a:lnTo>
                    <a:pt x="45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Freeform 32"/>
            <p:cNvSpPr>
              <a:spLocks/>
            </p:cNvSpPr>
            <p:nvPr/>
          </p:nvSpPr>
          <p:spPr bwMode="auto">
            <a:xfrm>
              <a:off x="2814" y="1721"/>
              <a:ext cx="71" cy="68"/>
            </a:xfrm>
            <a:custGeom>
              <a:avLst/>
              <a:gdLst>
                <a:gd name="T0" fmla="*/ 64 w 71"/>
                <a:gd name="T1" fmla="*/ 0 h 68"/>
                <a:gd name="T2" fmla="*/ 64 w 71"/>
                <a:gd name="T3" fmla="*/ 38 h 68"/>
                <a:gd name="T4" fmla="*/ 64 w 71"/>
                <a:gd name="T5" fmla="*/ 49 h 68"/>
                <a:gd name="T6" fmla="*/ 64 w 71"/>
                <a:gd name="T7" fmla="*/ 53 h 68"/>
                <a:gd name="T8" fmla="*/ 64 w 71"/>
                <a:gd name="T9" fmla="*/ 56 h 68"/>
                <a:gd name="T10" fmla="*/ 64 w 71"/>
                <a:gd name="T11" fmla="*/ 56 h 68"/>
                <a:gd name="T12" fmla="*/ 64 w 71"/>
                <a:gd name="T13" fmla="*/ 60 h 68"/>
                <a:gd name="T14" fmla="*/ 67 w 71"/>
                <a:gd name="T15" fmla="*/ 60 h 68"/>
                <a:gd name="T16" fmla="*/ 67 w 71"/>
                <a:gd name="T17" fmla="*/ 60 h 68"/>
                <a:gd name="T18" fmla="*/ 71 w 71"/>
                <a:gd name="T19" fmla="*/ 56 h 68"/>
                <a:gd name="T20" fmla="*/ 71 w 71"/>
                <a:gd name="T21" fmla="*/ 60 h 68"/>
                <a:gd name="T22" fmla="*/ 52 w 71"/>
                <a:gd name="T23" fmla="*/ 68 h 68"/>
                <a:gd name="T24" fmla="*/ 49 w 71"/>
                <a:gd name="T25" fmla="*/ 68 h 68"/>
                <a:gd name="T26" fmla="*/ 49 w 71"/>
                <a:gd name="T27" fmla="*/ 53 h 68"/>
                <a:gd name="T28" fmla="*/ 41 w 71"/>
                <a:gd name="T29" fmla="*/ 60 h 68"/>
                <a:gd name="T30" fmla="*/ 37 w 71"/>
                <a:gd name="T31" fmla="*/ 64 h 68"/>
                <a:gd name="T32" fmla="*/ 30 w 71"/>
                <a:gd name="T33" fmla="*/ 68 h 68"/>
                <a:gd name="T34" fmla="*/ 26 w 71"/>
                <a:gd name="T35" fmla="*/ 68 h 68"/>
                <a:gd name="T36" fmla="*/ 22 w 71"/>
                <a:gd name="T37" fmla="*/ 68 h 68"/>
                <a:gd name="T38" fmla="*/ 15 w 71"/>
                <a:gd name="T39" fmla="*/ 64 h 68"/>
                <a:gd name="T40" fmla="*/ 11 w 71"/>
                <a:gd name="T41" fmla="*/ 60 h 68"/>
                <a:gd name="T42" fmla="*/ 11 w 71"/>
                <a:gd name="T43" fmla="*/ 56 h 68"/>
                <a:gd name="T44" fmla="*/ 11 w 71"/>
                <a:gd name="T45" fmla="*/ 49 h 68"/>
                <a:gd name="T46" fmla="*/ 7 w 71"/>
                <a:gd name="T47" fmla="*/ 41 h 68"/>
                <a:gd name="T48" fmla="*/ 7 w 71"/>
                <a:gd name="T49" fmla="*/ 11 h 68"/>
                <a:gd name="T50" fmla="*/ 7 w 71"/>
                <a:gd name="T51" fmla="*/ 8 h 68"/>
                <a:gd name="T52" fmla="*/ 7 w 71"/>
                <a:gd name="T53" fmla="*/ 4 h 68"/>
                <a:gd name="T54" fmla="*/ 7 w 71"/>
                <a:gd name="T55" fmla="*/ 4 h 68"/>
                <a:gd name="T56" fmla="*/ 7 w 71"/>
                <a:gd name="T57" fmla="*/ 0 h 68"/>
                <a:gd name="T58" fmla="*/ 4 w 71"/>
                <a:gd name="T59" fmla="*/ 0 h 68"/>
                <a:gd name="T60" fmla="*/ 0 w 71"/>
                <a:gd name="T61" fmla="*/ 0 h 68"/>
                <a:gd name="T62" fmla="*/ 0 w 71"/>
                <a:gd name="T63" fmla="*/ 0 h 68"/>
                <a:gd name="T64" fmla="*/ 22 w 71"/>
                <a:gd name="T65" fmla="*/ 0 h 68"/>
                <a:gd name="T66" fmla="*/ 22 w 71"/>
                <a:gd name="T67" fmla="*/ 41 h 68"/>
                <a:gd name="T68" fmla="*/ 22 w 71"/>
                <a:gd name="T69" fmla="*/ 49 h 68"/>
                <a:gd name="T70" fmla="*/ 26 w 71"/>
                <a:gd name="T71" fmla="*/ 56 h 68"/>
                <a:gd name="T72" fmla="*/ 30 w 71"/>
                <a:gd name="T73" fmla="*/ 56 h 68"/>
                <a:gd name="T74" fmla="*/ 34 w 71"/>
                <a:gd name="T75" fmla="*/ 56 h 68"/>
                <a:gd name="T76" fmla="*/ 37 w 71"/>
                <a:gd name="T77" fmla="*/ 56 h 68"/>
                <a:gd name="T78" fmla="*/ 41 w 71"/>
                <a:gd name="T79" fmla="*/ 56 h 68"/>
                <a:gd name="T80" fmla="*/ 45 w 71"/>
                <a:gd name="T81" fmla="*/ 53 h 68"/>
                <a:gd name="T82" fmla="*/ 49 w 71"/>
                <a:gd name="T83" fmla="*/ 49 h 68"/>
                <a:gd name="T84" fmla="*/ 49 w 71"/>
                <a:gd name="T85" fmla="*/ 11 h 68"/>
                <a:gd name="T86" fmla="*/ 49 w 71"/>
                <a:gd name="T87" fmla="*/ 4 h 68"/>
                <a:gd name="T88" fmla="*/ 49 w 71"/>
                <a:gd name="T89" fmla="*/ 4 h 68"/>
                <a:gd name="T90" fmla="*/ 45 w 71"/>
                <a:gd name="T91" fmla="*/ 0 h 68"/>
                <a:gd name="T92" fmla="*/ 41 w 71"/>
                <a:gd name="T93" fmla="*/ 0 h 68"/>
                <a:gd name="T94" fmla="*/ 41 w 71"/>
                <a:gd name="T95" fmla="*/ 0 h 68"/>
                <a:gd name="T96" fmla="*/ 64 w 71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"/>
                <a:gd name="T148" fmla="*/ 0 h 68"/>
                <a:gd name="T149" fmla="*/ 71 w 71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" h="68">
                  <a:moveTo>
                    <a:pt x="64" y="0"/>
                  </a:moveTo>
                  <a:lnTo>
                    <a:pt x="64" y="38"/>
                  </a:lnTo>
                  <a:lnTo>
                    <a:pt x="64" y="49"/>
                  </a:lnTo>
                  <a:lnTo>
                    <a:pt x="64" y="53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7" y="60"/>
                  </a:lnTo>
                  <a:lnTo>
                    <a:pt x="71" y="56"/>
                  </a:lnTo>
                  <a:lnTo>
                    <a:pt x="71" y="60"/>
                  </a:lnTo>
                  <a:lnTo>
                    <a:pt x="52" y="68"/>
                  </a:lnTo>
                  <a:lnTo>
                    <a:pt x="49" y="68"/>
                  </a:lnTo>
                  <a:lnTo>
                    <a:pt x="49" y="53"/>
                  </a:lnTo>
                  <a:lnTo>
                    <a:pt x="41" y="60"/>
                  </a:lnTo>
                  <a:lnTo>
                    <a:pt x="37" y="64"/>
                  </a:lnTo>
                  <a:lnTo>
                    <a:pt x="30" y="68"/>
                  </a:lnTo>
                  <a:lnTo>
                    <a:pt x="26" y="68"/>
                  </a:lnTo>
                  <a:lnTo>
                    <a:pt x="22" y="68"/>
                  </a:lnTo>
                  <a:lnTo>
                    <a:pt x="15" y="64"/>
                  </a:lnTo>
                  <a:lnTo>
                    <a:pt x="11" y="60"/>
                  </a:lnTo>
                  <a:lnTo>
                    <a:pt x="11" y="56"/>
                  </a:lnTo>
                  <a:lnTo>
                    <a:pt x="11" y="49"/>
                  </a:lnTo>
                  <a:lnTo>
                    <a:pt x="7" y="41"/>
                  </a:lnTo>
                  <a:lnTo>
                    <a:pt x="7" y="11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41"/>
                  </a:lnTo>
                  <a:lnTo>
                    <a:pt x="22" y="49"/>
                  </a:lnTo>
                  <a:lnTo>
                    <a:pt x="26" y="56"/>
                  </a:lnTo>
                  <a:lnTo>
                    <a:pt x="30" y="56"/>
                  </a:lnTo>
                  <a:lnTo>
                    <a:pt x="34" y="56"/>
                  </a:lnTo>
                  <a:lnTo>
                    <a:pt x="37" y="56"/>
                  </a:lnTo>
                  <a:lnTo>
                    <a:pt x="41" y="56"/>
                  </a:lnTo>
                  <a:lnTo>
                    <a:pt x="45" y="53"/>
                  </a:lnTo>
                  <a:lnTo>
                    <a:pt x="49" y="49"/>
                  </a:lnTo>
                  <a:lnTo>
                    <a:pt x="49" y="11"/>
                  </a:lnTo>
                  <a:lnTo>
                    <a:pt x="49" y="4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Freeform 33"/>
            <p:cNvSpPr>
              <a:spLocks/>
            </p:cNvSpPr>
            <p:nvPr/>
          </p:nvSpPr>
          <p:spPr bwMode="auto">
            <a:xfrm>
              <a:off x="2889" y="1717"/>
              <a:ext cx="112" cy="68"/>
            </a:xfrm>
            <a:custGeom>
              <a:avLst/>
              <a:gdLst>
                <a:gd name="T0" fmla="*/ 26 w 112"/>
                <a:gd name="T1" fmla="*/ 8 h 68"/>
                <a:gd name="T2" fmla="*/ 34 w 112"/>
                <a:gd name="T3" fmla="*/ 4 h 68"/>
                <a:gd name="T4" fmla="*/ 41 w 112"/>
                <a:gd name="T5" fmla="*/ 0 h 68"/>
                <a:gd name="T6" fmla="*/ 52 w 112"/>
                <a:gd name="T7" fmla="*/ 0 h 68"/>
                <a:gd name="T8" fmla="*/ 60 w 112"/>
                <a:gd name="T9" fmla="*/ 8 h 68"/>
                <a:gd name="T10" fmla="*/ 67 w 112"/>
                <a:gd name="T11" fmla="*/ 8 h 68"/>
                <a:gd name="T12" fmla="*/ 79 w 112"/>
                <a:gd name="T13" fmla="*/ 0 h 68"/>
                <a:gd name="T14" fmla="*/ 90 w 112"/>
                <a:gd name="T15" fmla="*/ 0 h 68"/>
                <a:gd name="T16" fmla="*/ 97 w 112"/>
                <a:gd name="T17" fmla="*/ 8 h 68"/>
                <a:gd name="T18" fmla="*/ 101 w 112"/>
                <a:gd name="T19" fmla="*/ 19 h 68"/>
                <a:gd name="T20" fmla="*/ 101 w 112"/>
                <a:gd name="T21" fmla="*/ 53 h 68"/>
                <a:gd name="T22" fmla="*/ 105 w 112"/>
                <a:gd name="T23" fmla="*/ 64 h 68"/>
                <a:gd name="T24" fmla="*/ 105 w 112"/>
                <a:gd name="T25" fmla="*/ 68 h 68"/>
                <a:gd name="T26" fmla="*/ 112 w 112"/>
                <a:gd name="T27" fmla="*/ 68 h 68"/>
                <a:gd name="T28" fmla="*/ 82 w 112"/>
                <a:gd name="T29" fmla="*/ 68 h 68"/>
                <a:gd name="T30" fmla="*/ 82 w 112"/>
                <a:gd name="T31" fmla="*/ 68 h 68"/>
                <a:gd name="T32" fmla="*/ 86 w 112"/>
                <a:gd name="T33" fmla="*/ 68 h 68"/>
                <a:gd name="T34" fmla="*/ 90 w 112"/>
                <a:gd name="T35" fmla="*/ 60 h 68"/>
                <a:gd name="T36" fmla="*/ 90 w 112"/>
                <a:gd name="T37" fmla="*/ 53 h 68"/>
                <a:gd name="T38" fmla="*/ 90 w 112"/>
                <a:gd name="T39" fmla="*/ 19 h 68"/>
                <a:gd name="T40" fmla="*/ 86 w 112"/>
                <a:gd name="T41" fmla="*/ 12 h 68"/>
                <a:gd name="T42" fmla="*/ 75 w 112"/>
                <a:gd name="T43" fmla="*/ 12 h 68"/>
                <a:gd name="T44" fmla="*/ 67 w 112"/>
                <a:gd name="T45" fmla="*/ 15 h 68"/>
                <a:gd name="T46" fmla="*/ 64 w 112"/>
                <a:gd name="T47" fmla="*/ 19 h 68"/>
                <a:gd name="T48" fmla="*/ 64 w 112"/>
                <a:gd name="T49" fmla="*/ 53 h 68"/>
                <a:gd name="T50" fmla="*/ 64 w 112"/>
                <a:gd name="T51" fmla="*/ 64 h 68"/>
                <a:gd name="T52" fmla="*/ 64 w 112"/>
                <a:gd name="T53" fmla="*/ 68 h 68"/>
                <a:gd name="T54" fmla="*/ 71 w 112"/>
                <a:gd name="T55" fmla="*/ 68 h 68"/>
                <a:gd name="T56" fmla="*/ 41 w 112"/>
                <a:gd name="T57" fmla="*/ 68 h 68"/>
                <a:gd name="T58" fmla="*/ 45 w 112"/>
                <a:gd name="T59" fmla="*/ 68 h 68"/>
                <a:gd name="T60" fmla="*/ 49 w 112"/>
                <a:gd name="T61" fmla="*/ 64 h 68"/>
                <a:gd name="T62" fmla="*/ 49 w 112"/>
                <a:gd name="T63" fmla="*/ 60 h 68"/>
                <a:gd name="T64" fmla="*/ 49 w 112"/>
                <a:gd name="T65" fmla="*/ 27 h 68"/>
                <a:gd name="T66" fmla="*/ 49 w 112"/>
                <a:gd name="T67" fmla="*/ 15 h 68"/>
                <a:gd name="T68" fmla="*/ 37 w 112"/>
                <a:gd name="T69" fmla="*/ 12 h 68"/>
                <a:gd name="T70" fmla="*/ 30 w 112"/>
                <a:gd name="T71" fmla="*/ 12 h 68"/>
                <a:gd name="T72" fmla="*/ 22 w 112"/>
                <a:gd name="T73" fmla="*/ 19 h 68"/>
                <a:gd name="T74" fmla="*/ 22 w 112"/>
                <a:gd name="T75" fmla="*/ 60 h 68"/>
                <a:gd name="T76" fmla="*/ 22 w 112"/>
                <a:gd name="T77" fmla="*/ 64 h 68"/>
                <a:gd name="T78" fmla="*/ 26 w 112"/>
                <a:gd name="T79" fmla="*/ 68 h 68"/>
                <a:gd name="T80" fmla="*/ 30 w 112"/>
                <a:gd name="T81" fmla="*/ 68 h 68"/>
                <a:gd name="T82" fmla="*/ 0 w 112"/>
                <a:gd name="T83" fmla="*/ 68 h 68"/>
                <a:gd name="T84" fmla="*/ 7 w 112"/>
                <a:gd name="T85" fmla="*/ 68 h 68"/>
                <a:gd name="T86" fmla="*/ 7 w 112"/>
                <a:gd name="T87" fmla="*/ 64 h 68"/>
                <a:gd name="T88" fmla="*/ 7 w 112"/>
                <a:gd name="T89" fmla="*/ 53 h 68"/>
                <a:gd name="T90" fmla="*/ 7 w 112"/>
                <a:gd name="T91" fmla="*/ 19 h 68"/>
                <a:gd name="T92" fmla="*/ 7 w 112"/>
                <a:gd name="T93" fmla="*/ 12 h 68"/>
                <a:gd name="T94" fmla="*/ 7 w 112"/>
                <a:gd name="T95" fmla="*/ 8 h 68"/>
                <a:gd name="T96" fmla="*/ 4 w 112"/>
                <a:gd name="T97" fmla="*/ 8 h 68"/>
                <a:gd name="T98" fmla="*/ 0 w 112"/>
                <a:gd name="T99" fmla="*/ 8 h 68"/>
                <a:gd name="T100" fmla="*/ 22 w 112"/>
                <a:gd name="T101" fmla="*/ 0 h 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2"/>
                <a:gd name="T154" fmla="*/ 0 h 68"/>
                <a:gd name="T155" fmla="*/ 112 w 112"/>
                <a:gd name="T156" fmla="*/ 68 h 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2" h="68">
                  <a:moveTo>
                    <a:pt x="22" y="15"/>
                  </a:moveTo>
                  <a:lnTo>
                    <a:pt x="26" y="8"/>
                  </a:lnTo>
                  <a:lnTo>
                    <a:pt x="30" y="8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4" y="15"/>
                  </a:lnTo>
                  <a:lnTo>
                    <a:pt x="67" y="8"/>
                  </a:lnTo>
                  <a:lnTo>
                    <a:pt x="75" y="4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4" y="4"/>
                  </a:lnTo>
                  <a:lnTo>
                    <a:pt x="97" y="8"/>
                  </a:lnTo>
                  <a:lnTo>
                    <a:pt x="101" y="12"/>
                  </a:lnTo>
                  <a:lnTo>
                    <a:pt x="101" y="19"/>
                  </a:lnTo>
                  <a:lnTo>
                    <a:pt x="101" y="27"/>
                  </a:lnTo>
                  <a:lnTo>
                    <a:pt x="101" y="53"/>
                  </a:lnTo>
                  <a:lnTo>
                    <a:pt x="105" y="60"/>
                  </a:lnTo>
                  <a:lnTo>
                    <a:pt x="105" y="64"/>
                  </a:lnTo>
                  <a:lnTo>
                    <a:pt x="105" y="68"/>
                  </a:lnTo>
                  <a:lnTo>
                    <a:pt x="109" y="68"/>
                  </a:lnTo>
                  <a:lnTo>
                    <a:pt x="112" y="68"/>
                  </a:lnTo>
                  <a:lnTo>
                    <a:pt x="82" y="68"/>
                  </a:lnTo>
                  <a:lnTo>
                    <a:pt x="86" y="68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53"/>
                  </a:lnTo>
                  <a:lnTo>
                    <a:pt x="90" y="27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86" y="12"/>
                  </a:lnTo>
                  <a:lnTo>
                    <a:pt x="79" y="12"/>
                  </a:lnTo>
                  <a:lnTo>
                    <a:pt x="75" y="12"/>
                  </a:lnTo>
                  <a:lnTo>
                    <a:pt x="71" y="12"/>
                  </a:lnTo>
                  <a:lnTo>
                    <a:pt x="67" y="15"/>
                  </a:lnTo>
                  <a:lnTo>
                    <a:pt x="64" y="19"/>
                  </a:lnTo>
                  <a:lnTo>
                    <a:pt x="64" y="23"/>
                  </a:lnTo>
                  <a:lnTo>
                    <a:pt x="64" y="53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4" y="68"/>
                  </a:lnTo>
                  <a:lnTo>
                    <a:pt x="67" y="68"/>
                  </a:lnTo>
                  <a:lnTo>
                    <a:pt x="71" y="68"/>
                  </a:lnTo>
                  <a:lnTo>
                    <a:pt x="41" y="68"/>
                  </a:lnTo>
                  <a:lnTo>
                    <a:pt x="45" y="68"/>
                  </a:lnTo>
                  <a:lnTo>
                    <a:pt x="49" y="68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53"/>
                  </a:lnTo>
                  <a:lnTo>
                    <a:pt x="49" y="27"/>
                  </a:lnTo>
                  <a:lnTo>
                    <a:pt x="49" y="19"/>
                  </a:lnTo>
                  <a:lnTo>
                    <a:pt x="49" y="15"/>
                  </a:lnTo>
                  <a:lnTo>
                    <a:pt x="45" y="12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6" y="15"/>
                  </a:lnTo>
                  <a:lnTo>
                    <a:pt x="22" y="19"/>
                  </a:lnTo>
                  <a:lnTo>
                    <a:pt x="22" y="53"/>
                  </a:lnTo>
                  <a:lnTo>
                    <a:pt x="22" y="60"/>
                  </a:lnTo>
                  <a:lnTo>
                    <a:pt x="22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7" y="68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7" y="53"/>
                  </a:lnTo>
                  <a:lnTo>
                    <a:pt x="7" y="30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Freeform 34"/>
            <p:cNvSpPr>
              <a:spLocks noEditPoints="1"/>
            </p:cNvSpPr>
            <p:nvPr/>
          </p:nvSpPr>
          <p:spPr bwMode="auto">
            <a:xfrm>
              <a:off x="3001" y="1717"/>
              <a:ext cx="76" cy="102"/>
            </a:xfrm>
            <a:custGeom>
              <a:avLst/>
              <a:gdLst>
                <a:gd name="T0" fmla="*/ 23 w 76"/>
                <a:gd name="T1" fmla="*/ 0 h 102"/>
                <a:gd name="T2" fmla="*/ 27 w 76"/>
                <a:gd name="T3" fmla="*/ 15 h 102"/>
                <a:gd name="T4" fmla="*/ 38 w 76"/>
                <a:gd name="T5" fmla="*/ 4 h 102"/>
                <a:gd name="T6" fmla="*/ 49 w 76"/>
                <a:gd name="T7" fmla="*/ 0 h 102"/>
                <a:gd name="T8" fmla="*/ 64 w 76"/>
                <a:gd name="T9" fmla="*/ 8 h 102"/>
                <a:gd name="T10" fmla="*/ 76 w 76"/>
                <a:gd name="T11" fmla="*/ 34 h 102"/>
                <a:gd name="T12" fmla="*/ 68 w 76"/>
                <a:gd name="T13" fmla="*/ 53 h 102"/>
                <a:gd name="T14" fmla="*/ 53 w 76"/>
                <a:gd name="T15" fmla="*/ 68 h 102"/>
                <a:gd name="T16" fmla="*/ 38 w 76"/>
                <a:gd name="T17" fmla="*/ 72 h 102"/>
                <a:gd name="T18" fmla="*/ 31 w 76"/>
                <a:gd name="T19" fmla="*/ 68 h 102"/>
                <a:gd name="T20" fmla="*/ 27 w 76"/>
                <a:gd name="T21" fmla="*/ 87 h 102"/>
                <a:gd name="T22" fmla="*/ 27 w 76"/>
                <a:gd name="T23" fmla="*/ 98 h 102"/>
                <a:gd name="T24" fmla="*/ 31 w 76"/>
                <a:gd name="T25" fmla="*/ 98 h 102"/>
                <a:gd name="T26" fmla="*/ 38 w 76"/>
                <a:gd name="T27" fmla="*/ 102 h 102"/>
                <a:gd name="T28" fmla="*/ 0 w 76"/>
                <a:gd name="T29" fmla="*/ 102 h 102"/>
                <a:gd name="T30" fmla="*/ 4 w 76"/>
                <a:gd name="T31" fmla="*/ 102 h 102"/>
                <a:gd name="T32" fmla="*/ 12 w 76"/>
                <a:gd name="T33" fmla="*/ 98 h 102"/>
                <a:gd name="T34" fmla="*/ 12 w 76"/>
                <a:gd name="T35" fmla="*/ 98 h 102"/>
                <a:gd name="T36" fmla="*/ 15 w 76"/>
                <a:gd name="T37" fmla="*/ 87 h 102"/>
                <a:gd name="T38" fmla="*/ 15 w 76"/>
                <a:gd name="T39" fmla="*/ 15 h 102"/>
                <a:gd name="T40" fmla="*/ 12 w 76"/>
                <a:gd name="T41" fmla="*/ 12 h 102"/>
                <a:gd name="T42" fmla="*/ 12 w 76"/>
                <a:gd name="T43" fmla="*/ 8 h 102"/>
                <a:gd name="T44" fmla="*/ 8 w 76"/>
                <a:gd name="T45" fmla="*/ 8 h 102"/>
                <a:gd name="T46" fmla="*/ 4 w 76"/>
                <a:gd name="T47" fmla="*/ 8 h 102"/>
                <a:gd name="T48" fmla="*/ 27 w 76"/>
                <a:gd name="T49" fmla="*/ 45 h 102"/>
                <a:gd name="T50" fmla="*/ 27 w 76"/>
                <a:gd name="T51" fmla="*/ 57 h 102"/>
                <a:gd name="T52" fmla="*/ 34 w 76"/>
                <a:gd name="T53" fmla="*/ 64 h 102"/>
                <a:gd name="T54" fmla="*/ 42 w 76"/>
                <a:gd name="T55" fmla="*/ 68 h 102"/>
                <a:gd name="T56" fmla="*/ 57 w 76"/>
                <a:gd name="T57" fmla="*/ 60 h 102"/>
                <a:gd name="T58" fmla="*/ 61 w 76"/>
                <a:gd name="T59" fmla="*/ 42 h 102"/>
                <a:gd name="T60" fmla="*/ 53 w 76"/>
                <a:gd name="T61" fmla="*/ 19 h 102"/>
                <a:gd name="T62" fmla="*/ 42 w 76"/>
                <a:gd name="T63" fmla="*/ 12 h 102"/>
                <a:gd name="T64" fmla="*/ 34 w 76"/>
                <a:gd name="T65" fmla="*/ 12 h 102"/>
                <a:gd name="T66" fmla="*/ 27 w 76"/>
                <a:gd name="T67" fmla="*/ 23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"/>
                <a:gd name="T103" fmla="*/ 0 h 102"/>
                <a:gd name="T104" fmla="*/ 76 w 76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" h="102">
                  <a:moveTo>
                    <a:pt x="4" y="8"/>
                  </a:moveTo>
                  <a:lnTo>
                    <a:pt x="23" y="0"/>
                  </a:lnTo>
                  <a:lnTo>
                    <a:pt x="27" y="0"/>
                  </a:lnTo>
                  <a:lnTo>
                    <a:pt x="27" y="15"/>
                  </a:lnTo>
                  <a:lnTo>
                    <a:pt x="31" y="8"/>
                  </a:lnTo>
                  <a:lnTo>
                    <a:pt x="38" y="4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7" y="4"/>
                  </a:lnTo>
                  <a:lnTo>
                    <a:pt x="64" y="8"/>
                  </a:lnTo>
                  <a:lnTo>
                    <a:pt x="72" y="19"/>
                  </a:lnTo>
                  <a:lnTo>
                    <a:pt x="76" y="34"/>
                  </a:lnTo>
                  <a:lnTo>
                    <a:pt x="72" y="45"/>
                  </a:lnTo>
                  <a:lnTo>
                    <a:pt x="68" y="53"/>
                  </a:lnTo>
                  <a:lnTo>
                    <a:pt x="64" y="60"/>
                  </a:lnTo>
                  <a:lnTo>
                    <a:pt x="53" y="68"/>
                  </a:lnTo>
                  <a:lnTo>
                    <a:pt x="42" y="72"/>
                  </a:lnTo>
                  <a:lnTo>
                    <a:pt x="38" y="72"/>
                  </a:lnTo>
                  <a:lnTo>
                    <a:pt x="34" y="68"/>
                  </a:lnTo>
                  <a:lnTo>
                    <a:pt x="31" y="68"/>
                  </a:lnTo>
                  <a:lnTo>
                    <a:pt x="27" y="64"/>
                  </a:lnTo>
                  <a:lnTo>
                    <a:pt x="27" y="87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98"/>
                  </a:lnTo>
                  <a:lnTo>
                    <a:pt x="34" y="102"/>
                  </a:lnTo>
                  <a:lnTo>
                    <a:pt x="38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5" y="94"/>
                  </a:lnTo>
                  <a:lnTo>
                    <a:pt x="15" y="87"/>
                  </a:lnTo>
                  <a:lnTo>
                    <a:pt x="15" y="23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12"/>
                  </a:lnTo>
                  <a:lnTo>
                    <a:pt x="4" y="8"/>
                  </a:lnTo>
                  <a:close/>
                  <a:moveTo>
                    <a:pt x="27" y="23"/>
                  </a:moveTo>
                  <a:lnTo>
                    <a:pt x="27" y="45"/>
                  </a:lnTo>
                  <a:lnTo>
                    <a:pt x="27" y="53"/>
                  </a:lnTo>
                  <a:lnTo>
                    <a:pt x="27" y="57"/>
                  </a:lnTo>
                  <a:lnTo>
                    <a:pt x="31" y="60"/>
                  </a:lnTo>
                  <a:lnTo>
                    <a:pt x="34" y="64"/>
                  </a:lnTo>
                  <a:lnTo>
                    <a:pt x="38" y="64"/>
                  </a:lnTo>
                  <a:lnTo>
                    <a:pt x="42" y="68"/>
                  </a:lnTo>
                  <a:lnTo>
                    <a:pt x="49" y="64"/>
                  </a:lnTo>
                  <a:lnTo>
                    <a:pt x="57" y="60"/>
                  </a:lnTo>
                  <a:lnTo>
                    <a:pt x="61" y="53"/>
                  </a:lnTo>
                  <a:lnTo>
                    <a:pt x="61" y="42"/>
                  </a:lnTo>
                  <a:lnTo>
                    <a:pt x="61" y="27"/>
                  </a:lnTo>
                  <a:lnTo>
                    <a:pt x="53" y="19"/>
                  </a:lnTo>
                  <a:lnTo>
                    <a:pt x="49" y="12"/>
                  </a:lnTo>
                  <a:lnTo>
                    <a:pt x="42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1" y="15"/>
                  </a:lnTo>
                  <a:lnTo>
                    <a:pt x="2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Freeform 35"/>
            <p:cNvSpPr>
              <a:spLocks noEditPoints="1"/>
            </p:cNvSpPr>
            <p:nvPr/>
          </p:nvSpPr>
          <p:spPr bwMode="auto">
            <a:xfrm>
              <a:off x="3084" y="1717"/>
              <a:ext cx="56" cy="72"/>
            </a:xfrm>
            <a:custGeom>
              <a:avLst/>
              <a:gdLst>
                <a:gd name="T0" fmla="*/ 11 w 56"/>
                <a:gd name="T1" fmla="*/ 27 h 72"/>
                <a:gd name="T2" fmla="*/ 11 w 56"/>
                <a:gd name="T3" fmla="*/ 42 h 72"/>
                <a:gd name="T4" fmla="*/ 19 w 56"/>
                <a:gd name="T5" fmla="*/ 49 h 72"/>
                <a:gd name="T6" fmla="*/ 26 w 56"/>
                <a:gd name="T7" fmla="*/ 57 h 72"/>
                <a:gd name="T8" fmla="*/ 34 w 56"/>
                <a:gd name="T9" fmla="*/ 60 h 72"/>
                <a:gd name="T10" fmla="*/ 41 w 56"/>
                <a:gd name="T11" fmla="*/ 57 h 72"/>
                <a:gd name="T12" fmla="*/ 45 w 56"/>
                <a:gd name="T13" fmla="*/ 57 h 72"/>
                <a:gd name="T14" fmla="*/ 53 w 56"/>
                <a:gd name="T15" fmla="*/ 49 h 72"/>
                <a:gd name="T16" fmla="*/ 56 w 56"/>
                <a:gd name="T17" fmla="*/ 42 h 72"/>
                <a:gd name="T18" fmla="*/ 56 w 56"/>
                <a:gd name="T19" fmla="*/ 45 h 72"/>
                <a:gd name="T20" fmla="*/ 53 w 56"/>
                <a:gd name="T21" fmla="*/ 53 h 72"/>
                <a:gd name="T22" fmla="*/ 49 w 56"/>
                <a:gd name="T23" fmla="*/ 64 h 72"/>
                <a:gd name="T24" fmla="*/ 38 w 56"/>
                <a:gd name="T25" fmla="*/ 68 h 72"/>
                <a:gd name="T26" fmla="*/ 30 w 56"/>
                <a:gd name="T27" fmla="*/ 72 h 72"/>
                <a:gd name="T28" fmla="*/ 19 w 56"/>
                <a:gd name="T29" fmla="*/ 68 h 72"/>
                <a:gd name="T30" fmla="*/ 8 w 56"/>
                <a:gd name="T31" fmla="*/ 60 h 72"/>
                <a:gd name="T32" fmla="*/ 4 w 56"/>
                <a:gd name="T33" fmla="*/ 49 h 72"/>
                <a:gd name="T34" fmla="*/ 0 w 56"/>
                <a:gd name="T35" fmla="*/ 38 h 72"/>
                <a:gd name="T36" fmla="*/ 0 w 56"/>
                <a:gd name="T37" fmla="*/ 27 h 72"/>
                <a:gd name="T38" fmla="*/ 4 w 56"/>
                <a:gd name="T39" fmla="*/ 19 h 72"/>
                <a:gd name="T40" fmla="*/ 8 w 56"/>
                <a:gd name="T41" fmla="*/ 12 h 72"/>
                <a:gd name="T42" fmla="*/ 19 w 56"/>
                <a:gd name="T43" fmla="*/ 4 h 72"/>
                <a:gd name="T44" fmla="*/ 30 w 56"/>
                <a:gd name="T45" fmla="*/ 0 h 72"/>
                <a:gd name="T46" fmla="*/ 41 w 56"/>
                <a:gd name="T47" fmla="*/ 4 h 72"/>
                <a:gd name="T48" fmla="*/ 49 w 56"/>
                <a:gd name="T49" fmla="*/ 8 h 72"/>
                <a:gd name="T50" fmla="*/ 56 w 56"/>
                <a:gd name="T51" fmla="*/ 15 h 72"/>
                <a:gd name="T52" fmla="*/ 56 w 56"/>
                <a:gd name="T53" fmla="*/ 27 h 72"/>
                <a:gd name="T54" fmla="*/ 11 w 56"/>
                <a:gd name="T55" fmla="*/ 27 h 72"/>
                <a:gd name="T56" fmla="*/ 11 w 56"/>
                <a:gd name="T57" fmla="*/ 23 h 72"/>
                <a:gd name="T58" fmla="*/ 41 w 56"/>
                <a:gd name="T59" fmla="*/ 23 h 72"/>
                <a:gd name="T60" fmla="*/ 41 w 56"/>
                <a:gd name="T61" fmla="*/ 19 h 72"/>
                <a:gd name="T62" fmla="*/ 38 w 56"/>
                <a:gd name="T63" fmla="*/ 15 h 72"/>
                <a:gd name="T64" fmla="*/ 38 w 56"/>
                <a:gd name="T65" fmla="*/ 12 h 72"/>
                <a:gd name="T66" fmla="*/ 34 w 56"/>
                <a:gd name="T67" fmla="*/ 8 h 72"/>
                <a:gd name="T68" fmla="*/ 30 w 56"/>
                <a:gd name="T69" fmla="*/ 8 h 72"/>
                <a:gd name="T70" fmla="*/ 26 w 56"/>
                <a:gd name="T71" fmla="*/ 4 h 72"/>
                <a:gd name="T72" fmla="*/ 23 w 56"/>
                <a:gd name="T73" fmla="*/ 8 h 72"/>
                <a:gd name="T74" fmla="*/ 15 w 56"/>
                <a:gd name="T75" fmla="*/ 12 h 72"/>
                <a:gd name="T76" fmla="*/ 11 w 56"/>
                <a:gd name="T77" fmla="*/ 15 h 72"/>
                <a:gd name="T78" fmla="*/ 11 w 56"/>
                <a:gd name="T79" fmla="*/ 23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"/>
                <a:gd name="T121" fmla="*/ 0 h 72"/>
                <a:gd name="T122" fmla="*/ 56 w 56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" h="72">
                  <a:moveTo>
                    <a:pt x="11" y="27"/>
                  </a:moveTo>
                  <a:lnTo>
                    <a:pt x="11" y="42"/>
                  </a:lnTo>
                  <a:lnTo>
                    <a:pt x="19" y="49"/>
                  </a:lnTo>
                  <a:lnTo>
                    <a:pt x="26" y="57"/>
                  </a:lnTo>
                  <a:lnTo>
                    <a:pt x="34" y="60"/>
                  </a:lnTo>
                  <a:lnTo>
                    <a:pt x="41" y="57"/>
                  </a:lnTo>
                  <a:lnTo>
                    <a:pt x="45" y="57"/>
                  </a:lnTo>
                  <a:lnTo>
                    <a:pt x="53" y="49"/>
                  </a:lnTo>
                  <a:lnTo>
                    <a:pt x="56" y="42"/>
                  </a:lnTo>
                  <a:lnTo>
                    <a:pt x="56" y="45"/>
                  </a:lnTo>
                  <a:lnTo>
                    <a:pt x="53" y="53"/>
                  </a:lnTo>
                  <a:lnTo>
                    <a:pt x="49" y="64"/>
                  </a:lnTo>
                  <a:lnTo>
                    <a:pt x="38" y="68"/>
                  </a:lnTo>
                  <a:lnTo>
                    <a:pt x="30" y="72"/>
                  </a:lnTo>
                  <a:lnTo>
                    <a:pt x="19" y="68"/>
                  </a:lnTo>
                  <a:lnTo>
                    <a:pt x="8" y="60"/>
                  </a:lnTo>
                  <a:lnTo>
                    <a:pt x="4" y="49"/>
                  </a:lnTo>
                  <a:lnTo>
                    <a:pt x="0" y="38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8" y="12"/>
                  </a:lnTo>
                  <a:lnTo>
                    <a:pt x="19" y="4"/>
                  </a:lnTo>
                  <a:lnTo>
                    <a:pt x="30" y="0"/>
                  </a:lnTo>
                  <a:lnTo>
                    <a:pt x="41" y="4"/>
                  </a:lnTo>
                  <a:lnTo>
                    <a:pt x="49" y="8"/>
                  </a:lnTo>
                  <a:lnTo>
                    <a:pt x="56" y="15"/>
                  </a:lnTo>
                  <a:lnTo>
                    <a:pt x="56" y="27"/>
                  </a:lnTo>
                  <a:lnTo>
                    <a:pt x="11" y="27"/>
                  </a:lnTo>
                  <a:close/>
                  <a:moveTo>
                    <a:pt x="11" y="23"/>
                  </a:moveTo>
                  <a:lnTo>
                    <a:pt x="41" y="23"/>
                  </a:lnTo>
                  <a:lnTo>
                    <a:pt x="41" y="19"/>
                  </a:lnTo>
                  <a:lnTo>
                    <a:pt x="38" y="15"/>
                  </a:lnTo>
                  <a:lnTo>
                    <a:pt x="38" y="12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3" y="8"/>
                  </a:lnTo>
                  <a:lnTo>
                    <a:pt x="15" y="12"/>
                  </a:lnTo>
                  <a:lnTo>
                    <a:pt x="11" y="15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Freeform 36"/>
            <p:cNvSpPr>
              <a:spLocks noEditPoints="1"/>
            </p:cNvSpPr>
            <p:nvPr/>
          </p:nvSpPr>
          <p:spPr bwMode="auto">
            <a:xfrm>
              <a:off x="3152" y="1684"/>
              <a:ext cx="67" cy="105"/>
            </a:xfrm>
            <a:custGeom>
              <a:avLst/>
              <a:gdLst>
                <a:gd name="T0" fmla="*/ 45 w 67"/>
                <a:gd name="T1" fmla="*/ 93 h 105"/>
                <a:gd name="T2" fmla="*/ 41 w 67"/>
                <a:gd name="T3" fmla="*/ 97 h 105"/>
                <a:gd name="T4" fmla="*/ 37 w 67"/>
                <a:gd name="T5" fmla="*/ 101 h 105"/>
                <a:gd name="T6" fmla="*/ 33 w 67"/>
                <a:gd name="T7" fmla="*/ 105 h 105"/>
                <a:gd name="T8" fmla="*/ 26 w 67"/>
                <a:gd name="T9" fmla="*/ 105 h 105"/>
                <a:gd name="T10" fmla="*/ 15 w 67"/>
                <a:gd name="T11" fmla="*/ 101 h 105"/>
                <a:gd name="T12" fmla="*/ 7 w 67"/>
                <a:gd name="T13" fmla="*/ 93 h 105"/>
                <a:gd name="T14" fmla="*/ 0 w 67"/>
                <a:gd name="T15" fmla="*/ 86 h 105"/>
                <a:gd name="T16" fmla="*/ 0 w 67"/>
                <a:gd name="T17" fmla="*/ 71 h 105"/>
                <a:gd name="T18" fmla="*/ 3 w 67"/>
                <a:gd name="T19" fmla="*/ 60 h 105"/>
                <a:gd name="T20" fmla="*/ 7 w 67"/>
                <a:gd name="T21" fmla="*/ 45 h 105"/>
                <a:gd name="T22" fmla="*/ 15 w 67"/>
                <a:gd name="T23" fmla="*/ 41 h 105"/>
                <a:gd name="T24" fmla="*/ 22 w 67"/>
                <a:gd name="T25" fmla="*/ 33 h 105"/>
                <a:gd name="T26" fmla="*/ 33 w 67"/>
                <a:gd name="T27" fmla="*/ 33 h 105"/>
                <a:gd name="T28" fmla="*/ 41 w 67"/>
                <a:gd name="T29" fmla="*/ 37 h 105"/>
                <a:gd name="T30" fmla="*/ 45 w 67"/>
                <a:gd name="T31" fmla="*/ 41 h 105"/>
                <a:gd name="T32" fmla="*/ 45 w 67"/>
                <a:gd name="T33" fmla="*/ 26 h 105"/>
                <a:gd name="T34" fmla="*/ 45 w 67"/>
                <a:gd name="T35" fmla="*/ 15 h 105"/>
                <a:gd name="T36" fmla="*/ 45 w 67"/>
                <a:gd name="T37" fmla="*/ 11 h 105"/>
                <a:gd name="T38" fmla="*/ 45 w 67"/>
                <a:gd name="T39" fmla="*/ 7 h 105"/>
                <a:gd name="T40" fmla="*/ 45 w 67"/>
                <a:gd name="T41" fmla="*/ 7 h 105"/>
                <a:gd name="T42" fmla="*/ 45 w 67"/>
                <a:gd name="T43" fmla="*/ 7 h 105"/>
                <a:gd name="T44" fmla="*/ 41 w 67"/>
                <a:gd name="T45" fmla="*/ 7 h 105"/>
                <a:gd name="T46" fmla="*/ 41 w 67"/>
                <a:gd name="T47" fmla="*/ 7 h 105"/>
                <a:gd name="T48" fmla="*/ 37 w 67"/>
                <a:gd name="T49" fmla="*/ 7 h 105"/>
                <a:gd name="T50" fmla="*/ 37 w 67"/>
                <a:gd name="T51" fmla="*/ 7 h 105"/>
                <a:gd name="T52" fmla="*/ 56 w 67"/>
                <a:gd name="T53" fmla="*/ 0 h 105"/>
                <a:gd name="T54" fmla="*/ 60 w 67"/>
                <a:gd name="T55" fmla="*/ 0 h 105"/>
                <a:gd name="T56" fmla="*/ 60 w 67"/>
                <a:gd name="T57" fmla="*/ 75 h 105"/>
                <a:gd name="T58" fmla="*/ 60 w 67"/>
                <a:gd name="T59" fmla="*/ 86 h 105"/>
                <a:gd name="T60" fmla="*/ 60 w 67"/>
                <a:gd name="T61" fmla="*/ 90 h 105"/>
                <a:gd name="T62" fmla="*/ 60 w 67"/>
                <a:gd name="T63" fmla="*/ 93 h 105"/>
                <a:gd name="T64" fmla="*/ 60 w 67"/>
                <a:gd name="T65" fmla="*/ 93 h 105"/>
                <a:gd name="T66" fmla="*/ 63 w 67"/>
                <a:gd name="T67" fmla="*/ 97 h 105"/>
                <a:gd name="T68" fmla="*/ 63 w 67"/>
                <a:gd name="T69" fmla="*/ 97 h 105"/>
                <a:gd name="T70" fmla="*/ 63 w 67"/>
                <a:gd name="T71" fmla="*/ 97 h 105"/>
                <a:gd name="T72" fmla="*/ 67 w 67"/>
                <a:gd name="T73" fmla="*/ 93 h 105"/>
                <a:gd name="T74" fmla="*/ 67 w 67"/>
                <a:gd name="T75" fmla="*/ 97 h 105"/>
                <a:gd name="T76" fmla="*/ 48 w 67"/>
                <a:gd name="T77" fmla="*/ 105 h 105"/>
                <a:gd name="T78" fmla="*/ 45 w 67"/>
                <a:gd name="T79" fmla="*/ 105 h 105"/>
                <a:gd name="T80" fmla="*/ 45 w 67"/>
                <a:gd name="T81" fmla="*/ 93 h 105"/>
                <a:gd name="T82" fmla="*/ 45 w 67"/>
                <a:gd name="T83" fmla="*/ 86 h 105"/>
                <a:gd name="T84" fmla="*/ 45 w 67"/>
                <a:gd name="T85" fmla="*/ 56 h 105"/>
                <a:gd name="T86" fmla="*/ 45 w 67"/>
                <a:gd name="T87" fmla="*/ 52 h 105"/>
                <a:gd name="T88" fmla="*/ 45 w 67"/>
                <a:gd name="T89" fmla="*/ 45 h 105"/>
                <a:gd name="T90" fmla="*/ 41 w 67"/>
                <a:gd name="T91" fmla="*/ 45 h 105"/>
                <a:gd name="T92" fmla="*/ 37 w 67"/>
                <a:gd name="T93" fmla="*/ 41 h 105"/>
                <a:gd name="T94" fmla="*/ 33 w 67"/>
                <a:gd name="T95" fmla="*/ 37 h 105"/>
                <a:gd name="T96" fmla="*/ 30 w 67"/>
                <a:gd name="T97" fmla="*/ 37 h 105"/>
                <a:gd name="T98" fmla="*/ 26 w 67"/>
                <a:gd name="T99" fmla="*/ 41 h 105"/>
                <a:gd name="T100" fmla="*/ 18 w 67"/>
                <a:gd name="T101" fmla="*/ 45 h 105"/>
                <a:gd name="T102" fmla="*/ 15 w 67"/>
                <a:gd name="T103" fmla="*/ 52 h 105"/>
                <a:gd name="T104" fmla="*/ 11 w 67"/>
                <a:gd name="T105" fmla="*/ 67 h 105"/>
                <a:gd name="T106" fmla="*/ 15 w 67"/>
                <a:gd name="T107" fmla="*/ 78 h 105"/>
                <a:gd name="T108" fmla="*/ 18 w 67"/>
                <a:gd name="T109" fmla="*/ 86 h 105"/>
                <a:gd name="T110" fmla="*/ 26 w 67"/>
                <a:gd name="T111" fmla="*/ 93 h 105"/>
                <a:gd name="T112" fmla="*/ 33 w 67"/>
                <a:gd name="T113" fmla="*/ 93 h 105"/>
                <a:gd name="T114" fmla="*/ 41 w 67"/>
                <a:gd name="T115" fmla="*/ 93 h 105"/>
                <a:gd name="T116" fmla="*/ 45 w 67"/>
                <a:gd name="T117" fmla="*/ 86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"/>
                <a:gd name="T178" fmla="*/ 0 h 105"/>
                <a:gd name="T179" fmla="*/ 67 w 67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" h="105">
                  <a:moveTo>
                    <a:pt x="45" y="93"/>
                  </a:moveTo>
                  <a:lnTo>
                    <a:pt x="41" y="97"/>
                  </a:lnTo>
                  <a:lnTo>
                    <a:pt x="37" y="101"/>
                  </a:lnTo>
                  <a:lnTo>
                    <a:pt x="33" y="105"/>
                  </a:lnTo>
                  <a:lnTo>
                    <a:pt x="26" y="105"/>
                  </a:lnTo>
                  <a:lnTo>
                    <a:pt x="15" y="101"/>
                  </a:lnTo>
                  <a:lnTo>
                    <a:pt x="7" y="93"/>
                  </a:lnTo>
                  <a:lnTo>
                    <a:pt x="0" y="86"/>
                  </a:lnTo>
                  <a:lnTo>
                    <a:pt x="0" y="71"/>
                  </a:lnTo>
                  <a:lnTo>
                    <a:pt x="3" y="60"/>
                  </a:lnTo>
                  <a:lnTo>
                    <a:pt x="7" y="45"/>
                  </a:lnTo>
                  <a:lnTo>
                    <a:pt x="15" y="41"/>
                  </a:lnTo>
                  <a:lnTo>
                    <a:pt x="22" y="33"/>
                  </a:lnTo>
                  <a:lnTo>
                    <a:pt x="33" y="33"/>
                  </a:lnTo>
                  <a:lnTo>
                    <a:pt x="41" y="37"/>
                  </a:lnTo>
                  <a:lnTo>
                    <a:pt x="45" y="41"/>
                  </a:lnTo>
                  <a:lnTo>
                    <a:pt x="45" y="26"/>
                  </a:lnTo>
                  <a:lnTo>
                    <a:pt x="45" y="15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5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0" y="93"/>
                  </a:lnTo>
                  <a:lnTo>
                    <a:pt x="63" y="97"/>
                  </a:lnTo>
                  <a:lnTo>
                    <a:pt x="67" y="93"/>
                  </a:lnTo>
                  <a:lnTo>
                    <a:pt x="67" y="97"/>
                  </a:lnTo>
                  <a:lnTo>
                    <a:pt x="48" y="105"/>
                  </a:lnTo>
                  <a:lnTo>
                    <a:pt x="45" y="105"/>
                  </a:lnTo>
                  <a:lnTo>
                    <a:pt x="45" y="93"/>
                  </a:lnTo>
                  <a:close/>
                  <a:moveTo>
                    <a:pt x="45" y="86"/>
                  </a:moveTo>
                  <a:lnTo>
                    <a:pt x="45" y="56"/>
                  </a:lnTo>
                  <a:lnTo>
                    <a:pt x="45" y="52"/>
                  </a:lnTo>
                  <a:lnTo>
                    <a:pt x="45" y="45"/>
                  </a:lnTo>
                  <a:lnTo>
                    <a:pt x="41" y="45"/>
                  </a:lnTo>
                  <a:lnTo>
                    <a:pt x="37" y="41"/>
                  </a:lnTo>
                  <a:lnTo>
                    <a:pt x="33" y="37"/>
                  </a:lnTo>
                  <a:lnTo>
                    <a:pt x="30" y="37"/>
                  </a:lnTo>
                  <a:lnTo>
                    <a:pt x="26" y="41"/>
                  </a:lnTo>
                  <a:lnTo>
                    <a:pt x="18" y="45"/>
                  </a:lnTo>
                  <a:lnTo>
                    <a:pt x="15" y="52"/>
                  </a:lnTo>
                  <a:lnTo>
                    <a:pt x="11" y="67"/>
                  </a:lnTo>
                  <a:lnTo>
                    <a:pt x="15" y="78"/>
                  </a:lnTo>
                  <a:lnTo>
                    <a:pt x="18" y="86"/>
                  </a:lnTo>
                  <a:lnTo>
                    <a:pt x="26" y="93"/>
                  </a:lnTo>
                  <a:lnTo>
                    <a:pt x="33" y="93"/>
                  </a:lnTo>
                  <a:lnTo>
                    <a:pt x="41" y="93"/>
                  </a:lnTo>
                  <a:lnTo>
                    <a:pt x="45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Freeform 37"/>
            <p:cNvSpPr>
              <a:spLocks/>
            </p:cNvSpPr>
            <p:nvPr/>
          </p:nvSpPr>
          <p:spPr bwMode="auto">
            <a:xfrm>
              <a:off x="3227" y="1684"/>
              <a:ext cx="37" cy="135"/>
            </a:xfrm>
            <a:custGeom>
              <a:avLst/>
              <a:gdLst>
                <a:gd name="T0" fmla="*/ 0 w 37"/>
                <a:gd name="T1" fmla="*/ 3 h 135"/>
                <a:gd name="T2" fmla="*/ 0 w 37"/>
                <a:gd name="T3" fmla="*/ 0 h 135"/>
                <a:gd name="T4" fmla="*/ 7 w 37"/>
                <a:gd name="T5" fmla="*/ 7 h 135"/>
                <a:gd name="T6" fmla="*/ 15 w 37"/>
                <a:gd name="T7" fmla="*/ 11 h 135"/>
                <a:gd name="T8" fmla="*/ 26 w 37"/>
                <a:gd name="T9" fmla="*/ 22 h 135"/>
                <a:gd name="T10" fmla="*/ 33 w 37"/>
                <a:gd name="T11" fmla="*/ 37 h 135"/>
                <a:gd name="T12" fmla="*/ 37 w 37"/>
                <a:gd name="T13" fmla="*/ 52 h 135"/>
                <a:gd name="T14" fmla="*/ 37 w 37"/>
                <a:gd name="T15" fmla="*/ 67 h 135"/>
                <a:gd name="T16" fmla="*/ 37 w 37"/>
                <a:gd name="T17" fmla="*/ 82 h 135"/>
                <a:gd name="T18" fmla="*/ 33 w 37"/>
                <a:gd name="T19" fmla="*/ 93 h 135"/>
                <a:gd name="T20" fmla="*/ 26 w 37"/>
                <a:gd name="T21" fmla="*/ 108 h 135"/>
                <a:gd name="T22" fmla="*/ 18 w 37"/>
                <a:gd name="T23" fmla="*/ 120 h 135"/>
                <a:gd name="T24" fmla="*/ 11 w 37"/>
                <a:gd name="T25" fmla="*/ 127 h 135"/>
                <a:gd name="T26" fmla="*/ 0 w 37"/>
                <a:gd name="T27" fmla="*/ 135 h 135"/>
                <a:gd name="T28" fmla="*/ 0 w 37"/>
                <a:gd name="T29" fmla="*/ 131 h 135"/>
                <a:gd name="T30" fmla="*/ 7 w 37"/>
                <a:gd name="T31" fmla="*/ 123 h 135"/>
                <a:gd name="T32" fmla="*/ 15 w 37"/>
                <a:gd name="T33" fmla="*/ 116 h 135"/>
                <a:gd name="T34" fmla="*/ 18 w 37"/>
                <a:gd name="T35" fmla="*/ 108 h 135"/>
                <a:gd name="T36" fmla="*/ 22 w 37"/>
                <a:gd name="T37" fmla="*/ 97 h 135"/>
                <a:gd name="T38" fmla="*/ 22 w 37"/>
                <a:gd name="T39" fmla="*/ 82 h 135"/>
                <a:gd name="T40" fmla="*/ 26 w 37"/>
                <a:gd name="T41" fmla="*/ 67 h 135"/>
                <a:gd name="T42" fmla="*/ 22 w 37"/>
                <a:gd name="T43" fmla="*/ 52 h 135"/>
                <a:gd name="T44" fmla="*/ 22 w 37"/>
                <a:gd name="T45" fmla="*/ 41 h 135"/>
                <a:gd name="T46" fmla="*/ 18 w 37"/>
                <a:gd name="T47" fmla="*/ 33 h 135"/>
                <a:gd name="T48" fmla="*/ 18 w 37"/>
                <a:gd name="T49" fmla="*/ 26 h 135"/>
                <a:gd name="T50" fmla="*/ 15 w 37"/>
                <a:gd name="T51" fmla="*/ 18 h 135"/>
                <a:gd name="T52" fmla="*/ 11 w 37"/>
                <a:gd name="T53" fmla="*/ 15 h 135"/>
                <a:gd name="T54" fmla="*/ 3 w 37"/>
                <a:gd name="T55" fmla="*/ 7 h 135"/>
                <a:gd name="T56" fmla="*/ 0 w 37"/>
                <a:gd name="T57" fmla="*/ 3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"/>
                <a:gd name="T88" fmla="*/ 0 h 135"/>
                <a:gd name="T89" fmla="*/ 37 w 37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" h="135">
                  <a:moveTo>
                    <a:pt x="0" y="3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15" y="11"/>
                  </a:lnTo>
                  <a:lnTo>
                    <a:pt x="26" y="22"/>
                  </a:lnTo>
                  <a:lnTo>
                    <a:pt x="33" y="37"/>
                  </a:lnTo>
                  <a:lnTo>
                    <a:pt x="37" y="52"/>
                  </a:lnTo>
                  <a:lnTo>
                    <a:pt x="37" y="67"/>
                  </a:lnTo>
                  <a:lnTo>
                    <a:pt x="37" y="82"/>
                  </a:lnTo>
                  <a:lnTo>
                    <a:pt x="33" y="93"/>
                  </a:lnTo>
                  <a:lnTo>
                    <a:pt x="26" y="108"/>
                  </a:lnTo>
                  <a:lnTo>
                    <a:pt x="18" y="120"/>
                  </a:lnTo>
                  <a:lnTo>
                    <a:pt x="11" y="127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7" y="123"/>
                  </a:lnTo>
                  <a:lnTo>
                    <a:pt x="15" y="116"/>
                  </a:lnTo>
                  <a:lnTo>
                    <a:pt x="18" y="108"/>
                  </a:lnTo>
                  <a:lnTo>
                    <a:pt x="22" y="97"/>
                  </a:lnTo>
                  <a:lnTo>
                    <a:pt x="22" y="82"/>
                  </a:lnTo>
                  <a:lnTo>
                    <a:pt x="26" y="67"/>
                  </a:lnTo>
                  <a:lnTo>
                    <a:pt x="22" y="52"/>
                  </a:lnTo>
                  <a:lnTo>
                    <a:pt x="22" y="41"/>
                  </a:lnTo>
                  <a:lnTo>
                    <a:pt x="18" y="33"/>
                  </a:lnTo>
                  <a:lnTo>
                    <a:pt x="18" y="26"/>
                  </a:lnTo>
                  <a:lnTo>
                    <a:pt x="15" y="18"/>
                  </a:lnTo>
                  <a:lnTo>
                    <a:pt x="11" y="15"/>
                  </a:lnTo>
                  <a:lnTo>
                    <a:pt x="3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Freeform 38"/>
            <p:cNvSpPr>
              <a:spLocks/>
            </p:cNvSpPr>
            <p:nvPr/>
          </p:nvSpPr>
          <p:spPr bwMode="auto">
            <a:xfrm>
              <a:off x="567" y="2048"/>
              <a:ext cx="109" cy="101"/>
            </a:xfrm>
            <a:custGeom>
              <a:avLst/>
              <a:gdLst>
                <a:gd name="T0" fmla="*/ 0 w 109"/>
                <a:gd name="T1" fmla="*/ 0 h 101"/>
                <a:gd name="T2" fmla="*/ 26 w 109"/>
                <a:gd name="T3" fmla="*/ 0 h 101"/>
                <a:gd name="T4" fmla="*/ 90 w 109"/>
                <a:gd name="T5" fmla="*/ 75 h 101"/>
                <a:gd name="T6" fmla="*/ 90 w 109"/>
                <a:gd name="T7" fmla="*/ 15 h 101"/>
                <a:gd name="T8" fmla="*/ 90 w 109"/>
                <a:gd name="T9" fmla="*/ 7 h 101"/>
                <a:gd name="T10" fmla="*/ 86 w 109"/>
                <a:gd name="T11" fmla="*/ 3 h 101"/>
                <a:gd name="T12" fmla="*/ 82 w 109"/>
                <a:gd name="T13" fmla="*/ 0 h 101"/>
                <a:gd name="T14" fmla="*/ 79 w 109"/>
                <a:gd name="T15" fmla="*/ 0 h 101"/>
                <a:gd name="T16" fmla="*/ 75 w 109"/>
                <a:gd name="T17" fmla="*/ 0 h 101"/>
                <a:gd name="T18" fmla="*/ 75 w 109"/>
                <a:gd name="T19" fmla="*/ 0 h 101"/>
                <a:gd name="T20" fmla="*/ 109 w 109"/>
                <a:gd name="T21" fmla="*/ 0 h 101"/>
                <a:gd name="T22" fmla="*/ 109 w 109"/>
                <a:gd name="T23" fmla="*/ 0 h 101"/>
                <a:gd name="T24" fmla="*/ 105 w 109"/>
                <a:gd name="T25" fmla="*/ 0 h 101"/>
                <a:gd name="T26" fmla="*/ 101 w 109"/>
                <a:gd name="T27" fmla="*/ 0 h 101"/>
                <a:gd name="T28" fmla="*/ 97 w 109"/>
                <a:gd name="T29" fmla="*/ 3 h 101"/>
                <a:gd name="T30" fmla="*/ 94 w 109"/>
                <a:gd name="T31" fmla="*/ 7 h 101"/>
                <a:gd name="T32" fmla="*/ 94 w 109"/>
                <a:gd name="T33" fmla="*/ 15 h 101"/>
                <a:gd name="T34" fmla="*/ 94 w 109"/>
                <a:gd name="T35" fmla="*/ 101 h 101"/>
                <a:gd name="T36" fmla="*/ 94 w 109"/>
                <a:gd name="T37" fmla="*/ 101 h 101"/>
                <a:gd name="T38" fmla="*/ 26 w 109"/>
                <a:gd name="T39" fmla="*/ 22 h 101"/>
                <a:gd name="T40" fmla="*/ 26 w 109"/>
                <a:gd name="T41" fmla="*/ 82 h 101"/>
                <a:gd name="T42" fmla="*/ 26 w 109"/>
                <a:gd name="T43" fmla="*/ 90 h 101"/>
                <a:gd name="T44" fmla="*/ 30 w 109"/>
                <a:gd name="T45" fmla="*/ 93 h 101"/>
                <a:gd name="T46" fmla="*/ 30 w 109"/>
                <a:gd name="T47" fmla="*/ 97 h 101"/>
                <a:gd name="T48" fmla="*/ 37 w 109"/>
                <a:gd name="T49" fmla="*/ 97 h 101"/>
                <a:gd name="T50" fmla="*/ 41 w 109"/>
                <a:gd name="T51" fmla="*/ 97 h 101"/>
                <a:gd name="T52" fmla="*/ 41 w 109"/>
                <a:gd name="T53" fmla="*/ 97 h 101"/>
                <a:gd name="T54" fmla="*/ 7 w 109"/>
                <a:gd name="T55" fmla="*/ 97 h 101"/>
                <a:gd name="T56" fmla="*/ 7 w 109"/>
                <a:gd name="T57" fmla="*/ 97 h 101"/>
                <a:gd name="T58" fmla="*/ 11 w 109"/>
                <a:gd name="T59" fmla="*/ 97 h 101"/>
                <a:gd name="T60" fmla="*/ 15 w 109"/>
                <a:gd name="T61" fmla="*/ 97 h 101"/>
                <a:gd name="T62" fmla="*/ 19 w 109"/>
                <a:gd name="T63" fmla="*/ 93 h 101"/>
                <a:gd name="T64" fmla="*/ 19 w 109"/>
                <a:gd name="T65" fmla="*/ 90 h 101"/>
                <a:gd name="T66" fmla="*/ 19 w 109"/>
                <a:gd name="T67" fmla="*/ 82 h 101"/>
                <a:gd name="T68" fmla="*/ 19 w 109"/>
                <a:gd name="T69" fmla="*/ 15 h 101"/>
                <a:gd name="T70" fmla="*/ 15 w 109"/>
                <a:gd name="T71" fmla="*/ 7 h 101"/>
                <a:gd name="T72" fmla="*/ 15 w 109"/>
                <a:gd name="T73" fmla="*/ 7 h 101"/>
                <a:gd name="T74" fmla="*/ 11 w 109"/>
                <a:gd name="T75" fmla="*/ 3 h 101"/>
                <a:gd name="T76" fmla="*/ 7 w 109"/>
                <a:gd name="T77" fmla="*/ 3 h 101"/>
                <a:gd name="T78" fmla="*/ 4 w 109"/>
                <a:gd name="T79" fmla="*/ 3 h 101"/>
                <a:gd name="T80" fmla="*/ 0 w 109"/>
                <a:gd name="T81" fmla="*/ 3 h 101"/>
                <a:gd name="T82" fmla="*/ 0 w 109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1"/>
                <a:gd name="T128" fmla="*/ 109 w 109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1">
                  <a:moveTo>
                    <a:pt x="0" y="0"/>
                  </a:moveTo>
                  <a:lnTo>
                    <a:pt x="26" y="0"/>
                  </a:lnTo>
                  <a:lnTo>
                    <a:pt x="90" y="75"/>
                  </a:lnTo>
                  <a:lnTo>
                    <a:pt x="90" y="15"/>
                  </a:lnTo>
                  <a:lnTo>
                    <a:pt x="90" y="7"/>
                  </a:lnTo>
                  <a:lnTo>
                    <a:pt x="86" y="3"/>
                  </a:lnTo>
                  <a:lnTo>
                    <a:pt x="82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97" y="3"/>
                  </a:lnTo>
                  <a:lnTo>
                    <a:pt x="94" y="7"/>
                  </a:lnTo>
                  <a:lnTo>
                    <a:pt x="94" y="15"/>
                  </a:lnTo>
                  <a:lnTo>
                    <a:pt x="94" y="101"/>
                  </a:lnTo>
                  <a:lnTo>
                    <a:pt x="26" y="22"/>
                  </a:lnTo>
                  <a:lnTo>
                    <a:pt x="26" y="82"/>
                  </a:lnTo>
                  <a:lnTo>
                    <a:pt x="26" y="90"/>
                  </a:lnTo>
                  <a:lnTo>
                    <a:pt x="30" y="93"/>
                  </a:lnTo>
                  <a:lnTo>
                    <a:pt x="30" y="97"/>
                  </a:lnTo>
                  <a:lnTo>
                    <a:pt x="37" y="97"/>
                  </a:lnTo>
                  <a:lnTo>
                    <a:pt x="41" y="97"/>
                  </a:lnTo>
                  <a:lnTo>
                    <a:pt x="7" y="97"/>
                  </a:lnTo>
                  <a:lnTo>
                    <a:pt x="11" y="97"/>
                  </a:lnTo>
                  <a:lnTo>
                    <a:pt x="15" y="97"/>
                  </a:lnTo>
                  <a:lnTo>
                    <a:pt x="19" y="93"/>
                  </a:lnTo>
                  <a:lnTo>
                    <a:pt x="19" y="90"/>
                  </a:lnTo>
                  <a:lnTo>
                    <a:pt x="19" y="82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Freeform 39"/>
            <p:cNvSpPr>
              <a:spLocks/>
            </p:cNvSpPr>
            <p:nvPr/>
          </p:nvSpPr>
          <p:spPr bwMode="auto">
            <a:xfrm>
              <a:off x="676" y="2048"/>
              <a:ext cx="108" cy="101"/>
            </a:xfrm>
            <a:custGeom>
              <a:avLst/>
              <a:gdLst>
                <a:gd name="T0" fmla="*/ 0 w 108"/>
                <a:gd name="T1" fmla="*/ 0 h 101"/>
                <a:gd name="T2" fmla="*/ 26 w 108"/>
                <a:gd name="T3" fmla="*/ 0 h 101"/>
                <a:gd name="T4" fmla="*/ 86 w 108"/>
                <a:gd name="T5" fmla="*/ 75 h 101"/>
                <a:gd name="T6" fmla="*/ 86 w 108"/>
                <a:gd name="T7" fmla="*/ 15 h 101"/>
                <a:gd name="T8" fmla="*/ 86 w 108"/>
                <a:gd name="T9" fmla="*/ 7 h 101"/>
                <a:gd name="T10" fmla="*/ 86 w 108"/>
                <a:gd name="T11" fmla="*/ 3 h 101"/>
                <a:gd name="T12" fmla="*/ 82 w 108"/>
                <a:gd name="T13" fmla="*/ 0 h 101"/>
                <a:gd name="T14" fmla="*/ 78 w 108"/>
                <a:gd name="T15" fmla="*/ 0 h 101"/>
                <a:gd name="T16" fmla="*/ 75 w 108"/>
                <a:gd name="T17" fmla="*/ 0 h 101"/>
                <a:gd name="T18" fmla="*/ 75 w 108"/>
                <a:gd name="T19" fmla="*/ 0 h 101"/>
                <a:gd name="T20" fmla="*/ 108 w 108"/>
                <a:gd name="T21" fmla="*/ 0 h 101"/>
                <a:gd name="T22" fmla="*/ 108 w 108"/>
                <a:gd name="T23" fmla="*/ 0 h 101"/>
                <a:gd name="T24" fmla="*/ 105 w 108"/>
                <a:gd name="T25" fmla="*/ 0 h 101"/>
                <a:gd name="T26" fmla="*/ 97 w 108"/>
                <a:gd name="T27" fmla="*/ 0 h 101"/>
                <a:gd name="T28" fmla="*/ 97 w 108"/>
                <a:gd name="T29" fmla="*/ 3 h 101"/>
                <a:gd name="T30" fmla="*/ 93 w 108"/>
                <a:gd name="T31" fmla="*/ 7 h 101"/>
                <a:gd name="T32" fmla="*/ 93 w 108"/>
                <a:gd name="T33" fmla="*/ 15 h 101"/>
                <a:gd name="T34" fmla="*/ 93 w 108"/>
                <a:gd name="T35" fmla="*/ 101 h 101"/>
                <a:gd name="T36" fmla="*/ 90 w 108"/>
                <a:gd name="T37" fmla="*/ 101 h 101"/>
                <a:gd name="T38" fmla="*/ 26 w 108"/>
                <a:gd name="T39" fmla="*/ 22 h 101"/>
                <a:gd name="T40" fmla="*/ 26 w 108"/>
                <a:gd name="T41" fmla="*/ 82 h 101"/>
                <a:gd name="T42" fmla="*/ 26 w 108"/>
                <a:gd name="T43" fmla="*/ 90 h 101"/>
                <a:gd name="T44" fmla="*/ 26 w 108"/>
                <a:gd name="T45" fmla="*/ 93 h 101"/>
                <a:gd name="T46" fmla="*/ 30 w 108"/>
                <a:gd name="T47" fmla="*/ 97 h 101"/>
                <a:gd name="T48" fmla="*/ 37 w 108"/>
                <a:gd name="T49" fmla="*/ 97 h 101"/>
                <a:gd name="T50" fmla="*/ 41 w 108"/>
                <a:gd name="T51" fmla="*/ 97 h 101"/>
                <a:gd name="T52" fmla="*/ 41 w 108"/>
                <a:gd name="T53" fmla="*/ 97 h 101"/>
                <a:gd name="T54" fmla="*/ 3 w 108"/>
                <a:gd name="T55" fmla="*/ 97 h 101"/>
                <a:gd name="T56" fmla="*/ 3 w 108"/>
                <a:gd name="T57" fmla="*/ 97 h 101"/>
                <a:gd name="T58" fmla="*/ 7 w 108"/>
                <a:gd name="T59" fmla="*/ 97 h 101"/>
                <a:gd name="T60" fmla="*/ 15 w 108"/>
                <a:gd name="T61" fmla="*/ 97 h 101"/>
                <a:gd name="T62" fmla="*/ 18 w 108"/>
                <a:gd name="T63" fmla="*/ 93 h 101"/>
                <a:gd name="T64" fmla="*/ 18 w 108"/>
                <a:gd name="T65" fmla="*/ 90 h 101"/>
                <a:gd name="T66" fmla="*/ 18 w 108"/>
                <a:gd name="T67" fmla="*/ 82 h 101"/>
                <a:gd name="T68" fmla="*/ 18 w 108"/>
                <a:gd name="T69" fmla="*/ 15 h 101"/>
                <a:gd name="T70" fmla="*/ 15 w 108"/>
                <a:gd name="T71" fmla="*/ 7 h 101"/>
                <a:gd name="T72" fmla="*/ 11 w 108"/>
                <a:gd name="T73" fmla="*/ 7 h 101"/>
                <a:gd name="T74" fmla="*/ 11 w 108"/>
                <a:gd name="T75" fmla="*/ 3 h 101"/>
                <a:gd name="T76" fmla="*/ 7 w 108"/>
                <a:gd name="T77" fmla="*/ 3 h 101"/>
                <a:gd name="T78" fmla="*/ 3 w 108"/>
                <a:gd name="T79" fmla="*/ 3 h 101"/>
                <a:gd name="T80" fmla="*/ 0 w 108"/>
                <a:gd name="T81" fmla="*/ 3 h 101"/>
                <a:gd name="T82" fmla="*/ 0 w 108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1"/>
                <a:gd name="T128" fmla="*/ 108 w 108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1">
                  <a:moveTo>
                    <a:pt x="0" y="0"/>
                  </a:moveTo>
                  <a:lnTo>
                    <a:pt x="26" y="0"/>
                  </a:lnTo>
                  <a:lnTo>
                    <a:pt x="86" y="75"/>
                  </a:lnTo>
                  <a:lnTo>
                    <a:pt x="86" y="15"/>
                  </a:lnTo>
                  <a:lnTo>
                    <a:pt x="86" y="7"/>
                  </a:lnTo>
                  <a:lnTo>
                    <a:pt x="86" y="3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7" y="3"/>
                  </a:lnTo>
                  <a:lnTo>
                    <a:pt x="93" y="7"/>
                  </a:lnTo>
                  <a:lnTo>
                    <a:pt x="93" y="15"/>
                  </a:lnTo>
                  <a:lnTo>
                    <a:pt x="93" y="101"/>
                  </a:lnTo>
                  <a:lnTo>
                    <a:pt x="90" y="101"/>
                  </a:lnTo>
                  <a:lnTo>
                    <a:pt x="26" y="22"/>
                  </a:lnTo>
                  <a:lnTo>
                    <a:pt x="26" y="82"/>
                  </a:lnTo>
                  <a:lnTo>
                    <a:pt x="26" y="90"/>
                  </a:lnTo>
                  <a:lnTo>
                    <a:pt x="26" y="93"/>
                  </a:lnTo>
                  <a:lnTo>
                    <a:pt x="30" y="97"/>
                  </a:lnTo>
                  <a:lnTo>
                    <a:pt x="37" y="97"/>
                  </a:lnTo>
                  <a:lnTo>
                    <a:pt x="41" y="97"/>
                  </a:lnTo>
                  <a:lnTo>
                    <a:pt x="3" y="97"/>
                  </a:lnTo>
                  <a:lnTo>
                    <a:pt x="7" y="97"/>
                  </a:lnTo>
                  <a:lnTo>
                    <a:pt x="15" y="97"/>
                  </a:lnTo>
                  <a:lnTo>
                    <a:pt x="18" y="93"/>
                  </a:lnTo>
                  <a:lnTo>
                    <a:pt x="18" y="90"/>
                  </a:lnTo>
                  <a:lnTo>
                    <a:pt x="18" y="82"/>
                  </a:lnTo>
                  <a:lnTo>
                    <a:pt x="18" y="15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Freeform 40"/>
            <p:cNvSpPr>
              <a:spLocks/>
            </p:cNvSpPr>
            <p:nvPr/>
          </p:nvSpPr>
          <p:spPr bwMode="auto">
            <a:xfrm>
              <a:off x="796" y="2044"/>
              <a:ext cx="63" cy="105"/>
            </a:xfrm>
            <a:custGeom>
              <a:avLst/>
              <a:gdLst>
                <a:gd name="T0" fmla="*/ 60 w 63"/>
                <a:gd name="T1" fmla="*/ 37 h 105"/>
                <a:gd name="T2" fmla="*/ 56 w 63"/>
                <a:gd name="T3" fmla="*/ 26 h 105"/>
                <a:gd name="T4" fmla="*/ 48 w 63"/>
                <a:gd name="T5" fmla="*/ 15 h 105"/>
                <a:gd name="T6" fmla="*/ 37 w 63"/>
                <a:gd name="T7" fmla="*/ 7 h 105"/>
                <a:gd name="T8" fmla="*/ 22 w 63"/>
                <a:gd name="T9" fmla="*/ 7 h 105"/>
                <a:gd name="T10" fmla="*/ 11 w 63"/>
                <a:gd name="T11" fmla="*/ 15 h 105"/>
                <a:gd name="T12" fmla="*/ 11 w 63"/>
                <a:gd name="T13" fmla="*/ 26 h 105"/>
                <a:gd name="T14" fmla="*/ 18 w 63"/>
                <a:gd name="T15" fmla="*/ 34 h 105"/>
                <a:gd name="T16" fmla="*/ 37 w 63"/>
                <a:gd name="T17" fmla="*/ 45 h 105"/>
                <a:gd name="T18" fmla="*/ 56 w 63"/>
                <a:gd name="T19" fmla="*/ 56 h 105"/>
                <a:gd name="T20" fmla="*/ 63 w 63"/>
                <a:gd name="T21" fmla="*/ 67 h 105"/>
                <a:gd name="T22" fmla="*/ 63 w 63"/>
                <a:gd name="T23" fmla="*/ 79 h 105"/>
                <a:gd name="T24" fmla="*/ 56 w 63"/>
                <a:gd name="T25" fmla="*/ 97 h 105"/>
                <a:gd name="T26" fmla="*/ 33 w 63"/>
                <a:gd name="T27" fmla="*/ 105 h 105"/>
                <a:gd name="T28" fmla="*/ 26 w 63"/>
                <a:gd name="T29" fmla="*/ 105 h 105"/>
                <a:gd name="T30" fmla="*/ 15 w 63"/>
                <a:gd name="T31" fmla="*/ 101 h 105"/>
                <a:gd name="T32" fmla="*/ 7 w 63"/>
                <a:gd name="T33" fmla="*/ 97 h 105"/>
                <a:gd name="T34" fmla="*/ 3 w 63"/>
                <a:gd name="T35" fmla="*/ 101 h 105"/>
                <a:gd name="T36" fmla="*/ 3 w 63"/>
                <a:gd name="T37" fmla="*/ 105 h 105"/>
                <a:gd name="T38" fmla="*/ 0 w 63"/>
                <a:gd name="T39" fmla="*/ 71 h 105"/>
                <a:gd name="T40" fmla="*/ 3 w 63"/>
                <a:gd name="T41" fmla="*/ 79 h 105"/>
                <a:gd name="T42" fmla="*/ 11 w 63"/>
                <a:gd name="T43" fmla="*/ 94 h 105"/>
                <a:gd name="T44" fmla="*/ 26 w 63"/>
                <a:gd name="T45" fmla="*/ 97 h 105"/>
                <a:gd name="T46" fmla="*/ 41 w 63"/>
                <a:gd name="T47" fmla="*/ 97 h 105"/>
                <a:gd name="T48" fmla="*/ 52 w 63"/>
                <a:gd name="T49" fmla="*/ 90 h 105"/>
                <a:gd name="T50" fmla="*/ 52 w 63"/>
                <a:gd name="T51" fmla="*/ 79 h 105"/>
                <a:gd name="T52" fmla="*/ 48 w 63"/>
                <a:gd name="T53" fmla="*/ 71 h 105"/>
                <a:gd name="T54" fmla="*/ 37 w 63"/>
                <a:gd name="T55" fmla="*/ 67 h 105"/>
                <a:gd name="T56" fmla="*/ 18 w 63"/>
                <a:gd name="T57" fmla="*/ 52 h 105"/>
                <a:gd name="T58" fmla="*/ 3 w 63"/>
                <a:gd name="T59" fmla="*/ 45 h 105"/>
                <a:gd name="T60" fmla="*/ 0 w 63"/>
                <a:gd name="T61" fmla="*/ 34 h 105"/>
                <a:gd name="T62" fmla="*/ 0 w 63"/>
                <a:gd name="T63" fmla="*/ 19 h 105"/>
                <a:gd name="T64" fmla="*/ 18 w 63"/>
                <a:gd name="T65" fmla="*/ 4 h 105"/>
                <a:gd name="T66" fmla="*/ 37 w 63"/>
                <a:gd name="T67" fmla="*/ 4 h 105"/>
                <a:gd name="T68" fmla="*/ 48 w 63"/>
                <a:gd name="T69" fmla="*/ 7 h 105"/>
                <a:gd name="T70" fmla="*/ 52 w 63"/>
                <a:gd name="T71" fmla="*/ 7 h 105"/>
                <a:gd name="T72" fmla="*/ 56 w 63"/>
                <a:gd name="T73" fmla="*/ 4 h 105"/>
                <a:gd name="T74" fmla="*/ 60 w 63"/>
                <a:gd name="T75" fmla="*/ 0 h 1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"/>
                <a:gd name="T115" fmla="*/ 0 h 105"/>
                <a:gd name="T116" fmla="*/ 63 w 63"/>
                <a:gd name="T117" fmla="*/ 105 h 1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" h="105">
                  <a:moveTo>
                    <a:pt x="60" y="0"/>
                  </a:moveTo>
                  <a:lnTo>
                    <a:pt x="60" y="37"/>
                  </a:lnTo>
                  <a:lnTo>
                    <a:pt x="56" y="37"/>
                  </a:lnTo>
                  <a:lnTo>
                    <a:pt x="56" y="26"/>
                  </a:lnTo>
                  <a:lnTo>
                    <a:pt x="52" y="19"/>
                  </a:lnTo>
                  <a:lnTo>
                    <a:pt x="48" y="15"/>
                  </a:lnTo>
                  <a:lnTo>
                    <a:pt x="41" y="11"/>
                  </a:lnTo>
                  <a:lnTo>
                    <a:pt x="37" y="7"/>
                  </a:lnTo>
                  <a:lnTo>
                    <a:pt x="30" y="7"/>
                  </a:lnTo>
                  <a:lnTo>
                    <a:pt x="22" y="7"/>
                  </a:lnTo>
                  <a:lnTo>
                    <a:pt x="15" y="11"/>
                  </a:lnTo>
                  <a:lnTo>
                    <a:pt x="11" y="15"/>
                  </a:lnTo>
                  <a:lnTo>
                    <a:pt x="11" y="22"/>
                  </a:lnTo>
                  <a:lnTo>
                    <a:pt x="11" y="26"/>
                  </a:lnTo>
                  <a:lnTo>
                    <a:pt x="15" y="30"/>
                  </a:lnTo>
                  <a:lnTo>
                    <a:pt x="18" y="34"/>
                  </a:lnTo>
                  <a:lnTo>
                    <a:pt x="26" y="37"/>
                  </a:lnTo>
                  <a:lnTo>
                    <a:pt x="37" y="45"/>
                  </a:lnTo>
                  <a:lnTo>
                    <a:pt x="48" y="52"/>
                  </a:lnTo>
                  <a:lnTo>
                    <a:pt x="56" y="56"/>
                  </a:lnTo>
                  <a:lnTo>
                    <a:pt x="60" y="60"/>
                  </a:lnTo>
                  <a:lnTo>
                    <a:pt x="63" y="67"/>
                  </a:lnTo>
                  <a:lnTo>
                    <a:pt x="63" y="71"/>
                  </a:lnTo>
                  <a:lnTo>
                    <a:pt x="63" y="79"/>
                  </a:lnTo>
                  <a:lnTo>
                    <a:pt x="63" y="86"/>
                  </a:lnTo>
                  <a:lnTo>
                    <a:pt x="56" y="97"/>
                  </a:lnTo>
                  <a:lnTo>
                    <a:pt x="45" y="101"/>
                  </a:lnTo>
                  <a:lnTo>
                    <a:pt x="33" y="105"/>
                  </a:lnTo>
                  <a:lnTo>
                    <a:pt x="30" y="105"/>
                  </a:lnTo>
                  <a:lnTo>
                    <a:pt x="26" y="105"/>
                  </a:lnTo>
                  <a:lnTo>
                    <a:pt x="22" y="101"/>
                  </a:lnTo>
                  <a:lnTo>
                    <a:pt x="15" y="101"/>
                  </a:lnTo>
                  <a:lnTo>
                    <a:pt x="11" y="97"/>
                  </a:lnTo>
                  <a:lnTo>
                    <a:pt x="7" y="97"/>
                  </a:lnTo>
                  <a:lnTo>
                    <a:pt x="3" y="97"/>
                  </a:lnTo>
                  <a:lnTo>
                    <a:pt x="3" y="101"/>
                  </a:lnTo>
                  <a:lnTo>
                    <a:pt x="3" y="105"/>
                  </a:lnTo>
                  <a:lnTo>
                    <a:pt x="0" y="105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3" y="79"/>
                  </a:lnTo>
                  <a:lnTo>
                    <a:pt x="7" y="86"/>
                  </a:lnTo>
                  <a:lnTo>
                    <a:pt x="11" y="94"/>
                  </a:lnTo>
                  <a:lnTo>
                    <a:pt x="18" y="97"/>
                  </a:lnTo>
                  <a:lnTo>
                    <a:pt x="26" y="97"/>
                  </a:lnTo>
                  <a:lnTo>
                    <a:pt x="33" y="101"/>
                  </a:lnTo>
                  <a:lnTo>
                    <a:pt x="41" y="97"/>
                  </a:lnTo>
                  <a:lnTo>
                    <a:pt x="45" y="94"/>
                  </a:lnTo>
                  <a:lnTo>
                    <a:pt x="52" y="90"/>
                  </a:lnTo>
                  <a:lnTo>
                    <a:pt x="52" y="82"/>
                  </a:lnTo>
                  <a:lnTo>
                    <a:pt x="52" y="79"/>
                  </a:lnTo>
                  <a:lnTo>
                    <a:pt x="48" y="75"/>
                  </a:lnTo>
                  <a:lnTo>
                    <a:pt x="48" y="71"/>
                  </a:lnTo>
                  <a:lnTo>
                    <a:pt x="45" y="67"/>
                  </a:lnTo>
                  <a:lnTo>
                    <a:pt x="37" y="67"/>
                  </a:lnTo>
                  <a:lnTo>
                    <a:pt x="30" y="60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3" y="45"/>
                  </a:lnTo>
                  <a:lnTo>
                    <a:pt x="3" y="37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7" y="7"/>
                  </a:lnTo>
                  <a:lnTo>
                    <a:pt x="18" y="4"/>
                  </a:lnTo>
                  <a:lnTo>
                    <a:pt x="30" y="0"/>
                  </a:lnTo>
                  <a:lnTo>
                    <a:pt x="37" y="4"/>
                  </a:lnTo>
                  <a:lnTo>
                    <a:pt x="45" y="4"/>
                  </a:lnTo>
                  <a:lnTo>
                    <a:pt x="48" y="7"/>
                  </a:lnTo>
                  <a:lnTo>
                    <a:pt x="52" y="7"/>
                  </a:lnTo>
                  <a:lnTo>
                    <a:pt x="56" y="7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Freeform 41"/>
            <p:cNvSpPr>
              <a:spLocks/>
            </p:cNvSpPr>
            <p:nvPr/>
          </p:nvSpPr>
          <p:spPr bwMode="auto">
            <a:xfrm>
              <a:off x="874" y="2044"/>
              <a:ext cx="42" cy="135"/>
            </a:xfrm>
            <a:custGeom>
              <a:avLst/>
              <a:gdLst>
                <a:gd name="T0" fmla="*/ 42 w 42"/>
                <a:gd name="T1" fmla="*/ 131 h 135"/>
                <a:gd name="T2" fmla="*/ 42 w 42"/>
                <a:gd name="T3" fmla="*/ 135 h 135"/>
                <a:gd name="T4" fmla="*/ 30 w 42"/>
                <a:gd name="T5" fmla="*/ 127 h 135"/>
                <a:gd name="T6" fmla="*/ 23 w 42"/>
                <a:gd name="T7" fmla="*/ 120 h 135"/>
                <a:gd name="T8" fmla="*/ 12 w 42"/>
                <a:gd name="T9" fmla="*/ 109 h 135"/>
                <a:gd name="T10" fmla="*/ 8 w 42"/>
                <a:gd name="T11" fmla="*/ 97 h 135"/>
                <a:gd name="T12" fmla="*/ 0 w 42"/>
                <a:gd name="T13" fmla="*/ 82 h 135"/>
                <a:gd name="T14" fmla="*/ 0 w 42"/>
                <a:gd name="T15" fmla="*/ 67 h 135"/>
                <a:gd name="T16" fmla="*/ 0 w 42"/>
                <a:gd name="T17" fmla="*/ 52 h 135"/>
                <a:gd name="T18" fmla="*/ 4 w 42"/>
                <a:gd name="T19" fmla="*/ 37 h 135"/>
                <a:gd name="T20" fmla="*/ 12 w 42"/>
                <a:gd name="T21" fmla="*/ 26 h 135"/>
                <a:gd name="T22" fmla="*/ 19 w 42"/>
                <a:gd name="T23" fmla="*/ 15 h 135"/>
                <a:gd name="T24" fmla="*/ 30 w 42"/>
                <a:gd name="T25" fmla="*/ 7 h 135"/>
                <a:gd name="T26" fmla="*/ 42 w 42"/>
                <a:gd name="T27" fmla="*/ 0 h 135"/>
                <a:gd name="T28" fmla="*/ 42 w 42"/>
                <a:gd name="T29" fmla="*/ 4 h 135"/>
                <a:gd name="T30" fmla="*/ 34 w 42"/>
                <a:gd name="T31" fmla="*/ 7 h 135"/>
                <a:gd name="T32" fmla="*/ 27 w 42"/>
                <a:gd name="T33" fmla="*/ 15 h 135"/>
                <a:gd name="T34" fmla="*/ 19 w 42"/>
                <a:gd name="T35" fmla="*/ 26 h 135"/>
                <a:gd name="T36" fmla="*/ 19 w 42"/>
                <a:gd name="T37" fmla="*/ 37 h 135"/>
                <a:gd name="T38" fmla="*/ 15 w 42"/>
                <a:gd name="T39" fmla="*/ 52 h 135"/>
                <a:gd name="T40" fmla="*/ 15 w 42"/>
                <a:gd name="T41" fmla="*/ 64 h 135"/>
                <a:gd name="T42" fmla="*/ 15 w 42"/>
                <a:gd name="T43" fmla="*/ 79 h 135"/>
                <a:gd name="T44" fmla="*/ 15 w 42"/>
                <a:gd name="T45" fmla="*/ 94 h 135"/>
                <a:gd name="T46" fmla="*/ 19 w 42"/>
                <a:gd name="T47" fmla="*/ 101 h 135"/>
                <a:gd name="T48" fmla="*/ 23 w 42"/>
                <a:gd name="T49" fmla="*/ 109 h 135"/>
                <a:gd name="T50" fmla="*/ 27 w 42"/>
                <a:gd name="T51" fmla="*/ 116 h 135"/>
                <a:gd name="T52" fmla="*/ 30 w 42"/>
                <a:gd name="T53" fmla="*/ 120 h 135"/>
                <a:gd name="T54" fmla="*/ 34 w 42"/>
                <a:gd name="T55" fmla="*/ 127 h 135"/>
                <a:gd name="T56" fmla="*/ 42 w 42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42" y="131"/>
                  </a:moveTo>
                  <a:lnTo>
                    <a:pt x="42" y="135"/>
                  </a:lnTo>
                  <a:lnTo>
                    <a:pt x="30" y="127"/>
                  </a:lnTo>
                  <a:lnTo>
                    <a:pt x="23" y="120"/>
                  </a:lnTo>
                  <a:lnTo>
                    <a:pt x="12" y="109"/>
                  </a:lnTo>
                  <a:lnTo>
                    <a:pt x="8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37"/>
                  </a:lnTo>
                  <a:lnTo>
                    <a:pt x="12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34" y="7"/>
                  </a:lnTo>
                  <a:lnTo>
                    <a:pt x="27" y="15"/>
                  </a:lnTo>
                  <a:lnTo>
                    <a:pt x="19" y="26"/>
                  </a:lnTo>
                  <a:lnTo>
                    <a:pt x="19" y="37"/>
                  </a:lnTo>
                  <a:lnTo>
                    <a:pt x="15" y="52"/>
                  </a:lnTo>
                  <a:lnTo>
                    <a:pt x="15" y="64"/>
                  </a:lnTo>
                  <a:lnTo>
                    <a:pt x="15" y="79"/>
                  </a:lnTo>
                  <a:lnTo>
                    <a:pt x="15" y="94"/>
                  </a:lnTo>
                  <a:lnTo>
                    <a:pt x="19" y="101"/>
                  </a:lnTo>
                  <a:lnTo>
                    <a:pt x="23" y="109"/>
                  </a:lnTo>
                  <a:lnTo>
                    <a:pt x="27" y="116"/>
                  </a:lnTo>
                  <a:lnTo>
                    <a:pt x="30" y="120"/>
                  </a:lnTo>
                  <a:lnTo>
                    <a:pt x="34" y="127"/>
                  </a:lnTo>
                  <a:lnTo>
                    <a:pt x="42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Freeform 42"/>
            <p:cNvSpPr>
              <a:spLocks/>
            </p:cNvSpPr>
            <p:nvPr/>
          </p:nvSpPr>
          <p:spPr bwMode="auto">
            <a:xfrm>
              <a:off x="919" y="2081"/>
              <a:ext cx="109" cy="68"/>
            </a:xfrm>
            <a:custGeom>
              <a:avLst/>
              <a:gdLst>
                <a:gd name="T0" fmla="*/ 0 w 109"/>
                <a:gd name="T1" fmla="*/ 0 h 68"/>
                <a:gd name="T2" fmla="*/ 27 w 109"/>
                <a:gd name="T3" fmla="*/ 0 h 68"/>
                <a:gd name="T4" fmla="*/ 27 w 109"/>
                <a:gd name="T5" fmla="*/ 0 h 68"/>
                <a:gd name="T6" fmla="*/ 27 w 109"/>
                <a:gd name="T7" fmla="*/ 0 h 68"/>
                <a:gd name="T8" fmla="*/ 23 w 109"/>
                <a:gd name="T9" fmla="*/ 0 h 68"/>
                <a:gd name="T10" fmla="*/ 23 w 109"/>
                <a:gd name="T11" fmla="*/ 4 h 68"/>
                <a:gd name="T12" fmla="*/ 23 w 109"/>
                <a:gd name="T13" fmla="*/ 4 h 68"/>
                <a:gd name="T14" fmla="*/ 23 w 109"/>
                <a:gd name="T15" fmla="*/ 8 h 68"/>
                <a:gd name="T16" fmla="*/ 23 w 109"/>
                <a:gd name="T17" fmla="*/ 12 h 68"/>
                <a:gd name="T18" fmla="*/ 38 w 109"/>
                <a:gd name="T19" fmla="*/ 49 h 68"/>
                <a:gd name="T20" fmla="*/ 53 w 109"/>
                <a:gd name="T21" fmla="*/ 15 h 68"/>
                <a:gd name="T22" fmla="*/ 49 w 109"/>
                <a:gd name="T23" fmla="*/ 8 h 68"/>
                <a:gd name="T24" fmla="*/ 45 w 109"/>
                <a:gd name="T25" fmla="*/ 4 h 68"/>
                <a:gd name="T26" fmla="*/ 45 w 109"/>
                <a:gd name="T27" fmla="*/ 0 h 68"/>
                <a:gd name="T28" fmla="*/ 42 w 109"/>
                <a:gd name="T29" fmla="*/ 0 h 68"/>
                <a:gd name="T30" fmla="*/ 38 w 109"/>
                <a:gd name="T31" fmla="*/ 0 h 68"/>
                <a:gd name="T32" fmla="*/ 38 w 109"/>
                <a:gd name="T33" fmla="*/ 0 h 68"/>
                <a:gd name="T34" fmla="*/ 68 w 109"/>
                <a:gd name="T35" fmla="*/ 0 h 68"/>
                <a:gd name="T36" fmla="*/ 68 w 109"/>
                <a:gd name="T37" fmla="*/ 0 h 68"/>
                <a:gd name="T38" fmla="*/ 64 w 109"/>
                <a:gd name="T39" fmla="*/ 0 h 68"/>
                <a:gd name="T40" fmla="*/ 64 w 109"/>
                <a:gd name="T41" fmla="*/ 4 h 68"/>
                <a:gd name="T42" fmla="*/ 60 w 109"/>
                <a:gd name="T43" fmla="*/ 4 h 68"/>
                <a:gd name="T44" fmla="*/ 60 w 109"/>
                <a:gd name="T45" fmla="*/ 8 h 68"/>
                <a:gd name="T46" fmla="*/ 60 w 109"/>
                <a:gd name="T47" fmla="*/ 8 h 68"/>
                <a:gd name="T48" fmla="*/ 64 w 109"/>
                <a:gd name="T49" fmla="*/ 12 h 68"/>
                <a:gd name="T50" fmla="*/ 79 w 109"/>
                <a:gd name="T51" fmla="*/ 49 h 68"/>
                <a:gd name="T52" fmla="*/ 94 w 109"/>
                <a:gd name="T53" fmla="*/ 12 h 68"/>
                <a:gd name="T54" fmla="*/ 94 w 109"/>
                <a:gd name="T55" fmla="*/ 8 h 68"/>
                <a:gd name="T56" fmla="*/ 98 w 109"/>
                <a:gd name="T57" fmla="*/ 4 h 68"/>
                <a:gd name="T58" fmla="*/ 94 w 109"/>
                <a:gd name="T59" fmla="*/ 4 h 68"/>
                <a:gd name="T60" fmla="*/ 94 w 109"/>
                <a:gd name="T61" fmla="*/ 0 h 68"/>
                <a:gd name="T62" fmla="*/ 90 w 109"/>
                <a:gd name="T63" fmla="*/ 0 h 68"/>
                <a:gd name="T64" fmla="*/ 87 w 109"/>
                <a:gd name="T65" fmla="*/ 0 h 68"/>
                <a:gd name="T66" fmla="*/ 87 w 109"/>
                <a:gd name="T67" fmla="*/ 0 h 68"/>
                <a:gd name="T68" fmla="*/ 109 w 109"/>
                <a:gd name="T69" fmla="*/ 0 h 68"/>
                <a:gd name="T70" fmla="*/ 109 w 109"/>
                <a:gd name="T71" fmla="*/ 0 h 68"/>
                <a:gd name="T72" fmla="*/ 102 w 109"/>
                <a:gd name="T73" fmla="*/ 4 h 68"/>
                <a:gd name="T74" fmla="*/ 98 w 109"/>
                <a:gd name="T75" fmla="*/ 12 h 68"/>
                <a:gd name="T76" fmla="*/ 79 w 109"/>
                <a:gd name="T77" fmla="*/ 68 h 68"/>
                <a:gd name="T78" fmla="*/ 75 w 109"/>
                <a:gd name="T79" fmla="*/ 68 h 68"/>
                <a:gd name="T80" fmla="*/ 57 w 109"/>
                <a:gd name="T81" fmla="*/ 23 h 68"/>
                <a:gd name="T82" fmla="*/ 34 w 109"/>
                <a:gd name="T83" fmla="*/ 68 h 68"/>
                <a:gd name="T84" fmla="*/ 30 w 109"/>
                <a:gd name="T85" fmla="*/ 68 h 68"/>
                <a:gd name="T86" fmla="*/ 12 w 109"/>
                <a:gd name="T87" fmla="*/ 12 h 68"/>
                <a:gd name="T88" fmla="*/ 8 w 109"/>
                <a:gd name="T89" fmla="*/ 8 h 68"/>
                <a:gd name="T90" fmla="*/ 4 w 109"/>
                <a:gd name="T91" fmla="*/ 4 h 68"/>
                <a:gd name="T92" fmla="*/ 4 w 109"/>
                <a:gd name="T93" fmla="*/ 0 h 68"/>
                <a:gd name="T94" fmla="*/ 0 w 109"/>
                <a:gd name="T95" fmla="*/ 0 h 68"/>
                <a:gd name="T96" fmla="*/ 0 w 109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68"/>
                <a:gd name="T149" fmla="*/ 109 w 109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68">
                  <a:moveTo>
                    <a:pt x="0" y="0"/>
                  </a:moveTo>
                  <a:lnTo>
                    <a:pt x="27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38" y="49"/>
                  </a:lnTo>
                  <a:lnTo>
                    <a:pt x="53" y="15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79" y="49"/>
                  </a:lnTo>
                  <a:lnTo>
                    <a:pt x="94" y="12"/>
                  </a:lnTo>
                  <a:lnTo>
                    <a:pt x="94" y="8"/>
                  </a:lnTo>
                  <a:lnTo>
                    <a:pt x="98" y="4"/>
                  </a:lnTo>
                  <a:lnTo>
                    <a:pt x="94" y="4"/>
                  </a:lnTo>
                  <a:lnTo>
                    <a:pt x="94" y="0"/>
                  </a:lnTo>
                  <a:lnTo>
                    <a:pt x="90" y="0"/>
                  </a:lnTo>
                  <a:lnTo>
                    <a:pt x="87" y="0"/>
                  </a:lnTo>
                  <a:lnTo>
                    <a:pt x="109" y="0"/>
                  </a:lnTo>
                  <a:lnTo>
                    <a:pt x="102" y="4"/>
                  </a:lnTo>
                  <a:lnTo>
                    <a:pt x="98" y="12"/>
                  </a:lnTo>
                  <a:lnTo>
                    <a:pt x="79" y="68"/>
                  </a:lnTo>
                  <a:lnTo>
                    <a:pt x="75" y="68"/>
                  </a:lnTo>
                  <a:lnTo>
                    <a:pt x="57" y="23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Freeform 43"/>
            <p:cNvSpPr>
              <a:spLocks noEditPoints="1"/>
            </p:cNvSpPr>
            <p:nvPr/>
          </p:nvSpPr>
          <p:spPr bwMode="auto">
            <a:xfrm>
              <a:off x="1028" y="2078"/>
              <a:ext cx="64" cy="71"/>
            </a:xfrm>
            <a:custGeom>
              <a:avLst/>
              <a:gdLst>
                <a:gd name="T0" fmla="*/ 34 w 64"/>
                <a:gd name="T1" fmla="*/ 0 h 71"/>
                <a:gd name="T2" fmla="*/ 41 w 64"/>
                <a:gd name="T3" fmla="*/ 0 h 71"/>
                <a:gd name="T4" fmla="*/ 49 w 64"/>
                <a:gd name="T5" fmla="*/ 3 h 71"/>
                <a:gd name="T6" fmla="*/ 56 w 64"/>
                <a:gd name="T7" fmla="*/ 11 h 71"/>
                <a:gd name="T8" fmla="*/ 64 w 64"/>
                <a:gd name="T9" fmla="*/ 22 h 71"/>
                <a:gd name="T10" fmla="*/ 64 w 64"/>
                <a:gd name="T11" fmla="*/ 33 h 71"/>
                <a:gd name="T12" fmla="*/ 64 w 64"/>
                <a:gd name="T13" fmla="*/ 45 h 71"/>
                <a:gd name="T14" fmla="*/ 60 w 64"/>
                <a:gd name="T15" fmla="*/ 52 h 71"/>
                <a:gd name="T16" fmla="*/ 56 w 64"/>
                <a:gd name="T17" fmla="*/ 60 h 71"/>
                <a:gd name="T18" fmla="*/ 49 w 64"/>
                <a:gd name="T19" fmla="*/ 67 h 71"/>
                <a:gd name="T20" fmla="*/ 41 w 64"/>
                <a:gd name="T21" fmla="*/ 71 h 71"/>
                <a:gd name="T22" fmla="*/ 34 w 64"/>
                <a:gd name="T23" fmla="*/ 71 h 71"/>
                <a:gd name="T24" fmla="*/ 23 w 64"/>
                <a:gd name="T25" fmla="*/ 71 h 71"/>
                <a:gd name="T26" fmla="*/ 15 w 64"/>
                <a:gd name="T27" fmla="*/ 63 h 71"/>
                <a:gd name="T28" fmla="*/ 8 w 64"/>
                <a:gd name="T29" fmla="*/ 60 h 71"/>
                <a:gd name="T30" fmla="*/ 4 w 64"/>
                <a:gd name="T31" fmla="*/ 48 h 71"/>
                <a:gd name="T32" fmla="*/ 0 w 64"/>
                <a:gd name="T33" fmla="*/ 37 h 71"/>
                <a:gd name="T34" fmla="*/ 0 w 64"/>
                <a:gd name="T35" fmla="*/ 26 h 71"/>
                <a:gd name="T36" fmla="*/ 4 w 64"/>
                <a:gd name="T37" fmla="*/ 18 h 71"/>
                <a:gd name="T38" fmla="*/ 11 w 64"/>
                <a:gd name="T39" fmla="*/ 11 h 71"/>
                <a:gd name="T40" fmla="*/ 19 w 64"/>
                <a:gd name="T41" fmla="*/ 3 h 71"/>
                <a:gd name="T42" fmla="*/ 26 w 64"/>
                <a:gd name="T43" fmla="*/ 0 h 71"/>
                <a:gd name="T44" fmla="*/ 34 w 64"/>
                <a:gd name="T45" fmla="*/ 0 h 71"/>
                <a:gd name="T46" fmla="*/ 30 w 64"/>
                <a:gd name="T47" fmla="*/ 3 h 71"/>
                <a:gd name="T48" fmla="*/ 26 w 64"/>
                <a:gd name="T49" fmla="*/ 7 h 71"/>
                <a:gd name="T50" fmla="*/ 23 w 64"/>
                <a:gd name="T51" fmla="*/ 7 h 71"/>
                <a:gd name="T52" fmla="*/ 19 w 64"/>
                <a:gd name="T53" fmla="*/ 11 h 71"/>
                <a:gd name="T54" fmla="*/ 15 w 64"/>
                <a:gd name="T55" fmla="*/ 15 h 71"/>
                <a:gd name="T56" fmla="*/ 15 w 64"/>
                <a:gd name="T57" fmla="*/ 22 h 71"/>
                <a:gd name="T58" fmla="*/ 15 w 64"/>
                <a:gd name="T59" fmla="*/ 30 h 71"/>
                <a:gd name="T60" fmla="*/ 15 w 64"/>
                <a:gd name="T61" fmla="*/ 45 h 71"/>
                <a:gd name="T62" fmla="*/ 19 w 64"/>
                <a:gd name="T63" fmla="*/ 56 h 71"/>
                <a:gd name="T64" fmla="*/ 26 w 64"/>
                <a:gd name="T65" fmla="*/ 63 h 71"/>
                <a:gd name="T66" fmla="*/ 34 w 64"/>
                <a:gd name="T67" fmla="*/ 67 h 71"/>
                <a:gd name="T68" fmla="*/ 41 w 64"/>
                <a:gd name="T69" fmla="*/ 63 h 71"/>
                <a:gd name="T70" fmla="*/ 49 w 64"/>
                <a:gd name="T71" fmla="*/ 60 h 71"/>
                <a:gd name="T72" fmla="*/ 53 w 64"/>
                <a:gd name="T73" fmla="*/ 52 h 71"/>
                <a:gd name="T74" fmla="*/ 53 w 64"/>
                <a:gd name="T75" fmla="*/ 41 h 71"/>
                <a:gd name="T76" fmla="*/ 53 w 64"/>
                <a:gd name="T77" fmla="*/ 30 h 71"/>
                <a:gd name="T78" fmla="*/ 49 w 64"/>
                <a:gd name="T79" fmla="*/ 18 h 71"/>
                <a:gd name="T80" fmla="*/ 45 w 64"/>
                <a:gd name="T81" fmla="*/ 11 h 71"/>
                <a:gd name="T82" fmla="*/ 38 w 64"/>
                <a:gd name="T83" fmla="*/ 7 h 71"/>
                <a:gd name="T84" fmla="*/ 30 w 64"/>
                <a:gd name="T85" fmla="*/ 3 h 7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71"/>
                <a:gd name="T131" fmla="*/ 64 w 64"/>
                <a:gd name="T132" fmla="*/ 71 h 7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71">
                  <a:moveTo>
                    <a:pt x="34" y="0"/>
                  </a:moveTo>
                  <a:lnTo>
                    <a:pt x="41" y="0"/>
                  </a:lnTo>
                  <a:lnTo>
                    <a:pt x="49" y="3"/>
                  </a:lnTo>
                  <a:lnTo>
                    <a:pt x="56" y="11"/>
                  </a:lnTo>
                  <a:lnTo>
                    <a:pt x="64" y="22"/>
                  </a:lnTo>
                  <a:lnTo>
                    <a:pt x="64" y="33"/>
                  </a:lnTo>
                  <a:lnTo>
                    <a:pt x="64" y="45"/>
                  </a:lnTo>
                  <a:lnTo>
                    <a:pt x="60" y="52"/>
                  </a:lnTo>
                  <a:lnTo>
                    <a:pt x="56" y="60"/>
                  </a:lnTo>
                  <a:lnTo>
                    <a:pt x="49" y="67"/>
                  </a:lnTo>
                  <a:lnTo>
                    <a:pt x="41" y="71"/>
                  </a:lnTo>
                  <a:lnTo>
                    <a:pt x="34" y="71"/>
                  </a:lnTo>
                  <a:lnTo>
                    <a:pt x="23" y="71"/>
                  </a:lnTo>
                  <a:lnTo>
                    <a:pt x="15" y="63"/>
                  </a:lnTo>
                  <a:lnTo>
                    <a:pt x="8" y="60"/>
                  </a:lnTo>
                  <a:lnTo>
                    <a:pt x="4" y="48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11" y="11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4" y="0"/>
                  </a:lnTo>
                  <a:close/>
                  <a:moveTo>
                    <a:pt x="30" y="3"/>
                  </a:moveTo>
                  <a:lnTo>
                    <a:pt x="26" y="7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15" y="22"/>
                  </a:lnTo>
                  <a:lnTo>
                    <a:pt x="15" y="30"/>
                  </a:lnTo>
                  <a:lnTo>
                    <a:pt x="15" y="45"/>
                  </a:lnTo>
                  <a:lnTo>
                    <a:pt x="19" y="56"/>
                  </a:lnTo>
                  <a:lnTo>
                    <a:pt x="26" y="63"/>
                  </a:lnTo>
                  <a:lnTo>
                    <a:pt x="34" y="67"/>
                  </a:lnTo>
                  <a:lnTo>
                    <a:pt x="41" y="63"/>
                  </a:lnTo>
                  <a:lnTo>
                    <a:pt x="49" y="60"/>
                  </a:lnTo>
                  <a:lnTo>
                    <a:pt x="53" y="52"/>
                  </a:lnTo>
                  <a:lnTo>
                    <a:pt x="53" y="41"/>
                  </a:lnTo>
                  <a:lnTo>
                    <a:pt x="53" y="30"/>
                  </a:lnTo>
                  <a:lnTo>
                    <a:pt x="49" y="18"/>
                  </a:lnTo>
                  <a:lnTo>
                    <a:pt x="45" y="11"/>
                  </a:lnTo>
                  <a:lnTo>
                    <a:pt x="38" y="7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Freeform 44"/>
            <p:cNvSpPr>
              <a:spLocks/>
            </p:cNvSpPr>
            <p:nvPr/>
          </p:nvSpPr>
          <p:spPr bwMode="auto">
            <a:xfrm>
              <a:off x="1099" y="2078"/>
              <a:ext cx="49" cy="67"/>
            </a:xfrm>
            <a:custGeom>
              <a:avLst/>
              <a:gdLst>
                <a:gd name="T0" fmla="*/ 23 w 49"/>
                <a:gd name="T1" fmla="*/ 0 h 67"/>
                <a:gd name="T2" fmla="*/ 23 w 49"/>
                <a:gd name="T3" fmla="*/ 18 h 67"/>
                <a:gd name="T4" fmla="*/ 30 w 49"/>
                <a:gd name="T5" fmla="*/ 7 h 67"/>
                <a:gd name="T6" fmla="*/ 34 w 49"/>
                <a:gd name="T7" fmla="*/ 3 h 67"/>
                <a:gd name="T8" fmla="*/ 42 w 49"/>
                <a:gd name="T9" fmla="*/ 0 h 67"/>
                <a:gd name="T10" fmla="*/ 46 w 49"/>
                <a:gd name="T11" fmla="*/ 0 h 67"/>
                <a:gd name="T12" fmla="*/ 49 w 49"/>
                <a:gd name="T13" fmla="*/ 3 h 67"/>
                <a:gd name="T14" fmla="*/ 49 w 49"/>
                <a:gd name="T15" fmla="*/ 7 h 67"/>
                <a:gd name="T16" fmla="*/ 49 w 49"/>
                <a:gd name="T17" fmla="*/ 11 h 67"/>
                <a:gd name="T18" fmla="*/ 49 w 49"/>
                <a:gd name="T19" fmla="*/ 11 h 67"/>
                <a:gd name="T20" fmla="*/ 49 w 49"/>
                <a:gd name="T21" fmla="*/ 15 h 67"/>
                <a:gd name="T22" fmla="*/ 46 w 49"/>
                <a:gd name="T23" fmla="*/ 18 h 67"/>
                <a:gd name="T24" fmla="*/ 46 w 49"/>
                <a:gd name="T25" fmla="*/ 18 h 67"/>
                <a:gd name="T26" fmla="*/ 42 w 49"/>
                <a:gd name="T27" fmla="*/ 15 h 67"/>
                <a:gd name="T28" fmla="*/ 38 w 49"/>
                <a:gd name="T29" fmla="*/ 15 h 67"/>
                <a:gd name="T30" fmla="*/ 34 w 49"/>
                <a:gd name="T31" fmla="*/ 11 h 67"/>
                <a:gd name="T32" fmla="*/ 34 w 49"/>
                <a:gd name="T33" fmla="*/ 11 h 67"/>
                <a:gd name="T34" fmla="*/ 30 w 49"/>
                <a:gd name="T35" fmla="*/ 11 h 67"/>
                <a:gd name="T36" fmla="*/ 30 w 49"/>
                <a:gd name="T37" fmla="*/ 11 h 67"/>
                <a:gd name="T38" fmla="*/ 27 w 49"/>
                <a:gd name="T39" fmla="*/ 18 h 67"/>
                <a:gd name="T40" fmla="*/ 23 w 49"/>
                <a:gd name="T41" fmla="*/ 22 h 67"/>
                <a:gd name="T42" fmla="*/ 23 w 49"/>
                <a:gd name="T43" fmla="*/ 52 h 67"/>
                <a:gd name="T44" fmla="*/ 23 w 49"/>
                <a:gd name="T45" fmla="*/ 60 h 67"/>
                <a:gd name="T46" fmla="*/ 27 w 49"/>
                <a:gd name="T47" fmla="*/ 63 h 67"/>
                <a:gd name="T48" fmla="*/ 27 w 49"/>
                <a:gd name="T49" fmla="*/ 63 h 67"/>
                <a:gd name="T50" fmla="*/ 30 w 49"/>
                <a:gd name="T51" fmla="*/ 67 h 67"/>
                <a:gd name="T52" fmla="*/ 30 w 49"/>
                <a:gd name="T53" fmla="*/ 67 h 67"/>
                <a:gd name="T54" fmla="*/ 38 w 49"/>
                <a:gd name="T55" fmla="*/ 67 h 67"/>
                <a:gd name="T56" fmla="*/ 38 w 49"/>
                <a:gd name="T57" fmla="*/ 67 h 67"/>
                <a:gd name="T58" fmla="*/ 0 w 49"/>
                <a:gd name="T59" fmla="*/ 67 h 67"/>
                <a:gd name="T60" fmla="*/ 0 w 49"/>
                <a:gd name="T61" fmla="*/ 67 h 67"/>
                <a:gd name="T62" fmla="*/ 4 w 49"/>
                <a:gd name="T63" fmla="*/ 67 h 67"/>
                <a:gd name="T64" fmla="*/ 8 w 49"/>
                <a:gd name="T65" fmla="*/ 67 h 67"/>
                <a:gd name="T66" fmla="*/ 12 w 49"/>
                <a:gd name="T67" fmla="*/ 63 h 67"/>
                <a:gd name="T68" fmla="*/ 12 w 49"/>
                <a:gd name="T69" fmla="*/ 60 h 67"/>
                <a:gd name="T70" fmla="*/ 12 w 49"/>
                <a:gd name="T71" fmla="*/ 60 h 67"/>
                <a:gd name="T72" fmla="*/ 12 w 49"/>
                <a:gd name="T73" fmla="*/ 52 h 67"/>
                <a:gd name="T74" fmla="*/ 12 w 49"/>
                <a:gd name="T75" fmla="*/ 30 h 67"/>
                <a:gd name="T76" fmla="*/ 12 w 49"/>
                <a:gd name="T77" fmla="*/ 18 h 67"/>
                <a:gd name="T78" fmla="*/ 12 w 49"/>
                <a:gd name="T79" fmla="*/ 15 h 67"/>
                <a:gd name="T80" fmla="*/ 12 w 49"/>
                <a:gd name="T81" fmla="*/ 11 h 67"/>
                <a:gd name="T82" fmla="*/ 8 w 49"/>
                <a:gd name="T83" fmla="*/ 11 h 67"/>
                <a:gd name="T84" fmla="*/ 8 w 49"/>
                <a:gd name="T85" fmla="*/ 7 h 67"/>
                <a:gd name="T86" fmla="*/ 8 w 49"/>
                <a:gd name="T87" fmla="*/ 7 h 67"/>
                <a:gd name="T88" fmla="*/ 4 w 49"/>
                <a:gd name="T89" fmla="*/ 7 h 67"/>
                <a:gd name="T90" fmla="*/ 4 w 49"/>
                <a:gd name="T91" fmla="*/ 11 h 67"/>
                <a:gd name="T92" fmla="*/ 0 w 49"/>
                <a:gd name="T93" fmla="*/ 7 h 67"/>
                <a:gd name="T94" fmla="*/ 19 w 49"/>
                <a:gd name="T95" fmla="*/ 0 h 67"/>
                <a:gd name="T96" fmla="*/ 23 w 49"/>
                <a:gd name="T97" fmla="*/ 0 h 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"/>
                <a:gd name="T148" fmla="*/ 0 h 67"/>
                <a:gd name="T149" fmla="*/ 49 w 49"/>
                <a:gd name="T150" fmla="*/ 67 h 6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" h="67">
                  <a:moveTo>
                    <a:pt x="23" y="0"/>
                  </a:moveTo>
                  <a:lnTo>
                    <a:pt x="23" y="18"/>
                  </a:lnTo>
                  <a:lnTo>
                    <a:pt x="30" y="7"/>
                  </a:lnTo>
                  <a:lnTo>
                    <a:pt x="34" y="3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9" y="3"/>
                  </a:lnTo>
                  <a:lnTo>
                    <a:pt x="49" y="7"/>
                  </a:lnTo>
                  <a:lnTo>
                    <a:pt x="49" y="11"/>
                  </a:lnTo>
                  <a:lnTo>
                    <a:pt x="49" y="15"/>
                  </a:lnTo>
                  <a:lnTo>
                    <a:pt x="46" y="18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7" y="18"/>
                  </a:lnTo>
                  <a:lnTo>
                    <a:pt x="23" y="22"/>
                  </a:lnTo>
                  <a:lnTo>
                    <a:pt x="23" y="52"/>
                  </a:lnTo>
                  <a:lnTo>
                    <a:pt x="23" y="60"/>
                  </a:lnTo>
                  <a:lnTo>
                    <a:pt x="27" y="63"/>
                  </a:lnTo>
                  <a:lnTo>
                    <a:pt x="30" y="67"/>
                  </a:lnTo>
                  <a:lnTo>
                    <a:pt x="38" y="67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8" y="67"/>
                  </a:lnTo>
                  <a:lnTo>
                    <a:pt x="12" y="63"/>
                  </a:lnTo>
                  <a:lnTo>
                    <a:pt x="12" y="60"/>
                  </a:lnTo>
                  <a:lnTo>
                    <a:pt x="12" y="52"/>
                  </a:lnTo>
                  <a:lnTo>
                    <a:pt x="12" y="30"/>
                  </a:lnTo>
                  <a:lnTo>
                    <a:pt x="12" y="18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4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Freeform 45"/>
            <p:cNvSpPr>
              <a:spLocks/>
            </p:cNvSpPr>
            <p:nvPr/>
          </p:nvSpPr>
          <p:spPr bwMode="auto">
            <a:xfrm>
              <a:off x="1152" y="2044"/>
              <a:ext cx="71" cy="101"/>
            </a:xfrm>
            <a:custGeom>
              <a:avLst/>
              <a:gdLst>
                <a:gd name="T0" fmla="*/ 23 w 71"/>
                <a:gd name="T1" fmla="*/ 64 h 101"/>
                <a:gd name="T2" fmla="*/ 45 w 71"/>
                <a:gd name="T3" fmla="*/ 45 h 101"/>
                <a:gd name="T4" fmla="*/ 45 w 71"/>
                <a:gd name="T5" fmla="*/ 41 h 101"/>
                <a:gd name="T6" fmla="*/ 45 w 71"/>
                <a:gd name="T7" fmla="*/ 41 h 101"/>
                <a:gd name="T8" fmla="*/ 41 w 71"/>
                <a:gd name="T9" fmla="*/ 37 h 101"/>
                <a:gd name="T10" fmla="*/ 41 w 71"/>
                <a:gd name="T11" fmla="*/ 37 h 101"/>
                <a:gd name="T12" fmla="*/ 68 w 71"/>
                <a:gd name="T13" fmla="*/ 37 h 101"/>
                <a:gd name="T14" fmla="*/ 60 w 71"/>
                <a:gd name="T15" fmla="*/ 37 h 101"/>
                <a:gd name="T16" fmla="*/ 53 w 71"/>
                <a:gd name="T17" fmla="*/ 45 h 101"/>
                <a:gd name="T18" fmla="*/ 53 w 71"/>
                <a:gd name="T19" fmla="*/ 82 h 101"/>
                <a:gd name="T20" fmla="*/ 60 w 71"/>
                <a:gd name="T21" fmla="*/ 94 h 101"/>
                <a:gd name="T22" fmla="*/ 68 w 71"/>
                <a:gd name="T23" fmla="*/ 97 h 101"/>
                <a:gd name="T24" fmla="*/ 71 w 71"/>
                <a:gd name="T25" fmla="*/ 101 h 101"/>
                <a:gd name="T26" fmla="*/ 41 w 71"/>
                <a:gd name="T27" fmla="*/ 101 h 101"/>
                <a:gd name="T28" fmla="*/ 41 w 71"/>
                <a:gd name="T29" fmla="*/ 101 h 101"/>
                <a:gd name="T30" fmla="*/ 45 w 71"/>
                <a:gd name="T31" fmla="*/ 97 h 101"/>
                <a:gd name="T32" fmla="*/ 45 w 71"/>
                <a:gd name="T33" fmla="*/ 94 h 101"/>
                <a:gd name="T34" fmla="*/ 23 w 71"/>
                <a:gd name="T35" fmla="*/ 64 h 101"/>
                <a:gd name="T36" fmla="*/ 23 w 71"/>
                <a:gd name="T37" fmla="*/ 94 h 101"/>
                <a:gd name="T38" fmla="*/ 23 w 71"/>
                <a:gd name="T39" fmla="*/ 97 h 101"/>
                <a:gd name="T40" fmla="*/ 26 w 71"/>
                <a:gd name="T41" fmla="*/ 101 h 101"/>
                <a:gd name="T42" fmla="*/ 30 w 71"/>
                <a:gd name="T43" fmla="*/ 101 h 101"/>
                <a:gd name="T44" fmla="*/ 0 w 71"/>
                <a:gd name="T45" fmla="*/ 101 h 101"/>
                <a:gd name="T46" fmla="*/ 4 w 71"/>
                <a:gd name="T47" fmla="*/ 101 h 101"/>
                <a:gd name="T48" fmla="*/ 8 w 71"/>
                <a:gd name="T49" fmla="*/ 97 h 101"/>
                <a:gd name="T50" fmla="*/ 8 w 71"/>
                <a:gd name="T51" fmla="*/ 86 h 101"/>
                <a:gd name="T52" fmla="*/ 8 w 71"/>
                <a:gd name="T53" fmla="*/ 15 h 101"/>
                <a:gd name="T54" fmla="*/ 8 w 71"/>
                <a:gd name="T55" fmla="*/ 7 h 101"/>
                <a:gd name="T56" fmla="*/ 4 w 71"/>
                <a:gd name="T57" fmla="*/ 7 h 101"/>
                <a:gd name="T58" fmla="*/ 4 w 71"/>
                <a:gd name="T59" fmla="*/ 7 h 101"/>
                <a:gd name="T60" fmla="*/ 0 w 71"/>
                <a:gd name="T61" fmla="*/ 7 h 101"/>
                <a:gd name="T62" fmla="*/ 23 w 71"/>
                <a:gd name="T63" fmla="*/ 0 h 1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1"/>
                <a:gd name="T97" fmla="*/ 0 h 101"/>
                <a:gd name="T98" fmla="*/ 71 w 71"/>
                <a:gd name="T99" fmla="*/ 101 h 1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1" h="101">
                  <a:moveTo>
                    <a:pt x="23" y="0"/>
                  </a:moveTo>
                  <a:lnTo>
                    <a:pt x="23" y="64"/>
                  </a:lnTo>
                  <a:lnTo>
                    <a:pt x="38" y="49"/>
                  </a:lnTo>
                  <a:lnTo>
                    <a:pt x="45" y="45"/>
                  </a:lnTo>
                  <a:lnTo>
                    <a:pt x="45" y="41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68" y="37"/>
                  </a:lnTo>
                  <a:lnTo>
                    <a:pt x="64" y="37"/>
                  </a:lnTo>
                  <a:lnTo>
                    <a:pt x="60" y="37"/>
                  </a:lnTo>
                  <a:lnTo>
                    <a:pt x="56" y="41"/>
                  </a:lnTo>
                  <a:lnTo>
                    <a:pt x="53" y="45"/>
                  </a:lnTo>
                  <a:lnTo>
                    <a:pt x="34" y="60"/>
                  </a:lnTo>
                  <a:lnTo>
                    <a:pt x="53" y="82"/>
                  </a:lnTo>
                  <a:lnTo>
                    <a:pt x="56" y="90"/>
                  </a:lnTo>
                  <a:lnTo>
                    <a:pt x="60" y="94"/>
                  </a:lnTo>
                  <a:lnTo>
                    <a:pt x="64" y="97"/>
                  </a:lnTo>
                  <a:lnTo>
                    <a:pt x="68" y="97"/>
                  </a:lnTo>
                  <a:lnTo>
                    <a:pt x="68" y="101"/>
                  </a:lnTo>
                  <a:lnTo>
                    <a:pt x="71" y="101"/>
                  </a:lnTo>
                  <a:lnTo>
                    <a:pt x="41" y="101"/>
                  </a:lnTo>
                  <a:lnTo>
                    <a:pt x="45" y="101"/>
                  </a:lnTo>
                  <a:lnTo>
                    <a:pt x="45" y="97"/>
                  </a:lnTo>
                  <a:lnTo>
                    <a:pt x="45" y="94"/>
                  </a:lnTo>
                  <a:lnTo>
                    <a:pt x="41" y="90"/>
                  </a:lnTo>
                  <a:lnTo>
                    <a:pt x="23" y="64"/>
                  </a:lnTo>
                  <a:lnTo>
                    <a:pt x="23" y="86"/>
                  </a:lnTo>
                  <a:lnTo>
                    <a:pt x="23" y="94"/>
                  </a:lnTo>
                  <a:lnTo>
                    <a:pt x="23" y="97"/>
                  </a:lnTo>
                  <a:lnTo>
                    <a:pt x="23" y="101"/>
                  </a:lnTo>
                  <a:lnTo>
                    <a:pt x="26" y="101"/>
                  </a:lnTo>
                  <a:lnTo>
                    <a:pt x="30" y="101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8" y="97"/>
                  </a:lnTo>
                  <a:lnTo>
                    <a:pt x="8" y="94"/>
                  </a:lnTo>
                  <a:lnTo>
                    <a:pt x="8" y="86"/>
                  </a:lnTo>
                  <a:lnTo>
                    <a:pt x="8" y="26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Freeform 46"/>
            <p:cNvSpPr>
              <a:spLocks noEditPoints="1"/>
            </p:cNvSpPr>
            <p:nvPr/>
          </p:nvSpPr>
          <p:spPr bwMode="auto">
            <a:xfrm>
              <a:off x="1227" y="2078"/>
              <a:ext cx="56" cy="71"/>
            </a:xfrm>
            <a:custGeom>
              <a:avLst/>
              <a:gdLst>
                <a:gd name="T0" fmla="*/ 11 w 56"/>
                <a:gd name="T1" fmla="*/ 26 h 71"/>
                <a:gd name="T2" fmla="*/ 11 w 56"/>
                <a:gd name="T3" fmla="*/ 41 h 71"/>
                <a:gd name="T4" fmla="*/ 19 w 56"/>
                <a:gd name="T5" fmla="*/ 48 h 71"/>
                <a:gd name="T6" fmla="*/ 26 w 56"/>
                <a:gd name="T7" fmla="*/ 56 h 71"/>
                <a:gd name="T8" fmla="*/ 34 w 56"/>
                <a:gd name="T9" fmla="*/ 60 h 71"/>
                <a:gd name="T10" fmla="*/ 41 w 56"/>
                <a:gd name="T11" fmla="*/ 56 h 71"/>
                <a:gd name="T12" fmla="*/ 45 w 56"/>
                <a:gd name="T13" fmla="*/ 56 h 71"/>
                <a:gd name="T14" fmla="*/ 53 w 56"/>
                <a:gd name="T15" fmla="*/ 48 h 71"/>
                <a:gd name="T16" fmla="*/ 56 w 56"/>
                <a:gd name="T17" fmla="*/ 41 h 71"/>
                <a:gd name="T18" fmla="*/ 56 w 56"/>
                <a:gd name="T19" fmla="*/ 45 h 71"/>
                <a:gd name="T20" fmla="*/ 53 w 56"/>
                <a:gd name="T21" fmla="*/ 52 h 71"/>
                <a:gd name="T22" fmla="*/ 49 w 56"/>
                <a:gd name="T23" fmla="*/ 63 h 71"/>
                <a:gd name="T24" fmla="*/ 38 w 56"/>
                <a:gd name="T25" fmla="*/ 67 h 71"/>
                <a:gd name="T26" fmla="*/ 30 w 56"/>
                <a:gd name="T27" fmla="*/ 71 h 71"/>
                <a:gd name="T28" fmla="*/ 19 w 56"/>
                <a:gd name="T29" fmla="*/ 67 h 71"/>
                <a:gd name="T30" fmla="*/ 8 w 56"/>
                <a:gd name="T31" fmla="*/ 60 h 71"/>
                <a:gd name="T32" fmla="*/ 4 w 56"/>
                <a:gd name="T33" fmla="*/ 48 h 71"/>
                <a:gd name="T34" fmla="*/ 0 w 56"/>
                <a:gd name="T35" fmla="*/ 37 h 71"/>
                <a:gd name="T36" fmla="*/ 0 w 56"/>
                <a:gd name="T37" fmla="*/ 26 h 71"/>
                <a:gd name="T38" fmla="*/ 4 w 56"/>
                <a:gd name="T39" fmla="*/ 18 h 71"/>
                <a:gd name="T40" fmla="*/ 8 w 56"/>
                <a:gd name="T41" fmla="*/ 11 h 71"/>
                <a:gd name="T42" fmla="*/ 19 w 56"/>
                <a:gd name="T43" fmla="*/ 3 h 71"/>
                <a:gd name="T44" fmla="*/ 30 w 56"/>
                <a:gd name="T45" fmla="*/ 0 h 71"/>
                <a:gd name="T46" fmla="*/ 41 w 56"/>
                <a:gd name="T47" fmla="*/ 3 h 71"/>
                <a:gd name="T48" fmla="*/ 49 w 56"/>
                <a:gd name="T49" fmla="*/ 7 h 71"/>
                <a:gd name="T50" fmla="*/ 56 w 56"/>
                <a:gd name="T51" fmla="*/ 15 h 71"/>
                <a:gd name="T52" fmla="*/ 56 w 56"/>
                <a:gd name="T53" fmla="*/ 26 h 71"/>
                <a:gd name="T54" fmla="*/ 11 w 56"/>
                <a:gd name="T55" fmla="*/ 26 h 71"/>
                <a:gd name="T56" fmla="*/ 11 w 56"/>
                <a:gd name="T57" fmla="*/ 22 h 71"/>
                <a:gd name="T58" fmla="*/ 41 w 56"/>
                <a:gd name="T59" fmla="*/ 22 h 71"/>
                <a:gd name="T60" fmla="*/ 41 w 56"/>
                <a:gd name="T61" fmla="*/ 18 h 71"/>
                <a:gd name="T62" fmla="*/ 38 w 56"/>
                <a:gd name="T63" fmla="*/ 15 h 71"/>
                <a:gd name="T64" fmla="*/ 38 w 56"/>
                <a:gd name="T65" fmla="*/ 11 h 71"/>
                <a:gd name="T66" fmla="*/ 34 w 56"/>
                <a:gd name="T67" fmla="*/ 7 h 71"/>
                <a:gd name="T68" fmla="*/ 30 w 56"/>
                <a:gd name="T69" fmla="*/ 7 h 71"/>
                <a:gd name="T70" fmla="*/ 26 w 56"/>
                <a:gd name="T71" fmla="*/ 3 h 71"/>
                <a:gd name="T72" fmla="*/ 23 w 56"/>
                <a:gd name="T73" fmla="*/ 7 h 71"/>
                <a:gd name="T74" fmla="*/ 15 w 56"/>
                <a:gd name="T75" fmla="*/ 11 h 71"/>
                <a:gd name="T76" fmla="*/ 11 w 56"/>
                <a:gd name="T77" fmla="*/ 15 h 71"/>
                <a:gd name="T78" fmla="*/ 11 w 56"/>
                <a:gd name="T79" fmla="*/ 22 h 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"/>
                <a:gd name="T121" fmla="*/ 0 h 71"/>
                <a:gd name="T122" fmla="*/ 56 w 56"/>
                <a:gd name="T123" fmla="*/ 71 h 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" h="71">
                  <a:moveTo>
                    <a:pt x="11" y="26"/>
                  </a:moveTo>
                  <a:lnTo>
                    <a:pt x="11" y="41"/>
                  </a:lnTo>
                  <a:lnTo>
                    <a:pt x="19" y="48"/>
                  </a:lnTo>
                  <a:lnTo>
                    <a:pt x="26" y="56"/>
                  </a:lnTo>
                  <a:lnTo>
                    <a:pt x="34" y="60"/>
                  </a:lnTo>
                  <a:lnTo>
                    <a:pt x="41" y="56"/>
                  </a:lnTo>
                  <a:lnTo>
                    <a:pt x="45" y="56"/>
                  </a:lnTo>
                  <a:lnTo>
                    <a:pt x="53" y="48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3" y="52"/>
                  </a:lnTo>
                  <a:lnTo>
                    <a:pt x="49" y="63"/>
                  </a:lnTo>
                  <a:lnTo>
                    <a:pt x="38" y="67"/>
                  </a:lnTo>
                  <a:lnTo>
                    <a:pt x="30" y="71"/>
                  </a:lnTo>
                  <a:lnTo>
                    <a:pt x="19" y="67"/>
                  </a:lnTo>
                  <a:lnTo>
                    <a:pt x="8" y="60"/>
                  </a:lnTo>
                  <a:lnTo>
                    <a:pt x="4" y="48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8" y="11"/>
                  </a:lnTo>
                  <a:lnTo>
                    <a:pt x="19" y="3"/>
                  </a:lnTo>
                  <a:lnTo>
                    <a:pt x="30" y="0"/>
                  </a:lnTo>
                  <a:lnTo>
                    <a:pt x="41" y="3"/>
                  </a:lnTo>
                  <a:lnTo>
                    <a:pt x="49" y="7"/>
                  </a:lnTo>
                  <a:lnTo>
                    <a:pt x="56" y="15"/>
                  </a:lnTo>
                  <a:lnTo>
                    <a:pt x="56" y="26"/>
                  </a:lnTo>
                  <a:lnTo>
                    <a:pt x="11" y="26"/>
                  </a:lnTo>
                  <a:close/>
                  <a:moveTo>
                    <a:pt x="11" y="22"/>
                  </a:moveTo>
                  <a:lnTo>
                    <a:pt x="41" y="22"/>
                  </a:lnTo>
                  <a:lnTo>
                    <a:pt x="41" y="18"/>
                  </a:lnTo>
                  <a:lnTo>
                    <a:pt x="38" y="15"/>
                  </a:lnTo>
                  <a:lnTo>
                    <a:pt x="38" y="11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26" y="3"/>
                  </a:lnTo>
                  <a:lnTo>
                    <a:pt x="23" y="7"/>
                  </a:lnTo>
                  <a:lnTo>
                    <a:pt x="15" y="11"/>
                  </a:lnTo>
                  <a:lnTo>
                    <a:pt x="11" y="15"/>
                  </a:lnTo>
                  <a:lnTo>
                    <a:pt x="11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Freeform 47"/>
            <p:cNvSpPr>
              <a:spLocks/>
            </p:cNvSpPr>
            <p:nvPr/>
          </p:nvSpPr>
          <p:spPr bwMode="auto">
            <a:xfrm>
              <a:off x="1291" y="2078"/>
              <a:ext cx="49" cy="67"/>
            </a:xfrm>
            <a:custGeom>
              <a:avLst/>
              <a:gdLst>
                <a:gd name="T0" fmla="*/ 22 w 49"/>
                <a:gd name="T1" fmla="*/ 0 h 67"/>
                <a:gd name="T2" fmla="*/ 22 w 49"/>
                <a:gd name="T3" fmla="*/ 18 h 67"/>
                <a:gd name="T4" fmla="*/ 26 w 49"/>
                <a:gd name="T5" fmla="*/ 7 h 67"/>
                <a:gd name="T6" fmla="*/ 34 w 49"/>
                <a:gd name="T7" fmla="*/ 3 h 67"/>
                <a:gd name="T8" fmla="*/ 41 w 49"/>
                <a:gd name="T9" fmla="*/ 0 h 67"/>
                <a:gd name="T10" fmla="*/ 45 w 49"/>
                <a:gd name="T11" fmla="*/ 0 h 67"/>
                <a:gd name="T12" fmla="*/ 45 w 49"/>
                <a:gd name="T13" fmla="*/ 3 h 67"/>
                <a:gd name="T14" fmla="*/ 49 w 49"/>
                <a:gd name="T15" fmla="*/ 7 h 67"/>
                <a:gd name="T16" fmla="*/ 49 w 49"/>
                <a:gd name="T17" fmla="*/ 11 h 67"/>
                <a:gd name="T18" fmla="*/ 49 w 49"/>
                <a:gd name="T19" fmla="*/ 11 h 67"/>
                <a:gd name="T20" fmla="*/ 49 w 49"/>
                <a:gd name="T21" fmla="*/ 15 h 67"/>
                <a:gd name="T22" fmla="*/ 45 w 49"/>
                <a:gd name="T23" fmla="*/ 18 h 67"/>
                <a:gd name="T24" fmla="*/ 41 w 49"/>
                <a:gd name="T25" fmla="*/ 18 h 67"/>
                <a:gd name="T26" fmla="*/ 41 w 49"/>
                <a:gd name="T27" fmla="*/ 15 h 67"/>
                <a:gd name="T28" fmla="*/ 37 w 49"/>
                <a:gd name="T29" fmla="*/ 15 h 67"/>
                <a:gd name="T30" fmla="*/ 34 w 49"/>
                <a:gd name="T31" fmla="*/ 11 h 67"/>
                <a:gd name="T32" fmla="*/ 34 w 49"/>
                <a:gd name="T33" fmla="*/ 11 h 67"/>
                <a:gd name="T34" fmla="*/ 30 w 49"/>
                <a:gd name="T35" fmla="*/ 11 h 67"/>
                <a:gd name="T36" fmla="*/ 30 w 49"/>
                <a:gd name="T37" fmla="*/ 11 h 67"/>
                <a:gd name="T38" fmla="*/ 26 w 49"/>
                <a:gd name="T39" fmla="*/ 18 h 67"/>
                <a:gd name="T40" fmla="*/ 22 w 49"/>
                <a:gd name="T41" fmla="*/ 22 h 67"/>
                <a:gd name="T42" fmla="*/ 22 w 49"/>
                <a:gd name="T43" fmla="*/ 52 h 67"/>
                <a:gd name="T44" fmla="*/ 22 w 49"/>
                <a:gd name="T45" fmla="*/ 60 h 67"/>
                <a:gd name="T46" fmla="*/ 22 w 49"/>
                <a:gd name="T47" fmla="*/ 63 h 67"/>
                <a:gd name="T48" fmla="*/ 26 w 49"/>
                <a:gd name="T49" fmla="*/ 63 h 67"/>
                <a:gd name="T50" fmla="*/ 26 w 49"/>
                <a:gd name="T51" fmla="*/ 67 h 67"/>
                <a:gd name="T52" fmla="*/ 30 w 49"/>
                <a:gd name="T53" fmla="*/ 67 h 67"/>
                <a:gd name="T54" fmla="*/ 34 w 49"/>
                <a:gd name="T55" fmla="*/ 67 h 67"/>
                <a:gd name="T56" fmla="*/ 34 w 49"/>
                <a:gd name="T57" fmla="*/ 67 h 67"/>
                <a:gd name="T58" fmla="*/ 0 w 49"/>
                <a:gd name="T59" fmla="*/ 67 h 67"/>
                <a:gd name="T60" fmla="*/ 0 w 49"/>
                <a:gd name="T61" fmla="*/ 67 h 67"/>
                <a:gd name="T62" fmla="*/ 4 w 49"/>
                <a:gd name="T63" fmla="*/ 67 h 67"/>
                <a:gd name="T64" fmla="*/ 7 w 49"/>
                <a:gd name="T65" fmla="*/ 67 h 67"/>
                <a:gd name="T66" fmla="*/ 7 w 49"/>
                <a:gd name="T67" fmla="*/ 63 h 67"/>
                <a:gd name="T68" fmla="*/ 11 w 49"/>
                <a:gd name="T69" fmla="*/ 60 h 67"/>
                <a:gd name="T70" fmla="*/ 11 w 49"/>
                <a:gd name="T71" fmla="*/ 60 h 67"/>
                <a:gd name="T72" fmla="*/ 11 w 49"/>
                <a:gd name="T73" fmla="*/ 52 h 67"/>
                <a:gd name="T74" fmla="*/ 11 w 49"/>
                <a:gd name="T75" fmla="*/ 30 h 67"/>
                <a:gd name="T76" fmla="*/ 11 w 49"/>
                <a:gd name="T77" fmla="*/ 18 h 67"/>
                <a:gd name="T78" fmla="*/ 11 w 49"/>
                <a:gd name="T79" fmla="*/ 15 h 67"/>
                <a:gd name="T80" fmla="*/ 7 w 49"/>
                <a:gd name="T81" fmla="*/ 11 h 67"/>
                <a:gd name="T82" fmla="*/ 7 w 49"/>
                <a:gd name="T83" fmla="*/ 11 h 67"/>
                <a:gd name="T84" fmla="*/ 7 w 49"/>
                <a:gd name="T85" fmla="*/ 7 h 67"/>
                <a:gd name="T86" fmla="*/ 4 w 49"/>
                <a:gd name="T87" fmla="*/ 7 h 67"/>
                <a:gd name="T88" fmla="*/ 4 w 49"/>
                <a:gd name="T89" fmla="*/ 7 h 67"/>
                <a:gd name="T90" fmla="*/ 0 w 49"/>
                <a:gd name="T91" fmla="*/ 11 h 67"/>
                <a:gd name="T92" fmla="*/ 0 w 49"/>
                <a:gd name="T93" fmla="*/ 7 h 67"/>
                <a:gd name="T94" fmla="*/ 19 w 49"/>
                <a:gd name="T95" fmla="*/ 0 h 67"/>
                <a:gd name="T96" fmla="*/ 22 w 49"/>
                <a:gd name="T97" fmla="*/ 0 h 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"/>
                <a:gd name="T148" fmla="*/ 0 h 67"/>
                <a:gd name="T149" fmla="*/ 49 w 49"/>
                <a:gd name="T150" fmla="*/ 67 h 6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" h="67">
                  <a:moveTo>
                    <a:pt x="22" y="0"/>
                  </a:moveTo>
                  <a:lnTo>
                    <a:pt x="22" y="18"/>
                  </a:lnTo>
                  <a:lnTo>
                    <a:pt x="26" y="7"/>
                  </a:lnTo>
                  <a:lnTo>
                    <a:pt x="34" y="3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9" y="7"/>
                  </a:lnTo>
                  <a:lnTo>
                    <a:pt x="49" y="11"/>
                  </a:lnTo>
                  <a:lnTo>
                    <a:pt x="49" y="15"/>
                  </a:lnTo>
                  <a:lnTo>
                    <a:pt x="45" y="18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22" y="52"/>
                  </a:lnTo>
                  <a:lnTo>
                    <a:pt x="22" y="60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30" y="67"/>
                  </a:lnTo>
                  <a:lnTo>
                    <a:pt x="34" y="67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7" y="67"/>
                  </a:lnTo>
                  <a:lnTo>
                    <a:pt x="7" y="63"/>
                  </a:lnTo>
                  <a:lnTo>
                    <a:pt x="11" y="60"/>
                  </a:lnTo>
                  <a:lnTo>
                    <a:pt x="11" y="52"/>
                  </a:lnTo>
                  <a:lnTo>
                    <a:pt x="11" y="30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7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Freeform 48"/>
            <p:cNvSpPr>
              <a:spLocks/>
            </p:cNvSpPr>
            <p:nvPr/>
          </p:nvSpPr>
          <p:spPr bwMode="auto">
            <a:xfrm>
              <a:off x="1347" y="2078"/>
              <a:ext cx="45" cy="71"/>
            </a:xfrm>
            <a:custGeom>
              <a:avLst/>
              <a:gdLst>
                <a:gd name="T0" fmla="*/ 41 w 45"/>
                <a:gd name="T1" fmla="*/ 0 h 71"/>
                <a:gd name="T2" fmla="*/ 41 w 45"/>
                <a:gd name="T3" fmla="*/ 22 h 71"/>
                <a:gd name="T4" fmla="*/ 41 w 45"/>
                <a:gd name="T5" fmla="*/ 22 h 71"/>
                <a:gd name="T6" fmla="*/ 38 w 45"/>
                <a:gd name="T7" fmla="*/ 15 h 71"/>
                <a:gd name="T8" fmla="*/ 34 w 45"/>
                <a:gd name="T9" fmla="*/ 7 h 71"/>
                <a:gd name="T10" fmla="*/ 26 w 45"/>
                <a:gd name="T11" fmla="*/ 7 h 71"/>
                <a:gd name="T12" fmla="*/ 23 w 45"/>
                <a:gd name="T13" fmla="*/ 3 h 71"/>
                <a:gd name="T14" fmla="*/ 15 w 45"/>
                <a:gd name="T15" fmla="*/ 7 h 71"/>
                <a:gd name="T16" fmla="*/ 11 w 45"/>
                <a:gd name="T17" fmla="*/ 7 h 71"/>
                <a:gd name="T18" fmla="*/ 11 w 45"/>
                <a:gd name="T19" fmla="*/ 11 h 71"/>
                <a:gd name="T20" fmla="*/ 11 w 45"/>
                <a:gd name="T21" fmla="*/ 15 h 71"/>
                <a:gd name="T22" fmla="*/ 11 w 45"/>
                <a:gd name="T23" fmla="*/ 18 h 71"/>
                <a:gd name="T24" fmla="*/ 11 w 45"/>
                <a:gd name="T25" fmla="*/ 18 h 71"/>
                <a:gd name="T26" fmla="*/ 15 w 45"/>
                <a:gd name="T27" fmla="*/ 22 h 71"/>
                <a:gd name="T28" fmla="*/ 19 w 45"/>
                <a:gd name="T29" fmla="*/ 26 h 71"/>
                <a:gd name="T30" fmla="*/ 30 w 45"/>
                <a:gd name="T31" fmla="*/ 30 h 71"/>
                <a:gd name="T32" fmla="*/ 38 w 45"/>
                <a:gd name="T33" fmla="*/ 37 h 71"/>
                <a:gd name="T34" fmla="*/ 45 w 45"/>
                <a:gd name="T35" fmla="*/ 45 h 71"/>
                <a:gd name="T36" fmla="*/ 45 w 45"/>
                <a:gd name="T37" fmla="*/ 48 h 71"/>
                <a:gd name="T38" fmla="*/ 45 w 45"/>
                <a:gd name="T39" fmla="*/ 60 h 71"/>
                <a:gd name="T40" fmla="*/ 38 w 45"/>
                <a:gd name="T41" fmla="*/ 63 h 71"/>
                <a:gd name="T42" fmla="*/ 30 w 45"/>
                <a:gd name="T43" fmla="*/ 67 h 71"/>
                <a:gd name="T44" fmla="*/ 23 w 45"/>
                <a:gd name="T45" fmla="*/ 71 h 71"/>
                <a:gd name="T46" fmla="*/ 15 w 45"/>
                <a:gd name="T47" fmla="*/ 71 h 71"/>
                <a:gd name="T48" fmla="*/ 8 w 45"/>
                <a:gd name="T49" fmla="*/ 67 h 71"/>
                <a:gd name="T50" fmla="*/ 8 w 45"/>
                <a:gd name="T51" fmla="*/ 67 h 71"/>
                <a:gd name="T52" fmla="*/ 4 w 45"/>
                <a:gd name="T53" fmla="*/ 67 h 71"/>
                <a:gd name="T54" fmla="*/ 4 w 45"/>
                <a:gd name="T55" fmla="*/ 67 h 71"/>
                <a:gd name="T56" fmla="*/ 4 w 45"/>
                <a:gd name="T57" fmla="*/ 71 h 71"/>
                <a:gd name="T58" fmla="*/ 0 w 45"/>
                <a:gd name="T59" fmla="*/ 71 h 71"/>
                <a:gd name="T60" fmla="*/ 0 w 45"/>
                <a:gd name="T61" fmla="*/ 48 h 71"/>
                <a:gd name="T62" fmla="*/ 4 w 45"/>
                <a:gd name="T63" fmla="*/ 48 h 71"/>
                <a:gd name="T64" fmla="*/ 4 w 45"/>
                <a:gd name="T65" fmla="*/ 56 h 71"/>
                <a:gd name="T66" fmla="*/ 11 w 45"/>
                <a:gd name="T67" fmla="*/ 60 h 71"/>
                <a:gd name="T68" fmla="*/ 15 w 45"/>
                <a:gd name="T69" fmla="*/ 63 h 71"/>
                <a:gd name="T70" fmla="*/ 23 w 45"/>
                <a:gd name="T71" fmla="*/ 67 h 71"/>
                <a:gd name="T72" fmla="*/ 26 w 45"/>
                <a:gd name="T73" fmla="*/ 63 h 71"/>
                <a:gd name="T74" fmla="*/ 30 w 45"/>
                <a:gd name="T75" fmla="*/ 63 h 71"/>
                <a:gd name="T76" fmla="*/ 34 w 45"/>
                <a:gd name="T77" fmla="*/ 60 h 71"/>
                <a:gd name="T78" fmla="*/ 34 w 45"/>
                <a:gd name="T79" fmla="*/ 56 h 71"/>
                <a:gd name="T80" fmla="*/ 34 w 45"/>
                <a:gd name="T81" fmla="*/ 52 h 71"/>
                <a:gd name="T82" fmla="*/ 30 w 45"/>
                <a:gd name="T83" fmla="*/ 48 h 71"/>
                <a:gd name="T84" fmla="*/ 26 w 45"/>
                <a:gd name="T85" fmla="*/ 45 h 71"/>
                <a:gd name="T86" fmla="*/ 19 w 45"/>
                <a:gd name="T87" fmla="*/ 37 h 71"/>
                <a:gd name="T88" fmla="*/ 8 w 45"/>
                <a:gd name="T89" fmla="*/ 33 h 71"/>
                <a:gd name="T90" fmla="*/ 4 w 45"/>
                <a:gd name="T91" fmla="*/ 30 h 71"/>
                <a:gd name="T92" fmla="*/ 0 w 45"/>
                <a:gd name="T93" fmla="*/ 26 h 71"/>
                <a:gd name="T94" fmla="*/ 0 w 45"/>
                <a:gd name="T95" fmla="*/ 18 h 71"/>
                <a:gd name="T96" fmla="*/ 4 w 45"/>
                <a:gd name="T97" fmla="*/ 11 h 71"/>
                <a:gd name="T98" fmla="*/ 8 w 45"/>
                <a:gd name="T99" fmla="*/ 7 h 71"/>
                <a:gd name="T100" fmla="*/ 11 w 45"/>
                <a:gd name="T101" fmla="*/ 0 h 71"/>
                <a:gd name="T102" fmla="*/ 23 w 45"/>
                <a:gd name="T103" fmla="*/ 0 h 71"/>
                <a:gd name="T104" fmla="*/ 26 w 45"/>
                <a:gd name="T105" fmla="*/ 0 h 71"/>
                <a:gd name="T106" fmla="*/ 30 w 45"/>
                <a:gd name="T107" fmla="*/ 3 h 71"/>
                <a:gd name="T108" fmla="*/ 34 w 45"/>
                <a:gd name="T109" fmla="*/ 3 h 71"/>
                <a:gd name="T110" fmla="*/ 38 w 45"/>
                <a:gd name="T111" fmla="*/ 3 h 71"/>
                <a:gd name="T112" fmla="*/ 38 w 45"/>
                <a:gd name="T113" fmla="*/ 3 h 71"/>
                <a:gd name="T114" fmla="*/ 38 w 45"/>
                <a:gd name="T115" fmla="*/ 3 h 71"/>
                <a:gd name="T116" fmla="*/ 38 w 45"/>
                <a:gd name="T117" fmla="*/ 3 h 71"/>
                <a:gd name="T118" fmla="*/ 41 w 45"/>
                <a:gd name="T119" fmla="*/ 0 h 71"/>
                <a:gd name="T120" fmla="*/ 41 w 45"/>
                <a:gd name="T121" fmla="*/ 0 h 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71"/>
                <a:gd name="T185" fmla="*/ 45 w 45"/>
                <a:gd name="T186" fmla="*/ 71 h 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71">
                  <a:moveTo>
                    <a:pt x="41" y="0"/>
                  </a:moveTo>
                  <a:lnTo>
                    <a:pt x="41" y="22"/>
                  </a:lnTo>
                  <a:lnTo>
                    <a:pt x="38" y="15"/>
                  </a:lnTo>
                  <a:lnTo>
                    <a:pt x="34" y="7"/>
                  </a:lnTo>
                  <a:lnTo>
                    <a:pt x="26" y="7"/>
                  </a:lnTo>
                  <a:lnTo>
                    <a:pt x="23" y="3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15" y="22"/>
                  </a:lnTo>
                  <a:lnTo>
                    <a:pt x="19" y="26"/>
                  </a:lnTo>
                  <a:lnTo>
                    <a:pt x="30" y="30"/>
                  </a:lnTo>
                  <a:lnTo>
                    <a:pt x="38" y="37"/>
                  </a:lnTo>
                  <a:lnTo>
                    <a:pt x="45" y="45"/>
                  </a:lnTo>
                  <a:lnTo>
                    <a:pt x="45" y="48"/>
                  </a:lnTo>
                  <a:lnTo>
                    <a:pt x="45" y="60"/>
                  </a:lnTo>
                  <a:lnTo>
                    <a:pt x="38" y="63"/>
                  </a:lnTo>
                  <a:lnTo>
                    <a:pt x="30" y="67"/>
                  </a:lnTo>
                  <a:lnTo>
                    <a:pt x="23" y="71"/>
                  </a:lnTo>
                  <a:lnTo>
                    <a:pt x="15" y="71"/>
                  </a:lnTo>
                  <a:lnTo>
                    <a:pt x="8" y="67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56"/>
                  </a:lnTo>
                  <a:lnTo>
                    <a:pt x="11" y="60"/>
                  </a:lnTo>
                  <a:lnTo>
                    <a:pt x="15" y="63"/>
                  </a:lnTo>
                  <a:lnTo>
                    <a:pt x="23" y="67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0" y="48"/>
                  </a:lnTo>
                  <a:lnTo>
                    <a:pt x="26" y="45"/>
                  </a:lnTo>
                  <a:lnTo>
                    <a:pt x="19" y="37"/>
                  </a:lnTo>
                  <a:lnTo>
                    <a:pt x="8" y="33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Freeform 49"/>
            <p:cNvSpPr>
              <a:spLocks/>
            </p:cNvSpPr>
            <p:nvPr/>
          </p:nvSpPr>
          <p:spPr bwMode="auto">
            <a:xfrm>
              <a:off x="1400" y="2044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11 w 41"/>
                <a:gd name="T5" fmla="*/ 7 h 135"/>
                <a:gd name="T6" fmla="*/ 18 w 41"/>
                <a:gd name="T7" fmla="*/ 11 h 135"/>
                <a:gd name="T8" fmla="*/ 30 w 41"/>
                <a:gd name="T9" fmla="*/ 22 h 135"/>
                <a:gd name="T10" fmla="*/ 37 w 41"/>
                <a:gd name="T11" fmla="*/ 37 h 135"/>
                <a:gd name="T12" fmla="*/ 41 w 41"/>
                <a:gd name="T13" fmla="*/ 52 h 135"/>
                <a:gd name="T14" fmla="*/ 41 w 41"/>
                <a:gd name="T15" fmla="*/ 67 h 135"/>
                <a:gd name="T16" fmla="*/ 41 w 41"/>
                <a:gd name="T17" fmla="*/ 82 h 135"/>
                <a:gd name="T18" fmla="*/ 37 w 41"/>
                <a:gd name="T19" fmla="*/ 94 h 135"/>
                <a:gd name="T20" fmla="*/ 30 w 41"/>
                <a:gd name="T21" fmla="*/ 109 h 135"/>
                <a:gd name="T22" fmla="*/ 22 w 41"/>
                <a:gd name="T23" fmla="*/ 120 h 135"/>
                <a:gd name="T24" fmla="*/ 11 w 41"/>
                <a:gd name="T25" fmla="*/ 127 h 135"/>
                <a:gd name="T26" fmla="*/ 0 w 41"/>
                <a:gd name="T27" fmla="*/ 135 h 135"/>
                <a:gd name="T28" fmla="*/ 0 w 41"/>
                <a:gd name="T29" fmla="*/ 131 h 135"/>
                <a:gd name="T30" fmla="*/ 11 w 41"/>
                <a:gd name="T31" fmla="*/ 124 h 135"/>
                <a:gd name="T32" fmla="*/ 15 w 41"/>
                <a:gd name="T33" fmla="*/ 116 h 135"/>
                <a:gd name="T34" fmla="*/ 22 w 41"/>
                <a:gd name="T35" fmla="*/ 109 h 135"/>
                <a:gd name="T36" fmla="*/ 26 w 41"/>
                <a:gd name="T37" fmla="*/ 97 h 135"/>
                <a:gd name="T38" fmla="*/ 26 w 41"/>
                <a:gd name="T39" fmla="*/ 82 h 135"/>
                <a:gd name="T40" fmla="*/ 26 w 41"/>
                <a:gd name="T41" fmla="*/ 67 h 135"/>
                <a:gd name="T42" fmla="*/ 26 w 41"/>
                <a:gd name="T43" fmla="*/ 52 h 135"/>
                <a:gd name="T44" fmla="*/ 26 w 41"/>
                <a:gd name="T45" fmla="*/ 41 h 135"/>
                <a:gd name="T46" fmla="*/ 22 w 41"/>
                <a:gd name="T47" fmla="*/ 34 h 135"/>
                <a:gd name="T48" fmla="*/ 18 w 41"/>
                <a:gd name="T49" fmla="*/ 26 h 135"/>
                <a:gd name="T50" fmla="*/ 18 w 41"/>
                <a:gd name="T51" fmla="*/ 19 h 135"/>
                <a:gd name="T52" fmla="*/ 15 w 41"/>
                <a:gd name="T53" fmla="*/ 15 h 135"/>
                <a:gd name="T54" fmla="*/ 7 w 41"/>
                <a:gd name="T55" fmla="*/ 7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7"/>
                  </a:lnTo>
                  <a:lnTo>
                    <a:pt x="18" y="11"/>
                  </a:lnTo>
                  <a:lnTo>
                    <a:pt x="30" y="22"/>
                  </a:lnTo>
                  <a:lnTo>
                    <a:pt x="37" y="37"/>
                  </a:lnTo>
                  <a:lnTo>
                    <a:pt x="41" y="52"/>
                  </a:lnTo>
                  <a:lnTo>
                    <a:pt x="41" y="67"/>
                  </a:lnTo>
                  <a:lnTo>
                    <a:pt x="41" y="82"/>
                  </a:lnTo>
                  <a:lnTo>
                    <a:pt x="37" y="94"/>
                  </a:lnTo>
                  <a:lnTo>
                    <a:pt x="30" y="109"/>
                  </a:lnTo>
                  <a:lnTo>
                    <a:pt x="22" y="120"/>
                  </a:lnTo>
                  <a:lnTo>
                    <a:pt x="11" y="127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11" y="124"/>
                  </a:lnTo>
                  <a:lnTo>
                    <a:pt x="15" y="116"/>
                  </a:lnTo>
                  <a:lnTo>
                    <a:pt x="22" y="109"/>
                  </a:lnTo>
                  <a:lnTo>
                    <a:pt x="26" y="97"/>
                  </a:lnTo>
                  <a:lnTo>
                    <a:pt x="26" y="82"/>
                  </a:lnTo>
                  <a:lnTo>
                    <a:pt x="26" y="67"/>
                  </a:lnTo>
                  <a:lnTo>
                    <a:pt x="26" y="52"/>
                  </a:lnTo>
                  <a:lnTo>
                    <a:pt x="26" y="41"/>
                  </a:lnTo>
                  <a:lnTo>
                    <a:pt x="22" y="34"/>
                  </a:lnTo>
                  <a:lnTo>
                    <a:pt x="18" y="26"/>
                  </a:lnTo>
                  <a:lnTo>
                    <a:pt x="18" y="19"/>
                  </a:lnTo>
                  <a:lnTo>
                    <a:pt x="15" y="15"/>
                  </a:lnTo>
                  <a:lnTo>
                    <a:pt x="7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Freeform 50"/>
            <p:cNvSpPr>
              <a:spLocks/>
            </p:cNvSpPr>
            <p:nvPr/>
          </p:nvSpPr>
          <p:spPr bwMode="auto">
            <a:xfrm>
              <a:off x="1535" y="2048"/>
              <a:ext cx="105" cy="101"/>
            </a:xfrm>
            <a:custGeom>
              <a:avLst/>
              <a:gdLst>
                <a:gd name="T0" fmla="*/ 105 w 105"/>
                <a:gd name="T1" fmla="*/ 0 h 101"/>
                <a:gd name="T2" fmla="*/ 105 w 105"/>
                <a:gd name="T3" fmla="*/ 0 h 101"/>
                <a:gd name="T4" fmla="*/ 101 w 105"/>
                <a:gd name="T5" fmla="*/ 3 h 101"/>
                <a:gd name="T6" fmla="*/ 97 w 105"/>
                <a:gd name="T7" fmla="*/ 3 h 101"/>
                <a:gd name="T8" fmla="*/ 93 w 105"/>
                <a:gd name="T9" fmla="*/ 11 h 101"/>
                <a:gd name="T10" fmla="*/ 90 w 105"/>
                <a:gd name="T11" fmla="*/ 15 h 101"/>
                <a:gd name="T12" fmla="*/ 60 w 105"/>
                <a:gd name="T13" fmla="*/ 101 h 101"/>
                <a:gd name="T14" fmla="*/ 56 w 105"/>
                <a:gd name="T15" fmla="*/ 101 h 101"/>
                <a:gd name="T16" fmla="*/ 18 w 105"/>
                <a:gd name="T17" fmla="*/ 15 h 101"/>
                <a:gd name="T18" fmla="*/ 15 w 105"/>
                <a:gd name="T19" fmla="*/ 11 h 101"/>
                <a:gd name="T20" fmla="*/ 11 w 105"/>
                <a:gd name="T21" fmla="*/ 7 h 101"/>
                <a:gd name="T22" fmla="*/ 11 w 105"/>
                <a:gd name="T23" fmla="*/ 3 h 101"/>
                <a:gd name="T24" fmla="*/ 7 w 105"/>
                <a:gd name="T25" fmla="*/ 3 h 101"/>
                <a:gd name="T26" fmla="*/ 3 w 105"/>
                <a:gd name="T27" fmla="*/ 0 h 101"/>
                <a:gd name="T28" fmla="*/ 0 w 105"/>
                <a:gd name="T29" fmla="*/ 0 h 101"/>
                <a:gd name="T30" fmla="*/ 0 w 105"/>
                <a:gd name="T31" fmla="*/ 0 h 101"/>
                <a:gd name="T32" fmla="*/ 41 w 105"/>
                <a:gd name="T33" fmla="*/ 0 h 101"/>
                <a:gd name="T34" fmla="*/ 41 w 105"/>
                <a:gd name="T35" fmla="*/ 0 h 101"/>
                <a:gd name="T36" fmla="*/ 37 w 105"/>
                <a:gd name="T37" fmla="*/ 0 h 101"/>
                <a:gd name="T38" fmla="*/ 33 w 105"/>
                <a:gd name="T39" fmla="*/ 3 h 101"/>
                <a:gd name="T40" fmla="*/ 30 w 105"/>
                <a:gd name="T41" fmla="*/ 3 h 101"/>
                <a:gd name="T42" fmla="*/ 30 w 105"/>
                <a:gd name="T43" fmla="*/ 7 h 101"/>
                <a:gd name="T44" fmla="*/ 33 w 105"/>
                <a:gd name="T45" fmla="*/ 11 h 101"/>
                <a:gd name="T46" fmla="*/ 33 w 105"/>
                <a:gd name="T47" fmla="*/ 18 h 101"/>
                <a:gd name="T48" fmla="*/ 60 w 105"/>
                <a:gd name="T49" fmla="*/ 78 h 101"/>
                <a:gd name="T50" fmla="*/ 82 w 105"/>
                <a:gd name="T51" fmla="*/ 18 h 101"/>
                <a:gd name="T52" fmla="*/ 86 w 105"/>
                <a:gd name="T53" fmla="*/ 11 h 101"/>
                <a:gd name="T54" fmla="*/ 86 w 105"/>
                <a:gd name="T55" fmla="*/ 7 h 101"/>
                <a:gd name="T56" fmla="*/ 86 w 105"/>
                <a:gd name="T57" fmla="*/ 7 h 101"/>
                <a:gd name="T58" fmla="*/ 82 w 105"/>
                <a:gd name="T59" fmla="*/ 3 h 101"/>
                <a:gd name="T60" fmla="*/ 82 w 105"/>
                <a:gd name="T61" fmla="*/ 3 h 101"/>
                <a:gd name="T62" fmla="*/ 78 w 105"/>
                <a:gd name="T63" fmla="*/ 0 h 101"/>
                <a:gd name="T64" fmla="*/ 75 w 105"/>
                <a:gd name="T65" fmla="*/ 0 h 101"/>
                <a:gd name="T66" fmla="*/ 75 w 105"/>
                <a:gd name="T67" fmla="*/ 0 h 101"/>
                <a:gd name="T68" fmla="*/ 75 w 105"/>
                <a:gd name="T69" fmla="*/ 0 h 101"/>
                <a:gd name="T70" fmla="*/ 105 w 105"/>
                <a:gd name="T71" fmla="*/ 0 h 1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5"/>
                <a:gd name="T109" fmla="*/ 0 h 101"/>
                <a:gd name="T110" fmla="*/ 105 w 105"/>
                <a:gd name="T111" fmla="*/ 101 h 10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5" h="101">
                  <a:moveTo>
                    <a:pt x="105" y="0"/>
                  </a:moveTo>
                  <a:lnTo>
                    <a:pt x="105" y="0"/>
                  </a:lnTo>
                  <a:lnTo>
                    <a:pt x="101" y="3"/>
                  </a:lnTo>
                  <a:lnTo>
                    <a:pt x="97" y="3"/>
                  </a:lnTo>
                  <a:lnTo>
                    <a:pt x="93" y="11"/>
                  </a:lnTo>
                  <a:lnTo>
                    <a:pt x="90" y="15"/>
                  </a:lnTo>
                  <a:lnTo>
                    <a:pt x="60" y="101"/>
                  </a:lnTo>
                  <a:lnTo>
                    <a:pt x="56" y="101"/>
                  </a:lnTo>
                  <a:lnTo>
                    <a:pt x="18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30" y="7"/>
                  </a:lnTo>
                  <a:lnTo>
                    <a:pt x="33" y="11"/>
                  </a:lnTo>
                  <a:lnTo>
                    <a:pt x="33" y="18"/>
                  </a:lnTo>
                  <a:lnTo>
                    <a:pt x="60" y="78"/>
                  </a:lnTo>
                  <a:lnTo>
                    <a:pt x="82" y="18"/>
                  </a:lnTo>
                  <a:lnTo>
                    <a:pt x="86" y="11"/>
                  </a:lnTo>
                  <a:lnTo>
                    <a:pt x="86" y="7"/>
                  </a:lnTo>
                  <a:lnTo>
                    <a:pt x="82" y="3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2" name="Freeform 51"/>
            <p:cNvSpPr>
              <a:spLocks noEditPoints="1"/>
            </p:cNvSpPr>
            <p:nvPr/>
          </p:nvSpPr>
          <p:spPr bwMode="auto">
            <a:xfrm>
              <a:off x="1643" y="2048"/>
              <a:ext cx="90" cy="97"/>
            </a:xfrm>
            <a:custGeom>
              <a:avLst/>
              <a:gdLst>
                <a:gd name="T0" fmla="*/ 75 w 90"/>
                <a:gd name="T1" fmla="*/ 52 h 97"/>
                <a:gd name="T2" fmla="*/ 87 w 90"/>
                <a:gd name="T3" fmla="*/ 63 h 97"/>
                <a:gd name="T4" fmla="*/ 90 w 90"/>
                <a:gd name="T5" fmla="*/ 78 h 97"/>
                <a:gd name="T6" fmla="*/ 79 w 90"/>
                <a:gd name="T7" fmla="*/ 93 h 97"/>
                <a:gd name="T8" fmla="*/ 64 w 90"/>
                <a:gd name="T9" fmla="*/ 97 h 97"/>
                <a:gd name="T10" fmla="*/ 0 w 90"/>
                <a:gd name="T11" fmla="*/ 97 h 97"/>
                <a:gd name="T12" fmla="*/ 4 w 90"/>
                <a:gd name="T13" fmla="*/ 97 h 97"/>
                <a:gd name="T14" fmla="*/ 15 w 90"/>
                <a:gd name="T15" fmla="*/ 93 h 97"/>
                <a:gd name="T16" fmla="*/ 15 w 90"/>
                <a:gd name="T17" fmla="*/ 82 h 97"/>
                <a:gd name="T18" fmla="*/ 15 w 90"/>
                <a:gd name="T19" fmla="*/ 7 h 97"/>
                <a:gd name="T20" fmla="*/ 8 w 90"/>
                <a:gd name="T21" fmla="*/ 0 h 97"/>
                <a:gd name="T22" fmla="*/ 0 w 90"/>
                <a:gd name="T23" fmla="*/ 0 h 97"/>
                <a:gd name="T24" fmla="*/ 45 w 90"/>
                <a:gd name="T25" fmla="*/ 0 h 97"/>
                <a:gd name="T26" fmla="*/ 64 w 90"/>
                <a:gd name="T27" fmla="*/ 0 h 97"/>
                <a:gd name="T28" fmla="*/ 79 w 90"/>
                <a:gd name="T29" fmla="*/ 11 h 97"/>
                <a:gd name="T30" fmla="*/ 87 w 90"/>
                <a:gd name="T31" fmla="*/ 26 h 97"/>
                <a:gd name="T32" fmla="*/ 83 w 90"/>
                <a:gd name="T33" fmla="*/ 41 h 97"/>
                <a:gd name="T34" fmla="*/ 68 w 90"/>
                <a:gd name="T35" fmla="*/ 48 h 97"/>
                <a:gd name="T36" fmla="*/ 30 w 90"/>
                <a:gd name="T37" fmla="*/ 45 h 97"/>
                <a:gd name="T38" fmla="*/ 38 w 90"/>
                <a:gd name="T39" fmla="*/ 45 h 97"/>
                <a:gd name="T40" fmla="*/ 53 w 90"/>
                <a:gd name="T41" fmla="*/ 45 h 97"/>
                <a:gd name="T42" fmla="*/ 64 w 90"/>
                <a:gd name="T43" fmla="*/ 41 h 97"/>
                <a:gd name="T44" fmla="*/ 68 w 90"/>
                <a:gd name="T45" fmla="*/ 30 h 97"/>
                <a:gd name="T46" fmla="*/ 68 w 90"/>
                <a:gd name="T47" fmla="*/ 18 h 97"/>
                <a:gd name="T48" fmla="*/ 53 w 90"/>
                <a:gd name="T49" fmla="*/ 3 h 97"/>
                <a:gd name="T50" fmla="*/ 34 w 90"/>
                <a:gd name="T51" fmla="*/ 3 h 97"/>
                <a:gd name="T52" fmla="*/ 30 w 90"/>
                <a:gd name="T53" fmla="*/ 45 h 97"/>
                <a:gd name="T54" fmla="*/ 38 w 90"/>
                <a:gd name="T55" fmla="*/ 93 h 97"/>
                <a:gd name="T56" fmla="*/ 57 w 90"/>
                <a:gd name="T57" fmla="*/ 93 h 97"/>
                <a:gd name="T58" fmla="*/ 72 w 90"/>
                <a:gd name="T59" fmla="*/ 82 h 97"/>
                <a:gd name="T60" fmla="*/ 72 w 90"/>
                <a:gd name="T61" fmla="*/ 67 h 97"/>
                <a:gd name="T62" fmla="*/ 64 w 90"/>
                <a:gd name="T63" fmla="*/ 56 h 97"/>
                <a:gd name="T64" fmla="*/ 53 w 90"/>
                <a:gd name="T65" fmla="*/ 52 h 97"/>
                <a:gd name="T66" fmla="*/ 38 w 90"/>
                <a:gd name="T67" fmla="*/ 52 h 97"/>
                <a:gd name="T68" fmla="*/ 30 w 90"/>
                <a:gd name="T69" fmla="*/ 52 h 97"/>
                <a:gd name="T70" fmla="*/ 30 w 90"/>
                <a:gd name="T71" fmla="*/ 93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"/>
                <a:gd name="T109" fmla="*/ 0 h 97"/>
                <a:gd name="T110" fmla="*/ 90 w 90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" h="97">
                  <a:moveTo>
                    <a:pt x="68" y="48"/>
                  </a:moveTo>
                  <a:lnTo>
                    <a:pt x="75" y="52"/>
                  </a:lnTo>
                  <a:lnTo>
                    <a:pt x="83" y="56"/>
                  </a:lnTo>
                  <a:lnTo>
                    <a:pt x="87" y="63"/>
                  </a:lnTo>
                  <a:lnTo>
                    <a:pt x="90" y="71"/>
                  </a:lnTo>
                  <a:lnTo>
                    <a:pt x="90" y="78"/>
                  </a:lnTo>
                  <a:lnTo>
                    <a:pt x="87" y="86"/>
                  </a:lnTo>
                  <a:lnTo>
                    <a:pt x="79" y="93"/>
                  </a:lnTo>
                  <a:lnTo>
                    <a:pt x="72" y="97"/>
                  </a:lnTo>
                  <a:lnTo>
                    <a:pt x="64" y="97"/>
                  </a:lnTo>
                  <a:lnTo>
                    <a:pt x="49" y="97"/>
                  </a:lnTo>
                  <a:lnTo>
                    <a:pt x="0" y="97"/>
                  </a:lnTo>
                  <a:lnTo>
                    <a:pt x="4" y="97"/>
                  </a:lnTo>
                  <a:lnTo>
                    <a:pt x="12" y="97"/>
                  </a:lnTo>
                  <a:lnTo>
                    <a:pt x="15" y="93"/>
                  </a:lnTo>
                  <a:lnTo>
                    <a:pt x="15" y="90"/>
                  </a:lnTo>
                  <a:lnTo>
                    <a:pt x="15" y="82"/>
                  </a:lnTo>
                  <a:lnTo>
                    <a:pt x="15" y="15"/>
                  </a:lnTo>
                  <a:lnTo>
                    <a:pt x="15" y="7"/>
                  </a:lnTo>
                  <a:lnTo>
                    <a:pt x="12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2" y="3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6"/>
                  </a:lnTo>
                  <a:lnTo>
                    <a:pt x="83" y="33"/>
                  </a:lnTo>
                  <a:lnTo>
                    <a:pt x="83" y="41"/>
                  </a:lnTo>
                  <a:lnTo>
                    <a:pt x="75" y="45"/>
                  </a:lnTo>
                  <a:lnTo>
                    <a:pt x="68" y="48"/>
                  </a:lnTo>
                  <a:close/>
                  <a:moveTo>
                    <a:pt x="30" y="45"/>
                  </a:moveTo>
                  <a:lnTo>
                    <a:pt x="30" y="45"/>
                  </a:lnTo>
                  <a:lnTo>
                    <a:pt x="34" y="45"/>
                  </a:lnTo>
                  <a:lnTo>
                    <a:pt x="38" y="45"/>
                  </a:lnTo>
                  <a:lnTo>
                    <a:pt x="42" y="45"/>
                  </a:lnTo>
                  <a:lnTo>
                    <a:pt x="53" y="45"/>
                  </a:lnTo>
                  <a:lnTo>
                    <a:pt x="60" y="45"/>
                  </a:lnTo>
                  <a:lnTo>
                    <a:pt x="64" y="41"/>
                  </a:lnTo>
                  <a:lnTo>
                    <a:pt x="68" y="37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18"/>
                  </a:lnTo>
                  <a:lnTo>
                    <a:pt x="60" y="11"/>
                  </a:lnTo>
                  <a:lnTo>
                    <a:pt x="53" y="3"/>
                  </a:lnTo>
                  <a:lnTo>
                    <a:pt x="42" y="3"/>
                  </a:lnTo>
                  <a:lnTo>
                    <a:pt x="34" y="3"/>
                  </a:lnTo>
                  <a:lnTo>
                    <a:pt x="30" y="3"/>
                  </a:lnTo>
                  <a:lnTo>
                    <a:pt x="30" y="45"/>
                  </a:lnTo>
                  <a:close/>
                  <a:moveTo>
                    <a:pt x="30" y="93"/>
                  </a:moveTo>
                  <a:lnTo>
                    <a:pt x="38" y="93"/>
                  </a:lnTo>
                  <a:lnTo>
                    <a:pt x="45" y="93"/>
                  </a:lnTo>
                  <a:lnTo>
                    <a:pt x="57" y="93"/>
                  </a:lnTo>
                  <a:lnTo>
                    <a:pt x="68" y="90"/>
                  </a:lnTo>
                  <a:lnTo>
                    <a:pt x="72" y="82"/>
                  </a:lnTo>
                  <a:lnTo>
                    <a:pt x="72" y="75"/>
                  </a:lnTo>
                  <a:lnTo>
                    <a:pt x="72" y="67"/>
                  </a:lnTo>
                  <a:lnTo>
                    <a:pt x="72" y="63"/>
                  </a:lnTo>
                  <a:lnTo>
                    <a:pt x="64" y="56"/>
                  </a:lnTo>
                  <a:lnTo>
                    <a:pt x="60" y="52"/>
                  </a:lnTo>
                  <a:lnTo>
                    <a:pt x="53" y="52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Freeform 52"/>
            <p:cNvSpPr>
              <a:spLocks noEditPoints="1"/>
            </p:cNvSpPr>
            <p:nvPr/>
          </p:nvSpPr>
          <p:spPr bwMode="auto">
            <a:xfrm>
              <a:off x="1745" y="2048"/>
              <a:ext cx="101" cy="97"/>
            </a:xfrm>
            <a:custGeom>
              <a:avLst/>
              <a:gdLst>
                <a:gd name="T0" fmla="*/ 0 w 101"/>
                <a:gd name="T1" fmla="*/ 97 h 97"/>
                <a:gd name="T2" fmla="*/ 0 w 101"/>
                <a:gd name="T3" fmla="*/ 97 h 97"/>
                <a:gd name="T4" fmla="*/ 3 w 101"/>
                <a:gd name="T5" fmla="*/ 97 h 97"/>
                <a:gd name="T6" fmla="*/ 7 w 101"/>
                <a:gd name="T7" fmla="*/ 97 h 97"/>
                <a:gd name="T8" fmla="*/ 11 w 101"/>
                <a:gd name="T9" fmla="*/ 93 h 97"/>
                <a:gd name="T10" fmla="*/ 15 w 101"/>
                <a:gd name="T11" fmla="*/ 90 h 97"/>
                <a:gd name="T12" fmla="*/ 15 w 101"/>
                <a:gd name="T13" fmla="*/ 82 h 97"/>
                <a:gd name="T14" fmla="*/ 15 w 101"/>
                <a:gd name="T15" fmla="*/ 15 h 97"/>
                <a:gd name="T16" fmla="*/ 11 w 101"/>
                <a:gd name="T17" fmla="*/ 7 h 97"/>
                <a:gd name="T18" fmla="*/ 11 w 101"/>
                <a:gd name="T19" fmla="*/ 3 h 97"/>
                <a:gd name="T20" fmla="*/ 7 w 101"/>
                <a:gd name="T21" fmla="*/ 0 h 97"/>
                <a:gd name="T22" fmla="*/ 3 w 101"/>
                <a:gd name="T23" fmla="*/ 0 h 97"/>
                <a:gd name="T24" fmla="*/ 0 w 101"/>
                <a:gd name="T25" fmla="*/ 0 h 97"/>
                <a:gd name="T26" fmla="*/ 0 w 101"/>
                <a:gd name="T27" fmla="*/ 0 h 97"/>
                <a:gd name="T28" fmla="*/ 41 w 101"/>
                <a:gd name="T29" fmla="*/ 0 h 97"/>
                <a:gd name="T30" fmla="*/ 52 w 101"/>
                <a:gd name="T31" fmla="*/ 0 h 97"/>
                <a:gd name="T32" fmla="*/ 64 w 101"/>
                <a:gd name="T33" fmla="*/ 0 h 97"/>
                <a:gd name="T34" fmla="*/ 75 w 101"/>
                <a:gd name="T35" fmla="*/ 3 h 97"/>
                <a:gd name="T36" fmla="*/ 82 w 101"/>
                <a:gd name="T37" fmla="*/ 11 h 97"/>
                <a:gd name="T38" fmla="*/ 94 w 101"/>
                <a:gd name="T39" fmla="*/ 22 h 97"/>
                <a:gd name="T40" fmla="*/ 97 w 101"/>
                <a:gd name="T41" fmla="*/ 33 h 97"/>
                <a:gd name="T42" fmla="*/ 101 w 101"/>
                <a:gd name="T43" fmla="*/ 48 h 97"/>
                <a:gd name="T44" fmla="*/ 97 w 101"/>
                <a:gd name="T45" fmla="*/ 60 h 97"/>
                <a:gd name="T46" fmla="*/ 94 w 101"/>
                <a:gd name="T47" fmla="*/ 75 h 97"/>
                <a:gd name="T48" fmla="*/ 86 w 101"/>
                <a:gd name="T49" fmla="*/ 82 h 97"/>
                <a:gd name="T50" fmla="*/ 75 w 101"/>
                <a:gd name="T51" fmla="*/ 93 h 97"/>
                <a:gd name="T52" fmla="*/ 60 w 101"/>
                <a:gd name="T53" fmla="*/ 97 h 97"/>
                <a:gd name="T54" fmla="*/ 45 w 101"/>
                <a:gd name="T55" fmla="*/ 97 h 97"/>
                <a:gd name="T56" fmla="*/ 0 w 101"/>
                <a:gd name="T57" fmla="*/ 97 h 97"/>
                <a:gd name="T58" fmla="*/ 26 w 101"/>
                <a:gd name="T59" fmla="*/ 93 h 97"/>
                <a:gd name="T60" fmla="*/ 37 w 101"/>
                <a:gd name="T61" fmla="*/ 93 h 97"/>
                <a:gd name="T62" fmla="*/ 45 w 101"/>
                <a:gd name="T63" fmla="*/ 93 h 97"/>
                <a:gd name="T64" fmla="*/ 52 w 101"/>
                <a:gd name="T65" fmla="*/ 93 h 97"/>
                <a:gd name="T66" fmla="*/ 64 w 101"/>
                <a:gd name="T67" fmla="*/ 90 h 97"/>
                <a:gd name="T68" fmla="*/ 71 w 101"/>
                <a:gd name="T69" fmla="*/ 82 h 97"/>
                <a:gd name="T70" fmla="*/ 79 w 101"/>
                <a:gd name="T71" fmla="*/ 75 h 97"/>
                <a:gd name="T72" fmla="*/ 82 w 101"/>
                <a:gd name="T73" fmla="*/ 63 h 97"/>
                <a:gd name="T74" fmla="*/ 82 w 101"/>
                <a:gd name="T75" fmla="*/ 48 h 97"/>
                <a:gd name="T76" fmla="*/ 82 w 101"/>
                <a:gd name="T77" fmla="*/ 37 h 97"/>
                <a:gd name="T78" fmla="*/ 79 w 101"/>
                <a:gd name="T79" fmla="*/ 26 h 97"/>
                <a:gd name="T80" fmla="*/ 71 w 101"/>
                <a:gd name="T81" fmla="*/ 15 h 97"/>
                <a:gd name="T82" fmla="*/ 64 w 101"/>
                <a:gd name="T83" fmla="*/ 7 h 97"/>
                <a:gd name="T84" fmla="*/ 52 w 101"/>
                <a:gd name="T85" fmla="*/ 3 h 97"/>
                <a:gd name="T86" fmla="*/ 41 w 101"/>
                <a:gd name="T87" fmla="*/ 3 h 97"/>
                <a:gd name="T88" fmla="*/ 34 w 101"/>
                <a:gd name="T89" fmla="*/ 3 h 97"/>
                <a:gd name="T90" fmla="*/ 26 w 101"/>
                <a:gd name="T91" fmla="*/ 7 h 97"/>
                <a:gd name="T92" fmla="*/ 26 w 101"/>
                <a:gd name="T93" fmla="*/ 93 h 9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1"/>
                <a:gd name="T142" fmla="*/ 0 h 97"/>
                <a:gd name="T143" fmla="*/ 101 w 101"/>
                <a:gd name="T144" fmla="*/ 97 h 9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1" h="97">
                  <a:moveTo>
                    <a:pt x="0" y="97"/>
                  </a:moveTo>
                  <a:lnTo>
                    <a:pt x="0" y="97"/>
                  </a:lnTo>
                  <a:lnTo>
                    <a:pt x="3" y="97"/>
                  </a:lnTo>
                  <a:lnTo>
                    <a:pt x="7" y="97"/>
                  </a:lnTo>
                  <a:lnTo>
                    <a:pt x="11" y="93"/>
                  </a:lnTo>
                  <a:lnTo>
                    <a:pt x="15" y="90"/>
                  </a:lnTo>
                  <a:lnTo>
                    <a:pt x="15" y="82"/>
                  </a:lnTo>
                  <a:lnTo>
                    <a:pt x="15" y="15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5" y="3"/>
                  </a:lnTo>
                  <a:lnTo>
                    <a:pt x="82" y="11"/>
                  </a:lnTo>
                  <a:lnTo>
                    <a:pt x="94" y="22"/>
                  </a:lnTo>
                  <a:lnTo>
                    <a:pt x="97" y="33"/>
                  </a:lnTo>
                  <a:lnTo>
                    <a:pt x="101" y="48"/>
                  </a:lnTo>
                  <a:lnTo>
                    <a:pt x="97" y="60"/>
                  </a:lnTo>
                  <a:lnTo>
                    <a:pt x="94" y="75"/>
                  </a:lnTo>
                  <a:lnTo>
                    <a:pt x="86" y="82"/>
                  </a:lnTo>
                  <a:lnTo>
                    <a:pt x="75" y="93"/>
                  </a:lnTo>
                  <a:lnTo>
                    <a:pt x="60" y="97"/>
                  </a:lnTo>
                  <a:lnTo>
                    <a:pt x="45" y="97"/>
                  </a:lnTo>
                  <a:lnTo>
                    <a:pt x="0" y="97"/>
                  </a:lnTo>
                  <a:close/>
                  <a:moveTo>
                    <a:pt x="26" y="93"/>
                  </a:moveTo>
                  <a:lnTo>
                    <a:pt x="37" y="93"/>
                  </a:lnTo>
                  <a:lnTo>
                    <a:pt x="45" y="93"/>
                  </a:lnTo>
                  <a:lnTo>
                    <a:pt x="52" y="93"/>
                  </a:lnTo>
                  <a:lnTo>
                    <a:pt x="64" y="90"/>
                  </a:lnTo>
                  <a:lnTo>
                    <a:pt x="71" y="82"/>
                  </a:lnTo>
                  <a:lnTo>
                    <a:pt x="79" y="75"/>
                  </a:lnTo>
                  <a:lnTo>
                    <a:pt x="82" y="63"/>
                  </a:lnTo>
                  <a:lnTo>
                    <a:pt x="82" y="48"/>
                  </a:lnTo>
                  <a:lnTo>
                    <a:pt x="82" y="37"/>
                  </a:lnTo>
                  <a:lnTo>
                    <a:pt x="79" y="26"/>
                  </a:lnTo>
                  <a:lnTo>
                    <a:pt x="71" y="15"/>
                  </a:lnTo>
                  <a:lnTo>
                    <a:pt x="64" y="7"/>
                  </a:lnTo>
                  <a:lnTo>
                    <a:pt x="52" y="3"/>
                  </a:lnTo>
                  <a:lnTo>
                    <a:pt x="41" y="3"/>
                  </a:lnTo>
                  <a:lnTo>
                    <a:pt x="34" y="3"/>
                  </a:lnTo>
                  <a:lnTo>
                    <a:pt x="26" y="7"/>
                  </a:lnTo>
                  <a:lnTo>
                    <a:pt x="26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Freeform 53"/>
            <p:cNvSpPr>
              <a:spLocks/>
            </p:cNvSpPr>
            <p:nvPr/>
          </p:nvSpPr>
          <p:spPr bwMode="auto">
            <a:xfrm>
              <a:off x="1857" y="2044"/>
              <a:ext cx="42" cy="135"/>
            </a:xfrm>
            <a:custGeom>
              <a:avLst/>
              <a:gdLst>
                <a:gd name="T0" fmla="*/ 42 w 42"/>
                <a:gd name="T1" fmla="*/ 131 h 135"/>
                <a:gd name="T2" fmla="*/ 42 w 42"/>
                <a:gd name="T3" fmla="*/ 135 h 135"/>
                <a:gd name="T4" fmla="*/ 30 w 42"/>
                <a:gd name="T5" fmla="*/ 127 h 135"/>
                <a:gd name="T6" fmla="*/ 23 w 42"/>
                <a:gd name="T7" fmla="*/ 120 h 135"/>
                <a:gd name="T8" fmla="*/ 12 w 42"/>
                <a:gd name="T9" fmla="*/ 109 h 135"/>
                <a:gd name="T10" fmla="*/ 4 w 42"/>
                <a:gd name="T11" fmla="*/ 97 h 135"/>
                <a:gd name="T12" fmla="*/ 0 w 42"/>
                <a:gd name="T13" fmla="*/ 82 h 135"/>
                <a:gd name="T14" fmla="*/ 0 w 42"/>
                <a:gd name="T15" fmla="*/ 67 h 135"/>
                <a:gd name="T16" fmla="*/ 0 w 42"/>
                <a:gd name="T17" fmla="*/ 52 h 135"/>
                <a:gd name="T18" fmla="*/ 4 w 42"/>
                <a:gd name="T19" fmla="*/ 37 h 135"/>
                <a:gd name="T20" fmla="*/ 12 w 42"/>
                <a:gd name="T21" fmla="*/ 26 h 135"/>
                <a:gd name="T22" fmla="*/ 19 w 42"/>
                <a:gd name="T23" fmla="*/ 15 h 135"/>
                <a:gd name="T24" fmla="*/ 30 w 42"/>
                <a:gd name="T25" fmla="*/ 7 h 135"/>
                <a:gd name="T26" fmla="*/ 42 w 42"/>
                <a:gd name="T27" fmla="*/ 0 h 135"/>
                <a:gd name="T28" fmla="*/ 42 w 42"/>
                <a:gd name="T29" fmla="*/ 4 h 135"/>
                <a:gd name="T30" fmla="*/ 30 w 42"/>
                <a:gd name="T31" fmla="*/ 7 h 135"/>
                <a:gd name="T32" fmla="*/ 27 w 42"/>
                <a:gd name="T33" fmla="*/ 15 h 135"/>
                <a:gd name="T34" fmla="*/ 19 w 42"/>
                <a:gd name="T35" fmla="*/ 26 h 135"/>
                <a:gd name="T36" fmla="*/ 15 w 42"/>
                <a:gd name="T37" fmla="*/ 37 h 135"/>
                <a:gd name="T38" fmla="*/ 15 w 42"/>
                <a:gd name="T39" fmla="*/ 52 h 135"/>
                <a:gd name="T40" fmla="*/ 15 w 42"/>
                <a:gd name="T41" fmla="*/ 64 h 135"/>
                <a:gd name="T42" fmla="*/ 15 w 42"/>
                <a:gd name="T43" fmla="*/ 79 h 135"/>
                <a:gd name="T44" fmla="*/ 15 w 42"/>
                <a:gd name="T45" fmla="*/ 94 h 135"/>
                <a:gd name="T46" fmla="*/ 19 w 42"/>
                <a:gd name="T47" fmla="*/ 101 h 135"/>
                <a:gd name="T48" fmla="*/ 23 w 42"/>
                <a:gd name="T49" fmla="*/ 109 h 135"/>
                <a:gd name="T50" fmla="*/ 23 w 42"/>
                <a:gd name="T51" fmla="*/ 116 h 135"/>
                <a:gd name="T52" fmla="*/ 27 w 42"/>
                <a:gd name="T53" fmla="*/ 120 h 135"/>
                <a:gd name="T54" fmla="*/ 34 w 42"/>
                <a:gd name="T55" fmla="*/ 127 h 135"/>
                <a:gd name="T56" fmla="*/ 42 w 42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42" y="131"/>
                  </a:moveTo>
                  <a:lnTo>
                    <a:pt x="42" y="135"/>
                  </a:lnTo>
                  <a:lnTo>
                    <a:pt x="30" y="127"/>
                  </a:lnTo>
                  <a:lnTo>
                    <a:pt x="23" y="120"/>
                  </a:lnTo>
                  <a:lnTo>
                    <a:pt x="12" y="109"/>
                  </a:lnTo>
                  <a:lnTo>
                    <a:pt x="4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37"/>
                  </a:lnTo>
                  <a:lnTo>
                    <a:pt x="12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30" y="7"/>
                  </a:lnTo>
                  <a:lnTo>
                    <a:pt x="27" y="15"/>
                  </a:lnTo>
                  <a:lnTo>
                    <a:pt x="19" y="26"/>
                  </a:lnTo>
                  <a:lnTo>
                    <a:pt x="15" y="37"/>
                  </a:lnTo>
                  <a:lnTo>
                    <a:pt x="15" y="52"/>
                  </a:lnTo>
                  <a:lnTo>
                    <a:pt x="15" y="64"/>
                  </a:lnTo>
                  <a:lnTo>
                    <a:pt x="15" y="79"/>
                  </a:lnTo>
                  <a:lnTo>
                    <a:pt x="15" y="94"/>
                  </a:lnTo>
                  <a:lnTo>
                    <a:pt x="19" y="101"/>
                  </a:lnTo>
                  <a:lnTo>
                    <a:pt x="23" y="109"/>
                  </a:lnTo>
                  <a:lnTo>
                    <a:pt x="23" y="116"/>
                  </a:lnTo>
                  <a:lnTo>
                    <a:pt x="27" y="120"/>
                  </a:lnTo>
                  <a:lnTo>
                    <a:pt x="34" y="127"/>
                  </a:lnTo>
                  <a:lnTo>
                    <a:pt x="42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Freeform 54"/>
            <p:cNvSpPr>
              <a:spLocks noEditPoints="1"/>
            </p:cNvSpPr>
            <p:nvPr/>
          </p:nvSpPr>
          <p:spPr bwMode="auto">
            <a:xfrm>
              <a:off x="1906" y="2044"/>
              <a:ext cx="68" cy="105"/>
            </a:xfrm>
            <a:custGeom>
              <a:avLst/>
              <a:gdLst>
                <a:gd name="T0" fmla="*/ 45 w 68"/>
                <a:gd name="T1" fmla="*/ 94 h 105"/>
                <a:gd name="T2" fmla="*/ 41 w 68"/>
                <a:gd name="T3" fmla="*/ 97 h 105"/>
                <a:gd name="T4" fmla="*/ 38 w 68"/>
                <a:gd name="T5" fmla="*/ 101 h 105"/>
                <a:gd name="T6" fmla="*/ 30 w 68"/>
                <a:gd name="T7" fmla="*/ 105 h 105"/>
                <a:gd name="T8" fmla="*/ 26 w 68"/>
                <a:gd name="T9" fmla="*/ 105 h 105"/>
                <a:gd name="T10" fmla="*/ 15 w 68"/>
                <a:gd name="T11" fmla="*/ 101 h 105"/>
                <a:gd name="T12" fmla="*/ 8 w 68"/>
                <a:gd name="T13" fmla="*/ 94 h 105"/>
                <a:gd name="T14" fmla="*/ 0 w 68"/>
                <a:gd name="T15" fmla="*/ 86 h 105"/>
                <a:gd name="T16" fmla="*/ 0 w 68"/>
                <a:gd name="T17" fmla="*/ 71 h 105"/>
                <a:gd name="T18" fmla="*/ 0 w 68"/>
                <a:gd name="T19" fmla="*/ 60 h 105"/>
                <a:gd name="T20" fmla="*/ 8 w 68"/>
                <a:gd name="T21" fmla="*/ 45 h 105"/>
                <a:gd name="T22" fmla="*/ 15 w 68"/>
                <a:gd name="T23" fmla="*/ 41 h 105"/>
                <a:gd name="T24" fmla="*/ 23 w 68"/>
                <a:gd name="T25" fmla="*/ 34 h 105"/>
                <a:gd name="T26" fmla="*/ 30 w 68"/>
                <a:gd name="T27" fmla="*/ 34 h 105"/>
                <a:gd name="T28" fmla="*/ 41 w 68"/>
                <a:gd name="T29" fmla="*/ 37 h 105"/>
                <a:gd name="T30" fmla="*/ 45 w 68"/>
                <a:gd name="T31" fmla="*/ 41 h 105"/>
                <a:gd name="T32" fmla="*/ 45 w 68"/>
                <a:gd name="T33" fmla="*/ 26 h 105"/>
                <a:gd name="T34" fmla="*/ 45 w 68"/>
                <a:gd name="T35" fmla="*/ 15 h 105"/>
                <a:gd name="T36" fmla="*/ 45 w 68"/>
                <a:gd name="T37" fmla="*/ 11 h 105"/>
                <a:gd name="T38" fmla="*/ 45 w 68"/>
                <a:gd name="T39" fmla="*/ 7 h 105"/>
                <a:gd name="T40" fmla="*/ 45 w 68"/>
                <a:gd name="T41" fmla="*/ 7 h 105"/>
                <a:gd name="T42" fmla="*/ 41 w 68"/>
                <a:gd name="T43" fmla="*/ 7 h 105"/>
                <a:gd name="T44" fmla="*/ 41 w 68"/>
                <a:gd name="T45" fmla="*/ 7 h 105"/>
                <a:gd name="T46" fmla="*/ 41 w 68"/>
                <a:gd name="T47" fmla="*/ 7 h 105"/>
                <a:gd name="T48" fmla="*/ 38 w 68"/>
                <a:gd name="T49" fmla="*/ 7 h 105"/>
                <a:gd name="T50" fmla="*/ 38 w 68"/>
                <a:gd name="T51" fmla="*/ 7 h 105"/>
                <a:gd name="T52" fmla="*/ 56 w 68"/>
                <a:gd name="T53" fmla="*/ 0 h 105"/>
                <a:gd name="T54" fmla="*/ 60 w 68"/>
                <a:gd name="T55" fmla="*/ 0 h 105"/>
                <a:gd name="T56" fmla="*/ 60 w 68"/>
                <a:gd name="T57" fmla="*/ 75 h 105"/>
                <a:gd name="T58" fmla="*/ 60 w 68"/>
                <a:gd name="T59" fmla="*/ 86 h 105"/>
                <a:gd name="T60" fmla="*/ 60 w 68"/>
                <a:gd name="T61" fmla="*/ 90 h 105"/>
                <a:gd name="T62" fmla="*/ 60 w 68"/>
                <a:gd name="T63" fmla="*/ 94 h 105"/>
                <a:gd name="T64" fmla="*/ 60 w 68"/>
                <a:gd name="T65" fmla="*/ 94 h 105"/>
                <a:gd name="T66" fmla="*/ 60 w 68"/>
                <a:gd name="T67" fmla="*/ 97 h 105"/>
                <a:gd name="T68" fmla="*/ 64 w 68"/>
                <a:gd name="T69" fmla="*/ 97 h 105"/>
                <a:gd name="T70" fmla="*/ 64 w 68"/>
                <a:gd name="T71" fmla="*/ 97 h 105"/>
                <a:gd name="T72" fmla="*/ 68 w 68"/>
                <a:gd name="T73" fmla="*/ 94 h 105"/>
                <a:gd name="T74" fmla="*/ 68 w 68"/>
                <a:gd name="T75" fmla="*/ 97 h 105"/>
                <a:gd name="T76" fmla="*/ 49 w 68"/>
                <a:gd name="T77" fmla="*/ 105 h 105"/>
                <a:gd name="T78" fmla="*/ 45 w 68"/>
                <a:gd name="T79" fmla="*/ 105 h 105"/>
                <a:gd name="T80" fmla="*/ 45 w 68"/>
                <a:gd name="T81" fmla="*/ 94 h 105"/>
                <a:gd name="T82" fmla="*/ 45 w 68"/>
                <a:gd name="T83" fmla="*/ 86 h 105"/>
                <a:gd name="T84" fmla="*/ 45 w 68"/>
                <a:gd name="T85" fmla="*/ 56 h 105"/>
                <a:gd name="T86" fmla="*/ 45 w 68"/>
                <a:gd name="T87" fmla="*/ 52 h 105"/>
                <a:gd name="T88" fmla="*/ 45 w 68"/>
                <a:gd name="T89" fmla="*/ 45 h 105"/>
                <a:gd name="T90" fmla="*/ 41 w 68"/>
                <a:gd name="T91" fmla="*/ 45 h 105"/>
                <a:gd name="T92" fmla="*/ 38 w 68"/>
                <a:gd name="T93" fmla="*/ 41 h 105"/>
                <a:gd name="T94" fmla="*/ 34 w 68"/>
                <a:gd name="T95" fmla="*/ 37 h 105"/>
                <a:gd name="T96" fmla="*/ 30 w 68"/>
                <a:gd name="T97" fmla="*/ 37 h 105"/>
                <a:gd name="T98" fmla="*/ 23 w 68"/>
                <a:gd name="T99" fmla="*/ 41 h 105"/>
                <a:gd name="T100" fmla="*/ 19 w 68"/>
                <a:gd name="T101" fmla="*/ 45 h 105"/>
                <a:gd name="T102" fmla="*/ 15 w 68"/>
                <a:gd name="T103" fmla="*/ 52 h 105"/>
                <a:gd name="T104" fmla="*/ 11 w 68"/>
                <a:gd name="T105" fmla="*/ 67 h 105"/>
                <a:gd name="T106" fmla="*/ 15 w 68"/>
                <a:gd name="T107" fmla="*/ 79 h 105"/>
                <a:gd name="T108" fmla="*/ 19 w 68"/>
                <a:gd name="T109" fmla="*/ 86 h 105"/>
                <a:gd name="T110" fmla="*/ 26 w 68"/>
                <a:gd name="T111" fmla="*/ 94 h 105"/>
                <a:gd name="T112" fmla="*/ 34 w 68"/>
                <a:gd name="T113" fmla="*/ 94 h 105"/>
                <a:gd name="T114" fmla="*/ 41 w 68"/>
                <a:gd name="T115" fmla="*/ 94 h 105"/>
                <a:gd name="T116" fmla="*/ 45 w 68"/>
                <a:gd name="T117" fmla="*/ 86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"/>
                <a:gd name="T178" fmla="*/ 0 h 105"/>
                <a:gd name="T179" fmla="*/ 68 w 68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" h="105">
                  <a:moveTo>
                    <a:pt x="45" y="94"/>
                  </a:moveTo>
                  <a:lnTo>
                    <a:pt x="41" y="97"/>
                  </a:lnTo>
                  <a:lnTo>
                    <a:pt x="38" y="101"/>
                  </a:lnTo>
                  <a:lnTo>
                    <a:pt x="30" y="105"/>
                  </a:lnTo>
                  <a:lnTo>
                    <a:pt x="26" y="105"/>
                  </a:lnTo>
                  <a:lnTo>
                    <a:pt x="15" y="101"/>
                  </a:lnTo>
                  <a:lnTo>
                    <a:pt x="8" y="94"/>
                  </a:lnTo>
                  <a:lnTo>
                    <a:pt x="0" y="86"/>
                  </a:lnTo>
                  <a:lnTo>
                    <a:pt x="0" y="71"/>
                  </a:lnTo>
                  <a:lnTo>
                    <a:pt x="0" y="60"/>
                  </a:lnTo>
                  <a:lnTo>
                    <a:pt x="8" y="45"/>
                  </a:lnTo>
                  <a:lnTo>
                    <a:pt x="15" y="41"/>
                  </a:lnTo>
                  <a:lnTo>
                    <a:pt x="23" y="34"/>
                  </a:lnTo>
                  <a:lnTo>
                    <a:pt x="30" y="34"/>
                  </a:lnTo>
                  <a:lnTo>
                    <a:pt x="41" y="37"/>
                  </a:lnTo>
                  <a:lnTo>
                    <a:pt x="45" y="41"/>
                  </a:lnTo>
                  <a:lnTo>
                    <a:pt x="45" y="26"/>
                  </a:lnTo>
                  <a:lnTo>
                    <a:pt x="45" y="15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8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5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0" y="94"/>
                  </a:lnTo>
                  <a:lnTo>
                    <a:pt x="60" y="97"/>
                  </a:lnTo>
                  <a:lnTo>
                    <a:pt x="64" y="97"/>
                  </a:lnTo>
                  <a:lnTo>
                    <a:pt x="68" y="94"/>
                  </a:lnTo>
                  <a:lnTo>
                    <a:pt x="68" y="97"/>
                  </a:lnTo>
                  <a:lnTo>
                    <a:pt x="49" y="105"/>
                  </a:lnTo>
                  <a:lnTo>
                    <a:pt x="45" y="105"/>
                  </a:lnTo>
                  <a:lnTo>
                    <a:pt x="45" y="94"/>
                  </a:lnTo>
                  <a:close/>
                  <a:moveTo>
                    <a:pt x="45" y="86"/>
                  </a:moveTo>
                  <a:lnTo>
                    <a:pt x="45" y="56"/>
                  </a:lnTo>
                  <a:lnTo>
                    <a:pt x="45" y="52"/>
                  </a:lnTo>
                  <a:lnTo>
                    <a:pt x="45" y="45"/>
                  </a:lnTo>
                  <a:lnTo>
                    <a:pt x="41" y="45"/>
                  </a:lnTo>
                  <a:lnTo>
                    <a:pt x="38" y="41"/>
                  </a:lnTo>
                  <a:lnTo>
                    <a:pt x="34" y="37"/>
                  </a:lnTo>
                  <a:lnTo>
                    <a:pt x="30" y="37"/>
                  </a:lnTo>
                  <a:lnTo>
                    <a:pt x="23" y="41"/>
                  </a:lnTo>
                  <a:lnTo>
                    <a:pt x="19" y="45"/>
                  </a:lnTo>
                  <a:lnTo>
                    <a:pt x="15" y="52"/>
                  </a:lnTo>
                  <a:lnTo>
                    <a:pt x="11" y="67"/>
                  </a:lnTo>
                  <a:lnTo>
                    <a:pt x="15" y="79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94"/>
                  </a:lnTo>
                  <a:lnTo>
                    <a:pt x="41" y="94"/>
                  </a:lnTo>
                  <a:lnTo>
                    <a:pt x="45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Freeform 55"/>
            <p:cNvSpPr>
              <a:spLocks/>
            </p:cNvSpPr>
            <p:nvPr/>
          </p:nvSpPr>
          <p:spPr bwMode="auto">
            <a:xfrm>
              <a:off x="1977" y="2081"/>
              <a:ext cx="72" cy="68"/>
            </a:xfrm>
            <a:custGeom>
              <a:avLst/>
              <a:gdLst>
                <a:gd name="T0" fmla="*/ 64 w 72"/>
                <a:gd name="T1" fmla="*/ 0 h 68"/>
                <a:gd name="T2" fmla="*/ 64 w 72"/>
                <a:gd name="T3" fmla="*/ 38 h 68"/>
                <a:gd name="T4" fmla="*/ 64 w 72"/>
                <a:gd name="T5" fmla="*/ 49 h 68"/>
                <a:gd name="T6" fmla="*/ 64 w 72"/>
                <a:gd name="T7" fmla="*/ 53 h 68"/>
                <a:gd name="T8" fmla="*/ 64 w 72"/>
                <a:gd name="T9" fmla="*/ 57 h 68"/>
                <a:gd name="T10" fmla="*/ 64 w 72"/>
                <a:gd name="T11" fmla="*/ 57 h 68"/>
                <a:gd name="T12" fmla="*/ 64 w 72"/>
                <a:gd name="T13" fmla="*/ 60 h 68"/>
                <a:gd name="T14" fmla="*/ 68 w 72"/>
                <a:gd name="T15" fmla="*/ 60 h 68"/>
                <a:gd name="T16" fmla="*/ 68 w 72"/>
                <a:gd name="T17" fmla="*/ 60 h 68"/>
                <a:gd name="T18" fmla="*/ 72 w 72"/>
                <a:gd name="T19" fmla="*/ 57 h 68"/>
                <a:gd name="T20" fmla="*/ 72 w 72"/>
                <a:gd name="T21" fmla="*/ 60 h 68"/>
                <a:gd name="T22" fmla="*/ 53 w 72"/>
                <a:gd name="T23" fmla="*/ 68 h 68"/>
                <a:gd name="T24" fmla="*/ 49 w 72"/>
                <a:gd name="T25" fmla="*/ 68 h 68"/>
                <a:gd name="T26" fmla="*/ 49 w 72"/>
                <a:gd name="T27" fmla="*/ 53 h 68"/>
                <a:gd name="T28" fmla="*/ 42 w 72"/>
                <a:gd name="T29" fmla="*/ 60 h 68"/>
                <a:gd name="T30" fmla="*/ 38 w 72"/>
                <a:gd name="T31" fmla="*/ 64 h 68"/>
                <a:gd name="T32" fmla="*/ 30 w 72"/>
                <a:gd name="T33" fmla="*/ 68 h 68"/>
                <a:gd name="T34" fmla="*/ 27 w 72"/>
                <a:gd name="T35" fmla="*/ 68 h 68"/>
                <a:gd name="T36" fmla="*/ 23 w 72"/>
                <a:gd name="T37" fmla="*/ 68 h 68"/>
                <a:gd name="T38" fmla="*/ 15 w 72"/>
                <a:gd name="T39" fmla="*/ 64 h 68"/>
                <a:gd name="T40" fmla="*/ 15 w 72"/>
                <a:gd name="T41" fmla="*/ 60 h 68"/>
                <a:gd name="T42" fmla="*/ 12 w 72"/>
                <a:gd name="T43" fmla="*/ 57 h 68"/>
                <a:gd name="T44" fmla="*/ 12 w 72"/>
                <a:gd name="T45" fmla="*/ 49 h 68"/>
                <a:gd name="T46" fmla="*/ 8 w 72"/>
                <a:gd name="T47" fmla="*/ 42 h 68"/>
                <a:gd name="T48" fmla="*/ 8 w 72"/>
                <a:gd name="T49" fmla="*/ 12 h 68"/>
                <a:gd name="T50" fmla="*/ 8 w 72"/>
                <a:gd name="T51" fmla="*/ 8 h 68"/>
                <a:gd name="T52" fmla="*/ 8 w 72"/>
                <a:gd name="T53" fmla="*/ 4 h 68"/>
                <a:gd name="T54" fmla="*/ 8 w 72"/>
                <a:gd name="T55" fmla="*/ 4 h 68"/>
                <a:gd name="T56" fmla="*/ 8 w 72"/>
                <a:gd name="T57" fmla="*/ 0 h 68"/>
                <a:gd name="T58" fmla="*/ 4 w 72"/>
                <a:gd name="T59" fmla="*/ 0 h 68"/>
                <a:gd name="T60" fmla="*/ 0 w 72"/>
                <a:gd name="T61" fmla="*/ 0 h 68"/>
                <a:gd name="T62" fmla="*/ 0 w 72"/>
                <a:gd name="T63" fmla="*/ 0 h 68"/>
                <a:gd name="T64" fmla="*/ 23 w 72"/>
                <a:gd name="T65" fmla="*/ 0 h 68"/>
                <a:gd name="T66" fmla="*/ 23 w 72"/>
                <a:gd name="T67" fmla="*/ 42 h 68"/>
                <a:gd name="T68" fmla="*/ 23 w 72"/>
                <a:gd name="T69" fmla="*/ 49 h 68"/>
                <a:gd name="T70" fmla="*/ 27 w 72"/>
                <a:gd name="T71" fmla="*/ 57 h 68"/>
                <a:gd name="T72" fmla="*/ 30 w 72"/>
                <a:gd name="T73" fmla="*/ 57 h 68"/>
                <a:gd name="T74" fmla="*/ 34 w 72"/>
                <a:gd name="T75" fmla="*/ 57 h 68"/>
                <a:gd name="T76" fmla="*/ 38 w 72"/>
                <a:gd name="T77" fmla="*/ 57 h 68"/>
                <a:gd name="T78" fmla="*/ 42 w 72"/>
                <a:gd name="T79" fmla="*/ 57 h 68"/>
                <a:gd name="T80" fmla="*/ 45 w 72"/>
                <a:gd name="T81" fmla="*/ 53 h 68"/>
                <a:gd name="T82" fmla="*/ 49 w 72"/>
                <a:gd name="T83" fmla="*/ 49 h 68"/>
                <a:gd name="T84" fmla="*/ 49 w 72"/>
                <a:gd name="T85" fmla="*/ 12 h 68"/>
                <a:gd name="T86" fmla="*/ 49 w 72"/>
                <a:gd name="T87" fmla="*/ 4 h 68"/>
                <a:gd name="T88" fmla="*/ 49 w 72"/>
                <a:gd name="T89" fmla="*/ 4 h 68"/>
                <a:gd name="T90" fmla="*/ 45 w 72"/>
                <a:gd name="T91" fmla="*/ 0 h 68"/>
                <a:gd name="T92" fmla="*/ 42 w 72"/>
                <a:gd name="T93" fmla="*/ 0 h 68"/>
                <a:gd name="T94" fmla="*/ 42 w 72"/>
                <a:gd name="T95" fmla="*/ 0 h 68"/>
                <a:gd name="T96" fmla="*/ 64 w 72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"/>
                <a:gd name="T148" fmla="*/ 0 h 68"/>
                <a:gd name="T149" fmla="*/ 72 w 72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" h="68">
                  <a:moveTo>
                    <a:pt x="64" y="0"/>
                  </a:moveTo>
                  <a:lnTo>
                    <a:pt x="64" y="38"/>
                  </a:lnTo>
                  <a:lnTo>
                    <a:pt x="64" y="49"/>
                  </a:lnTo>
                  <a:lnTo>
                    <a:pt x="64" y="53"/>
                  </a:lnTo>
                  <a:lnTo>
                    <a:pt x="64" y="57"/>
                  </a:lnTo>
                  <a:lnTo>
                    <a:pt x="64" y="60"/>
                  </a:lnTo>
                  <a:lnTo>
                    <a:pt x="68" y="60"/>
                  </a:lnTo>
                  <a:lnTo>
                    <a:pt x="72" y="57"/>
                  </a:lnTo>
                  <a:lnTo>
                    <a:pt x="72" y="60"/>
                  </a:lnTo>
                  <a:lnTo>
                    <a:pt x="53" y="68"/>
                  </a:lnTo>
                  <a:lnTo>
                    <a:pt x="49" y="68"/>
                  </a:lnTo>
                  <a:lnTo>
                    <a:pt x="49" y="53"/>
                  </a:lnTo>
                  <a:lnTo>
                    <a:pt x="42" y="60"/>
                  </a:lnTo>
                  <a:lnTo>
                    <a:pt x="38" y="64"/>
                  </a:lnTo>
                  <a:lnTo>
                    <a:pt x="30" y="68"/>
                  </a:lnTo>
                  <a:lnTo>
                    <a:pt x="27" y="68"/>
                  </a:lnTo>
                  <a:lnTo>
                    <a:pt x="23" y="68"/>
                  </a:lnTo>
                  <a:lnTo>
                    <a:pt x="15" y="64"/>
                  </a:lnTo>
                  <a:lnTo>
                    <a:pt x="15" y="60"/>
                  </a:lnTo>
                  <a:lnTo>
                    <a:pt x="12" y="57"/>
                  </a:lnTo>
                  <a:lnTo>
                    <a:pt x="12" y="49"/>
                  </a:lnTo>
                  <a:lnTo>
                    <a:pt x="8" y="4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42"/>
                  </a:lnTo>
                  <a:lnTo>
                    <a:pt x="23" y="49"/>
                  </a:lnTo>
                  <a:lnTo>
                    <a:pt x="27" y="57"/>
                  </a:lnTo>
                  <a:lnTo>
                    <a:pt x="30" y="57"/>
                  </a:lnTo>
                  <a:lnTo>
                    <a:pt x="34" y="57"/>
                  </a:lnTo>
                  <a:lnTo>
                    <a:pt x="38" y="57"/>
                  </a:lnTo>
                  <a:lnTo>
                    <a:pt x="42" y="57"/>
                  </a:lnTo>
                  <a:lnTo>
                    <a:pt x="45" y="53"/>
                  </a:lnTo>
                  <a:lnTo>
                    <a:pt x="49" y="49"/>
                  </a:lnTo>
                  <a:lnTo>
                    <a:pt x="49" y="12"/>
                  </a:lnTo>
                  <a:lnTo>
                    <a:pt x="49" y="4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Freeform 56"/>
            <p:cNvSpPr>
              <a:spLocks/>
            </p:cNvSpPr>
            <p:nvPr/>
          </p:nvSpPr>
          <p:spPr bwMode="auto">
            <a:xfrm>
              <a:off x="2052" y="2078"/>
              <a:ext cx="113" cy="67"/>
            </a:xfrm>
            <a:custGeom>
              <a:avLst/>
              <a:gdLst>
                <a:gd name="T0" fmla="*/ 27 w 113"/>
                <a:gd name="T1" fmla="*/ 7 h 67"/>
                <a:gd name="T2" fmla="*/ 34 w 113"/>
                <a:gd name="T3" fmla="*/ 3 h 67"/>
                <a:gd name="T4" fmla="*/ 42 w 113"/>
                <a:gd name="T5" fmla="*/ 0 h 67"/>
                <a:gd name="T6" fmla="*/ 53 w 113"/>
                <a:gd name="T7" fmla="*/ 0 h 67"/>
                <a:gd name="T8" fmla="*/ 60 w 113"/>
                <a:gd name="T9" fmla="*/ 7 h 67"/>
                <a:gd name="T10" fmla="*/ 68 w 113"/>
                <a:gd name="T11" fmla="*/ 7 h 67"/>
                <a:gd name="T12" fmla="*/ 79 w 113"/>
                <a:gd name="T13" fmla="*/ 0 h 67"/>
                <a:gd name="T14" fmla="*/ 90 w 113"/>
                <a:gd name="T15" fmla="*/ 0 h 67"/>
                <a:gd name="T16" fmla="*/ 98 w 113"/>
                <a:gd name="T17" fmla="*/ 7 h 67"/>
                <a:gd name="T18" fmla="*/ 102 w 113"/>
                <a:gd name="T19" fmla="*/ 18 h 67"/>
                <a:gd name="T20" fmla="*/ 102 w 113"/>
                <a:gd name="T21" fmla="*/ 52 h 67"/>
                <a:gd name="T22" fmla="*/ 105 w 113"/>
                <a:gd name="T23" fmla="*/ 63 h 67"/>
                <a:gd name="T24" fmla="*/ 105 w 113"/>
                <a:gd name="T25" fmla="*/ 67 h 67"/>
                <a:gd name="T26" fmla="*/ 113 w 113"/>
                <a:gd name="T27" fmla="*/ 67 h 67"/>
                <a:gd name="T28" fmla="*/ 83 w 113"/>
                <a:gd name="T29" fmla="*/ 67 h 67"/>
                <a:gd name="T30" fmla="*/ 83 w 113"/>
                <a:gd name="T31" fmla="*/ 67 h 67"/>
                <a:gd name="T32" fmla="*/ 87 w 113"/>
                <a:gd name="T33" fmla="*/ 67 h 67"/>
                <a:gd name="T34" fmla="*/ 90 w 113"/>
                <a:gd name="T35" fmla="*/ 60 h 67"/>
                <a:gd name="T36" fmla="*/ 90 w 113"/>
                <a:gd name="T37" fmla="*/ 52 h 67"/>
                <a:gd name="T38" fmla="*/ 90 w 113"/>
                <a:gd name="T39" fmla="*/ 18 h 67"/>
                <a:gd name="T40" fmla="*/ 87 w 113"/>
                <a:gd name="T41" fmla="*/ 11 h 67"/>
                <a:gd name="T42" fmla="*/ 75 w 113"/>
                <a:gd name="T43" fmla="*/ 11 h 67"/>
                <a:gd name="T44" fmla="*/ 68 w 113"/>
                <a:gd name="T45" fmla="*/ 15 h 67"/>
                <a:gd name="T46" fmla="*/ 64 w 113"/>
                <a:gd name="T47" fmla="*/ 18 h 67"/>
                <a:gd name="T48" fmla="*/ 64 w 113"/>
                <a:gd name="T49" fmla="*/ 52 h 67"/>
                <a:gd name="T50" fmla="*/ 64 w 113"/>
                <a:gd name="T51" fmla="*/ 63 h 67"/>
                <a:gd name="T52" fmla="*/ 64 w 113"/>
                <a:gd name="T53" fmla="*/ 67 h 67"/>
                <a:gd name="T54" fmla="*/ 72 w 113"/>
                <a:gd name="T55" fmla="*/ 67 h 67"/>
                <a:gd name="T56" fmla="*/ 42 w 113"/>
                <a:gd name="T57" fmla="*/ 67 h 67"/>
                <a:gd name="T58" fmla="*/ 45 w 113"/>
                <a:gd name="T59" fmla="*/ 67 h 67"/>
                <a:gd name="T60" fmla="*/ 49 w 113"/>
                <a:gd name="T61" fmla="*/ 63 h 67"/>
                <a:gd name="T62" fmla="*/ 49 w 113"/>
                <a:gd name="T63" fmla="*/ 60 h 67"/>
                <a:gd name="T64" fmla="*/ 49 w 113"/>
                <a:gd name="T65" fmla="*/ 26 h 67"/>
                <a:gd name="T66" fmla="*/ 49 w 113"/>
                <a:gd name="T67" fmla="*/ 15 h 67"/>
                <a:gd name="T68" fmla="*/ 38 w 113"/>
                <a:gd name="T69" fmla="*/ 11 h 67"/>
                <a:gd name="T70" fmla="*/ 30 w 113"/>
                <a:gd name="T71" fmla="*/ 11 h 67"/>
                <a:gd name="T72" fmla="*/ 23 w 113"/>
                <a:gd name="T73" fmla="*/ 18 h 67"/>
                <a:gd name="T74" fmla="*/ 23 w 113"/>
                <a:gd name="T75" fmla="*/ 60 h 67"/>
                <a:gd name="T76" fmla="*/ 23 w 113"/>
                <a:gd name="T77" fmla="*/ 63 h 67"/>
                <a:gd name="T78" fmla="*/ 27 w 113"/>
                <a:gd name="T79" fmla="*/ 67 h 67"/>
                <a:gd name="T80" fmla="*/ 30 w 113"/>
                <a:gd name="T81" fmla="*/ 67 h 67"/>
                <a:gd name="T82" fmla="*/ 0 w 113"/>
                <a:gd name="T83" fmla="*/ 67 h 67"/>
                <a:gd name="T84" fmla="*/ 8 w 113"/>
                <a:gd name="T85" fmla="*/ 67 h 67"/>
                <a:gd name="T86" fmla="*/ 8 w 113"/>
                <a:gd name="T87" fmla="*/ 63 h 67"/>
                <a:gd name="T88" fmla="*/ 8 w 113"/>
                <a:gd name="T89" fmla="*/ 52 h 67"/>
                <a:gd name="T90" fmla="*/ 8 w 113"/>
                <a:gd name="T91" fmla="*/ 18 h 67"/>
                <a:gd name="T92" fmla="*/ 8 w 113"/>
                <a:gd name="T93" fmla="*/ 11 h 67"/>
                <a:gd name="T94" fmla="*/ 8 w 113"/>
                <a:gd name="T95" fmla="*/ 7 h 67"/>
                <a:gd name="T96" fmla="*/ 4 w 113"/>
                <a:gd name="T97" fmla="*/ 7 h 67"/>
                <a:gd name="T98" fmla="*/ 0 w 113"/>
                <a:gd name="T99" fmla="*/ 7 h 67"/>
                <a:gd name="T100" fmla="*/ 23 w 113"/>
                <a:gd name="T101" fmla="*/ 0 h 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3"/>
                <a:gd name="T154" fmla="*/ 0 h 67"/>
                <a:gd name="T155" fmla="*/ 113 w 113"/>
                <a:gd name="T156" fmla="*/ 67 h 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3" h="67">
                  <a:moveTo>
                    <a:pt x="23" y="15"/>
                  </a:moveTo>
                  <a:lnTo>
                    <a:pt x="27" y="7"/>
                  </a:lnTo>
                  <a:lnTo>
                    <a:pt x="30" y="7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0" y="7"/>
                  </a:lnTo>
                  <a:lnTo>
                    <a:pt x="64" y="15"/>
                  </a:lnTo>
                  <a:lnTo>
                    <a:pt x="68" y="7"/>
                  </a:lnTo>
                  <a:lnTo>
                    <a:pt x="75" y="3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94" y="3"/>
                  </a:lnTo>
                  <a:lnTo>
                    <a:pt x="98" y="7"/>
                  </a:lnTo>
                  <a:lnTo>
                    <a:pt x="102" y="11"/>
                  </a:lnTo>
                  <a:lnTo>
                    <a:pt x="102" y="18"/>
                  </a:lnTo>
                  <a:lnTo>
                    <a:pt x="102" y="26"/>
                  </a:lnTo>
                  <a:lnTo>
                    <a:pt x="102" y="52"/>
                  </a:lnTo>
                  <a:lnTo>
                    <a:pt x="105" y="60"/>
                  </a:lnTo>
                  <a:lnTo>
                    <a:pt x="105" y="63"/>
                  </a:lnTo>
                  <a:lnTo>
                    <a:pt x="105" y="67"/>
                  </a:lnTo>
                  <a:lnTo>
                    <a:pt x="109" y="67"/>
                  </a:lnTo>
                  <a:lnTo>
                    <a:pt x="113" y="67"/>
                  </a:lnTo>
                  <a:lnTo>
                    <a:pt x="83" y="67"/>
                  </a:lnTo>
                  <a:lnTo>
                    <a:pt x="87" y="67"/>
                  </a:lnTo>
                  <a:lnTo>
                    <a:pt x="90" y="63"/>
                  </a:lnTo>
                  <a:lnTo>
                    <a:pt x="90" y="60"/>
                  </a:lnTo>
                  <a:lnTo>
                    <a:pt x="90" y="52"/>
                  </a:lnTo>
                  <a:lnTo>
                    <a:pt x="90" y="26"/>
                  </a:lnTo>
                  <a:lnTo>
                    <a:pt x="90" y="18"/>
                  </a:lnTo>
                  <a:lnTo>
                    <a:pt x="90" y="15"/>
                  </a:lnTo>
                  <a:lnTo>
                    <a:pt x="87" y="11"/>
                  </a:lnTo>
                  <a:lnTo>
                    <a:pt x="79" y="11"/>
                  </a:lnTo>
                  <a:lnTo>
                    <a:pt x="75" y="11"/>
                  </a:lnTo>
                  <a:lnTo>
                    <a:pt x="72" y="11"/>
                  </a:lnTo>
                  <a:lnTo>
                    <a:pt x="68" y="15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4" y="52"/>
                  </a:lnTo>
                  <a:lnTo>
                    <a:pt x="64" y="60"/>
                  </a:lnTo>
                  <a:lnTo>
                    <a:pt x="64" y="63"/>
                  </a:lnTo>
                  <a:lnTo>
                    <a:pt x="64" y="67"/>
                  </a:lnTo>
                  <a:lnTo>
                    <a:pt x="68" y="67"/>
                  </a:lnTo>
                  <a:lnTo>
                    <a:pt x="72" y="67"/>
                  </a:lnTo>
                  <a:lnTo>
                    <a:pt x="42" y="67"/>
                  </a:lnTo>
                  <a:lnTo>
                    <a:pt x="45" y="67"/>
                  </a:lnTo>
                  <a:lnTo>
                    <a:pt x="49" y="67"/>
                  </a:lnTo>
                  <a:lnTo>
                    <a:pt x="49" y="63"/>
                  </a:lnTo>
                  <a:lnTo>
                    <a:pt x="49" y="60"/>
                  </a:lnTo>
                  <a:lnTo>
                    <a:pt x="49" y="52"/>
                  </a:lnTo>
                  <a:lnTo>
                    <a:pt x="49" y="26"/>
                  </a:lnTo>
                  <a:lnTo>
                    <a:pt x="49" y="18"/>
                  </a:lnTo>
                  <a:lnTo>
                    <a:pt x="49" y="15"/>
                  </a:lnTo>
                  <a:lnTo>
                    <a:pt x="45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7" y="15"/>
                  </a:lnTo>
                  <a:lnTo>
                    <a:pt x="23" y="18"/>
                  </a:lnTo>
                  <a:lnTo>
                    <a:pt x="23" y="52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7" y="67"/>
                  </a:lnTo>
                  <a:lnTo>
                    <a:pt x="30" y="67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8" y="67"/>
                  </a:lnTo>
                  <a:lnTo>
                    <a:pt x="8" y="63"/>
                  </a:lnTo>
                  <a:lnTo>
                    <a:pt x="8" y="60"/>
                  </a:lnTo>
                  <a:lnTo>
                    <a:pt x="8" y="52"/>
                  </a:lnTo>
                  <a:lnTo>
                    <a:pt x="8" y="30"/>
                  </a:lnTo>
                  <a:lnTo>
                    <a:pt x="8" y="18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Freeform 57"/>
            <p:cNvSpPr>
              <a:spLocks noEditPoints="1"/>
            </p:cNvSpPr>
            <p:nvPr/>
          </p:nvSpPr>
          <p:spPr bwMode="auto">
            <a:xfrm>
              <a:off x="2165" y="2078"/>
              <a:ext cx="75" cy="101"/>
            </a:xfrm>
            <a:custGeom>
              <a:avLst/>
              <a:gdLst>
                <a:gd name="T0" fmla="*/ 22 w 75"/>
                <a:gd name="T1" fmla="*/ 0 h 101"/>
                <a:gd name="T2" fmla="*/ 26 w 75"/>
                <a:gd name="T3" fmla="*/ 15 h 101"/>
                <a:gd name="T4" fmla="*/ 37 w 75"/>
                <a:gd name="T5" fmla="*/ 3 h 101"/>
                <a:gd name="T6" fmla="*/ 49 w 75"/>
                <a:gd name="T7" fmla="*/ 0 h 101"/>
                <a:gd name="T8" fmla="*/ 64 w 75"/>
                <a:gd name="T9" fmla="*/ 7 h 101"/>
                <a:gd name="T10" fmla="*/ 75 w 75"/>
                <a:gd name="T11" fmla="*/ 33 h 101"/>
                <a:gd name="T12" fmla="*/ 67 w 75"/>
                <a:gd name="T13" fmla="*/ 52 h 101"/>
                <a:gd name="T14" fmla="*/ 52 w 75"/>
                <a:gd name="T15" fmla="*/ 67 h 101"/>
                <a:gd name="T16" fmla="*/ 37 w 75"/>
                <a:gd name="T17" fmla="*/ 71 h 101"/>
                <a:gd name="T18" fmla="*/ 30 w 75"/>
                <a:gd name="T19" fmla="*/ 67 h 101"/>
                <a:gd name="T20" fmla="*/ 26 w 75"/>
                <a:gd name="T21" fmla="*/ 86 h 101"/>
                <a:gd name="T22" fmla="*/ 26 w 75"/>
                <a:gd name="T23" fmla="*/ 97 h 101"/>
                <a:gd name="T24" fmla="*/ 30 w 75"/>
                <a:gd name="T25" fmla="*/ 97 h 101"/>
                <a:gd name="T26" fmla="*/ 37 w 75"/>
                <a:gd name="T27" fmla="*/ 101 h 101"/>
                <a:gd name="T28" fmla="*/ 0 w 75"/>
                <a:gd name="T29" fmla="*/ 101 h 101"/>
                <a:gd name="T30" fmla="*/ 4 w 75"/>
                <a:gd name="T31" fmla="*/ 101 h 101"/>
                <a:gd name="T32" fmla="*/ 11 w 75"/>
                <a:gd name="T33" fmla="*/ 97 h 101"/>
                <a:gd name="T34" fmla="*/ 11 w 75"/>
                <a:gd name="T35" fmla="*/ 97 h 101"/>
                <a:gd name="T36" fmla="*/ 15 w 75"/>
                <a:gd name="T37" fmla="*/ 86 h 101"/>
                <a:gd name="T38" fmla="*/ 15 w 75"/>
                <a:gd name="T39" fmla="*/ 15 h 101"/>
                <a:gd name="T40" fmla="*/ 11 w 75"/>
                <a:gd name="T41" fmla="*/ 11 h 101"/>
                <a:gd name="T42" fmla="*/ 11 w 75"/>
                <a:gd name="T43" fmla="*/ 7 h 101"/>
                <a:gd name="T44" fmla="*/ 7 w 75"/>
                <a:gd name="T45" fmla="*/ 7 h 101"/>
                <a:gd name="T46" fmla="*/ 4 w 75"/>
                <a:gd name="T47" fmla="*/ 7 h 101"/>
                <a:gd name="T48" fmla="*/ 26 w 75"/>
                <a:gd name="T49" fmla="*/ 45 h 101"/>
                <a:gd name="T50" fmla="*/ 26 w 75"/>
                <a:gd name="T51" fmla="*/ 56 h 101"/>
                <a:gd name="T52" fmla="*/ 34 w 75"/>
                <a:gd name="T53" fmla="*/ 63 h 101"/>
                <a:gd name="T54" fmla="*/ 41 w 75"/>
                <a:gd name="T55" fmla="*/ 67 h 101"/>
                <a:gd name="T56" fmla="*/ 56 w 75"/>
                <a:gd name="T57" fmla="*/ 60 h 101"/>
                <a:gd name="T58" fmla="*/ 60 w 75"/>
                <a:gd name="T59" fmla="*/ 41 h 101"/>
                <a:gd name="T60" fmla="*/ 52 w 75"/>
                <a:gd name="T61" fmla="*/ 18 h 101"/>
                <a:gd name="T62" fmla="*/ 41 w 75"/>
                <a:gd name="T63" fmla="*/ 11 h 101"/>
                <a:gd name="T64" fmla="*/ 34 w 75"/>
                <a:gd name="T65" fmla="*/ 11 h 101"/>
                <a:gd name="T66" fmla="*/ 26 w 75"/>
                <a:gd name="T67" fmla="*/ 22 h 1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"/>
                <a:gd name="T103" fmla="*/ 0 h 101"/>
                <a:gd name="T104" fmla="*/ 75 w 75"/>
                <a:gd name="T105" fmla="*/ 101 h 10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" h="101">
                  <a:moveTo>
                    <a:pt x="4" y="7"/>
                  </a:moveTo>
                  <a:lnTo>
                    <a:pt x="22" y="0"/>
                  </a:lnTo>
                  <a:lnTo>
                    <a:pt x="26" y="0"/>
                  </a:lnTo>
                  <a:lnTo>
                    <a:pt x="26" y="15"/>
                  </a:lnTo>
                  <a:lnTo>
                    <a:pt x="30" y="7"/>
                  </a:lnTo>
                  <a:lnTo>
                    <a:pt x="37" y="3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4" y="7"/>
                  </a:lnTo>
                  <a:lnTo>
                    <a:pt x="71" y="18"/>
                  </a:lnTo>
                  <a:lnTo>
                    <a:pt x="75" y="33"/>
                  </a:lnTo>
                  <a:lnTo>
                    <a:pt x="71" y="45"/>
                  </a:lnTo>
                  <a:lnTo>
                    <a:pt x="67" y="52"/>
                  </a:lnTo>
                  <a:lnTo>
                    <a:pt x="64" y="60"/>
                  </a:lnTo>
                  <a:lnTo>
                    <a:pt x="52" y="67"/>
                  </a:lnTo>
                  <a:lnTo>
                    <a:pt x="41" y="71"/>
                  </a:lnTo>
                  <a:lnTo>
                    <a:pt x="37" y="71"/>
                  </a:lnTo>
                  <a:lnTo>
                    <a:pt x="34" y="67"/>
                  </a:lnTo>
                  <a:lnTo>
                    <a:pt x="30" y="67"/>
                  </a:lnTo>
                  <a:lnTo>
                    <a:pt x="26" y="63"/>
                  </a:lnTo>
                  <a:lnTo>
                    <a:pt x="26" y="86"/>
                  </a:lnTo>
                  <a:lnTo>
                    <a:pt x="26" y="93"/>
                  </a:lnTo>
                  <a:lnTo>
                    <a:pt x="26" y="97"/>
                  </a:lnTo>
                  <a:lnTo>
                    <a:pt x="30" y="97"/>
                  </a:lnTo>
                  <a:lnTo>
                    <a:pt x="34" y="101"/>
                  </a:lnTo>
                  <a:lnTo>
                    <a:pt x="37" y="101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7" y="101"/>
                  </a:lnTo>
                  <a:lnTo>
                    <a:pt x="11" y="97"/>
                  </a:lnTo>
                  <a:lnTo>
                    <a:pt x="15" y="93"/>
                  </a:lnTo>
                  <a:lnTo>
                    <a:pt x="15" y="86"/>
                  </a:lnTo>
                  <a:lnTo>
                    <a:pt x="15" y="22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4" y="7"/>
                  </a:lnTo>
                  <a:close/>
                  <a:moveTo>
                    <a:pt x="26" y="22"/>
                  </a:moveTo>
                  <a:lnTo>
                    <a:pt x="26" y="45"/>
                  </a:lnTo>
                  <a:lnTo>
                    <a:pt x="26" y="52"/>
                  </a:lnTo>
                  <a:lnTo>
                    <a:pt x="26" y="56"/>
                  </a:lnTo>
                  <a:lnTo>
                    <a:pt x="30" y="60"/>
                  </a:lnTo>
                  <a:lnTo>
                    <a:pt x="34" y="63"/>
                  </a:lnTo>
                  <a:lnTo>
                    <a:pt x="37" y="63"/>
                  </a:lnTo>
                  <a:lnTo>
                    <a:pt x="41" y="67"/>
                  </a:lnTo>
                  <a:lnTo>
                    <a:pt x="49" y="63"/>
                  </a:lnTo>
                  <a:lnTo>
                    <a:pt x="56" y="60"/>
                  </a:lnTo>
                  <a:lnTo>
                    <a:pt x="60" y="52"/>
                  </a:lnTo>
                  <a:lnTo>
                    <a:pt x="60" y="41"/>
                  </a:lnTo>
                  <a:lnTo>
                    <a:pt x="60" y="26"/>
                  </a:lnTo>
                  <a:lnTo>
                    <a:pt x="52" y="18"/>
                  </a:lnTo>
                  <a:lnTo>
                    <a:pt x="49" y="11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0" y="15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Freeform 58"/>
            <p:cNvSpPr>
              <a:spLocks noEditPoints="1"/>
            </p:cNvSpPr>
            <p:nvPr/>
          </p:nvSpPr>
          <p:spPr bwMode="auto">
            <a:xfrm>
              <a:off x="2247" y="2078"/>
              <a:ext cx="57" cy="71"/>
            </a:xfrm>
            <a:custGeom>
              <a:avLst/>
              <a:gdLst>
                <a:gd name="T0" fmla="*/ 12 w 57"/>
                <a:gd name="T1" fmla="*/ 26 h 71"/>
                <a:gd name="T2" fmla="*/ 12 w 57"/>
                <a:gd name="T3" fmla="*/ 41 h 71"/>
                <a:gd name="T4" fmla="*/ 19 w 57"/>
                <a:gd name="T5" fmla="*/ 48 h 71"/>
                <a:gd name="T6" fmla="*/ 27 w 57"/>
                <a:gd name="T7" fmla="*/ 56 h 71"/>
                <a:gd name="T8" fmla="*/ 34 w 57"/>
                <a:gd name="T9" fmla="*/ 60 h 71"/>
                <a:gd name="T10" fmla="*/ 42 w 57"/>
                <a:gd name="T11" fmla="*/ 56 h 71"/>
                <a:gd name="T12" fmla="*/ 45 w 57"/>
                <a:gd name="T13" fmla="*/ 56 h 71"/>
                <a:gd name="T14" fmla="*/ 53 w 57"/>
                <a:gd name="T15" fmla="*/ 48 h 71"/>
                <a:gd name="T16" fmla="*/ 57 w 57"/>
                <a:gd name="T17" fmla="*/ 41 h 71"/>
                <a:gd name="T18" fmla="*/ 57 w 57"/>
                <a:gd name="T19" fmla="*/ 45 h 71"/>
                <a:gd name="T20" fmla="*/ 53 w 57"/>
                <a:gd name="T21" fmla="*/ 52 h 71"/>
                <a:gd name="T22" fmla="*/ 49 w 57"/>
                <a:gd name="T23" fmla="*/ 63 h 71"/>
                <a:gd name="T24" fmla="*/ 38 w 57"/>
                <a:gd name="T25" fmla="*/ 67 h 71"/>
                <a:gd name="T26" fmla="*/ 30 w 57"/>
                <a:gd name="T27" fmla="*/ 71 h 71"/>
                <a:gd name="T28" fmla="*/ 19 w 57"/>
                <a:gd name="T29" fmla="*/ 67 h 71"/>
                <a:gd name="T30" fmla="*/ 8 w 57"/>
                <a:gd name="T31" fmla="*/ 60 h 71"/>
                <a:gd name="T32" fmla="*/ 4 w 57"/>
                <a:gd name="T33" fmla="*/ 48 h 71"/>
                <a:gd name="T34" fmla="*/ 0 w 57"/>
                <a:gd name="T35" fmla="*/ 37 h 71"/>
                <a:gd name="T36" fmla="*/ 0 w 57"/>
                <a:gd name="T37" fmla="*/ 26 h 71"/>
                <a:gd name="T38" fmla="*/ 4 w 57"/>
                <a:gd name="T39" fmla="*/ 18 h 71"/>
                <a:gd name="T40" fmla="*/ 8 w 57"/>
                <a:gd name="T41" fmla="*/ 11 h 71"/>
                <a:gd name="T42" fmla="*/ 19 w 57"/>
                <a:gd name="T43" fmla="*/ 3 h 71"/>
                <a:gd name="T44" fmla="*/ 30 w 57"/>
                <a:gd name="T45" fmla="*/ 0 h 71"/>
                <a:gd name="T46" fmla="*/ 42 w 57"/>
                <a:gd name="T47" fmla="*/ 3 h 71"/>
                <a:gd name="T48" fmla="*/ 49 w 57"/>
                <a:gd name="T49" fmla="*/ 7 h 71"/>
                <a:gd name="T50" fmla="*/ 57 w 57"/>
                <a:gd name="T51" fmla="*/ 15 h 71"/>
                <a:gd name="T52" fmla="*/ 57 w 57"/>
                <a:gd name="T53" fmla="*/ 26 h 71"/>
                <a:gd name="T54" fmla="*/ 12 w 57"/>
                <a:gd name="T55" fmla="*/ 26 h 71"/>
                <a:gd name="T56" fmla="*/ 12 w 57"/>
                <a:gd name="T57" fmla="*/ 22 h 71"/>
                <a:gd name="T58" fmla="*/ 42 w 57"/>
                <a:gd name="T59" fmla="*/ 22 h 71"/>
                <a:gd name="T60" fmla="*/ 42 w 57"/>
                <a:gd name="T61" fmla="*/ 18 h 71"/>
                <a:gd name="T62" fmla="*/ 38 w 57"/>
                <a:gd name="T63" fmla="*/ 15 h 71"/>
                <a:gd name="T64" fmla="*/ 38 w 57"/>
                <a:gd name="T65" fmla="*/ 11 h 71"/>
                <a:gd name="T66" fmla="*/ 34 w 57"/>
                <a:gd name="T67" fmla="*/ 7 h 71"/>
                <a:gd name="T68" fmla="*/ 30 w 57"/>
                <a:gd name="T69" fmla="*/ 7 h 71"/>
                <a:gd name="T70" fmla="*/ 27 w 57"/>
                <a:gd name="T71" fmla="*/ 3 h 71"/>
                <a:gd name="T72" fmla="*/ 23 w 57"/>
                <a:gd name="T73" fmla="*/ 7 h 71"/>
                <a:gd name="T74" fmla="*/ 15 w 57"/>
                <a:gd name="T75" fmla="*/ 11 h 71"/>
                <a:gd name="T76" fmla="*/ 12 w 57"/>
                <a:gd name="T77" fmla="*/ 15 h 71"/>
                <a:gd name="T78" fmla="*/ 12 w 57"/>
                <a:gd name="T79" fmla="*/ 22 h 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7"/>
                <a:gd name="T121" fmla="*/ 0 h 71"/>
                <a:gd name="T122" fmla="*/ 57 w 57"/>
                <a:gd name="T123" fmla="*/ 71 h 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7" h="71">
                  <a:moveTo>
                    <a:pt x="12" y="26"/>
                  </a:moveTo>
                  <a:lnTo>
                    <a:pt x="12" y="41"/>
                  </a:lnTo>
                  <a:lnTo>
                    <a:pt x="19" y="48"/>
                  </a:lnTo>
                  <a:lnTo>
                    <a:pt x="27" y="56"/>
                  </a:lnTo>
                  <a:lnTo>
                    <a:pt x="34" y="60"/>
                  </a:lnTo>
                  <a:lnTo>
                    <a:pt x="42" y="56"/>
                  </a:lnTo>
                  <a:lnTo>
                    <a:pt x="45" y="56"/>
                  </a:lnTo>
                  <a:lnTo>
                    <a:pt x="53" y="48"/>
                  </a:lnTo>
                  <a:lnTo>
                    <a:pt x="57" y="41"/>
                  </a:lnTo>
                  <a:lnTo>
                    <a:pt x="57" y="45"/>
                  </a:lnTo>
                  <a:lnTo>
                    <a:pt x="53" y="52"/>
                  </a:lnTo>
                  <a:lnTo>
                    <a:pt x="49" y="63"/>
                  </a:lnTo>
                  <a:lnTo>
                    <a:pt x="38" y="67"/>
                  </a:lnTo>
                  <a:lnTo>
                    <a:pt x="30" y="71"/>
                  </a:lnTo>
                  <a:lnTo>
                    <a:pt x="19" y="67"/>
                  </a:lnTo>
                  <a:lnTo>
                    <a:pt x="8" y="60"/>
                  </a:lnTo>
                  <a:lnTo>
                    <a:pt x="4" y="48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8" y="11"/>
                  </a:lnTo>
                  <a:lnTo>
                    <a:pt x="19" y="3"/>
                  </a:lnTo>
                  <a:lnTo>
                    <a:pt x="30" y="0"/>
                  </a:lnTo>
                  <a:lnTo>
                    <a:pt x="42" y="3"/>
                  </a:lnTo>
                  <a:lnTo>
                    <a:pt x="49" y="7"/>
                  </a:lnTo>
                  <a:lnTo>
                    <a:pt x="57" y="15"/>
                  </a:lnTo>
                  <a:lnTo>
                    <a:pt x="57" y="26"/>
                  </a:lnTo>
                  <a:lnTo>
                    <a:pt x="12" y="26"/>
                  </a:lnTo>
                  <a:close/>
                  <a:moveTo>
                    <a:pt x="12" y="22"/>
                  </a:moveTo>
                  <a:lnTo>
                    <a:pt x="42" y="22"/>
                  </a:lnTo>
                  <a:lnTo>
                    <a:pt x="42" y="18"/>
                  </a:lnTo>
                  <a:lnTo>
                    <a:pt x="38" y="15"/>
                  </a:lnTo>
                  <a:lnTo>
                    <a:pt x="38" y="11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27" y="3"/>
                  </a:lnTo>
                  <a:lnTo>
                    <a:pt x="23" y="7"/>
                  </a:lnTo>
                  <a:lnTo>
                    <a:pt x="15" y="11"/>
                  </a:lnTo>
                  <a:lnTo>
                    <a:pt x="12" y="15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Freeform 59"/>
            <p:cNvSpPr>
              <a:spLocks noEditPoints="1"/>
            </p:cNvSpPr>
            <p:nvPr/>
          </p:nvSpPr>
          <p:spPr bwMode="auto">
            <a:xfrm>
              <a:off x="2315" y="2044"/>
              <a:ext cx="67" cy="105"/>
            </a:xfrm>
            <a:custGeom>
              <a:avLst/>
              <a:gdLst>
                <a:gd name="T0" fmla="*/ 45 w 67"/>
                <a:gd name="T1" fmla="*/ 94 h 105"/>
                <a:gd name="T2" fmla="*/ 41 w 67"/>
                <a:gd name="T3" fmla="*/ 97 h 105"/>
                <a:gd name="T4" fmla="*/ 37 w 67"/>
                <a:gd name="T5" fmla="*/ 101 h 105"/>
                <a:gd name="T6" fmla="*/ 34 w 67"/>
                <a:gd name="T7" fmla="*/ 105 h 105"/>
                <a:gd name="T8" fmla="*/ 26 w 67"/>
                <a:gd name="T9" fmla="*/ 105 h 105"/>
                <a:gd name="T10" fmla="*/ 15 w 67"/>
                <a:gd name="T11" fmla="*/ 101 h 105"/>
                <a:gd name="T12" fmla="*/ 7 w 67"/>
                <a:gd name="T13" fmla="*/ 94 h 105"/>
                <a:gd name="T14" fmla="*/ 4 w 67"/>
                <a:gd name="T15" fmla="*/ 86 h 105"/>
                <a:gd name="T16" fmla="*/ 0 w 67"/>
                <a:gd name="T17" fmla="*/ 71 h 105"/>
                <a:gd name="T18" fmla="*/ 4 w 67"/>
                <a:gd name="T19" fmla="*/ 60 h 105"/>
                <a:gd name="T20" fmla="*/ 7 w 67"/>
                <a:gd name="T21" fmla="*/ 45 h 105"/>
                <a:gd name="T22" fmla="*/ 15 w 67"/>
                <a:gd name="T23" fmla="*/ 41 h 105"/>
                <a:gd name="T24" fmla="*/ 22 w 67"/>
                <a:gd name="T25" fmla="*/ 34 h 105"/>
                <a:gd name="T26" fmla="*/ 34 w 67"/>
                <a:gd name="T27" fmla="*/ 34 h 105"/>
                <a:gd name="T28" fmla="*/ 41 w 67"/>
                <a:gd name="T29" fmla="*/ 37 h 105"/>
                <a:gd name="T30" fmla="*/ 45 w 67"/>
                <a:gd name="T31" fmla="*/ 41 h 105"/>
                <a:gd name="T32" fmla="*/ 45 w 67"/>
                <a:gd name="T33" fmla="*/ 26 h 105"/>
                <a:gd name="T34" fmla="*/ 45 w 67"/>
                <a:gd name="T35" fmla="*/ 15 h 105"/>
                <a:gd name="T36" fmla="*/ 45 w 67"/>
                <a:gd name="T37" fmla="*/ 11 h 105"/>
                <a:gd name="T38" fmla="*/ 45 w 67"/>
                <a:gd name="T39" fmla="*/ 7 h 105"/>
                <a:gd name="T40" fmla="*/ 45 w 67"/>
                <a:gd name="T41" fmla="*/ 7 h 105"/>
                <a:gd name="T42" fmla="*/ 45 w 67"/>
                <a:gd name="T43" fmla="*/ 7 h 105"/>
                <a:gd name="T44" fmla="*/ 41 w 67"/>
                <a:gd name="T45" fmla="*/ 7 h 105"/>
                <a:gd name="T46" fmla="*/ 41 w 67"/>
                <a:gd name="T47" fmla="*/ 7 h 105"/>
                <a:gd name="T48" fmla="*/ 37 w 67"/>
                <a:gd name="T49" fmla="*/ 7 h 105"/>
                <a:gd name="T50" fmla="*/ 37 w 67"/>
                <a:gd name="T51" fmla="*/ 7 h 105"/>
                <a:gd name="T52" fmla="*/ 56 w 67"/>
                <a:gd name="T53" fmla="*/ 0 h 105"/>
                <a:gd name="T54" fmla="*/ 60 w 67"/>
                <a:gd name="T55" fmla="*/ 0 h 105"/>
                <a:gd name="T56" fmla="*/ 60 w 67"/>
                <a:gd name="T57" fmla="*/ 75 h 105"/>
                <a:gd name="T58" fmla="*/ 60 w 67"/>
                <a:gd name="T59" fmla="*/ 86 h 105"/>
                <a:gd name="T60" fmla="*/ 60 w 67"/>
                <a:gd name="T61" fmla="*/ 90 h 105"/>
                <a:gd name="T62" fmla="*/ 60 w 67"/>
                <a:gd name="T63" fmla="*/ 94 h 105"/>
                <a:gd name="T64" fmla="*/ 60 w 67"/>
                <a:gd name="T65" fmla="*/ 94 h 105"/>
                <a:gd name="T66" fmla="*/ 64 w 67"/>
                <a:gd name="T67" fmla="*/ 97 h 105"/>
                <a:gd name="T68" fmla="*/ 64 w 67"/>
                <a:gd name="T69" fmla="*/ 97 h 105"/>
                <a:gd name="T70" fmla="*/ 64 w 67"/>
                <a:gd name="T71" fmla="*/ 97 h 105"/>
                <a:gd name="T72" fmla="*/ 67 w 67"/>
                <a:gd name="T73" fmla="*/ 94 h 105"/>
                <a:gd name="T74" fmla="*/ 67 w 67"/>
                <a:gd name="T75" fmla="*/ 97 h 105"/>
                <a:gd name="T76" fmla="*/ 49 w 67"/>
                <a:gd name="T77" fmla="*/ 105 h 105"/>
                <a:gd name="T78" fmla="*/ 45 w 67"/>
                <a:gd name="T79" fmla="*/ 105 h 105"/>
                <a:gd name="T80" fmla="*/ 45 w 67"/>
                <a:gd name="T81" fmla="*/ 94 h 105"/>
                <a:gd name="T82" fmla="*/ 45 w 67"/>
                <a:gd name="T83" fmla="*/ 86 h 105"/>
                <a:gd name="T84" fmla="*/ 45 w 67"/>
                <a:gd name="T85" fmla="*/ 56 h 105"/>
                <a:gd name="T86" fmla="*/ 45 w 67"/>
                <a:gd name="T87" fmla="*/ 52 h 105"/>
                <a:gd name="T88" fmla="*/ 45 w 67"/>
                <a:gd name="T89" fmla="*/ 45 h 105"/>
                <a:gd name="T90" fmla="*/ 41 w 67"/>
                <a:gd name="T91" fmla="*/ 45 h 105"/>
                <a:gd name="T92" fmla="*/ 37 w 67"/>
                <a:gd name="T93" fmla="*/ 41 h 105"/>
                <a:gd name="T94" fmla="*/ 34 w 67"/>
                <a:gd name="T95" fmla="*/ 37 h 105"/>
                <a:gd name="T96" fmla="*/ 30 w 67"/>
                <a:gd name="T97" fmla="*/ 37 h 105"/>
                <a:gd name="T98" fmla="*/ 26 w 67"/>
                <a:gd name="T99" fmla="*/ 41 h 105"/>
                <a:gd name="T100" fmla="*/ 19 w 67"/>
                <a:gd name="T101" fmla="*/ 45 h 105"/>
                <a:gd name="T102" fmla="*/ 15 w 67"/>
                <a:gd name="T103" fmla="*/ 52 h 105"/>
                <a:gd name="T104" fmla="*/ 11 w 67"/>
                <a:gd name="T105" fmla="*/ 67 h 105"/>
                <a:gd name="T106" fmla="*/ 15 w 67"/>
                <a:gd name="T107" fmla="*/ 79 h 105"/>
                <a:gd name="T108" fmla="*/ 19 w 67"/>
                <a:gd name="T109" fmla="*/ 86 h 105"/>
                <a:gd name="T110" fmla="*/ 26 w 67"/>
                <a:gd name="T111" fmla="*/ 94 h 105"/>
                <a:gd name="T112" fmla="*/ 34 w 67"/>
                <a:gd name="T113" fmla="*/ 94 h 105"/>
                <a:gd name="T114" fmla="*/ 41 w 67"/>
                <a:gd name="T115" fmla="*/ 94 h 105"/>
                <a:gd name="T116" fmla="*/ 45 w 67"/>
                <a:gd name="T117" fmla="*/ 86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"/>
                <a:gd name="T178" fmla="*/ 0 h 105"/>
                <a:gd name="T179" fmla="*/ 67 w 67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" h="105">
                  <a:moveTo>
                    <a:pt x="45" y="94"/>
                  </a:moveTo>
                  <a:lnTo>
                    <a:pt x="41" y="97"/>
                  </a:lnTo>
                  <a:lnTo>
                    <a:pt x="37" y="101"/>
                  </a:lnTo>
                  <a:lnTo>
                    <a:pt x="34" y="105"/>
                  </a:lnTo>
                  <a:lnTo>
                    <a:pt x="26" y="105"/>
                  </a:lnTo>
                  <a:lnTo>
                    <a:pt x="15" y="101"/>
                  </a:lnTo>
                  <a:lnTo>
                    <a:pt x="7" y="94"/>
                  </a:lnTo>
                  <a:lnTo>
                    <a:pt x="4" y="86"/>
                  </a:lnTo>
                  <a:lnTo>
                    <a:pt x="0" y="71"/>
                  </a:lnTo>
                  <a:lnTo>
                    <a:pt x="4" y="60"/>
                  </a:lnTo>
                  <a:lnTo>
                    <a:pt x="7" y="45"/>
                  </a:lnTo>
                  <a:lnTo>
                    <a:pt x="15" y="41"/>
                  </a:lnTo>
                  <a:lnTo>
                    <a:pt x="22" y="34"/>
                  </a:lnTo>
                  <a:lnTo>
                    <a:pt x="34" y="34"/>
                  </a:lnTo>
                  <a:lnTo>
                    <a:pt x="41" y="37"/>
                  </a:lnTo>
                  <a:lnTo>
                    <a:pt x="45" y="41"/>
                  </a:lnTo>
                  <a:lnTo>
                    <a:pt x="45" y="26"/>
                  </a:lnTo>
                  <a:lnTo>
                    <a:pt x="45" y="15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5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0" y="94"/>
                  </a:lnTo>
                  <a:lnTo>
                    <a:pt x="64" y="97"/>
                  </a:lnTo>
                  <a:lnTo>
                    <a:pt x="67" y="94"/>
                  </a:lnTo>
                  <a:lnTo>
                    <a:pt x="67" y="97"/>
                  </a:lnTo>
                  <a:lnTo>
                    <a:pt x="49" y="105"/>
                  </a:lnTo>
                  <a:lnTo>
                    <a:pt x="45" y="105"/>
                  </a:lnTo>
                  <a:lnTo>
                    <a:pt x="45" y="94"/>
                  </a:lnTo>
                  <a:close/>
                  <a:moveTo>
                    <a:pt x="45" y="86"/>
                  </a:moveTo>
                  <a:lnTo>
                    <a:pt x="45" y="56"/>
                  </a:lnTo>
                  <a:lnTo>
                    <a:pt x="45" y="52"/>
                  </a:lnTo>
                  <a:lnTo>
                    <a:pt x="45" y="45"/>
                  </a:lnTo>
                  <a:lnTo>
                    <a:pt x="41" y="45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0" y="37"/>
                  </a:lnTo>
                  <a:lnTo>
                    <a:pt x="26" y="41"/>
                  </a:lnTo>
                  <a:lnTo>
                    <a:pt x="19" y="45"/>
                  </a:lnTo>
                  <a:lnTo>
                    <a:pt x="15" y="52"/>
                  </a:lnTo>
                  <a:lnTo>
                    <a:pt x="11" y="67"/>
                  </a:lnTo>
                  <a:lnTo>
                    <a:pt x="15" y="79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94"/>
                  </a:lnTo>
                  <a:lnTo>
                    <a:pt x="41" y="94"/>
                  </a:lnTo>
                  <a:lnTo>
                    <a:pt x="45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Freeform 60"/>
            <p:cNvSpPr>
              <a:spLocks/>
            </p:cNvSpPr>
            <p:nvPr/>
          </p:nvSpPr>
          <p:spPr bwMode="auto">
            <a:xfrm>
              <a:off x="2390" y="2044"/>
              <a:ext cx="38" cy="135"/>
            </a:xfrm>
            <a:custGeom>
              <a:avLst/>
              <a:gdLst>
                <a:gd name="T0" fmla="*/ 0 w 38"/>
                <a:gd name="T1" fmla="*/ 4 h 135"/>
                <a:gd name="T2" fmla="*/ 0 w 38"/>
                <a:gd name="T3" fmla="*/ 0 h 135"/>
                <a:gd name="T4" fmla="*/ 8 w 38"/>
                <a:gd name="T5" fmla="*/ 7 h 135"/>
                <a:gd name="T6" fmla="*/ 19 w 38"/>
                <a:gd name="T7" fmla="*/ 11 h 135"/>
                <a:gd name="T8" fmla="*/ 26 w 38"/>
                <a:gd name="T9" fmla="*/ 22 h 135"/>
                <a:gd name="T10" fmla="*/ 34 w 38"/>
                <a:gd name="T11" fmla="*/ 37 h 135"/>
                <a:gd name="T12" fmla="*/ 38 w 38"/>
                <a:gd name="T13" fmla="*/ 52 h 135"/>
                <a:gd name="T14" fmla="*/ 38 w 38"/>
                <a:gd name="T15" fmla="*/ 67 h 135"/>
                <a:gd name="T16" fmla="*/ 38 w 38"/>
                <a:gd name="T17" fmla="*/ 82 h 135"/>
                <a:gd name="T18" fmla="*/ 34 w 38"/>
                <a:gd name="T19" fmla="*/ 94 h 135"/>
                <a:gd name="T20" fmla="*/ 26 w 38"/>
                <a:gd name="T21" fmla="*/ 109 h 135"/>
                <a:gd name="T22" fmla="*/ 19 w 38"/>
                <a:gd name="T23" fmla="*/ 120 h 135"/>
                <a:gd name="T24" fmla="*/ 11 w 38"/>
                <a:gd name="T25" fmla="*/ 127 h 135"/>
                <a:gd name="T26" fmla="*/ 0 w 38"/>
                <a:gd name="T27" fmla="*/ 135 h 135"/>
                <a:gd name="T28" fmla="*/ 0 w 38"/>
                <a:gd name="T29" fmla="*/ 131 h 135"/>
                <a:gd name="T30" fmla="*/ 8 w 38"/>
                <a:gd name="T31" fmla="*/ 124 h 135"/>
                <a:gd name="T32" fmla="*/ 15 w 38"/>
                <a:gd name="T33" fmla="*/ 116 h 135"/>
                <a:gd name="T34" fmla="*/ 19 w 38"/>
                <a:gd name="T35" fmla="*/ 109 h 135"/>
                <a:gd name="T36" fmla="*/ 23 w 38"/>
                <a:gd name="T37" fmla="*/ 97 h 135"/>
                <a:gd name="T38" fmla="*/ 23 w 38"/>
                <a:gd name="T39" fmla="*/ 82 h 135"/>
                <a:gd name="T40" fmla="*/ 26 w 38"/>
                <a:gd name="T41" fmla="*/ 67 h 135"/>
                <a:gd name="T42" fmla="*/ 23 w 38"/>
                <a:gd name="T43" fmla="*/ 52 h 135"/>
                <a:gd name="T44" fmla="*/ 23 w 38"/>
                <a:gd name="T45" fmla="*/ 41 h 135"/>
                <a:gd name="T46" fmla="*/ 19 w 38"/>
                <a:gd name="T47" fmla="*/ 34 h 135"/>
                <a:gd name="T48" fmla="*/ 19 w 38"/>
                <a:gd name="T49" fmla="*/ 26 h 135"/>
                <a:gd name="T50" fmla="*/ 15 w 38"/>
                <a:gd name="T51" fmla="*/ 19 h 135"/>
                <a:gd name="T52" fmla="*/ 11 w 38"/>
                <a:gd name="T53" fmla="*/ 15 h 135"/>
                <a:gd name="T54" fmla="*/ 4 w 38"/>
                <a:gd name="T55" fmla="*/ 7 h 135"/>
                <a:gd name="T56" fmla="*/ 0 w 38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8"/>
                <a:gd name="T88" fmla="*/ 0 h 135"/>
                <a:gd name="T89" fmla="*/ 38 w 38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8" h="135">
                  <a:moveTo>
                    <a:pt x="0" y="4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6" y="22"/>
                  </a:lnTo>
                  <a:lnTo>
                    <a:pt x="34" y="37"/>
                  </a:lnTo>
                  <a:lnTo>
                    <a:pt x="38" y="52"/>
                  </a:lnTo>
                  <a:lnTo>
                    <a:pt x="38" y="67"/>
                  </a:lnTo>
                  <a:lnTo>
                    <a:pt x="38" y="82"/>
                  </a:lnTo>
                  <a:lnTo>
                    <a:pt x="34" y="94"/>
                  </a:lnTo>
                  <a:lnTo>
                    <a:pt x="26" y="109"/>
                  </a:lnTo>
                  <a:lnTo>
                    <a:pt x="19" y="120"/>
                  </a:lnTo>
                  <a:lnTo>
                    <a:pt x="11" y="127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8" y="124"/>
                  </a:lnTo>
                  <a:lnTo>
                    <a:pt x="15" y="116"/>
                  </a:lnTo>
                  <a:lnTo>
                    <a:pt x="19" y="109"/>
                  </a:lnTo>
                  <a:lnTo>
                    <a:pt x="23" y="97"/>
                  </a:lnTo>
                  <a:lnTo>
                    <a:pt x="23" y="82"/>
                  </a:lnTo>
                  <a:lnTo>
                    <a:pt x="26" y="67"/>
                  </a:lnTo>
                  <a:lnTo>
                    <a:pt x="23" y="52"/>
                  </a:lnTo>
                  <a:lnTo>
                    <a:pt x="23" y="41"/>
                  </a:lnTo>
                  <a:lnTo>
                    <a:pt x="19" y="34"/>
                  </a:lnTo>
                  <a:lnTo>
                    <a:pt x="19" y="26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4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Freeform 61"/>
            <p:cNvSpPr>
              <a:spLocks/>
            </p:cNvSpPr>
            <p:nvPr/>
          </p:nvSpPr>
          <p:spPr bwMode="auto">
            <a:xfrm>
              <a:off x="3332" y="2048"/>
              <a:ext cx="108" cy="101"/>
            </a:xfrm>
            <a:custGeom>
              <a:avLst/>
              <a:gdLst>
                <a:gd name="T0" fmla="*/ 0 w 108"/>
                <a:gd name="T1" fmla="*/ 0 h 101"/>
                <a:gd name="T2" fmla="*/ 26 w 108"/>
                <a:gd name="T3" fmla="*/ 0 h 101"/>
                <a:gd name="T4" fmla="*/ 86 w 108"/>
                <a:gd name="T5" fmla="*/ 75 h 101"/>
                <a:gd name="T6" fmla="*/ 86 w 108"/>
                <a:gd name="T7" fmla="*/ 15 h 101"/>
                <a:gd name="T8" fmla="*/ 86 w 108"/>
                <a:gd name="T9" fmla="*/ 7 h 101"/>
                <a:gd name="T10" fmla="*/ 86 w 108"/>
                <a:gd name="T11" fmla="*/ 3 h 101"/>
                <a:gd name="T12" fmla="*/ 82 w 108"/>
                <a:gd name="T13" fmla="*/ 0 h 101"/>
                <a:gd name="T14" fmla="*/ 78 w 108"/>
                <a:gd name="T15" fmla="*/ 0 h 101"/>
                <a:gd name="T16" fmla="*/ 75 w 108"/>
                <a:gd name="T17" fmla="*/ 0 h 101"/>
                <a:gd name="T18" fmla="*/ 75 w 108"/>
                <a:gd name="T19" fmla="*/ 0 h 101"/>
                <a:gd name="T20" fmla="*/ 108 w 108"/>
                <a:gd name="T21" fmla="*/ 0 h 101"/>
                <a:gd name="T22" fmla="*/ 108 w 108"/>
                <a:gd name="T23" fmla="*/ 0 h 101"/>
                <a:gd name="T24" fmla="*/ 105 w 108"/>
                <a:gd name="T25" fmla="*/ 0 h 101"/>
                <a:gd name="T26" fmla="*/ 101 w 108"/>
                <a:gd name="T27" fmla="*/ 0 h 101"/>
                <a:gd name="T28" fmla="*/ 97 w 108"/>
                <a:gd name="T29" fmla="*/ 3 h 101"/>
                <a:gd name="T30" fmla="*/ 93 w 108"/>
                <a:gd name="T31" fmla="*/ 7 h 101"/>
                <a:gd name="T32" fmla="*/ 93 w 108"/>
                <a:gd name="T33" fmla="*/ 15 h 101"/>
                <a:gd name="T34" fmla="*/ 93 w 108"/>
                <a:gd name="T35" fmla="*/ 101 h 101"/>
                <a:gd name="T36" fmla="*/ 90 w 108"/>
                <a:gd name="T37" fmla="*/ 101 h 101"/>
                <a:gd name="T38" fmla="*/ 26 w 108"/>
                <a:gd name="T39" fmla="*/ 22 h 101"/>
                <a:gd name="T40" fmla="*/ 26 w 108"/>
                <a:gd name="T41" fmla="*/ 82 h 101"/>
                <a:gd name="T42" fmla="*/ 26 w 108"/>
                <a:gd name="T43" fmla="*/ 90 h 101"/>
                <a:gd name="T44" fmla="*/ 26 w 108"/>
                <a:gd name="T45" fmla="*/ 93 h 101"/>
                <a:gd name="T46" fmla="*/ 30 w 108"/>
                <a:gd name="T47" fmla="*/ 97 h 101"/>
                <a:gd name="T48" fmla="*/ 37 w 108"/>
                <a:gd name="T49" fmla="*/ 97 h 101"/>
                <a:gd name="T50" fmla="*/ 41 w 108"/>
                <a:gd name="T51" fmla="*/ 97 h 101"/>
                <a:gd name="T52" fmla="*/ 41 w 108"/>
                <a:gd name="T53" fmla="*/ 97 h 101"/>
                <a:gd name="T54" fmla="*/ 3 w 108"/>
                <a:gd name="T55" fmla="*/ 97 h 101"/>
                <a:gd name="T56" fmla="*/ 3 w 108"/>
                <a:gd name="T57" fmla="*/ 97 h 101"/>
                <a:gd name="T58" fmla="*/ 7 w 108"/>
                <a:gd name="T59" fmla="*/ 97 h 101"/>
                <a:gd name="T60" fmla="*/ 15 w 108"/>
                <a:gd name="T61" fmla="*/ 97 h 101"/>
                <a:gd name="T62" fmla="*/ 18 w 108"/>
                <a:gd name="T63" fmla="*/ 93 h 101"/>
                <a:gd name="T64" fmla="*/ 18 w 108"/>
                <a:gd name="T65" fmla="*/ 90 h 101"/>
                <a:gd name="T66" fmla="*/ 18 w 108"/>
                <a:gd name="T67" fmla="*/ 82 h 101"/>
                <a:gd name="T68" fmla="*/ 18 w 108"/>
                <a:gd name="T69" fmla="*/ 15 h 101"/>
                <a:gd name="T70" fmla="*/ 15 w 108"/>
                <a:gd name="T71" fmla="*/ 7 h 101"/>
                <a:gd name="T72" fmla="*/ 11 w 108"/>
                <a:gd name="T73" fmla="*/ 7 h 101"/>
                <a:gd name="T74" fmla="*/ 11 w 108"/>
                <a:gd name="T75" fmla="*/ 3 h 101"/>
                <a:gd name="T76" fmla="*/ 7 w 108"/>
                <a:gd name="T77" fmla="*/ 3 h 101"/>
                <a:gd name="T78" fmla="*/ 3 w 108"/>
                <a:gd name="T79" fmla="*/ 3 h 101"/>
                <a:gd name="T80" fmla="*/ 0 w 108"/>
                <a:gd name="T81" fmla="*/ 3 h 101"/>
                <a:gd name="T82" fmla="*/ 0 w 108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1"/>
                <a:gd name="T128" fmla="*/ 108 w 108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1">
                  <a:moveTo>
                    <a:pt x="0" y="0"/>
                  </a:moveTo>
                  <a:lnTo>
                    <a:pt x="26" y="0"/>
                  </a:lnTo>
                  <a:lnTo>
                    <a:pt x="86" y="75"/>
                  </a:lnTo>
                  <a:lnTo>
                    <a:pt x="86" y="15"/>
                  </a:lnTo>
                  <a:lnTo>
                    <a:pt x="86" y="7"/>
                  </a:lnTo>
                  <a:lnTo>
                    <a:pt x="86" y="3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97" y="3"/>
                  </a:lnTo>
                  <a:lnTo>
                    <a:pt x="93" y="7"/>
                  </a:lnTo>
                  <a:lnTo>
                    <a:pt x="93" y="15"/>
                  </a:lnTo>
                  <a:lnTo>
                    <a:pt x="93" y="101"/>
                  </a:lnTo>
                  <a:lnTo>
                    <a:pt x="90" y="101"/>
                  </a:lnTo>
                  <a:lnTo>
                    <a:pt x="26" y="22"/>
                  </a:lnTo>
                  <a:lnTo>
                    <a:pt x="26" y="82"/>
                  </a:lnTo>
                  <a:lnTo>
                    <a:pt x="26" y="90"/>
                  </a:lnTo>
                  <a:lnTo>
                    <a:pt x="26" y="93"/>
                  </a:lnTo>
                  <a:lnTo>
                    <a:pt x="30" y="97"/>
                  </a:lnTo>
                  <a:lnTo>
                    <a:pt x="37" y="97"/>
                  </a:lnTo>
                  <a:lnTo>
                    <a:pt x="41" y="97"/>
                  </a:lnTo>
                  <a:lnTo>
                    <a:pt x="3" y="97"/>
                  </a:lnTo>
                  <a:lnTo>
                    <a:pt x="7" y="97"/>
                  </a:lnTo>
                  <a:lnTo>
                    <a:pt x="15" y="97"/>
                  </a:lnTo>
                  <a:lnTo>
                    <a:pt x="18" y="93"/>
                  </a:lnTo>
                  <a:lnTo>
                    <a:pt x="18" y="90"/>
                  </a:lnTo>
                  <a:lnTo>
                    <a:pt x="18" y="82"/>
                  </a:lnTo>
                  <a:lnTo>
                    <a:pt x="18" y="15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Freeform 62"/>
            <p:cNvSpPr>
              <a:spLocks noEditPoints="1"/>
            </p:cNvSpPr>
            <p:nvPr/>
          </p:nvSpPr>
          <p:spPr bwMode="auto">
            <a:xfrm>
              <a:off x="3444" y="2048"/>
              <a:ext cx="75" cy="97"/>
            </a:xfrm>
            <a:custGeom>
              <a:avLst/>
              <a:gdLst>
                <a:gd name="T0" fmla="*/ 26 w 75"/>
                <a:gd name="T1" fmla="*/ 52 h 97"/>
                <a:gd name="T2" fmla="*/ 26 w 75"/>
                <a:gd name="T3" fmla="*/ 82 h 97"/>
                <a:gd name="T4" fmla="*/ 26 w 75"/>
                <a:gd name="T5" fmla="*/ 90 h 97"/>
                <a:gd name="T6" fmla="*/ 30 w 75"/>
                <a:gd name="T7" fmla="*/ 93 h 97"/>
                <a:gd name="T8" fmla="*/ 34 w 75"/>
                <a:gd name="T9" fmla="*/ 97 h 97"/>
                <a:gd name="T10" fmla="*/ 38 w 75"/>
                <a:gd name="T11" fmla="*/ 97 h 97"/>
                <a:gd name="T12" fmla="*/ 41 w 75"/>
                <a:gd name="T13" fmla="*/ 97 h 97"/>
                <a:gd name="T14" fmla="*/ 41 w 75"/>
                <a:gd name="T15" fmla="*/ 97 h 97"/>
                <a:gd name="T16" fmla="*/ 0 w 75"/>
                <a:gd name="T17" fmla="*/ 97 h 97"/>
                <a:gd name="T18" fmla="*/ 0 w 75"/>
                <a:gd name="T19" fmla="*/ 97 h 97"/>
                <a:gd name="T20" fmla="*/ 4 w 75"/>
                <a:gd name="T21" fmla="*/ 97 h 97"/>
                <a:gd name="T22" fmla="*/ 8 w 75"/>
                <a:gd name="T23" fmla="*/ 97 h 97"/>
                <a:gd name="T24" fmla="*/ 11 w 75"/>
                <a:gd name="T25" fmla="*/ 93 h 97"/>
                <a:gd name="T26" fmla="*/ 11 w 75"/>
                <a:gd name="T27" fmla="*/ 90 h 97"/>
                <a:gd name="T28" fmla="*/ 11 w 75"/>
                <a:gd name="T29" fmla="*/ 82 h 97"/>
                <a:gd name="T30" fmla="*/ 11 w 75"/>
                <a:gd name="T31" fmla="*/ 15 h 97"/>
                <a:gd name="T32" fmla="*/ 11 w 75"/>
                <a:gd name="T33" fmla="*/ 7 h 97"/>
                <a:gd name="T34" fmla="*/ 11 w 75"/>
                <a:gd name="T35" fmla="*/ 3 h 97"/>
                <a:gd name="T36" fmla="*/ 8 w 75"/>
                <a:gd name="T37" fmla="*/ 0 h 97"/>
                <a:gd name="T38" fmla="*/ 4 w 75"/>
                <a:gd name="T39" fmla="*/ 0 h 97"/>
                <a:gd name="T40" fmla="*/ 0 w 75"/>
                <a:gd name="T41" fmla="*/ 0 h 97"/>
                <a:gd name="T42" fmla="*/ 0 w 75"/>
                <a:gd name="T43" fmla="*/ 0 h 97"/>
                <a:gd name="T44" fmla="*/ 38 w 75"/>
                <a:gd name="T45" fmla="*/ 0 h 97"/>
                <a:gd name="T46" fmla="*/ 49 w 75"/>
                <a:gd name="T47" fmla="*/ 0 h 97"/>
                <a:gd name="T48" fmla="*/ 56 w 75"/>
                <a:gd name="T49" fmla="*/ 3 h 97"/>
                <a:gd name="T50" fmla="*/ 64 w 75"/>
                <a:gd name="T51" fmla="*/ 3 h 97"/>
                <a:gd name="T52" fmla="*/ 71 w 75"/>
                <a:gd name="T53" fmla="*/ 11 h 97"/>
                <a:gd name="T54" fmla="*/ 75 w 75"/>
                <a:gd name="T55" fmla="*/ 18 h 97"/>
                <a:gd name="T56" fmla="*/ 75 w 75"/>
                <a:gd name="T57" fmla="*/ 26 h 97"/>
                <a:gd name="T58" fmla="*/ 75 w 75"/>
                <a:gd name="T59" fmla="*/ 37 h 97"/>
                <a:gd name="T60" fmla="*/ 68 w 75"/>
                <a:gd name="T61" fmla="*/ 45 h 97"/>
                <a:gd name="T62" fmla="*/ 56 w 75"/>
                <a:gd name="T63" fmla="*/ 52 h 97"/>
                <a:gd name="T64" fmla="*/ 45 w 75"/>
                <a:gd name="T65" fmla="*/ 52 h 97"/>
                <a:gd name="T66" fmla="*/ 41 w 75"/>
                <a:gd name="T67" fmla="*/ 52 h 97"/>
                <a:gd name="T68" fmla="*/ 38 w 75"/>
                <a:gd name="T69" fmla="*/ 52 h 97"/>
                <a:gd name="T70" fmla="*/ 30 w 75"/>
                <a:gd name="T71" fmla="*/ 52 h 97"/>
                <a:gd name="T72" fmla="*/ 26 w 75"/>
                <a:gd name="T73" fmla="*/ 52 h 97"/>
                <a:gd name="T74" fmla="*/ 26 w 75"/>
                <a:gd name="T75" fmla="*/ 48 h 97"/>
                <a:gd name="T76" fmla="*/ 30 w 75"/>
                <a:gd name="T77" fmla="*/ 48 h 97"/>
                <a:gd name="T78" fmla="*/ 34 w 75"/>
                <a:gd name="T79" fmla="*/ 48 h 97"/>
                <a:gd name="T80" fmla="*/ 38 w 75"/>
                <a:gd name="T81" fmla="*/ 48 h 97"/>
                <a:gd name="T82" fmla="*/ 38 w 75"/>
                <a:gd name="T83" fmla="*/ 48 h 97"/>
                <a:gd name="T84" fmla="*/ 45 w 75"/>
                <a:gd name="T85" fmla="*/ 48 h 97"/>
                <a:gd name="T86" fmla="*/ 53 w 75"/>
                <a:gd name="T87" fmla="*/ 41 h 97"/>
                <a:gd name="T88" fmla="*/ 56 w 75"/>
                <a:gd name="T89" fmla="*/ 37 h 97"/>
                <a:gd name="T90" fmla="*/ 60 w 75"/>
                <a:gd name="T91" fmla="*/ 26 h 97"/>
                <a:gd name="T92" fmla="*/ 56 w 75"/>
                <a:gd name="T93" fmla="*/ 22 h 97"/>
                <a:gd name="T94" fmla="*/ 56 w 75"/>
                <a:gd name="T95" fmla="*/ 15 h 97"/>
                <a:gd name="T96" fmla="*/ 53 w 75"/>
                <a:gd name="T97" fmla="*/ 11 h 97"/>
                <a:gd name="T98" fmla="*/ 49 w 75"/>
                <a:gd name="T99" fmla="*/ 7 h 97"/>
                <a:gd name="T100" fmla="*/ 41 w 75"/>
                <a:gd name="T101" fmla="*/ 3 h 97"/>
                <a:gd name="T102" fmla="*/ 38 w 75"/>
                <a:gd name="T103" fmla="*/ 3 h 97"/>
                <a:gd name="T104" fmla="*/ 34 w 75"/>
                <a:gd name="T105" fmla="*/ 3 h 97"/>
                <a:gd name="T106" fmla="*/ 26 w 75"/>
                <a:gd name="T107" fmla="*/ 3 h 97"/>
                <a:gd name="T108" fmla="*/ 26 w 75"/>
                <a:gd name="T109" fmla="*/ 48 h 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"/>
                <a:gd name="T166" fmla="*/ 0 h 97"/>
                <a:gd name="T167" fmla="*/ 75 w 75"/>
                <a:gd name="T168" fmla="*/ 97 h 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" h="97">
                  <a:moveTo>
                    <a:pt x="26" y="52"/>
                  </a:moveTo>
                  <a:lnTo>
                    <a:pt x="26" y="82"/>
                  </a:lnTo>
                  <a:lnTo>
                    <a:pt x="26" y="90"/>
                  </a:lnTo>
                  <a:lnTo>
                    <a:pt x="30" y="93"/>
                  </a:lnTo>
                  <a:lnTo>
                    <a:pt x="34" y="97"/>
                  </a:lnTo>
                  <a:lnTo>
                    <a:pt x="38" y="97"/>
                  </a:lnTo>
                  <a:lnTo>
                    <a:pt x="41" y="97"/>
                  </a:lnTo>
                  <a:lnTo>
                    <a:pt x="0" y="97"/>
                  </a:lnTo>
                  <a:lnTo>
                    <a:pt x="4" y="97"/>
                  </a:lnTo>
                  <a:lnTo>
                    <a:pt x="8" y="97"/>
                  </a:lnTo>
                  <a:lnTo>
                    <a:pt x="11" y="93"/>
                  </a:lnTo>
                  <a:lnTo>
                    <a:pt x="11" y="90"/>
                  </a:lnTo>
                  <a:lnTo>
                    <a:pt x="11" y="82"/>
                  </a:lnTo>
                  <a:lnTo>
                    <a:pt x="11" y="15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4" y="3"/>
                  </a:lnTo>
                  <a:lnTo>
                    <a:pt x="71" y="11"/>
                  </a:lnTo>
                  <a:lnTo>
                    <a:pt x="75" y="18"/>
                  </a:lnTo>
                  <a:lnTo>
                    <a:pt x="75" y="26"/>
                  </a:lnTo>
                  <a:lnTo>
                    <a:pt x="75" y="37"/>
                  </a:lnTo>
                  <a:lnTo>
                    <a:pt x="68" y="45"/>
                  </a:lnTo>
                  <a:lnTo>
                    <a:pt x="56" y="52"/>
                  </a:lnTo>
                  <a:lnTo>
                    <a:pt x="45" y="52"/>
                  </a:lnTo>
                  <a:lnTo>
                    <a:pt x="41" y="52"/>
                  </a:lnTo>
                  <a:lnTo>
                    <a:pt x="38" y="52"/>
                  </a:lnTo>
                  <a:lnTo>
                    <a:pt x="30" y="52"/>
                  </a:lnTo>
                  <a:lnTo>
                    <a:pt x="26" y="52"/>
                  </a:lnTo>
                  <a:close/>
                  <a:moveTo>
                    <a:pt x="26" y="48"/>
                  </a:moveTo>
                  <a:lnTo>
                    <a:pt x="30" y="48"/>
                  </a:lnTo>
                  <a:lnTo>
                    <a:pt x="34" y="48"/>
                  </a:lnTo>
                  <a:lnTo>
                    <a:pt x="38" y="48"/>
                  </a:lnTo>
                  <a:lnTo>
                    <a:pt x="45" y="48"/>
                  </a:lnTo>
                  <a:lnTo>
                    <a:pt x="53" y="41"/>
                  </a:lnTo>
                  <a:lnTo>
                    <a:pt x="56" y="37"/>
                  </a:lnTo>
                  <a:lnTo>
                    <a:pt x="60" y="26"/>
                  </a:lnTo>
                  <a:lnTo>
                    <a:pt x="56" y="22"/>
                  </a:lnTo>
                  <a:lnTo>
                    <a:pt x="56" y="15"/>
                  </a:lnTo>
                  <a:lnTo>
                    <a:pt x="53" y="11"/>
                  </a:lnTo>
                  <a:lnTo>
                    <a:pt x="49" y="7"/>
                  </a:lnTo>
                  <a:lnTo>
                    <a:pt x="41" y="3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26" y="3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Freeform 63"/>
            <p:cNvSpPr>
              <a:spLocks/>
            </p:cNvSpPr>
            <p:nvPr/>
          </p:nvSpPr>
          <p:spPr bwMode="auto">
            <a:xfrm>
              <a:off x="3530" y="2044"/>
              <a:ext cx="42" cy="135"/>
            </a:xfrm>
            <a:custGeom>
              <a:avLst/>
              <a:gdLst>
                <a:gd name="T0" fmla="*/ 42 w 42"/>
                <a:gd name="T1" fmla="*/ 131 h 135"/>
                <a:gd name="T2" fmla="*/ 42 w 42"/>
                <a:gd name="T3" fmla="*/ 135 h 135"/>
                <a:gd name="T4" fmla="*/ 30 w 42"/>
                <a:gd name="T5" fmla="*/ 127 h 135"/>
                <a:gd name="T6" fmla="*/ 23 w 42"/>
                <a:gd name="T7" fmla="*/ 120 h 135"/>
                <a:gd name="T8" fmla="*/ 12 w 42"/>
                <a:gd name="T9" fmla="*/ 109 h 135"/>
                <a:gd name="T10" fmla="*/ 8 w 42"/>
                <a:gd name="T11" fmla="*/ 97 h 135"/>
                <a:gd name="T12" fmla="*/ 0 w 42"/>
                <a:gd name="T13" fmla="*/ 82 h 135"/>
                <a:gd name="T14" fmla="*/ 0 w 42"/>
                <a:gd name="T15" fmla="*/ 67 h 135"/>
                <a:gd name="T16" fmla="*/ 0 w 42"/>
                <a:gd name="T17" fmla="*/ 52 h 135"/>
                <a:gd name="T18" fmla="*/ 4 w 42"/>
                <a:gd name="T19" fmla="*/ 37 h 135"/>
                <a:gd name="T20" fmla="*/ 12 w 42"/>
                <a:gd name="T21" fmla="*/ 26 h 135"/>
                <a:gd name="T22" fmla="*/ 19 w 42"/>
                <a:gd name="T23" fmla="*/ 15 h 135"/>
                <a:gd name="T24" fmla="*/ 30 w 42"/>
                <a:gd name="T25" fmla="*/ 7 h 135"/>
                <a:gd name="T26" fmla="*/ 42 w 42"/>
                <a:gd name="T27" fmla="*/ 0 h 135"/>
                <a:gd name="T28" fmla="*/ 42 w 42"/>
                <a:gd name="T29" fmla="*/ 4 h 135"/>
                <a:gd name="T30" fmla="*/ 34 w 42"/>
                <a:gd name="T31" fmla="*/ 7 h 135"/>
                <a:gd name="T32" fmla="*/ 27 w 42"/>
                <a:gd name="T33" fmla="*/ 15 h 135"/>
                <a:gd name="T34" fmla="*/ 23 w 42"/>
                <a:gd name="T35" fmla="*/ 26 h 135"/>
                <a:gd name="T36" fmla="*/ 19 w 42"/>
                <a:gd name="T37" fmla="*/ 37 h 135"/>
                <a:gd name="T38" fmla="*/ 15 w 42"/>
                <a:gd name="T39" fmla="*/ 52 h 135"/>
                <a:gd name="T40" fmla="*/ 15 w 42"/>
                <a:gd name="T41" fmla="*/ 64 h 135"/>
                <a:gd name="T42" fmla="*/ 15 w 42"/>
                <a:gd name="T43" fmla="*/ 79 h 135"/>
                <a:gd name="T44" fmla="*/ 15 w 42"/>
                <a:gd name="T45" fmla="*/ 94 h 135"/>
                <a:gd name="T46" fmla="*/ 19 w 42"/>
                <a:gd name="T47" fmla="*/ 101 h 135"/>
                <a:gd name="T48" fmla="*/ 23 w 42"/>
                <a:gd name="T49" fmla="*/ 109 h 135"/>
                <a:gd name="T50" fmla="*/ 27 w 42"/>
                <a:gd name="T51" fmla="*/ 116 h 135"/>
                <a:gd name="T52" fmla="*/ 30 w 42"/>
                <a:gd name="T53" fmla="*/ 120 h 135"/>
                <a:gd name="T54" fmla="*/ 34 w 42"/>
                <a:gd name="T55" fmla="*/ 127 h 135"/>
                <a:gd name="T56" fmla="*/ 42 w 42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42" y="131"/>
                  </a:moveTo>
                  <a:lnTo>
                    <a:pt x="42" y="135"/>
                  </a:lnTo>
                  <a:lnTo>
                    <a:pt x="30" y="127"/>
                  </a:lnTo>
                  <a:lnTo>
                    <a:pt x="23" y="120"/>
                  </a:lnTo>
                  <a:lnTo>
                    <a:pt x="12" y="109"/>
                  </a:lnTo>
                  <a:lnTo>
                    <a:pt x="8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37"/>
                  </a:lnTo>
                  <a:lnTo>
                    <a:pt x="12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34" y="7"/>
                  </a:lnTo>
                  <a:lnTo>
                    <a:pt x="27" y="15"/>
                  </a:lnTo>
                  <a:lnTo>
                    <a:pt x="23" y="26"/>
                  </a:lnTo>
                  <a:lnTo>
                    <a:pt x="19" y="37"/>
                  </a:lnTo>
                  <a:lnTo>
                    <a:pt x="15" y="52"/>
                  </a:lnTo>
                  <a:lnTo>
                    <a:pt x="15" y="64"/>
                  </a:lnTo>
                  <a:lnTo>
                    <a:pt x="15" y="79"/>
                  </a:lnTo>
                  <a:lnTo>
                    <a:pt x="15" y="94"/>
                  </a:lnTo>
                  <a:lnTo>
                    <a:pt x="19" y="101"/>
                  </a:lnTo>
                  <a:lnTo>
                    <a:pt x="23" y="109"/>
                  </a:lnTo>
                  <a:lnTo>
                    <a:pt x="27" y="116"/>
                  </a:lnTo>
                  <a:lnTo>
                    <a:pt x="30" y="120"/>
                  </a:lnTo>
                  <a:lnTo>
                    <a:pt x="34" y="127"/>
                  </a:lnTo>
                  <a:lnTo>
                    <a:pt x="42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Freeform 64"/>
            <p:cNvSpPr>
              <a:spLocks/>
            </p:cNvSpPr>
            <p:nvPr/>
          </p:nvSpPr>
          <p:spPr bwMode="auto">
            <a:xfrm>
              <a:off x="3583" y="2078"/>
              <a:ext cx="45" cy="71"/>
            </a:xfrm>
            <a:custGeom>
              <a:avLst/>
              <a:gdLst>
                <a:gd name="T0" fmla="*/ 41 w 45"/>
                <a:gd name="T1" fmla="*/ 0 h 71"/>
                <a:gd name="T2" fmla="*/ 41 w 45"/>
                <a:gd name="T3" fmla="*/ 22 h 71"/>
                <a:gd name="T4" fmla="*/ 37 w 45"/>
                <a:gd name="T5" fmla="*/ 22 h 71"/>
                <a:gd name="T6" fmla="*/ 34 w 45"/>
                <a:gd name="T7" fmla="*/ 15 h 71"/>
                <a:gd name="T8" fmla="*/ 30 w 45"/>
                <a:gd name="T9" fmla="*/ 7 h 71"/>
                <a:gd name="T10" fmla="*/ 26 w 45"/>
                <a:gd name="T11" fmla="*/ 7 h 71"/>
                <a:gd name="T12" fmla="*/ 19 w 45"/>
                <a:gd name="T13" fmla="*/ 3 h 71"/>
                <a:gd name="T14" fmla="*/ 15 w 45"/>
                <a:gd name="T15" fmla="*/ 7 h 71"/>
                <a:gd name="T16" fmla="*/ 11 w 45"/>
                <a:gd name="T17" fmla="*/ 7 h 71"/>
                <a:gd name="T18" fmla="*/ 11 w 45"/>
                <a:gd name="T19" fmla="*/ 11 h 71"/>
                <a:gd name="T20" fmla="*/ 7 w 45"/>
                <a:gd name="T21" fmla="*/ 15 h 71"/>
                <a:gd name="T22" fmla="*/ 7 w 45"/>
                <a:gd name="T23" fmla="*/ 18 h 71"/>
                <a:gd name="T24" fmla="*/ 11 w 45"/>
                <a:gd name="T25" fmla="*/ 18 h 71"/>
                <a:gd name="T26" fmla="*/ 15 w 45"/>
                <a:gd name="T27" fmla="*/ 22 h 71"/>
                <a:gd name="T28" fmla="*/ 19 w 45"/>
                <a:gd name="T29" fmla="*/ 26 h 71"/>
                <a:gd name="T30" fmla="*/ 30 w 45"/>
                <a:gd name="T31" fmla="*/ 30 h 71"/>
                <a:gd name="T32" fmla="*/ 37 w 45"/>
                <a:gd name="T33" fmla="*/ 37 h 71"/>
                <a:gd name="T34" fmla="*/ 41 w 45"/>
                <a:gd name="T35" fmla="*/ 45 h 71"/>
                <a:gd name="T36" fmla="*/ 45 w 45"/>
                <a:gd name="T37" fmla="*/ 48 h 71"/>
                <a:gd name="T38" fmla="*/ 41 w 45"/>
                <a:gd name="T39" fmla="*/ 60 h 71"/>
                <a:gd name="T40" fmla="*/ 37 w 45"/>
                <a:gd name="T41" fmla="*/ 63 h 71"/>
                <a:gd name="T42" fmla="*/ 30 w 45"/>
                <a:gd name="T43" fmla="*/ 67 h 71"/>
                <a:gd name="T44" fmla="*/ 22 w 45"/>
                <a:gd name="T45" fmla="*/ 71 h 71"/>
                <a:gd name="T46" fmla="*/ 15 w 45"/>
                <a:gd name="T47" fmla="*/ 71 h 71"/>
                <a:gd name="T48" fmla="*/ 7 w 45"/>
                <a:gd name="T49" fmla="*/ 67 h 71"/>
                <a:gd name="T50" fmla="*/ 4 w 45"/>
                <a:gd name="T51" fmla="*/ 67 h 71"/>
                <a:gd name="T52" fmla="*/ 4 w 45"/>
                <a:gd name="T53" fmla="*/ 67 h 71"/>
                <a:gd name="T54" fmla="*/ 4 w 45"/>
                <a:gd name="T55" fmla="*/ 67 h 71"/>
                <a:gd name="T56" fmla="*/ 0 w 45"/>
                <a:gd name="T57" fmla="*/ 71 h 71"/>
                <a:gd name="T58" fmla="*/ 0 w 45"/>
                <a:gd name="T59" fmla="*/ 71 h 71"/>
                <a:gd name="T60" fmla="*/ 0 w 45"/>
                <a:gd name="T61" fmla="*/ 48 h 71"/>
                <a:gd name="T62" fmla="*/ 0 w 45"/>
                <a:gd name="T63" fmla="*/ 48 h 71"/>
                <a:gd name="T64" fmla="*/ 4 w 45"/>
                <a:gd name="T65" fmla="*/ 56 h 71"/>
                <a:gd name="T66" fmla="*/ 7 w 45"/>
                <a:gd name="T67" fmla="*/ 60 h 71"/>
                <a:gd name="T68" fmla="*/ 15 w 45"/>
                <a:gd name="T69" fmla="*/ 63 h 71"/>
                <a:gd name="T70" fmla="*/ 22 w 45"/>
                <a:gd name="T71" fmla="*/ 67 h 71"/>
                <a:gd name="T72" fmla="*/ 26 w 45"/>
                <a:gd name="T73" fmla="*/ 63 h 71"/>
                <a:gd name="T74" fmla="*/ 30 w 45"/>
                <a:gd name="T75" fmla="*/ 63 h 71"/>
                <a:gd name="T76" fmla="*/ 34 w 45"/>
                <a:gd name="T77" fmla="*/ 60 h 71"/>
                <a:gd name="T78" fmla="*/ 34 w 45"/>
                <a:gd name="T79" fmla="*/ 56 h 71"/>
                <a:gd name="T80" fmla="*/ 34 w 45"/>
                <a:gd name="T81" fmla="*/ 52 h 71"/>
                <a:gd name="T82" fmla="*/ 30 w 45"/>
                <a:gd name="T83" fmla="*/ 48 h 71"/>
                <a:gd name="T84" fmla="*/ 26 w 45"/>
                <a:gd name="T85" fmla="*/ 45 h 71"/>
                <a:gd name="T86" fmla="*/ 15 w 45"/>
                <a:gd name="T87" fmla="*/ 37 h 71"/>
                <a:gd name="T88" fmla="*/ 7 w 45"/>
                <a:gd name="T89" fmla="*/ 33 h 71"/>
                <a:gd name="T90" fmla="*/ 4 w 45"/>
                <a:gd name="T91" fmla="*/ 30 h 71"/>
                <a:gd name="T92" fmla="*/ 0 w 45"/>
                <a:gd name="T93" fmla="*/ 26 h 71"/>
                <a:gd name="T94" fmla="*/ 0 w 45"/>
                <a:gd name="T95" fmla="*/ 18 h 71"/>
                <a:gd name="T96" fmla="*/ 0 w 45"/>
                <a:gd name="T97" fmla="*/ 11 h 71"/>
                <a:gd name="T98" fmla="*/ 4 w 45"/>
                <a:gd name="T99" fmla="*/ 7 h 71"/>
                <a:gd name="T100" fmla="*/ 11 w 45"/>
                <a:gd name="T101" fmla="*/ 0 h 71"/>
                <a:gd name="T102" fmla="*/ 19 w 45"/>
                <a:gd name="T103" fmla="*/ 0 h 71"/>
                <a:gd name="T104" fmla="*/ 26 w 45"/>
                <a:gd name="T105" fmla="*/ 0 h 71"/>
                <a:gd name="T106" fmla="*/ 30 w 45"/>
                <a:gd name="T107" fmla="*/ 3 h 71"/>
                <a:gd name="T108" fmla="*/ 34 w 45"/>
                <a:gd name="T109" fmla="*/ 3 h 71"/>
                <a:gd name="T110" fmla="*/ 34 w 45"/>
                <a:gd name="T111" fmla="*/ 3 h 71"/>
                <a:gd name="T112" fmla="*/ 37 w 45"/>
                <a:gd name="T113" fmla="*/ 3 h 71"/>
                <a:gd name="T114" fmla="*/ 37 w 45"/>
                <a:gd name="T115" fmla="*/ 3 h 71"/>
                <a:gd name="T116" fmla="*/ 37 w 45"/>
                <a:gd name="T117" fmla="*/ 3 h 71"/>
                <a:gd name="T118" fmla="*/ 37 w 45"/>
                <a:gd name="T119" fmla="*/ 0 h 71"/>
                <a:gd name="T120" fmla="*/ 41 w 45"/>
                <a:gd name="T121" fmla="*/ 0 h 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71"/>
                <a:gd name="T185" fmla="*/ 45 w 45"/>
                <a:gd name="T186" fmla="*/ 71 h 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71">
                  <a:moveTo>
                    <a:pt x="41" y="0"/>
                  </a:moveTo>
                  <a:lnTo>
                    <a:pt x="41" y="22"/>
                  </a:lnTo>
                  <a:lnTo>
                    <a:pt x="37" y="22"/>
                  </a:lnTo>
                  <a:lnTo>
                    <a:pt x="34" y="15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11" y="18"/>
                  </a:lnTo>
                  <a:lnTo>
                    <a:pt x="15" y="22"/>
                  </a:lnTo>
                  <a:lnTo>
                    <a:pt x="19" y="26"/>
                  </a:lnTo>
                  <a:lnTo>
                    <a:pt x="30" y="30"/>
                  </a:lnTo>
                  <a:lnTo>
                    <a:pt x="37" y="37"/>
                  </a:lnTo>
                  <a:lnTo>
                    <a:pt x="41" y="45"/>
                  </a:lnTo>
                  <a:lnTo>
                    <a:pt x="45" y="48"/>
                  </a:lnTo>
                  <a:lnTo>
                    <a:pt x="41" y="60"/>
                  </a:lnTo>
                  <a:lnTo>
                    <a:pt x="37" y="63"/>
                  </a:lnTo>
                  <a:lnTo>
                    <a:pt x="30" y="67"/>
                  </a:lnTo>
                  <a:lnTo>
                    <a:pt x="22" y="71"/>
                  </a:lnTo>
                  <a:lnTo>
                    <a:pt x="15" y="71"/>
                  </a:lnTo>
                  <a:lnTo>
                    <a:pt x="7" y="67"/>
                  </a:lnTo>
                  <a:lnTo>
                    <a:pt x="4" y="67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4" y="56"/>
                  </a:lnTo>
                  <a:lnTo>
                    <a:pt x="7" y="60"/>
                  </a:lnTo>
                  <a:lnTo>
                    <a:pt x="15" y="63"/>
                  </a:lnTo>
                  <a:lnTo>
                    <a:pt x="22" y="67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0" y="48"/>
                  </a:lnTo>
                  <a:lnTo>
                    <a:pt x="26" y="45"/>
                  </a:lnTo>
                  <a:lnTo>
                    <a:pt x="15" y="37"/>
                  </a:lnTo>
                  <a:lnTo>
                    <a:pt x="7" y="33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7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Freeform 65"/>
            <p:cNvSpPr>
              <a:spLocks noEditPoints="1"/>
            </p:cNvSpPr>
            <p:nvPr/>
          </p:nvSpPr>
          <p:spPr bwMode="auto">
            <a:xfrm>
              <a:off x="3635" y="2078"/>
              <a:ext cx="64" cy="71"/>
            </a:xfrm>
            <a:custGeom>
              <a:avLst/>
              <a:gdLst>
                <a:gd name="T0" fmla="*/ 31 w 64"/>
                <a:gd name="T1" fmla="*/ 63 h 71"/>
                <a:gd name="T2" fmla="*/ 23 w 64"/>
                <a:gd name="T3" fmla="*/ 71 h 71"/>
                <a:gd name="T4" fmla="*/ 12 w 64"/>
                <a:gd name="T5" fmla="*/ 71 h 71"/>
                <a:gd name="T6" fmla="*/ 4 w 64"/>
                <a:gd name="T7" fmla="*/ 60 h 71"/>
                <a:gd name="T8" fmla="*/ 4 w 64"/>
                <a:gd name="T9" fmla="*/ 48 h 71"/>
                <a:gd name="T10" fmla="*/ 8 w 64"/>
                <a:gd name="T11" fmla="*/ 41 h 71"/>
                <a:gd name="T12" fmla="*/ 23 w 64"/>
                <a:gd name="T13" fmla="*/ 30 h 71"/>
                <a:gd name="T14" fmla="*/ 38 w 64"/>
                <a:gd name="T15" fmla="*/ 22 h 71"/>
                <a:gd name="T16" fmla="*/ 38 w 64"/>
                <a:gd name="T17" fmla="*/ 7 h 71"/>
                <a:gd name="T18" fmla="*/ 27 w 64"/>
                <a:gd name="T19" fmla="*/ 3 h 71"/>
                <a:gd name="T20" fmla="*/ 19 w 64"/>
                <a:gd name="T21" fmla="*/ 7 h 71"/>
                <a:gd name="T22" fmla="*/ 19 w 64"/>
                <a:gd name="T23" fmla="*/ 15 h 71"/>
                <a:gd name="T24" fmla="*/ 16 w 64"/>
                <a:gd name="T25" fmla="*/ 22 h 71"/>
                <a:gd name="T26" fmla="*/ 16 w 64"/>
                <a:gd name="T27" fmla="*/ 26 h 71"/>
                <a:gd name="T28" fmla="*/ 8 w 64"/>
                <a:gd name="T29" fmla="*/ 26 h 71"/>
                <a:gd name="T30" fmla="*/ 4 w 64"/>
                <a:gd name="T31" fmla="*/ 22 h 71"/>
                <a:gd name="T32" fmla="*/ 8 w 64"/>
                <a:gd name="T33" fmla="*/ 11 h 71"/>
                <a:gd name="T34" fmla="*/ 19 w 64"/>
                <a:gd name="T35" fmla="*/ 0 h 71"/>
                <a:gd name="T36" fmla="*/ 38 w 64"/>
                <a:gd name="T37" fmla="*/ 0 h 71"/>
                <a:gd name="T38" fmla="*/ 49 w 64"/>
                <a:gd name="T39" fmla="*/ 7 h 71"/>
                <a:gd name="T40" fmla="*/ 53 w 64"/>
                <a:gd name="T41" fmla="*/ 15 h 71"/>
                <a:gd name="T42" fmla="*/ 53 w 64"/>
                <a:gd name="T43" fmla="*/ 45 h 71"/>
                <a:gd name="T44" fmla="*/ 53 w 64"/>
                <a:gd name="T45" fmla="*/ 56 h 71"/>
                <a:gd name="T46" fmla="*/ 53 w 64"/>
                <a:gd name="T47" fmla="*/ 60 h 71"/>
                <a:gd name="T48" fmla="*/ 57 w 64"/>
                <a:gd name="T49" fmla="*/ 60 h 71"/>
                <a:gd name="T50" fmla="*/ 57 w 64"/>
                <a:gd name="T51" fmla="*/ 60 h 71"/>
                <a:gd name="T52" fmla="*/ 64 w 64"/>
                <a:gd name="T53" fmla="*/ 56 h 71"/>
                <a:gd name="T54" fmla="*/ 57 w 64"/>
                <a:gd name="T55" fmla="*/ 67 h 71"/>
                <a:gd name="T56" fmla="*/ 46 w 64"/>
                <a:gd name="T57" fmla="*/ 71 h 71"/>
                <a:gd name="T58" fmla="*/ 42 w 64"/>
                <a:gd name="T59" fmla="*/ 63 h 71"/>
                <a:gd name="T60" fmla="*/ 38 w 64"/>
                <a:gd name="T61" fmla="*/ 56 h 71"/>
                <a:gd name="T62" fmla="*/ 31 w 64"/>
                <a:gd name="T63" fmla="*/ 33 h 71"/>
                <a:gd name="T64" fmla="*/ 19 w 64"/>
                <a:gd name="T65" fmla="*/ 37 h 71"/>
                <a:gd name="T66" fmla="*/ 16 w 64"/>
                <a:gd name="T67" fmla="*/ 45 h 71"/>
                <a:gd name="T68" fmla="*/ 16 w 64"/>
                <a:gd name="T69" fmla="*/ 52 h 71"/>
                <a:gd name="T70" fmla="*/ 19 w 64"/>
                <a:gd name="T71" fmla="*/ 60 h 71"/>
                <a:gd name="T72" fmla="*/ 31 w 64"/>
                <a:gd name="T73" fmla="*/ 60 h 7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4"/>
                <a:gd name="T112" fmla="*/ 0 h 71"/>
                <a:gd name="T113" fmla="*/ 64 w 64"/>
                <a:gd name="T114" fmla="*/ 71 h 7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4" h="71">
                  <a:moveTo>
                    <a:pt x="38" y="60"/>
                  </a:moveTo>
                  <a:lnTo>
                    <a:pt x="31" y="63"/>
                  </a:lnTo>
                  <a:lnTo>
                    <a:pt x="27" y="67"/>
                  </a:lnTo>
                  <a:lnTo>
                    <a:pt x="23" y="71"/>
                  </a:lnTo>
                  <a:lnTo>
                    <a:pt x="19" y="71"/>
                  </a:lnTo>
                  <a:lnTo>
                    <a:pt x="12" y="71"/>
                  </a:lnTo>
                  <a:lnTo>
                    <a:pt x="8" y="67"/>
                  </a:lnTo>
                  <a:lnTo>
                    <a:pt x="4" y="60"/>
                  </a:lnTo>
                  <a:lnTo>
                    <a:pt x="0" y="52"/>
                  </a:lnTo>
                  <a:lnTo>
                    <a:pt x="4" y="48"/>
                  </a:lnTo>
                  <a:lnTo>
                    <a:pt x="4" y="45"/>
                  </a:lnTo>
                  <a:lnTo>
                    <a:pt x="8" y="41"/>
                  </a:lnTo>
                  <a:lnTo>
                    <a:pt x="16" y="37"/>
                  </a:lnTo>
                  <a:lnTo>
                    <a:pt x="23" y="30"/>
                  </a:lnTo>
                  <a:lnTo>
                    <a:pt x="38" y="26"/>
                  </a:lnTo>
                  <a:lnTo>
                    <a:pt x="38" y="22"/>
                  </a:lnTo>
                  <a:lnTo>
                    <a:pt x="38" y="15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7" y="3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8" y="11"/>
                  </a:lnTo>
                  <a:lnTo>
                    <a:pt x="12" y="7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3"/>
                  </a:lnTo>
                  <a:lnTo>
                    <a:pt x="49" y="7"/>
                  </a:lnTo>
                  <a:lnTo>
                    <a:pt x="49" y="11"/>
                  </a:lnTo>
                  <a:lnTo>
                    <a:pt x="53" y="15"/>
                  </a:lnTo>
                  <a:lnTo>
                    <a:pt x="53" y="22"/>
                  </a:lnTo>
                  <a:lnTo>
                    <a:pt x="53" y="45"/>
                  </a:lnTo>
                  <a:lnTo>
                    <a:pt x="53" y="52"/>
                  </a:lnTo>
                  <a:lnTo>
                    <a:pt x="53" y="56"/>
                  </a:lnTo>
                  <a:lnTo>
                    <a:pt x="53" y="60"/>
                  </a:lnTo>
                  <a:lnTo>
                    <a:pt x="57" y="60"/>
                  </a:lnTo>
                  <a:lnTo>
                    <a:pt x="61" y="60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57" y="67"/>
                  </a:lnTo>
                  <a:lnTo>
                    <a:pt x="46" y="71"/>
                  </a:lnTo>
                  <a:lnTo>
                    <a:pt x="42" y="67"/>
                  </a:lnTo>
                  <a:lnTo>
                    <a:pt x="42" y="63"/>
                  </a:lnTo>
                  <a:lnTo>
                    <a:pt x="38" y="60"/>
                  </a:lnTo>
                  <a:close/>
                  <a:moveTo>
                    <a:pt x="38" y="56"/>
                  </a:moveTo>
                  <a:lnTo>
                    <a:pt x="38" y="30"/>
                  </a:lnTo>
                  <a:lnTo>
                    <a:pt x="31" y="33"/>
                  </a:lnTo>
                  <a:lnTo>
                    <a:pt x="27" y="37"/>
                  </a:lnTo>
                  <a:lnTo>
                    <a:pt x="19" y="37"/>
                  </a:lnTo>
                  <a:lnTo>
                    <a:pt x="16" y="41"/>
                  </a:lnTo>
                  <a:lnTo>
                    <a:pt x="16" y="45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9" y="56"/>
                  </a:lnTo>
                  <a:lnTo>
                    <a:pt x="19" y="60"/>
                  </a:lnTo>
                  <a:lnTo>
                    <a:pt x="23" y="60"/>
                  </a:lnTo>
                  <a:lnTo>
                    <a:pt x="31" y="60"/>
                  </a:lnTo>
                  <a:lnTo>
                    <a:pt x="38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Freeform 66"/>
            <p:cNvSpPr>
              <a:spLocks/>
            </p:cNvSpPr>
            <p:nvPr/>
          </p:nvSpPr>
          <p:spPr bwMode="auto">
            <a:xfrm>
              <a:off x="3703" y="2078"/>
              <a:ext cx="56" cy="71"/>
            </a:xfrm>
            <a:custGeom>
              <a:avLst/>
              <a:gdLst>
                <a:gd name="T0" fmla="*/ 56 w 56"/>
                <a:gd name="T1" fmla="*/ 41 h 71"/>
                <a:gd name="T2" fmla="*/ 53 w 56"/>
                <a:gd name="T3" fmla="*/ 56 h 71"/>
                <a:gd name="T4" fmla="*/ 45 w 56"/>
                <a:gd name="T5" fmla="*/ 63 h 71"/>
                <a:gd name="T6" fmla="*/ 38 w 56"/>
                <a:gd name="T7" fmla="*/ 67 h 71"/>
                <a:gd name="T8" fmla="*/ 30 w 56"/>
                <a:gd name="T9" fmla="*/ 71 h 71"/>
                <a:gd name="T10" fmla="*/ 19 w 56"/>
                <a:gd name="T11" fmla="*/ 67 h 71"/>
                <a:gd name="T12" fmla="*/ 11 w 56"/>
                <a:gd name="T13" fmla="*/ 60 h 71"/>
                <a:gd name="T14" fmla="*/ 4 w 56"/>
                <a:gd name="T15" fmla="*/ 52 h 71"/>
                <a:gd name="T16" fmla="*/ 4 w 56"/>
                <a:gd name="T17" fmla="*/ 45 h 71"/>
                <a:gd name="T18" fmla="*/ 0 w 56"/>
                <a:gd name="T19" fmla="*/ 33 h 71"/>
                <a:gd name="T20" fmla="*/ 4 w 56"/>
                <a:gd name="T21" fmla="*/ 26 h 71"/>
                <a:gd name="T22" fmla="*/ 4 w 56"/>
                <a:gd name="T23" fmla="*/ 18 h 71"/>
                <a:gd name="T24" fmla="*/ 11 w 56"/>
                <a:gd name="T25" fmla="*/ 11 h 71"/>
                <a:gd name="T26" fmla="*/ 19 w 56"/>
                <a:gd name="T27" fmla="*/ 3 h 71"/>
                <a:gd name="T28" fmla="*/ 34 w 56"/>
                <a:gd name="T29" fmla="*/ 0 h 71"/>
                <a:gd name="T30" fmla="*/ 41 w 56"/>
                <a:gd name="T31" fmla="*/ 0 h 71"/>
                <a:gd name="T32" fmla="*/ 49 w 56"/>
                <a:gd name="T33" fmla="*/ 3 h 71"/>
                <a:gd name="T34" fmla="*/ 53 w 56"/>
                <a:gd name="T35" fmla="*/ 11 h 71"/>
                <a:gd name="T36" fmla="*/ 53 w 56"/>
                <a:gd name="T37" fmla="*/ 15 h 71"/>
                <a:gd name="T38" fmla="*/ 53 w 56"/>
                <a:gd name="T39" fmla="*/ 18 h 71"/>
                <a:gd name="T40" fmla="*/ 53 w 56"/>
                <a:gd name="T41" fmla="*/ 18 h 71"/>
                <a:gd name="T42" fmla="*/ 49 w 56"/>
                <a:gd name="T43" fmla="*/ 22 h 71"/>
                <a:gd name="T44" fmla="*/ 49 w 56"/>
                <a:gd name="T45" fmla="*/ 22 h 71"/>
                <a:gd name="T46" fmla="*/ 45 w 56"/>
                <a:gd name="T47" fmla="*/ 22 h 71"/>
                <a:gd name="T48" fmla="*/ 41 w 56"/>
                <a:gd name="T49" fmla="*/ 18 h 71"/>
                <a:gd name="T50" fmla="*/ 41 w 56"/>
                <a:gd name="T51" fmla="*/ 18 h 71"/>
                <a:gd name="T52" fmla="*/ 41 w 56"/>
                <a:gd name="T53" fmla="*/ 15 h 71"/>
                <a:gd name="T54" fmla="*/ 38 w 56"/>
                <a:gd name="T55" fmla="*/ 11 h 71"/>
                <a:gd name="T56" fmla="*/ 38 w 56"/>
                <a:gd name="T57" fmla="*/ 7 h 71"/>
                <a:gd name="T58" fmla="*/ 34 w 56"/>
                <a:gd name="T59" fmla="*/ 7 h 71"/>
                <a:gd name="T60" fmla="*/ 30 w 56"/>
                <a:gd name="T61" fmla="*/ 3 h 71"/>
                <a:gd name="T62" fmla="*/ 23 w 56"/>
                <a:gd name="T63" fmla="*/ 7 h 71"/>
                <a:gd name="T64" fmla="*/ 19 w 56"/>
                <a:gd name="T65" fmla="*/ 11 h 71"/>
                <a:gd name="T66" fmla="*/ 15 w 56"/>
                <a:gd name="T67" fmla="*/ 18 h 71"/>
                <a:gd name="T68" fmla="*/ 15 w 56"/>
                <a:gd name="T69" fmla="*/ 30 h 71"/>
                <a:gd name="T70" fmla="*/ 15 w 56"/>
                <a:gd name="T71" fmla="*/ 41 h 71"/>
                <a:gd name="T72" fmla="*/ 19 w 56"/>
                <a:gd name="T73" fmla="*/ 48 h 71"/>
                <a:gd name="T74" fmla="*/ 26 w 56"/>
                <a:gd name="T75" fmla="*/ 56 h 71"/>
                <a:gd name="T76" fmla="*/ 34 w 56"/>
                <a:gd name="T77" fmla="*/ 60 h 71"/>
                <a:gd name="T78" fmla="*/ 41 w 56"/>
                <a:gd name="T79" fmla="*/ 56 h 71"/>
                <a:gd name="T80" fmla="*/ 49 w 56"/>
                <a:gd name="T81" fmla="*/ 52 h 71"/>
                <a:gd name="T82" fmla="*/ 53 w 56"/>
                <a:gd name="T83" fmla="*/ 48 h 71"/>
                <a:gd name="T84" fmla="*/ 56 w 56"/>
                <a:gd name="T85" fmla="*/ 41 h 71"/>
                <a:gd name="T86" fmla="*/ 56 w 56"/>
                <a:gd name="T87" fmla="*/ 41 h 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6"/>
                <a:gd name="T133" fmla="*/ 0 h 71"/>
                <a:gd name="T134" fmla="*/ 56 w 56"/>
                <a:gd name="T135" fmla="*/ 71 h 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6" h="71">
                  <a:moveTo>
                    <a:pt x="56" y="41"/>
                  </a:moveTo>
                  <a:lnTo>
                    <a:pt x="53" y="56"/>
                  </a:lnTo>
                  <a:lnTo>
                    <a:pt x="45" y="63"/>
                  </a:lnTo>
                  <a:lnTo>
                    <a:pt x="38" y="67"/>
                  </a:lnTo>
                  <a:lnTo>
                    <a:pt x="30" y="71"/>
                  </a:lnTo>
                  <a:lnTo>
                    <a:pt x="19" y="67"/>
                  </a:lnTo>
                  <a:lnTo>
                    <a:pt x="11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0" y="33"/>
                  </a:lnTo>
                  <a:lnTo>
                    <a:pt x="4" y="26"/>
                  </a:lnTo>
                  <a:lnTo>
                    <a:pt x="4" y="18"/>
                  </a:lnTo>
                  <a:lnTo>
                    <a:pt x="11" y="11"/>
                  </a:lnTo>
                  <a:lnTo>
                    <a:pt x="19" y="3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9" y="3"/>
                  </a:lnTo>
                  <a:lnTo>
                    <a:pt x="53" y="11"/>
                  </a:lnTo>
                  <a:lnTo>
                    <a:pt x="53" y="15"/>
                  </a:lnTo>
                  <a:lnTo>
                    <a:pt x="53" y="18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38" y="11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30" y="3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5" y="18"/>
                  </a:lnTo>
                  <a:lnTo>
                    <a:pt x="15" y="30"/>
                  </a:lnTo>
                  <a:lnTo>
                    <a:pt x="15" y="41"/>
                  </a:lnTo>
                  <a:lnTo>
                    <a:pt x="19" y="48"/>
                  </a:lnTo>
                  <a:lnTo>
                    <a:pt x="26" y="56"/>
                  </a:lnTo>
                  <a:lnTo>
                    <a:pt x="34" y="60"/>
                  </a:lnTo>
                  <a:lnTo>
                    <a:pt x="41" y="56"/>
                  </a:lnTo>
                  <a:lnTo>
                    <a:pt x="49" y="52"/>
                  </a:lnTo>
                  <a:lnTo>
                    <a:pt x="53" y="48"/>
                  </a:lnTo>
                  <a:lnTo>
                    <a:pt x="56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Freeform 67"/>
            <p:cNvSpPr>
              <a:spLocks/>
            </p:cNvSpPr>
            <p:nvPr/>
          </p:nvSpPr>
          <p:spPr bwMode="auto">
            <a:xfrm>
              <a:off x="3767" y="2044"/>
              <a:ext cx="75" cy="101"/>
            </a:xfrm>
            <a:custGeom>
              <a:avLst/>
              <a:gdLst>
                <a:gd name="T0" fmla="*/ 22 w 75"/>
                <a:gd name="T1" fmla="*/ 64 h 101"/>
                <a:gd name="T2" fmla="*/ 45 w 75"/>
                <a:gd name="T3" fmla="*/ 45 h 101"/>
                <a:gd name="T4" fmla="*/ 49 w 75"/>
                <a:gd name="T5" fmla="*/ 41 h 101"/>
                <a:gd name="T6" fmla="*/ 49 w 75"/>
                <a:gd name="T7" fmla="*/ 41 h 101"/>
                <a:gd name="T8" fmla="*/ 45 w 75"/>
                <a:gd name="T9" fmla="*/ 37 h 101"/>
                <a:gd name="T10" fmla="*/ 45 w 75"/>
                <a:gd name="T11" fmla="*/ 37 h 101"/>
                <a:gd name="T12" fmla="*/ 71 w 75"/>
                <a:gd name="T13" fmla="*/ 37 h 101"/>
                <a:gd name="T14" fmla="*/ 64 w 75"/>
                <a:gd name="T15" fmla="*/ 37 h 101"/>
                <a:gd name="T16" fmla="*/ 52 w 75"/>
                <a:gd name="T17" fmla="*/ 45 h 101"/>
                <a:gd name="T18" fmla="*/ 52 w 75"/>
                <a:gd name="T19" fmla="*/ 82 h 101"/>
                <a:gd name="T20" fmla="*/ 64 w 75"/>
                <a:gd name="T21" fmla="*/ 94 h 101"/>
                <a:gd name="T22" fmla="*/ 67 w 75"/>
                <a:gd name="T23" fmla="*/ 97 h 101"/>
                <a:gd name="T24" fmla="*/ 75 w 75"/>
                <a:gd name="T25" fmla="*/ 101 h 101"/>
                <a:gd name="T26" fmla="*/ 45 w 75"/>
                <a:gd name="T27" fmla="*/ 101 h 101"/>
                <a:gd name="T28" fmla="*/ 45 w 75"/>
                <a:gd name="T29" fmla="*/ 101 h 101"/>
                <a:gd name="T30" fmla="*/ 49 w 75"/>
                <a:gd name="T31" fmla="*/ 97 h 101"/>
                <a:gd name="T32" fmla="*/ 49 w 75"/>
                <a:gd name="T33" fmla="*/ 94 h 101"/>
                <a:gd name="T34" fmla="*/ 22 w 75"/>
                <a:gd name="T35" fmla="*/ 64 h 101"/>
                <a:gd name="T36" fmla="*/ 22 w 75"/>
                <a:gd name="T37" fmla="*/ 94 h 101"/>
                <a:gd name="T38" fmla="*/ 26 w 75"/>
                <a:gd name="T39" fmla="*/ 97 h 101"/>
                <a:gd name="T40" fmla="*/ 30 w 75"/>
                <a:gd name="T41" fmla="*/ 101 h 101"/>
                <a:gd name="T42" fmla="*/ 34 w 75"/>
                <a:gd name="T43" fmla="*/ 101 h 101"/>
                <a:gd name="T44" fmla="*/ 0 w 75"/>
                <a:gd name="T45" fmla="*/ 101 h 101"/>
                <a:gd name="T46" fmla="*/ 7 w 75"/>
                <a:gd name="T47" fmla="*/ 101 h 101"/>
                <a:gd name="T48" fmla="*/ 11 w 75"/>
                <a:gd name="T49" fmla="*/ 97 h 101"/>
                <a:gd name="T50" fmla="*/ 11 w 75"/>
                <a:gd name="T51" fmla="*/ 86 h 101"/>
                <a:gd name="T52" fmla="*/ 11 w 75"/>
                <a:gd name="T53" fmla="*/ 15 h 101"/>
                <a:gd name="T54" fmla="*/ 11 w 75"/>
                <a:gd name="T55" fmla="*/ 7 h 101"/>
                <a:gd name="T56" fmla="*/ 7 w 75"/>
                <a:gd name="T57" fmla="*/ 7 h 101"/>
                <a:gd name="T58" fmla="*/ 4 w 75"/>
                <a:gd name="T59" fmla="*/ 7 h 101"/>
                <a:gd name="T60" fmla="*/ 0 w 75"/>
                <a:gd name="T61" fmla="*/ 7 h 101"/>
                <a:gd name="T62" fmla="*/ 22 w 75"/>
                <a:gd name="T63" fmla="*/ 0 h 1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"/>
                <a:gd name="T97" fmla="*/ 0 h 101"/>
                <a:gd name="T98" fmla="*/ 75 w 75"/>
                <a:gd name="T99" fmla="*/ 101 h 1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" h="101">
                  <a:moveTo>
                    <a:pt x="22" y="0"/>
                  </a:moveTo>
                  <a:lnTo>
                    <a:pt x="22" y="64"/>
                  </a:lnTo>
                  <a:lnTo>
                    <a:pt x="41" y="49"/>
                  </a:lnTo>
                  <a:lnTo>
                    <a:pt x="45" y="45"/>
                  </a:lnTo>
                  <a:lnTo>
                    <a:pt x="49" y="41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64" y="37"/>
                  </a:lnTo>
                  <a:lnTo>
                    <a:pt x="56" y="41"/>
                  </a:lnTo>
                  <a:lnTo>
                    <a:pt x="52" y="45"/>
                  </a:lnTo>
                  <a:lnTo>
                    <a:pt x="34" y="60"/>
                  </a:lnTo>
                  <a:lnTo>
                    <a:pt x="52" y="82"/>
                  </a:lnTo>
                  <a:lnTo>
                    <a:pt x="60" y="90"/>
                  </a:lnTo>
                  <a:lnTo>
                    <a:pt x="64" y="94"/>
                  </a:lnTo>
                  <a:lnTo>
                    <a:pt x="67" y="97"/>
                  </a:lnTo>
                  <a:lnTo>
                    <a:pt x="71" y="101"/>
                  </a:lnTo>
                  <a:lnTo>
                    <a:pt x="75" y="101"/>
                  </a:lnTo>
                  <a:lnTo>
                    <a:pt x="45" y="101"/>
                  </a:lnTo>
                  <a:lnTo>
                    <a:pt x="49" y="101"/>
                  </a:lnTo>
                  <a:lnTo>
                    <a:pt x="49" y="97"/>
                  </a:lnTo>
                  <a:lnTo>
                    <a:pt x="49" y="94"/>
                  </a:lnTo>
                  <a:lnTo>
                    <a:pt x="45" y="90"/>
                  </a:lnTo>
                  <a:lnTo>
                    <a:pt x="22" y="64"/>
                  </a:lnTo>
                  <a:lnTo>
                    <a:pt x="22" y="86"/>
                  </a:lnTo>
                  <a:lnTo>
                    <a:pt x="22" y="94"/>
                  </a:lnTo>
                  <a:lnTo>
                    <a:pt x="22" y="97"/>
                  </a:lnTo>
                  <a:lnTo>
                    <a:pt x="26" y="97"/>
                  </a:lnTo>
                  <a:lnTo>
                    <a:pt x="26" y="101"/>
                  </a:lnTo>
                  <a:lnTo>
                    <a:pt x="30" y="101"/>
                  </a:lnTo>
                  <a:lnTo>
                    <a:pt x="34" y="101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7" y="101"/>
                  </a:lnTo>
                  <a:lnTo>
                    <a:pt x="7" y="97"/>
                  </a:lnTo>
                  <a:lnTo>
                    <a:pt x="11" y="97"/>
                  </a:lnTo>
                  <a:lnTo>
                    <a:pt x="11" y="94"/>
                  </a:lnTo>
                  <a:lnTo>
                    <a:pt x="11" y="86"/>
                  </a:lnTo>
                  <a:lnTo>
                    <a:pt x="11" y="26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Freeform 68"/>
            <p:cNvSpPr>
              <a:spLocks/>
            </p:cNvSpPr>
            <p:nvPr/>
          </p:nvSpPr>
          <p:spPr bwMode="auto">
            <a:xfrm>
              <a:off x="3849" y="2078"/>
              <a:ext cx="45" cy="71"/>
            </a:xfrm>
            <a:custGeom>
              <a:avLst/>
              <a:gdLst>
                <a:gd name="T0" fmla="*/ 42 w 45"/>
                <a:gd name="T1" fmla="*/ 0 h 71"/>
                <a:gd name="T2" fmla="*/ 42 w 45"/>
                <a:gd name="T3" fmla="*/ 22 h 71"/>
                <a:gd name="T4" fmla="*/ 38 w 45"/>
                <a:gd name="T5" fmla="*/ 22 h 71"/>
                <a:gd name="T6" fmla="*/ 38 w 45"/>
                <a:gd name="T7" fmla="*/ 15 h 71"/>
                <a:gd name="T8" fmla="*/ 34 w 45"/>
                <a:gd name="T9" fmla="*/ 7 h 71"/>
                <a:gd name="T10" fmla="*/ 27 w 45"/>
                <a:gd name="T11" fmla="*/ 7 h 71"/>
                <a:gd name="T12" fmla="*/ 23 w 45"/>
                <a:gd name="T13" fmla="*/ 3 h 71"/>
                <a:gd name="T14" fmla="*/ 15 w 45"/>
                <a:gd name="T15" fmla="*/ 7 h 71"/>
                <a:gd name="T16" fmla="*/ 12 w 45"/>
                <a:gd name="T17" fmla="*/ 7 h 71"/>
                <a:gd name="T18" fmla="*/ 12 w 45"/>
                <a:gd name="T19" fmla="*/ 11 h 71"/>
                <a:gd name="T20" fmla="*/ 12 w 45"/>
                <a:gd name="T21" fmla="*/ 15 h 71"/>
                <a:gd name="T22" fmla="*/ 12 w 45"/>
                <a:gd name="T23" fmla="*/ 18 h 71"/>
                <a:gd name="T24" fmla="*/ 12 w 45"/>
                <a:gd name="T25" fmla="*/ 18 h 71"/>
                <a:gd name="T26" fmla="*/ 15 w 45"/>
                <a:gd name="T27" fmla="*/ 22 h 71"/>
                <a:gd name="T28" fmla="*/ 19 w 45"/>
                <a:gd name="T29" fmla="*/ 26 h 71"/>
                <a:gd name="T30" fmla="*/ 30 w 45"/>
                <a:gd name="T31" fmla="*/ 30 h 71"/>
                <a:gd name="T32" fmla="*/ 38 w 45"/>
                <a:gd name="T33" fmla="*/ 37 h 71"/>
                <a:gd name="T34" fmla="*/ 45 w 45"/>
                <a:gd name="T35" fmla="*/ 45 h 71"/>
                <a:gd name="T36" fmla="*/ 45 w 45"/>
                <a:gd name="T37" fmla="*/ 48 h 71"/>
                <a:gd name="T38" fmla="*/ 45 w 45"/>
                <a:gd name="T39" fmla="*/ 60 h 71"/>
                <a:gd name="T40" fmla="*/ 38 w 45"/>
                <a:gd name="T41" fmla="*/ 63 h 71"/>
                <a:gd name="T42" fmla="*/ 30 w 45"/>
                <a:gd name="T43" fmla="*/ 67 h 71"/>
                <a:gd name="T44" fmla="*/ 23 w 45"/>
                <a:gd name="T45" fmla="*/ 71 h 71"/>
                <a:gd name="T46" fmla="*/ 15 w 45"/>
                <a:gd name="T47" fmla="*/ 71 h 71"/>
                <a:gd name="T48" fmla="*/ 8 w 45"/>
                <a:gd name="T49" fmla="*/ 67 h 71"/>
                <a:gd name="T50" fmla="*/ 8 w 45"/>
                <a:gd name="T51" fmla="*/ 67 h 71"/>
                <a:gd name="T52" fmla="*/ 4 w 45"/>
                <a:gd name="T53" fmla="*/ 67 h 71"/>
                <a:gd name="T54" fmla="*/ 4 w 45"/>
                <a:gd name="T55" fmla="*/ 67 h 71"/>
                <a:gd name="T56" fmla="*/ 0 w 45"/>
                <a:gd name="T57" fmla="*/ 71 h 71"/>
                <a:gd name="T58" fmla="*/ 0 w 45"/>
                <a:gd name="T59" fmla="*/ 71 h 71"/>
                <a:gd name="T60" fmla="*/ 0 w 45"/>
                <a:gd name="T61" fmla="*/ 48 h 71"/>
                <a:gd name="T62" fmla="*/ 0 w 45"/>
                <a:gd name="T63" fmla="*/ 48 h 71"/>
                <a:gd name="T64" fmla="*/ 4 w 45"/>
                <a:gd name="T65" fmla="*/ 56 h 71"/>
                <a:gd name="T66" fmla="*/ 12 w 45"/>
                <a:gd name="T67" fmla="*/ 60 h 71"/>
                <a:gd name="T68" fmla="*/ 15 w 45"/>
                <a:gd name="T69" fmla="*/ 63 h 71"/>
                <a:gd name="T70" fmla="*/ 23 w 45"/>
                <a:gd name="T71" fmla="*/ 67 h 71"/>
                <a:gd name="T72" fmla="*/ 27 w 45"/>
                <a:gd name="T73" fmla="*/ 63 h 71"/>
                <a:gd name="T74" fmla="*/ 30 w 45"/>
                <a:gd name="T75" fmla="*/ 63 h 71"/>
                <a:gd name="T76" fmla="*/ 34 w 45"/>
                <a:gd name="T77" fmla="*/ 60 h 71"/>
                <a:gd name="T78" fmla="*/ 34 w 45"/>
                <a:gd name="T79" fmla="*/ 56 h 71"/>
                <a:gd name="T80" fmla="*/ 34 w 45"/>
                <a:gd name="T81" fmla="*/ 52 h 71"/>
                <a:gd name="T82" fmla="*/ 30 w 45"/>
                <a:gd name="T83" fmla="*/ 48 h 71"/>
                <a:gd name="T84" fmla="*/ 27 w 45"/>
                <a:gd name="T85" fmla="*/ 45 h 71"/>
                <a:gd name="T86" fmla="*/ 19 w 45"/>
                <a:gd name="T87" fmla="*/ 37 h 71"/>
                <a:gd name="T88" fmla="*/ 8 w 45"/>
                <a:gd name="T89" fmla="*/ 33 h 71"/>
                <a:gd name="T90" fmla="*/ 4 w 45"/>
                <a:gd name="T91" fmla="*/ 30 h 71"/>
                <a:gd name="T92" fmla="*/ 0 w 45"/>
                <a:gd name="T93" fmla="*/ 26 h 71"/>
                <a:gd name="T94" fmla="*/ 0 w 45"/>
                <a:gd name="T95" fmla="*/ 18 h 71"/>
                <a:gd name="T96" fmla="*/ 0 w 45"/>
                <a:gd name="T97" fmla="*/ 11 h 71"/>
                <a:gd name="T98" fmla="*/ 8 w 45"/>
                <a:gd name="T99" fmla="*/ 7 h 71"/>
                <a:gd name="T100" fmla="*/ 12 w 45"/>
                <a:gd name="T101" fmla="*/ 0 h 71"/>
                <a:gd name="T102" fmla="*/ 23 w 45"/>
                <a:gd name="T103" fmla="*/ 0 h 71"/>
                <a:gd name="T104" fmla="*/ 27 w 45"/>
                <a:gd name="T105" fmla="*/ 0 h 71"/>
                <a:gd name="T106" fmla="*/ 30 w 45"/>
                <a:gd name="T107" fmla="*/ 3 h 71"/>
                <a:gd name="T108" fmla="*/ 34 w 45"/>
                <a:gd name="T109" fmla="*/ 3 h 71"/>
                <a:gd name="T110" fmla="*/ 38 w 45"/>
                <a:gd name="T111" fmla="*/ 3 h 71"/>
                <a:gd name="T112" fmla="*/ 38 w 45"/>
                <a:gd name="T113" fmla="*/ 3 h 71"/>
                <a:gd name="T114" fmla="*/ 38 w 45"/>
                <a:gd name="T115" fmla="*/ 3 h 71"/>
                <a:gd name="T116" fmla="*/ 38 w 45"/>
                <a:gd name="T117" fmla="*/ 3 h 71"/>
                <a:gd name="T118" fmla="*/ 38 w 45"/>
                <a:gd name="T119" fmla="*/ 0 h 71"/>
                <a:gd name="T120" fmla="*/ 42 w 45"/>
                <a:gd name="T121" fmla="*/ 0 h 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71"/>
                <a:gd name="T185" fmla="*/ 45 w 45"/>
                <a:gd name="T186" fmla="*/ 71 h 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71">
                  <a:moveTo>
                    <a:pt x="42" y="0"/>
                  </a:moveTo>
                  <a:lnTo>
                    <a:pt x="42" y="22"/>
                  </a:lnTo>
                  <a:lnTo>
                    <a:pt x="38" y="22"/>
                  </a:lnTo>
                  <a:lnTo>
                    <a:pt x="38" y="15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3" y="3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15" y="22"/>
                  </a:lnTo>
                  <a:lnTo>
                    <a:pt x="19" y="26"/>
                  </a:lnTo>
                  <a:lnTo>
                    <a:pt x="30" y="30"/>
                  </a:lnTo>
                  <a:lnTo>
                    <a:pt x="38" y="37"/>
                  </a:lnTo>
                  <a:lnTo>
                    <a:pt x="45" y="45"/>
                  </a:lnTo>
                  <a:lnTo>
                    <a:pt x="45" y="48"/>
                  </a:lnTo>
                  <a:lnTo>
                    <a:pt x="45" y="60"/>
                  </a:lnTo>
                  <a:lnTo>
                    <a:pt x="38" y="63"/>
                  </a:lnTo>
                  <a:lnTo>
                    <a:pt x="30" y="67"/>
                  </a:lnTo>
                  <a:lnTo>
                    <a:pt x="23" y="71"/>
                  </a:lnTo>
                  <a:lnTo>
                    <a:pt x="15" y="71"/>
                  </a:lnTo>
                  <a:lnTo>
                    <a:pt x="8" y="67"/>
                  </a:lnTo>
                  <a:lnTo>
                    <a:pt x="4" y="67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4" y="56"/>
                  </a:lnTo>
                  <a:lnTo>
                    <a:pt x="12" y="60"/>
                  </a:lnTo>
                  <a:lnTo>
                    <a:pt x="15" y="63"/>
                  </a:lnTo>
                  <a:lnTo>
                    <a:pt x="23" y="67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0" y="48"/>
                  </a:lnTo>
                  <a:lnTo>
                    <a:pt x="27" y="45"/>
                  </a:lnTo>
                  <a:lnTo>
                    <a:pt x="19" y="37"/>
                  </a:lnTo>
                  <a:lnTo>
                    <a:pt x="8" y="33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8" y="7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3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Freeform 69"/>
            <p:cNvSpPr>
              <a:spLocks/>
            </p:cNvSpPr>
            <p:nvPr/>
          </p:nvSpPr>
          <p:spPr bwMode="auto">
            <a:xfrm>
              <a:off x="3902" y="2044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11 w 41"/>
                <a:gd name="T5" fmla="*/ 7 h 135"/>
                <a:gd name="T6" fmla="*/ 19 w 41"/>
                <a:gd name="T7" fmla="*/ 11 h 135"/>
                <a:gd name="T8" fmla="*/ 30 w 41"/>
                <a:gd name="T9" fmla="*/ 22 h 135"/>
                <a:gd name="T10" fmla="*/ 37 w 41"/>
                <a:gd name="T11" fmla="*/ 37 h 135"/>
                <a:gd name="T12" fmla="*/ 41 w 41"/>
                <a:gd name="T13" fmla="*/ 52 h 135"/>
                <a:gd name="T14" fmla="*/ 41 w 41"/>
                <a:gd name="T15" fmla="*/ 67 h 135"/>
                <a:gd name="T16" fmla="*/ 41 w 41"/>
                <a:gd name="T17" fmla="*/ 82 h 135"/>
                <a:gd name="T18" fmla="*/ 37 w 41"/>
                <a:gd name="T19" fmla="*/ 94 h 135"/>
                <a:gd name="T20" fmla="*/ 30 w 41"/>
                <a:gd name="T21" fmla="*/ 109 h 135"/>
                <a:gd name="T22" fmla="*/ 22 w 41"/>
                <a:gd name="T23" fmla="*/ 120 h 135"/>
                <a:gd name="T24" fmla="*/ 11 w 41"/>
                <a:gd name="T25" fmla="*/ 127 h 135"/>
                <a:gd name="T26" fmla="*/ 0 w 41"/>
                <a:gd name="T27" fmla="*/ 135 h 135"/>
                <a:gd name="T28" fmla="*/ 0 w 41"/>
                <a:gd name="T29" fmla="*/ 131 h 135"/>
                <a:gd name="T30" fmla="*/ 7 w 41"/>
                <a:gd name="T31" fmla="*/ 124 h 135"/>
                <a:gd name="T32" fmla="*/ 15 w 41"/>
                <a:gd name="T33" fmla="*/ 116 h 135"/>
                <a:gd name="T34" fmla="*/ 22 w 41"/>
                <a:gd name="T35" fmla="*/ 109 h 135"/>
                <a:gd name="T36" fmla="*/ 26 w 41"/>
                <a:gd name="T37" fmla="*/ 97 h 135"/>
                <a:gd name="T38" fmla="*/ 26 w 41"/>
                <a:gd name="T39" fmla="*/ 82 h 135"/>
                <a:gd name="T40" fmla="*/ 26 w 41"/>
                <a:gd name="T41" fmla="*/ 67 h 135"/>
                <a:gd name="T42" fmla="*/ 26 w 41"/>
                <a:gd name="T43" fmla="*/ 52 h 135"/>
                <a:gd name="T44" fmla="*/ 26 w 41"/>
                <a:gd name="T45" fmla="*/ 41 h 135"/>
                <a:gd name="T46" fmla="*/ 22 w 41"/>
                <a:gd name="T47" fmla="*/ 34 h 135"/>
                <a:gd name="T48" fmla="*/ 19 w 41"/>
                <a:gd name="T49" fmla="*/ 26 h 135"/>
                <a:gd name="T50" fmla="*/ 19 w 41"/>
                <a:gd name="T51" fmla="*/ 19 h 135"/>
                <a:gd name="T52" fmla="*/ 11 w 41"/>
                <a:gd name="T53" fmla="*/ 15 h 135"/>
                <a:gd name="T54" fmla="*/ 7 w 41"/>
                <a:gd name="T55" fmla="*/ 7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7"/>
                  </a:lnTo>
                  <a:lnTo>
                    <a:pt x="19" y="11"/>
                  </a:lnTo>
                  <a:lnTo>
                    <a:pt x="30" y="22"/>
                  </a:lnTo>
                  <a:lnTo>
                    <a:pt x="37" y="37"/>
                  </a:lnTo>
                  <a:lnTo>
                    <a:pt x="41" y="52"/>
                  </a:lnTo>
                  <a:lnTo>
                    <a:pt x="41" y="67"/>
                  </a:lnTo>
                  <a:lnTo>
                    <a:pt x="41" y="82"/>
                  </a:lnTo>
                  <a:lnTo>
                    <a:pt x="37" y="94"/>
                  </a:lnTo>
                  <a:lnTo>
                    <a:pt x="30" y="109"/>
                  </a:lnTo>
                  <a:lnTo>
                    <a:pt x="22" y="120"/>
                  </a:lnTo>
                  <a:lnTo>
                    <a:pt x="11" y="127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7" y="124"/>
                  </a:lnTo>
                  <a:lnTo>
                    <a:pt x="15" y="116"/>
                  </a:lnTo>
                  <a:lnTo>
                    <a:pt x="22" y="109"/>
                  </a:lnTo>
                  <a:lnTo>
                    <a:pt x="26" y="97"/>
                  </a:lnTo>
                  <a:lnTo>
                    <a:pt x="26" y="82"/>
                  </a:lnTo>
                  <a:lnTo>
                    <a:pt x="26" y="67"/>
                  </a:lnTo>
                  <a:lnTo>
                    <a:pt x="26" y="52"/>
                  </a:lnTo>
                  <a:lnTo>
                    <a:pt x="26" y="41"/>
                  </a:lnTo>
                  <a:lnTo>
                    <a:pt x="22" y="34"/>
                  </a:lnTo>
                  <a:lnTo>
                    <a:pt x="19" y="26"/>
                  </a:lnTo>
                  <a:lnTo>
                    <a:pt x="19" y="19"/>
                  </a:lnTo>
                  <a:lnTo>
                    <a:pt x="11" y="15"/>
                  </a:lnTo>
                  <a:lnTo>
                    <a:pt x="7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1" name="Freeform 70"/>
            <p:cNvSpPr>
              <a:spLocks/>
            </p:cNvSpPr>
            <p:nvPr/>
          </p:nvSpPr>
          <p:spPr bwMode="auto">
            <a:xfrm>
              <a:off x="2574" y="2404"/>
              <a:ext cx="109" cy="101"/>
            </a:xfrm>
            <a:custGeom>
              <a:avLst/>
              <a:gdLst>
                <a:gd name="T0" fmla="*/ 0 w 109"/>
                <a:gd name="T1" fmla="*/ 0 h 101"/>
                <a:gd name="T2" fmla="*/ 26 w 109"/>
                <a:gd name="T3" fmla="*/ 0 h 101"/>
                <a:gd name="T4" fmla="*/ 86 w 109"/>
                <a:gd name="T5" fmla="*/ 79 h 101"/>
                <a:gd name="T6" fmla="*/ 86 w 109"/>
                <a:gd name="T7" fmla="*/ 19 h 101"/>
                <a:gd name="T8" fmla="*/ 86 w 109"/>
                <a:gd name="T9" fmla="*/ 11 h 101"/>
                <a:gd name="T10" fmla="*/ 86 w 109"/>
                <a:gd name="T11" fmla="*/ 7 h 101"/>
                <a:gd name="T12" fmla="*/ 82 w 109"/>
                <a:gd name="T13" fmla="*/ 4 h 101"/>
                <a:gd name="T14" fmla="*/ 79 w 109"/>
                <a:gd name="T15" fmla="*/ 4 h 101"/>
                <a:gd name="T16" fmla="*/ 75 w 109"/>
                <a:gd name="T17" fmla="*/ 4 h 101"/>
                <a:gd name="T18" fmla="*/ 75 w 109"/>
                <a:gd name="T19" fmla="*/ 0 h 101"/>
                <a:gd name="T20" fmla="*/ 109 w 109"/>
                <a:gd name="T21" fmla="*/ 0 h 101"/>
                <a:gd name="T22" fmla="*/ 109 w 109"/>
                <a:gd name="T23" fmla="*/ 4 h 101"/>
                <a:gd name="T24" fmla="*/ 105 w 109"/>
                <a:gd name="T25" fmla="*/ 4 h 101"/>
                <a:gd name="T26" fmla="*/ 97 w 109"/>
                <a:gd name="T27" fmla="*/ 4 h 101"/>
                <a:gd name="T28" fmla="*/ 94 w 109"/>
                <a:gd name="T29" fmla="*/ 7 h 101"/>
                <a:gd name="T30" fmla="*/ 94 w 109"/>
                <a:gd name="T31" fmla="*/ 11 h 101"/>
                <a:gd name="T32" fmla="*/ 94 w 109"/>
                <a:gd name="T33" fmla="*/ 19 h 101"/>
                <a:gd name="T34" fmla="*/ 94 w 109"/>
                <a:gd name="T35" fmla="*/ 101 h 101"/>
                <a:gd name="T36" fmla="*/ 90 w 109"/>
                <a:gd name="T37" fmla="*/ 101 h 101"/>
                <a:gd name="T38" fmla="*/ 26 w 109"/>
                <a:gd name="T39" fmla="*/ 22 h 101"/>
                <a:gd name="T40" fmla="*/ 26 w 109"/>
                <a:gd name="T41" fmla="*/ 83 h 101"/>
                <a:gd name="T42" fmla="*/ 26 w 109"/>
                <a:gd name="T43" fmla="*/ 94 h 101"/>
                <a:gd name="T44" fmla="*/ 26 w 109"/>
                <a:gd name="T45" fmla="*/ 98 h 101"/>
                <a:gd name="T46" fmla="*/ 30 w 109"/>
                <a:gd name="T47" fmla="*/ 98 h 101"/>
                <a:gd name="T48" fmla="*/ 37 w 109"/>
                <a:gd name="T49" fmla="*/ 101 h 101"/>
                <a:gd name="T50" fmla="*/ 37 w 109"/>
                <a:gd name="T51" fmla="*/ 101 h 101"/>
                <a:gd name="T52" fmla="*/ 37 w 109"/>
                <a:gd name="T53" fmla="*/ 101 h 101"/>
                <a:gd name="T54" fmla="*/ 4 w 109"/>
                <a:gd name="T55" fmla="*/ 101 h 101"/>
                <a:gd name="T56" fmla="*/ 4 w 109"/>
                <a:gd name="T57" fmla="*/ 101 h 101"/>
                <a:gd name="T58" fmla="*/ 7 w 109"/>
                <a:gd name="T59" fmla="*/ 101 h 101"/>
                <a:gd name="T60" fmla="*/ 15 w 109"/>
                <a:gd name="T61" fmla="*/ 98 h 101"/>
                <a:gd name="T62" fmla="*/ 19 w 109"/>
                <a:gd name="T63" fmla="*/ 94 h 101"/>
                <a:gd name="T64" fmla="*/ 19 w 109"/>
                <a:gd name="T65" fmla="*/ 90 h 101"/>
                <a:gd name="T66" fmla="*/ 19 w 109"/>
                <a:gd name="T67" fmla="*/ 83 h 101"/>
                <a:gd name="T68" fmla="*/ 19 w 109"/>
                <a:gd name="T69" fmla="*/ 15 h 101"/>
                <a:gd name="T70" fmla="*/ 15 w 109"/>
                <a:gd name="T71" fmla="*/ 11 h 101"/>
                <a:gd name="T72" fmla="*/ 11 w 109"/>
                <a:gd name="T73" fmla="*/ 7 h 101"/>
                <a:gd name="T74" fmla="*/ 11 w 109"/>
                <a:gd name="T75" fmla="*/ 7 h 101"/>
                <a:gd name="T76" fmla="*/ 7 w 109"/>
                <a:gd name="T77" fmla="*/ 4 h 101"/>
                <a:gd name="T78" fmla="*/ 4 w 109"/>
                <a:gd name="T79" fmla="*/ 4 h 101"/>
                <a:gd name="T80" fmla="*/ 0 w 109"/>
                <a:gd name="T81" fmla="*/ 4 h 101"/>
                <a:gd name="T82" fmla="*/ 0 w 109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1"/>
                <a:gd name="T128" fmla="*/ 109 w 109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1">
                  <a:moveTo>
                    <a:pt x="0" y="0"/>
                  </a:moveTo>
                  <a:lnTo>
                    <a:pt x="26" y="0"/>
                  </a:lnTo>
                  <a:lnTo>
                    <a:pt x="86" y="79"/>
                  </a:lnTo>
                  <a:lnTo>
                    <a:pt x="86" y="19"/>
                  </a:lnTo>
                  <a:lnTo>
                    <a:pt x="86" y="11"/>
                  </a:lnTo>
                  <a:lnTo>
                    <a:pt x="86" y="7"/>
                  </a:lnTo>
                  <a:lnTo>
                    <a:pt x="82" y="4"/>
                  </a:lnTo>
                  <a:lnTo>
                    <a:pt x="79" y="4"/>
                  </a:lnTo>
                  <a:lnTo>
                    <a:pt x="75" y="4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9" y="4"/>
                  </a:lnTo>
                  <a:lnTo>
                    <a:pt x="105" y="4"/>
                  </a:lnTo>
                  <a:lnTo>
                    <a:pt x="97" y="4"/>
                  </a:lnTo>
                  <a:lnTo>
                    <a:pt x="94" y="7"/>
                  </a:lnTo>
                  <a:lnTo>
                    <a:pt x="94" y="11"/>
                  </a:lnTo>
                  <a:lnTo>
                    <a:pt x="94" y="19"/>
                  </a:lnTo>
                  <a:lnTo>
                    <a:pt x="94" y="101"/>
                  </a:lnTo>
                  <a:lnTo>
                    <a:pt x="90" y="101"/>
                  </a:lnTo>
                  <a:lnTo>
                    <a:pt x="26" y="22"/>
                  </a:lnTo>
                  <a:lnTo>
                    <a:pt x="26" y="83"/>
                  </a:lnTo>
                  <a:lnTo>
                    <a:pt x="26" y="94"/>
                  </a:lnTo>
                  <a:lnTo>
                    <a:pt x="26" y="98"/>
                  </a:lnTo>
                  <a:lnTo>
                    <a:pt x="30" y="98"/>
                  </a:lnTo>
                  <a:lnTo>
                    <a:pt x="37" y="101"/>
                  </a:lnTo>
                  <a:lnTo>
                    <a:pt x="4" y="101"/>
                  </a:lnTo>
                  <a:lnTo>
                    <a:pt x="7" y="101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19" y="90"/>
                  </a:lnTo>
                  <a:lnTo>
                    <a:pt x="19" y="83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2" name="Freeform 71"/>
            <p:cNvSpPr>
              <a:spLocks noEditPoints="1"/>
            </p:cNvSpPr>
            <p:nvPr/>
          </p:nvSpPr>
          <p:spPr bwMode="auto">
            <a:xfrm>
              <a:off x="2686" y="2404"/>
              <a:ext cx="75" cy="101"/>
            </a:xfrm>
            <a:custGeom>
              <a:avLst/>
              <a:gdLst>
                <a:gd name="T0" fmla="*/ 27 w 75"/>
                <a:gd name="T1" fmla="*/ 52 h 101"/>
                <a:gd name="T2" fmla="*/ 27 w 75"/>
                <a:gd name="T3" fmla="*/ 83 h 101"/>
                <a:gd name="T4" fmla="*/ 27 w 75"/>
                <a:gd name="T5" fmla="*/ 94 h 101"/>
                <a:gd name="T6" fmla="*/ 30 w 75"/>
                <a:gd name="T7" fmla="*/ 98 h 101"/>
                <a:gd name="T8" fmla="*/ 34 w 75"/>
                <a:gd name="T9" fmla="*/ 98 h 101"/>
                <a:gd name="T10" fmla="*/ 38 w 75"/>
                <a:gd name="T11" fmla="*/ 101 h 101"/>
                <a:gd name="T12" fmla="*/ 42 w 75"/>
                <a:gd name="T13" fmla="*/ 101 h 101"/>
                <a:gd name="T14" fmla="*/ 42 w 75"/>
                <a:gd name="T15" fmla="*/ 101 h 101"/>
                <a:gd name="T16" fmla="*/ 0 w 75"/>
                <a:gd name="T17" fmla="*/ 101 h 101"/>
                <a:gd name="T18" fmla="*/ 0 w 75"/>
                <a:gd name="T19" fmla="*/ 101 h 101"/>
                <a:gd name="T20" fmla="*/ 4 w 75"/>
                <a:gd name="T21" fmla="*/ 101 h 101"/>
                <a:gd name="T22" fmla="*/ 8 w 75"/>
                <a:gd name="T23" fmla="*/ 98 h 101"/>
                <a:gd name="T24" fmla="*/ 12 w 75"/>
                <a:gd name="T25" fmla="*/ 94 h 101"/>
                <a:gd name="T26" fmla="*/ 12 w 75"/>
                <a:gd name="T27" fmla="*/ 90 h 101"/>
                <a:gd name="T28" fmla="*/ 12 w 75"/>
                <a:gd name="T29" fmla="*/ 83 h 101"/>
                <a:gd name="T30" fmla="*/ 12 w 75"/>
                <a:gd name="T31" fmla="*/ 19 h 101"/>
                <a:gd name="T32" fmla="*/ 12 w 75"/>
                <a:gd name="T33" fmla="*/ 11 h 101"/>
                <a:gd name="T34" fmla="*/ 12 w 75"/>
                <a:gd name="T35" fmla="*/ 7 h 101"/>
                <a:gd name="T36" fmla="*/ 8 w 75"/>
                <a:gd name="T37" fmla="*/ 4 h 101"/>
                <a:gd name="T38" fmla="*/ 4 w 75"/>
                <a:gd name="T39" fmla="*/ 4 h 101"/>
                <a:gd name="T40" fmla="*/ 0 w 75"/>
                <a:gd name="T41" fmla="*/ 4 h 101"/>
                <a:gd name="T42" fmla="*/ 0 w 75"/>
                <a:gd name="T43" fmla="*/ 0 h 101"/>
                <a:gd name="T44" fmla="*/ 34 w 75"/>
                <a:gd name="T45" fmla="*/ 0 h 101"/>
                <a:gd name="T46" fmla="*/ 49 w 75"/>
                <a:gd name="T47" fmla="*/ 0 h 101"/>
                <a:gd name="T48" fmla="*/ 57 w 75"/>
                <a:gd name="T49" fmla="*/ 4 h 101"/>
                <a:gd name="T50" fmla="*/ 64 w 75"/>
                <a:gd name="T51" fmla="*/ 7 h 101"/>
                <a:gd name="T52" fmla="*/ 72 w 75"/>
                <a:gd name="T53" fmla="*/ 11 h 101"/>
                <a:gd name="T54" fmla="*/ 75 w 75"/>
                <a:gd name="T55" fmla="*/ 19 h 101"/>
                <a:gd name="T56" fmla="*/ 75 w 75"/>
                <a:gd name="T57" fmla="*/ 30 h 101"/>
                <a:gd name="T58" fmla="*/ 75 w 75"/>
                <a:gd name="T59" fmla="*/ 41 h 101"/>
                <a:gd name="T60" fmla="*/ 68 w 75"/>
                <a:gd name="T61" fmla="*/ 49 h 101"/>
                <a:gd name="T62" fmla="*/ 57 w 75"/>
                <a:gd name="T63" fmla="*/ 52 h 101"/>
                <a:gd name="T64" fmla="*/ 45 w 75"/>
                <a:gd name="T65" fmla="*/ 56 h 101"/>
                <a:gd name="T66" fmla="*/ 42 w 75"/>
                <a:gd name="T67" fmla="*/ 56 h 101"/>
                <a:gd name="T68" fmla="*/ 38 w 75"/>
                <a:gd name="T69" fmla="*/ 56 h 101"/>
                <a:gd name="T70" fmla="*/ 30 w 75"/>
                <a:gd name="T71" fmla="*/ 56 h 101"/>
                <a:gd name="T72" fmla="*/ 27 w 75"/>
                <a:gd name="T73" fmla="*/ 52 h 101"/>
                <a:gd name="T74" fmla="*/ 27 w 75"/>
                <a:gd name="T75" fmla="*/ 49 h 101"/>
                <a:gd name="T76" fmla="*/ 30 w 75"/>
                <a:gd name="T77" fmla="*/ 49 h 101"/>
                <a:gd name="T78" fmla="*/ 34 w 75"/>
                <a:gd name="T79" fmla="*/ 52 h 101"/>
                <a:gd name="T80" fmla="*/ 38 w 75"/>
                <a:gd name="T81" fmla="*/ 52 h 101"/>
                <a:gd name="T82" fmla="*/ 38 w 75"/>
                <a:gd name="T83" fmla="*/ 52 h 101"/>
                <a:gd name="T84" fmla="*/ 45 w 75"/>
                <a:gd name="T85" fmla="*/ 49 h 101"/>
                <a:gd name="T86" fmla="*/ 53 w 75"/>
                <a:gd name="T87" fmla="*/ 45 h 101"/>
                <a:gd name="T88" fmla="*/ 57 w 75"/>
                <a:gd name="T89" fmla="*/ 37 h 101"/>
                <a:gd name="T90" fmla="*/ 57 w 75"/>
                <a:gd name="T91" fmla="*/ 30 h 101"/>
                <a:gd name="T92" fmla="*/ 57 w 75"/>
                <a:gd name="T93" fmla="*/ 22 h 101"/>
                <a:gd name="T94" fmla="*/ 57 w 75"/>
                <a:gd name="T95" fmla="*/ 19 h 101"/>
                <a:gd name="T96" fmla="*/ 53 w 75"/>
                <a:gd name="T97" fmla="*/ 11 h 101"/>
                <a:gd name="T98" fmla="*/ 49 w 75"/>
                <a:gd name="T99" fmla="*/ 7 h 101"/>
                <a:gd name="T100" fmla="*/ 42 w 75"/>
                <a:gd name="T101" fmla="*/ 7 h 101"/>
                <a:gd name="T102" fmla="*/ 38 w 75"/>
                <a:gd name="T103" fmla="*/ 7 h 101"/>
                <a:gd name="T104" fmla="*/ 34 w 75"/>
                <a:gd name="T105" fmla="*/ 7 h 101"/>
                <a:gd name="T106" fmla="*/ 27 w 75"/>
                <a:gd name="T107" fmla="*/ 7 h 101"/>
                <a:gd name="T108" fmla="*/ 27 w 75"/>
                <a:gd name="T109" fmla="*/ 49 h 10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"/>
                <a:gd name="T166" fmla="*/ 0 h 101"/>
                <a:gd name="T167" fmla="*/ 75 w 75"/>
                <a:gd name="T168" fmla="*/ 101 h 10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" h="101">
                  <a:moveTo>
                    <a:pt x="27" y="52"/>
                  </a:moveTo>
                  <a:lnTo>
                    <a:pt x="27" y="83"/>
                  </a:lnTo>
                  <a:lnTo>
                    <a:pt x="27" y="94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8" y="101"/>
                  </a:lnTo>
                  <a:lnTo>
                    <a:pt x="42" y="101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8" y="98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83"/>
                  </a:lnTo>
                  <a:lnTo>
                    <a:pt x="12" y="19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4" y="0"/>
                  </a:lnTo>
                  <a:lnTo>
                    <a:pt x="49" y="0"/>
                  </a:lnTo>
                  <a:lnTo>
                    <a:pt x="57" y="4"/>
                  </a:lnTo>
                  <a:lnTo>
                    <a:pt x="64" y="7"/>
                  </a:lnTo>
                  <a:lnTo>
                    <a:pt x="72" y="11"/>
                  </a:lnTo>
                  <a:lnTo>
                    <a:pt x="75" y="19"/>
                  </a:lnTo>
                  <a:lnTo>
                    <a:pt x="75" y="30"/>
                  </a:lnTo>
                  <a:lnTo>
                    <a:pt x="75" y="41"/>
                  </a:lnTo>
                  <a:lnTo>
                    <a:pt x="68" y="49"/>
                  </a:lnTo>
                  <a:lnTo>
                    <a:pt x="57" y="52"/>
                  </a:lnTo>
                  <a:lnTo>
                    <a:pt x="45" y="56"/>
                  </a:lnTo>
                  <a:lnTo>
                    <a:pt x="42" y="56"/>
                  </a:lnTo>
                  <a:lnTo>
                    <a:pt x="38" y="56"/>
                  </a:lnTo>
                  <a:lnTo>
                    <a:pt x="30" y="56"/>
                  </a:lnTo>
                  <a:lnTo>
                    <a:pt x="27" y="52"/>
                  </a:lnTo>
                  <a:close/>
                  <a:moveTo>
                    <a:pt x="27" y="49"/>
                  </a:moveTo>
                  <a:lnTo>
                    <a:pt x="30" y="49"/>
                  </a:lnTo>
                  <a:lnTo>
                    <a:pt x="34" y="52"/>
                  </a:lnTo>
                  <a:lnTo>
                    <a:pt x="38" y="52"/>
                  </a:lnTo>
                  <a:lnTo>
                    <a:pt x="45" y="49"/>
                  </a:lnTo>
                  <a:lnTo>
                    <a:pt x="53" y="45"/>
                  </a:lnTo>
                  <a:lnTo>
                    <a:pt x="57" y="37"/>
                  </a:lnTo>
                  <a:lnTo>
                    <a:pt x="57" y="30"/>
                  </a:lnTo>
                  <a:lnTo>
                    <a:pt x="57" y="22"/>
                  </a:lnTo>
                  <a:lnTo>
                    <a:pt x="57" y="19"/>
                  </a:lnTo>
                  <a:lnTo>
                    <a:pt x="53" y="11"/>
                  </a:lnTo>
                  <a:lnTo>
                    <a:pt x="49" y="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7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Freeform 72"/>
            <p:cNvSpPr>
              <a:spLocks/>
            </p:cNvSpPr>
            <p:nvPr/>
          </p:nvSpPr>
          <p:spPr bwMode="auto">
            <a:xfrm>
              <a:off x="2773" y="2400"/>
              <a:ext cx="41" cy="135"/>
            </a:xfrm>
            <a:custGeom>
              <a:avLst/>
              <a:gdLst>
                <a:gd name="T0" fmla="*/ 41 w 41"/>
                <a:gd name="T1" fmla="*/ 132 h 135"/>
                <a:gd name="T2" fmla="*/ 41 w 41"/>
                <a:gd name="T3" fmla="*/ 135 h 135"/>
                <a:gd name="T4" fmla="*/ 30 w 41"/>
                <a:gd name="T5" fmla="*/ 132 h 135"/>
                <a:gd name="T6" fmla="*/ 22 w 41"/>
                <a:gd name="T7" fmla="*/ 124 h 135"/>
                <a:gd name="T8" fmla="*/ 11 w 41"/>
                <a:gd name="T9" fmla="*/ 113 h 135"/>
                <a:gd name="T10" fmla="*/ 7 w 41"/>
                <a:gd name="T11" fmla="*/ 98 h 135"/>
                <a:gd name="T12" fmla="*/ 0 w 41"/>
                <a:gd name="T13" fmla="*/ 83 h 135"/>
                <a:gd name="T14" fmla="*/ 0 w 41"/>
                <a:gd name="T15" fmla="*/ 68 h 135"/>
                <a:gd name="T16" fmla="*/ 0 w 41"/>
                <a:gd name="T17" fmla="*/ 56 h 135"/>
                <a:gd name="T18" fmla="*/ 3 w 41"/>
                <a:gd name="T19" fmla="*/ 41 h 135"/>
                <a:gd name="T20" fmla="*/ 11 w 41"/>
                <a:gd name="T21" fmla="*/ 30 h 135"/>
                <a:gd name="T22" fmla="*/ 18 w 41"/>
                <a:gd name="T23" fmla="*/ 19 h 135"/>
                <a:gd name="T24" fmla="*/ 30 w 41"/>
                <a:gd name="T25" fmla="*/ 8 h 135"/>
                <a:gd name="T26" fmla="*/ 41 w 41"/>
                <a:gd name="T27" fmla="*/ 0 h 135"/>
                <a:gd name="T28" fmla="*/ 41 w 41"/>
                <a:gd name="T29" fmla="*/ 4 h 135"/>
                <a:gd name="T30" fmla="*/ 33 w 41"/>
                <a:gd name="T31" fmla="*/ 11 h 135"/>
                <a:gd name="T32" fmla="*/ 26 w 41"/>
                <a:gd name="T33" fmla="*/ 19 h 135"/>
                <a:gd name="T34" fmla="*/ 18 w 41"/>
                <a:gd name="T35" fmla="*/ 26 h 135"/>
                <a:gd name="T36" fmla="*/ 15 w 41"/>
                <a:gd name="T37" fmla="*/ 41 h 135"/>
                <a:gd name="T38" fmla="*/ 15 w 41"/>
                <a:gd name="T39" fmla="*/ 53 h 135"/>
                <a:gd name="T40" fmla="*/ 15 w 41"/>
                <a:gd name="T41" fmla="*/ 68 h 135"/>
                <a:gd name="T42" fmla="*/ 15 w 41"/>
                <a:gd name="T43" fmla="*/ 83 h 135"/>
                <a:gd name="T44" fmla="*/ 15 w 41"/>
                <a:gd name="T45" fmla="*/ 94 h 135"/>
                <a:gd name="T46" fmla="*/ 18 w 41"/>
                <a:gd name="T47" fmla="*/ 105 h 135"/>
                <a:gd name="T48" fmla="*/ 22 w 41"/>
                <a:gd name="T49" fmla="*/ 113 h 135"/>
                <a:gd name="T50" fmla="*/ 22 w 41"/>
                <a:gd name="T51" fmla="*/ 117 h 135"/>
                <a:gd name="T52" fmla="*/ 30 w 41"/>
                <a:gd name="T53" fmla="*/ 124 h 135"/>
                <a:gd name="T54" fmla="*/ 33 w 41"/>
                <a:gd name="T55" fmla="*/ 128 h 135"/>
                <a:gd name="T56" fmla="*/ 41 w 41"/>
                <a:gd name="T57" fmla="*/ 132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2"/>
                  </a:moveTo>
                  <a:lnTo>
                    <a:pt x="41" y="135"/>
                  </a:lnTo>
                  <a:lnTo>
                    <a:pt x="30" y="132"/>
                  </a:lnTo>
                  <a:lnTo>
                    <a:pt x="22" y="124"/>
                  </a:lnTo>
                  <a:lnTo>
                    <a:pt x="11" y="113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3" y="41"/>
                  </a:lnTo>
                  <a:lnTo>
                    <a:pt x="11" y="30"/>
                  </a:lnTo>
                  <a:lnTo>
                    <a:pt x="18" y="19"/>
                  </a:lnTo>
                  <a:lnTo>
                    <a:pt x="30" y="8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3" y="11"/>
                  </a:lnTo>
                  <a:lnTo>
                    <a:pt x="26" y="19"/>
                  </a:lnTo>
                  <a:lnTo>
                    <a:pt x="18" y="26"/>
                  </a:lnTo>
                  <a:lnTo>
                    <a:pt x="15" y="41"/>
                  </a:lnTo>
                  <a:lnTo>
                    <a:pt x="15" y="53"/>
                  </a:lnTo>
                  <a:lnTo>
                    <a:pt x="15" y="68"/>
                  </a:lnTo>
                  <a:lnTo>
                    <a:pt x="15" y="83"/>
                  </a:lnTo>
                  <a:lnTo>
                    <a:pt x="15" y="94"/>
                  </a:lnTo>
                  <a:lnTo>
                    <a:pt x="18" y="105"/>
                  </a:lnTo>
                  <a:lnTo>
                    <a:pt x="22" y="113"/>
                  </a:lnTo>
                  <a:lnTo>
                    <a:pt x="22" y="117"/>
                  </a:lnTo>
                  <a:lnTo>
                    <a:pt x="30" y="124"/>
                  </a:lnTo>
                  <a:lnTo>
                    <a:pt x="33" y="128"/>
                  </a:lnTo>
                  <a:lnTo>
                    <a:pt x="41" y="1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Freeform 73"/>
            <p:cNvSpPr>
              <a:spLocks/>
            </p:cNvSpPr>
            <p:nvPr/>
          </p:nvSpPr>
          <p:spPr bwMode="auto">
            <a:xfrm>
              <a:off x="2825" y="2438"/>
              <a:ext cx="45" cy="67"/>
            </a:xfrm>
            <a:custGeom>
              <a:avLst/>
              <a:gdLst>
                <a:gd name="T0" fmla="*/ 41 w 45"/>
                <a:gd name="T1" fmla="*/ 0 h 67"/>
                <a:gd name="T2" fmla="*/ 41 w 45"/>
                <a:gd name="T3" fmla="*/ 22 h 67"/>
                <a:gd name="T4" fmla="*/ 38 w 45"/>
                <a:gd name="T5" fmla="*/ 22 h 67"/>
                <a:gd name="T6" fmla="*/ 34 w 45"/>
                <a:gd name="T7" fmla="*/ 11 h 67"/>
                <a:gd name="T8" fmla="*/ 30 w 45"/>
                <a:gd name="T9" fmla="*/ 7 h 67"/>
                <a:gd name="T10" fmla="*/ 26 w 45"/>
                <a:gd name="T11" fmla="*/ 3 h 67"/>
                <a:gd name="T12" fmla="*/ 19 w 45"/>
                <a:gd name="T13" fmla="*/ 3 h 67"/>
                <a:gd name="T14" fmla="*/ 15 w 45"/>
                <a:gd name="T15" fmla="*/ 3 h 67"/>
                <a:gd name="T16" fmla="*/ 11 w 45"/>
                <a:gd name="T17" fmla="*/ 7 h 67"/>
                <a:gd name="T18" fmla="*/ 8 w 45"/>
                <a:gd name="T19" fmla="*/ 7 h 67"/>
                <a:gd name="T20" fmla="*/ 8 w 45"/>
                <a:gd name="T21" fmla="*/ 11 h 67"/>
                <a:gd name="T22" fmla="*/ 8 w 45"/>
                <a:gd name="T23" fmla="*/ 15 h 67"/>
                <a:gd name="T24" fmla="*/ 11 w 45"/>
                <a:gd name="T25" fmla="*/ 18 h 67"/>
                <a:gd name="T26" fmla="*/ 15 w 45"/>
                <a:gd name="T27" fmla="*/ 22 h 67"/>
                <a:gd name="T28" fmla="*/ 19 w 45"/>
                <a:gd name="T29" fmla="*/ 26 h 67"/>
                <a:gd name="T30" fmla="*/ 30 w 45"/>
                <a:gd name="T31" fmla="*/ 30 h 67"/>
                <a:gd name="T32" fmla="*/ 38 w 45"/>
                <a:gd name="T33" fmla="*/ 34 h 67"/>
                <a:gd name="T34" fmla="*/ 41 w 45"/>
                <a:gd name="T35" fmla="*/ 41 h 67"/>
                <a:gd name="T36" fmla="*/ 45 w 45"/>
                <a:gd name="T37" fmla="*/ 49 h 67"/>
                <a:gd name="T38" fmla="*/ 41 w 45"/>
                <a:gd name="T39" fmla="*/ 56 h 67"/>
                <a:gd name="T40" fmla="*/ 38 w 45"/>
                <a:gd name="T41" fmla="*/ 64 h 67"/>
                <a:gd name="T42" fmla="*/ 30 w 45"/>
                <a:gd name="T43" fmla="*/ 67 h 67"/>
                <a:gd name="T44" fmla="*/ 23 w 45"/>
                <a:gd name="T45" fmla="*/ 67 h 67"/>
                <a:gd name="T46" fmla="*/ 15 w 45"/>
                <a:gd name="T47" fmla="*/ 67 h 67"/>
                <a:gd name="T48" fmla="*/ 8 w 45"/>
                <a:gd name="T49" fmla="*/ 67 h 67"/>
                <a:gd name="T50" fmla="*/ 4 w 45"/>
                <a:gd name="T51" fmla="*/ 67 h 67"/>
                <a:gd name="T52" fmla="*/ 4 w 45"/>
                <a:gd name="T53" fmla="*/ 67 h 67"/>
                <a:gd name="T54" fmla="*/ 0 w 45"/>
                <a:gd name="T55" fmla="*/ 67 h 67"/>
                <a:gd name="T56" fmla="*/ 0 w 45"/>
                <a:gd name="T57" fmla="*/ 67 h 67"/>
                <a:gd name="T58" fmla="*/ 0 w 45"/>
                <a:gd name="T59" fmla="*/ 67 h 67"/>
                <a:gd name="T60" fmla="*/ 0 w 45"/>
                <a:gd name="T61" fmla="*/ 45 h 67"/>
                <a:gd name="T62" fmla="*/ 0 w 45"/>
                <a:gd name="T63" fmla="*/ 45 h 67"/>
                <a:gd name="T64" fmla="*/ 4 w 45"/>
                <a:gd name="T65" fmla="*/ 52 h 67"/>
                <a:gd name="T66" fmla="*/ 8 w 45"/>
                <a:gd name="T67" fmla="*/ 60 h 67"/>
                <a:gd name="T68" fmla="*/ 15 w 45"/>
                <a:gd name="T69" fmla="*/ 64 h 67"/>
                <a:gd name="T70" fmla="*/ 23 w 45"/>
                <a:gd name="T71" fmla="*/ 64 h 67"/>
                <a:gd name="T72" fmla="*/ 26 w 45"/>
                <a:gd name="T73" fmla="*/ 64 h 67"/>
                <a:gd name="T74" fmla="*/ 30 w 45"/>
                <a:gd name="T75" fmla="*/ 60 h 67"/>
                <a:gd name="T76" fmla="*/ 34 w 45"/>
                <a:gd name="T77" fmla="*/ 56 h 67"/>
                <a:gd name="T78" fmla="*/ 34 w 45"/>
                <a:gd name="T79" fmla="*/ 52 h 67"/>
                <a:gd name="T80" fmla="*/ 34 w 45"/>
                <a:gd name="T81" fmla="*/ 49 h 67"/>
                <a:gd name="T82" fmla="*/ 30 w 45"/>
                <a:gd name="T83" fmla="*/ 45 h 67"/>
                <a:gd name="T84" fmla="*/ 26 w 45"/>
                <a:gd name="T85" fmla="*/ 41 h 67"/>
                <a:gd name="T86" fmla="*/ 15 w 45"/>
                <a:gd name="T87" fmla="*/ 37 h 67"/>
                <a:gd name="T88" fmla="*/ 8 w 45"/>
                <a:gd name="T89" fmla="*/ 34 h 67"/>
                <a:gd name="T90" fmla="*/ 4 w 45"/>
                <a:gd name="T91" fmla="*/ 26 h 67"/>
                <a:gd name="T92" fmla="*/ 0 w 45"/>
                <a:gd name="T93" fmla="*/ 22 h 67"/>
                <a:gd name="T94" fmla="*/ 0 w 45"/>
                <a:gd name="T95" fmla="*/ 18 h 67"/>
                <a:gd name="T96" fmla="*/ 0 w 45"/>
                <a:gd name="T97" fmla="*/ 11 h 67"/>
                <a:gd name="T98" fmla="*/ 4 w 45"/>
                <a:gd name="T99" fmla="*/ 3 h 67"/>
                <a:gd name="T100" fmla="*/ 11 w 45"/>
                <a:gd name="T101" fmla="*/ 0 h 67"/>
                <a:gd name="T102" fmla="*/ 19 w 45"/>
                <a:gd name="T103" fmla="*/ 0 h 67"/>
                <a:gd name="T104" fmla="*/ 23 w 45"/>
                <a:gd name="T105" fmla="*/ 0 h 67"/>
                <a:gd name="T106" fmla="*/ 30 w 45"/>
                <a:gd name="T107" fmla="*/ 0 h 67"/>
                <a:gd name="T108" fmla="*/ 34 w 45"/>
                <a:gd name="T109" fmla="*/ 0 h 67"/>
                <a:gd name="T110" fmla="*/ 34 w 45"/>
                <a:gd name="T111" fmla="*/ 0 h 67"/>
                <a:gd name="T112" fmla="*/ 38 w 45"/>
                <a:gd name="T113" fmla="*/ 0 h 67"/>
                <a:gd name="T114" fmla="*/ 38 w 45"/>
                <a:gd name="T115" fmla="*/ 0 h 67"/>
                <a:gd name="T116" fmla="*/ 38 w 45"/>
                <a:gd name="T117" fmla="*/ 0 h 67"/>
                <a:gd name="T118" fmla="*/ 38 w 45"/>
                <a:gd name="T119" fmla="*/ 0 h 67"/>
                <a:gd name="T120" fmla="*/ 41 w 45"/>
                <a:gd name="T121" fmla="*/ 0 h 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67"/>
                <a:gd name="T185" fmla="*/ 45 w 45"/>
                <a:gd name="T186" fmla="*/ 67 h 6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67">
                  <a:moveTo>
                    <a:pt x="41" y="0"/>
                  </a:moveTo>
                  <a:lnTo>
                    <a:pt x="41" y="22"/>
                  </a:lnTo>
                  <a:lnTo>
                    <a:pt x="38" y="22"/>
                  </a:lnTo>
                  <a:lnTo>
                    <a:pt x="34" y="11"/>
                  </a:lnTo>
                  <a:lnTo>
                    <a:pt x="30" y="7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1" y="7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11" y="18"/>
                  </a:lnTo>
                  <a:lnTo>
                    <a:pt x="15" y="22"/>
                  </a:lnTo>
                  <a:lnTo>
                    <a:pt x="19" y="26"/>
                  </a:lnTo>
                  <a:lnTo>
                    <a:pt x="30" y="30"/>
                  </a:lnTo>
                  <a:lnTo>
                    <a:pt x="38" y="34"/>
                  </a:lnTo>
                  <a:lnTo>
                    <a:pt x="41" y="41"/>
                  </a:lnTo>
                  <a:lnTo>
                    <a:pt x="45" y="49"/>
                  </a:lnTo>
                  <a:lnTo>
                    <a:pt x="41" y="56"/>
                  </a:lnTo>
                  <a:lnTo>
                    <a:pt x="38" y="64"/>
                  </a:lnTo>
                  <a:lnTo>
                    <a:pt x="30" y="67"/>
                  </a:lnTo>
                  <a:lnTo>
                    <a:pt x="23" y="67"/>
                  </a:lnTo>
                  <a:lnTo>
                    <a:pt x="15" y="67"/>
                  </a:lnTo>
                  <a:lnTo>
                    <a:pt x="8" y="67"/>
                  </a:lnTo>
                  <a:lnTo>
                    <a:pt x="4" y="67"/>
                  </a:lnTo>
                  <a:lnTo>
                    <a:pt x="0" y="67"/>
                  </a:lnTo>
                  <a:lnTo>
                    <a:pt x="0" y="45"/>
                  </a:lnTo>
                  <a:lnTo>
                    <a:pt x="4" y="52"/>
                  </a:lnTo>
                  <a:lnTo>
                    <a:pt x="8" y="60"/>
                  </a:lnTo>
                  <a:lnTo>
                    <a:pt x="15" y="64"/>
                  </a:lnTo>
                  <a:lnTo>
                    <a:pt x="23" y="64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4" y="49"/>
                  </a:lnTo>
                  <a:lnTo>
                    <a:pt x="30" y="45"/>
                  </a:lnTo>
                  <a:lnTo>
                    <a:pt x="26" y="41"/>
                  </a:lnTo>
                  <a:lnTo>
                    <a:pt x="15" y="37"/>
                  </a:lnTo>
                  <a:lnTo>
                    <a:pt x="8" y="34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3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Freeform 74"/>
            <p:cNvSpPr>
              <a:spLocks noEditPoints="1"/>
            </p:cNvSpPr>
            <p:nvPr/>
          </p:nvSpPr>
          <p:spPr bwMode="auto">
            <a:xfrm>
              <a:off x="2878" y="2438"/>
              <a:ext cx="63" cy="67"/>
            </a:xfrm>
            <a:custGeom>
              <a:avLst/>
              <a:gdLst>
                <a:gd name="T0" fmla="*/ 30 w 63"/>
                <a:gd name="T1" fmla="*/ 64 h 67"/>
                <a:gd name="T2" fmla="*/ 22 w 63"/>
                <a:gd name="T3" fmla="*/ 67 h 67"/>
                <a:gd name="T4" fmla="*/ 11 w 63"/>
                <a:gd name="T5" fmla="*/ 67 h 67"/>
                <a:gd name="T6" fmla="*/ 3 w 63"/>
                <a:gd name="T7" fmla="*/ 60 h 67"/>
                <a:gd name="T8" fmla="*/ 0 w 63"/>
                <a:gd name="T9" fmla="*/ 49 h 67"/>
                <a:gd name="T10" fmla="*/ 7 w 63"/>
                <a:gd name="T11" fmla="*/ 37 h 67"/>
                <a:gd name="T12" fmla="*/ 22 w 63"/>
                <a:gd name="T13" fmla="*/ 30 h 67"/>
                <a:gd name="T14" fmla="*/ 37 w 63"/>
                <a:gd name="T15" fmla="*/ 22 h 67"/>
                <a:gd name="T16" fmla="*/ 33 w 63"/>
                <a:gd name="T17" fmla="*/ 7 h 67"/>
                <a:gd name="T18" fmla="*/ 26 w 63"/>
                <a:gd name="T19" fmla="*/ 3 h 67"/>
                <a:gd name="T20" fmla="*/ 18 w 63"/>
                <a:gd name="T21" fmla="*/ 7 h 67"/>
                <a:gd name="T22" fmla="*/ 15 w 63"/>
                <a:gd name="T23" fmla="*/ 11 h 67"/>
                <a:gd name="T24" fmla="*/ 15 w 63"/>
                <a:gd name="T25" fmla="*/ 18 h 67"/>
                <a:gd name="T26" fmla="*/ 11 w 63"/>
                <a:gd name="T27" fmla="*/ 22 h 67"/>
                <a:gd name="T28" fmla="*/ 7 w 63"/>
                <a:gd name="T29" fmla="*/ 22 h 67"/>
                <a:gd name="T30" fmla="*/ 3 w 63"/>
                <a:gd name="T31" fmla="*/ 18 h 67"/>
                <a:gd name="T32" fmla="*/ 7 w 63"/>
                <a:gd name="T33" fmla="*/ 11 h 67"/>
                <a:gd name="T34" fmla="*/ 18 w 63"/>
                <a:gd name="T35" fmla="*/ 0 h 67"/>
                <a:gd name="T36" fmla="*/ 37 w 63"/>
                <a:gd name="T37" fmla="*/ 0 h 67"/>
                <a:gd name="T38" fmla="*/ 48 w 63"/>
                <a:gd name="T39" fmla="*/ 3 h 67"/>
                <a:gd name="T40" fmla="*/ 52 w 63"/>
                <a:gd name="T41" fmla="*/ 15 h 67"/>
                <a:gd name="T42" fmla="*/ 52 w 63"/>
                <a:gd name="T43" fmla="*/ 45 h 67"/>
                <a:gd name="T44" fmla="*/ 52 w 63"/>
                <a:gd name="T45" fmla="*/ 56 h 67"/>
                <a:gd name="T46" fmla="*/ 52 w 63"/>
                <a:gd name="T47" fmla="*/ 60 h 67"/>
                <a:gd name="T48" fmla="*/ 56 w 63"/>
                <a:gd name="T49" fmla="*/ 60 h 67"/>
                <a:gd name="T50" fmla="*/ 56 w 63"/>
                <a:gd name="T51" fmla="*/ 60 h 67"/>
                <a:gd name="T52" fmla="*/ 63 w 63"/>
                <a:gd name="T53" fmla="*/ 56 h 67"/>
                <a:gd name="T54" fmla="*/ 52 w 63"/>
                <a:gd name="T55" fmla="*/ 67 h 67"/>
                <a:gd name="T56" fmla="*/ 45 w 63"/>
                <a:gd name="T57" fmla="*/ 67 h 67"/>
                <a:gd name="T58" fmla="*/ 37 w 63"/>
                <a:gd name="T59" fmla="*/ 64 h 67"/>
                <a:gd name="T60" fmla="*/ 37 w 63"/>
                <a:gd name="T61" fmla="*/ 52 h 67"/>
                <a:gd name="T62" fmla="*/ 30 w 63"/>
                <a:gd name="T63" fmla="*/ 30 h 67"/>
                <a:gd name="T64" fmla="*/ 18 w 63"/>
                <a:gd name="T65" fmla="*/ 37 h 67"/>
                <a:gd name="T66" fmla="*/ 15 w 63"/>
                <a:gd name="T67" fmla="*/ 45 h 67"/>
                <a:gd name="T68" fmla="*/ 15 w 63"/>
                <a:gd name="T69" fmla="*/ 52 h 67"/>
                <a:gd name="T70" fmla="*/ 18 w 63"/>
                <a:gd name="T71" fmla="*/ 60 h 67"/>
                <a:gd name="T72" fmla="*/ 30 w 63"/>
                <a:gd name="T73" fmla="*/ 56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3"/>
                <a:gd name="T112" fmla="*/ 0 h 67"/>
                <a:gd name="T113" fmla="*/ 63 w 63"/>
                <a:gd name="T114" fmla="*/ 67 h 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3" h="67">
                  <a:moveTo>
                    <a:pt x="37" y="56"/>
                  </a:moveTo>
                  <a:lnTo>
                    <a:pt x="30" y="64"/>
                  </a:lnTo>
                  <a:lnTo>
                    <a:pt x="26" y="67"/>
                  </a:lnTo>
                  <a:lnTo>
                    <a:pt x="22" y="67"/>
                  </a:lnTo>
                  <a:lnTo>
                    <a:pt x="18" y="67"/>
                  </a:lnTo>
                  <a:lnTo>
                    <a:pt x="11" y="67"/>
                  </a:lnTo>
                  <a:lnTo>
                    <a:pt x="7" y="64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3" y="45"/>
                  </a:lnTo>
                  <a:lnTo>
                    <a:pt x="7" y="37"/>
                  </a:lnTo>
                  <a:lnTo>
                    <a:pt x="15" y="34"/>
                  </a:lnTo>
                  <a:lnTo>
                    <a:pt x="22" y="30"/>
                  </a:lnTo>
                  <a:lnTo>
                    <a:pt x="37" y="22"/>
                  </a:lnTo>
                  <a:lnTo>
                    <a:pt x="37" y="11"/>
                  </a:lnTo>
                  <a:lnTo>
                    <a:pt x="33" y="7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18" y="7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48" y="3"/>
                  </a:lnTo>
                  <a:lnTo>
                    <a:pt x="48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52" y="45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60" y="56"/>
                  </a:lnTo>
                  <a:lnTo>
                    <a:pt x="63" y="56"/>
                  </a:lnTo>
                  <a:lnTo>
                    <a:pt x="52" y="67"/>
                  </a:lnTo>
                  <a:lnTo>
                    <a:pt x="45" y="67"/>
                  </a:lnTo>
                  <a:lnTo>
                    <a:pt x="41" y="67"/>
                  </a:lnTo>
                  <a:lnTo>
                    <a:pt x="37" y="64"/>
                  </a:lnTo>
                  <a:lnTo>
                    <a:pt x="37" y="56"/>
                  </a:lnTo>
                  <a:close/>
                  <a:moveTo>
                    <a:pt x="37" y="52"/>
                  </a:moveTo>
                  <a:lnTo>
                    <a:pt x="37" y="30"/>
                  </a:lnTo>
                  <a:lnTo>
                    <a:pt x="30" y="30"/>
                  </a:lnTo>
                  <a:lnTo>
                    <a:pt x="26" y="34"/>
                  </a:lnTo>
                  <a:lnTo>
                    <a:pt x="18" y="37"/>
                  </a:lnTo>
                  <a:lnTo>
                    <a:pt x="15" y="41"/>
                  </a:lnTo>
                  <a:lnTo>
                    <a:pt x="15" y="45"/>
                  </a:lnTo>
                  <a:lnTo>
                    <a:pt x="15" y="49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30" y="56"/>
                  </a:lnTo>
                  <a:lnTo>
                    <a:pt x="37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6" name="Freeform 75"/>
            <p:cNvSpPr>
              <a:spLocks/>
            </p:cNvSpPr>
            <p:nvPr/>
          </p:nvSpPr>
          <p:spPr bwMode="auto">
            <a:xfrm>
              <a:off x="2945" y="2438"/>
              <a:ext cx="56" cy="67"/>
            </a:xfrm>
            <a:custGeom>
              <a:avLst/>
              <a:gdLst>
                <a:gd name="T0" fmla="*/ 56 w 56"/>
                <a:gd name="T1" fmla="*/ 41 h 67"/>
                <a:gd name="T2" fmla="*/ 53 w 56"/>
                <a:gd name="T3" fmla="*/ 52 h 67"/>
                <a:gd name="T4" fmla="*/ 45 w 56"/>
                <a:gd name="T5" fmla="*/ 60 h 67"/>
                <a:gd name="T6" fmla="*/ 38 w 56"/>
                <a:gd name="T7" fmla="*/ 67 h 67"/>
                <a:gd name="T8" fmla="*/ 30 w 56"/>
                <a:gd name="T9" fmla="*/ 67 h 67"/>
                <a:gd name="T10" fmla="*/ 19 w 56"/>
                <a:gd name="T11" fmla="*/ 67 h 67"/>
                <a:gd name="T12" fmla="*/ 8 w 56"/>
                <a:gd name="T13" fmla="*/ 60 h 67"/>
                <a:gd name="T14" fmla="*/ 4 w 56"/>
                <a:gd name="T15" fmla="*/ 52 h 67"/>
                <a:gd name="T16" fmla="*/ 0 w 56"/>
                <a:gd name="T17" fmla="*/ 45 h 67"/>
                <a:gd name="T18" fmla="*/ 0 w 56"/>
                <a:gd name="T19" fmla="*/ 34 h 67"/>
                <a:gd name="T20" fmla="*/ 4 w 56"/>
                <a:gd name="T21" fmla="*/ 22 h 67"/>
                <a:gd name="T22" fmla="*/ 4 w 56"/>
                <a:gd name="T23" fmla="*/ 15 h 67"/>
                <a:gd name="T24" fmla="*/ 11 w 56"/>
                <a:gd name="T25" fmla="*/ 7 h 67"/>
                <a:gd name="T26" fmla="*/ 19 w 56"/>
                <a:gd name="T27" fmla="*/ 0 h 67"/>
                <a:gd name="T28" fmla="*/ 34 w 56"/>
                <a:gd name="T29" fmla="*/ 0 h 67"/>
                <a:gd name="T30" fmla="*/ 41 w 56"/>
                <a:gd name="T31" fmla="*/ 0 h 67"/>
                <a:gd name="T32" fmla="*/ 49 w 56"/>
                <a:gd name="T33" fmla="*/ 3 h 67"/>
                <a:gd name="T34" fmla="*/ 53 w 56"/>
                <a:gd name="T35" fmla="*/ 7 h 67"/>
                <a:gd name="T36" fmla="*/ 53 w 56"/>
                <a:gd name="T37" fmla="*/ 15 h 67"/>
                <a:gd name="T38" fmla="*/ 53 w 56"/>
                <a:gd name="T39" fmla="*/ 15 h 67"/>
                <a:gd name="T40" fmla="*/ 53 w 56"/>
                <a:gd name="T41" fmla="*/ 18 h 67"/>
                <a:gd name="T42" fmla="*/ 49 w 56"/>
                <a:gd name="T43" fmla="*/ 18 h 67"/>
                <a:gd name="T44" fmla="*/ 49 w 56"/>
                <a:gd name="T45" fmla="*/ 18 h 67"/>
                <a:gd name="T46" fmla="*/ 45 w 56"/>
                <a:gd name="T47" fmla="*/ 18 h 67"/>
                <a:gd name="T48" fmla="*/ 41 w 56"/>
                <a:gd name="T49" fmla="*/ 18 h 67"/>
                <a:gd name="T50" fmla="*/ 41 w 56"/>
                <a:gd name="T51" fmla="*/ 15 h 67"/>
                <a:gd name="T52" fmla="*/ 41 w 56"/>
                <a:gd name="T53" fmla="*/ 11 h 67"/>
                <a:gd name="T54" fmla="*/ 38 w 56"/>
                <a:gd name="T55" fmla="*/ 7 h 67"/>
                <a:gd name="T56" fmla="*/ 38 w 56"/>
                <a:gd name="T57" fmla="*/ 3 h 67"/>
                <a:gd name="T58" fmla="*/ 34 w 56"/>
                <a:gd name="T59" fmla="*/ 3 h 67"/>
                <a:gd name="T60" fmla="*/ 30 w 56"/>
                <a:gd name="T61" fmla="*/ 3 h 67"/>
                <a:gd name="T62" fmla="*/ 23 w 56"/>
                <a:gd name="T63" fmla="*/ 3 h 67"/>
                <a:gd name="T64" fmla="*/ 19 w 56"/>
                <a:gd name="T65" fmla="*/ 7 h 67"/>
                <a:gd name="T66" fmla="*/ 15 w 56"/>
                <a:gd name="T67" fmla="*/ 15 h 67"/>
                <a:gd name="T68" fmla="*/ 15 w 56"/>
                <a:gd name="T69" fmla="*/ 26 h 67"/>
                <a:gd name="T70" fmla="*/ 15 w 56"/>
                <a:gd name="T71" fmla="*/ 37 h 67"/>
                <a:gd name="T72" fmla="*/ 19 w 56"/>
                <a:gd name="T73" fmla="*/ 49 h 67"/>
                <a:gd name="T74" fmla="*/ 26 w 56"/>
                <a:gd name="T75" fmla="*/ 52 h 67"/>
                <a:gd name="T76" fmla="*/ 34 w 56"/>
                <a:gd name="T77" fmla="*/ 56 h 67"/>
                <a:gd name="T78" fmla="*/ 41 w 56"/>
                <a:gd name="T79" fmla="*/ 56 h 67"/>
                <a:gd name="T80" fmla="*/ 49 w 56"/>
                <a:gd name="T81" fmla="*/ 52 h 67"/>
                <a:gd name="T82" fmla="*/ 53 w 56"/>
                <a:gd name="T83" fmla="*/ 49 h 67"/>
                <a:gd name="T84" fmla="*/ 56 w 56"/>
                <a:gd name="T85" fmla="*/ 37 h 67"/>
                <a:gd name="T86" fmla="*/ 56 w 56"/>
                <a:gd name="T87" fmla="*/ 41 h 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6"/>
                <a:gd name="T133" fmla="*/ 0 h 67"/>
                <a:gd name="T134" fmla="*/ 56 w 56"/>
                <a:gd name="T135" fmla="*/ 67 h 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6" h="67">
                  <a:moveTo>
                    <a:pt x="56" y="41"/>
                  </a:moveTo>
                  <a:lnTo>
                    <a:pt x="53" y="52"/>
                  </a:lnTo>
                  <a:lnTo>
                    <a:pt x="45" y="60"/>
                  </a:lnTo>
                  <a:lnTo>
                    <a:pt x="38" y="67"/>
                  </a:lnTo>
                  <a:lnTo>
                    <a:pt x="30" y="67"/>
                  </a:lnTo>
                  <a:lnTo>
                    <a:pt x="19" y="67"/>
                  </a:lnTo>
                  <a:lnTo>
                    <a:pt x="8" y="60"/>
                  </a:lnTo>
                  <a:lnTo>
                    <a:pt x="4" y="52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4" y="22"/>
                  </a:lnTo>
                  <a:lnTo>
                    <a:pt x="4" y="15"/>
                  </a:lnTo>
                  <a:lnTo>
                    <a:pt x="11" y="7"/>
                  </a:lnTo>
                  <a:lnTo>
                    <a:pt x="19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9" y="3"/>
                  </a:lnTo>
                  <a:lnTo>
                    <a:pt x="53" y="7"/>
                  </a:lnTo>
                  <a:lnTo>
                    <a:pt x="53" y="15"/>
                  </a:lnTo>
                  <a:lnTo>
                    <a:pt x="53" y="18"/>
                  </a:lnTo>
                  <a:lnTo>
                    <a:pt x="49" y="18"/>
                  </a:lnTo>
                  <a:lnTo>
                    <a:pt x="45" y="18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38" y="7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0" y="3"/>
                  </a:lnTo>
                  <a:lnTo>
                    <a:pt x="23" y="3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5" y="26"/>
                  </a:lnTo>
                  <a:lnTo>
                    <a:pt x="15" y="37"/>
                  </a:lnTo>
                  <a:lnTo>
                    <a:pt x="19" y="49"/>
                  </a:lnTo>
                  <a:lnTo>
                    <a:pt x="26" y="52"/>
                  </a:lnTo>
                  <a:lnTo>
                    <a:pt x="34" y="56"/>
                  </a:lnTo>
                  <a:lnTo>
                    <a:pt x="41" y="56"/>
                  </a:lnTo>
                  <a:lnTo>
                    <a:pt x="49" y="52"/>
                  </a:lnTo>
                  <a:lnTo>
                    <a:pt x="53" y="49"/>
                  </a:lnTo>
                  <a:lnTo>
                    <a:pt x="56" y="37"/>
                  </a:lnTo>
                  <a:lnTo>
                    <a:pt x="56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7" name="Freeform 76"/>
            <p:cNvSpPr>
              <a:spLocks/>
            </p:cNvSpPr>
            <p:nvPr/>
          </p:nvSpPr>
          <p:spPr bwMode="auto">
            <a:xfrm>
              <a:off x="3009" y="2400"/>
              <a:ext cx="75" cy="105"/>
            </a:xfrm>
            <a:custGeom>
              <a:avLst/>
              <a:gdLst>
                <a:gd name="T0" fmla="*/ 23 w 75"/>
                <a:gd name="T1" fmla="*/ 68 h 105"/>
                <a:gd name="T2" fmla="*/ 45 w 75"/>
                <a:gd name="T3" fmla="*/ 49 h 105"/>
                <a:gd name="T4" fmla="*/ 49 w 75"/>
                <a:gd name="T5" fmla="*/ 45 h 105"/>
                <a:gd name="T6" fmla="*/ 49 w 75"/>
                <a:gd name="T7" fmla="*/ 41 h 105"/>
                <a:gd name="T8" fmla="*/ 45 w 75"/>
                <a:gd name="T9" fmla="*/ 41 h 105"/>
                <a:gd name="T10" fmla="*/ 41 w 75"/>
                <a:gd name="T11" fmla="*/ 38 h 105"/>
                <a:gd name="T12" fmla="*/ 71 w 75"/>
                <a:gd name="T13" fmla="*/ 38 h 105"/>
                <a:gd name="T14" fmla="*/ 60 w 75"/>
                <a:gd name="T15" fmla="*/ 41 h 105"/>
                <a:gd name="T16" fmla="*/ 53 w 75"/>
                <a:gd name="T17" fmla="*/ 49 h 105"/>
                <a:gd name="T18" fmla="*/ 53 w 75"/>
                <a:gd name="T19" fmla="*/ 87 h 105"/>
                <a:gd name="T20" fmla="*/ 64 w 75"/>
                <a:gd name="T21" fmla="*/ 98 h 105"/>
                <a:gd name="T22" fmla="*/ 68 w 75"/>
                <a:gd name="T23" fmla="*/ 102 h 105"/>
                <a:gd name="T24" fmla="*/ 75 w 75"/>
                <a:gd name="T25" fmla="*/ 102 h 105"/>
                <a:gd name="T26" fmla="*/ 41 w 75"/>
                <a:gd name="T27" fmla="*/ 105 h 105"/>
                <a:gd name="T28" fmla="*/ 45 w 75"/>
                <a:gd name="T29" fmla="*/ 102 h 105"/>
                <a:gd name="T30" fmla="*/ 49 w 75"/>
                <a:gd name="T31" fmla="*/ 102 h 105"/>
                <a:gd name="T32" fmla="*/ 49 w 75"/>
                <a:gd name="T33" fmla="*/ 98 h 105"/>
                <a:gd name="T34" fmla="*/ 23 w 75"/>
                <a:gd name="T35" fmla="*/ 68 h 105"/>
                <a:gd name="T36" fmla="*/ 23 w 75"/>
                <a:gd name="T37" fmla="*/ 94 h 105"/>
                <a:gd name="T38" fmla="*/ 26 w 75"/>
                <a:gd name="T39" fmla="*/ 102 h 105"/>
                <a:gd name="T40" fmla="*/ 30 w 75"/>
                <a:gd name="T41" fmla="*/ 102 h 105"/>
                <a:gd name="T42" fmla="*/ 34 w 75"/>
                <a:gd name="T43" fmla="*/ 105 h 105"/>
                <a:gd name="T44" fmla="*/ 0 w 75"/>
                <a:gd name="T45" fmla="*/ 105 h 105"/>
                <a:gd name="T46" fmla="*/ 7 w 75"/>
                <a:gd name="T47" fmla="*/ 102 h 105"/>
                <a:gd name="T48" fmla="*/ 11 w 75"/>
                <a:gd name="T49" fmla="*/ 98 h 105"/>
                <a:gd name="T50" fmla="*/ 11 w 75"/>
                <a:gd name="T51" fmla="*/ 90 h 105"/>
                <a:gd name="T52" fmla="*/ 11 w 75"/>
                <a:gd name="T53" fmla="*/ 19 h 105"/>
                <a:gd name="T54" fmla="*/ 11 w 75"/>
                <a:gd name="T55" fmla="*/ 11 h 105"/>
                <a:gd name="T56" fmla="*/ 7 w 75"/>
                <a:gd name="T57" fmla="*/ 8 h 105"/>
                <a:gd name="T58" fmla="*/ 4 w 75"/>
                <a:gd name="T59" fmla="*/ 8 h 105"/>
                <a:gd name="T60" fmla="*/ 0 w 75"/>
                <a:gd name="T61" fmla="*/ 8 h 105"/>
                <a:gd name="T62" fmla="*/ 23 w 75"/>
                <a:gd name="T63" fmla="*/ 0 h 1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"/>
                <a:gd name="T97" fmla="*/ 0 h 105"/>
                <a:gd name="T98" fmla="*/ 75 w 75"/>
                <a:gd name="T99" fmla="*/ 105 h 1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" h="105">
                  <a:moveTo>
                    <a:pt x="23" y="0"/>
                  </a:moveTo>
                  <a:lnTo>
                    <a:pt x="23" y="68"/>
                  </a:lnTo>
                  <a:lnTo>
                    <a:pt x="41" y="53"/>
                  </a:lnTo>
                  <a:lnTo>
                    <a:pt x="45" y="49"/>
                  </a:lnTo>
                  <a:lnTo>
                    <a:pt x="49" y="45"/>
                  </a:lnTo>
                  <a:lnTo>
                    <a:pt x="49" y="41"/>
                  </a:lnTo>
                  <a:lnTo>
                    <a:pt x="45" y="41"/>
                  </a:lnTo>
                  <a:lnTo>
                    <a:pt x="41" y="38"/>
                  </a:lnTo>
                  <a:lnTo>
                    <a:pt x="71" y="38"/>
                  </a:lnTo>
                  <a:lnTo>
                    <a:pt x="68" y="41"/>
                  </a:lnTo>
                  <a:lnTo>
                    <a:pt x="60" y="41"/>
                  </a:lnTo>
                  <a:lnTo>
                    <a:pt x="56" y="45"/>
                  </a:lnTo>
                  <a:lnTo>
                    <a:pt x="53" y="49"/>
                  </a:lnTo>
                  <a:lnTo>
                    <a:pt x="34" y="64"/>
                  </a:lnTo>
                  <a:lnTo>
                    <a:pt x="53" y="87"/>
                  </a:lnTo>
                  <a:lnTo>
                    <a:pt x="60" y="94"/>
                  </a:lnTo>
                  <a:lnTo>
                    <a:pt x="64" y="98"/>
                  </a:lnTo>
                  <a:lnTo>
                    <a:pt x="68" y="102"/>
                  </a:lnTo>
                  <a:lnTo>
                    <a:pt x="71" y="102"/>
                  </a:lnTo>
                  <a:lnTo>
                    <a:pt x="75" y="102"/>
                  </a:lnTo>
                  <a:lnTo>
                    <a:pt x="75" y="105"/>
                  </a:lnTo>
                  <a:lnTo>
                    <a:pt x="41" y="105"/>
                  </a:lnTo>
                  <a:lnTo>
                    <a:pt x="45" y="102"/>
                  </a:lnTo>
                  <a:lnTo>
                    <a:pt x="49" y="102"/>
                  </a:lnTo>
                  <a:lnTo>
                    <a:pt x="49" y="98"/>
                  </a:lnTo>
                  <a:lnTo>
                    <a:pt x="45" y="94"/>
                  </a:lnTo>
                  <a:lnTo>
                    <a:pt x="23" y="68"/>
                  </a:lnTo>
                  <a:lnTo>
                    <a:pt x="23" y="90"/>
                  </a:lnTo>
                  <a:lnTo>
                    <a:pt x="23" y="94"/>
                  </a:lnTo>
                  <a:lnTo>
                    <a:pt x="23" y="98"/>
                  </a:lnTo>
                  <a:lnTo>
                    <a:pt x="26" y="102"/>
                  </a:lnTo>
                  <a:lnTo>
                    <a:pt x="30" y="102"/>
                  </a:lnTo>
                  <a:lnTo>
                    <a:pt x="34" y="105"/>
                  </a:lnTo>
                  <a:lnTo>
                    <a:pt x="0" y="105"/>
                  </a:lnTo>
                  <a:lnTo>
                    <a:pt x="4" y="102"/>
                  </a:lnTo>
                  <a:lnTo>
                    <a:pt x="7" y="102"/>
                  </a:lnTo>
                  <a:lnTo>
                    <a:pt x="11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30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11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8" name="Freeform 77"/>
            <p:cNvSpPr>
              <a:spLocks/>
            </p:cNvSpPr>
            <p:nvPr/>
          </p:nvSpPr>
          <p:spPr bwMode="auto">
            <a:xfrm>
              <a:off x="3092" y="2438"/>
              <a:ext cx="45" cy="67"/>
            </a:xfrm>
            <a:custGeom>
              <a:avLst/>
              <a:gdLst>
                <a:gd name="T0" fmla="*/ 41 w 45"/>
                <a:gd name="T1" fmla="*/ 0 h 67"/>
                <a:gd name="T2" fmla="*/ 41 w 45"/>
                <a:gd name="T3" fmla="*/ 22 h 67"/>
                <a:gd name="T4" fmla="*/ 37 w 45"/>
                <a:gd name="T5" fmla="*/ 22 h 67"/>
                <a:gd name="T6" fmla="*/ 37 w 45"/>
                <a:gd name="T7" fmla="*/ 11 h 67"/>
                <a:gd name="T8" fmla="*/ 30 w 45"/>
                <a:gd name="T9" fmla="*/ 7 h 67"/>
                <a:gd name="T10" fmla="*/ 26 w 45"/>
                <a:gd name="T11" fmla="*/ 3 h 67"/>
                <a:gd name="T12" fmla="*/ 22 w 45"/>
                <a:gd name="T13" fmla="*/ 3 h 67"/>
                <a:gd name="T14" fmla="*/ 15 w 45"/>
                <a:gd name="T15" fmla="*/ 3 h 67"/>
                <a:gd name="T16" fmla="*/ 11 w 45"/>
                <a:gd name="T17" fmla="*/ 7 h 67"/>
                <a:gd name="T18" fmla="*/ 11 w 45"/>
                <a:gd name="T19" fmla="*/ 7 h 67"/>
                <a:gd name="T20" fmla="*/ 7 w 45"/>
                <a:gd name="T21" fmla="*/ 11 h 67"/>
                <a:gd name="T22" fmla="*/ 11 w 45"/>
                <a:gd name="T23" fmla="*/ 15 h 67"/>
                <a:gd name="T24" fmla="*/ 11 w 45"/>
                <a:gd name="T25" fmla="*/ 18 h 67"/>
                <a:gd name="T26" fmla="*/ 15 w 45"/>
                <a:gd name="T27" fmla="*/ 22 h 67"/>
                <a:gd name="T28" fmla="*/ 18 w 45"/>
                <a:gd name="T29" fmla="*/ 26 h 67"/>
                <a:gd name="T30" fmla="*/ 30 w 45"/>
                <a:gd name="T31" fmla="*/ 30 h 67"/>
                <a:gd name="T32" fmla="*/ 37 w 45"/>
                <a:gd name="T33" fmla="*/ 34 h 67"/>
                <a:gd name="T34" fmla="*/ 45 w 45"/>
                <a:gd name="T35" fmla="*/ 41 h 67"/>
                <a:gd name="T36" fmla="*/ 45 w 45"/>
                <a:gd name="T37" fmla="*/ 49 h 67"/>
                <a:gd name="T38" fmla="*/ 45 w 45"/>
                <a:gd name="T39" fmla="*/ 56 h 67"/>
                <a:gd name="T40" fmla="*/ 37 w 45"/>
                <a:gd name="T41" fmla="*/ 64 h 67"/>
                <a:gd name="T42" fmla="*/ 30 w 45"/>
                <a:gd name="T43" fmla="*/ 67 h 67"/>
                <a:gd name="T44" fmla="*/ 22 w 45"/>
                <a:gd name="T45" fmla="*/ 67 h 67"/>
                <a:gd name="T46" fmla="*/ 15 w 45"/>
                <a:gd name="T47" fmla="*/ 67 h 67"/>
                <a:gd name="T48" fmla="*/ 7 w 45"/>
                <a:gd name="T49" fmla="*/ 67 h 67"/>
                <a:gd name="T50" fmla="*/ 7 w 45"/>
                <a:gd name="T51" fmla="*/ 67 h 67"/>
                <a:gd name="T52" fmla="*/ 3 w 45"/>
                <a:gd name="T53" fmla="*/ 67 h 67"/>
                <a:gd name="T54" fmla="*/ 3 w 45"/>
                <a:gd name="T55" fmla="*/ 67 h 67"/>
                <a:gd name="T56" fmla="*/ 0 w 45"/>
                <a:gd name="T57" fmla="*/ 67 h 67"/>
                <a:gd name="T58" fmla="*/ 0 w 45"/>
                <a:gd name="T59" fmla="*/ 67 h 67"/>
                <a:gd name="T60" fmla="*/ 0 w 45"/>
                <a:gd name="T61" fmla="*/ 45 h 67"/>
                <a:gd name="T62" fmla="*/ 0 w 45"/>
                <a:gd name="T63" fmla="*/ 45 h 67"/>
                <a:gd name="T64" fmla="*/ 3 w 45"/>
                <a:gd name="T65" fmla="*/ 52 h 67"/>
                <a:gd name="T66" fmla="*/ 11 w 45"/>
                <a:gd name="T67" fmla="*/ 60 h 67"/>
                <a:gd name="T68" fmla="*/ 15 w 45"/>
                <a:gd name="T69" fmla="*/ 64 h 67"/>
                <a:gd name="T70" fmla="*/ 22 w 45"/>
                <a:gd name="T71" fmla="*/ 64 h 67"/>
                <a:gd name="T72" fmla="*/ 26 w 45"/>
                <a:gd name="T73" fmla="*/ 64 h 67"/>
                <a:gd name="T74" fmla="*/ 30 w 45"/>
                <a:gd name="T75" fmla="*/ 60 h 67"/>
                <a:gd name="T76" fmla="*/ 33 w 45"/>
                <a:gd name="T77" fmla="*/ 56 h 67"/>
                <a:gd name="T78" fmla="*/ 33 w 45"/>
                <a:gd name="T79" fmla="*/ 52 h 67"/>
                <a:gd name="T80" fmla="*/ 33 w 45"/>
                <a:gd name="T81" fmla="*/ 49 h 67"/>
                <a:gd name="T82" fmla="*/ 30 w 45"/>
                <a:gd name="T83" fmla="*/ 45 h 67"/>
                <a:gd name="T84" fmla="*/ 26 w 45"/>
                <a:gd name="T85" fmla="*/ 41 h 67"/>
                <a:gd name="T86" fmla="*/ 18 w 45"/>
                <a:gd name="T87" fmla="*/ 37 h 67"/>
                <a:gd name="T88" fmla="*/ 7 w 45"/>
                <a:gd name="T89" fmla="*/ 34 h 67"/>
                <a:gd name="T90" fmla="*/ 3 w 45"/>
                <a:gd name="T91" fmla="*/ 26 h 67"/>
                <a:gd name="T92" fmla="*/ 0 w 45"/>
                <a:gd name="T93" fmla="*/ 22 h 67"/>
                <a:gd name="T94" fmla="*/ 0 w 45"/>
                <a:gd name="T95" fmla="*/ 18 h 67"/>
                <a:gd name="T96" fmla="*/ 0 w 45"/>
                <a:gd name="T97" fmla="*/ 11 h 67"/>
                <a:gd name="T98" fmla="*/ 7 w 45"/>
                <a:gd name="T99" fmla="*/ 3 h 67"/>
                <a:gd name="T100" fmla="*/ 11 w 45"/>
                <a:gd name="T101" fmla="*/ 0 h 67"/>
                <a:gd name="T102" fmla="*/ 22 w 45"/>
                <a:gd name="T103" fmla="*/ 0 h 67"/>
                <a:gd name="T104" fmla="*/ 26 w 45"/>
                <a:gd name="T105" fmla="*/ 0 h 67"/>
                <a:gd name="T106" fmla="*/ 30 w 45"/>
                <a:gd name="T107" fmla="*/ 0 h 67"/>
                <a:gd name="T108" fmla="*/ 33 w 45"/>
                <a:gd name="T109" fmla="*/ 0 h 67"/>
                <a:gd name="T110" fmla="*/ 33 w 45"/>
                <a:gd name="T111" fmla="*/ 0 h 67"/>
                <a:gd name="T112" fmla="*/ 37 w 45"/>
                <a:gd name="T113" fmla="*/ 0 h 67"/>
                <a:gd name="T114" fmla="*/ 37 w 45"/>
                <a:gd name="T115" fmla="*/ 0 h 67"/>
                <a:gd name="T116" fmla="*/ 37 w 45"/>
                <a:gd name="T117" fmla="*/ 0 h 67"/>
                <a:gd name="T118" fmla="*/ 37 w 45"/>
                <a:gd name="T119" fmla="*/ 0 h 67"/>
                <a:gd name="T120" fmla="*/ 41 w 45"/>
                <a:gd name="T121" fmla="*/ 0 h 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67"/>
                <a:gd name="T185" fmla="*/ 45 w 45"/>
                <a:gd name="T186" fmla="*/ 67 h 6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67">
                  <a:moveTo>
                    <a:pt x="41" y="0"/>
                  </a:moveTo>
                  <a:lnTo>
                    <a:pt x="41" y="22"/>
                  </a:lnTo>
                  <a:lnTo>
                    <a:pt x="37" y="22"/>
                  </a:lnTo>
                  <a:lnTo>
                    <a:pt x="37" y="11"/>
                  </a:lnTo>
                  <a:lnTo>
                    <a:pt x="30" y="7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15" y="3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15" y="22"/>
                  </a:lnTo>
                  <a:lnTo>
                    <a:pt x="18" y="26"/>
                  </a:lnTo>
                  <a:lnTo>
                    <a:pt x="30" y="30"/>
                  </a:lnTo>
                  <a:lnTo>
                    <a:pt x="37" y="34"/>
                  </a:lnTo>
                  <a:lnTo>
                    <a:pt x="45" y="41"/>
                  </a:lnTo>
                  <a:lnTo>
                    <a:pt x="45" y="49"/>
                  </a:lnTo>
                  <a:lnTo>
                    <a:pt x="45" y="56"/>
                  </a:lnTo>
                  <a:lnTo>
                    <a:pt x="37" y="64"/>
                  </a:lnTo>
                  <a:lnTo>
                    <a:pt x="30" y="67"/>
                  </a:lnTo>
                  <a:lnTo>
                    <a:pt x="22" y="67"/>
                  </a:lnTo>
                  <a:lnTo>
                    <a:pt x="15" y="67"/>
                  </a:lnTo>
                  <a:lnTo>
                    <a:pt x="7" y="67"/>
                  </a:lnTo>
                  <a:lnTo>
                    <a:pt x="3" y="67"/>
                  </a:lnTo>
                  <a:lnTo>
                    <a:pt x="0" y="67"/>
                  </a:lnTo>
                  <a:lnTo>
                    <a:pt x="0" y="45"/>
                  </a:lnTo>
                  <a:lnTo>
                    <a:pt x="3" y="52"/>
                  </a:lnTo>
                  <a:lnTo>
                    <a:pt x="11" y="60"/>
                  </a:lnTo>
                  <a:lnTo>
                    <a:pt x="15" y="64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0" y="45"/>
                  </a:lnTo>
                  <a:lnTo>
                    <a:pt x="26" y="41"/>
                  </a:lnTo>
                  <a:lnTo>
                    <a:pt x="18" y="37"/>
                  </a:lnTo>
                  <a:lnTo>
                    <a:pt x="7" y="34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7" y="3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9" name="Freeform 78"/>
            <p:cNvSpPr>
              <a:spLocks/>
            </p:cNvSpPr>
            <p:nvPr/>
          </p:nvSpPr>
          <p:spPr bwMode="auto">
            <a:xfrm>
              <a:off x="3144" y="2400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11 w 41"/>
                <a:gd name="T5" fmla="*/ 8 h 135"/>
                <a:gd name="T6" fmla="*/ 19 w 41"/>
                <a:gd name="T7" fmla="*/ 15 h 135"/>
                <a:gd name="T8" fmla="*/ 30 w 41"/>
                <a:gd name="T9" fmla="*/ 26 h 135"/>
                <a:gd name="T10" fmla="*/ 34 w 41"/>
                <a:gd name="T11" fmla="*/ 38 h 135"/>
                <a:gd name="T12" fmla="*/ 41 w 41"/>
                <a:gd name="T13" fmla="*/ 53 h 135"/>
                <a:gd name="T14" fmla="*/ 41 w 41"/>
                <a:gd name="T15" fmla="*/ 68 h 135"/>
                <a:gd name="T16" fmla="*/ 41 w 41"/>
                <a:gd name="T17" fmla="*/ 83 h 135"/>
                <a:gd name="T18" fmla="*/ 38 w 41"/>
                <a:gd name="T19" fmla="*/ 98 h 135"/>
                <a:gd name="T20" fmla="*/ 30 w 41"/>
                <a:gd name="T21" fmla="*/ 109 h 135"/>
                <a:gd name="T22" fmla="*/ 23 w 41"/>
                <a:gd name="T23" fmla="*/ 120 h 135"/>
                <a:gd name="T24" fmla="*/ 11 w 41"/>
                <a:gd name="T25" fmla="*/ 132 h 135"/>
                <a:gd name="T26" fmla="*/ 0 w 41"/>
                <a:gd name="T27" fmla="*/ 135 h 135"/>
                <a:gd name="T28" fmla="*/ 0 w 41"/>
                <a:gd name="T29" fmla="*/ 132 h 135"/>
                <a:gd name="T30" fmla="*/ 8 w 41"/>
                <a:gd name="T31" fmla="*/ 128 h 135"/>
                <a:gd name="T32" fmla="*/ 15 w 41"/>
                <a:gd name="T33" fmla="*/ 120 h 135"/>
                <a:gd name="T34" fmla="*/ 23 w 41"/>
                <a:gd name="T35" fmla="*/ 109 h 135"/>
                <a:gd name="T36" fmla="*/ 23 w 41"/>
                <a:gd name="T37" fmla="*/ 98 h 135"/>
                <a:gd name="T38" fmla="*/ 26 w 41"/>
                <a:gd name="T39" fmla="*/ 87 h 135"/>
                <a:gd name="T40" fmla="*/ 26 w 41"/>
                <a:gd name="T41" fmla="*/ 72 h 135"/>
                <a:gd name="T42" fmla="*/ 26 w 41"/>
                <a:gd name="T43" fmla="*/ 56 h 135"/>
                <a:gd name="T44" fmla="*/ 26 w 41"/>
                <a:gd name="T45" fmla="*/ 41 h 135"/>
                <a:gd name="T46" fmla="*/ 23 w 41"/>
                <a:gd name="T47" fmla="*/ 34 h 135"/>
                <a:gd name="T48" fmla="*/ 19 w 41"/>
                <a:gd name="T49" fmla="*/ 26 h 135"/>
                <a:gd name="T50" fmla="*/ 15 w 41"/>
                <a:gd name="T51" fmla="*/ 23 h 135"/>
                <a:gd name="T52" fmla="*/ 11 w 41"/>
                <a:gd name="T53" fmla="*/ 15 h 135"/>
                <a:gd name="T54" fmla="*/ 8 w 41"/>
                <a:gd name="T55" fmla="*/ 11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19" y="15"/>
                  </a:lnTo>
                  <a:lnTo>
                    <a:pt x="30" y="26"/>
                  </a:lnTo>
                  <a:lnTo>
                    <a:pt x="34" y="38"/>
                  </a:lnTo>
                  <a:lnTo>
                    <a:pt x="41" y="53"/>
                  </a:lnTo>
                  <a:lnTo>
                    <a:pt x="41" y="68"/>
                  </a:lnTo>
                  <a:lnTo>
                    <a:pt x="41" y="83"/>
                  </a:lnTo>
                  <a:lnTo>
                    <a:pt x="38" y="98"/>
                  </a:lnTo>
                  <a:lnTo>
                    <a:pt x="30" y="109"/>
                  </a:lnTo>
                  <a:lnTo>
                    <a:pt x="23" y="120"/>
                  </a:lnTo>
                  <a:lnTo>
                    <a:pt x="11" y="132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8" y="128"/>
                  </a:lnTo>
                  <a:lnTo>
                    <a:pt x="15" y="120"/>
                  </a:lnTo>
                  <a:lnTo>
                    <a:pt x="23" y="109"/>
                  </a:lnTo>
                  <a:lnTo>
                    <a:pt x="23" y="98"/>
                  </a:lnTo>
                  <a:lnTo>
                    <a:pt x="26" y="87"/>
                  </a:lnTo>
                  <a:lnTo>
                    <a:pt x="26" y="72"/>
                  </a:lnTo>
                  <a:lnTo>
                    <a:pt x="26" y="56"/>
                  </a:lnTo>
                  <a:lnTo>
                    <a:pt x="26" y="41"/>
                  </a:lnTo>
                  <a:lnTo>
                    <a:pt x="23" y="34"/>
                  </a:lnTo>
                  <a:lnTo>
                    <a:pt x="19" y="26"/>
                  </a:lnTo>
                  <a:lnTo>
                    <a:pt x="15" y="23"/>
                  </a:lnTo>
                  <a:lnTo>
                    <a:pt x="11" y="15"/>
                  </a:lnTo>
                  <a:lnTo>
                    <a:pt x="8" y="1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0" name="Freeform 79"/>
            <p:cNvSpPr>
              <a:spLocks noEditPoints="1"/>
            </p:cNvSpPr>
            <p:nvPr/>
          </p:nvSpPr>
          <p:spPr bwMode="auto">
            <a:xfrm>
              <a:off x="4041" y="2404"/>
              <a:ext cx="75" cy="101"/>
            </a:xfrm>
            <a:custGeom>
              <a:avLst/>
              <a:gdLst>
                <a:gd name="T0" fmla="*/ 26 w 75"/>
                <a:gd name="T1" fmla="*/ 52 h 101"/>
                <a:gd name="T2" fmla="*/ 26 w 75"/>
                <a:gd name="T3" fmla="*/ 83 h 101"/>
                <a:gd name="T4" fmla="*/ 26 w 75"/>
                <a:gd name="T5" fmla="*/ 94 h 101"/>
                <a:gd name="T6" fmla="*/ 30 w 75"/>
                <a:gd name="T7" fmla="*/ 98 h 101"/>
                <a:gd name="T8" fmla="*/ 33 w 75"/>
                <a:gd name="T9" fmla="*/ 98 h 101"/>
                <a:gd name="T10" fmla="*/ 37 w 75"/>
                <a:gd name="T11" fmla="*/ 101 h 101"/>
                <a:gd name="T12" fmla="*/ 41 w 75"/>
                <a:gd name="T13" fmla="*/ 101 h 101"/>
                <a:gd name="T14" fmla="*/ 41 w 75"/>
                <a:gd name="T15" fmla="*/ 101 h 101"/>
                <a:gd name="T16" fmla="*/ 0 w 75"/>
                <a:gd name="T17" fmla="*/ 101 h 101"/>
                <a:gd name="T18" fmla="*/ 0 w 75"/>
                <a:gd name="T19" fmla="*/ 101 h 101"/>
                <a:gd name="T20" fmla="*/ 3 w 75"/>
                <a:gd name="T21" fmla="*/ 101 h 101"/>
                <a:gd name="T22" fmla="*/ 7 w 75"/>
                <a:gd name="T23" fmla="*/ 98 h 101"/>
                <a:gd name="T24" fmla="*/ 11 w 75"/>
                <a:gd name="T25" fmla="*/ 94 h 101"/>
                <a:gd name="T26" fmla="*/ 11 w 75"/>
                <a:gd name="T27" fmla="*/ 90 h 101"/>
                <a:gd name="T28" fmla="*/ 11 w 75"/>
                <a:gd name="T29" fmla="*/ 83 h 101"/>
                <a:gd name="T30" fmla="*/ 11 w 75"/>
                <a:gd name="T31" fmla="*/ 19 h 101"/>
                <a:gd name="T32" fmla="*/ 11 w 75"/>
                <a:gd name="T33" fmla="*/ 11 h 101"/>
                <a:gd name="T34" fmla="*/ 11 w 75"/>
                <a:gd name="T35" fmla="*/ 7 h 101"/>
                <a:gd name="T36" fmla="*/ 7 w 75"/>
                <a:gd name="T37" fmla="*/ 4 h 101"/>
                <a:gd name="T38" fmla="*/ 3 w 75"/>
                <a:gd name="T39" fmla="*/ 4 h 101"/>
                <a:gd name="T40" fmla="*/ 0 w 75"/>
                <a:gd name="T41" fmla="*/ 4 h 101"/>
                <a:gd name="T42" fmla="*/ 0 w 75"/>
                <a:gd name="T43" fmla="*/ 0 h 101"/>
                <a:gd name="T44" fmla="*/ 33 w 75"/>
                <a:gd name="T45" fmla="*/ 0 h 101"/>
                <a:gd name="T46" fmla="*/ 48 w 75"/>
                <a:gd name="T47" fmla="*/ 0 h 101"/>
                <a:gd name="T48" fmla="*/ 56 w 75"/>
                <a:gd name="T49" fmla="*/ 4 h 101"/>
                <a:gd name="T50" fmla="*/ 63 w 75"/>
                <a:gd name="T51" fmla="*/ 7 h 101"/>
                <a:gd name="T52" fmla="*/ 71 w 75"/>
                <a:gd name="T53" fmla="*/ 11 h 101"/>
                <a:gd name="T54" fmla="*/ 75 w 75"/>
                <a:gd name="T55" fmla="*/ 19 h 101"/>
                <a:gd name="T56" fmla="*/ 75 w 75"/>
                <a:gd name="T57" fmla="*/ 30 h 101"/>
                <a:gd name="T58" fmla="*/ 75 w 75"/>
                <a:gd name="T59" fmla="*/ 41 h 101"/>
                <a:gd name="T60" fmla="*/ 67 w 75"/>
                <a:gd name="T61" fmla="*/ 49 h 101"/>
                <a:gd name="T62" fmla="*/ 56 w 75"/>
                <a:gd name="T63" fmla="*/ 52 h 101"/>
                <a:gd name="T64" fmla="*/ 45 w 75"/>
                <a:gd name="T65" fmla="*/ 56 h 101"/>
                <a:gd name="T66" fmla="*/ 41 w 75"/>
                <a:gd name="T67" fmla="*/ 56 h 101"/>
                <a:gd name="T68" fmla="*/ 37 w 75"/>
                <a:gd name="T69" fmla="*/ 56 h 101"/>
                <a:gd name="T70" fmla="*/ 30 w 75"/>
                <a:gd name="T71" fmla="*/ 56 h 101"/>
                <a:gd name="T72" fmla="*/ 26 w 75"/>
                <a:gd name="T73" fmla="*/ 52 h 101"/>
                <a:gd name="T74" fmla="*/ 26 w 75"/>
                <a:gd name="T75" fmla="*/ 49 h 101"/>
                <a:gd name="T76" fmla="*/ 30 w 75"/>
                <a:gd name="T77" fmla="*/ 49 h 101"/>
                <a:gd name="T78" fmla="*/ 33 w 75"/>
                <a:gd name="T79" fmla="*/ 52 h 101"/>
                <a:gd name="T80" fmla="*/ 37 w 75"/>
                <a:gd name="T81" fmla="*/ 52 h 101"/>
                <a:gd name="T82" fmla="*/ 37 w 75"/>
                <a:gd name="T83" fmla="*/ 52 h 101"/>
                <a:gd name="T84" fmla="*/ 45 w 75"/>
                <a:gd name="T85" fmla="*/ 49 h 101"/>
                <a:gd name="T86" fmla="*/ 52 w 75"/>
                <a:gd name="T87" fmla="*/ 45 h 101"/>
                <a:gd name="T88" fmla="*/ 56 w 75"/>
                <a:gd name="T89" fmla="*/ 37 h 101"/>
                <a:gd name="T90" fmla="*/ 56 w 75"/>
                <a:gd name="T91" fmla="*/ 30 h 101"/>
                <a:gd name="T92" fmla="*/ 56 w 75"/>
                <a:gd name="T93" fmla="*/ 22 h 101"/>
                <a:gd name="T94" fmla="*/ 56 w 75"/>
                <a:gd name="T95" fmla="*/ 19 h 101"/>
                <a:gd name="T96" fmla="*/ 52 w 75"/>
                <a:gd name="T97" fmla="*/ 11 h 101"/>
                <a:gd name="T98" fmla="*/ 48 w 75"/>
                <a:gd name="T99" fmla="*/ 7 h 101"/>
                <a:gd name="T100" fmla="*/ 41 w 75"/>
                <a:gd name="T101" fmla="*/ 7 h 101"/>
                <a:gd name="T102" fmla="*/ 37 w 75"/>
                <a:gd name="T103" fmla="*/ 7 h 101"/>
                <a:gd name="T104" fmla="*/ 33 w 75"/>
                <a:gd name="T105" fmla="*/ 7 h 101"/>
                <a:gd name="T106" fmla="*/ 26 w 75"/>
                <a:gd name="T107" fmla="*/ 7 h 101"/>
                <a:gd name="T108" fmla="*/ 26 w 75"/>
                <a:gd name="T109" fmla="*/ 49 h 10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"/>
                <a:gd name="T166" fmla="*/ 0 h 101"/>
                <a:gd name="T167" fmla="*/ 75 w 75"/>
                <a:gd name="T168" fmla="*/ 101 h 10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" h="101">
                  <a:moveTo>
                    <a:pt x="26" y="52"/>
                  </a:moveTo>
                  <a:lnTo>
                    <a:pt x="26" y="83"/>
                  </a:lnTo>
                  <a:lnTo>
                    <a:pt x="26" y="94"/>
                  </a:lnTo>
                  <a:lnTo>
                    <a:pt x="30" y="98"/>
                  </a:lnTo>
                  <a:lnTo>
                    <a:pt x="33" y="98"/>
                  </a:lnTo>
                  <a:lnTo>
                    <a:pt x="37" y="101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3" y="101"/>
                  </a:lnTo>
                  <a:lnTo>
                    <a:pt x="7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83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63" y="7"/>
                  </a:lnTo>
                  <a:lnTo>
                    <a:pt x="71" y="11"/>
                  </a:lnTo>
                  <a:lnTo>
                    <a:pt x="75" y="19"/>
                  </a:lnTo>
                  <a:lnTo>
                    <a:pt x="75" y="30"/>
                  </a:lnTo>
                  <a:lnTo>
                    <a:pt x="75" y="41"/>
                  </a:lnTo>
                  <a:lnTo>
                    <a:pt x="67" y="49"/>
                  </a:lnTo>
                  <a:lnTo>
                    <a:pt x="56" y="52"/>
                  </a:lnTo>
                  <a:lnTo>
                    <a:pt x="45" y="56"/>
                  </a:lnTo>
                  <a:lnTo>
                    <a:pt x="41" y="56"/>
                  </a:lnTo>
                  <a:lnTo>
                    <a:pt x="37" y="56"/>
                  </a:lnTo>
                  <a:lnTo>
                    <a:pt x="30" y="56"/>
                  </a:lnTo>
                  <a:lnTo>
                    <a:pt x="26" y="52"/>
                  </a:lnTo>
                  <a:close/>
                  <a:moveTo>
                    <a:pt x="26" y="49"/>
                  </a:moveTo>
                  <a:lnTo>
                    <a:pt x="30" y="49"/>
                  </a:lnTo>
                  <a:lnTo>
                    <a:pt x="33" y="52"/>
                  </a:lnTo>
                  <a:lnTo>
                    <a:pt x="37" y="52"/>
                  </a:lnTo>
                  <a:lnTo>
                    <a:pt x="45" y="49"/>
                  </a:lnTo>
                  <a:lnTo>
                    <a:pt x="52" y="45"/>
                  </a:lnTo>
                  <a:lnTo>
                    <a:pt x="56" y="37"/>
                  </a:lnTo>
                  <a:lnTo>
                    <a:pt x="56" y="30"/>
                  </a:lnTo>
                  <a:lnTo>
                    <a:pt x="56" y="22"/>
                  </a:lnTo>
                  <a:lnTo>
                    <a:pt x="56" y="19"/>
                  </a:lnTo>
                  <a:lnTo>
                    <a:pt x="52" y="11"/>
                  </a:lnTo>
                  <a:lnTo>
                    <a:pt x="48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33" y="7"/>
                  </a:lnTo>
                  <a:lnTo>
                    <a:pt x="26" y="7"/>
                  </a:lnTo>
                  <a:lnTo>
                    <a:pt x="2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1" name="Freeform 80"/>
            <p:cNvSpPr>
              <a:spLocks noEditPoints="1"/>
            </p:cNvSpPr>
            <p:nvPr/>
          </p:nvSpPr>
          <p:spPr bwMode="auto">
            <a:xfrm>
              <a:off x="4123" y="2404"/>
              <a:ext cx="75" cy="101"/>
            </a:xfrm>
            <a:custGeom>
              <a:avLst/>
              <a:gdLst>
                <a:gd name="T0" fmla="*/ 26 w 75"/>
                <a:gd name="T1" fmla="*/ 52 h 101"/>
                <a:gd name="T2" fmla="*/ 26 w 75"/>
                <a:gd name="T3" fmla="*/ 83 h 101"/>
                <a:gd name="T4" fmla="*/ 26 w 75"/>
                <a:gd name="T5" fmla="*/ 94 h 101"/>
                <a:gd name="T6" fmla="*/ 30 w 75"/>
                <a:gd name="T7" fmla="*/ 98 h 101"/>
                <a:gd name="T8" fmla="*/ 34 w 75"/>
                <a:gd name="T9" fmla="*/ 98 h 101"/>
                <a:gd name="T10" fmla="*/ 38 w 75"/>
                <a:gd name="T11" fmla="*/ 101 h 101"/>
                <a:gd name="T12" fmla="*/ 41 w 75"/>
                <a:gd name="T13" fmla="*/ 101 h 101"/>
                <a:gd name="T14" fmla="*/ 41 w 75"/>
                <a:gd name="T15" fmla="*/ 101 h 101"/>
                <a:gd name="T16" fmla="*/ 0 w 75"/>
                <a:gd name="T17" fmla="*/ 101 h 101"/>
                <a:gd name="T18" fmla="*/ 0 w 75"/>
                <a:gd name="T19" fmla="*/ 101 h 101"/>
                <a:gd name="T20" fmla="*/ 4 w 75"/>
                <a:gd name="T21" fmla="*/ 101 h 101"/>
                <a:gd name="T22" fmla="*/ 8 w 75"/>
                <a:gd name="T23" fmla="*/ 98 h 101"/>
                <a:gd name="T24" fmla="*/ 11 w 75"/>
                <a:gd name="T25" fmla="*/ 94 h 101"/>
                <a:gd name="T26" fmla="*/ 11 w 75"/>
                <a:gd name="T27" fmla="*/ 90 h 101"/>
                <a:gd name="T28" fmla="*/ 11 w 75"/>
                <a:gd name="T29" fmla="*/ 83 h 101"/>
                <a:gd name="T30" fmla="*/ 11 w 75"/>
                <a:gd name="T31" fmla="*/ 19 h 101"/>
                <a:gd name="T32" fmla="*/ 11 w 75"/>
                <a:gd name="T33" fmla="*/ 11 h 101"/>
                <a:gd name="T34" fmla="*/ 11 w 75"/>
                <a:gd name="T35" fmla="*/ 7 h 101"/>
                <a:gd name="T36" fmla="*/ 8 w 75"/>
                <a:gd name="T37" fmla="*/ 4 h 101"/>
                <a:gd name="T38" fmla="*/ 4 w 75"/>
                <a:gd name="T39" fmla="*/ 4 h 101"/>
                <a:gd name="T40" fmla="*/ 0 w 75"/>
                <a:gd name="T41" fmla="*/ 4 h 101"/>
                <a:gd name="T42" fmla="*/ 0 w 75"/>
                <a:gd name="T43" fmla="*/ 0 h 101"/>
                <a:gd name="T44" fmla="*/ 38 w 75"/>
                <a:gd name="T45" fmla="*/ 0 h 101"/>
                <a:gd name="T46" fmla="*/ 49 w 75"/>
                <a:gd name="T47" fmla="*/ 0 h 101"/>
                <a:gd name="T48" fmla="*/ 56 w 75"/>
                <a:gd name="T49" fmla="*/ 4 h 101"/>
                <a:gd name="T50" fmla="*/ 64 w 75"/>
                <a:gd name="T51" fmla="*/ 7 h 101"/>
                <a:gd name="T52" fmla="*/ 71 w 75"/>
                <a:gd name="T53" fmla="*/ 11 h 101"/>
                <a:gd name="T54" fmla="*/ 75 w 75"/>
                <a:gd name="T55" fmla="*/ 19 h 101"/>
                <a:gd name="T56" fmla="*/ 75 w 75"/>
                <a:gd name="T57" fmla="*/ 30 h 101"/>
                <a:gd name="T58" fmla="*/ 75 w 75"/>
                <a:gd name="T59" fmla="*/ 41 h 101"/>
                <a:gd name="T60" fmla="*/ 68 w 75"/>
                <a:gd name="T61" fmla="*/ 49 h 101"/>
                <a:gd name="T62" fmla="*/ 56 w 75"/>
                <a:gd name="T63" fmla="*/ 52 h 101"/>
                <a:gd name="T64" fmla="*/ 45 w 75"/>
                <a:gd name="T65" fmla="*/ 56 h 101"/>
                <a:gd name="T66" fmla="*/ 41 w 75"/>
                <a:gd name="T67" fmla="*/ 56 h 101"/>
                <a:gd name="T68" fmla="*/ 38 w 75"/>
                <a:gd name="T69" fmla="*/ 56 h 101"/>
                <a:gd name="T70" fmla="*/ 30 w 75"/>
                <a:gd name="T71" fmla="*/ 56 h 101"/>
                <a:gd name="T72" fmla="*/ 26 w 75"/>
                <a:gd name="T73" fmla="*/ 52 h 101"/>
                <a:gd name="T74" fmla="*/ 26 w 75"/>
                <a:gd name="T75" fmla="*/ 49 h 101"/>
                <a:gd name="T76" fmla="*/ 30 w 75"/>
                <a:gd name="T77" fmla="*/ 49 h 101"/>
                <a:gd name="T78" fmla="*/ 34 w 75"/>
                <a:gd name="T79" fmla="*/ 52 h 101"/>
                <a:gd name="T80" fmla="*/ 38 w 75"/>
                <a:gd name="T81" fmla="*/ 52 h 101"/>
                <a:gd name="T82" fmla="*/ 41 w 75"/>
                <a:gd name="T83" fmla="*/ 52 h 101"/>
                <a:gd name="T84" fmla="*/ 45 w 75"/>
                <a:gd name="T85" fmla="*/ 49 h 101"/>
                <a:gd name="T86" fmla="*/ 53 w 75"/>
                <a:gd name="T87" fmla="*/ 45 h 101"/>
                <a:gd name="T88" fmla="*/ 56 w 75"/>
                <a:gd name="T89" fmla="*/ 37 h 101"/>
                <a:gd name="T90" fmla="*/ 60 w 75"/>
                <a:gd name="T91" fmla="*/ 30 h 101"/>
                <a:gd name="T92" fmla="*/ 56 w 75"/>
                <a:gd name="T93" fmla="*/ 22 h 101"/>
                <a:gd name="T94" fmla="*/ 56 w 75"/>
                <a:gd name="T95" fmla="*/ 19 h 101"/>
                <a:gd name="T96" fmla="*/ 53 w 75"/>
                <a:gd name="T97" fmla="*/ 11 h 101"/>
                <a:gd name="T98" fmla="*/ 49 w 75"/>
                <a:gd name="T99" fmla="*/ 7 h 101"/>
                <a:gd name="T100" fmla="*/ 41 w 75"/>
                <a:gd name="T101" fmla="*/ 7 h 101"/>
                <a:gd name="T102" fmla="*/ 38 w 75"/>
                <a:gd name="T103" fmla="*/ 7 h 101"/>
                <a:gd name="T104" fmla="*/ 34 w 75"/>
                <a:gd name="T105" fmla="*/ 7 h 101"/>
                <a:gd name="T106" fmla="*/ 26 w 75"/>
                <a:gd name="T107" fmla="*/ 7 h 101"/>
                <a:gd name="T108" fmla="*/ 26 w 75"/>
                <a:gd name="T109" fmla="*/ 49 h 10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"/>
                <a:gd name="T166" fmla="*/ 0 h 101"/>
                <a:gd name="T167" fmla="*/ 75 w 75"/>
                <a:gd name="T168" fmla="*/ 101 h 10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" h="101">
                  <a:moveTo>
                    <a:pt x="26" y="52"/>
                  </a:moveTo>
                  <a:lnTo>
                    <a:pt x="26" y="83"/>
                  </a:lnTo>
                  <a:lnTo>
                    <a:pt x="26" y="94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8" y="101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8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83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6" y="4"/>
                  </a:lnTo>
                  <a:lnTo>
                    <a:pt x="64" y="7"/>
                  </a:lnTo>
                  <a:lnTo>
                    <a:pt x="71" y="11"/>
                  </a:lnTo>
                  <a:lnTo>
                    <a:pt x="75" y="19"/>
                  </a:lnTo>
                  <a:lnTo>
                    <a:pt x="75" y="30"/>
                  </a:lnTo>
                  <a:lnTo>
                    <a:pt x="75" y="41"/>
                  </a:lnTo>
                  <a:lnTo>
                    <a:pt x="68" y="49"/>
                  </a:lnTo>
                  <a:lnTo>
                    <a:pt x="56" y="52"/>
                  </a:lnTo>
                  <a:lnTo>
                    <a:pt x="45" y="56"/>
                  </a:lnTo>
                  <a:lnTo>
                    <a:pt x="41" y="56"/>
                  </a:lnTo>
                  <a:lnTo>
                    <a:pt x="38" y="56"/>
                  </a:lnTo>
                  <a:lnTo>
                    <a:pt x="30" y="56"/>
                  </a:lnTo>
                  <a:lnTo>
                    <a:pt x="26" y="52"/>
                  </a:lnTo>
                  <a:close/>
                  <a:moveTo>
                    <a:pt x="26" y="49"/>
                  </a:moveTo>
                  <a:lnTo>
                    <a:pt x="30" y="49"/>
                  </a:lnTo>
                  <a:lnTo>
                    <a:pt x="34" y="52"/>
                  </a:lnTo>
                  <a:lnTo>
                    <a:pt x="38" y="52"/>
                  </a:lnTo>
                  <a:lnTo>
                    <a:pt x="41" y="52"/>
                  </a:lnTo>
                  <a:lnTo>
                    <a:pt x="45" y="49"/>
                  </a:lnTo>
                  <a:lnTo>
                    <a:pt x="53" y="45"/>
                  </a:lnTo>
                  <a:lnTo>
                    <a:pt x="56" y="37"/>
                  </a:lnTo>
                  <a:lnTo>
                    <a:pt x="60" y="30"/>
                  </a:lnTo>
                  <a:lnTo>
                    <a:pt x="56" y="22"/>
                  </a:lnTo>
                  <a:lnTo>
                    <a:pt x="56" y="19"/>
                  </a:lnTo>
                  <a:lnTo>
                    <a:pt x="53" y="11"/>
                  </a:lnTo>
                  <a:lnTo>
                    <a:pt x="49" y="7"/>
                  </a:lnTo>
                  <a:lnTo>
                    <a:pt x="41" y="7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6" y="7"/>
                  </a:lnTo>
                  <a:lnTo>
                    <a:pt x="2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2" name="Freeform 81"/>
            <p:cNvSpPr>
              <a:spLocks/>
            </p:cNvSpPr>
            <p:nvPr/>
          </p:nvSpPr>
          <p:spPr bwMode="auto">
            <a:xfrm>
              <a:off x="4209" y="2400"/>
              <a:ext cx="42" cy="135"/>
            </a:xfrm>
            <a:custGeom>
              <a:avLst/>
              <a:gdLst>
                <a:gd name="T0" fmla="*/ 42 w 42"/>
                <a:gd name="T1" fmla="*/ 132 h 135"/>
                <a:gd name="T2" fmla="*/ 42 w 42"/>
                <a:gd name="T3" fmla="*/ 135 h 135"/>
                <a:gd name="T4" fmla="*/ 30 w 42"/>
                <a:gd name="T5" fmla="*/ 132 h 135"/>
                <a:gd name="T6" fmla="*/ 23 w 42"/>
                <a:gd name="T7" fmla="*/ 124 h 135"/>
                <a:gd name="T8" fmla="*/ 12 w 42"/>
                <a:gd name="T9" fmla="*/ 113 h 135"/>
                <a:gd name="T10" fmla="*/ 8 w 42"/>
                <a:gd name="T11" fmla="*/ 98 h 135"/>
                <a:gd name="T12" fmla="*/ 0 w 42"/>
                <a:gd name="T13" fmla="*/ 83 h 135"/>
                <a:gd name="T14" fmla="*/ 0 w 42"/>
                <a:gd name="T15" fmla="*/ 68 h 135"/>
                <a:gd name="T16" fmla="*/ 0 w 42"/>
                <a:gd name="T17" fmla="*/ 56 h 135"/>
                <a:gd name="T18" fmla="*/ 4 w 42"/>
                <a:gd name="T19" fmla="*/ 41 h 135"/>
                <a:gd name="T20" fmla="*/ 12 w 42"/>
                <a:gd name="T21" fmla="*/ 30 h 135"/>
                <a:gd name="T22" fmla="*/ 19 w 42"/>
                <a:gd name="T23" fmla="*/ 19 h 135"/>
                <a:gd name="T24" fmla="*/ 30 w 42"/>
                <a:gd name="T25" fmla="*/ 8 h 135"/>
                <a:gd name="T26" fmla="*/ 42 w 42"/>
                <a:gd name="T27" fmla="*/ 0 h 135"/>
                <a:gd name="T28" fmla="*/ 42 w 42"/>
                <a:gd name="T29" fmla="*/ 4 h 135"/>
                <a:gd name="T30" fmla="*/ 34 w 42"/>
                <a:gd name="T31" fmla="*/ 11 h 135"/>
                <a:gd name="T32" fmla="*/ 27 w 42"/>
                <a:gd name="T33" fmla="*/ 19 h 135"/>
                <a:gd name="T34" fmla="*/ 23 w 42"/>
                <a:gd name="T35" fmla="*/ 26 h 135"/>
                <a:gd name="T36" fmla="*/ 19 w 42"/>
                <a:gd name="T37" fmla="*/ 41 h 135"/>
                <a:gd name="T38" fmla="*/ 15 w 42"/>
                <a:gd name="T39" fmla="*/ 53 h 135"/>
                <a:gd name="T40" fmla="*/ 15 w 42"/>
                <a:gd name="T41" fmla="*/ 68 h 135"/>
                <a:gd name="T42" fmla="*/ 15 w 42"/>
                <a:gd name="T43" fmla="*/ 83 h 135"/>
                <a:gd name="T44" fmla="*/ 15 w 42"/>
                <a:gd name="T45" fmla="*/ 94 h 135"/>
                <a:gd name="T46" fmla="*/ 19 w 42"/>
                <a:gd name="T47" fmla="*/ 105 h 135"/>
                <a:gd name="T48" fmla="*/ 23 w 42"/>
                <a:gd name="T49" fmla="*/ 113 h 135"/>
                <a:gd name="T50" fmla="*/ 27 w 42"/>
                <a:gd name="T51" fmla="*/ 117 h 135"/>
                <a:gd name="T52" fmla="*/ 30 w 42"/>
                <a:gd name="T53" fmla="*/ 124 h 135"/>
                <a:gd name="T54" fmla="*/ 34 w 42"/>
                <a:gd name="T55" fmla="*/ 128 h 135"/>
                <a:gd name="T56" fmla="*/ 42 w 42"/>
                <a:gd name="T57" fmla="*/ 132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42" y="132"/>
                  </a:moveTo>
                  <a:lnTo>
                    <a:pt x="42" y="135"/>
                  </a:lnTo>
                  <a:lnTo>
                    <a:pt x="30" y="132"/>
                  </a:lnTo>
                  <a:lnTo>
                    <a:pt x="23" y="124"/>
                  </a:lnTo>
                  <a:lnTo>
                    <a:pt x="12" y="113"/>
                  </a:lnTo>
                  <a:lnTo>
                    <a:pt x="8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4" y="41"/>
                  </a:lnTo>
                  <a:lnTo>
                    <a:pt x="12" y="30"/>
                  </a:lnTo>
                  <a:lnTo>
                    <a:pt x="19" y="19"/>
                  </a:lnTo>
                  <a:lnTo>
                    <a:pt x="30" y="8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34" y="11"/>
                  </a:lnTo>
                  <a:lnTo>
                    <a:pt x="27" y="19"/>
                  </a:lnTo>
                  <a:lnTo>
                    <a:pt x="23" y="26"/>
                  </a:lnTo>
                  <a:lnTo>
                    <a:pt x="19" y="41"/>
                  </a:lnTo>
                  <a:lnTo>
                    <a:pt x="15" y="53"/>
                  </a:lnTo>
                  <a:lnTo>
                    <a:pt x="15" y="68"/>
                  </a:lnTo>
                  <a:lnTo>
                    <a:pt x="15" y="83"/>
                  </a:lnTo>
                  <a:lnTo>
                    <a:pt x="15" y="94"/>
                  </a:lnTo>
                  <a:lnTo>
                    <a:pt x="19" y="105"/>
                  </a:lnTo>
                  <a:lnTo>
                    <a:pt x="23" y="113"/>
                  </a:lnTo>
                  <a:lnTo>
                    <a:pt x="27" y="117"/>
                  </a:lnTo>
                  <a:lnTo>
                    <a:pt x="30" y="124"/>
                  </a:lnTo>
                  <a:lnTo>
                    <a:pt x="34" y="128"/>
                  </a:lnTo>
                  <a:lnTo>
                    <a:pt x="42" y="1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3" name="Freeform 82"/>
            <p:cNvSpPr>
              <a:spLocks noEditPoints="1"/>
            </p:cNvSpPr>
            <p:nvPr/>
          </p:nvSpPr>
          <p:spPr bwMode="auto">
            <a:xfrm>
              <a:off x="4258" y="2400"/>
              <a:ext cx="34" cy="105"/>
            </a:xfrm>
            <a:custGeom>
              <a:avLst/>
              <a:gdLst>
                <a:gd name="T0" fmla="*/ 15 w 34"/>
                <a:gd name="T1" fmla="*/ 0 h 105"/>
                <a:gd name="T2" fmla="*/ 19 w 34"/>
                <a:gd name="T3" fmla="*/ 0 h 105"/>
                <a:gd name="T4" fmla="*/ 23 w 34"/>
                <a:gd name="T5" fmla="*/ 4 h 105"/>
                <a:gd name="T6" fmla="*/ 23 w 34"/>
                <a:gd name="T7" fmla="*/ 4 h 105"/>
                <a:gd name="T8" fmla="*/ 27 w 34"/>
                <a:gd name="T9" fmla="*/ 8 h 105"/>
                <a:gd name="T10" fmla="*/ 23 w 34"/>
                <a:gd name="T11" fmla="*/ 11 h 105"/>
                <a:gd name="T12" fmla="*/ 23 w 34"/>
                <a:gd name="T13" fmla="*/ 15 h 105"/>
                <a:gd name="T14" fmla="*/ 19 w 34"/>
                <a:gd name="T15" fmla="*/ 15 h 105"/>
                <a:gd name="T16" fmla="*/ 15 w 34"/>
                <a:gd name="T17" fmla="*/ 19 h 105"/>
                <a:gd name="T18" fmla="*/ 11 w 34"/>
                <a:gd name="T19" fmla="*/ 15 h 105"/>
                <a:gd name="T20" fmla="*/ 11 w 34"/>
                <a:gd name="T21" fmla="*/ 15 h 105"/>
                <a:gd name="T22" fmla="*/ 8 w 34"/>
                <a:gd name="T23" fmla="*/ 11 h 105"/>
                <a:gd name="T24" fmla="*/ 8 w 34"/>
                <a:gd name="T25" fmla="*/ 8 h 105"/>
                <a:gd name="T26" fmla="*/ 8 w 34"/>
                <a:gd name="T27" fmla="*/ 4 h 105"/>
                <a:gd name="T28" fmla="*/ 11 w 34"/>
                <a:gd name="T29" fmla="*/ 4 h 105"/>
                <a:gd name="T30" fmla="*/ 11 w 34"/>
                <a:gd name="T31" fmla="*/ 0 h 105"/>
                <a:gd name="T32" fmla="*/ 15 w 34"/>
                <a:gd name="T33" fmla="*/ 0 h 105"/>
                <a:gd name="T34" fmla="*/ 23 w 34"/>
                <a:gd name="T35" fmla="*/ 38 h 105"/>
                <a:gd name="T36" fmla="*/ 23 w 34"/>
                <a:gd name="T37" fmla="*/ 90 h 105"/>
                <a:gd name="T38" fmla="*/ 23 w 34"/>
                <a:gd name="T39" fmla="*/ 94 h 105"/>
                <a:gd name="T40" fmla="*/ 23 w 34"/>
                <a:gd name="T41" fmla="*/ 98 h 105"/>
                <a:gd name="T42" fmla="*/ 27 w 34"/>
                <a:gd name="T43" fmla="*/ 102 h 105"/>
                <a:gd name="T44" fmla="*/ 27 w 34"/>
                <a:gd name="T45" fmla="*/ 102 h 105"/>
                <a:gd name="T46" fmla="*/ 30 w 34"/>
                <a:gd name="T47" fmla="*/ 102 h 105"/>
                <a:gd name="T48" fmla="*/ 34 w 34"/>
                <a:gd name="T49" fmla="*/ 105 h 105"/>
                <a:gd name="T50" fmla="*/ 34 w 34"/>
                <a:gd name="T51" fmla="*/ 105 h 105"/>
                <a:gd name="T52" fmla="*/ 0 w 34"/>
                <a:gd name="T53" fmla="*/ 105 h 105"/>
                <a:gd name="T54" fmla="*/ 0 w 34"/>
                <a:gd name="T55" fmla="*/ 105 h 105"/>
                <a:gd name="T56" fmla="*/ 4 w 34"/>
                <a:gd name="T57" fmla="*/ 102 h 105"/>
                <a:gd name="T58" fmla="*/ 8 w 34"/>
                <a:gd name="T59" fmla="*/ 102 h 105"/>
                <a:gd name="T60" fmla="*/ 8 w 34"/>
                <a:gd name="T61" fmla="*/ 102 h 105"/>
                <a:gd name="T62" fmla="*/ 11 w 34"/>
                <a:gd name="T63" fmla="*/ 98 h 105"/>
                <a:gd name="T64" fmla="*/ 11 w 34"/>
                <a:gd name="T65" fmla="*/ 94 h 105"/>
                <a:gd name="T66" fmla="*/ 11 w 34"/>
                <a:gd name="T67" fmla="*/ 90 h 105"/>
                <a:gd name="T68" fmla="*/ 11 w 34"/>
                <a:gd name="T69" fmla="*/ 64 h 105"/>
                <a:gd name="T70" fmla="*/ 11 w 34"/>
                <a:gd name="T71" fmla="*/ 56 h 105"/>
                <a:gd name="T72" fmla="*/ 11 w 34"/>
                <a:gd name="T73" fmla="*/ 49 h 105"/>
                <a:gd name="T74" fmla="*/ 11 w 34"/>
                <a:gd name="T75" fmla="*/ 45 h 105"/>
                <a:gd name="T76" fmla="*/ 8 w 34"/>
                <a:gd name="T77" fmla="*/ 45 h 105"/>
                <a:gd name="T78" fmla="*/ 8 w 34"/>
                <a:gd name="T79" fmla="*/ 45 h 105"/>
                <a:gd name="T80" fmla="*/ 8 w 34"/>
                <a:gd name="T81" fmla="*/ 45 h 105"/>
                <a:gd name="T82" fmla="*/ 4 w 34"/>
                <a:gd name="T83" fmla="*/ 45 h 105"/>
                <a:gd name="T84" fmla="*/ 4 w 34"/>
                <a:gd name="T85" fmla="*/ 45 h 105"/>
                <a:gd name="T86" fmla="*/ 0 w 34"/>
                <a:gd name="T87" fmla="*/ 45 h 105"/>
                <a:gd name="T88" fmla="*/ 19 w 34"/>
                <a:gd name="T89" fmla="*/ 38 h 105"/>
                <a:gd name="T90" fmla="*/ 23 w 34"/>
                <a:gd name="T91" fmla="*/ 38 h 1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4"/>
                <a:gd name="T139" fmla="*/ 0 h 105"/>
                <a:gd name="T140" fmla="*/ 34 w 34"/>
                <a:gd name="T141" fmla="*/ 105 h 1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4" h="105">
                  <a:moveTo>
                    <a:pt x="15" y="0"/>
                  </a:moveTo>
                  <a:lnTo>
                    <a:pt x="19" y="0"/>
                  </a:lnTo>
                  <a:lnTo>
                    <a:pt x="23" y="4"/>
                  </a:lnTo>
                  <a:lnTo>
                    <a:pt x="27" y="8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8" y="11"/>
                  </a:lnTo>
                  <a:lnTo>
                    <a:pt x="8" y="8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23" y="38"/>
                  </a:moveTo>
                  <a:lnTo>
                    <a:pt x="23" y="90"/>
                  </a:lnTo>
                  <a:lnTo>
                    <a:pt x="23" y="94"/>
                  </a:lnTo>
                  <a:lnTo>
                    <a:pt x="23" y="98"/>
                  </a:lnTo>
                  <a:lnTo>
                    <a:pt x="27" y="102"/>
                  </a:lnTo>
                  <a:lnTo>
                    <a:pt x="30" y="102"/>
                  </a:lnTo>
                  <a:lnTo>
                    <a:pt x="34" y="105"/>
                  </a:lnTo>
                  <a:lnTo>
                    <a:pt x="0" y="105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1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64"/>
                  </a:lnTo>
                  <a:lnTo>
                    <a:pt x="11" y="56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8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19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4" name="Freeform 83"/>
            <p:cNvSpPr>
              <a:spLocks/>
            </p:cNvSpPr>
            <p:nvPr/>
          </p:nvSpPr>
          <p:spPr bwMode="auto">
            <a:xfrm>
              <a:off x="4296" y="2438"/>
              <a:ext cx="75" cy="67"/>
            </a:xfrm>
            <a:custGeom>
              <a:avLst/>
              <a:gdLst>
                <a:gd name="T0" fmla="*/ 22 w 75"/>
                <a:gd name="T1" fmla="*/ 15 h 67"/>
                <a:gd name="T2" fmla="*/ 30 w 75"/>
                <a:gd name="T3" fmla="*/ 3 h 67"/>
                <a:gd name="T4" fmla="*/ 37 w 75"/>
                <a:gd name="T5" fmla="*/ 0 h 67"/>
                <a:gd name="T6" fmla="*/ 45 w 75"/>
                <a:gd name="T7" fmla="*/ 0 h 67"/>
                <a:gd name="T8" fmla="*/ 52 w 75"/>
                <a:gd name="T9" fmla="*/ 0 h 67"/>
                <a:gd name="T10" fmla="*/ 56 w 75"/>
                <a:gd name="T11" fmla="*/ 0 h 67"/>
                <a:gd name="T12" fmla="*/ 60 w 75"/>
                <a:gd name="T13" fmla="*/ 3 h 67"/>
                <a:gd name="T14" fmla="*/ 64 w 75"/>
                <a:gd name="T15" fmla="*/ 11 h 67"/>
                <a:gd name="T16" fmla="*/ 64 w 75"/>
                <a:gd name="T17" fmla="*/ 15 h 67"/>
                <a:gd name="T18" fmla="*/ 64 w 75"/>
                <a:gd name="T19" fmla="*/ 22 h 67"/>
                <a:gd name="T20" fmla="*/ 64 w 75"/>
                <a:gd name="T21" fmla="*/ 52 h 67"/>
                <a:gd name="T22" fmla="*/ 64 w 75"/>
                <a:gd name="T23" fmla="*/ 56 h 67"/>
                <a:gd name="T24" fmla="*/ 64 w 75"/>
                <a:gd name="T25" fmla="*/ 60 h 67"/>
                <a:gd name="T26" fmla="*/ 67 w 75"/>
                <a:gd name="T27" fmla="*/ 64 h 67"/>
                <a:gd name="T28" fmla="*/ 67 w 75"/>
                <a:gd name="T29" fmla="*/ 64 h 67"/>
                <a:gd name="T30" fmla="*/ 71 w 75"/>
                <a:gd name="T31" fmla="*/ 64 h 67"/>
                <a:gd name="T32" fmla="*/ 75 w 75"/>
                <a:gd name="T33" fmla="*/ 67 h 67"/>
                <a:gd name="T34" fmla="*/ 75 w 75"/>
                <a:gd name="T35" fmla="*/ 67 h 67"/>
                <a:gd name="T36" fmla="*/ 41 w 75"/>
                <a:gd name="T37" fmla="*/ 67 h 67"/>
                <a:gd name="T38" fmla="*/ 41 w 75"/>
                <a:gd name="T39" fmla="*/ 67 h 67"/>
                <a:gd name="T40" fmla="*/ 45 w 75"/>
                <a:gd name="T41" fmla="*/ 67 h 67"/>
                <a:gd name="T42" fmla="*/ 45 w 75"/>
                <a:gd name="T43" fmla="*/ 64 h 67"/>
                <a:gd name="T44" fmla="*/ 49 w 75"/>
                <a:gd name="T45" fmla="*/ 64 h 67"/>
                <a:gd name="T46" fmla="*/ 49 w 75"/>
                <a:gd name="T47" fmla="*/ 64 h 67"/>
                <a:gd name="T48" fmla="*/ 52 w 75"/>
                <a:gd name="T49" fmla="*/ 60 h 67"/>
                <a:gd name="T50" fmla="*/ 52 w 75"/>
                <a:gd name="T51" fmla="*/ 56 h 67"/>
                <a:gd name="T52" fmla="*/ 52 w 75"/>
                <a:gd name="T53" fmla="*/ 52 h 67"/>
                <a:gd name="T54" fmla="*/ 52 w 75"/>
                <a:gd name="T55" fmla="*/ 26 h 67"/>
                <a:gd name="T56" fmla="*/ 52 w 75"/>
                <a:gd name="T57" fmla="*/ 18 h 67"/>
                <a:gd name="T58" fmla="*/ 49 w 75"/>
                <a:gd name="T59" fmla="*/ 11 h 67"/>
                <a:gd name="T60" fmla="*/ 45 w 75"/>
                <a:gd name="T61" fmla="*/ 7 h 67"/>
                <a:gd name="T62" fmla="*/ 41 w 75"/>
                <a:gd name="T63" fmla="*/ 7 h 67"/>
                <a:gd name="T64" fmla="*/ 34 w 75"/>
                <a:gd name="T65" fmla="*/ 11 h 67"/>
                <a:gd name="T66" fmla="*/ 22 w 75"/>
                <a:gd name="T67" fmla="*/ 18 h 67"/>
                <a:gd name="T68" fmla="*/ 22 w 75"/>
                <a:gd name="T69" fmla="*/ 52 h 67"/>
                <a:gd name="T70" fmla="*/ 22 w 75"/>
                <a:gd name="T71" fmla="*/ 56 h 67"/>
                <a:gd name="T72" fmla="*/ 22 w 75"/>
                <a:gd name="T73" fmla="*/ 60 h 67"/>
                <a:gd name="T74" fmla="*/ 26 w 75"/>
                <a:gd name="T75" fmla="*/ 64 h 67"/>
                <a:gd name="T76" fmla="*/ 26 w 75"/>
                <a:gd name="T77" fmla="*/ 64 h 67"/>
                <a:gd name="T78" fmla="*/ 30 w 75"/>
                <a:gd name="T79" fmla="*/ 64 h 67"/>
                <a:gd name="T80" fmla="*/ 34 w 75"/>
                <a:gd name="T81" fmla="*/ 67 h 67"/>
                <a:gd name="T82" fmla="*/ 34 w 75"/>
                <a:gd name="T83" fmla="*/ 67 h 67"/>
                <a:gd name="T84" fmla="*/ 0 w 75"/>
                <a:gd name="T85" fmla="*/ 67 h 67"/>
                <a:gd name="T86" fmla="*/ 0 w 75"/>
                <a:gd name="T87" fmla="*/ 67 h 67"/>
                <a:gd name="T88" fmla="*/ 4 w 75"/>
                <a:gd name="T89" fmla="*/ 67 h 67"/>
                <a:gd name="T90" fmla="*/ 7 w 75"/>
                <a:gd name="T91" fmla="*/ 64 h 67"/>
                <a:gd name="T92" fmla="*/ 7 w 75"/>
                <a:gd name="T93" fmla="*/ 64 h 67"/>
                <a:gd name="T94" fmla="*/ 11 w 75"/>
                <a:gd name="T95" fmla="*/ 60 h 67"/>
                <a:gd name="T96" fmla="*/ 11 w 75"/>
                <a:gd name="T97" fmla="*/ 52 h 67"/>
                <a:gd name="T98" fmla="*/ 11 w 75"/>
                <a:gd name="T99" fmla="*/ 26 h 67"/>
                <a:gd name="T100" fmla="*/ 11 w 75"/>
                <a:gd name="T101" fmla="*/ 15 h 67"/>
                <a:gd name="T102" fmla="*/ 11 w 75"/>
                <a:gd name="T103" fmla="*/ 11 h 67"/>
                <a:gd name="T104" fmla="*/ 11 w 75"/>
                <a:gd name="T105" fmla="*/ 7 h 67"/>
                <a:gd name="T106" fmla="*/ 7 w 75"/>
                <a:gd name="T107" fmla="*/ 7 h 67"/>
                <a:gd name="T108" fmla="*/ 7 w 75"/>
                <a:gd name="T109" fmla="*/ 7 h 67"/>
                <a:gd name="T110" fmla="*/ 7 w 75"/>
                <a:gd name="T111" fmla="*/ 7 h 67"/>
                <a:gd name="T112" fmla="*/ 4 w 75"/>
                <a:gd name="T113" fmla="*/ 7 h 67"/>
                <a:gd name="T114" fmla="*/ 4 w 75"/>
                <a:gd name="T115" fmla="*/ 7 h 67"/>
                <a:gd name="T116" fmla="*/ 0 w 75"/>
                <a:gd name="T117" fmla="*/ 7 h 67"/>
                <a:gd name="T118" fmla="*/ 19 w 75"/>
                <a:gd name="T119" fmla="*/ 0 h 67"/>
                <a:gd name="T120" fmla="*/ 22 w 75"/>
                <a:gd name="T121" fmla="*/ 0 h 67"/>
                <a:gd name="T122" fmla="*/ 22 w 75"/>
                <a:gd name="T123" fmla="*/ 15 h 6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"/>
                <a:gd name="T187" fmla="*/ 0 h 67"/>
                <a:gd name="T188" fmla="*/ 75 w 75"/>
                <a:gd name="T189" fmla="*/ 67 h 6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" h="67">
                  <a:moveTo>
                    <a:pt x="22" y="15"/>
                  </a:moveTo>
                  <a:lnTo>
                    <a:pt x="30" y="3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3"/>
                  </a:lnTo>
                  <a:lnTo>
                    <a:pt x="64" y="11"/>
                  </a:lnTo>
                  <a:lnTo>
                    <a:pt x="64" y="15"/>
                  </a:lnTo>
                  <a:lnTo>
                    <a:pt x="64" y="22"/>
                  </a:lnTo>
                  <a:lnTo>
                    <a:pt x="64" y="52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7" y="64"/>
                  </a:lnTo>
                  <a:lnTo>
                    <a:pt x="71" y="64"/>
                  </a:lnTo>
                  <a:lnTo>
                    <a:pt x="75" y="67"/>
                  </a:lnTo>
                  <a:lnTo>
                    <a:pt x="41" y="67"/>
                  </a:lnTo>
                  <a:lnTo>
                    <a:pt x="45" y="67"/>
                  </a:lnTo>
                  <a:lnTo>
                    <a:pt x="45" y="64"/>
                  </a:lnTo>
                  <a:lnTo>
                    <a:pt x="49" y="64"/>
                  </a:lnTo>
                  <a:lnTo>
                    <a:pt x="52" y="60"/>
                  </a:lnTo>
                  <a:lnTo>
                    <a:pt x="52" y="56"/>
                  </a:lnTo>
                  <a:lnTo>
                    <a:pt x="52" y="52"/>
                  </a:lnTo>
                  <a:lnTo>
                    <a:pt x="52" y="26"/>
                  </a:lnTo>
                  <a:lnTo>
                    <a:pt x="52" y="18"/>
                  </a:lnTo>
                  <a:lnTo>
                    <a:pt x="49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4" y="11"/>
                  </a:lnTo>
                  <a:lnTo>
                    <a:pt x="22" y="18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22" y="60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4" y="67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7" y="64"/>
                  </a:lnTo>
                  <a:lnTo>
                    <a:pt x="11" y="60"/>
                  </a:lnTo>
                  <a:lnTo>
                    <a:pt x="11" y="52"/>
                  </a:lnTo>
                  <a:lnTo>
                    <a:pt x="11" y="26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5" name="Freeform 84"/>
            <p:cNvSpPr>
              <a:spLocks/>
            </p:cNvSpPr>
            <p:nvPr/>
          </p:nvSpPr>
          <p:spPr bwMode="auto">
            <a:xfrm>
              <a:off x="4371" y="2415"/>
              <a:ext cx="41" cy="90"/>
            </a:xfrm>
            <a:custGeom>
              <a:avLst/>
              <a:gdLst>
                <a:gd name="T0" fmla="*/ 22 w 41"/>
                <a:gd name="T1" fmla="*/ 0 h 90"/>
                <a:gd name="T2" fmla="*/ 22 w 41"/>
                <a:gd name="T3" fmla="*/ 23 h 90"/>
                <a:gd name="T4" fmla="*/ 37 w 41"/>
                <a:gd name="T5" fmla="*/ 23 h 90"/>
                <a:gd name="T6" fmla="*/ 37 w 41"/>
                <a:gd name="T7" fmla="*/ 26 h 90"/>
                <a:gd name="T8" fmla="*/ 22 w 41"/>
                <a:gd name="T9" fmla="*/ 26 h 90"/>
                <a:gd name="T10" fmla="*/ 22 w 41"/>
                <a:gd name="T11" fmla="*/ 72 h 90"/>
                <a:gd name="T12" fmla="*/ 22 w 41"/>
                <a:gd name="T13" fmla="*/ 75 h 90"/>
                <a:gd name="T14" fmla="*/ 26 w 41"/>
                <a:gd name="T15" fmla="*/ 79 h 90"/>
                <a:gd name="T16" fmla="*/ 26 w 41"/>
                <a:gd name="T17" fmla="*/ 83 h 90"/>
                <a:gd name="T18" fmla="*/ 30 w 41"/>
                <a:gd name="T19" fmla="*/ 83 h 90"/>
                <a:gd name="T20" fmla="*/ 34 w 41"/>
                <a:gd name="T21" fmla="*/ 83 h 90"/>
                <a:gd name="T22" fmla="*/ 34 w 41"/>
                <a:gd name="T23" fmla="*/ 83 h 90"/>
                <a:gd name="T24" fmla="*/ 37 w 41"/>
                <a:gd name="T25" fmla="*/ 79 h 90"/>
                <a:gd name="T26" fmla="*/ 37 w 41"/>
                <a:gd name="T27" fmla="*/ 79 h 90"/>
                <a:gd name="T28" fmla="*/ 41 w 41"/>
                <a:gd name="T29" fmla="*/ 79 h 90"/>
                <a:gd name="T30" fmla="*/ 37 w 41"/>
                <a:gd name="T31" fmla="*/ 83 h 90"/>
                <a:gd name="T32" fmla="*/ 34 w 41"/>
                <a:gd name="T33" fmla="*/ 87 h 90"/>
                <a:gd name="T34" fmla="*/ 30 w 41"/>
                <a:gd name="T35" fmla="*/ 90 h 90"/>
                <a:gd name="T36" fmla="*/ 26 w 41"/>
                <a:gd name="T37" fmla="*/ 90 h 90"/>
                <a:gd name="T38" fmla="*/ 22 w 41"/>
                <a:gd name="T39" fmla="*/ 90 h 90"/>
                <a:gd name="T40" fmla="*/ 19 w 41"/>
                <a:gd name="T41" fmla="*/ 90 h 90"/>
                <a:gd name="T42" fmla="*/ 15 w 41"/>
                <a:gd name="T43" fmla="*/ 87 h 90"/>
                <a:gd name="T44" fmla="*/ 11 w 41"/>
                <a:gd name="T45" fmla="*/ 83 h 90"/>
                <a:gd name="T46" fmla="*/ 11 w 41"/>
                <a:gd name="T47" fmla="*/ 79 h 90"/>
                <a:gd name="T48" fmla="*/ 11 w 41"/>
                <a:gd name="T49" fmla="*/ 75 h 90"/>
                <a:gd name="T50" fmla="*/ 11 w 41"/>
                <a:gd name="T51" fmla="*/ 26 h 90"/>
                <a:gd name="T52" fmla="*/ 0 w 41"/>
                <a:gd name="T53" fmla="*/ 26 h 90"/>
                <a:gd name="T54" fmla="*/ 0 w 41"/>
                <a:gd name="T55" fmla="*/ 26 h 90"/>
                <a:gd name="T56" fmla="*/ 4 w 41"/>
                <a:gd name="T57" fmla="*/ 23 h 90"/>
                <a:gd name="T58" fmla="*/ 7 w 41"/>
                <a:gd name="T59" fmla="*/ 19 h 90"/>
                <a:gd name="T60" fmla="*/ 11 w 41"/>
                <a:gd name="T61" fmla="*/ 15 h 90"/>
                <a:gd name="T62" fmla="*/ 15 w 41"/>
                <a:gd name="T63" fmla="*/ 11 h 90"/>
                <a:gd name="T64" fmla="*/ 19 w 41"/>
                <a:gd name="T65" fmla="*/ 8 h 90"/>
                <a:gd name="T66" fmla="*/ 22 w 41"/>
                <a:gd name="T67" fmla="*/ 0 h 90"/>
                <a:gd name="T68" fmla="*/ 22 w 41"/>
                <a:gd name="T69" fmla="*/ 0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"/>
                <a:gd name="T106" fmla="*/ 0 h 90"/>
                <a:gd name="T107" fmla="*/ 41 w 41"/>
                <a:gd name="T108" fmla="*/ 90 h 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" h="90">
                  <a:moveTo>
                    <a:pt x="22" y="0"/>
                  </a:moveTo>
                  <a:lnTo>
                    <a:pt x="22" y="23"/>
                  </a:lnTo>
                  <a:lnTo>
                    <a:pt x="37" y="23"/>
                  </a:lnTo>
                  <a:lnTo>
                    <a:pt x="37" y="26"/>
                  </a:lnTo>
                  <a:lnTo>
                    <a:pt x="22" y="26"/>
                  </a:lnTo>
                  <a:lnTo>
                    <a:pt x="22" y="72"/>
                  </a:lnTo>
                  <a:lnTo>
                    <a:pt x="22" y="75"/>
                  </a:lnTo>
                  <a:lnTo>
                    <a:pt x="26" y="79"/>
                  </a:lnTo>
                  <a:lnTo>
                    <a:pt x="26" y="83"/>
                  </a:lnTo>
                  <a:lnTo>
                    <a:pt x="30" y="83"/>
                  </a:lnTo>
                  <a:lnTo>
                    <a:pt x="34" y="83"/>
                  </a:lnTo>
                  <a:lnTo>
                    <a:pt x="37" y="79"/>
                  </a:lnTo>
                  <a:lnTo>
                    <a:pt x="41" y="79"/>
                  </a:lnTo>
                  <a:lnTo>
                    <a:pt x="37" y="83"/>
                  </a:lnTo>
                  <a:lnTo>
                    <a:pt x="34" y="87"/>
                  </a:lnTo>
                  <a:lnTo>
                    <a:pt x="30" y="90"/>
                  </a:lnTo>
                  <a:lnTo>
                    <a:pt x="26" y="90"/>
                  </a:lnTo>
                  <a:lnTo>
                    <a:pt x="22" y="90"/>
                  </a:lnTo>
                  <a:lnTo>
                    <a:pt x="19" y="90"/>
                  </a:lnTo>
                  <a:lnTo>
                    <a:pt x="15" y="87"/>
                  </a:lnTo>
                  <a:lnTo>
                    <a:pt x="11" y="83"/>
                  </a:lnTo>
                  <a:lnTo>
                    <a:pt x="11" y="79"/>
                  </a:lnTo>
                  <a:lnTo>
                    <a:pt x="11" y="75"/>
                  </a:lnTo>
                  <a:lnTo>
                    <a:pt x="11" y="26"/>
                  </a:lnTo>
                  <a:lnTo>
                    <a:pt x="0" y="26"/>
                  </a:lnTo>
                  <a:lnTo>
                    <a:pt x="4" y="23"/>
                  </a:lnTo>
                  <a:lnTo>
                    <a:pt x="7" y="19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9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6" name="Freeform 85"/>
            <p:cNvSpPr>
              <a:spLocks noEditPoints="1"/>
            </p:cNvSpPr>
            <p:nvPr/>
          </p:nvSpPr>
          <p:spPr bwMode="auto">
            <a:xfrm>
              <a:off x="4416" y="2438"/>
              <a:ext cx="67" cy="67"/>
            </a:xfrm>
            <a:custGeom>
              <a:avLst/>
              <a:gdLst>
                <a:gd name="T0" fmla="*/ 34 w 67"/>
                <a:gd name="T1" fmla="*/ 0 h 67"/>
                <a:gd name="T2" fmla="*/ 45 w 67"/>
                <a:gd name="T3" fmla="*/ 0 h 67"/>
                <a:gd name="T4" fmla="*/ 52 w 67"/>
                <a:gd name="T5" fmla="*/ 3 h 67"/>
                <a:gd name="T6" fmla="*/ 60 w 67"/>
                <a:gd name="T7" fmla="*/ 11 h 67"/>
                <a:gd name="T8" fmla="*/ 64 w 67"/>
                <a:gd name="T9" fmla="*/ 18 h 67"/>
                <a:gd name="T10" fmla="*/ 67 w 67"/>
                <a:gd name="T11" fmla="*/ 34 h 67"/>
                <a:gd name="T12" fmla="*/ 64 w 67"/>
                <a:gd name="T13" fmla="*/ 41 h 67"/>
                <a:gd name="T14" fmla="*/ 60 w 67"/>
                <a:gd name="T15" fmla="*/ 49 h 67"/>
                <a:gd name="T16" fmla="*/ 56 w 67"/>
                <a:gd name="T17" fmla="*/ 60 h 67"/>
                <a:gd name="T18" fmla="*/ 49 w 67"/>
                <a:gd name="T19" fmla="*/ 64 h 67"/>
                <a:gd name="T20" fmla="*/ 41 w 67"/>
                <a:gd name="T21" fmla="*/ 67 h 67"/>
                <a:gd name="T22" fmla="*/ 34 w 67"/>
                <a:gd name="T23" fmla="*/ 67 h 67"/>
                <a:gd name="T24" fmla="*/ 22 w 67"/>
                <a:gd name="T25" fmla="*/ 67 h 67"/>
                <a:gd name="T26" fmla="*/ 15 w 67"/>
                <a:gd name="T27" fmla="*/ 64 h 67"/>
                <a:gd name="T28" fmla="*/ 7 w 67"/>
                <a:gd name="T29" fmla="*/ 56 h 67"/>
                <a:gd name="T30" fmla="*/ 4 w 67"/>
                <a:gd name="T31" fmla="*/ 45 h 67"/>
                <a:gd name="T32" fmla="*/ 0 w 67"/>
                <a:gd name="T33" fmla="*/ 34 h 67"/>
                <a:gd name="T34" fmla="*/ 4 w 67"/>
                <a:gd name="T35" fmla="*/ 26 h 67"/>
                <a:gd name="T36" fmla="*/ 7 w 67"/>
                <a:gd name="T37" fmla="*/ 15 h 67"/>
                <a:gd name="T38" fmla="*/ 11 w 67"/>
                <a:gd name="T39" fmla="*/ 7 h 67"/>
                <a:gd name="T40" fmla="*/ 19 w 67"/>
                <a:gd name="T41" fmla="*/ 3 h 67"/>
                <a:gd name="T42" fmla="*/ 26 w 67"/>
                <a:gd name="T43" fmla="*/ 0 h 67"/>
                <a:gd name="T44" fmla="*/ 34 w 67"/>
                <a:gd name="T45" fmla="*/ 0 h 67"/>
                <a:gd name="T46" fmla="*/ 30 w 67"/>
                <a:gd name="T47" fmla="*/ 3 h 67"/>
                <a:gd name="T48" fmla="*/ 26 w 67"/>
                <a:gd name="T49" fmla="*/ 3 h 67"/>
                <a:gd name="T50" fmla="*/ 22 w 67"/>
                <a:gd name="T51" fmla="*/ 3 h 67"/>
                <a:gd name="T52" fmla="*/ 19 w 67"/>
                <a:gd name="T53" fmla="*/ 7 h 67"/>
                <a:gd name="T54" fmla="*/ 15 w 67"/>
                <a:gd name="T55" fmla="*/ 15 h 67"/>
                <a:gd name="T56" fmla="*/ 15 w 67"/>
                <a:gd name="T57" fmla="*/ 18 h 67"/>
                <a:gd name="T58" fmla="*/ 15 w 67"/>
                <a:gd name="T59" fmla="*/ 30 h 67"/>
                <a:gd name="T60" fmla="*/ 15 w 67"/>
                <a:gd name="T61" fmla="*/ 41 h 67"/>
                <a:gd name="T62" fmla="*/ 19 w 67"/>
                <a:gd name="T63" fmla="*/ 52 h 67"/>
                <a:gd name="T64" fmla="*/ 26 w 67"/>
                <a:gd name="T65" fmla="*/ 60 h 67"/>
                <a:gd name="T66" fmla="*/ 37 w 67"/>
                <a:gd name="T67" fmla="*/ 64 h 67"/>
                <a:gd name="T68" fmla="*/ 45 w 67"/>
                <a:gd name="T69" fmla="*/ 64 h 67"/>
                <a:gd name="T70" fmla="*/ 49 w 67"/>
                <a:gd name="T71" fmla="*/ 60 h 67"/>
                <a:gd name="T72" fmla="*/ 52 w 67"/>
                <a:gd name="T73" fmla="*/ 49 h 67"/>
                <a:gd name="T74" fmla="*/ 52 w 67"/>
                <a:gd name="T75" fmla="*/ 37 h 67"/>
                <a:gd name="T76" fmla="*/ 52 w 67"/>
                <a:gd name="T77" fmla="*/ 26 h 67"/>
                <a:gd name="T78" fmla="*/ 49 w 67"/>
                <a:gd name="T79" fmla="*/ 18 h 67"/>
                <a:gd name="T80" fmla="*/ 45 w 67"/>
                <a:gd name="T81" fmla="*/ 11 h 67"/>
                <a:gd name="T82" fmla="*/ 37 w 67"/>
                <a:gd name="T83" fmla="*/ 3 h 67"/>
                <a:gd name="T84" fmla="*/ 30 w 67"/>
                <a:gd name="T85" fmla="*/ 3 h 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67"/>
                <a:gd name="T131" fmla="*/ 67 w 67"/>
                <a:gd name="T132" fmla="*/ 67 h 6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67">
                  <a:moveTo>
                    <a:pt x="34" y="0"/>
                  </a:moveTo>
                  <a:lnTo>
                    <a:pt x="45" y="0"/>
                  </a:lnTo>
                  <a:lnTo>
                    <a:pt x="52" y="3"/>
                  </a:lnTo>
                  <a:lnTo>
                    <a:pt x="60" y="11"/>
                  </a:lnTo>
                  <a:lnTo>
                    <a:pt x="64" y="18"/>
                  </a:lnTo>
                  <a:lnTo>
                    <a:pt x="67" y="34"/>
                  </a:lnTo>
                  <a:lnTo>
                    <a:pt x="64" y="41"/>
                  </a:lnTo>
                  <a:lnTo>
                    <a:pt x="60" y="49"/>
                  </a:lnTo>
                  <a:lnTo>
                    <a:pt x="56" y="60"/>
                  </a:lnTo>
                  <a:lnTo>
                    <a:pt x="49" y="64"/>
                  </a:lnTo>
                  <a:lnTo>
                    <a:pt x="41" y="67"/>
                  </a:lnTo>
                  <a:lnTo>
                    <a:pt x="34" y="67"/>
                  </a:lnTo>
                  <a:lnTo>
                    <a:pt x="22" y="67"/>
                  </a:lnTo>
                  <a:lnTo>
                    <a:pt x="15" y="64"/>
                  </a:lnTo>
                  <a:lnTo>
                    <a:pt x="7" y="56"/>
                  </a:lnTo>
                  <a:lnTo>
                    <a:pt x="4" y="45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7" y="15"/>
                  </a:lnTo>
                  <a:lnTo>
                    <a:pt x="11" y="7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4" y="0"/>
                  </a:lnTo>
                  <a:close/>
                  <a:moveTo>
                    <a:pt x="30" y="3"/>
                  </a:moveTo>
                  <a:lnTo>
                    <a:pt x="26" y="3"/>
                  </a:lnTo>
                  <a:lnTo>
                    <a:pt x="22" y="3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30"/>
                  </a:lnTo>
                  <a:lnTo>
                    <a:pt x="15" y="41"/>
                  </a:lnTo>
                  <a:lnTo>
                    <a:pt x="19" y="52"/>
                  </a:lnTo>
                  <a:lnTo>
                    <a:pt x="26" y="60"/>
                  </a:lnTo>
                  <a:lnTo>
                    <a:pt x="37" y="64"/>
                  </a:lnTo>
                  <a:lnTo>
                    <a:pt x="45" y="64"/>
                  </a:lnTo>
                  <a:lnTo>
                    <a:pt x="49" y="60"/>
                  </a:lnTo>
                  <a:lnTo>
                    <a:pt x="52" y="49"/>
                  </a:lnTo>
                  <a:lnTo>
                    <a:pt x="52" y="37"/>
                  </a:lnTo>
                  <a:lnTo>
                    <a:pt x="52" y="26"/>
                  </a:lnTo>
                  <a:lnTo>
                    <a:pt x="49" y="18"/>
                  </a:lnTo>
                  <a:lnTo>
                    <a:pt x="45" y="11"/>
                  </a:lnTo>
                  <a:lnTo>
                    <a:pt x="37" y="3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7" name="Freeform 86"/>
            <p:cNvSpPr>
              <a:spLocks/>
            </p:cNvSpPr>
            <p:nvPr/>
          </p:nvSpPr>
          <p:spPr bwMode="auto">
            <a:xfrm>
              <a:off x="4491" y="2400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11 w 41"/>
                <a:gd name="T5" fmla="*/ 8 h 135"/>
                <a:gd name="T6" fmla="*/ 19 w 41"/>
                <a:gd name="T7" fmla="*/ 15 h 135"/>
                <a:gd name="T8" fmla="*/ 30 w 41"/>
                <a:gd name="T9" fmla="*/ 26 h 135"/>
                <a:gd name="T10" fmla="*/ 34 w 41"/>
                <a:gd name="T11" fmla="*/ 38 h 135"/>
                <a:gd name="T12" fmla="*/ 41 w 41"/>
                <a:gd name="T13" fmla="*/ 53 h 135"/>
                <a:gd name="T14" fmla="*/ 41 w 41"/>
                <a:gd name="T15" fmla="*/ 68 h 135"/>
                <a:gd name="T16" fmla="*/ 41 w 41"/>
                <a:gd name="T17" fmla="*/ 83 h 135"/>
                <a:gd name="T18" fmla="*/ 37 w 41"/>
                <a:gd name="T19" fmla="*/ 98 h 135"/>
                <a:gd name="T20" fmla="*/ 30 w 41"/>
                <a:gd name="T21" fmla="*/ 109 h 135"/>
                <a:gd name="T22" fmla="*/ 22 w 41"/>
                <a:gd name="T23" fmla="*/ 120 h 135"/>
                <a:gd name="T24" fmla="*/ 11 w 41"/>
                <a:gd name="T25" fmla="*/ 132 h 135"/>
                <a:gd name="T26" fmla="*/ 0 w 41"/>
                <a:gd name="T27" fmla="*/ 135 h 135"/>
                <a:gd name="T28" fmla="*/ 0 w 41"/>
                <a:gd name="T29" fmla="*/ 132 h 135"/>
                <a:gd name="T30" fmla="*/ 7 w 41"/>
                <a:gd name="T31" fmla="*/ 128 h 135"/>
                <a:gd name="T32" fmla="*/ 15 w 41"/>
                <a:gd name="T33" fmla="*/ 120 h 135"/>
                <a:gd name="T34" fmla="*/ 19 w 41"/>
                <a:gd name="T35" fmla="*/ 109 h 135"/>
                <a:gd name="T36" fmla="*/ 22 w 41"/>
                <a:gd name="T37" fmla="*/ 98 h 135"/>
                <a:gd name="T38" fmla="*/ 26 w 41"/>
                <a:gd name="T39" fmla="*/ 87 h 135"/>
                <a:gd name="T40" fmla="*/ 26 w 41"/>
                <a:gd name="T41" fmla="*/ 72 h 135"/>
                <a:gd name="T42" fmla="*/ 26 w 41"/>
                <a:gd name="T43" fmla="*/ 56 h 135"/>
                <a:gd name="T44" fmla="*/ 26 w 41"/>
                <a:gd name="T45" fmla="*/ 41 h 135"/>
                <a:gd name="T46" fmla="*/ 22 w 41"/>
                <a:gd name="T47" fmla="*/ 34 h 135"/>
                <a:gd name="T48" fmla="*/ 19 w 41"/>
                <a:gd name="T49" fmla="*/ 26 h 135"/>
                <a:gd name="T50" fmla="*/ 15 w 41"/>
                <a:gd name="T51" fmla="*/ 23 h 135"/>
                <a:gd name="T52" fmla="*/ 11 w 41"/>
                <a:gd name="T53" fmla="*/ 15 h 135"/>
                <a:gd name="T54" fmla="*/ 7 w 41"/>
                <a:gd name="T55" fmla="*/ 11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19" y="15"/>
                  </a:lnTo>
                  <a:lnTo>
                    <a:pt x="30" y="26"/>
                  </a:lnTo>
                  <a:lnTo>
                    <a:pt x="34" y="38"/>
                  </a:lnTo>
                  <a:lnTo>
                    <a:pt x="41" y="53"/>
                  </a:lnTo>
                  <a:lnTo>
                    <a:pt x="41" y="68"/>
                  </a:lnTo>
                  <a:lnTo>
                    <a:pt x="41" y="83"/>
                  </a:lnTo>
                  <a:lnTo>
                    <a:pt x="37" y="98"/>
                  </a:lnTo>
                  <a:lnTo>
                    <a:pt x="30" y="109"/>
                  </a:lnTo>
                  <a:lnTo>
                    <a:pt x="22" y="120"/>
                  </a:lnTo>
                  <a:lnTo>
                    <a:pt x="11" y="132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7" y="128"/>
                  </a:lnTo>
                  <a:lnTo>
                    <a:pt x="15" y="120"/>
                  </a:lnTo>
                  <a:lnTo>
                    <a:pt x="19" y="109"/>
                  </a:lnTo>
                  <a:lnTo>
                    <a:pt x="22" y="98"/>
                  </a:lnTo>
                  <a:lnTo>
                    <a:pt x="26" y="87"/>
                  </a:lnTo>
                  <a:lnTo>
                    <a:pt x="26" y="72"/>
                  </a:lnTo>
                  <a:lnTo>
                    <a:pt x="26" y="56"/>
                  </a:lnTo>
                  <a:lnTo>
                    <a:pt x="26" y="41"/>
                  </a:lnTo>
                  <a:lnTo>
                    <a:pt x="22" y="34"/>
                  </a:lnTo>
                  <a:lnTo>
                    <a:pt x="19" y="26"/>
                  </a:lnTo>
                  <a:lnTo>
                    <a:pt x="15" y="23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8" name="Freeform 87"/>
            <p:cNvSpPr>
              <a:spLocks/>
            </p:cNvSpPr>
            <p:nvPr/>
          </p:nvSpPr>
          <p:spPr bwMode="auto">
            <a:xfrm>
              <a:off x="2518" y="2764"/>
              <a:ext cx="108" cy="101"/>
            </a:xfrm>
            <a:custGeom>
              <a:avLst/>
              <a:gdLst>
                <a:gd name="T0" fmla="*/ 0 w 108"/>
                <a:gd name="T1" fmla="*/ 0 h 101"/>
                <a:gd name="T2" fmla="*/ 26 w 108"/>
                <a:gd name="T3" fmla="*/ 0 h 101"/>
                <a:gd name="T4" fmla="*/ 90 w 108"/>
                <a:gd name="T5" fmla="*/ 75 h 101"/>
                <a:gd name="T6" fmla="*/ 90 w 108"/>
                <a:gd name="T7" fmla="*/ 15 h 101"/>
                <a:gd name="T8" fmla="*/ 90 w 108"/>
                <a:gd name="T9" fmla="*/ 8 h 101"/>
                <a:gd name="T10" fmla="*/ 86 w 108"/>
                <a:gd name="T11" fmla="*/ 4 h 101"/>
                <a:gd name="T12" fmla="*/ 86 w 108"/>
                <a:gd name="T13" fmla="*/ 0 h 101"/>
                <a:gd name="T14" fmla="*/ 78 w 108"/>
                <a:gd name="T15" fmla="*/ 0 h 101"/>
                <a:gd name="T16" fmla="*/ 75 w 108"/>
                <a:gd name="T17" fmla="*/ 0 h 101"/>
                <a:gd name="T18" fmla="*/ 75 w 108"/>
                <a:gd name="T19" fmla="*/ 0 h 101"/>
                <a:gd name="T20" fmla="*/ 108 w 108"/>
                <a:gd name="T21" fmla="*/ 0 h 101"/>
                <a:gd name="T22" fmla="*/ 108 w 108"/>
                <a:gd name="T23" fmla="*/ 0 h 101"/>
                <a:gd name="T24" fmla="*/ 105 w 108"/>
                <a:gd name="T25" fmla="*/ 0 h 101"/>
                <a:gd name="T26" fmla="*/ 101 w 108"/>
                <a:gd name="T27" fmla="*/ 4 h 101"/>
                <a:gd name="T28" fmla="*/ 97 w 108"/>
                <a:gd name="T29" fmla="*/ 4 h 101"/>
                <a:gd name="T30" fmla="*/ 97 w 108"/>
                <a:gd name="T31" fmla="*/ 8 h 101"/>
                <a:gd name="T32" fmla="*/ 97 w 108"/>
                <a:gd name="T33" fmla="*/ 15 h 101"/>
                <a:gd name="T34" fmla="*/ 97 w 108"/>
                <a:gd name="T35" fmla="*/ 101 h 101"/>
                <a:gd name="T36" fmla="*/ 93 w 108"/>
                <a:gd name="T37" fmla="*/ 101 h 101"/>
                <a:gd name="T38" fmla="*/ 26 w 108"/>
                <a:gd name="T39" fmla="*/ 23 h 101"/>
                <a:gd name="T40" fmla="*/ 26 w 108"/>
                <a:gd name="T41" fmla="*/ 83 h 101"/>
                <a:gd name="T42" fmla="*/ 26 w 108"/>
                <a:gd name="T43" fmla="*/ 90 h 101"/>
                <a:gd name="T44" fmla="*/ 30 w 108"/>
                <a:gd name="T45" fmla="*/ 94 h 101"/>
                <a:gd name="T46" fmla="*/ 33 w 108"/>
                <a:gd name="T47" fmla="*/ 98 h 101"/>
                <a:gd name="T48" fmla="*/ 37 w 108"/>
                <a:gd name="T49" fmla="*/ 98 h 101"/>
                <a:gd name="T50" fmla="*/ 41 w 108"/>
                <a:gd name="T51" fmla="*/ 98 h 101"/>
                <a:gd name="T52" fmla="*/ 41 w 108"/>
                <a:gd name="T53" fmla="*/ 98 h 101"/>
                <a:gd name="T54" fmla="*/ 7 w 108"/>
                <a:gd name="T55" fmla="*/ 98 h 101"/>
                <a:gd name="T56" fmla="*/ 7 w 108"/>
                <a:gd name="T57" fmla="*/ 98 h 101"/>
                <a:gd name="T58" fmla="*/ 11 w 108"/>
                <a:gd name="T59" fmla="*/ 98 h 101"/>
                <a:gd name="T60" fmla="*/ 15 w 108"/>
                <a:gd name="T61" fmla="*/ 98 h 101"/>
                <a:gd name="T62" fmla="*/ 18 w 108"/>
                <a:gd name="T63" fmla="*/ 94 h 101"/>
                <a:gd name="T64" fmla="*/ 22 w 108"/>
                <a:gd name="T65" fmla="*/ 90 h 101"/>
                <a:gd name="T66" fmla="*/ 22 w 108"/>
                <a:gd name="T67" fmla="*/ 83 h 101"/>
                <a:gd name="T68" fmla="*/ 22 w 108"/>
                <a:gd name="T69" fmla="*/ 15 h 101"/>
                <a:gd name="T70" fmla="*/ 18 w 108"/>
                <a:gd name="T71" fmla="*/ 8 h 101"/>
                <a:gd name="T72" fmla="*/ 15 w 108"/>
                <a:gd name="T73" fmla="*/ 8 h 101"/>
                <a:gd name="T74" fmla="*/ 11 w 108"/>
                <a:gd name="T75" fmla="*/ 4 h 101"/>
                <a:gd name="T76" fmla="*/ 7 w 108"/>
                <a:gd name="T77" fmla="*/ 4 h 101"/>
                <a:gd name="T78" fmla="*/ 3 w 108"/>
                <a:gd name="T79" fmla="*/ 4 h 101"/>
                <a:gd name="T80" fmla="*/ 0 w 108"/>
                <a:gd name="T81" fmla="*/ 4 h 101"/>
                <a:gd name="T82" fmla="*/ 0 w 108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1"/>
                <a:gd name="T128" fmla="*/ 108 w 108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1">
                  <a:moveTo>
                    <a:pt x="0" y="0"/>
                  </a:moveTo>
                  <a:lnTo>
                    <a:pt x="26" y="0"/>
                  </a:lnTo>
                  <a:lnTo>
                    <a:pt x="90" y="75"/>
                  </a:lnTo>
                  <a:lnTo>
                    <a:pt x="90" y="15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7" y="8"/>
                  </a:lnTo>
                  <a:lnTo>
                    <a:pt x="97" y="15"/>
                  </a:lnTo>
                  <a:lnTo>
                    <a:pt x="97" y="101"/>
                  </a:lnTo>
                  <a:lnTo>
                    <a:pt x="93" y="101"/>
                  </a:lnTo>
                  <a:lnTo>
                    <a:pt x="26" y="23"/>
                  </a:lnTo>
                  <a:lnTo>
                    <a:pt x="26" y="83"/>
                  </a:lnTo>
                  <a:lnTo>
                    <a:pt x="26" y="90"/>
                  </a:lnTo>
                  <a:lnTo>
                    <a:pt x="30" y="94"/>
                  </a:lnTo>
                  <a:lnTo>
                    <a:pt x="33" y="98"/>
                  </a:lnTo>
                  <a:lnTo>
                    <a:pt x="37" y="98"/>
                  </a:lnTo>
                  <a:lnTo>
                    <a:pt x="41" y="98"/>
                  </a:lnTo>
                  <a:lnTo>
                    <a:pt x="7" y="98"/>
                  </a:lnTo>
                  <a:lnTo>
                    <a:pt x="11" y="98"/>
                  </a:lnTo>
                  <a:lnTo>
                    <a:pt x="15" y="98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2" y="83"/>
                  </a:lnTo>
                  <a:lnTo>
                    <a:pt x="22" y="15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9" name="Freeform 88"/>
            <p:cNvSpPr>
              <a:spLocks/>
            </p:cNvSpPr>
            <p:nvPr/>
          </p:nvSpPr>
          <p:spPr bwMode="auto">
            <a:xfrm>
              <a:off x="2626" y="2764"/>
              <a:ext cx="109" cy="101"/>
            </a:xfrm>
            <a:custGeom>
              <a:avLst/>
              <a:gdLst>
                <a:gd name="T0" fmla="*/ 0 w 109"/>
                <a:gd name="T1" fmla="*/ 0 h 101"/>
                <a:gd name="T2" fmla="*/ 27 w 109"/>
                <a:gd name="T3" fmla="*/ 0 h 101"/>
                <a:gd name="T4" fmla="*/ 90 w 109"/>
                <a:gd name="T5" fmla="*/ 75 h 101"/>
                <a:gd name="T6" fmla="*/ 90 w 109"/>
                <a:gd name="T7" fmla="*/ 15 h 101"/>
                <a:gd name="T8" fmla="*/ 90 w 109"/>
                <a:gd name="T9" fmla="*/ 8 h 101"/>
                <a:gd name="T10" fmla="*/ 87 w 109"/>
                <a:gd name="T11" fmla="*/ 4 h 101"/>
                <a:gd name="T12" fmla="*/ 83 w 109"/>
                <a:gd name="T13" fmla="*/ 0 h 101"/>
                <a:gd name="T14" fmla="*/ 79 w 109"/>
                <a:gd name="T15" fmla="*/ 0 h 101"/>
                <a:gd name="T16" fmla="*/ 75 w 109"/>
                <a:gd name="T17" fmla="*/ 0 h 101"/>
                <a:gd name="T18" fmla="*/ 75 w 109"/>
                <a:gd name="T19" fmla="*/ 0 h 101"/>
                <a:gd name="T20" fmla="*/ 109 w 109"/>
                <a:gd name="T21" fmla="*/ 0 h 101"/>
                <a:gd name="T22" fmla="*/ 109 w 109"/>
                <a:gd name="T23" fmla="*/ 0 h 101"/>
                <a:gd name="T24" fmla="*/ 105 w 109"/>
                <a:gd name="T25" fmla="*/ 0 h 101"/>
                <a:gd name="T26" fmla="*/ 102 w 109"/>
                <a:gd name="T27" fmla="*/ 4 h 101"/>
                <a:gd name="T28" fmla="*/ 98 w 109"/>
                <a:gd name="T29" fmla="*/ 4 h 101"/>
                <a:gd name="T30" fmla="*/ 98 w 109"/>
                <a:gd name="T31" fmla="*/ 8 h 101"/>
                <a:gd name="T32" fmla="*/ 94 w 109"/>
                <a:gd name="T33" fmla="*/ 15 h 101"/>
                <a:gd name="T34" fmla="*/ 94 w 109"/>
                <a:gd name="T35" fmla="*/ 101 h 101"/>
                <a:gd name="T36" fmla="*/ 94 w 109"/>
                <a:gd name="T37" fmla="*/ 101 h 101"/>
                <a:gd name="T38" fmla="*/ 27 w 109"/>
                <a:gd name="T39" fmla="*/ 23 h 101"/>
                <a:gd name="T40" fmla="*/ 27 w 109"/>
                <a:gd name="T41" fmla="*/ 83 h 101"/>
                <a:gd name="T42" fmla="*/ 27 w 109"/>
                <a:gd name="T43" fmla="*/ 90 h 101"/>
                <a:gd name="T44" fmla="*/ 30 w 109"/>
                <a:gd name="T45" fmla="*/ 94 h 101"/>
                <a:gd name="T46" fmla="*/ 34 w 109"/>
                <a:gd name="T47" fmla="*/ 98 h 101"/>
                <a:gd name="T48" fmla="*/ 38 w 109"/>
                <a:gd name="T49" fmla="*/ 98 h 101"/>
                <a:gd name="T50" fmla="*/ 42 w 109"/>
                <a:gd name="T51" fmla="*/ 98 h 101"/>
                <a:gd name="T52" fmla="*/ 42 w 109"/>
                <a:gd name="T53" fmla="*/ 98 h 101"/>
                <a:gd name="T54" fmla="*/ 8 w 109"/>
                <a:gd name="T55" fmla="*/ 98 h 101"/>
                <a:gd name="T56" fmla="*/ 8 w 109"/>
                <a:gd name="T57" fmla="*/ 98 h 101"/>
                <a:gd name="T58" fmla="*/ 12 w 109"/>
                <a:gd name="T59" fmla="*/ 98 h 101"/>
                <a:gd name="T60" fmla="*/ 15 w 109"/>
                <a:gd name="T61" fmla="*/ 98 h 101"/>
                <a:gd name="T62" fmla="*/ 19 w 109"/>
                <a:gd name="T63" fmla="*/ 94 h 101"/>
                <a:gd name="T64" fmla="*/ 19 w 109"/>
                <a:gd name="T65" fmla="*/ 90 h 101"/>
                <a:gd name="T66" fmla="*/ 19 w 109"/>
                <a:gd name="T67" fmla="*/ 83 h 101"/>
                <a:gd name="T68" fmla="*/ 19 w 109"/>
                <a:gd name="T69" fmla="*/ 15 h 101"/>
                <a:gd name="T70" fmla="*/ 15 w 109"/>
                <a:gd name="T71" fmla="*/ 8 h 101"/>
                <a:gd name="T72" fmla="*/ 15 w 109"/>
                <a:gd name="T73" fmla="*/ 8 h 101"/>
                <a:gd name="T74" fmla="*/ 12 w 109"/>
                <a:gd name="T75" fmla="*/ 4 h 101"/>
                <a:gd name="T76" fmla="*/ 8 w 109"/>
                <a:gd name="T77" fmla="*/ 4 h 101"/>
                <a:gd name="T78" fmla="*/ 4 w 109"/>
                <a:gd name="T79" fmla="*/ 4 h 101"/>
                <a:gd name="T80" fmla="*/ 0 w 109"/>
                <a:gd name="T81" fmla="*/ 4 h 101"/>
                <a:gd name="T82" fmla="*/ 0 w 109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1"/>
                <a:gd name="T128" fmla="*/ 109 w 109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1">
                  <a:moveTo>
                    <a:pt x="0" y="0"/>
                  </a:moveTo>
                  <a:lnTo>
                    <a:pt x="27" y="0"/>
                  </a:lnTo>
                  <a:lnTo>
                    <a:pt x="90" y="75"/>
                  </a:lnTo>
                  <a:lnTo>
                    <a:pt x="90" y="15"/>
                  </a:lnTo>
                  <a:lnTo>
                    <a:pt x="90" y="8"/>
                  </a:lnTo>
                  <a:lnTo>
                    <a:pt x="87" y="4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4" y="15"/>
                  </a:lnTo>
                  <a:lnTo>
                    <a:pt x="94" y="101"/>
                  </a:lnTo>
                  <a:lnTo>
                    <a:pt x="27" y="23"/>
                  </a:lnTo>
                  <a:lnTo>
                    <a:pt x="27" y="83"/>
                  </a:lnTo>
                  <a:lnTo>
                    <a:pt x="27" y="90"/>
                  </a:lnTo>
                  <a:lnTo>
                    <a:pt x="30" y="94"/>
                  </a:lnTo>
                  <a:lnTo>
                    <a:pt x="34" y="98"/>
                  </a:lnTo>
                  <a:lnTo>
                    <a:pt x="38" y="98"/>
                  </a:lnTo>
                  <a:lnTo>
                    <a:pt x="42" y="98"/>
                  </a:lnTo>
                  <a:lnTo>
                    <a:pt x="8" y="98"/>
                  </a:lnTo>
                  <a:lnTo>
                    <a:pt x="12" y="98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19" y="90"/>
                  </a:lnTo>
                  <a:lnTo>
                    <a:pt x="19" y="83"/>
                  </a:lnTo>
                  <a:lnTo>
                    <a:pt x="19" y="15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Freeform 89"/>
            <p:cNvSpPr>
              <a:spLocks/>
            </p:cNvSpPr>
            <p:nvPr/>
          </p:nvSpPr>
          <p:spPr bwMode="auto">
            <a:xfrm>
              <a:off x="2746" y="2760"/>
              <a:ext cx="68" cy="105"/>
            </a:xfrm>
            <a:custGeom>
              <a:avLst/>
              <a:gdLst>
                <a:gd name="T0" fmla="*/ 60 w 68"/>
                <a:gd name="T1" fmla="*/ 38 h 105"/>
                <a:gd name="T2" fmla="*/ 57 w 68"/>
                <a:gd name="T3" fmla="*/ 27 h 105"/>
                <a:gd name="T4" fmla="*/ 49 w 68"/>
                <a:gd name="T5" fmla="*/ 15 h 105"/>
                <a:gd name="T6" fmla="*/ 38 w 68"/>
                <a:gd name="T7" fmla="*/ 8 h 105"/>
                <a:gd name="T8" fmla="*/ 23 w 68"/>
                <a:gd name="T9" fmla="*/ 8 h 105"/>
                <a:gd name="T10" fmla="*/ 15 w 68"/>
                <a:gd name="T11" fmla="*/ 15 h 105"/>
                <a:gd name="T12" fmla="*/ 15 w 68"/>
                <a:gd name="T13" fmla="*/ 27 h 105"/>
                <a:gd name="T14" fmla="*/ 19 w 68"/>
                <a:gd name="T15" fmla="*/ 34 h 105"/>
                <a:gd name="T16" fmla="*/ 38 w 68"/>
                <a:gd name="T17" fmla="*/ 45 h 105"/>
                <a:gd name="T18" fmla="*/ 57 w 68"/>
                <a:gd name="T19" fmla="*/ 57 h 105"/>
                <a:gd name="T20" fmla="*/ 64 w 68"/>
                <a:gd name="T21" fmla="*/ 68 h 105"/>
                <a:gd name="T22" fmla="*/ 68 w 68"/>
                <a:gd name="T23" fmla="*/ 79 h 105"/>
                <a:gd name="T24" fmla="*/ 57 w 68"/>
                <a:gd name="T25" fmla="*/ 98 h 105"/>
                <a:gd name="T26" fmla="*/ 34 w 68"/>
                <a:gd name="T27" fmla="*/ 105 h 105"/>
                <a:gd name="T28" fmla="*/ 27 w 68"/>
                <a:gd name="T29" fmla="*/ 105 h 105"/>
                <a:gd name="T30" fmla="*/ 19 w 68"/>
                <a:gd name="T31" fmla="*/ 102 h 105"/>
                <a:gd name="T32" fmla="*/ 8 w 68"/>
                <a:gd name="T33" fmla="*/ 98 h 105"/>
                <a:gd name="T34" fmla="*/ 4 w 68"/>
                <a:gd name="T35" fmla="*/ 102 h 105"/>
                <a:gd name="T36" fmla="*/ 4 w 68"/>
                <a:gd name="T37" fmla="*/ 105 h 105"/>
                <a:gd name="T38" fmla="*/ 0 w 68"/>
                <a:gd name="T39" fmla="*/ 72 h 105"/>
                <a:gd name="T40" fmla="*/ 8 w 68"/>
                <a:gd name="T41" fmla="*/ 79 h 105"/>
                <a:gd name="T42" fmla="*/ 12 w 68"/>
                <a:gd name="T43" fmla="*/ 94 h 105"/>
                <a:gd name="T44" fmla="*/ 27 w 68"/>
                <a:gd name="T45" fmla="*/ 98 h 105"/>
                <a:gd name="T46" fmla="*/ 42 w 68"/>
                <a:gd name="T47" fmla="*/ 98 h 105"/>
                <a:gd name="T48" fmla="*/ 53 w 68"/>
                <a:gd name="T49" fmla="*/ 90 h 105"/>
                <a:gd name="T50" fmla="*/ 53 w 68"/>
                <a:gd name="T51" fmla="*/ 79 h 105"/>
                <a:gd name="T52" fmla="*/ 49 w 68"/>
                <a:gd name="T53" fmla="*/ 72 h 105"/>
                <a:gd name="T54" fmla="*/ 42 w 68"/>
                <a:gd name="T55" fmla="*/ 68 h 105"/>
                <a:gd name="T56" fmla="*/ 19 w 68"/>
                <a:gd name="T57" fmla="*/ 53 h 105"/>
                <a:gd name="T58" fmla="*/ 8 w 68"/>
                <a:gd name="T59" fmla="*/ 45 h 105"/>
                <a:gd name="T60" fmla="*/ 0 w 68"/>
                <a:gd name="T61" fmla="*/ 34 h 105"/>
                <a:gd name="T62" fmla="*/ 4 w 68"/>
                <a:gd name="T63" fmla="*/ 19 h 105"/>
                <a:gd name="T64" fmla="*/ 19 w 68"/>
                <a:gd name="T65" fmla="*/ 4 h 105"/>
                <a:gd name="T66" fmla="*/ 38 w 68"/>
                <a:gd name="T67" fmla="*/ 4 h 105"/>
                <a:gd name="T68" fmla="*/ 53 w 68"/>
                <a:gd name="T69" fmla="*/ 8 h 105"/>
                <a:gd name="T70" fmla="*/ 57 w 68"/>
                <a:gd name="T71" fmla="*/ 8 h 105"/>
                <a:gd name="T72" fmla="*/ 57 w 68"/>
                <a:gd name="T73" fmla="*/ 4 h 105"/>
                <a:gd name="T74" fmla="*/ 60 w 68"/>
                <a:gd name="T75" fmla="*/ 0 h 1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8"/>
                <a:gd name="T115" fmla="*/ 0 h 105"/>
                <a:gd name="T116" fmla="*/ 68 w 68"/>
                <a:gd name="T117" fmla="*/ 105 h 1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8" h="105">
                  <a:moveTo>
                    <a:pt x="60" y="0"/>
                  </a:moveTo>
                  <a:lnTo>
                    <a:pt x="60" y="38"/>
                  </a:lnTo>
                  <a:lnTo>
                    <a:pt x="57" y="38"/>
                  </a:lnTo>
                  <a:lnTo>
                    <a:pt x="57" y="27"/>
                  </a:lnTo>
                  <a:lnTo>
                    <a:pt x="53" y="19"/>
                  </a:lnTo>
                  <a:lnTo>
                    <a:pt x="49" y="15"/>
                  </a:lnTo>
                  <a:lnTo>
                    <a:pt x="45" y="12"/>
                  </a:lnTo>
                  <a:lnTo>
                    <a:pt x="38" y="8"/>
                  </a:lnTo>
                  <a:lnTo>
                    <a:pt x="30" y="8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2" y="23"/>
                  </a:lnTo>
                  <a:lnTo>
                    <a:pt x="15" y="27"/>
                  </a:lnTo>
                  <a:lnTo>
                    <a:pt x="15" y="30"/>
                  </a:lnTo>
                  <a:lnTo>
                    <a:pt x="19" y="34"/>
                  </a:lnTo>
                  <a:lnTo>
                    <a:pt x="27" y="38"/>
                  </a:lnTo>
                  <a:lnTo>
                    <a:pt x="38" y="45"/>
                  </a:lnTo>
                  <a:lnTo>
                    <a:pt x="49" y="53"/>
                  </a:lnTo>
                  <a:lnTo>
                    <a:pt x="57" y="57"/>
                  </a:lnTo>
                  <a:lnTo>
                    <a:pt x="60" y="60"/>
                  </a:lnTo>
                  <a:lnTo>
                    <a:pt x="64" y="68"/>
                  </a:lnTo>
                  <a:lnTo>
                    <a:pt x="64" y="72"/>
                  </a:lnTo>
                  <a:lnTo>
                    <a:pt x="68" y="79"/>
                  </a:lnTo>
                  <a:lnTo>
                    <a:pt x="64" y="87"/>
                  </a:lnTo>
                  <a:lnTo>
                    <a:pt x="57" y="98"/>
                  </a:lnTo>
                  <a:lnTo>
                    <a:pt x="49" y="102"/>
                  </a:lnTo>
                  <a:lnTo>
                    <a:pt x="34" y="105"/>
                  </a:lnTo>
                  <a:lnTo>
                    <a:pt x="30" y="105"/>
                  </a:lnTo>
                  <a:lnTo>
                    <a:pt x="27" y="105"/>
                  </a:lnTo>
                  <a:lnTo>
                    <a:pt x="23" y="102"/>
                  </a:lnTo>
                  <a:lnTo>
                    <a:pt x="19" y="102"/>
                  </a:lnTo>
                  <a:lnTo>
                    <a:pt x="12" y="98"/>
                  </a:lnTo>
                  <a:lnTo>
                    <a:pt x="8" y="98"/>
                  </a:lnTo>
                  <a:lnTo>
                    <a:pt x="4" y="102"/>
                  </a:lnTo>
                  <a:lnTo>
                    <a:pt x="4" y="105"/>
                  </a:lnTo>
                  <a:lnTo>
                    <a:pt x="0" y="105"/>
                  </a:lnTo>
                  <a:lnTo>
                    <a:pt x="0" y="72"/>
                  </a:lnTo>
                  <a:lnTo>
                    <a:pt x="4" y="72"/>
                  </a:lnTo>
                  <a:lnTo>
                    <a:pt x="8" y="79"/>
                  </a:lnTo>
                  <a:lnTo>
                    <a:pt x="8" y="87"/>
                  </a:lnTo>
                  <a:lnTo>
                    <a:pt x="12" y="94"/>
                  </a:lnTo>
                  <a:lnTo>
                    <a:pt x="19" y="98"/>
                  </a:lnTo>
                  <a:lnTo>
                    <a:pt x="27" y="98"/>
                  </a:lnTo>
                  <a:lnTo>
                    <a:pt x="34" y="102"/>
                  </a:lnTo>
                  <a:lnTo>
                    <a:pt x="42" y="98"/>
                  </a:lnTo>
                  <a:lnTo>
                    <a:pt x="49" y="94"/>
                  </a:lnTo>
                  <a:lnTo>
                    <a:pt x="53" y="90"/>
                  </a:lnTo>
                  <a:lnTo>
                    <a:pt x="53" y="83"/>
                  </a:lnTo>
                  <a:lnTo>
                    <a:pt x="53" y="79"/>
                  </a:lnTo>
                  <a:lnTo>
                    <a:pt x="53" y="75"/>
                  </a:lnTo>
                  <a:lnTo>
                    <a:pt x="49" y="72"/>
                  </a:lnTo>
                  <a:lnTo>
                    <a:pt x="45" y="68"/>
                  </a:lnTo>
                  <a:lnTo>
                    <a:pt x="42" y="68"/>
                  </a:lnTo>
                  <a:lnTo>
                    <a:pt x="30" y="60"/>
                  </a:lnTo>
                  <a:lnTo>
                    <a:pt x="19" y="53"/>
                  </a:lnTo>
                  <a:lnTo>
                    <a:pt x="12" y="49"/>
                  </a:lnTo>
                  <a:lnTo>
                    <a:pt x="8" y="45"/>
                  </a:lnTo>
                  <a:lnTo>
                    <a:pt x="4" y="38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8" y="8"/>
                  </a:lnTo>
                  <a:lnTo>
                    <a:pt x="19" y="4"/>
                  </a:lnTo>
                  <a:lnTo>
                    <a:pt x="30" y="0"/>
                  </a:lnTo>
                  <a:lnTo>
                    <a:pt x="38" y="4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57" y="8"/>
                  </a:lnTo>
                  <a:lnTo>
                    <a:pt x="57" y="4"/>
                  </a:lnTo>
                  <a:lnTo>
                    <a:pt x="57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1" name="Freeform 90"/>
            <p:cNvSpPr>
              <a:spLocks/>
            </p:cNvSpPr>
            <p:nvPr/>
          </p:nvSpPr>
          <p:spPr bwMode="auto">
            <a:xfrm>
              <a:off x="2825" y="2760"/>
              <a:ext cx="41" cy="135"/>
            </a:xfrm>
            <a:custGeom>
              <a:avLst/>
              <a:gdLst>
                <a:gd name="T0" fmla="*/ 41 w 41"/>
                <a:gd name="T1" fmla="*/ 132 h 135"/>
                <a:gd name="T2" fmla="*/ 41 w 41"/>
                <a:gd name="T3" fmla="*/ 135 h 135"/>
                <a:gd name="T4" fmla="*/ 30 w 41"/>
                <a:gd name="T5" fmla="*/ 128 h 135"/>
                <a:gd name="T6" fmla="*/ 23 w 41"/>
                <a:gd name="T7" fmla="*/ 120 h 135"/>
                <a:gd name="T8" fmla="*/ 15 w 41"/>
                <a:gd name="T9" fmla="*/ 109 h 135"/>
                <a:gd name="T10" fmla="*/ 8 w 41"/>
                <a:gd name="T11" fmla="*/ 98 h 135"/>
                <a:gd name="T12" fmla="*/ 4 w 41"/>
                <a:gd name="T13" fmla="*/ 83 h 135"/>
                <a:gd name="T14" fmla="*/ 0 w 41"/>
                <a:gd name="T15" fmla="*/ 68 h 135"/>
                <a:gd name="T16" fmla="*/ 4 w 41"/>
                <a:gd name="T17" fmla="*/ 53 h 135"/>
                <a:gd name="T18" fmla="*/ 8 w 41"/>
                <a:gd name="T19" fmla="*/ 38 h 135"/>
                <a:gd name="T20" fmla="*/ 11 w 41"/>
                <a:gd name="T21" fmla="*/ 27 h 135"/>
                <a:gd name="T22" fmla="*/ 23 w 41"/>
                <a:gd name="T23" fmla="*/ 15 h 135"/>
                <a:gd name="T24" fmla="*/ 30 w 41"/>
                <a:gd name="T25" fmla="*/ 8 h 135"/>
                <a:gd name="T26" fmla="*/ 41 w 41"/>
                <a:gd name="T27" fmla="*/ 0 h 135"/>
                <a:gd name="T28" fmla="*/ 41 w 41"/>
                <a:gd name="T29" fmla="*/ 4 h 135"/>
                <a:gd name="T30" fmla="*/ 34 w 41"/>
                <a:gd name="T31" fmla="*/ 8 h 135"/>
                <a:gd name="T32" fmla="*/ 26 w 41"/>
                <a:gd name="T33" fmla="*/ 15 h 135"/>
                <a:gd name="T34" fmla="*/ 23 w 41"/>
                <a:gd name="T35" fmla="*/ 27 h 135"/>
                <a:gd name="T36" fmla="*/ 19 w 41"/>
                <a:gd name="T37" fmla="*/ 38 h 135"/>
                <a:gd name="T38" fmla="*/ 15 w 41"/>
                <a:gd name="T39" fmla="*/ 53 h 135"/>
                <a:gd name="T40" fmla="*/ 15 w 41"/>
                <a:gd name="T41" fmla="*/ 64 h 135"/>
                <a:gd name="T42" fmla="*/ 15 w 41"/>
                <a:gd name="T43" fmla="*/ 79 h 135"/>
                <a:gd name="T44" fmla="*/ 19 w 41"/>
                <a:gd name="T45" fmla="*/ 94 h 135"/>
                <a:gd name="T46" fmla="*/ 19 w 41"/>
                <a:gd name="T47" fmla="*/ 102 h 135"/>
                <a:gd name="T48" fmla="*/ 23 w 41"/>
                <a:gd name="T49" fmla="*/ 109 h 135"/>
                <a:gd name="T50" fmla="*/ 26 w 41"/>
                <a:gd name="T51" fmla="*/ 117 h 135"/>
                <a:gd name="T52" fmla="*/ 30 w 41"/>
                <a:gd name="T53" fmla="*/ 120 h 135"/>
                <a:gd name="T54" fmla="*/ 34 w 41"/>
                <a:gd name="T55" fmla="*/ 128 h 135"/>
                <a:gd name="T56" fmla="*/ 41 w 41"/>
                <a:gd name="T57" fmla="*/ 132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2"/>
                  </a:moveTo>
                  <a:lnTo>
                    <a:pt x="41" y="135"/>
                  </a:lnTo>
                  <a:lnTo>
                    <a:pt x="30" y="128"/>
                  </a:lnTo>
                  <a:lnTo>
                    <a:pt x="23" y="120"/>
                  </a:lnTo>
                  <a:lnTo>
                    <a:pt x="15" y="109"/>
                  </a:lnTo>
                  <a:lnTo>
                    <a:pt x="8" y="98"/>
                  </a:lnTo>
                  <a:lnTo>
                    <a:pt x="4" y="83"/>
                  </a:lnTo>
                  <a:lnTo>
                    <a:pt x="0" y="68"/>
                  </a:lnTo>
                  <a:lnTo>
                    <a:pt x="4" y="53"/>
                  </a:lnTo>
                  <a:lnTo>
                    <a:pt x="8" y="38"/>
                  </a:lnTo>
                  <a:lnTo>
                    <a:pt x="11" y="27"/>
                  </a:lnTo>
                  <a:lnTo>
                    <a:pt x="23" y="15"/>
                  </a:lnTo>
                  <a:lnTo>
                    <a:pt x="30" y="8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4" y="8"/>
                  </a:lnTo>
                  <a:lnTo>
                    <a:pt x="26" y="15"/>
                  </a:lnTo>
                  <a:lnTo>
                    <a:pt x="23" y="27"/>
                  </a:lnTo>
                  <a:lnTo>
                    <a:pt x="19" y="38"/>
                  </a:lnTo>
                  <a:lnTo>
                    <a:pt x="15" y="53"/>
                  </a:lnTo>
                  <a:lnTo>
                    <a:pt x="15" y="64"/>
                  </a:lnTo>
                  <a:lnTo>
                    <a:pt x="15" y="79"/>
                  </a:lnTo>
                  <a:lnTo>
                    <a:pt x="19" y="94"/>
                  </a:lnTo>
                  <a:lnTo>
                    <a:pt x="19" y="102"/>
                  </a:lnTo>
                  <a:lnTo>
                    <a:pt x="23" y="109"/>
                  </a:lnTo>
                  <a:lnTo>
                    <a:pt x="26" y="117"/>
                  </a:lnTo>
                  <a:lnTo>
                    <a:pt x="30" y="120"/>
                  </a:lnTo>
                  <a:lnTo>
                    <a:pt x="34" y="128"/>
                  </a:lnTo>
                  <a:lnTo>
                    <a:pt x="41" y="1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2" name="Freeform 91"/>
            <p:cNvSpPr>
              <a:spLocks/>
            </p:cNvSpPr>
            <p:nvPr/>
          </p:nvSpPr>
          <p:spPr bwMode="auto">
            <a:xfrm>
              <a:off x="2878" y="2794"/>
              <a:ext cx="45" cy="71"/>
            </a:xfrm>
            <a:custGeom>
              <a:avLst/>
              <a:gdLst>
                <a:gd name="T0" fmla="*/ 41 w 45"/>
                <a:gd name="T1" fmla="*/ 0 h 71"/>
                <a:gd name="T2" fmla="*/ 41 w 45"/>
                <a:gd name="T3" fmla="*/ 23 h 71"/>
                <a:gd name="T4" fmla="*/ 37 w 45"/>
                <a:gd name="T5" fmla="*/ 23 h 71"/>
                <a:gd name="T6" fmla="*/ 37 w 45"/>
                <a:gd name="T7" fmla="*/ 15 h 71"/>
                <a:gd name="T8" fmla="*/ 33 w 45"/>
                <a:gd name="T9" fmla="*/ 8 h 71"/>
                <a:gd name="T10" fmla="*/ 26 w 45"/>
                <a:gd name="T11" fmla="*/ 8 h 71"/>
                <a:gd name="T12" fmla="*/ 22 w 45"/>
                <a:gd name="T13" fmla="*/ 4 h 71"/>
                <a:gd name="T14" fmla="*/ 15 w 45"/>
                <a:gd name="T15" fmla="*/ 8 h 71"/>
                <a:gd name="T16" fmla="*/ 11 w 45"/>
                <a:gd name="T17" fmla="*/ 8 h 71"/>
                <a:gd name="T18" fmla="*/ 11 w 45"/>
                <a:gd name="T19" fmla="*/ 11 h 71"/>
                <a:gd name="T20" fmla="*/ 11 w 45"/>
                <a:gd name="T21" fmla="*/ 15 h 71"/>
                <a:gd name="T22" fmla="*/ 11 w 45"/>
                <a:gd name="T23" fmla="*/ 19 h 71"/>
                <a:gd name="T24" fmla="*/ 11 w 45"/>
                <a:gd name="T25" fmla="*/ 19 h 71"/>
                <a:gd name="T26" fmla="*/ 15 w 45"/>
                <a:gd name="T27" fmla="*/ 23 h 71"/>
                <a:gd name="T28" fmla="*/ 18 w 45"/>
                <a:gd name="T29" fmla="*/ 26 h 71"/>
                <a:gd name="T30" fmla="*/ 30 w 45"/>
                <a:gd name="T31" fmla="*/ 30 h 71"/>
                <a:gd name="T32" fmla="*/ 37 w 45"/>
                <a:gd name="T33" fmla="*/ 38 h 71"/>
                <a:gd name="T34" fmla="*/ 45 w 45"/>
                <a:gd name="T35" fmla="*/ 45 h 71"/>
                <a:gd name="T36" fmla="*/ 45 w 45"/>
                <a:gd name="T37" fmla="*/ 53 h 71"/>
                <a:gd name="T38" fmla="*/ 45 w 45"/>
                <a:gd name="T39" fmla="*/ 60 h 71"/>
                <a:gd name="T40" fmla="*/ 37 w 45"/>
                <a:gd name="T41" fmla="*/ 64 h 71"/>
                <a:gd name="T42" fmla="*/ 30 w 45"/>
                <a:gd name="T43" fmla="*/ 71 h 71"/>
                <a:gd name="T44" fmla="*/ 22 w 45"/>
                <a:gd name="T45" fmla="*/ 71 h 71"/>
                <a:gd name="T46" fmla="*/ 15 w 45"/>
                <a:gd name="T47" fmla="*/ 71 h 71"/>
                <a:gd name="T48" fmla="*/ 7 w 45"/>
                <a:gd name="T49" fmla="*/ 68 h 71"/>
                <a:gd name="T50" fmla="*/ 7 w 45"/>
                <a:gd name="T51" fmla="*/ 68 h 71"/>
                <a:gd name="T52" fmla="*/ 3 w 45"/>
                <a:gd name="T53" fmla="*/ 68 h 71"/>
                <a:gd name="T54" fmla="*/ 3 w 45"/>
                <a:gd name="T55" fmla="*/ 68 h 71"/>
                <a:gd name="T56" fmla="*/ 0 w 45"/>
                <a:gd name="T57" fmla="*/ 71 h 71"/>
                <a:gd name="T58" fmla="*/ 0 w 45"/>
                <a:gd name="T59" fmla="*/ 71 h 71"/>
                <a:gd name="T60" fmla="*/ 0 w 45"/>
                <a:gd name="T61" fmla="*/ 49 h 71"/>
                <a:gd name="T62" fmla="*/ 0 w 45"/>
                <a:gd name="T63" fmla="*/ 49 h 71"/>
                <a:gd name="T64" fmla="*/ 3 w 45"/>
                <a:gd name="T65" fmla="*/ 56 h 71"/>
                <a:gd name="T66" fmla="*/ 11 w 45"/>
                <a:gd name="T67" fmla="*/ 60 h 71"/>
                <a:gd name="T68" fmla="*/ 15 w 45"/>
                <a:gd name="T69" fmla="*/ 64 h 71"/>
                <a:gd name="T70" fmla="*/ 22 w 45"/>
                <a:gd name="T71" fmla="*/ 68 h 71"/>
                <a:gd name="T72" fmla="*/ 26 w 45"/>
                <a:gd name="T73" fmla="*/ 64 h 71"/>
                <a:gd name="T74" fmla="*/ 30 w 45"/>
                <a:gd name="T75" fmla="*/ 64 h 71"/>
                <a:gd name="T76" fmla="*/ 33 w 45"/>
                <a:gd name="T77" fmla="*/ 60 h 71"/>
                <a:gd name="T78" fmla="*/ 33 w 45"/>
                <a:gd name="T79" fmla="*/ 56 h 71"/>
                <a:gd name="T80" fmla="*/ 33 w 45"/>
                <a:gd name="T81" fmla="*/ 53 h 71"/>
                <a:gd name="T82" fmla="*/ 30 w 45"/>
                <a:gd name="T83" fmla="*/ 49 h 71"/>
                <a:gd name="T84" fmla="*/ 26 w 45"/>
                <a:gd name="T85" fmla="*/ 45 h 71"/>
                <a:gd name="T86" fmla="*/ 18 w 45"/>
                <a:gd name="T87" fmla="*/ 38 h 71"/>
                <a:gd name="T88" fmla="*/ 7 w 45"/>
                <a:gd name="T89" fmla="*/ 34 h 71"/>
                <a:gd name="T90" fmla="*/ 3 w 45"/>
                <a:gd name="T91" fmla="*/ 30 h 71"/>
                <a:gd name="T92" fmla="*/ 0 w 45"/>
                <a:gd name="T93" fmla="*/ 26 h 71"/>
                <a:gd name="T94" fmla="*/ 0 w 45"/>
                <a:gd name="T95" fmla="*/ 19 h 71"/>
                <a:gd name="T96" fmla="*/ 0 w 45"/>
                <a:gd name="T97" fmla="*/ 11 h 71"/>
                <a:gd name="T98" fmla="*/ 7 w 45"/>
                <a:gd name="T99" fmla="*/ 8 h 71"/>
                <a:gd name="T100" fmla="*/ 11 w 45"/>
                <a:gd name="T101" fmla="*/ 4 h 71"/>
                <a:gd name="T102" fmla="*/ 22 w 45"/>
                <a:gd name="T103" fmla="*/ 0 h 71"/>
                <a:gd name="T104" fmla="*/ 26 w 45"/>
                <a:gd name="T105" fmla="*/ 0 h 71"/>
                <a:gd name="T106" fmla="*/ 30 w 45"/>
                <a:gd name="T107" fmla="*/ 4 h 71"/>
                <a:gd name="T108" fmla="*/ 33 w 45"/>
                <a:gd name="T109" fmla="*/ 4 h 71"/>
                <a:gd name="T110" fmla="*/ 37 w 45"/>
                <a:gd name="T111" fmla="*/ 4 h 71"/>
                <a:gd name="T112" fmla="*/ 37 w 45"/>
                <a:gd name="T113" fmla="*/ 4 h 71"/>
                <a:gd name="T114" fmla="*/ 37 w 45"/>
                <a:gd name="T115" fmla="*/ 4 h 71"/>
                <a:gd name="T116" fmla="*/ 37 w 45"/>
                <a:gd name="T117" fmla="*/ 4 h 71"/>
                <a:gd name="T118" fmla="*/ 37 w 45"/>
                <a:gd name="T119" fmla="*/ 0 h 71"/>
                <a:gd name="T120" fmla="*/ 41 w 45"/>
                <a:gd name="T121" fmla="*/ 0 h 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71"/>
                <a:gd name="T185" fmla="*/ 45 w 45"/>
                <a:gd name="T186" fmla="*/ 71 h 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71">
                  <a:moveTo>
                    <a:pt x="41" y="0"/>
                  </a:moveTo>
                  <a:lnTo>
                    <a:pt x="41" y="23"/>
                  </a:lnTo>
                  <a:lnTo>
                    <a:pt x="37" y="23"/>
                  </a:lnTo>
                  <a:lnTo>
                    <a:pt x="37" y="15"/>
                  </a:lnTo>
                  <a:lnTo>
                    <a:pt x="33" y="8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8" y="26"/>
                  </a:lnTo>
                  <a:lnTo>
                    <a:pt x="30" y="30"/>
                  </a:lnTo>
                  <a:lnTo>
                    <a:pt x="37" y="38"/>
                  </a:lnTo>
                  <a:lnTo>
                    <a:pt x="45" y="45"/>
                  </a:lnTo>
                  <a:lnTo>
                    <a:pt x="45" y="53"/>
                  </a:lnTo>
                  <a:lnTo>
                    <a:pt x="45" y="60"/>
                  </a:lnTo>
                  <a:lnTo>
                    <a:pt x="37" y="64"/>
                  </a:lnTo>
                  <a:lnTo>
                    <a:pt x="30" y="71"/>
                  </a:lnTo>
                  <a:lnTo>
                    <a:pt x="22" y="71"/>
                  </a:lnTo>
                  <a:lnTo>
                    <a:pt x="15" y="71"/>
                  </a:lnTo>
                  <a:lnTo>
                    <a:pt x="7" y="68"/>
                  </a:lnTo>
                  <a:lnTo>
                    <a:pt x="3" y="68"/>
                  </a:lnTo>
                  <a:lnTo>
                    <a:pt x="0" y="71"/>
                  </a:lnTo>
                  <a:lnTo>
                    <a:pt x="0" y="49"/>
                  </a:lnTo>
                  <a:lnTo>
                    <a:pt x="3" y="56"/>
                  </a:lnTo>
                  <a:lnTo>
                    <a:pt x="11" y="60"/>
                  </a:lnTo>
                  <a:lnTo>
                    <a:pt x="15" y="64"/>
                  </a:lnTo>
                  <a:lnTo>
                    <a:pt x="22" y="68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3" y="53"/>
                  </a:lnTo>
                  <a:lnTo>
                    <a:pt x="30" y="49"/>
                  </a:lnTo>
                  <a:lnTo>
                    <a:pt x="26" y="45"/>
                  </a:lnTo>
                  <a:lnTo>
                    <a:pt x="18" y="38"/>
                  </a:lnTo>
                  <a:lnTo>
                    <a:pt x="7" y="34"/>
                  </a:lnTo>
                  <a:lnTo>
                    <a:pt x="3" y="30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7" y="8"/>
                  </a:lnTo>
                  <a:lnTo>
                    <a:pt x="11" y="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3" name="Freeform 92"/>
            <p:cNvSpPr>
              <a:spLocks noEditPoints="1"/>
            </p:cNvSpPr>
            <p:nvPr/>
          </p:nvSpPr>
          <p:spPr bwMode="auto">
            <a:xfrm>
              <a:off x="2934" y="2794"/>
              <a:ext cx="60" cy="71"/>
            </a:xfrm>
            <a:custGeom>
              <a:avLst/>
              <a:gdLst>
                <a:gd name="T0" fmla="*/ 26 w 60"/>
                <a:gd name="T1" fmla="*/ 68 h 71"/>
                <a:gd name="T2" fmla="*/ 19 w 60"/>
                <a:gd name="T3" fmla="*/ 71 h 71"/>
                <a:gd name="T4" fmla="*/ 7 w 60"/>
                <a:gd name="T5" fmla="*/ 71 h 71"/>
                <a:gd name="T6" fmla="*/ 0 w 60"/>
                <a:gd name="T7" fmla="*/ 60 h 71"/>
                <a:gd name="T8" fmla="*/ 0 w 60"/>
                <a:gd name="T9" fmla="*/ 49 h 71"/>
                <a:gd name="T10" fmla="*/ 4 w 60"/>
                <a:gd name="T11" fmla="*/ 41 h 71"/>
                <a:gd name="T12" fmla="*/ 22 w 60"/>
                <a:gd name="T13" fmla="*/ 30 h 71"/>
                <a:gd name="T14" fmla="*/ 37 w 60"/>
                <a:gd name="T15" fmla="*/ 23 h 71"/>
                <a:gd name="T16" fmla="*/ 34 w 60"/>
                <a:gd name="T17" fmla="*/ 8 h 71"/>
                <a:gd name="T18" fmla="*/ 22 w 60"/>
                <a:gd name="T19" fmla="*/ 4 h 71"/>
                <a:gd name="T20" fmla="*/ 19 w 60"/>
                <a:gd name="T21" fmla="*/ 8 h 71"/>
                <a:gd name="T22" fmla="*/ 15 w 60"/>
                <a:gd name="T23" fmla="*/ 15 h 71"/>
                <a:gd name="T24" fmla="*/ 15 w 60"/>
                <a:gd name="T25" fmla="*/ 23 h 71"/>
                <a:gd name="T26" fmla="*/ 11 w 60"/>
                <a:gd name="T27" fmla="*/ 26 h 71"/>
                <a:gd name="T28" fmla="*/ 4 w 60"/>
                <a:gd name="T29" fmla="*/ 26 h 71"/>
                <a:gd name="T30" fmla="*/ 4 w 60"/>
                <a:gd name="T31" fmla="*/ 23 h 71"/>
                <a:gd name="T32" fmla="*/ 4 w 60"/>
                <a:gd name="T33" fmla="*/ 11 h 71"/>
                <a:gd name="T34" fmla="*/ 15 w 60"/>
                <a:gd name="T35" fmla="*/ 4 h 71"/>
                <a:gd name="T36" fmla="*/ 34 w 60"/>
                <a:gd name="T37" fmla="*/ 0 h 71"/>
                <a:gd name="T38" fmla="*/ 45 w 60"/>
                <a:gd name="T39" fmla="*/ 8 h 71"/>
                <a:gd name="T40" fmla="*/ 49 w 60"/>
                <a:gd name="T41" fmla="*/ 15 h 71"/>
                <a:gd name="T42" fmla="*/ 49 w 60"/>
                <a:gd name="T43" fmla="*/ 45 h 71"/>
                <a:gd name="T44" fmla="*/ 49 w 60"/>
                <a:gd name="T45" fmla="*/ 56 h 71"/>
                <a:gd name="T46" fmla="*/ 49 w 60"/>
                <a:gd name="T47" fmla="*/ 60 h 71"/>
                <a:gd name="T48" fmla="*/ 52 w 60"/>
                <a:gd name="T49" fmla="*/ 60 h 71"/>
                <a:gd name="T50" fmla="*/ 52 w 60"/>
                <a:gd name="T51" fmla="*/ 60 h 71"/>
                <a:gd name="T52" fmla="*/ 60 w 60"/>
                <a:gd name="T53" fmla="*/ 56 h 71"/>
                <a:gd name="T54" fmla="*/ 52 w 60"/>
                <a:gd name="T55" fmla="*/ 68 h 71"/>
                <a:gd name="T56" fmla="*/ 41 w 60"/>
                <a:gd name="T57" fmla="*/ 71 h 71"/>
                <a:gd name="T58" fmla="*/ 37 w 60"/>
                <a:gd name="T59" fmla="*/ 64 h 71"/>
                <a:gd name="T60" fmla="*/ 37 w 60"/>
                <a:gd name="T61" fmla="*/ 56 h 71"/>
                <a:gd name="T62" fmla="*/ 26 w 60"/>
                <a:gd name="T63" fmla="*/ 34 h 71"/>
                <a:gd name="T64" fmla="*/ 19 w 60"/>
                <a:gd name="T65" fmla="*/ 38 h 71"/>
                <a:gd name="T66" fmla="*/ 11 w 60"/>
                <a:gd name="T67" fmla="*/ 45 h 71"/>
                <a:gd name="T68" fmla="*/ 11 w 60"/>
                <a:gd name="T69" fmla="*/ 56 h 71"/>
                <a:gd name="T70" fmla="*/ 19 w 60"/>
                <a:gd name="T71" fmla="*/ 60 h 71"/>
                <a:gd name="T72" fmla="*/ 26 w 60"/>
                <a:gd name="T73" fmla="*/ 60 h 7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"/>
                <a:gd name="T112" fmla="*/ 0 h 71"/>
                <a:gd name="T113" fmla="*/ 60 w 60"/>
                <a:gd name="T114" fmla="*/ 71 h 7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" h="71">
                  <a:moveTo>
                    <a:pt x="37" y="60"/>
                  </a:moveTo>
                  <a:lnTo>
                    <a:pt x="26" y="68"/>
                  </a:lnTo>
                  <a:lnTo>
                    <a:pt x="22" y="68"/>
                  </a:lnTo>
                  <a:lnTo>
                    <a:pt x="19" y="71"/>
                  </a:lnTo>
                  <a:lnTo>
                    <a:pt x="15" y="71"/>
                  </a:lnTo>
                  <a:lnTo>
                    <a:pt x="7" y="71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4" y="41"/>
                  </a:lnTo>
                  <a:lnTo>
                    <a:pt x="11" y="38"/>
                  </a:lnTo>
                  <a:lnTo>
                    <a:pt x="22" y="30"/>
                  </a:lnTo>
                  <a:lnTo>
                    <a:pt x="37" y="26"/>
                  </a:lnTo>
                  <a:lnTo>
                    <a:pt x="37" y="23"/>
                  </a:lnTo>
                  <a:lnTo>
                    <a:pt x="34" y="15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2" y="4"/>
                  </a:lnTo>
                  <a:lnTo>
                    <a:pt x="19" y="8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5" y="4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4"/>
                  </a:lnTo>
                  <a:lnTo>
                    <a:pt x="45" y="8"/>
                  </a:lnTo>
                  <a:lnTo>
                    <a:pt x="49" y="11"/>
                  </a:lnTo>
                  <a:lnTo>
                    <a:pt x="49" y="15"/>
                  </a:lnTo>
                  <a:lnTo>
                    <a:pt x="49" y="23"/>
                  </a:lnTo>
                  <a:lnTo>
                    <a:pt x="49" y="45"/>
                  </a:lnTo>
                  <a:lnTo>
                    <a:pt x="49" y="53"/>
                  </a:lnTo>
                  <a:lnTo>
                    <a:pt x="49" y="56"/>
                  </a:lnTo>
                  <a:lnTo>
                    <a:pt x="49" y="60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60" y="56"/>
                  </a:lnTo>
                  <a:lnTo>
                    <a:pt x="60" y="60"/>
                  </a:lnTo>
                  <a:lnTo>
                    <a:pt x="52" y="68"/>
                  </a:lnTo>
                  <a:lnTo>
                    <a:pt x="45" y="71"/>
                  </a:lnTo>
                  <a:lnTo>
                    <a:pt x="41" y="71"/>
                  </a:lnTo>
                  <a:lnTo>
                    <a:pt x="37" y="68"/>
                  </a:lnTo>
                  <a:lnTo>
                    <a:pt x="37" y="64"/>
                  </a:lnTo>
                  <a:lnTo>
                    <a:pt x="37" y="60"/>
                  </a:lnTo>
                  <a:close/>
                  <a:moveTo>
                    <a:pt x="37" y="56"/>
                  </a:moveTo>
                  <a:lnTo>
                    <a:pt x="37" y="30"/>
                  </a:lnTo>
                  <a:lnTo>
                    <a:pt x="26" y="34"/>
                  </a:lnTo>
                  <a:lnTo>
                    <a:pt x="22" y="38"/>
                  </a:lnTo>
                  <a:lnTo>
                    <a:pt x="19" y="38"/>
                  </a:lnTo>
                  <a:lnTo>
                    <a:pt x="15" y="41"/>
                  </a:lnTo>
                  <a:lnTo>
                    <a:pt x="11" y="45"/>
                  </a:lnTo>
                  <a:lnTo>
                    <a:pt x="11" y="49"/>
                  </a:lnTo>
                  <a:lnTo>
                    <a:pt x="11" y="56"/>
                  </a:lnTo>
                  <a:lnTo>
                    <a:pt x="15" y="60"/>
                  </a:lnTo>
                  <a:lnTo>
                    <a:pt x="19" y="60"/>
                  </a:lnTo>
                  <a:lnTo>
                    <a:pt x="22" y="60"/>
                  </a:lnTo>
                  <a:lnTo>
                    <a:pt x="26" y="60"/>
                  </a:lnTo>
                  <a:lnTo>
                    <a:pt x="37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4" name="Freeform 93"/>
            <p:cNvSpPr>
              <a:spLocks/>
            </p:cNvSpPr>
            <p:nvPr/>
          </p:nvSpPr>
          <p:spPr bwMode="auto">
            <a:xfrm>
              <a:off x="3001" y="2794"/>
              <a:ext cx="57" cy="71"/>
            </a:xfrm>
            <a:custGeom>
              <a:avLst/>
              <a:gdLst>
                <a:gd name="T0" fmla="*/ 57 w 57"/>
                <a:gd name="T1" fmla="*/ 41 h 71"/>
                <a:gd name="T2" fmla="*/ 53 w 57"/>
                <a:gd name="T3" fmla="*/ 56 h 71"/>
                <a:gd name="T4" fmla="*/ 46 w 57"/>
                <a:gd name="T5" fmla="*/ 64 h 71"/>
                <a:gd name="T6" fmla="*/ 38 w 57"/>
                <a:gd name="T7" fmla="*/ 68 h 71"/>
                <a:gd name="T8" fmla="*/ 27 w 57"/>
                <a:gd name="T9" fmla="*/ 71 h 71"/>
                <a:gd name="T10" fmla="*/ 15 w 57"/>
                <a:gd name="T11" fmla="*/ 68 h 71"/>
                <a:gd name="T12" fmla="*/ 8 w 57"/>
                <a:gd name="T13" fmla="*/ 60 h 71"/>
                <a:gd name="T14" fmla="*/ 4 w 57"/>
                <a:gd name="T15" fmla="*/ 53 h 71"/>
                <a:gd name="T16" fmla="*/ 0 w 57"/>
                <a:gd name="T17" fmla="*/ 45 h 71"/>
                <a:gd name="T18" fmla="*/ 0 w 57"/>
                <a:gd name="T19" fmla="*/ 38 h 71"/>
                <a:gd name="T20" fmla="*/ 0 w 57"/>
                <a:gd name="T21" fmla="*/ 26 h 71"/>
                <a:gd name="T22" fmla="*/ 4 w 57"/>
                <a:gd name="T23" fmla="*/ 19 h 71"/>
                <a:gd name="T24" fmla="*/ 8 w 57"/>
                <a:gd name="T25" fmla="*/ 11 h 71"/>
                <a:gd name="T26" fmla="*/ 19 w 57"/>
                <a:gd name="T27" fmla="*/ 4 h 71"/>
                <a:gd name="T28" fmla="*/ 31 w 57"/>
                <a:gd name="T29" fmla="*/ 0 h 71"/>
                <a:gd name="T30" fmla="*/ 38 w 57"/>
                <a:gd name="T31" fmla="*/ 0 h 71"/>
                <a:gd name="T32" fmla="*/ 46 w 57"/>
                <a:gd name="T33" fmla="*/ 8 h 71"/>
                <a:gd name="T34" fmla="*/ 49 w 57"/>
                <a:gd name="T35" fmla="*/ 11 h 71"/>
                <a:gd name="T36" fmla="*/ 53 w 57"/>
                <a:gd name="T37" fmla="*/ 15 h 71"/>
                <a:gd name="T38" fmla="*/ 53 w 57"/>
                <a:gd name="T39" fmla="*/ 19 h 71"/>
                <a:gd name="T40" fmla="*/ 49 w 57"/>
                <a:gd name="T41" fmla="*/ 23 h 71"/>
                <a:gd name="T42" fmla="*/ 49 w 57"/>
                <a:gd name="T43" fmla="*/ 23 h 71"/>
                <a:gd name="T44" fmla="*/ 46 w 57"/>
                <a:gd name="T45" fmla="*/ 23 h 71"/>
                <a:gd name="T46" fmla="*/ 42 w 57"/>
                <a:gd name="T47" fmla="*/ 23 h 71"/>
                <a:gd name="T48" fmla="*/ 42 w 57"/>
                <a:gd name="T49" fmla="*/ 19 h 71"/>
                <a:gd name="T50" fmla="*/ 38 w 57"/>
                <a:gd name="T51" fmla="*/ 19 h 71"/>
                <a:gd name="T52" fmla="*/ 38 w 57"/>
                <a:gd name="T53" fmla="*/ 15 h 71"/>
                <a:gd name="T54" fmla="*/ 38 w 57"/>
                <a:gd name="T55" fmla="*/ 11 h 71"/>
                <a:gd name="T56" fmla="*/ 34 w 57"/>
                <a:gd name="T57" fmla="*/ 8 h 71"/>
                <a:gd name="T58" fmla="*/ 31 w 57"/>
                <a:gd name="T59" fmla="*/ 8 h 71"/>
                <a:gd name="T60" fmla="*/ 27 w 57"/>
                <a:gd name="T61" fmla="*/ 4 h 71"/>
                <a:gd name="T62" fmla="*/ 23 w 57"/>
                <a:gd name="T63" fmla="*/ 8 h 71"/>
                <a:gd name="T64" fmla="*/ 15 w 57"/>
                <a:gd name="T65" fmla="*/ 11 h 71"/>
                <a:gd name="T66" fmla="*/ 12 w 57"/>
                <a:gd name="T67" fmla="*/ 19 h 71"/>
                <a:gd name="T68" fmla="*/ 12 w 57"/>
                <a:gd name="T69" fmla="*/ 30 h 71"/>
                <a:gd name="T70" fmla="*/ 12 w 57"/>
                <a:gd name="T71" fmla="*/ 41 h 71"/>
                <a:gd name="T72" fmla="*/ 15 w 57"/>
                <a:gd name="T73" fmla="*/ 49 h 71"/>
                <a:gd name="T74" fmla="*/ 23 w 57"/>
                <a:gd name="T75" fmla="*/ 56 h 71"/>
                <a:gd name="T76" fmla="*/ 34 w 57"/>
                <a:gd name="T77" fmla="*/ 60 h 71"/>
                <a:gd name="T78" fmla="*/ 38 w 57"/>
                <a:gd name="T79" fmla="*/ 56 h 71"/>
                <a:gd name="T80" fmla="*/ 46 w 57"/>
                <a:gd name="T81" fmla="*/ 53 h 71"/>
                <a:gd name="T82" fmla="*/ 49 w 57"/>
                <a:gd name="T83" fmla="*/ 49 h 71"/>
                <a:gd name="T84" fmla="*/ 53 w 57"/>
                <a:gd name="T85" fmla="*/ 41 h 71"/>
                <a:gd name="T86" fmla="*/ 57 w 57"/>
                <a:gd name="T87" fmla="*/ 41 h 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7"/>
                <a:gd name="T133" fmla="*/ 0 h 71"/>
                <a:gd name="T134" fmla="*/ 57 w 57"/>
                <a:gd name="T135" fmla="*/ 71 h 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7" h="71">
                  <a:moveTo>
                    <a:pt x="57" y="41"/>
                  </a:moveTo>
                  <a:lnTo>
                    <a:pt x="53" y="56"/>
                  </a:lnTo>
                  <a:lnTo>
                    <a:pt x="46" y="64"/>
                  </a:lnTo>
                  <a:lnTo>
                    <a:pt x="38" y="68"/>
                  </a:lnTo>
                  <a:lnTo>
                    <a:pt x="27" y="71"/>
                  </a:lnTo>
                  <a:lnTo>
                    <a:pt x="15" y="68"/>
                  </a:lnTo>
                  <a:lnTo>
                    <a:pt x="8" y="60"/>
                  </a:lnTo>
                  <a:lnTo>
                    <a:pt x="4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4" y="19"/>
                  </a:lnTo>
                  <a:lnTo>
                    <a:pt x="8" y="11"/>
                  </a:lnTo>
                  <a:lnTo>
                    <a:pt x="19" y="4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8"/>
                  </a:lnTo>
                  <a:lnTo>
                    <a:pt x="49" y="11"/>
                  </a:lnTo>
                  <a:lnTo>
                    <a:pt x="53" y="15"/>
                  </a:lnTo>
                  <a:lnTo>
                    <a:pt x="53" y="19"/>
                  </a:lnTo>
                  <a:lnTo>
                    <a:pt x="49" y="23"/>
                  </a:lnTo>
                  <a:lnTo>
                    <a:pt x="46" y="23"/>
                  </a:lnTo>
                  <a:lnTo>
                    <a:pt x="42" y="23"/>
                  </a:lnTo>
                  <a:lnTo>
                    <a:pt x="42" y="19"/>
                  </a:lnTo>
                  <a:lnTo>
                    <a:pt x="38" y="19"/>
                  </a:lnTo>
                  <a:lnTo>
                    <a:pt x="38" y="15"/>
                  </a:lnTo>
                  <a:lnTo>
                    <a:pt x="38" y="11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7" y="4"/>
                  </a:lnTo>
                  <a:lnTo>
                    <a:pt x="23" y="8"/>
                  </a:lnTo>
                  <a:lnTo>
                    <a:pt x="15" y="11"/>
                  </a:lnTo>
                  <a:lnTo>
                    <a:pt x="12" y="19"/>
                  </a:lnTo>
                  <a:lnTo>
                    <a:pt x="12" y="30"/>
                  </a:lnTo>
                  <a:lnTo>
                    <a:pt x="12" y="41"/>
                  </a:lnTo>
                  <a:lnTo>
                    <a:pt x="15" y="49"/>
                  </a:lnTo>
                  <a:lnTo>
                    <a:pt x="23" y="56"/>
                  </a:lnTo>
                  <a:lnTo>
                    <a:pt x="34" y="60"/>
                  </a:lnTo>
                  <a:lnTo>
                    <a:pt x="38" y="56"/>
                  </a:lnTo>
                  <a:lnTo>
                    <a:pt x="46" y="53"/>
                  </a:lnTo>
                  <a:lnTo>
                    <a:pt x="49" y="49"/>
                  </a:lnTo>
                  <a:lnTo>
                    <a:pt x="53" y="41"/>
                  </a:lnTo>
                  <a:lnTo>
                    <a:pt x="57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5" name="Freeform 94"/>
            <p:cNvSpPr>
              <a:spLocks/>
            </p:cNvSpPr>
            <p:nvPr/>
          </p:nvSpPr>
          <p:spPr bwMode="auto">
            <a:xfrm>
              <a:off x="3065" y="2760"/>
              <a:ext cx="72" cy="102"/>
            </a:xfrm>
            <a:custGeom>
              <a:avLst/>
              <a:gdLst>
                <a:gd name="T0" fmla="*/ 19 w 72"/>
                <a:gd name="T1" fmla="*/ 64 h 102"/>
                <a:gd name="T2" fmla="*/ 42 w 72"/>
                <a:gd name="T3" fmla="*/ 45 h 102"/>
                <a:gd name="T4" fmla="*/ 45 w 72"/>
                <a:gd name="T5" fmla="*/ 42 h 102"/>
                <a:gd name="T6" fmla="*/ 45 w 72"/>
                <a:gd name="T7" fmla="*/ 42 h 102"/>
                <a:gd name="T8" fmla="*/ 42 w 72"/>
                <a:gd name="T9" fmla="*/ 38 h 102"/>
                <a:gd name="T10" fmla="*/ 42 w 72"/>
                <a:gd name="T11" fmla="*/ 38 h 102"/>
                <a:gd name="T12" fmla="*/ 68 w 72"/>
                <a:gd name="T13" fmla="*/ 38 h 102"/>
                <a:gd name="T14" fmla="*/ 60 w 72"/>
                <a:gd name="T15" fmla="*/ 38 h 102"/>
                <a:gd name="T16" fmla="*/ 49 w 72"/>
                <a:gd name="T17" fmla="*/ 45 h 102"/>
                <a:gd name="T18" fmla="*/ 53 w 72"/>
                <a:gd name="T19" fmla="*/ 83 h 102"/>
                <a:gd name="T20" fmla="*/ 60 w 72"/>
                <a:gd name="T21" fmla="*/ 94 h 102"/>
                <a:gd name="T22" fmla="*/ 68 w 72"/>
                <a:gd name="T23" fmla="*/ 98 h 102"/>
                <a:gd name="T24" fmla="*/ 72 w 72"/>
                <a:gd name="T25" fmla="*/ 102 h 102"/>
                <a:gd name="T26" fmla="*/ 42 w 72"/>
                <a:gd name="T27" fmla="*/ 102 h 102"/>
                <a:gd name="T28" fmla="*/ 42 w 72"/>
                <a:gd name="T29" fmla="*/ 102 h 102"/>
                <a:gd name="T30" fmla="*/ 45 w 72"/>
                <a:gd name="T31" fmla="*/ 102 h 102"/>
                <a:gd name="T32" fmla="*/ 45 w 72"/>
                <a:gd name="T33" fmla="*/ 94 h 102"/>
                <a:gd name="T34" fmla="*/ 19 w 72"/>
                <a:gd name="T35" fmla="*/ 64 h 102"/>
                <a:gd name="T36" fmla="*/ 23 w 72"/>
                <a:gd name="T37" fmla="*/ 94 h 102"/>
                <a:gd name="T38" fmla="*/ 23 w 72"/>
                <a:gd name="T39" fmla="*/ 98 h 102"/>
                <a:gd name="T40" fmla="*/ 27 w 72"/>
                <a:gd name="T41" fmla="*/ 102 h 102"/>
                <a:gd name="T42" fmla="*/ 30 w 72"/>
                <a:gd name="T43" fmla="*/ 102 h 102"/>
                <a:gd name="T44" fmla="*/ 0 w 72"/>
                <a:gd name="T45" fmla="*/ 102 h 102"/>
                <a:gd name="T46" fmla="*/ 4 w 72"/>
                <a:gd name="T47" fmla="*/ 102 h 102"/>
                <a:gd name="T48" fmla="*/ 8 w 72"/>
                <a:gd name="T49" fmla="*/ 98 h 102"/>
                <a:gd name="T50" fmla="*/ 8 w 72"/>
                <a:gd name="T51" fmla="*/ 87 h 102"/>
                <a:gd name="T52" fmla="*/ 8 w 72"/>
                <a:gd name="T53" fmla="*/ 15 h 102"/>
                <a:gd name="T54" fmla="*/ 8 w 72"/>
                <a:gd name="T55" fmla="*/ 8 h 102"/>
                <a:gd name="T56" fmla="*/ 4 w 72"/>
                <a:gd name="T57" fmla="*/ 8 h 102"/>
                <a:gd name="T58" fmla="*/ 4 w 72"/>
                <a:gd name="T59" fmla="*/ 8 h 102"/>
                <a:gd name="T60" fmla="*/ 0 w 72"/>
                <a:gd name="T61" fmla="*/ 8 h 102"/>
                <a:gd name="T62" fmla="*/ 19 w 72"/>
                <a:gd name="T63" fmla="*/ 0 h 1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"/>
                <a:gd name="T97" fmla="*/ 0 h 102"/>
                <a:gd name="T98" fmla="*/ 72 w 72"/>
                <a:gd name="T99" fmla="*/ 102 h 1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" h="102">
                  <a:moveTo>
                    <a:pt x="19" y="0"/>
                  </a:moveTo>
                  <a:lnTo>
                    <a:pt x="19" y="64"/>
                  </a:lnTo>
                  <a:lnTo>
                    <a:pt x="38" y="49"/>
                  </a:lnTo>
                  <a:lnTo>
                    <a:pt x="42" y="45"/>
                  </a:lnTo>
                  <a:lnTo>
                    <a:pt x="45" y="45"/>
                  </a:lnTo>
                  <a:lnTo>
                    <a:pt x="45" y="42"/>
                  </a:lnTo>
                  <a:lnTo>
                    <a:pt x="45" y="38"/>
                  </a:lnTo>
                  <a:lnTo>
                    <a:pt x="42" y="38"/>
                  </a:lnTo>
                  <a:lnTo>
                    <a:pt x="68" y="38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57" y="42"/>
                  </a:lnTo>
                  <a:lnTo>
                    <a:pt x="49" y="45"/>
                  </a:lnTo>
                  <a:lnTo>
                    <a:pt x="34" y="60"/>
                  </a:lnTo>
                  <a:lnTo>
                    <a:pt x="53" y="83"/>
                  </a:lnTo>
                  <a:lnTo>
                    <a:pt x="57" y="90"/>
                  </a:lnTo>
                  <a:lnTo>
                    <a:pt x="60" y="94"/>
                  </a:lnTo>
                  <a:lnTo>
                    <a:pt x="64" y="98"/>
                  </a:lnTo>
                  <a:lnTo>
                    <a:pt x="68" y="98"/>
                  </a:lnTo>
                  <a:lnTo>
                    <a:pt x="68" y="102"/>
                  </a:lnTo>
                  <a:lnTo>
                    <a:pt x="72" y="102"/>
                  </a:lnTo>
                  <a:lnTo>
                    <a:pt x="42" y="102"/>
                  </a:lnTo>
                  <a:lnTo>
                    <a:pt x="45" y="102"/>
                  </a:lnTo>
                  <a:lnTo>
                    <a:pt x="45" y="98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19" y="64"/>
                  </a:lnTo>
                  <a:lnTo>
                    <a:pt x="19" y="87"/>
                  </a:lnTo>
                  <a:lnTo>
                    <a:pt x="23" y="94"/>
                  </a:lnTo>
                  <a:lnTo>
                    <a:pt x="23" y="98"/>
                  </a:lnTo>
                  <a:lnTo>
                    <a:pt x="23" y="102"/>
                  </a:lnTo>
                  <a:lnTo>
                    <a:pt x="27" y="102"/>
                  </a:lnTo>
                  <a:lnTo>
                    <a:pt x="30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98"/>
                  </a:lnTo>
                  <a:lnTo>
                    <a:pt x="8" y="94"/>
                  </a:lnTo>
                  <a:lnTo>
                    <a:pt x="8" y="87"/>
                  </a:lnTo>
                  <a:lnTo>
                    <a:pt x="8" y="27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6" name="Freeform 95"/>
            <p:cNvSpPr>
              <a:spLocks/>
            </p:cNvSpPr>
            <p:nvPr/>
          </p:nvSpPr>
          <p:spPr bwMode="auto">
            <a:xfrm>
              <a:off x="3144" y="2794"/>
              <a:ext cx="45" cy="71"/>
            </a:xfrm>
            <a:custGeom>
              <a:avLst/>
              <a:gdLst>
                <a:gd name="T0" fmla="*/ 41 w 45"/>
                <a:gd name="T1" fmla="*/ 0 h 71"/>
                <a:gd name="T2" fmla="*/ 41 w 45"/>
                <a:gd name="T3" fmla="*/ 23 h 71"/>
                <a:gd name="T4" fmla="*/ 41 w 45"/>
                <a:gd name="T5" fmla="*/ 23 h 71"/>
                <a:gd name="T6" fmla="*/ 38 w 45"/>
                <a:gd name="T7" fmla="*/ 15 h 71"/>
                <a:gd name="T8" fmla="*/ 34 w 45"/>
                <a:gd name="T9" fmla="*/ 8 h 71"/>
                <a:gd name="T10" fmla="*/ 30 w 45"/>
                <a:gd name="T11" fmla="*/ 8 h 71"/>
                <a:gd name="T12" fmla="*/ 23 w 45"/>
                <a:gd name="T13" fmla="*/ 4 h 71"/>
                <a:gd name="T14" fmla="*/ 19 w 45"/>
                <a:gd name="T15" fmla="*/ 8 h 71"/>
                <a:gd name="T16" fmla="*/ 15 w 45"/>
                <a:gd name="T17" fmla="*/ 8 h 71"/>
                <a:gd name="T18" fmla="*/ 11 w 45"/>
                <a:gd name="T19" fmla="*/ 11 h 71"/>
                <a:gd name="T20" fmla="*/ 11 w 45"/>
                <a:gd name="T21" fmla="*/ 15 h 71"/>
                <a:gd name="T22" fmla="*/ 11 w 45"/>
                <a:gd name="T23" fmla="*/ 19 h 71"/>
                <a:gd name="T24" fmla="*/ 11 w 45"/>
                <a:gd name="T25" fmla="*/ 19 h 71"/>
                <a:gd name="T26" fmla="*/ 15 w 45"/>
                <a:gd name="T27" fmla="*/ 23 h 71"/>
                <a:gd name="T28" fmla="*/ 23 w 45"/>
                <a:gd name="T29" fmla="*/ 26 h 71"/>
                <a:gd name="T30" fmla="*/ 30 w 45"/>
                <a:gd name="T31" fmla="*/ 30 h 71"/>
                <a:gd name="T32" fmla="*/ 41 w 45"/>
                <a:gd name="T33" fmla="*/ 38 h 71"/>
                <a:gd name="T34" fmla="*/ 45 w 45"/>
                <a:gd name="T35" fmla="*/ 45 h 71"/>
                <a:gd name="T36" fmla="*/ 45 w 45"/>
                <a:gd name="T37" fmla="*/ 53 h 71"/>
                <a:gd name="T38" fmla="*/ 45 w 45"/>
                <a:gd name="T39" fmla="*/ 60 h 71"/>
                <a:gd name="T40" fmla="*/ 41 w 45"/>
                <a:gd name="T41" fmla="*/ 64 h 71"/>
                <a:gd name="T42" fmla="*/ 34 w 45"/>
                <a:gd name="T43" fmla="*/ 71 h 71"/>
                <a:gd name="T44" fmla="*/ 23 w 45"/>
                <a:gd name="T45" fmla="*/ 71 h 71"/>
                <a:gd name="T46" fmla="*/ 19 w 45"/>
                <a:gd name="T47" fmla="*/ 71 h 71"/>
                <a:gd name="T48" fmla="*/ 11 w 45"/>
                <a:gd name="T49" fmla="*/ 68 h 71"/>
                <a:gd name="T50" fmla="*/ 8 w 45"/>
                <a:gd name="T51" fmla="*/ 68 h 71"/>
                <a:gd name="T52" fmla="*/ 4 w 45"/>
                <a:gd name="T53" fmla="*/ 68 h 71"/>
                <a:gd name="T54" fmla="*/ 4 w 45"/>
                <a:gd name="T55" fmla="*/ 68 h 71"/>
                <a:gd name="T56" fmla="*/ 4 w 45"/>
                <a:gd name="T57" fmla="*/ 71 h 71"/>
                <a:gd name="T58" fmla="*/ 0 w 45"/>
                <a:gd name="T59" fmla="*/ 71 h 71"/>
                <a:gd name="T60" fmla="*/ 0 w 45"/>
                <a:gd name="T61" fmla="*/ 49 h 71"/>
                <a:gd name="T62" fmla="*/ 4 w 45"/>
                <a:gd name="T63" fmla="*/ 49 h 71"/>
                <a:gd name="T64" fmla="*/ 8 w 45"/>
                <a:gd name="T65" fmla="*/ 56 h 71"/>
                <a:gd name="T66" fmla="*/ 11 w 45"/>
                <a:gd name="T67" fmla="*/ 60 h 71"/>
                <a:gd name="T68" fmla="*/ 19 w 45"/>
                <a:gd name="T69" fmla="*/ 64 h 71"/>
                <a:gd name="T70" fmla="*/ 23 w 45"/>
                <a:gd name="T71" fmla="*/ 68 h 71"/>
                <a:gd name="T72" fmla="*/ 30 w 45"/>
                <a:gd name="T73" fmla="*/ 64 h 71"/>
                <a:gd name="T74" fmla="*/ 34 w 45"/>
                <a:gd name="T75" fmla="*/ 64 h 71"/>
                <a:gd name="T76" fmla="*/ 34 w 45"/>
                <a:gd name="T77" fmla="*/ 60 h 71"/>
                <a:gd name="T78" fmla="*/ 34 w 45"/>
                <a:gd name="T79" fmla="*/ 56 h 71"/>
                <a:gd name="T80" fmla="*/ 34 w 45"/>
                <a:gd name="T81" fmla="*/ 53 h 71"/>
                <a:gd name="T82" fmla="*/ 34 w 45"/>
                <a:gd name="T83" fmla="*/ 49 h 71"/>
                <a:gd name="T84" fmla="*/ 26 w 45"/>
                <a:gd name="T85" fmla="*/ 45 h 71"/>
                <a:gd name="T86" fmla="*/ 19 w 45"/>
                <a:gd name="T87" fmla="*/ 38 h 71"/>
                <a:gd name="T88" fmla="*/ 11 w 45"/>
                <a:gd name="T89" fmla="*/ 34 h 71"/>
                <a:gd name="T90" fmla="*/ 4 w 45"/>
                <a:gd name="T91" fmla="*/ 30 h 71"/>
                <a:gd name="T92" fmla="*/ 4 w 45"/>
                <a:gd name="T93" fmla="*/ 26 h 71"/>
                <a:gd name="T94" fmla="*/ 0 w 45"/>
                <a:gd name="T95" fmla="*/ 19 h 71"/>
                <a:gd name="T96" fmla="*/ 4 w 45"/>
                <a:gd name="T97" fmla="*/ 11 h 71"/>
                <a:gd name="T98" fmla="*/ 8 w 45"/>
                <a:gd name="T99" fmla="*/ 8 h 71"/>
                <a:gd name="T100" fmla="*/ 15 w 45"/>
                <a:gd name="T101" fmla="*/ 4 h 71"/>
                <a:gd name="T102" fmla="*/ 23 w 45"/>
                <a:gd name="T103" fmla="*/ 0 h 71"/>
                <a:gd name="T104" fmla="*/ 26 w 45"/>
                <a:gd name="T105" fmla="*/ 0 h 71"/>
                <a:gd name="T106" fmla="*/ 30 w 45"/>
                <a:gd name="T107" fmla="*/ 4 h 71"/>
                <a:gd name="T108" fmla="*/ 34 w 45"/>
                <a:gd name="T109" fmla="*/ 4 h 71"/>
                <a:gd name="T110" fmla="*/ 38 w 45"/>
                <a:gd name="T111" fmla="*/ 4 h 71"/>
                <a:gd name="T112" fmla="*/ 38 w 45"/>
                <a:gd name="T113" fmla="*/ 4 h 71"/>
                <a:gd name="T114" fmla="*/ 38 w 45"/>
                <a:gd name="T115" fmla="*/ 4 h 71"/>
                <a:gd name="T116" fmla="*/ 41 w 45"/>
                <a:gd name="T117" fmla="*/ 4 h 71"/>
                <a:gd name="T118" fmla="*/ 41 w 45"/>
                <a:gd name="T119" fmla="*/ 0 h 71"/>
                <a:gd name="T120" fmla="*/ 41 w 45"/>
                <a:gd name="T121" fmla="*/ 0 h 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71"/>
                <a:gd name="T185" fmla="*/ 45 w 45"/>
                <a:gd name="T186" fmla="*/ 71 h 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71">
                  <a:moveTo>
                    <a:pt x="41" y="0"/>
                  </a:moveTo>
                  <a:lnTo>
                    <a:pt x="41" y="23"/>
                  </a:lnTo>
                  <a:lnTo>
                    <a:pt x="38" y="15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23" y="26"/>
                  </a:lnTo>
                  <a:lnTo>
                    <a:pt x="30" y="30"/>
                  </a:lnTo>
                  <a:lnTo>
                    <a:pt x="41" y="38"/>
                  </a:lnTo>
                  <a:lnTo>
                    <a:pt x="45" y="45"/>
                  </a:lnTo>
                  <a:lnTo>
                    <a:pt x="45" y="53"/>
                  </a:lnTo>
                  <a:lnTo>
                    <a:pt x="45" y="60"/>
                  </a:lnTo>
                  <a:lnTo>
                    <a:pt x="41" y="64"/>
                  </a:lnTo>
                  <a:lnTo>
                    <a:pt x="34" y="71"/>
                  </a:lnTo>
                  <a:lnTo>
                    <a:pt x="23" y="71"/>
                  </a:lnTo>
                  <a:lnTo>
                    <a:pt x="19" y="71"/>
                  </a:lnTo>
                  <a:lnTo>
                    <a:pt x="11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4" y="71"/>
                  </a:lnTo>
                  <a:lnTo>
                    <a:pt x="0" y="71"/>
                  </a:lnTo>
                  <a:lnTo>
                    <a:pt x="0" y="49"/>
                  </a:lnTo>
                  <a:lnTo>
                    <a:pt x="4" y="49"/>
                  </a:lnTo>
                  <a:lnTo>
                    <a:pt x="8" y="56"/>
                  </a:lnTo>
                  <a:lnTo>
                    <a:pt x="11" y="60"/>
                  </a:lnTo>
                  <a:lnTo>
                    <a:pt x="19" y="64"/>
                  </a:lnTo>
                  <a:lnTo>
                    <a:pt x="23" y="68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4" y="53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9" y="38"/>
                  </a:lnTo>
                  <a:lnTo>
                    <a:pt x="11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5" y="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7" name="Freeform 96"/>
            <p:cNvSpPr>
              <a:spLocks/>
            </p:cNvSpPr>
            <p:nvPr/>
          </p:nvSpPr>
          <p:spPr bwMode="auto">
            <a:xfrm>
              <a:off x="3197" y="2760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11 w 41"/>
                <a:gd name="T5" fmla="*/ 8 h 135"/>
                <a:gd name="T6" fmla="*/ 18 w 41"/>
                <a:gd name="T7" fmla="*/ 12 h 135"/>
                <a:gd name="T8" fmla="*/ 30 w 41"/>
                <a:gd name="T9" fmla="*/ 23 h 135"/>
                <a:gd name="T10" fmla="*/ 37 w 41"/>
                <a:gd name="T11" fmla="*/ 38 h 135"/>
                <a:gd name="T12" fmla="*/ 41 w 41"/>
                <a:gd name="T13" fmla="*/ 53 h 135"/>
                <a:gd name="T14" fmla="*/ 41 w 41"/>
                <a:gd name="T15" fmla="*/ 68 h 135"/>
                <a:gd name="T16" fmla="*/ 41 w 41"/>
                <a:gd name="T17" fmla="*/ 83 h 135"/>
                <a:gd name="T18" fmla="*/ 37 w 41"/>
                <a:gd name="T19" fmla="*/ 94 h 135"/>
                <a:gd name="T20" fmla="*/ 30 w 41"/>
                <a:gd name="T21" fmla="*/ 109 h 135"/>
                <a:gd name="T22" fmla="*/ 22 w 41"/>
                <a:gd name="T23" fmla="*/ 120 h 135"/>
                <a:gd name="T24" fmla="*/ 15 w 41"/>
                <a:gd name="T25" fmla="*/ 128 h 135"/>
                <a:gd name="T26" fmla="*/ 0 w 41"/>
                <a:gd name="T27" fmla="*/ 135 h 135"/>
                <a:gd name="T28" fmla="*/ 0 w 41"/>
                <a:gd name="T29" fmla="*/ 132 h 135"/>
                <a:gd name="T30" fmla="*/ 11 w 41"/>
                <a:gd name="T31" fmla="*/ 124 h 135"/>
                <a:gd name="T32" fmla="*/ 15 w 41"/>
                <a:gd name="T33" fmla="*/ 117 h 135"/>
                <a:gd name="T34" fmla="*/ 22 w 41"/>
                <a:gd name="T35" fmla="*/ 109 h 135"/>
                <a:gd name="T36" fmla="*/ 26 w 41"/>
                <a:gd name="T37" fmla="*/ 98 h 135"/>
                <a:gd name="T38" fmla="*/ 26 w 41"/>
                <a:gd name="T39" fmla="*/ 83 h 135"/>
                <a:gd name="T40" fmla="*/ 30 w 41"/>
                <a:gd name="T41" fmla="*/ 68 h 135"/>
                <a:gd name="T42" fmla="*/ 26 w 41"/>
                <a:gd name="T43" fmla="*/ 53 h 135"/>
                <a:gd name="T44" fmla="*/ 26 w 41"/>
                <a:gd name="T45" fmla="*/ 42 h 135"/>
                <a:gd name="T46" fmla="*/ 22 w 41"/>
                <a:gd name="T47" fmla="*/ 34 h 135"/>
                <a:gd name="T48" fmla="*/ 22 w 41"/>
                <a:gd name="T49" fmla="*/ 27 h 135"/>
                <a:gd name="T50" fmla="*/ 18 w 41"/>
                <a:gd name="T51" fmla="*/ 19 h 135"/>
                <a:gd name="T52" fmla="*/ 15 w 41"/>
                <a:gd name="T53" fmla="*/ 15 h 135"/>
                <a:gd name="T54" fmla="*/ 7 w 41"/>
                <a:gd name="T55" fmla="*/ 8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18" y="12"/>
                  </a:lnTo>
                  <a:lnTo>
                    <a:pt x="30" y="23"/>
                  </a:lnTo>
                  <a:lnTo>
                    <a:pt x="37" y="38"/>
                  </a:lnTo>
                  <a:lnTo>
                    <a:pt x="41" y="53"/>
                  </a:lnTo>
                  <a:lnTo>
                    <a:pt x="41" y="68"/>
                  </a:lnTo>
                  <a:lnTo>
                    <a:pt x="41" y="83"/>
                  </a:lnTo>
                  <a:lnTo>
                    <a:pt x="37" y="94"/>
                  </a:lnTo>
                  <a:lnTo>
                    <a:pt x="30" y="109"/>
                  </a:lnTo>
                  <a:lnTo>
                    <a:pt x="22" y="120"/>
                  </a:lnTo>
                  <a:lnTo>
                    <a:pt x="15" y="128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11" y="124"/>
                  </a:lnTo>
                  <a:lnTo>
                    <a:pt x="15" y="117"/>
                  </a:lnTo>
                  <a:lnTo>
                    <a:pt x="22" y="109"/>
                  </a:lnTo>
                  <a:lnTo>
                    <a:pt x="26" y="98"/>
                  </a:lnTo>
                  <a:lnTo>
                    <a:pt x="26" y="83"/>
                  </a:lnTo>
                  <a:lnTo>
                    <a:pt x="30" y="68"/>
                  </a:lnTo>
                  <a:lnTo>
                    <a:pt x="26" y="53"/>
                  </a:lnTo>
                  <a:lnTo>
                    <a:pt x="26" y="42"/>
                  </a:lnTo>
                  <a:lnTo>
                    <a:pt x="22" y="34"/>
                  </a:lnTo>
                  <a:lnTo>
                    <a:pt x="22" y="27"/>
                  </a:lnTo>
                  <a:lnTo>
                    <a:pt x="18" y="19"/>
                  </a:lnTo>
                  <a:lnTo>
                    <a:pt x="15" y="15"/>
                  </a:lnTo>
                  <a:lnTo>
                    <a:pt x="7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8" name="Freeform 97"/>
            <p:cNvSpPr>
              <a:spLocks noEditPoints="1"/>
            </p:cNvSpPr>
            <p:nvPr/>
          </p:nvSpPr>
          <p:spPr bwMode="auto">
            <a:xfrm>
              <a:off x="3433" y="2764"/>
              <a:ext cx="79" cy="98"/>
            </a:xfrm>
            <a:custGeom>
              <a:avLst/>
              <a:gdLst>
                <a:gd name="T0" fmla="*/ 30 w 79"/>
                <a:gd name="T1" fmla="*/ 53 h 98"/>
                <a:gd name="T2" fmla="*/ 30 w 79"/>
                <a:gd name="T3" fmla="*/ 83 h 98"/>
                <a:gd name="T4" fmla="*/ 30 w 79"/>
                <a:gd name="T5" fmla="*/ 90 h 98"/>
                <a:gd name="T6" fmla="*/ 30 w 79"/>
                <a:gd name="T7" fmla="*/ 94 h 98"/>
                <a:gd name="T8" fmla="*/ 34 w 79"/>
                <a:gd name="T9" fmla="*/ 98 h 98"/>
                <a:gd name="T10" fmla="*/ 41 w 79"/>
                <a:gd name="T11" fmla="*/ 98 h 98"/>
                <a:gd name="T12" fmla="*/ 45 w 79"/>
                <a:gd name="T13" fmla="*/ 98 h 98"/>
                <a:gd name="T14" fmla="*/ 45 w 79"/>
                <a:gd name="T15" fmla="*/ 98 h 98"/>
                <a:gd name="T16" fmla="*/ 0 w 79"/>
                <a:gd name="T17" fmla="*/ 98 h 98"/>
                <a:gd name="T18" fmla="*/ 0 w 79"/>
                <a:gd name="T19" fmla="*/ 98 h 98"/>
                <a:gd name="T20" fmla="*/ 4 w 79"/>
                <a:gd name="T21" fmla="*/ 98 h 98"/>
                <a:gd name="T22" fmla="*/ 11 w 79"/>
                <a:gd name="T23" fmla="*/ 98 h 98"/>
                <a:gd name="T24" fmla="*/ 15 w 79"/>
                <a:gd name="T25" fmla="*/ 94 h 98"/>
                <a:gd name="T26" fmla="*/ 15 w 79"/>
                <a:gd name="T27" fmla="*/ 90 h 98"/>
                <a:gd name="T28" fmla="*/ 15 w 79"/>
                <a:gd name="T29" fmla="*/ 83 h 98"/>
                <a:gd name="T30" fmla="*/ 15 w 79"/>
                <a:gd name="T31" fmla="*/ 15 h 98"/>
                <a:gd name="T32" fmla="*/ 15 w 79"/>
                <a:gd name="T33" fmla="*/ 8 h 98"/>
                <a:gd name="T34" fmla="*/ 15 w 79"/>
                <a:gd name="T35" fmla="*/ 4 h 98"/>
                <a:gd name="T36" fmla="*/ 11 w 79"/>
                <a:gd name="T37" fmla="*/ 0 h 98"/>
                <a:gd name="T38" fmla="*/ 4 w 79"/>
                <a:gd name="T39" fmla="*/ 0 h 98"/>
                <a:gd name="T40" fmla="*/ 0 w 79"/>
                <a:gd name="T41" fmla="*/ 0 h 98"/>
                <a:gd name="T42" fmla="*/ 0 w 79"/>
                <a:gd name="T43" fmla="*/ 0 h 98"/>
                <a:gd name="T44" fmla="*/ 37 w 79"/>
                <a:gd name="T45" fmla="*/ 0 h 98"/>
                <a:gd name="T46" fmla="*/ 49 w 79"/>
                <a:gd name="T47" fmla="*/ 0 h 98"/>
                <a:gd name="T48" fmla="*/ 60 w 79"/>
                <a:gd name="T49" fmla="*/ 4 h 98"/>
                <a:gd name="T50" fmla="*/ 67 w 79"/>
                <a:gd name="T51" fmla="*/ 8 h 98"/>
                <a:gd name="T52" fmla="*/ 71 w 79"/>
                <a:gd name="T53" fmla="*/ 11 h 98"/>
                <a:gd name="T54" fmla="*/ 75 w 79"/>
                <a:gd name="T55" fmla="*/ 19 h 98"/>
                <a:gd name="T56" fmla="*/ 79 w 79"/>
                <a:gd name="T57" fmla="*/ 26 h 98"/>
                <a:gd name="T58" fmla="*/ 75 w 79"/>
                <a:gd name="T59" fmla="*/ 38 h 98"/>
                <a:gd name="T60" fmla="*/ 71 w 79"/>
                <a:gd name="T61" fmla="*/ 45 h 98"/>
                <a:gd name="T62" fmla="*/ 60 w 79"/>
                <a:gd name="T63" fmla="*/ 53 h 98"/>
                <a:gd name="T64" fmla="*/ 45 w 79"/>
                <a:gd name="T65" fmla="*/ 53 h 98"/>
                <a:gd name="T66" fmla="*/ 41 w 79"/>
                <a:gd name="T67" fmla="*/ 53 h 98"/>
                <a:gd name="T68" fmla="*/ 37 w 79"/>
                <a:gd name="T69" fmla="*/ 53 h 98"/>
                <a:gd name="T70" fmla="*/ 34 w 79"/>
                <a:gd name="T71" fmla="*/ 53 h 98"/>
                <a:gd name="T72" fmla="*/ 30 w 79"/>
                <a:gd name="T73" fmla="*/ 53 h 98"/>
                <a:gd name="T74" fmla="*/ 30 w 79"/>
                <a:gd name="T75" fmla="*/ 49 h 98"/>
                <a:gd name="T76" fmla="*/ 34 w 79"/>
                <a:gd name="T77" fmla="*/ 49 h 98"/>
                <a:gd name="T78" fmla="*/ 37 w 79"/>
                <a:gd name="T79" fmla="*/ 49 h 98"/>
                <a:gd name="T80" fmla="*/ 41 w 79"/>
                <a:gd name="T81" fmla="*/ 49 h 98"/>
                <a:gd name="T82" fmla="*/ 41 w 79"/>
                <a:gd name="T83" fmla="*/ 49 h 98"/>
                <a:gd name="T84" fmla="*/ 49 w 79"/>
                <a:gd name="T85" fmla="*/ 49 h 98"/>
                <a:gd name="T86" fmla="*/ 56 w 79"/>
                <a:gd name="T87" fmla="*/ 45 h 98"/>
                <a:gd name="T88" fmla="*/ 60 w 79"/>
                <a:gd name="T89" fmla="*/ 38 h 98"/>
                <a:gd name="T90" fmla="*/ 60 w 79"/>
                <a:gd name="T91" fmla="*/ 26 h 98"/>
                <a:gd name="T92" fmla="*/ 60 w 79"/>
                <a:gd name="T93" fmla="*/ 23 h 98"/>
                <a:gd name="T94" fmla="*/ 56 w 79"/>
                <a:gd name="T95" fmla="*/ 15 h 98"/>
                <a:gd name="T96" fmla="*/ 56 w 79"/>
                <a:gd name="T97" fmla="*/ 11 h 98"/>
                <a:gd name="T98" fmla="*/ 49 w 79"/>
                <a:gd name="T99" fmla="*/ 8 h 98"/>
                <a:gd name="T100" fmla="*/ 45 w 79"/>
                <a:gd name="T101" fmla="*/ 4 h 98"/>
                <a:gd name="T102" fmla="*/ 37 w 79"/>
                <a:gd name="T103" fmla="*/ 4 h 98"/>
                <a:gd name="T104" fmla="*/ 34 w 79"/>
                <a:gd name="T105" fmla="*/ 4 h 98"/>
                <a:gd name="T106" fmla="*/ 30 w 79"/>
                <a:gd name="T107" fmla="*/ 4 h 98"/>
                <a:gd name="T108" fmla="*/ 30 w 79"/>
                <a:gd name="T109" fmla="*/ 49 h 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98"/>
                <a:gd name="T167" fmla="*/ 79 w 79"/>
                <a:gd name="T168" fmla="*/ 98 h 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98">
                  <a:moveTo>
                    <a:pt x="30" y="53"/>
                  </a:moveTo>
                  <a:lnTo>
                    <a:pt x="30" y="83"/>
                  </a:lnTo>
                  <a:lnTo>
                    <a:pt x="30" y="90"/>
                  </a:lnTo>
                  <a:lnTo>
                    <a:pt x="30" y="94"/>
                  </a:lnTo>
                  <a:lnTo>
                    <a:pt x="34" y="98"/>
                  </a:lnTo>
                  <a:lnTo>
                    <a:pt x="41" y="98"/>
                  </a:lnTo>
                  <a:lnTo>
                    <a:pt x="45" y="98"/>
                  </a:lnTo>
                  <a:lnTo>
                    <a:pt x="0" y="98"/>
                  </a:lnTo>
                  <a:lnTo>
                    <a:pt x="4" y="98"/>
                  </a:lnTo>
                  <a:lnTo>
                    <a:pt x="11" y="98"/>
                  </a:lnTo>
                  <a:lnTo>
                    <a:pt x="15" y="94"/>
                  </a:lnTo>
                  <a:lnTo>
                    <a:pt x="15" y="90"/>
                  </a:lnTo>
                  <a:lnTo>
                    <a:pt x="15" y="83"/>
                  </a:lnTo>
                  <a:lnTo>
                    <a:pt x="15" y="15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49" y="0"/>
                  </a:lnTo>
                  <a:lnTo>
                    <a:pt x="60" y="4"/>
                  </a:lnTo>
                  <a:lnTo>
                    <a:pt x="67" y="8"/>
                  </a:lnTo>
                  <a:lnTo>
                    <a:pt x="71" y="11"/>
                  </a:lnTo>
                  <a:lnTo>
                    <a:pt x="75" y="19"/>
                  </a:lnTo>
                  <a:lnTo>
                    <a:pt x="79" y="26"/>
                  </a:lnTo>
                  <a:lnTo>
                    <a:pt x="75" y="38"/>
                  </a:lnTo>
                  <a:lnTo>
                    <a:pt x="71" y="45"/>
                  </a:lnTo>
                  <a:lnTo>
                    <a:pt x="60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3"/>
                  </a:lnTo>
                  <a:lnTo>
                    <a:pt x="34" y="53"/>
                  </a:lnTo>
                  <a:lnTo>
                    <a:pt x="30" y="53"/>
                  </a:lnTo>
                  <a:close/>
                  <a:moveTo>
                    <a:pt x="30" y="49"/>
                  </a:moveTo>
                  <a:lnTo>
                    <a:pt x="34" y="49"/>
                  </a:lnTo>
                  <a:lnTo>
                    <a:pt x="37" y="49"/>
                  </a:lnTo>
                  <a:lnTo>
                    <a:pt x="41" y="49"/>
                  </a:lnTo>
                  <a:lnTo>
                    <a:pt x="49" y="49"/>
                  </a:lnTo>
                  <a:lnTo>
                    <a:pt x="56" y="45"/>
                  </a:lnTo>
                  <a:lnTo>
                    <a:pt x="60" y="38"/>
                  </a:lnTo>
                  <a:lnTo>
                    <a:pt x="60" y="26"/>
                  </a:lnTo>
                  <a:lnTo>
                    <a:pt x="60" y="23"/>
                  </a:lnTo>
                  <a:lnTo>
                    <a:pt x="56" y="15"/>
                  </a:lnTo>
                  <a:lnTo>
                    <a:pt x="56" y="11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3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9" name="Freeform 98"/>
            <p:cNvSpPr>
              <a:spLocks/>
            </p:cNvSpPr>
            <p:nvPr/>
          </p:nvSpPr>
          <p:spPr bwMode="auto">
            <a:xfrm>
              <a:off x="3523" y="2760"/>
              <a:ext cx="41" cy="135"/>
            </a:xfrm>
            <a:custGeom>
              <a:avLst/>
              <a:gdLst>
                <a:gd name="T0" fmla="*/ 41 w 41"/>
                <a:gd name="T1" fmla="*/ 132 h 135"/>
                <a:gd name="T2" fmla="*/ 41 w 41"/>
                <a:gd name="T3" fmla="*/ 135 h 135"/>
                <a:gd name="T4" fmla="*/ 30 w 41"/>
                <a:gd name="T5" fmla="*/ 128 h 135"/>
                <a:gd name="T6" fmla="*/ 22 w 41"/>
                <a:gd name="T7" fmla="*/ 120 h 135"/>
                <a:gd name="T8" fmla="*/ 11 w 41"/>
                <a:gd name="T9" fmla="*/ 109 h 135"/>
                <a:gd name="T10" fmla="*/ 4 w 41"/>
                <a:gd name="T11" fmla="*/ 98 h 135"/>
                <a:gd name="T12" fmla="*/ 0 w 41"/>
                <a:gd name="T13" fmla="*/ 83 h 135"/>
                <a:gd name="T14" fmla="*/ 0 w 41"/>
                <a:gd name="T15" fmla="*/ 68 h 135"/>
                <a:gd name="T16" fmla="*/ 0 w 41"/>
                <a:gd name="T17" fmla="*/ 53 h 135"/>
                <a:gd name="T18" fmla="*/ 4 w 41"/>
                <a:gd name="T19" fmla="*/ 38 h 135"/>
                <a:gd name="T20" fmla="*/ 11 w 41"/>
                <a:gd name="T21" fmla="*/ 27 h 135"/>
                <a:gd name="T22" fmla="*/ 19 w 41"/>
                <a:gd name="T23" fmla="*/ 15 h 135"/>
                <a:gd name="T24" fmla="*/ 30 w 41"/>
                <a:gd name="T25" fmla="*/ 8 h 135"/>
                <a:gd name="T26" fmla="*/ 41 w 41"/>
                <a:gd name="T27" fmla="*/ 0 h 135"/>
                <a:gd name="T28" fmla="*/ 41 w 41"/>
                <a:gd name="T29" fmla="*/ 4 h 135"/>
                <a:gd name="T30" fmla="*/ 30 w 41"/>
                <a:gd name="T31" fmla="*/ 8 h 135"/>
                <a:gd name="T32" fmla="*/ 26 w 41"/>
                <a:gd name="T33" fmla="*/ 15 h 135"/>
                <a:gd name="T34" fmla="*/ 19 w 41"/>
                <a:gd name="T35" fmla="*/ 27 h 135"/>
                <a:gd name="T36" fmla="*/ 15 w 41"/>
                <a:gd name="T37" fmla="*/ 38 h 135"/>
                <a:gd name="T38" fmla="*/ 15 w 41"/>
                <a:gd name="T39" fmla="*/ 53 h 135"/>
                <a:gd name="T40" fmla="*/ 11 w 41"/>
                <a:gd name="T41" fmla="*/ 64 h 135"/>
                <a:gd name="T42" fmla="*/ 15 w 41"/>
                <a:gd name="T43" fmla="*/ 79 h 135"/>
                <a:gd name="T44" fmla="*/ 15 w 41"/>
                <a:gd name="T45" fmla="*/ 94 h 135"/>
                <a:gd name="T46" fmla="*/ 19 w 41"/>
                <a:gd name="T47" fmla="*/ 102 h 135"/>
                <a:gd name="T48" fmla="*/ 19 w 41"/>
                <a:gd name="T49" fmla="*/ 109 h 135"/>
                <a:gd name="T50" fmla="*/ 22 w 41"/>
                <a:gd name="T51" fmla="*/ 117 h 135"/>
                <a:gd name="T52" fmla="*/ 26 w 41"/>
                <a:gd name="T53" fmla="*/ 120 h 135"/>
                <a:gd name="T54" fmla="*/ 34 w 41"/>
                <a:gd name="T55" fmla="*/ 128 h 135"/>
                <a:gd name="T56" fmla="*/ 41 w 41"/>
                <a:gd name="T57" fmla="*/ 132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2"/>
                  </a:moveTo>
                  <a:lnTo>
                    <a:pt x="41" y="135"/>
                  </a:lnTo>
                  <a:lnTo>
                    <a:pt x="30" y="128"/>
                  </a:lnTo>
                  <a:lnTo>
                    <a:pt x="22" y="120"/>
                  </a:lnTo>
                  <a:lnTo>
                    <a:pt x="11" y="109"/>
                  </a:lnTo>
                  <a:lnTo>
                    <a:pt x="4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0" y="53"/>
                  </a:lnTo>
                  <a:lnTo>
                    <a:pt x="4" y="38"/>
                  </a:lnTo>
                  <a:lnTo>
                    <a:pt x="11" y="27"/>
                  </a:lnTo>
                  <a:lnTo>
                    <a:pt x="19" y="15"/>
                  </a:lnTo>
                  <a:lnTo>
                    <a:pt x="30" y="8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0" y="8"/>
                  </a:lnTo>
                  <a:lnTo>
                    <a:pt x="26" y="15"/>
                  </a:lnTo>
                  <a:lnTo>
                    <a:pt x="19" y="27"/>
                  </a:lnTo>
                  <a:lnTo>
                    <a:pt x="15" y="38"/>
                  </a:lnTo>
                  <a:lnTo>
                    <a:pt x="15" y="53"/>
                  </a:lnTo>
                  <a:lnTo>
                    <a:pt x="11" y="64"/>
                  </a:lnTo>
                  <a:lnTo>
                    <a:pt x="15" y="79"/>
                  </a:lnTo>
                  <a:lnTo>
                    <a:pt x="15" y="94"/>
                  </a:lnTo>
                  <a:lnTo>
                    <a:pt x="19" y="102"/>
                  </a:lnTo>
                  <a:lnTo>
                    <a:pt x="19" y="109"/>
                  </a:lnTo>
                  <a:lnTo>
                    <a:pt x="22" y="117"/>
                  </a:lnTo>
                  <a:lnTo>
                    <a:pt x="26" y="120"/>
                  </a:lnTo>
                  <a:lnTo>
                    <a:pt x="34" y="128"/>
                  </a:lnTo>
                  <a:lnTo>
                    <a:pt x="41" y="1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0" name="Freeform 99"/>
            <p:cNvSpPr>
              <a:spLocks noEditPoints="1"/>
            </p:cNvSpPr>
            <p:nvPr/>
          </p:nvSpPr>
          <p:spPr bwMode="auto">
            <a:xfrm>
              <a:off x="3572" y="2760"/>
              <a:ext cx="30" cy="102"/>
            </a:xfrm>
            <a:custGeom>
              <a:avLst/>
              <a:gdLst>
                <a:gd name="T0" fmla="*/ 15 w 30"/>
                <a:gd name="T1" fmla="*/ 0 h 102"/>
                <a:gd name="T2" fmla="*/ 18 w 30"/>
                <a:gd name="T3" fmla="*/ 0 h 102"/>
                <a:gd name="T4" fmla="*/ 22 w 30"/>
                <a:gd name="T5" fmla="*/ 0 h 102"/>
                <a:gd name="T6" fmla="*/ 22 w 30"/>
                <a:gd name="T7" fmla="*/ 4 h 102"/>
                <a:gd name="T8" fmla="*/ 22 w 30"/>
                <a:gd name="T9" fmla="*/ 8 h 102"/>
                <a:gd name="T10" fmla="*/ 22 w 30"/>
                <a:gd name="T11" fmla="*/ 12 h 102"/>
                <a:gd name="T12" fmla="*/ 22 w 30"/>
                <a:gd name="T13" fmla="*/ 12 h 102"/>
                <a:gd name="T14" fmla="*/ 18 w 30"/>
                <a:gd name="T15" fmla="*/ 15 h 102"/>
                <a:gd name="T16" fmla="*/ 15 w 30"/>
                <a:gd name="T17" fmla="*/ 15 h 102"/>
                <a:gd name="T18" fmla="*/ 11 w 30"/>
                <a:gd name="T19" fmla="*/ 15 h 102"/>
                <a:gd name="T20" fmla="*/ 7 w 30"/>
                <a:gd name="T21" fmla="*/ 12 h 102"/>
                <a:gd name="T22" fmla="*/ 7 w 30"/>
                <a:gd name="T23" fmla="*/ 12 h 102"/>
                <a:gd name="T24" fmla="*/ 7 w 30"/>
                <a:gd name="T25" fmla="*/ 8 h 102"/>
                <a:gd name="T26" fmla="*/ 7 w 30"/>
                <a:gd name="T27" fmla="*/ 4 h 102"/>
                <a:gd name="T28" fmla="*/ 7 w 30"/>
                <a:gd name="T29" fmla="*/ 0 h 102"/>
                <a:gd name="T30" fmla="*/ 11 w 30"/>
                <a:gd name="T31" fmla="*/ 0 h 102"/>
                <a:gd name="T32" fmla="*/ 15 w 30"/>
                <a:gd name="T33" fmla="*/ 0 h 102"/>
                <a:gd name="T34" fmla="*/ 22 w 30"/>
                <a:gd name="T35" fmla="*/ 34 h 102"/>
                <a:gd name="T36" fmla="*/ 22 w 30"/>
                <a:gd name="T37" fmla="*/ 87 h 102"/>
                <a:gd name="T38" fmla="*/ 22 w 30"/>
                <a:gd name="T39" fmla="*/ 94 h 102"/>
                <a:gd name="T40" fmla="*/ 22 w 30"/>
                <a:gd name="T41" fmla="*/ 98 h 102"/>
                <a:gd name="T42" fmla="*/ 22 w 30"/>
                <a:gd name="T43" fmla="*/ 98 h 102"/>
                <a:gd name="T44" fmla="*/ 26 w 30"/>
                <a:gd name="T45" fmla="*/ 102 h 102"/>
                <a:gd name="T46" fmla="*/ 26 w 30"/>
                <a:gd name="T47" fmla="*/ 102 h 102"/>
                <a:gd name="T48" fmla="*/ 30 w 30"/>
                <a:gd name="T49" fmla="*/ 102 h 102"/>
                <a:gd name="T50" fmla="*/ 30 w 30"/>
                <a:gd name="T51" fmla="*/ 102 h 102"/>
                <a:gd name="T52" fmla="*/ 0 w 30"/>
                <a:gd name="T53" fmla="*/ 102 h 102"/>
                <a:gd name="T54" fmla="*/ 0 w 30"/>
                <a:gd name="T55" fmla="*/ 102 h 102"/>
                <a:gd name="T56" fmla="*/ 3 w 30"/>
                <a:gd name="T57" fmla="*/ 102 h 102"/>
                <a:gd name="T58" fmla="*/ 7 w 30"/>
                <a:gd name="T59" fmla="*/ 102 h 102"/>
                <a:gd name="T60" fmla="*/ 7 w 30"/>
                <a:gd name="T61" fmla="*/ 98 h 102"/>
                <a:gd name="T62" fmla="*/ 7 w 30"/>
                <a:gd name="T63" fmla="*/ 98 h 102"/>
                <a:gd name="T64" fmla="*/ 7 w 30"/>
                <a:gd name="T65" fmla="*/ 94 h 102"/>
                <a:gd name="T66" fmla="*/ 11 w 30"/>
                <a:gd name="T67" fmla="*/ 87 h 102"/>
                <a:gd name="T68" fmla="*/ 11 w 30"/>
                <a:gd name="T69" fmla="*/ 64 h 102"/>
                <a:gd name="T70" fmla="*/ 11 w 30"/>
                <a:gd name="T71" fmla="*/ 53 h 102"/>
                <a:gd name="T72" fmla="*/ 7 w 30"/>
                <a:gd name="T73" fmla="*/ 49 h 102"/>
                <a:gd name="T74" fmla="*/ 7 w 30"/>
                <a:gd name="T75" fmla="*/ 45 h 102"/>
                <a:gd name="T76" fmla="*/ 7 w 30"/>
                <a:gd name="T77" fmla="*/ 45 h 102"/>
                <a:gd name="T78" fmla="*/ 7 w 30"/>
                <a:gd name="T79" fmla="*/ 42 h 102"/>
                <a:gd name="T80" fmla="*/ 3 w 30"/>
                <a:gd name="T81" fmla="*/ 42 h 102"/>
                <a:gd name="T82" fmla="*/ 3 w 30"/>
                <a:gd name="T83" fmla="*/ 42 h 102"/>
                <a:gd name="T84" fmla="*/ 0 w 30"/>
                <a:gd name="T85" fmla="*/ 45 h 102"/>
                <a:gd name="T86" fmla="*/ 0 w 30"/>
                <a:gd name="T87" fmla="*/ 42 h 102"/>
                <a:gd name="T88" fmla="*/ 18 w 30"/>
                <a:gd name="T89" fmla="*/ 34 h 102"/>
                <a:gd name="T90" fmla="*/ 22 w 30"/>
                <a:gd name="T91" fmla="*/ 34 h 1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"/>
                <a:gd name="T139" fmla="*/ 0 h 102"/>
                <a:gd name="T140" fmla="*/ 30 w 30"/>
                <a:gd name="T141" fmla="*/ 102 h 1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" h="102">
                  <a:moveTo>
                    <a:pt x="15" y="0"/>
                  </a:moveTo>
                  <a:lnTo>
                    <a:pt x="18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22" y="34"/>
                  </a:moveTo>
                  <a:lnTo>
                    <a:pt x="22" y="87"/>
                  </a:lnTo>
                  <a:lnTo>
                    <a:pt x="22" y="94"/>
                  </a:lnTo>
                  <a:lnTo>
                    <a:pt x="22" y="98"/>
                  </a:lnTo>
                  <a:lnTo>
                    <a:pt x="26" y="102"/>
                  </a:lnTo>
                  <a:lnTo>
                    <a:pt x="30" y="102"/>
                  </a:lnTo>
                  <a:lnTo>
                    <a:pt x="0" y="102"/>
                  </a:lnTo>
                  <a:lnTo>
                    <a:pt x="3" y="102"/>
                  </a:lnTo>
                  <a:lnTo>
                    <a:pt x="7" y="102"/>
                  </a:lnTo>
                  <a:lnTo>
                    <a:pt x="7" y="98"/>
                  </a:lnTo>
                  <a:lnTo>
                    <a:pt x="7" y="94"/>
                  </a:lnTo>
                  <a:lnTo>
                    <a:pt x="11" y="87"/>
                  </a:lnTo>
                  <a:lnTo>
                    <a:pt x="11" y="64"/>
                  </a:lnTo>
                  <a:lnTo>
                    <a:pt x="11" y="53"/>
                  </a:lnTo>
                  <a:lnTo>
                    <a:pt x="7" y="49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3" y="42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18" y="34"/>
                  </a:lnTo>
                  <a:lnTo>
                    <a:pt x="22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1" name="Freeform 100"/>
            <p:cNvSpPr>
              <a:spLocks/>
            </p:cNvSpPr>
            <p:nvPr/>
          </p:nvSpPr>
          <p:spPr bwMode="auto">
            <a:xfrm>
              <a:off x="3609" y="2794"/>
              <a:ext cx="72" cy="68"/>
            </a:xfrm>
            <a:custGeom>
              <a:avLst/>
              <a:gdLst>
                <a:gd name="T0" fmla="*/ 23 w 72"/>
                <a:gd name="T1" fmla="*/ 15 h 68"/>
                <a:gd name="T2" fmla="*/ 30 w 72"/>
                <a:gd name="T3" fmla="*/ 8 h 68"/>
                <a:gd name="T4" fmla="*/ 38 w 72"/>
                <a:gd name="T5" fmla="*/ 4 h 68"/>
                <a:gd name="T6" fmla="*/ 45 w 72"/>
                <a:gd name="T7" fmla="*/ 0 h 68"/>
                <a:gd name="T8" fmla="*/ 49 w 72"/>
                <a:gd name="T9" fmla="*/ 0 h 68"/>
                <a:gd name="T10" fmla="*/ 57 w 72"/>
                <a:gd name="T11" fmla="*/ 4 h 68"/>
                <a:gd name="T12" fmla="*/ 60 w 72"/>
                <a:gd name="T13" fmla="*/ 8 h 68"/>
                <a:gd name="T14" fmla="*/ 60 w 72"/>
                <a:gd name="T15" fmla="*/ 11 h 68"/>
                <a:gd name="T16" fmla="*/ 64 w 72"/>
                <a:gd name="T17" fmla="*/ 19 h 68"/>
                <a:gd name="T18" fmla="*/ 64 w 72"/>
                <a:gd name="T19" fmla="*/ 26 h 68"/>
                <a:gd name="T20" fmla="*/ 64 w 72"/>
                <a:gd name="T21" fmla="*/ 53 h 68"/>
                <a:gd name="T22" fmla="*/ 64 w 72"/>
                <a:gd name="T23" fmla="*/ 60 h 68"/>
                <a:gd name="T24" fmla="*/ 64 w 72"/>
                <a:gd name="T25" fmla="*/ 64 h 68"/>
                <a:gd name="T26" fmla="*/ 64 w 72"/>
                <a:gd name="T27" fmla="*/ 64 h 68"/>
                <a:gd name="T28" fmla="*/ 68 w 72"/>
                <a:gd name="T29" fmla="*/ 68 h 68"/>
                <a:gd name="T30" fmla="*/ 68 w 72"/>
                <a:gd name="T31" fmla="*/ 68 h 68"/>
                <a:gd name="T32" fmla="*/ 72 w 72"/>
                <a:gd name="T33" fmla="*/ 68 h 68"/>
                <a:gd name="T34" fmla="*/ 72 w 72"/>
                <a:gd name="T35" fmla="*/ 68 h 68"/>
                <a:gd name="T36" fmla="*/ 42 w 72"/>
                <a:gd name="T37" fmla="*/ 68 h 68"/>
                <a:gd name="T38" fmla="*/ 42 w 72"/>
                <a:gd name="T39" fmla="*/ 68 h 68"/>
                <a:gd name="T40" fmla="*/ 42 w 72"/>
                <a:gd name="T41" fmla="*/ 68 h 68"/>
                <a:gd name="T42" fmla="*/ 45 w 72"/>
                <a:gd name="T43" fmla="*/ 68 h 68"/>
                <a:gd name="T44" fmla="*/ 49 w 72"/>
                <a:gd name="T45" fmla="*/ 68 h 68"/>
                <a:gd name="T46" fmla="*/ 49 w 72"/>
                <a:gd name="T47" fmla="*/ 64 h 68"/>
                <a:gd name="T48" fmla="*/ 49 w 72"/>
                <a:gd name="T49" fmla="*/ 60 h 68"/>
                <a:gd name="T50" fmla="*/ 49 w 72"/>
                <a:gd name="T51" fmla="*/ 60 h 68"/>
                <a:gd name="T52" fmla="*/ 49 w 72"/>
                <a:gd name="T53" fmla="*/ 53 h 68"/>
                <a:gd name="T54" fmla="*/ 49 w 72"/>
                <a:gd name="T55" fmla="*/ 26 h 68"/>
                <a:gd name="T56" fmla="*/ 49 w 72"/>
                <a:gd name="T57" fmla="*/ 19 h 68"/>
                <a:gd name="T58" fmla="*/ 49 w 72"/>
                <a:gd name="T59" fmla="*/ 15 h 68"/>
                <a:gd name="T60" fmla="*/ 45 w 72"/>
                <a:gd name="T61" fmla="*/ 11 h 68"/>
                <a:gd name="T62" fmla="*/ 42 w 72"/>
                <a:gd name="T63" fmla="*/ 11 h 68"/>
                <a:gd name="T64" fmla="*/ 30 w 72"/>
                <a:gd name="T65" fmla="*/ 11 h 68"/>
                <a:gd name="T66" fmla="*/ 23 w 72"/>
                <a:gd name="T67" fmla="*/ 19 h 68"/>
                <a:gd name="T68" fmla="*/ 23 w 72"/>
                <a:gd name="T69" fmla="*/ 53 h 68"/>
                <a:gd name="T70" fmla="*/ 23 w 72"/>
                <a:gd name="T71" fmla="*/ 60 h 68"/>
                <a:gd name="T72" fmla="*/ 23 w 72"/>
                <a:gd name="T73" fmla="*/ 64 h 68"/>
                <a:gd name="T74" fmla="*/ 23 w 72"/>
                <a:gd name="T75" fmla="*/ 64 h 68"/>
                <a:gd name="T76" fmla="*/ 26 w 72"/>
                <a:gd name="T77" fmla="*/ 68 h 68"/>
                <a:gd name="T78" fmla="*/ 26 w 72"/>
                <a:gd name="T79" fmla="*/ 68 h 68"/>
                <a:gd name="T80" fmla="*/ 30 w 72"/>
                <a:gd name="T81" fmla="*/ 68 h 68"/>
                <a:gd name="T82" fmla="*/ 30 w 72"/>
                <a:gd name="T83" fmla="*/ 68 h 68"/>
                <a:gd name="T84" fmla="*/ 0 w 72"/>
                <a:gd name="T85" fmla="*/ 68 h 68"/>
                <a:gd name="T86" fmla="*/ 0 w 72"/>
                <a:gd name="T87" fmla="*/ 68 h 68"/>
                <a:gd name="T88" fmla="*/ 0 w 72"/>
                <a:gd name="T89" fmla="*/ 68 h 68"/>
                <a:gd name="T90" fmla="*/ 4 w 72"/>
                <a:gd name="T91" fmla="*/ 68 h 68"/>
                <a:gd name="T92" fmla="*/ 8 w 72"/>
                <a:gd name="T93" fmla="*/ 64 h 68"/>
                <a:gd name="T94" fmla="*/ 8 w 72"/>
                <a:gd name="T95" fmla="*/ 60 h 68"/>
                <a:gd name="T96" fmla="*/ 11 w 72"/>
                <a:gd name="T97" fmla="*/ 53 h 68"/>
                <a:gd name="T98" fmla="*/ 11 w 72"/>
                <a:gd name="T99" fmla="*/ 30 h 68"/>
                <a:gd name="T100" fmla="*/ 11 w 72"/>
                <a:gd name="T101" fmla="*/ 19 h 68"/>
                <a:gd name="T102" fmla="*/ 8 w 72"/>
                <a:gd name="T103" fmla="*/ 15 h 68"/>
                <a:gd name="T104" fmla="*/ 8 w 72"/>
                <a:gd name="T105" fmla="*/ 11 h 68"/>
                <a:gd name="T106" fmla="*/ 8 w 72"/>
                <a:gd name="T107" fmla="*/ 11 h 68"/>
                <a:gd name="T108" fmla="*/ 8 w 72"/>
                <a:gd name="T109" fmla="*/ 8 h 68"/>
                <a:gd name="T110" fmla="*/ 4 w 72"/>
                <a:gd name="T111" fmla="*/ 8 h 68"/>
                <a:gd name="T112" fmla="*/ 4 w 72"/>
                <a:gd name="T113" fmla="*/ 8 h 68"/>
                <a:gd name="T114" fmla="*/ 0 w 72"/>
                <a:gd name="T115" fmla="*/ 11 h 68"/>
                <a:gd name="T116" fmla="*/ 0 w 72"/>
                <a:gd name="T117" fmla="*/ 8 h 68"/>
                <a:gd name="T118" fmla="*/ 19 w 72"/>
                <a:gd name="T119" fmla="*/ 0 h 68"/>
                <a:gd name="T120" fmla="*/ 23 w 72"/>
                <a:gd name="T121" fmla="*/ 0 h 68"/>
                <a:gd name="T122" fmla="*/ 23 w 72"/>
                <a:gd name="T123" fmla="*/ 15 h 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"/>
                <a:gd name="T187" fmla="*/ 0 h 68"/>
                <a:gd name="T188" fmla="*/ 72 w 72"/>
                <a:gd name="T189" fmla="*/ 68 h 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" h="68">
                  <a:moveTo>
                    <a:pt x="23" y="15"/>
                  </a:moveTo>
                  <a:lnTo>
                    <a:pt x="30" y="8"/>
                  </a:lnTo>
                  <a:lnTo>
                    <a:pt x="38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7" y="4"/>
                  </a:lnTo>
                  <a:lnTo>
                    <a:pt x="60" y="8"/>
                  </a:lnTo>
                  <a:lnTo>
                    <a:pt x="60" y="11"/>
                  </a:lnTo>
                  <a:lnTo>
                    <a:pt x="64" y="19"/>
                  </a:lnTo>
                  <a:lnTo>
                    <a:pt x="64" y="26"/>
                  </a:lnTo>
                  <a:lnTo>
                    <a:pt x="64" y="53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8" y="68"/>
                  </a:lnTo>
                  <a:lnTo>
                    <a:pt x="72" y="68"/>
                  </a:lnTo>
                  <a:lnTo>
                    <a:pt x="42" y="68"/>
                  </a:lnTo>
                  <a:lnTo>
                    <a:pt x="45" y="68"/>
                  </a:lnTo>
                  <a:lnTo>
                    <a:pt x="49" y="68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53"/>
                  </a:lnTo>
                  <a:lnTo>
                    <a:pt x="49" y="26"/>
                  </a:lnTo>
                  <a:lnTo>
                    <a:pt x="49" y="19"/>
                  </a:lnTo>
                  <a:lnTo>
                    <a:pt x="49" y="15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0" y="11"/>
                  </a:lnTo>
                  <a:lnTo>
                    <a:pt x="23" y="19"/>
                  </a:lnTo>
                  <a:lnTo>
                    <a:pt x="23" y="53"/>
                  </a:lnTo>
                  <a:lnTo>
                    <a:pt x="23" y="60"/>
                  </a:lnTo>
                  <a:lnTo>
                    <a:pt x="23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1" y="53"/>
                  </a:lnTo>
                  <a:lnTo>
                    <a:pt x="11" y="30"/>
                  </a:lnTo>
                  <a:lnTo>
                    <a:pt x="11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2" name="Freeform 101"/>
            <p:cNvSpPr>
              <a:spLocks/>
            </p:cNvSpPr>
            <p:nvPr/>
          </p:nvSpPr>
          <p:spPr bwMode="auto">
            <a:xfrm>
              <a:off x="3684" y="2775"/>
              <a:ext cx="42" cy="90"/>
            </a:xfrm>
            <a:custGeom>
              <a:avLst/>
              <a:gdLst>
                <a:gd name="T0" fmla="*/ 23 w 42"/>
                <a:gd name="T1" fmla="*/ 0 h 90"/>
                <a:gd name="T2" fmla="*/ 23 w 42"/>
                <a:gd name="T3" fmla="*/ 23 h 90"/>
                <a:gd name="T4" fmla="*/ 38 w 42"/>
                <a:gd name="T5" fmla="*/ 23 h 90"/>
                <a:gd name="T6" fmla="*/ 38 w 42"/>
                <a:gd name="T7" fmla="*/ 27 h 90"/>
                <a:gd name="T8" fmla="*/ 23 w 42"/>
                <a:gd name="T9" fmla="*/ 27 h 90"/>
                <a:gd name="T10" fmla="*/ 23 w 42"/>
                <a:gd name="T11" fmla="*/ 68 h 90"/>
                <a:gd name="T12" fmla="*/ 23 w 42"/>
                <a:gd name="T13" fmla="*/ 75 h 90"/>
                <a:gd name="T14" fmla="*/ 23 w 42"/>
                <a:gd name="T15" fmla="*/ 79 h 90"/>
                <a:gd name="T16" fmla="*/ 27 w 42"/>
                <a:gd name="T17" fmla="*/ 79 h 90"/>
                <a:gd name="T18" fmla="*/ 30 w 42"/>
                <a:gd name="T19" fmla="*/ 79 h 90"/>
                <a:gd name="T20" fmla="*/ 30 w 42"/>
                <a:gd name="T21" fmla="*/ 79 h 90"/>
                <a:gd name="T22" fmla="*/ 34 w 42"/>
                <a:gd name="T23" fmla="*/ 79 h 90"/>
                <a:gd name="T24" fmla="*/ 38 w 42"/>
                <a:gd name="T25" fmla="*/ 79 h 90"/>
                <a:gd name="T26" fmla="*/ 38 w 42"/>
                <a:gd name="T27" fmla="*/ 75 h 90"/>
                <a:gd name="T28" fmla="*/ 42 w 42"/>
                <a:gd name="T29" fmla="*/ 75 h 90"/>
                <a:gd name="T30" fmla="*/ 38 w 42"/>
                <a:gd name="T31" fmla="*/ 83 h 90"/>
                <a:gd name="T32" fmla="*/ 34 w 42"/>
                <a:gd name="T33" fmla="*/ 87 h 90"/>
                <a:gd name="T34" fmla="*/ 30 w 42"/>
                <a:gd name="T35" fmla="*/ 90 h 90"/>
                <a:gd name="T36" fmla="*/ 23 w 42"/>
                <a:gd name="T37" fmla="*/ 90 h 90"/>
                <a:gd name="T38" fmla="*/ 19 w 42"/>
                <a:gd name="T39" fmla="*/ 90 h 90"/>
                <a:gd name="T40" fmla="*/ 15 w 42"/>
                <a:gd name="T41" fmla="*/ 87 h 90"/>
                <a:gd name="T42" fmla="*/ 15 w 42"/>
                <a:gd name="T43" fmla="*/ 87 h 90"/>
                <a:gd name="T44" fmla="*/ 12 w 42"/>
                <a:gd name="T45" fmla="*/ 83 h 90"/>
                <a:gd name="T46" fmla="*/ 12 w 42"/>
                <a:gd name="T47" fmla="*/ 79 h 90"/>
                <a:gd name="T48" fmla="*/ 12 w 42"/>
                <a:gd name="T49" fmla="*/ 72 h 90"/>
                <a:gd name="T50" fmla="*/ 12 w 42"/>
                <a:gd name="T51" fmla="*/ 27 h 90"/>
                <a:gd name="T52" fmla="*/ 0 w 42"/>
                <a:gd name="T53" fmla="*/ 27 h 90"/>
                <a:gd name="T54" fmla="*/ 0 w 42"/>
                <a:gd name="T55" fmla="*/ 23 h 90"/>
                <a:gd name="T56" fmla="*/ 4 w 42"/>
                <a:gd name="T57" fmla="*/ 23 h 90"/>
                <a:gd name="T58" fmla="*/ 8 w 42"/>
                <a:gd name="T59" fmla="*/ 19 h 90"/>
                <a:gd name="T60" fmla="*/ 12 w 42"/>
                <a:gd name="T61" fmla="*/ 15 h 90"/>
                <a:gd name="T62" fmla="*/ 15 w 42"/>
                <a:gd name="T63" fmla="*/ 8 h 90"/>
                <a:gd name="T64" fmla="*/ 19 w 42"/>
                <a:gd name="T65" fmla="*/ 4 h 90"/>
                <a:gd name="T66" fmla="*/ 19 w 42"/>
                <a:gd name="T67" fmla="*/ 0 h 90"/>
                <a:gd name="T68" fmla="*/ 23 w 42"/>
                <a:gd name="T69" fmla="*/ 0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"/>
                <a:gd name="T106" fmla="*/ 0 h 90"/>
                <a:gd name="T107" fmla="*/ 42 w 42"/>
                <a:gd name="T108" fmla="*/ 90 h 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" h="90">
                  <a:moveTo>
                    <a:pt x="23" y="0"/>
                  </a:moveTo>
                  <a:lnTo>
                    <a:pt x="23" y="23"/>
                  </a:lnTo>
                  <a:lnTo>
                    <a:pt x="38" y="23"/>
                  </a:lnTo>
                  <a:lnTo>
                    <a:pt x="38" y="27"/>
                  </a:lnTo>
                  <a:lnTo>
                    <a:pt x="23" y="27"/>
                  </a:lnTo>
                  <a:lnTo>
                    <a:pt x="23" y="68"/>
                  </a:lnTo>
                  <a:lnTo>
                    <a:pt x="23" y="75"/>
                  </a:lnTo>
                  <a:lnTo>
                    <a:pt x="23" y="79"/>
                  </a:lnTo>
                  <a:lnTo>
                    <a:pt x="27" y="79"/>
                  </a:lnTo>
                  <a:lnTo>
                    <a:pt x="30" y="79"/>
                  </a:lnTo>
                  <a:lnTo>
                    <a:pt x="34" y="79"/>
                  </a:lnTo>
                  <a:lnTo>
                    <a:pt x="38" y="79"/>
                  </a:lnTo>
                  <a:lnTo>
                    <a:pt x="38" y="75"/>
                  </a:lnTo>
                  <a:lnTo>
                    <a:pt x="42" y="75"/>
                  </a:lnTo>
                  <a:lnTo>
                    <a:pt x="38" y="83"/>
                  </a:lnTo>
                  <a:lnTo>
                    <a:pt x="34" y="87"/>
                  </a:lnTo>
                  <a:lnTo>
                    <a:pt x="30" y="90"/>
                  </a:lnTo>
                  <a:lnTo>
                    <a:pt x="23" y="90"/>
                  </a:lnTo>
                  <a:lnTo>
                    <a:pt x="19" y="90"/>
                  </a:lnTo>
                  <a:lnTo>
                    <a:pt x="15" y="87"/>
                  </a:lnTo>
                  <a:lnTo>
                    <a:pt x="12" y="83"/>
                  </a:lnTo>
                  <a:lnTo>
                    <a:pt x="12" y="79"/>
                  </a:lnTo>
                  <a:lnTo>
                    <a:pt x="12" y="72"/>
                  </a:lnTo>
                  <a:lnTo>
                    <a:pt x="12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8" y="19"/>
                  </a:lnTo>
                  <a:lnTo>
                    <a:pt x="12" y="15"/>
                  </a:lnTo>
                  <a:lnTo>
                    <a:pt x="15" y="8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3" name="Freeform 102"/>
            <p:cNvSpPr>
              <a:spLocks noEditPoints="1"/>
            </p:cNvSpPr>
            <p:nvPr/>
          </p:nvSpPr>
          <p:spPr bwMode="auto">
            <a:xfrm>
              <a:off x="3729" y="2794"/>
              <a:ext cx="64" cy="71"/>
            </a:xfrm>
            <a:custGeom>
              <a:avLst/>
              <a:gdLst>
                <a:gd name="T0" fmla="*/ 34 w 64"/>
                <a:gd name="T1" fmla="*/ 0 h 71"/>
                <a:gd name="T2" fmla="*/ 42 w 64"/>
                <a:gd name="T3" fmla="*/ 0 h 71"/>
                <a:gd name="T4" fmla="*/ 49 w 64"/>
                <a:gd name="T5" fmla="*/ 8 h 71"/>
                <a:gd name="T6" fmla="*/ 57 w 64"/>
                <a:gd name="T7" fmla="*/ 11 h 71"/>
                <a:gd name="T8" fmla="*/ 64 w 64"/>
                <a:gd name="T9" fmla="*/ 23 h 71"/>
                <a:gd name="T10" fmla="*/ 64 w 64"/>
                <a:gd name="T11" fmla="*/ 34 h 71"/>
                <a:gd name="T12" fmla="*/ 64 w 64"/>
                <a:gd name="T13" fmla="*/ 45 h 71"/>
                <a:gd name="T14" fmla="*/ 60 w 64"/>
                <a:gd name="T15" fmla="*/ 53 h 71"/>
                <a:gd name="T16" fmla="*/ 57 w 64"/>
                <a:gd name="T17" fmla="*/ 60 h 71"/>
                <a:gd name="T18" fmla="*/ 49 w 64"/>
                <a:gd name="T19" fmla="*/ 68 h 71"/>
                <a:gd name="T20" fmla="*/ 42 w 64"/>
                <a:gd name="T21" fmla="*/ 71 h 71"/>
                <a:gd name="T22" fmla="*/ 30 w 64"/>
                <a:gd name="T23" fmla="*/ 71 h 71"/>
                <a:gd name="T24" fmla="*/ 23 w 64"/>
                <a:gd name="T25" fmla="*/ 71 h 71"/>
                <a:gd name="T26" fmla="*/ 15 w 64"/>
                <a:gd name="T27" fmla="*/ 64 h 71"/>
                <a:gd name="T28" fmla="*/ 8 w 64"/>
                <a:gd name="T29" fmla="*/ 60 h 71"/>
                <a:gd name="T30" fmla="*/ 4 w 64"/>
                <a:gd name="T31" fmla="*/ 49 h 71"/>
                <a:gd name="T32" fmla="*/ 0 w 64"/>
                <a:gd name="T33" fmla="*/ 38 h 71"/>
                <a:gd name="T34" fmla="*/ 0 w 64"/>
                <a:gd name="T35" fmla="*/ 26 h 71"/>
                <a:gd name="T36" fmla="*/ 4 w 64"/>
                <a:gd name="T37" fmla="*/ 19 h 71"/>
                <a:gd name="T38" fmla="*/ 12 w 64"/>
                <a:gd name="T39" fmla="*/ 11 h 71"/>
                <a:gd name="T40" fmla="*/ 19 w 64"/>
                <a:gd name="T41" fmla="*/ 4 h 71"/>
                <a:gd name="T42" fmla="*/ 27 w 64"/>
                <a:gd name="T43" fmla="*/ 0 h 71"/>
                <a:gd name="T44" fmla="*/ 34 w 64"/>
                <a:gd name="T45" fmla="*/ 0 h 71"/>
                <a:gd name="T46" fmla="*/ 30 w 64"/>
                <a:gd name="T47" fmla="*/ 4 h 71"/>
                <a:gd name="T48" fmla="*/ 27 w 64"/>
                <a:gd name="T49" fmla="*/ 8 h 71"/>
                <a:gd name="T50" fmla="*/ 23 w 64"/>
                <a:gd name="T51" fmla="*/ 8 h 71"/>
                <a:gd name="T52" fmla="*/ 19 w 64"/>
                <a:gd name="T53" fmla="*/ 11 h 71"/>
                <a:gd name="T54" fmla="*/ 15 w 64"/>
                <a:gd name="T55" fmla="*/ 15 h 71"/>
                <a:gd name="T56" fmla="*/ 15 w 64"/>
                <a:gd name="T57" fmla="*/ 23 h 71"/>
                <a:gd name="T58" fmla="*/ 12 w 64"/>
                <a:gd name="T59" fmla="*/ 30 h 71"/>
                <a:gd name="T60" fmla="*/ 15 w 64"/>
                <a:gd name="T61" fmla="*/ 45 h 71"/>
                <a:gd name="T62" fmla="*/ 19 w 64"/>
                <a:gd name="T63" fmla="*/ 56 h 71"/>
                <a:gd name="T64" fmla="*/ 27 w 64"/>
                <a:gd name="T65" fmla="*/ 64 h 71"/>
                <a:gd name="T66" fmla="*/ 34 w 64"/>
                <a:gd name="T67" fmla="*/ 68 h 71"/>
                <a:gd name="T68" fmla="*/ 42 w 64"/>
                <a:gd name="T69" fmla="*/ 64 h 71"/>
                <a:gd name="T70" fmla="*/ 49 w 64"/>
                <a:gd name="T71" fmla="*/ 60 h 71"/>
                <a:gd name="T72" fmla="*/ 53 w 64"/>
                <a:gd name="T73" fmla="*/ 53 h 71"/>
                <a:gd name="T74" fmla="*/ 53 w 64"/>
                <a:gd name="T75" fmla="*/ 41 h 71"/>
                <a:gd name="T76" fmla="*/ 53 w 64"/>
                <a:gd name="T77" fmla="*/ 30 h 71"/>
                <a:gd name="T78" fmla="*/ 49 w 64"/>
                <a:gd name="T79" fmla="*/ 19 h 71"/>
                <a:gd name="T80" fmla="*/ 45 w 64"/>
                <a:gd name="T81" fmla="*/ 11 h 71"/>
                <a:gd name="T82" fmla="*/ 38 w 64"/>
                <a:gd name="T83" fmla="*/ 8 h 71"/>
                <a:gd name="T84" fmla="*/ 30 w 64"/>
                <a:gd name="T85" fmla="*/ 4 h 7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71"/>
                <a:gd name="T131" fmla="*/ 64 w 64"/>
                <a:gd name="T132" fmla="*/ 71 h 7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71">
                  <a:moveTo>
                    <a:pt x="34" y="0"/>
                  </a:moveTo>
                  <a:lnTo>
                    <a:pt x="42" y="0"/>
                  </a:lnTo>
                  <a:lnTo>
                    <a:pt x="49" y="8"/>
                  </a:lnTo>
                  <a:lnTo>
                    <a:pt x="57" y="11"/>
                  </a:lnTo>
                  <a:lnTo>
                    <a:pt x="64" y="23"/>
                  </a:lnTo>
                  <a:lnTo>
                    <a:pt x="64" y="34"/>
                  </a:lnTo>
                  <a:lnTo>
                    <a:pt x="64" y="45"/>
                  </a:lnTo>
                  <a:lnTo>
                    <a:pt x="60" y="53"/>
                  </a:lnTo>
                  <a:lnTo>
                    <a:pt x="57" y="60"/>
                  </a:lnTo>
                  <a:lnTo>
                    <a:pt x="49" y="68"/>
                  </a:lnTo>
                  <a:lnTo>
                    <a:pt x="42" y="71"/>
                  </a:lnTo>
                  <a:lnTo>
                    <a:pt x="30" y="71"/>
                  </a:lnTo>
                  <a:lnTo>
                    <a:pt x="23" y="71"/>
                  </a:lnTo>
                  <a:lnTo>
                    <a:pt x="15" y="64"/>
                  </a:lnTo>
                  <a:lnTo>
                    <a:pt x="8" y="60"/>
                  </a:lnTo>
                  <a:lnTo>
                    <a:pt x="4" y="49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4" y="19"/>
                  </a:lnTo>
                  <a:lnTo>
                    <a:pt x="12" y="11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4" y="0"/>
                  </a:lnTo>
                  <a:close/>
                  <a:moveTo>
                    <a:pt x="30" y="4"/>
                  </a:moveTo>
                  <a:lnTo>
                    <a:pt x="27" y="8"/>
                  </a:lnTo>
                  <a:lnTo>
                    <a:pt x="23" y="8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15" y="23"/>
                  </a:lnTo>
                  <a:lnTo>
                    <a:pt x="12" y="30"/>
                  </a:lnTo>
                  <a:lnTo>
                    <a:pt x="15" y="45"/>
                  </a:lnTo>
                  <a:lnTo>
                    <a:pt x="19" y="56"/>
                  </a:lnTo>
                  <a:lnTo>
                    <a:pt x="27" y="64"/>
                  </a:lnTo>
                  <a:lnTo>
                    <a:pt x="34" y="68"/>
                  </a:lnTo>
                  <a:lnTo>
                    <a:pt x="42" y="64"/>
                  </a:lnTo>
                  <a:lnTo>
                    <a:pt x="49" y="60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3" y="30"/>
                  </a:lnTo>
                  <a:lnTo>
                    <a:pt x="49" y="19"/>
                  </a:lnTo>
                  <a:lnTo>
                    <a:pt x="45" y="11"/>
                  </a:lnTo>
                  <a:lnTo>
                    <a:pt x="38" y="8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4" name="Freeform 103"/>
            <p:cNvSpPr>
              <a:spLocks/>
            </p:cNvSpPr>
            <p:nvPr/>
          </p:nvSpPr>
          <p:spPr bwMode="auto">
            <a:xfrm>
              <a:off x="3804" y="2760"/>
              <a:ext cx="42" cy="135"/>
            </a:xfrm>
            <a:custGeom>
              <a:avLst/>
              <a:gdLst>
                <a:gd name="T0" fmla="*/ 0 w 42"/>
                <a:gd name="T1" fmla="*/ 4 h 135"/>
                <a:gd name="T2" fmla="*/ 0 w 42"/>
                <a:gd name="T3" fmla="*/ 0 h 135"/>
                <a:gd name="T4" fmla="*/ 8 w 42"/>
                <a:gd name="T5" fmla="*/ 8 h 135"/>
                <a:gd name="T6" fmla="*/ 19 w 42"/>
                <a:gd name="T7" fmla="*/ 12 h 135"/>
                <a:gd name="T8" fmla="*/ 27 w 42"/>
                <a:gd name="T9" fmla="*/ 23 h 135"/>
                <a:gd name="T10" fmla="*/ 34 w 42"/>
                <a:gd name="T11" fmla="*/ 38 h 135"/>
                <a:gd name="T12" fmla="*/ 38 w 42"/>
                <a:gd name="T13" fmla="*/ 53 h 135"/>
                <a:gd name="T14" fmla="*/ 42 w 42"/>
                <a:gd name="T15" fmla="*/ 68 h 135"/>
                <a:gd name="T16" fmla="*/ 38 w 42"/>
                <a:gd name="T17" fmla="*/ 83 h 135"/>
                <a:gd name="T18" fmla="*/ 34 w 42"/>
                <a:gd name="T19" fmla="*/ 94 h 135"/>
                <a:gd name="T20" fmla="*/ 30 w 42"/>
                <a:gd name="T21" fmla="*/ 109 h 135"/>
                <a:gd name="T22" fmla="*/ 19 w 42"/>
                <a:gd name="T23" fmla="*/ 120 h 135"/>
                <a:gd name="T24" fmla="*/ 12 w 42"/>
                <a:gd name="T25" fmla="*/ 128 h 135"/>
                <a:gd name="T26" fmla="*/ 0 w 42"/>
                <a:gd name="T27" fmla="*/ 135 h 135"/>
                <a:gd name="T28" fmla="*/ 0 w 42"/>
                <a:gd name="T29" fmla="*/ 132 h 135"/>
                <a:gd name="T30" fmla="*/ 8 w 42"/>
                <a:gd name="T31" fmla="*/ 124 h 135"/>
                <a:gd name="T32" fmla="*/ 15 w 42"/>
                <a:gd name="T33" fmla="*/ 117 h 135"/>
                <a:gd name="T34" fmla="*/ 19 w 42"/>
                <a:gd name="T35" fmla="*/ 109 h 135"/>
                <a:gd name="T36" fmla="*/ 23 w 42"/>
                <a:gd name="T37" fmla="*/ 98 h 135"/>
                <a:gd name="T38" fmla="*/ 27 w 42"/>
                <a:gd name="T39" fmla="*/ 83 h 135"/>
                <a:gd name="T40" fmla="*/ 27 w 42"/>
                <a:gd name="T41" fmla="*/ 68 h 135"/>
                <a:gd name="T42" fmla="*/ 27 w 42"/>
                <a:gd name="T43" fmla="*/ 53 h 135"/>
                <a:gd name="T44" fmla="*/ 23 w 42"/>
                <a:gd name="T45" fmla="*/ 42 h 135"/>
                <a:gd name="T46" fmla="*/ 23 w 42"/>
                <a:gd name="T47" fmla="*/ 34 h 135"/>
                <a:gd name="T48" fmla="*/ 19 w 42"/>
                <a:gd name="T49" fmla="*/ 27 h 135"/>
                <a:gd name="T50" fmla="*/ 15 w 42"/>
                <a:gd name="T51" fmla="*/ 19 h 135"/>
                <a:gd name="T52" fmla="*/ 12 w 42"/>
                <a:gd name="T53" fmla="*/ 15 h 135"/>
                <a:gd name="T54" fmla="*/ 8 w 42"/>
                <a:gd name="T55" fmla="*/ 8 h 135"/>
                <a:gd name="T56" fmla="*/ 0 w 42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0" y="4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7" y="23"/>
                  </a:lnTo>
                  <a:lnTo>
                    <a:pt x="34" y="38"/>
                  </a:lnTo>
                  <a:lnTo>
                    <a:pt x="38" y="53"/>
                  </a:lnTo>
                  <a:lnTo>
                    <a:pt x="42" y="68"/>
                  </a:lnTo>
                  <a:lnTo>
                    <a:pt x="38" y="83"/>
                  </a:lnTo>
                  <a:lnTo>
                    <a:pt x="34" y="94"/>
                  </a:lnTo>
                  <a:lnTo>
                    <a:pt x="30" y="109"/>
                  </a:lnTo>
                  <a:lnTo>
                    <a:pt x="19" y="120"/>
                  </a:lnTo>
                  <a:lnTo>
                    <a:pt x="12" y="128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8" y="124"/>
                  </a:lnTo>
                  <a:lnTo>
                    <a:pt x="15" y="117"/>
                  </a:lnTo>
                  <a:lnTo>
                    <a:pt x="19" y="109"/>
                  </a:lnTo>
                  <a:lnTo>
                    <a:pt x="23" y="98"/>
                  </a:lnTo>
                  <a:lnTo>
                    <a:pt x="27" y="83"/>
                  </a:lnTo>
                  <a:lnTo>
                    <a:pt x="27" y="68"/>
                  </a:lnTo>
                  <a:lnTo>
                    <a:pt x="27" y="53"/>
                  </a:lnTo>
                  <a:lnTo>
                    <a:pt x="23" y="42"/>
                  </a:lnTo>
                  <a:lnTo>
                    <a:pt x="23" y="34"/>
                  </a:lnTo>
                  <a:lnTo>
                    <a:pt x="19" y="27"/>
                  </a:lnTo>
                  <a:lnTo>
                    <a:pt x="15" y="19"/>
                  </a:lnTo>
                  <a:lnTo>
                    <a:pt x="12" y="15"/>
                  </a:lnTo>
                  <a:lnTo>
                    <a:pt x="8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5" name="Freeform 104"/>
            <p:cNvSpPr>
              <a:spLocks/>
            </p:cNvSpPr>
            <p:nvPr/>
          </p:nvSpPr>
          <p:spPr bwMode="auto">
            <a:xfrm>
              <a:off x="4491" y="2764"/>
              <a:ext cx="109" cy="101"/>
            </a:xfrm>
            <a:custGeom>
              <a:avLst/>
              <a:gdLst>
                <a:gd name="T0" fmla="*/ 0 w 109"/>
                <a:gd name="T1" fmla="*/ 0 h 101"/>
                <a:gd name="T2" fmla="*/ 22 w 109"/>
                <a:gd name="T3" fmla="*/ 0 h 101"/>
                <a:gd name="T4" fmla="*/ 86 w 109"/>
                <a:gd name="T5" fmla="*/ 75 h 101"/>
                <a:gd name="T6" fmla="*/ 86 w 109"/>
                <a:gd name="T7" fmla="*/ 15 h 101"/>
                <a:gd name="T8" fmla="*/ 86 w 109"/>
                <a:gd name="T9" fmla="*/ 8 h 101"/>
                <a:gd name="T10" fmla="*/ 86 w 109"/>
                <a:gd name="T11" fmla="*/ 4 h 101"/>
                <a:gd name="T12" fmla="*/ 82 w 109"/>
                <a:gd name="T13" fmla="*/ 0 h 101"/>
                <a:gd name="T14" fmla="*/ 75 w 109"/>
                <a:gd name="T15" fmla="*/ 0 h 101"/>
                <a:gd name="T16" fmla="*/ 71 w 109"/>
                <a:gd name="T17" fmla="*/ 0 h 101"/>
                <a:gd name="T18" fmla="*/ 71 w 109"/>
                <a:gd name="T19" fmla="*/ 0 h 101"/>
                <a:gd name="T20" fmla="*/ 109 w 109"/>
                <a:gd name="T21" fmla="*/ 0 h 101"/>
                <a:gd name="T22" fmla="*/ 109 w 109"/>
                <a:gd name="T23" fmla="*/ 0 h 101"/>
                <a:gd name="T24" fmla="*/ 105 w 109"/>
                <a:gd name="T25" fmla="*/ 0 h 101"/>
                <a:gd name="T26" fmla="*/ 97 w 109"/>
                <a:gd name="T27" fmla="*/ 4 h 101"/>
                <a:gd name="T28" fmla="*/ 94 w 109"/>
                <a:gd name="T29" fmla="*/ 4 h 101"/>
                <a:gd name="T30" fmla="*/ 94 w 109"/>
                <a:gd name="T31" fmla="*/ 8 h 101"/>
                <a:gd name="T32" fmla="*/ 94 w 109"/>
                <a:gd name="T33" fmla="*/ 15 h 101"/>
                <a:gd name="T34" fmla="*/ 94 w 109"/>
                <a:gd name="T35" fmla="*/ 101 h 101"/>
                <a:gd name="T36" fmla="*/ 90 w 109"/>
                <a:gd name="T37" fmla="*/ 101 h 101"/>
                <a:gd name="T38" fmla="*/ 22 w 109"/>
                <a:gd name="T39" fmla="*/ 23 h 101"/>
                <a:gd name="T40" fmla="*/ 22 w 109"/>
                <a:gd name="T41" fmla="*/ 83 h 101"/>
                <a:gd name="T42" fmla="*/ 26 w 109"/>
                <a:gd name="T43" fmla="*/ 90 h 101"/>
                <a:gd name="T44" fmla="*/ 26 w 109"/>
                <a:gd name="T45" fmla="*/ 94 h 101"/>
                <a:gd name="T46" fmla="*/ 30 w 109"/>
                <a:gd name="T47" fmla="*/ 98 h 101"/>
                <a:gd name="T48" fmla="*/ 34 w 109"/>
                <a:gd name="T49" fmla="*/ 98 h 101"/>
                <a:gd name="T50" fmla="*/ 37 w 109"/>
                <a:gd name="T51" fmla="*/ 98 h 101"/>
                <a:gd name="T52" fmla="*/ 37 w 109"/>
                <a:gd name="T53" fmla="*/ 98 h 101"/>
                <a:gd name="T54" fmla="*/ 4 w 109"/>
                <a:gd name="T55" fmla="*/ 98 h 101"/>
                <a:gd name="T56" fmla="*/ 4 w 109"/>
                <a:gd name="T57" fmla="*/ 98 h 101"/>
                <a:gd name="T58" fmla="*/ 7 w 109"/>
                <a:gd name="T59" fmla="*/ 98 h 101"/>
                <a:gd name="T60" fmla="*/ 11 w 109"/>
                <a:gd name="T61" fmla="*/ 98 h 101"/>
                <a:gd name="T62" fmla="*/ 15 w 109"/>
                <a:gd name="T63" fmla="*/ 94 h 101"/>
                <a:gd name="T64" fmla="*/ 19 w 109"/>
                <a:gd name="T65" fmla="*/ 90 h 101"/>
                <a:gd name="T66" fmla="*/ 19 w 109"/>
                <a:gd name="T67" fmla="*/ 83 h 101"/>
                <a:gd name="T68" fmla="*/ 19 w 109"/>
                <a:gd name="T69" fmla="*/ 15 h 101"/>
                <a:gd name="T70" fmla="*/ 15 w 109"/>
                <a:gd name="T71" fmla="*/ 8 h 101"/>
                <a:gd name="T72" fmla="*/ 11 w 109"/>
                <a:gd name="T73" fmla="*/ 8 h 101"/>
                <a:gd name="T74" fmla="*/ 7 w 109"/>
                <a:gd name="T75" fmla="*/ 4 h 101"/>
                <a:gd name="T76" fmla="*/ 4 w 109"/>
                <a:gd name="T77" fmla="*/ 4 h 101"/>
                <a:gd name="T78" fmla="*/ 4 w 109"/>
                <a:gd name="T79" fmla="*/ 4 h 101"/>
                <a:gd name="T80" fmla="*/ 0 w 109"/>
                <a:gd name="T81" fmla="*/ 4 h 101"/>
                <a:gd name="T82" fmla="*/ 0 w 109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1"/>
                <a:gd name="T128" fmla="*/ 109 w 109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1">
                  <a:moveTo>
                    <a:pt x="0" y="0"/>
                  </a:moveTo>
                  <a:lnTo>
                    <a:pt x="22" y="0"/>
                  </a:lnTo>
                  <a:lnTo>
                    <a:pt x="86" y="75"/>
                  </a:lnTo>
                  <a:lnTo>
                    <a:pt x="86" y="15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2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7" y="4"/>
                  </a:lnTo>
                  <a:lnTo>
                    <a:pt x="94" y="4"/>
                  </a:lnTo>
                  <a:lnTo>
                    <a:pt x="94" y="8"/>
                  </a:lnTo>
                  <a:lnTo>
                    <a:pt x="94" y="15"/>
                  </a:lnTo>
                  <a:lnTo>
                    <a:pt x="94" y="101"/>
                  </a:lnTo>
                  <a:lnTo>
                    <a:pt x="90" y="101"/>
                  </a:lnTo>
                  <a:lnTo>
                    <a:pt x="22" y="23"/>
                  </a:lnTo>
                  <a:lnTo>
                    <a:pt x="22" y="83"/>
                  </a:lnTo>
                  <a:lnTo>
                    <a:pt x="26" y="90"/>
                  </a:lnTo>
                  <a:lnTo>
                    <a:pt x="26" y="94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7" y="98"/>
                  </a:lnTo>
                  <a:lnTo>
                    <a:pt x="4" y="98"/>
                  </a:lnTo>
                  <a:lnTo>
                    <a:pt x="7" y="98"/>
                  </a:lnTo>
                  <a:lnTo>
                    <a:pt x="11" y="98"/>
                  </a:lnTo>
                  <a:lnTo>
                    <a:pt x="15" y="94"/>
                  </a:lnTo>
                  <a:lnTo>
                    <a:pt x="19" y="90"/>
                  </a:lnTo>
                  <a:lnTo>
                    <a:pt x="19" y="83"/>
                  </a:lnTo>
                  <a:lnTo>
                    <a:pt x="19" y="15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6" name="Freeform 105"/>
            <p:cNvSpPr>
              <a:spLocks noEditPoints="1"/>
            </p:cNvSpPr>
            <p:nvPr/>
          </p:nvSpPr>
          <p:spPr bwMode="auto">
            <a:xfrm>
              <a:off x="4600" y="2764"/>
              <a:ext cx="78" cy="98"/>
            </a:xfrm>
            <a:custGeom>
              <a:avLst/>
              <a:gdLst>
                <a:gd name="T0" fmla="*/ 30 w 78"/>
                <a:gd name="T1" fmla="*/ 53 h 98"/>
                <a:gd name="T2" fmla="*/ 30 w 78"/>
                <a:gd name="T3" fmla="*/ 83 h 98"/>
                <a:gd name="T4" fmla="*/ 30 w 78"/>
                <a:gd name="T5" fmla="*/ 90 h 98"/>
                <a:gd name="T6" fmla="*/ 30 w 78"/>
                <a:gd name="T7" fmla="*/ 94 h 98"/>
                <a:gd name="T8" fmla="*/ 33 w 78"/>
                <a:gd name="T9" fmla="*/ 98 h 98"/>
                <a:gd name="T10" fmla="*/ 41 w 78"/>
                <a:gd name="T11" fmla="*/ 98 h 98"/>
                <a:gd name="T12" fmla="*/ 45 w 78"/>
                <a:gd name="T13" fmla="*/ 98 h 98"/>
                <a:gd name="T14" fmla="*/ 45 w 78"/>
                <a:gd name="T15" fmla="*/ 98 h 98"/>
                <a:gd name="T16" fmla="*/ 0 w 78"/>
                <a:gd name="T17" fmla="*/ 98 h 98"/>
                <a:gd name="T18" fmla="*/ 0 w 78"/>
                <a:gd name="T19" fmla="*/ 98 h 98"/>
                <a:gd name="T20" fmla="*/ 3 w 78"/>
                <a:gd name="T21" fmla="*/ 98 h 98"/>
                <a:gd name="T22" fmla="*/ 11 w 78"/>
                <a:gd name="T23" fmla="*/ 98 h 98"/>
                <a:gd name="T24" fmla="*/ 15 w 78"/>
                <a:gd name="T25" fmla="*/ 94 h 98"/>
                <a:gd name="T26" fmla="*/ 15 w 78"/>
                <a:gd name="T27" fmla="*/ 90 h 98"/>
                <a:gd name="T28" fmla="*/ 15 w 78"/>
                <a:gd name="T29" fmla="*/ 83 h 98"/>
                <a:gd name="T30" fmla="*/ 15 w 78"/>
                <a:gd name="T31" fmla="*/ 15 h 98"/>
                <a:gd name="T32" fmla="*/ 15 w 78"/>
                <a:gd name="T33" fmla="*/ 8 h 98"/>
                <a:gd name="T34" fmla="*/ 15 w 78"/>
                <a:gd name="T35" fmla="*/ 4 h 98"/>
                <a:gd name="T36" fmla="*/ 11 w 78"/>
                <a:gd name="T37" fmla="*/ 0 h 98"/>
                <a:gd name="T38" fmla="*/ 3 w 78"/>
                <a:gd name="T39" fmla="*/ 0 h 98"/>
                <a:gd name="T40" fmla="*/ 0 w 78"/>
                <a:gd name="T41" fmla="*/ 0 h 98"/>
                <a:gd name="T42" fmla="*/ 0 w 78"/>
                <a:gd name="T43" fmla="*/ 0 h 98"/>
                <a:gd name="T44" fmla="*/ 37 w 78"/>
                <a:gd name="T45" fmla="*/ 0 h 98"/>
                <a:gd name="T46" fmla="*/ 48 w 78"/>
                <a:gd name="T47" fmla="*/ 0 h 98"/>
                <a:gd name="T48" fmla="*/ 60 w 78"/>
                <a:gd name="T49" fmla="*/ 4 h 98"/>
                <a:gd name="T50" fmla="*/ 67 w 78"/>
                <a:gd name="T51" fmla="*/ 8 h 98"/>
                <a:gd name="T52" fmla="*/ 71 w 78"/>
                <a:gd name="T53" fmla="*/ 11 h 98"/>
                <a:gd name="T54" fmla="*/ 75 w 78"/>
                <a:gd name="T55" fmla="*/ 19 h 98"/>
                <a:gd name="T56" fmla="*/ 78 w 78"/>
                <a:gd name="T57" fmla="*/ 26 h 98"/>
                <a:gd name="T58" fmla="*/ 75 w 78"/>
                <a:gd name="T59" fmla="*/ 38 h 98"/>
                <a:gd name="T60" fmla="*/ 71 w 78"/>
                <a:gd name="T61" fmla="*/ 45 h 98"/>
                <a:gd name="T62" fmla="*/ 60 w 78"/>
                <a:gd name="T63" fmla="*/ 53 h 98"/>
                <a:gd name="T64" fmla="*/ 45 w 78"/>
                <a:gd name="T65" fmla="*/ 53 h 98"/>
                <a:gd name="T66" fmla="*/ 41 w 78"/>
                <a:gd name="T67" fmla="*/ 53 h 98"/>
                <a:gd name="T68" fmla="*/ 37 w 78"/>
                <a:gd name="T69" fmla="*/ 53 h 98"/>
                <a:gd name="T70" fmla="*/ 33 w 78"/>
                <a:gd name="T71" fmla="*/ 53 h 98"/>
                <a:gd name="T72" fmla="*/ 30 w 78"/>
                <a:gd name="T73" fmla="*/ 53 h 98"/>
                <a:gd name="T74" fmla="*/ 30 w 78"/>
                <a:gd name="T75" fmla="*/ 49 h 98"/>
                <a:gd name="T76" fmla="*/ 33 w 78"/>
                <a:gd name="T77" fmla="*/ 49 h 98"/>
                <a:gd name="T78" fmla="*/ 37 w 78"/>
                <a:gd name="T79" fmla="*/ 49 h 98"/>
                <a:gd name="T80" fmla="*/ 37 w 78"/>
                <a:gd name="T81" fmla="*/ 49 h 98"/>
                <a:gd name="T82" fmla="*/ 41 w 78"/>
                <a:gd name="T83" fmla="*/ 49 h 98"/>
                <a:gd name="T84" fmla="*/ 48 w 78"/>
                <a:gd name="T85" fmla="*/ 49 h 98"/>
                <a:gd name="T86" fmla="*/ 56 w 78"/>
                <a:gd name="T87" fmla="*/ 45 h 98"/>
                <a:gd name="T88" fmla="*/ 60 w 78"/>
                <a:gd name="T89" fmla="*/ 38 h 98"/>
                <a:gd name="T90" fmla="*/ 60 w 78"/>
                <a:gd name="T91" fmla="*/ 26 h 98"/>
                <a:gd name="T92" fmla="*/ 60 w 78"/>
                <a:gd name="T93" fmla="*/ 23 h 98"/>
                <a:gd name="T94" fmla="*/ 56 w 78"/>
                <a:gd name="T95" fmla="*/ 15 h 98"/>
                <a:gd name="T96" fmla="*/ 56 w 78"/>
                <a:gd name="T97" fmla="*/ 11 h 98"/>
                <a:gd name="T98" fmla="*/ 48 w 78"/>
                <a:gd name="T99" fmla="*/ 8 h 98"/>
                <a:gd name="T100" fmla="*/ 45 w 78"/>
                <a:gd name="T101" fmla="*/ 4 h 98"/>
                <a:gd name="T102" fmla="*/ 37 w 78"/>
                <a:gd name="T103" fmla="*/ 4 h 98"/>
                <a:gd name="T104" fmla="*/ 33 w 78"/>
                <a:gd name="T105" fmla="*/ 4 h 98"/>
                <a:gd name="T106" fmla="*/ 30 w 78"/>
                <a:gd name="T107" fmla="*/ 4 h 98"/>
                <a:gd name="T108" fmla="*/ 30 w 78"/>
                <a:gd name="T109" fmla="*/ 49 h 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98"/>
                <a:gd name="T167" fmla="*/ 78 w 78"/>
                <a:gd name="T168" fmla="*/ 98 h 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98">
                  <a:moveTo>
                    <a:pt x="30" y="53"/>
                  </a:moveTo>
                  <a:lnTo>
                    <a:pt x="30" y="83"/>
                  </a:lnTo>
                  <a:lnTo>
                    <a:pt x="30" y="90"/>
                  </a:lnTo>
                  <a:lnTo>
                    <a:pt x="30" y="94"/>
                  </a:lnTo>
                  <a:lnTo>
                    <a:pt x="33" y="98"/>
                  </a:lnTo>
                  <a:lnTo>
                    <a:pt x="41" y="98"/>
                  </a:lnTo>
                  <a:lnTo>
                    <a:pt x="45" y="98"/>
                  </a:lnTo>
                  <a:lnTo>
                    <a:pt x="0" y="98"/>
                  </a:lnTo>
                  <a:lnTo>
                    <a:pt x="3" y="98"/>
                  </a:lnTo>
                  <a:lnTo>
                    <a:pt x="11" y="98"/>
                  </a:lnTo>
                  <a:lnTo>
                    <a:pt x="15" y="94"/>
                  </a:lnTo>
                  <a:lnTo>
                    <a:pt x="15" y="90"/>
                  </a:lnTo>
                  <a:lnTo>
                    <a:pt x="15" y="83"/>
                  </a:lnTo>
                  <a:lnTo>
                    <a:pt x="15" y="15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60" y="4"/>
                  </a:lnTo>
                  <a:lnTo>
                    <a:pt x="67" y="8"/>
                  </a:lnTo>
                  <a:lnTo>
                    <a:pt x="71" y="11"/>
                  </a:lnTo>
                  <a:lnTo>
                    <a:pt x="75" y="19"/>
                  </a:lnTo>
                  <a:lnTo>
                    <a:pt x="78" y="26"/>
                  </a:lnTo>
                  <a:lnTo>
                    <a:pt x="75" y="38"/>
                  </a:lnTo>
                  <a:lnTo>
                    <a:pt x="71" y="45"/>
                  </a:lnTo>
                  <a:lnTo>
                    <a:pt x="60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3"/>
                  </a:lnTo>
                  <a:lnTo>
                    <a:pt x="33" y="53"/>
                  </a:lnTo>
                  <a:lnTo>
                    <a:pt x="30" y="53"/>
                  </a:lnTo>
                  <a:close/>
                  <a:moveTo>
                    <a:pt x="30" y="49"/>
                  </a:moveTo>
                  <a:lnTo>
                    <a:pt x="33" y="49"/>
                  </a:lnTo>
                  <a:lnTo>
                    <a:pt x="37" y="49"/>
                  </a:lnTo>
                  <a:lnTo>
                    <a:pt x="41" y="49"/>
                  </a:lnTo>
                  <a:lnTo>
                    <a:pt x="48" y="49"/>
                  </a:lnTo>
                  <a:lnTo>
                    <a:pt x="56" y="45"/>
                  </a:lnTo>
                  <a:lnTo>
                    <a:pt x="60" y="38"/>
                  </a:lnTo>
                  <a:lnTo>
                    <a:pt x="60" y="26"/>
                  </a:lnTo>
                  <a:lnTo>
                    <a:pt x="60" y="23"/>
                  </a:lnTo>
                  <a:lnTo>
                    <a:pt x="56" y="15"/>
                  </a:lnTo>
                  <a:lnTo>
                    <a:pt x="56" y="11"/>
                  </a:lnTo>
                  <a:lnTo>
                    <a:pt x="48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3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7" name="Freeform 106"/>
            <p:cNvSpPr>
              <a:spLocks/>
            </p:cNvSpPr>
            <p:nvPr/>
          </p:nvSpPr>
          <p:spPr bwMode="auto">
            <a:xfrm>
              <a:off x="4690" y="2760"/>
              <a:ext cx="41" cy="135"/>
            </a:xfrm>
            <a:custGeom>
              <a:avLst/>
              <a:gdLst>
                <a:gd name="T0" fmla="*/ 41 w 41"/>
                <a:gd name="T1" fmla="*/ 132 h 135"/>
                <a:gd name="T2" fmla="*/ 41 w 41"/>
                <a:gd name="T3" fmla="*/ 135 h 135"/>
                <a:gd name="T4" fmla="*/ 30 w 41"/>
                <a:gd name="T5" fmla="*/ 128 h 135"/>
                <a:gd name="T6" fmla="*/ 22 w 41"/>
                <a:gd name="T7" fmla="*/ 120 h 135"/>
                <a:gd name="T8" fmla="*/ 11 w 41"/>
                <a:gd name="T9" fmla="*/ 109 h 135"/>
                <a:gd name="T10" fmla="*/ 3 w 41"/>
                <a:gd name="T11" fmla="*/ 98 h 135"/>
                <a:gd name="T12" fmla="*/ 0 w 41"/>
                <a:gd name="T13" fmla="*/ 83 h 135"/>
                <a:gd name="T14" fmla="*/ 0 w 41"/>
                <a:gd name="T15" fmla="*/ 68 h 135"/>
                <a:gd name="T16" fmla="*/ 0 w 41"/>
                <a:gd name="T17" fmla="*/ 53 h 135"/>
                <a:gd name="T18" fmla="*/ 3 w 41"/>
                <a:gd name="T19" fmla="*/ 38 h 135"/>
                <a:gd name="T20" fmla="*/ 11 w 41"/>
                <a:gd name="T21" fmla="*/ 27 h 135"/>
                <a:gd name="T22" fmla="*/ 18 w 41"/>
                <a:gd name="T23" fmla="*/ 15 h 135"/>
                <a:gd name="T24" fmla="*/ 30 w 41"/>
                <a:gd name="T25" fmla="*/ 8 h 135"/>
                <a:gd name="T26" fmla="*/ 41 w 41"/>
                <a:gd name="T27" fmla="*/ 0 h 135"/>
                <a:gd name="T28" fmla="*/ 41 w 41"/>
                <a:gd name="T29" fmla="*/ 4 h 135"/>
                <a:gd name="T30" fmla="*/ 30 w 41"/>
                <a:gd name="T31" fmla="*/ 8 h 135"/>
                <a:gd name="T32" fmla="*/ 26 w 41"/>
                <a:gd name="T33" fmla="*/ 15 h 135"/>
                <a:gd name="T34" fmla="*/ 18 w 41"/>
                <a:gd name="T35" fmla="*/ 27 h 135"/>
                <a:gd name="T36" fmla="*/ 15 w 41"/>
                <a:gd name="T37" fmla="*/ 38 h 135"/>
                <a:gd name="T38" fmla="*/ 15 w 41"/>
                <a:gd name="T39" fmla="*/ 53 h 135"/>
                <a:gd name="T40" fmla="*/ 11 w 41"/>
                <a:gd name="T41" fmla="*/ 64 h 135"/>
                <a:gd name="T42" fmla="*/ 15 w 41"/>
                <a:gd name="T43" fmla="*/ 79 h 135"/>
                <a:gd name="T44" fmla="*/ 15 w 41"/>
                <a:gd name="T45" fmla="*/ 94 h 135"/>
                <a:gd name="T46" fmla="*/ 18 w 41"/>
                <a:gd name="T47" fmla="*/ 102 h 135"/>
                <a:gd name="T48" fmla="*/ 18 w 41"/>
                <a:gd name="T49" fmla="*/ 109 h 135"/>
                <a:gd name="T50" fmla="*/ 22 w 41"/>
                <a:gd name="T51" fmla="*/ 117 h 135"/>
                <a:gd name="T52" fmla="*/ 26 w 41"/>
                <a:gd name="T53" fmla="*/ 120 h 135"/>
                <a:gd name="T54" fmla="*/ 33 w 41"/>
                <a:gd name="T55" fmla="*/ 128 h 135"/>
                <a:gd name="T56" fmla="*/ 41 w 41"/>
                <a:gd name="T57" fmla="*/ 132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2"/>
                  </a:moveTo>
                  <a:lnTo>
                    <a:pt x="41" y="135"/>
                  </a:lnTo>
                  <a:lnTo>
                    <a:pt x="30" y="128"/>
                  </a:lnTo>
                  <a:lnTo>
                    <a:pt x="22" y="120"/>
                  </a:lnTo>
                  <a:lnTo>
                    <a:pt x="11" y="109"/>
                  </a:lnTo>
                  <a:lnTo>
                    <a:pt x="3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0" y="53"/>
                  </a:lnTo>
                  <a:lnTo>
                    <a:pt x="3" y="38"/>
                  </a:lnTo>
                  <a:lnTo>
                    <a:pt x="11" y="27"/>
                  </a:lnTo>
                  <a:lnTo>
                    <a:pt x="18" y="15"/>
                  </a:lnTo>
                  <a:lnTo>
                    <a:pt x="30" y="8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0" y="8"/>
                  </a:lnTo>
                  <a:lnTo>
                    <a:pt x="26" y="15"/>
                  </a:lnTo>
                  <a:lnTo>
                    <a:pt x="18" y="27"/>
                  </a:lnTo>
                  <a:lnTo>
                    <a:pt x="15" y="38"/>
                  </a:lnTo>
                  <a:lnTo>
                    <a:pt x="15" y="53"/>
                  </a:lnTo>
                  <a:lnTo>
                    <a:pt x="11" y="64"/>
                  </a:lnTo>
                  <a:lnTo>
                    <a:pt x="15" y="79"/>
                  </a:lnTo>
                  <a:lnTo>
                    <a:pt x="15" y="94"/>
                  </a:lnTo>
                  <a:lnTo>
                    <a:pt x="18" y="102"/>
                  </a:lnTo>
                  <a:lnTo>
                    <a:pt x="18" y="109"/>
                  </a:lnTo>
                  <a:lnTo>
                    <a:pt x="22" y="117"/>
                  </a:lnTo>
                  <a:lnTo>
                    <a:pt x="26" y="120"/>
                  </a:lnTo>
                  <a:lnTo>
                    <a:pt x="33" y="128"/>
                  </a:lnTo>
                  <a:lnTo>
                    <a:pt x="41" y="1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8" name="Freeform 107"/>
            <p:cNvSpPr>
              <a:spLocks noEditPoints="1"/>
            </p:cNvSpPr>
            <p:nvPr/>
          </p:nvSpPr>
          <p:spPr bwMode="auto">
            <a:xfrm>
              <a:off x="4735" y="2760"/>
              <a:ext cx="67" cy="105"/>
            </a:xfrm>
            <a:custGeom>
              <a:avLst/>
              <a:gdLst>
                <a:gd name="T0" fmla="*/ 22 w 67"/>
                <a:gd name="T1" fmla="*/ 49 h 105"/>
                <a:gd name="T2" fmla="*/ 26 w 67"/>
                <a:gd name="T3" fmla="*/ 42 h 105"/>
                <a:gd name="T4" fmla="*/ 33 w 67"/>
                <a:gd name="T5" fmla="*/ 38 h 105"/>
                <a:gd name="T6" fmla="*/ 41 w 67"/>
                <a:gd name="T7" fmla="*/ 34 h 105"/>
                <a:gd name="T8" fmla="*/ 52 w 67"/>
                <a:gd name="T9" fmla="*/ 38 h 105"/>
                <a:gd name="T10" fmla="*/ 60 w 67"/>
                <a:gd name="T11" fmla="*/ 42 h 105"/>
                <a:gd name="T12" fmla="*/ 67 w 67"/>
                <a:gd name="T13" fmla="*/ 53 h 105"/>
                <a:gd name="T14" fmla="*/ 67 w 67"/>
                <a:gd name="T15" fmla="*/ 68 h 105"/>
                <a:gd name="T16" fmla="*/ 67 w 67"/>
                <a:gd name="T17" fmla="*/ 79 h 105"/>
                <a:gd name="T18" fmla="*/ 63 w 67"/>
                <a:gd name="T19" fmla="*/ 87 h 105"/>
                <a:gd name="T20" fmla="*/ 56 w 67"/>
                <a:gd name="T21" fmla="*/ 94 h 105"/>
                <a:gd name="T22" fmla="*/ 45 w 67"/>
                <a:gd name="T23" fmla="*/ 102 h 105"/>
                <a:gd name="T24" fmla="*/ 33 w 67"/>
                <a:gd name="T25" fmla="*/ 105 h 105"/>
                <a:gd name="T26" fmla="*/ 26 w 67"/>
                <a:gd name="T27" fmla="*/ 105 h 105"/>
                <a:gd name="T28" fmla="*/ 22 w 67"/>
                <a:gd name="T29" fmla="*/ 102 h 105"/>
                <a:gd name="T30" fmla="*/ 15 w 67"/>
                <a:gd name="T31" fmla="*/ 102 h 105"/>
                <a:gd name="T32" fmla="*/ 7 w 67"/>
                <a:gd name="T33" fmla="*/ 98 h 105"/>
                <a:gd name="T34" fmla="*/ 7 w 67"/>
                <a:gd name="T35" fmla="*/ 27 h 105"/>
                <a:gd name="T36" fmla="*/ 7 w 67"/>
                <a:gd name="T37" fmla="*/ 15 h 105"/>
                <a:gd name="T38" fmla="*/ 7 w 67"/>
                <a:gd name="T39" fmla="*/ 12 h 105"/>
                <a:gd name="T40" fmla="*/ 7 w 67"/>
                <a:gd name="T41" fmla="*/ 8 h 105"/>
                <a:gd name="T42" fmla="*/ 7 w 67"/>
                <a:gd name="T43" fmla="*/ 8 h 105"/>
                <a:gd name="T44" fmla="*/ 3 w 67"/>
                <a:gd name="T45" fmla="*/ 8 h 105"/>
                <a:gd name="T46" fmla="*/ 3 w 67"/>
                <a:gd name="T47" fmla="*/ 8 h 105"/>
                <a:gd name="T48" fmla="*/ 3 w 67"/>
                <a:gd name="T49" fmla="*/ 8 h 105"/>
                <a:gd name="T50" fmla="*/ 0 w 67"/>
                <a:gd name="T51" fmla="*/ 8 h 105"/>
                <a:gd name="T52" fmla="*/ 0 w 67"/>
                <a:gd name="T53" fmla="*/ 8 h 105"/>
                <a:gd name="T54" fmla="*/ 18 w 67"/>
                <a:gd name="T55" fmla="*/ 0 h 105"/>
                <a:gd name="T56" fmla="*/ 22 w 67"/>
                <a:gd name="T57" fmla="*/ 0 h 105"/>
                <a:gd name="T58" fmla="*/ 22 w 67"/>
                <a:gd name="T59" fmla="*/ 49 h 105"/>
                <a:gd name="T60" fmla="*/ 22 w 67"/>
                <a:gd name="T61" fmla="*/ 53 h 105"/>
                <a:gd name="T62" fmla="*/ 22 w 67"/>
                <a:gd name="T63" fmla="*/ 94 h 105"/>
                <a:gd name="T64" fmla="*/ 26 w 67"/>
                <a:gd name="T65" fmla="*/ 98 h 105"/>
                <a:gd name="T66" fmla="*/ 30 w 67"/>
                <a:gd name="T67" fmla="*/ 98 h 105"/>
                <a:gd name="T68" fmla="*/ 33 w 67"/>
                <a:gd name="T69" fmla="*/ 102 h 105"/>
                <a:gd name="T70" fmla="*/ 37 w 67"/>
                <a:gd name="T71" fmla="*/ 102 h 105"/>
                <a:gd name="T72" fmla="*/ 45 w 67"/>
                <a:gd name="T73" fmla="*/ 98 h 105"/>
                <a:gd name="T74" fmla="*/ 48 w 67"/>
                <a:gd name="T75" fmla="*/ 94 h 105"/>
                <a:gd name="T76" fmla="*/ 52 w 67"/>
                <a:gd name="T77" fmla="*/ 83 h 105"/>
                <a:gd name="T78" fmla="*/ 56 w 67"/>
                <a:gd name="T79" fmla="*/ 72 h 105"/>
                <a:gd name="T80" fmla="*/ 52 w 67"/>
                <a:gd name="T81" fmla="*/ 60 h 105"/>
                <a:gd name="T82" fmla="*/ 48 w 67"/>
                <a:gd name="T83" fmla="*/ 53 h 105"/>
                <a:gd name="T84" fmla="*/ 45 w 67"/>
                <a:gd name="T85" fmla="*/ 49 h 105"/>
                <a:gd name="T86" fmla="*/ 37 w 67"/>
                <a:gd name="T87" fmla="*/ 45 h 105"/>
                <a:gd name="T88" fmla="*/ 33 w 67"/>
                <a:gd name="T89" fmla="*/ 45 h 105"/>
                <a:gd name="T90" fmla="*/ 30 w 67"/>
                <a:gd name="T91" fmla="*/ 49 h 105"/>
                <a:gd name="T92" fmla="*/ 26 w 67"/>
                <a:gd name="T93" fmla="*/ 49 h 105"/>
                <a:gd name="T94" fmla="*/ 22 w 67"/>
                <a:gd name="T95" fmla="*/ 53 h 1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7"/>
                <a:gd name="T145" fmla="*/ 0 h 105"/>
                <a:gd name="T146" fmla="*/ 67 w 67"/>
                <a:gd name="T147" fmla="*/ 105 h 10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7" h="105">
                  <a:moveTo>
                    <a:pt x="22" y="49"/>
                  </a:moveTo>
                  <a:lnTo>
                    <a:pt x="26" y="42"/>
                  </a:lnTo>
                  <a:lnTo>
                    <a:pt x="33" y="38"/>
                  </a:lnTo>
                  <a:lnTo>
                    <a:pt x="41" y="34"/>
                  </a:lnTo>
                  <a:lnTo>
                    <a:pt x="52" y="38"/>
                  </a:lnTo>
                  <a:lnTo>
                    <a:pt x="60" y="42"/>
                  </a:lnTo>
                  <a:lnTo>
                    <a:pt x="67" y="53"/>
                  </a:lnTo>
                  <a:lnTo>
                    <a:pt x="67" y="68"/>
                  </a:lnTo>
                  <a:lnTo>
                    <a:pt x="67" y="79"/>
                  </a:lnTo>
                  <a:lnTo>
                    <a:pt x="63" y="87"/>
                  </a:lnTo>
                  <a:lnTo>
                    <a:pt x="56" y="94"/>
                  </a:lnTo>
                  <a:lnTo>
                    <a:pt x="45" y="102"/>
                  </a:lnTo>
                  <a:lnTo>
                    <a:pt x="33" y="105"/>
                  </a:lnTo>
                  <a:lnTo>
                    <a:pt x="26" y="105"/>
                  </a:lnTo>
                  <a:lnTo>
                    <a:pt x="22" y="102"/>
                  </a:lnTo>
                  <a:lnTo>
                    <a:pt x="15" y="102"/>
                  </a:lnTo>
                  <a:lnTo>
                    <a:pt x="7" y="98"/>
                  </a:lnTo>
                  <a:lnTo>
                    <a:pt x="7" y="27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49"/>
                  </a:lnTo>
                  <a:close/>
                  <a:moveTo>
                    <a:pt x="22" y="53"/>
                  </a:moveTo>
                  <a:lnTo>
                    <a:pt x="22" y="94"/>
                  </a:lnTo>
                  <a:lnTo>
                    <a:pt x="26" y="98"/>
                  </a:lnTo>
                  <a:lnTo>
                    <a:pt x="30" y="98"/>
                  </a:lnTo>
                  <a:lnTo>
                    <a:pt x="33" y="102"/>
                  </a:lnTo>
                  <a:lnTo>
                    <a:pt x="37" y="102"/>
                  </a:lnTo>
                  <a:lnTo>
                    <a:pt x="45" y="98"/>
                  </a:lnTo>
                  <a:lnTo>
                    <a:pt x="48" y="94"/>
                  </a:lnTo>
                  <a:lnTo>
                    <a:pt x="52" y="83"/>
                  </a:lnTo>
                  <a:lnTo>
                    <a:pt x="56" y="72"/>
                  </a:lnTo>
                  <a:lnTo>
                    <a:pt x="52" y="60"/>
                  </a:lnTo>
                  <a:lnTo>
                    <a:pt x="48" y="53"/>
                  </a:lnTo>
                  <a:lnTo>
                    <a:pt x="45" y="49"/>
                  </a:lnTo>
                  <a:lnTo>
                    <a:pt x="37" y="45"/>
                  </a:lnTo>
                  <a:lnTo>
                    <a:pt x="33" y="45"/>
                  </a:lnTo>
                  <a:lnTo>
                    <a:pt x="30" y="49"/>
                  </a:lnTo>
                  <a:lnTo>
                    <a:pt x="26" y="49"/>
                  </a:lnTo>
                  <a:lnTo>
                    <a:pt x="22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9" name="Freeform 108"/>
            <p:cNvSpPr>
              <a:spLocks noEditPoints="1"/>
            </p:cNvSpPr>
            <p:nvPr/>
          </p:nvSpPr>
          <p:spPr bwMode="auto">
            <a:xfrm>
              <a:off x="4813" y="2760"/>
              <a:ext cx="30" cy="102"/>
            </a:xfrm>
            <a:custGeom>
              <a:avLst/>
              <a:gdLst>
                <a:gd name="T0" fmla="*/ 15 w 30"/>
                <a:gd name="T1" fmla="*/ 0 h 102"/>
                <a:gd name="T2" fmla="*/ 19 w 30"/>
                <a:gd name="T3" fmla="*/ 0 h 102"/>
                <a:gd name="T4" fmla="*/ 23 w 30"/>
                <a:gd name="T5" fmla="*/ 0 h 102"/>
                <a:gd name="T6" fmla="*/ 23 w 30"/>
                <a:gd name="T7" fmla="*/ 4 h 102"/>
                <a:gd name="T8" fmla="*/ 23 w 30"/>
                <a:gd name="T9" fmla="*/ 8 h 102"/>
                <a:gd name="T10" fmla="*/ 23 w 30"/>
                <a:gd name="T11" fmla="*/ 12 h 102"/>
                <a:gd name="T12" fmla="*/ 23 w 30"/>
                <a:gd name="T13" fmla="*/ 12 h 102"/>
                <a:gd name="T14" fmla="*/ 19 w 30"/>
                <a:gd name="T15" fmla="*/ 15 h 102"/>
                <a:gd name="T16" fmla="*/ 15 w 30"/>
                <a:gd name="T17" fmla="*/ 15 h 102"/>
                <a:gd name="T18" fmla="*/ 12 w 30"/>
                <a:gd name="T19" fmla="*/ 15 h 102"/>
                <a:gd name="T20" fmla="*/ 8 w 30"/>
                <a:gd name="T21" fmla="*/ 12 h 102"/>
                <a:gd name="T22" fmla="*/ 8 w 30"/>
                <a:gd name="T23" fmla="*/ 12 h 102"/>
                <a:gd name="T24" fmla="*/ 8 w 30"/>
                <a:gd name="T25" fmla="*/ 8 h 102"/>
                <a:gd name="T26" fmla="*/ 8 w 30"/>
                <a:gd name="T27" fmla="*/ 4 h 102"/>
                <a:gd name="T28" fmla="*/ 8 w 30"/>
                <a:gd name="T29" fmla="*/ 0 h 102"/>
                <a:gd name="T30" fmla="*/ 12 w 30"/>
                <a:gd name="T31" fmla="*/ 0 h 102"/>
                <a:gd name="T32" fmla="*/ 15 w 30"/>
                <a:gd name="T33" fmla="*/ 0 h 102"/>
                <a:gd name="T34" fmla="*/ 23 w 30"/>
                <a:gd name="T35" fmla="*/ 34 h 102"/>
                <a:gd name="T36" fmla="*/ 23 w 30"/>
                <a:gd name="T37" fmla="*/ 87 h 102"/>
                <a:gd name="T38" fmla="*/ 23 w 30"/>
                <a:gd name="T39" fmla="*/ 94 h 102"/>
                <a:gd name="T40" fmla="*/ 23 w 30"/>
                <a:gd name="T41" fmla="*/ 98 h 102"/>
                <a:gd name="T42" fmla="*/ 23 w 30"/>
                <a:gd name="T43" fmla="*/ 98 h 102"/>
                <a:gd name="T44" fmla="*/ 27 w 30"/>
                <a:gd name="T45" fmla="*/ 102 h 102"/>
                <a:gd name="T46" fmla="*/ 27 w 30"/>
                <a:gd name="T47" fmla="*/ 102 h 102"/>
                <a:gd name="T48" fmla="*/ 30 w 30"/>
                <a:gd name="T49" fmla="*/ 102 h 102"/>
                <a:gd name="T50" fmla="*/ 30 w 30"/>
                <a:gd name="T51" fmla="*/ 102 h 102"/>
                <a:gd name="T52" fmla="*/ 0 w 30"/>
                <a:gd name="T53" fmla="*/ 102 h 102"/>
                <a:gd name="T54" fmla="*/ 0 w 30"/>
                <a:gd name="T55" fmla="*/ 102 h 102"/>
                <a:gd name="T56" fmla="*/ 4 w 30"/>
                <a:gd name="T57" fmla="*/ 102 h 102"/>
                <a:gd name="T58" fmla="*/ 8 w 30"/>
                <a:gd name="T59" fmla="*/ 102 h 102"/>
                <a:gd name="T60" fmla="*/ 8 w 30"/>
                <a:gd name="T61" fmla="*/ 98 h 102"/>
                <a:gd name="T62" fmla="*/ 8 w 30"/>
                <a:gd name="T63" fmla="*/ 98 h 102"/>
                <a:gd name="T64" fmla="*/ 8 w 30"/>
                <a:gd name="T65" fmla="*/ 94 h 102"/>
                <a:gd name="T66" fmla="*/ 12 w 30"/>
                <a:gd name="T67" fmla="*/ 87 h 102"/>
                <a:gd name="T68" fmla="*/ 12 w 30"/>
                <a:gd name="T69" fmla="*/ 64 h 102"/>
                <a:gd name="T70" fmla="*/ 8 w 30"/>
                <a:gd name="T71" fmla="*/ 53 h 102"/>
                <a:gd name="T72" fmla="*/ 8 w 30"/>
                <a:gd name="T73" fmla="*/ 49 h 102"/>
                <a:gd name="T74" fmla="*/ 8 w 30"/>
                <a:gd name="T75" fmla="*/ 45 h 102"/>
                <a:gd name="T76" fmla="*/ 8 w 30"/>
                <a:gd name="T77" fmla="*/ 45 h 102"/>
                <a:gd name="T78" fmla="*/ 8 w 30"/>
                <a:gd name="T79" fmla="*/ 42 h 102"/>
                <a:gd name="T80" fmla="*/ 4 w 30"/>
                <a:gd name="T81" fmla="*/ 42 h 102"/>
                <a:gd name="T82" fmla="*/ 4 w 30"/>
                <a:gd name="T83" fmla="*/ 42 h 102"/>
                <a:gd name="T84" fmla="*/ 0 w 30"/>
                <a:gd name="T85" fmla="*/ 45 h 102"/>
                <a:gd name="T86" fmla="*/ 0 w 30"/>
                <a:gd name="T87" fmla="*/ 42 h 102"/>
                <a:gd name="T88" fmla="*/ 19 w 30"/>
                <a:gd name="T89" fmla="*/ 34 h 102"/>
                <a:gd name="T90" fmla="*/ 23 w 30"/>
                <a:gd name="T91" fmla="*/ 34 h 1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"/>
                <a:gd name="T139" fmla="*/ 0 h 102"/>
                <a:gd name="T140" fmla="*/ 30 w 30"/>
                <a:gd name="T141" fmla="*/ 102 h 1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" h="102">
                  <a:moveTo>
                    <a:pt x="15" y="0"/>
                  </a:moveTo>
                  <a:lnTo>
                    <a:pt x="19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close/>
                  <a:moveTo>
                    <a:pt x="23" y="34"/>
                  </a:moveTo>
                  <a:lnTo>
                    <a:pt x="23" y="87"/>
                  </a:lnTo>
                  <a:lnTo>
                    <a:pt x="23" y="94"/>
                  </a:lnTo>
                  <a:lnTo>
                    <a:pt x="23" y="98"/>
                  </a:lnTo>
                  <a:lnTo>
                    <a:pt x="27" y="102"/>
                  </a:lnTo>
                  <a:lnTo>
                    <a:pt x="30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8" y="98"/>
                  </a:lnTo>
                  <a:lnTo>
                    <a:pt x="8" y="94"/>
                  </a:lnTo>
                  <a:lnTo>
                    <a:pt x="12" y="87"/>
                  </a:lnTo>
                  <a:lnTo>
                    <a:pt x="12" y="64"/>
                  </a:lnTo>
                  <a:lnTo>
                    <a:pt x="8" y="53"/>
                  </a:lnTo>
                  <a:lnTo>
                    <a:pt x="8" y="49"/>
                  </a:lnTo>
                  <a:lnTo>
                    <a:pt x="8" y="45"/>
                  </a:lnTo>
                  <a:lnTo>
                    <a:pt x="8" y="42"/>
                  </a:lnTo>
                  <a:lnTo>
                    <a:pt x="4" y="42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19" y="34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0" name="Freeform 109"/>
            <p:cNvSpPr>
              <a:spLocks/>
            </p:cNvSpPr>
            <p:nvPr/>
          </p:nvSpPr>
          <p:spPr bwMode="auto">
            <a:xfrm>
              <a:off x="4851" y="2794"/>
              <a:ext cx="71" cy="68"/>
            </a:xfrm>
            <a:custGeom>
              <a:avLst/>
              <a:gdLst>
                <a:gd name="T0" fmla="*/ 22 w 71"/>
                <a:gd name="T1" fmla="*/ 15 h 68"/>
                <a:gd name="T2" fmla="*/ 30 w 71"/>
                <a:gd name="T3" fmla="*/ 8 h 68"/>
                <a:gd name="T4" fmla="*/ 37 w 71"/>
                <a:gd name="T5" fmla="*/ 4 h 68"/>
                <a:gd name="T6" fmla="*/ 45 w 71"/>
                <a:gd name="T7" fmla="*/ 0 h 68"/>
                <a:gd name="T8" fmla="*/ 49 w 71"/>
                <a:gd name="T9" fmla="*/ 0 h 68"/>
                <a:gd name="T10" fmla="*/ 56 w 71"/>
                <a:gd name="T11" fmla="*/ 4 h 68"/>
                <a:gd name="T12" fmla="*/ 60 w 71"/>
                <a:gd name="T13" fmla="*/ 8 h 68"/>
                <a:gd name="T14" fmla="*/ 60 w 71"/>
                <a:gd name="T15" fmla="*/ 11 h 68"/>
                <a:gd name="T16" fmla="*/ 64 w 71"/>
                <a:gd name="T17" fmla="*/ 19 h 68"/>
                <a:gd name="T18" fmla="*/ 64 w 71"/>
                <a:gd name="T19" fmla="*/ 26 h 68"/>
                <a:gd name="T20" fmla="*/ 64 w 71"/>
                <a:gd name="T21" fmla="*/ 53 h 68"/>
                <a:gd name="T22" fmla="*/ 64 w 71"/>
                <a:gd name="T23" fmla="*/ 60 h 68"/>
                <a:gd name="T24" fmla="*/ 64 w 71"/>
                <a:gd name="T25" fmla="*/ 64 h 68"/>
                <a:gd name="T26" fmla="*/ 64 w 71"/>
                <a:gd name="T27" fmla="*/ 64 h 68"/>
                <a:gd name="T28" fmla="*/ 68 w 71"/>
                <a:gd name="T29" fmla="*/ 68 h 68"/>
                <a:gd name="T30" fmla="*/ 68 w 71"/>
                <a:gd name="T31" fmla="*/ 68 h 68"/>
                <a:gd name="T32" fmla="*/ 71 w 71"/>
                <a:gd name="T33" fmla="*/ 68 h 68"/>
                <a:gd name="T34" fmla="*/ 71 w 71"/>
                <a:gd name="T35" fmla="*/ 68 h 68"/>
                <a:gd name="T36" fmla="*/ 41 w 71"/>
                <a:gd name="T37" fmla="*/ 68 h 68"/>
                <a:gd name="T38" fmla="*/ 41 w 71"/>
                <a:gd name="T39" fmla="*/ 68 h 68"/>
                <a:gd name="T40" fmla="*/ 41 w 71"/>
                <a:gd name="T41" fmla="*/ 68 h 68"/>
                <a:gd name="T42" fmla="*/ 45 w 71"/>
                <a:gd name="T43" fmla="*/ 68 h 68"/>
                <a:gd name="T44" fmla="*/ 49 w 71"/>
                <a:gd name="T45" fmla="*/ 68 h 68"/>
                <a:gd name="T46" fmla="*/ 49 w 71"/>
                <a:gd name="T47" fmla="*/ 64 h 68"/>
                <a:gd name="T48" fmla="*/ 49 w 71"/>
                <a:gd name="T49" fmla="*/ 60 h 68"/>
                <a:gd name="T50" fmla="*/ 49 w 71"/>
                <a:gd name="T51" fmla="*/ 60 h 68"/>
                <a:gd name="T52" fmla="*/ 49 w 71"/>
                <a:gd name="T53" fmla="*/ 53 h 68"/>
                <a:gd name="T54" fmla="*/ 49 w 71"/>
                <a:gd name="T55" fmla="*/ 26 h 68"/>
                <a:gd name="T56" fmla="*/ 49 w 71"/>
                <a:gd name="T57" fmla="*/ 19 h 68"/>
                <a:gd name="T58" fmla="*/ 49 w 71"/>
                <a:gd name="T59" fmla="*/ 15 h 68"/>
                <a:gd name="T60" fmla="*/ 45 w 71"/>
                <a:gd name="T61" fmla="*/ 11 h 68"/>
                <a:gd name="T62" fmla="*/ 41 w 71"/>
                <a:gd name="T63" fmla="*/ 11 h 68"/>
                <a:gd name="T64" fmla="*/ 30 w 71"/>
                <a:gd name="T65" fmla="*/ 11 h 68"/>
                <a:gd name="T66" fmla="*/ 22 w 71"/>
                <a:gd name="T67" fmla="*/ 19 h 68"/>
                <a:gd name="T68" fmla="*/ 22 w 71"/>
                <a:gd name="T69" fmla="*/ 53 h 68"/>
                <a:gd name="T70" fmla="*/ 22 w 71"/>
                <a:gd name="T71" fmla="*/ 60 h 68"/>
                <a:gd name="T72" fmla="*/ 22 w 71"/>
                <a:gd name="T73" fmla="*/ 64 h 68"/>
                <a:gd name="T74" fmla="*/ 22 w 71"/>
                <a:gd name="T75" fmla="*/ 64 h 68"/>
                <a:gd name="T76" fmla="*/ 26 w 71"/>
                <a:gd name="T77" fmla="*/ 68 h 68"/>
                <a:gd name="T78" fmla="*/ 26 w 71"/>
                <a:gd name="T79" fmla="*/ 68 h 68"/>
                <a:gd name="T80" fmla="*/ 30 w 71"/>
                <a:gd name="T81" fmla="*/ 68 h 68"/>
                <a:gd name="T82" fmla="*/ 30 w 71"/>
                <a:gd name="T83" fmla="*/ 68 h 68"/>
                <a:gd name="T84" fmla="*/ 0 w 71"/>
                <a:gd name="T85" fmla="*/ 68 h 68"/>
                <a:gd name="T86" fmla="*/ 0 w 71"/>
                <a:gd name="T87" fmla="*/ 68 h 68"/>
                <a:gd name="T88" fmla="*/ 0 w 71"/>
                <a:gd name="T89" fmla="*/ 68 h 68"/>
                <a:gd name="T90" fmla="*/ 4 w 71"/>
                <a:gd name="T91" fmla="*/ 68 h 68"/>
                <a:gd name="T92" fmla="*/ 7 w 71"/>
                <a:gd name="T93" fmla="*/ 64 h 68"/>
                <a:gd name="T94" fmla="*/ 7 w 71"/>
                <a:gd name="T95" fmla="*/ 60 h 68"/>
                <a:gd name="T96" fmla="*/ 11 w 71"/>
                <a:gd name="T97" fmla="*/ 53 h 68"/>
                <a:gd name="T98" fmla="*/ 11 w 71"/>
                <a:gd name="T99" fmla="*/ 30 h 68"/>
                <a:gd name="T100" fmla="*/ 11 w 71"/>
                <a:gd name="T101" fmla="*/ 19 h 68"/>
                <a:gd name="T102" fmla="*/ 7 w 71"/>
                <a:gd name="T103" fmla="*/ 15 h 68"/>
                <a:gd name="T104" fmla="*/ 7 w 71"/>
                <a:gd name="T105" fmla="*/ 11 h 68"/>
                <a:gd name="T106" fmla="*/ 7 w 71"/>
                <a:gd name="T107" fmla="*/ 11 h 68"/>
                <a:gd name="T108" fmla="*/ 7 w 71"/>
                <a:gd name="T109" fmla="*/ 8 h 68"/>
                <a:gd name="T110" fmla="*/ 4 w 71"/>
                <a:gd name="T111" fmla="*/ 8 h 68"/>
                <a:gd name="T112" fmla="*/ 4 w 71"/>
                <a:gd name="T113" fmla="*/ 8 h 68"/>
                <a:gd name="T114" fmla="*/ 0 w 71"/>
                <a:gd name="T115" fmla="*/ 11 h 68"/>
                <a:gd name="T116" fmla="*/ 0 w 71"/>
                <a:gd name="T117" fmla="*/ 8 h 68"/>
                <a:gd name="T118" fmla="*/ 19 w 71"/>
                <a:gd name="T119" fmla="*/ 0 h 68"/>
                <a:gd name="T120" fmla="*/ 22 w 71"/>
                <a:gd name="T121" fmla="*/ 0 h 68"/>
                <a:gd name="T122" fmla="*/ 22 w 71"/>
                <a:gd name="T123" fmla="*/ 15 h 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68"/>
                <a:gd name="T188" fmla="*/ 71 w 71"/>
                <a:gd name="T189" fmla="*/ 68 h 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68">
                  <a:moveTo>
                    <a:pt x="22" y="15"/>
                  </a:moveTo>
                  <a:lnTo>
                    <a:pt x="30" y="8"/>
                  </a:lnTo>
                  <a:lnTo>
                    <a:pt x="37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0" y="11"/>
                  </a:lnTo>
                  <a:lnTo>
                    <a:pt x="64" y="19"/>
                  </a:lnTo>
                  <a:lnTo>
                    <a:pt x="64" y="26"/>
                  </a:lnTo>
                  <a:lnTo>
                    <a:pt x="64" y="53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8" y="68"/>
                  </a:lnTo>
                  <a:lnTo>
                    <a:pt x="71" y="68"/>
                  </a:lnTo>
                  <a:lnTo>
                    <a:pt x="41" y="68"/>
                  </a:lnTo>
                  <a:lnTo>
                    <a:pt x="45" y="68"/>
                  </a:lnTo>
                  <a:lnTo>
                    <a:pt x="49" y="68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53"/>
                  </a:lnTo>
                  <a:lnTo>
                    <a:pt x="49" y="26"/>
                  </a:lnTo>
                  <a:lnTo>
                    <a:pt x="49" y="19"/>
                  </a:lnTo>
                  <a:lnTo>
                    <a:pt x="49" y="15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0" y="11"/>
                  </a:lnTo>
                  <a:lnTo>
                    <a:pt x="22" y="19"/>
                  </a:lnTo>
                  <a:lnTo>
                    <a:pt x="22" y="53"/>
                  </a:lnTo>
                  <a:lnTo>
                    <a:pt x="22" y="60"/>
                  </a:lnTo>
                  <a:lnTo>
                    <a:pt x="22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11" y="53"/>
                  </a:lnTo>
                  <a:lnTo>
                    <a:pt x="11" y="30"/>
                  </a:lnTo>
                  <a:lnTo>
                    <a:pt x="11" y="19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8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1" name="Freeform 110"/>
            <p:cNvSpPr>
              <a:spLocks/>
            </p:cNvSpPr>
            <p:nvPr/>
          </p:nvSpPr>
          <p:spPr bwMode="auto">
            <a:xfrm>
              <a:off x="4926" y="2760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11 w 41"/>
                <a:gd name="T5" fmla="*/ 8 h 135"/>
                <a:gd name="T6" fmla="*/ 19 w 41"/>
                <a:gd name="T7" fmla="*/ 12 h 135"/>
                <a:gd name="T8" fmla="*/ 30 w 41"/>
                <a:gd name="T9" fmla="*/ 23 h 135"/>
                <a:gd name="T10" fmla="*/ 38 w 41"/>
                <a:gd name="T11" fmla="*/ 38 h 135"/>
                <a:gd name="T12" fmla="*/ 41 w 41"/>
                <a:gd name="T13" fmla="*/ 53 h 135"/>
                <a:gd name="T14" fmla="*/ 41 w 41"/>
                <a:gd name="T15" fmla="*/ 68 h 135"/>
                <a:gd name="T16" fmla="*/ 41 w 41"/>
                <a:gd name="T17" fmla="*/ 83 h 135"/>
                <a:gd name="T18" fmla="*/ 38 w 41"/>
                <a:gd name="T19" fmla="*/ 94 h 135"/>
                <a:gd name="T20" fmla="*/ 30 w 41"/>
                <a:gd name="T21" fmla="*/ 109 h 135"/>
                <a:gd name="T22" fmla="*/ 23 w 41"/>
                <a:gd name="T23" fmla="*/ 120 h 135"/>
                <a:gd name="T24" fmla="*/ 11 w 41"/>
                <a:gd name="T25" fmla="*/ 128 h 135"/>
                <a:gd name="T26" fmla="*/ 0 w 41"/>
                <a:gd name="T27" fmla="*/ 135 h 135"/>
                <a:gd name="T28" fmla="*/ 0 w 41"/>
                <a:gd name="T29" fmla="*/ 132 h 135"/>
                <a:gd name="T30" fmla="*/ 11 w 41"/>
                <a:gd name="T31" fmla="*/ 124 h 135"/>
                <a:gd name="T32" fmla="*/ 15 w 41"/>
                <a:gd name="T33" fmla="*/ 117 h 135"/>
                <a:gd name="T34" fmla="*/ 23 w 41"/>
                <a:gd name="T35" fmla="*/ 109 h 135"/>
                <a:gd name="T36" fmla="*/ 26 w 41"/>
                <a:gd name="T37" fmla="*/ 98 h 135"/>
                <a:gd name="T38" fmla="*/ 26 w 41"/>
                <a:gd name="T39" fmla="*/ 83 h 135"/>
                <a:gd name="T40" fmla="*/ 30 w 41"/>
                <a:gd name="T41" fmla="*/ 68 h 135"/>
                <a:gd name="T42" fmla="*/ 26 w 41"/>
                <a:gd name="T43" fmla="*/ 53 h 135"/>
                <a:gd name="T44" fmla="*/ 26 w 41"/>
                <a:gd name="T45" fmla="*/ 42 h 135"/>
                <a:gd name="T46" fmla="*/ 23 w 41"/>
                <a:gd name="T47" fmla="*/ 34 h 135"/>
                <a:gd name="T48" fmla="*/ 23 w 41"/>
                <a:gd name="T49" fmla="*/ 27 h 135"/>
                <a:gd name="T50" fmla="*/ 19 w 41"/>
                <a:gd name="T51" fmla="*/ 19 h 135"/>
                <a:gd name="T52" fmla="*/ 15 w 41"/>
                <a:gd name="T53" fmla="*/ 15 h 135"/>
                <a:gd name="T54" fmla="*/ 8 w 41"/>
                <a:gd name="T55" fmla="*/ 8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19" y="12"/>
                  </a:lnTo>
                  <a:lnTo>
                    <a:pt x="30" y="23"/>
                  </a:lnTo>
                  <a:lnTo>
                    <a:pt x="38" y="38"/>
                  </a:lnTo>
                  <a:lnTo>
                    <a:pt x="41" y="53"/>
                  </a:lnTo>
                  <a:lnTo>
                    <a:pt x="41" y="68"/>
                  </a:lnTo>
                  <a:lnTo>
                    <a:pt x="41" y="83"/>
                  </a:lnTo>
                  <a:lnTo>
                    <a:pt x="38" y="94"/>
                  </a:lnTo>
                  <a:lnTo>
                    <a:pt x="30" y="109"/>
                  </a:lnTo>
                  <a:lnTo>
                    <a:pt x="23" y="120"/>
                  </a:lnTo>
                  <a:lnTo>
                    <a:pt x="11" y="128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11" y="124"/>
                  </a:lnTo>
                  <a:lnTo>
                    <a:pt x="15" y="117"/>
                  </a:lnTo>
                  <a:lnTo>
                    <a:pt x="23" y="109"/>
                  </a:lnTo>
                  <a:lnTo>
                    <a:pt x="26" y="98"/>
                  </a:lnTo>
                  <a:lnTo>
                    <a:pt x="26" y="83"/>
                  </a:lnTo>
                  <a:lnTo>
                    <a:pt x="30" y="68"/>
                  </a:lnTo>
                  <a:lnTo>
                    <a:pt x="26" y="53"/>
                  </a:lnTo>
                  <a:lnTo>
                    <a:pt x="26" y="42"/>
                  </a:lnTo>
                  <a:lnTo>
                    <a:pt x="23" y="34"/>
                  </a:lnTo>
                  <a:lnTo>
                    <a:pt x="23" y="27"/>
                  </a:lnTo>
                  <a:lnTo>
                    <a:pt x="19" y="19"/>
                  </a:lnTo>
                  <a:lnTo>
                    <a:pt x="15" y="15"/>
                  </a:lnTo>
                  <a:lnTo>
                    <a:pt x="8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2" name="Freeform 111"/>
            <p:cNvSpPr>
              <a:spLocks noEditPoints="1"/>
            </p:cNvSpPr>
            <p:nvPr/>
          </p:nvSpPr>
          <p:spPr bwMode="auto">
            <a:xfrm>
              <a:off x="4104" y="3121"/>
              <a:ext cx="102" cy="101"/>
            </a:xfrm>
            <a:custGeom>
              <a:avLst/>
              <a:gdLst>
                <a:gd name="T0" fmla="*/ 0 w 102"/>
                <a:gd name="T1" fmla="*/ 101 h 101"/>
                <a:gd name="T2" fmla="*/ 0 w 102"/>
                <a:gd name="T3" fmla="*/ 101 h 101"/>
                <a:gd name="T4" fmla="*/ 4 w 102"/>
                <a:gd name="T5" fmla="*/ 101 h 101"/>
                <a:gd name="T6" fmla="*/ 12 w 102"/>
                <a:gd name="T7" fmla="*/ 97 h 101"/>
                <a:gd name="T8" fmla="*/ 15 w 102"/>
                <a:gd name="T9" fmla="*/ 93 h 101"/>
                <a:gd name="T10" fmla="*/ 15 w 102"/>
                <a:gd name="T11" fmla="*/ 90 h 101"/>
                <a:gd name="T12" fmla="*/ 15 w 102"/>
                <a:gd name="T13" fmla="*/ 82 h 101"/>
                <a:gd name="T14" fmla="*/ 15 w 102"/>
                <a:gd name="T15" fmla="*/ 18 h 101"/>
                <a:gd name="T16" fmla="*/ 15 w 102"/>
                <a:gd name="T17" fmla="*/ 11 h 101"/>
                <a:gd name="T18" fmla="*/ 15 w 102"/>
                <a:gd name="T19" fmla="*/ 7 h 101"/>
                <a:gd name="T20" fmla="*/ 12 w 102"/>
                <a:gd name="T21" fmla="*/ 3 h 101"/>
                <a:gd name="T22" fmla="*/ 4 w 102"/>
                <a:gd name="T23" fmla="*/ 3 h 101"/>
                <a:gd name="T24" fmla="*/ 0 w 102"/>
                <a:gd name="T25" fmla="*/ 3 h 101"/>
                <a:gd name="T26" fmla="*/ 0 w 102"/>
                <a:gd name="T27" fmla="*/ 0 h 101"/>
                <a:gd name="T28" fmla="*/ 42 w 102"/>
                <a:gd name="T29" fmla="*/ 0 h 101"/>
                <a:gd name="T30" fmla="*/ 57 w 102"/>
                <a:gd name="T31" fmla="*/ 0 h 101"/>
                <a:gd name="T32" fmla="*/ 68 w 102"/>
                <a:gd name="T33" fmla="*/ 3 h 101"/>
                <a:gd name="T34" fmla="*/ 75 w 102"/>
                <a:gd name="T35" fmla="*/ 7 h 101"/>
                <a:gd name="T36" fmla="*/ 87 w 102"/>
                <a:gd name="T37" fmla="*/ 11 h 101"/>
                <a:gd name="T38" fmla="*/ 94 w 102"/>
                <a:gd name="T39" fmla="*/ 22 h 101"/>
                <a:gd name="T40" fmla="*/ 102 w 102"/>
                <a:gd name="T41" fmla="*/ 37 h 101"/>
                <a:gd name="T42" fmla="*/ 102 w 102"/>
                <a:gd name="T43" fmla="*/ 52 h 101"/>
                <a:gd name="T44" fmla="*/ 102 w 102"/>
                <a:gd name="T45" fmla="*/ 63 h 101"/>
                <a:gd name="T46" fmla="*/ 98 w 102"/>
                <a:gd name="T47" fmla="*/ 75 h 101"/>
                <a:gd name="T48" fmla="*/ 90 w 102"/>
                <a:gd name="T49" fmla="*/ 86 h 101"/>
                <a:gd name="T50" fmla="*/ 79 w 102"/>
                <a:gd name="T51" fmla="*/ 93 h 101"/>
                <a:gd name="T52" fmla="*/ 64 w 102"/>
                <a:gd name="T53" fmla="*/ 101 h 101"/>
                <a:gd name="T54" fmla="*/ 45 w 102"/>
                <a:gd name="T55" fmla="*/ 101 h 101"/>
                <a:gd name="T56" fmla="*/ 0 w 102"/>
                <a:gd name="T57" fmla="*/ 101 h 101"/>
                <a:gd name="T58" fmla="*/ 30 w 102"/>
                <a:gd name="T59" fmla="*/ 93 h 101"/>
                <a:gd name="T60" fmla="*/ 38 w 102"/>
                <a:gd name="T61" fmla="*/ 97 h 101"/>
                <a:gd name="T62" fmla="*/ 45 w 102"/>
                <a:gd name="T63" fmla="*/ 97 h 101"/>
                <a:gd name="T64" fmla="*/ 57 w 102"/>
                <a:gd name="T65" fmla="*/ 93 h 101"/>
                <a:gd name="T66" fmla="*/ 64 w 102"/>
                <a:gd name="T67" fmla="*/ 90 h 101"/>
                <a:gd name="T68" fmla="*/ 75 w 102"/>
                <a:gd name="T69" fmla="*/ 82 h 101"/>
                <a:gd name="T70" fmla="*/ 79 w 102"/>
                <a:gd name="T71" fmla="*/ 75 h 101"/>
                <a:gd name="T72" fmla="*/ 83 w 102"/>
                <a:gd name="T73" fmla="*/ 63 h 101"/>
                <a:gd name="T74" fmla="*/ 87 w 102"/>
                <a:gd name="T75" fmla="*/ 52 h 101"/>
                <a:gd name="T76" fmla="*/ 83 w 102"/>
                <a:gd name="T77" fmla="*/ 37 h 101"/>
                <a:gd name="T78" fmla="*/ 79 w 102"/>
                <a:gd name="T79" fmla="*/ 26 h 101"/>
                <a:gd name="T80" fmla="*/ 75 w 102"/>
                <a:gd name="T81" fmla="*/ 18 h 101"/>
                <a:gd name="T82" fmla="*/ 64 w 102"/>
                <a:gd name="T83" fmla="*/ 11 h 101"/>
                <a:gd name="T84" fmla="*/ 57 w 102"/>
                <a:gd name="T85" fmla="*/ 7 h 101"/>
                <a:gd name="T86" fmla="*/ 45 w 102"/>
                <a:gd name="T87" fmla="*/ 7 h 101"/>
                <a:gd name="T88" fmla="*/ 38 w 102"/>
                <a:gd name="T89" fmla="*/ 7 h 101"/>
                <a:gd name="T90" fmla="*/ 30 w 102"/>
                <a:gd name="T91" fmla="*/ 7 h 101"/>
                <a:gd name="T92" fmla="*/ 30 w 102"/>
                <a:gd name="T93" fmla="*/ 93 h 1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101"/>
                <a:gd name="T143" fmla="*/ 102 w 102"/>
                <a:gd name="T144" fmla="*/ 101 h 1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101">
                  <a:moveTo>
                    <a:pt x="0" y="101"/>
                  </a:moveTo>
                  <a:lnTo>
                    <a:pt x="0" y="101"/>
                  </a:lnTo>
                  <a:lnTo>
                    <a:pt x="4" y="101"/>
                  </a:lnTo>
                  <a:lnTo>
                    <a:pt x="12" y="97"/>
                  </a:lnTo>
                  <a:lnTo>
                    <a:pt x="15" y="93"/>
                  </a:lnTo>
                  <a:lnTo>
                    <a:pt x="15" y="90"/>
                  </a:lnTo>
                  <a:lnTo>
                    <a:pt x="15" y="82"/>
                  </a:lnTo>
                  <a:lnTo>
                    <a:pt x="15" y="18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2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2" y="0"/>
                  </a:lnTo>
                  <a:lnTo>
                    <a:pt x="57" y="0"/>
                  </a:lnTo>
                  <a:lnTo>
                    <a:pt x="68" y="3"/>
                  </a:lnTo>
                  <a:lnTo>
                    <a:pt x="75" y="7"/>
                  </a:lnTo>
                  <a:lnTo>
                    <a:pt x="87" y="11"/>
                  </a:lnTo>
                  <a:lnTo>
                    <a:pt x="94" y="22"/>
                  </a:lnTo>
                  <a:lnTo>
                    <a:pt x="102" y="37"/>
                  </a:lnTo>
                  <a:lnTo>
                    <a:pt x="102" y="52"/>
                  </a:lnTo>
                  <a:lnTo>
                    <a:pt x="102" y="63"/>
                  </a:lnTo>
                  <a:lnTo>
                    <a:pt x="98" y="75"/>
                  </a:lnTo>
                  <a:lnTo>
                    <a:pt x="90" y="86"/>
                  </a:lnTo>
                  <a:lnTo>
                    <a:pt x="79" y="93"/>
                  </a:lnTo>
                  <a:lnTo>
                    <a:pt x="64" y="101"/>
                  </a:lnTo>
                  <a:lnTo>
                    <a:pt x="45" y="101"/>
                  </a:lnTo>
                  <a:lnTo>
                    <a:pt x="0" y="101"/>
                  </a:lnTo>
                  <a:close/>
                  <a:moveTo>
                    <a:pt x="30" y="93"/>
                  </a:moveTo>
                  <a:lnTo>
                    <a:pt x="38" y="97"/>
                  </a:lnTo>
                  <a:lnTo>
                    <a:pt x="45" y="97"/>
                  </a:lnTo>
                  <a:lnTo>
                    <a:pt x="57" y="93"/>
                  </a:lnTo>
                  <a:lnTo>
                    <a:pt x="64" y="90"/>
                  </a:lnTo>
                  <a:lnTo>
                    <a:pt x="75" y="82"/>
                  </a:lnTo>
                  <a:lnTo>
                    <a:pt x="79" y="75"/>
                  </a:lnTo>
                  <a:lnTo>
                    <a:pt x="83" y="63"/>
                  </a:lnTo>
                  <a:lnTo>
                    <a:pt x="87" y="52"/>
                  </a:lnTo>
                  <a:lnTo>
                    <a:pt x="83" y="37"/>
                  </a:lnTo>
                  <a:lnTo>
                    <a:pt x="79" y="26"/>
                  </a:lnTo>
                  <a:lnTo>
                    <a:pt x="75" y="18"/>
                  </a:lnTo>
                  <a:lnTo>
                    <a:pt x="64" y="11"/>
                  </a:lnTo>
                  <a:lnTo>
                    <a:pt x="57" y="7"/>
                  </a:lnTo>
                  <a:lnTo>
                    <a:pt x="45" y="7"/>
                  </a:lnTo>
                  <a:lnTo>
                    <a:pt x="38" y="7"/>
                  </a:lnTo>
                  <a:lnTo>
                    <a:pt x="30" y="7"/>
                  </a:lnTo>
                  <a:lnTo>
                    <a:pt x="30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3" name="Freeform 112"/>
            <p:cNvSpPr>
              <a:spLocks/>
            </p:cNvSpPr>
            <p:nvPr/>
          </p:nvSpPr>
          <p:spPr bwMode="auto">
            <a:xfrm>
              <a:off x="4217" y="3121"/>
              <a:ext cx="86" cy="101"/>
            </a:xfrm>
            <a:custGeom>
              <a:avLst/>
              <a:gdLst>
                <a:gd name="T0" fmla="*/ 83 w 86"/>
                <a:gd name="T1" fmla="*/ 0 h 101"/>
                <a:gd name="T2" fmla="*/ 86 w 86"/>
                <a:gd name="T3" fmla="*/ 22 h 101"/>
                <a:gd name="T4" fmla="*/ 83 w 86"/>
                <a:gd name="T5" fmla="*/ 22 h 101"/>
                <a:gd name="T6" fmla="*/ 79 w 86"/>
                <a:gd name="T7" fmla="*/ 18 h 101"/>
                <a:gd name="T8" fmla="*/ 79 w 86"/>
                <a:gd name="T9" fmla="*/ 15 h 101"/>
                <a:gd name="T10" fmla="*/ 75 w 86"/>
                <a:gd name="T11" fmla="*/ 11 h 101"/>
                <a:gd name="T12" fmla="*/ 71 w 86"/>
                <a:gd name="T13" fmla="*/ 7 h 101"/>
                <a:gd name="T14" fmla="*/ 68 w 86"/>
                <a:gd name="T15" fmla="*/ 7 h 101"/>
                <a:gd name="T16" fmla="*/ 64 w 86"/>
                <a:gd name="T17" fmla="*/ 7 h 101"/>
                <a:gd name="T18" fmla="*/ 49 w 86"/>
                <a:gd name="T19" fmla="*/ 7 h 101"/>
                <a:gd name="T20" fmla="*/ 49 w 86"/>
                <a:gd name="T21" fmla="*/ 82 h 101"/>
                <a:gd name="T22" fmla="*/ 49 w 86"/>
                <a:gd name="T23" fmla="*/ 93 h 101"/>
                <a:gd name="T24" fmla="*/ 49 w 86"/>
                <a:gd name="T25" fmla="*/ 97 h 101"/>
                <a:gd name="T26" fmla="*/ 52 w 86"/>
                <a:gd name="T27" fmla="*/ 97 h 101"/>
                <a:gd name="T28" fmla="*/ 60 w 86"/>
                <a:gd name="T29" fmla="*/ 101 h 101"/>
                <a:gd name="T30" fmla="*/ 64 w 86"/>
                <a:gd name="T31" fmla="*/ 101 h 101"/>
                <a:gd name="T32" fmla="*/ 64 w 86"/>
                <a:gd name="T33" fmla="*/ 101 h 101"/>
                <a:gd name="T34" fmla="*/ 19 w 86"/>
                <a:gd name="T35" fmla="*/ 101 h 101"/>
                <a:gd name="T36" fmla="*/ 19 w 86"/>
                <a:gd name="T37" fmla="*/ 101 h 101"/>
                <a:gd name="T38" fmla="*/ 22 w 86"/>
                <a:gd name="T39" fmla="*/ 101 h 101"/>
                <a:gd name="T40" fmla="*/ 30 w 86"/>
                <a:gd name="T41" fmla="*/ 97 h 101"/>
                <a:gd name="T42" fmla="*/ 34 w 86"/>
                <a:gd name="T43" fmla="*/ 93 h 101"/>
                <a:gd name="T44" fmla="*/ 34 w 86"/>
                <a:gd name="T45" fmla="*/ 90 h 101"/>
                <a:gd name="T46" fmla="*/ 34 w 86"/>
                <a:gd name="T47" fmla="*/ 82 h 101"/>
                <a:gd name="T48" fmla="*/ 34 w 86"/>
                <a:gd name="T49" fmla="*/ 7 h 101"/>
                <a:gd name="T50" fmla="*/ 22 w 86"/>
                <a:gd name="T51" fmla="*/ 7 h 101"/>
                <a:gd name="T52" fmla="*/ 15 w 86"/>
                <a:gd name="T53" fmla="*/ 7 h 101"/>
                <a:gd name="T54" fmla="*/ 11 w 86"/>
                <a:gd name="T55" fmla="*/ 7 h 101"/>
                <a:gd name="T56" fmla="*/ 7 w 86"/>
                <a:gd name="T57" fmla="*/ 7 h 101"/>
                <a:gd name="T58" fmla="*/ 7 w 86"/>
                <a:gd name="T59" fmla="*/ 11 h 101"/>
                <a:gd name="T60" fmla="*/ 4 w 86"/>
                <a:gd name="T61" fmla="*/ 18 h 101"/>
                <a:gd name="T62" fmla="*/ 4 w 86"/>
                <a:gd name="T63" fmla="*/ 22 h 101"/>
                <a:gd name="T64" fmla="*/ 0 w 86"/>
                <a:gd name="T65" fmla="*/ 22 h 101"/>
                <a:gd name="T66" fmla="*/ 0 w 86"/>
                <a:gd name="T67" fmla="*/ 0 h 101"/>
                <a:gd name="T68" fmla="*/ 83 w 86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6"/>
                <a:gd name="T106" fmla="*/ 0 h 101"/>
                <a:gd name="T107" fmla="*/ 86 w 86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6" h="101">
                  <a:moveTo>
                    <a:pt x="83" y="0"/>
                  </a:moveTo>
                  <a:lnTo>
                    <a:pt x="86" y="22"/>
                  </a:lnTo>
                  <a:lnTo>
                    <a:pt x="83" y="22"/>
                  </a:lnTo>
                  <a:lnTo>
                    <a:pt x="79" y="18"/>
                  </a:lnTo>
                  <a:lnTo>
                    <a:pt x="79" y="15"/>
                  </a:lnTo>
                  <a:lnTo>
                    <a:pt x="75" y="11"/>
                  </a:lnTo>
                  <a:lnTo>
                    <a:pt x="71" y="7"/>
                  </a:lnTo>
                  <a:lnTo>
                    <a:pt x="68" y="7"/>
                  </a:lnTo>
                  <a:lnTo>
                    <a:pt x="64" y="7"/>
                  </a:lnTo>
                  <a:lnTo>
                    <a:pt x="49" y="7"/>
                  </a:lnTo>
                  <a:lnTo>
                    <a:pt x="49" y="82"/>
                  </a:lnTo>
                  <a:lnTo>
                    <a:pt x="49" y="93"/>
                  </a:lnTo>
                  <a:lnTo>
                    <a:pt x="49" y="97"/>
                  </a:lnTo>
                  <a:lnTo>
                    <a:pt x="52" y="97"/>
                  </a:lnTo>
                  <a:lnTo>
                    <a:pt x="60" y="101"/>
                  </a:lnTo>
                  <a:lnTo>
                    <a:pt x="64" y="101"/>
                  </a:lnTo>
                  <a:lnTo>
                    <a:pt x="19" y="101"/>
                  </a:lnTo>
                  <a:lnTo>
                    <a:pt x="22" y="101"/>
                  </a:lnTo>
                  <a:lnTo>
                    <a:pt x="30" y="97"/>
                  </a:lnTo>
                  <a:lnTo>
                    <a:pt x="34" y="93"/>
                  </a:lnTo>
                  <a:lnTo>
                    <a:pt x="34" y="90"/>
                  </a:lnTo>
                  <a:lnTo>
                    <a:pt x="34" y="82"/>
                  </a:lnTo>
                  <a:lnTo>
                    <a:pt x="34" y="7"/>
                  </a:lnTo>
                  <a:lnTo>
                    <a:pt x="22" y="7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7" y="11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4" name="Freeform 113"/>
            <p:cNvSpPr>
              <a:spLocks/>
            </p:cNvSpPr>
            <p:nvPr/>
          </p:nvSpPr>
          <p:spPr bwMode="auto">
            <a:xfrm>
              <a:off x="4311" y="3117"/>
              <a:ext cx="41" cy="135"/>
            </a:xfrm>
            <a:custGeom>
              <a:avLst/>
              <a:gdLst>
                <a:gd name="T0" fmla="*/ 41 w 41"/>
                <a:gd name="T1" fmla="*/ 131 h 135"/>
                <a:gd name="T2" fmla="*/ 41 w 41"/>
                <a:gd name="T3" fmla="*/ 135 h 135"/>
                <a:gd name="T4" fmla="*/ 30 w 41"/>
                <a:gd name="T5" fmla="*/ 131 h 135"/>
                <a:gd name="T6" fmla="*/ 22 w 41"/>
                <a:gd name="T7" fmla="*/ 124 h 135"/>
                <a:gd name="T8" fmla="*/ 11 w 41"/>
                <a:gd name="T9" fmla="*/ 112 h 135"/>
                <a:gd name="T10" fmla="*/ 7 w 41"/>
                <a:gd name="T11" fmla="*/ 97 h 135"/>
                <a:gd name="T12" fmla="*/ 0 w 41"/>
                <a:gd name="T13" fmla="*/ 82 h 135"/>
                <a:gd name="T14" fmla="*/ 0 w 41"/>
                <a:gd name="T15" fmla="*/ 67 h 135"/>
                <a:gd name="T16" fmla="*/ 0 w 41"/>
                <a:gd name="T17" fmla="*/ 56 h 135"/>
                <a:gd name="T18" fmla="*/ 4 w 41"/>
                <a:gd name="T19" fmla="*/ 41 h 135"/>
                <a:gd name="T20" fmla="*/ 11 w 41"/>
                <a:gd name="T21" fmla="*/ 30 h 135"/>
                <a:gd name="T22" fmla="*/ 19 w 41"/>
                <a:gd name="T23" fmla="*/ 19 h 135"/>
                <a:gd name="T24" fmla="*/ 30 w 41"/>
                <a:gd name="T25" fmla="*/ 7 h 135"/>
                <a:gd name="T26" fmla="*/ 41 w 41"/>
                <a:gd name="T27" fmla="*/ 0 h 135"/>
                <a:gd name="T28" fmla="*/ 41 w 41"/>
                <a:gd name="T29" fmla="*/ 4 h 135"/>
                <a:gd name="T30" fmla="*/ 34 w 41"/>
                <a:gd name="T31" fmla="*/ 11 h 135"/>
                <a:gd name="T32" fmla="*/ 26 w 41"/>
                <a:gd name="T33" fmla="*/ 19 h 135"/>
                <a:gd name="T34" fmla="*/ 19 w 41"/>
                <a:gd name="T35" fmla="*/ 26 h 135"/>
                <a:gd name="T36" fmla="*/ 19 w 41"/>
                <a:gd name="T37" fmla="*/ 41 h 135"/>
                <a:gd name="T38" fmla="*/ 15 w 41"/>
                <a:gd name="T39" fmla="*/ 52 h 135"/>
                <a:gd name="T40" fmla="*/ 15 w 41"/>
                <a:gd name="T41" fmla="*/ 67 h 135"/>
                <a:gd name="T42" fmla="*/ 15 w 41"/>
                <a:gd name="T43" fmla="*/ 82 h 135"/>
                <a:gd name="T44" fmla="*/ 15 w 41"/>
                <a:gd name="T45" fmla="*/ 94 h 135"/>
                <a:gd name="T46" fmla="*/ 19 w 41"/>
                <a:gd name="T47" fmla="*/ 105 h 135"/>
                <a:gd name="T48" fmla="*/ 22 w 41"/>
                <a:gd name="T49" fmla="*/ 112 h 135"/>
                <a:gd name="T50" fmla="*/ 22 w 41"/>
                <a:gd name="T51" fmla="*/ 116 h 135"/>
                <a:gd name="T52" fmla="*/ 30 w 41"/>
                <a:gd name="T53" fmla="*/ 124 h 135"/>
                <a:gd name="T54" fmla="*/ 34 w 41"/>
                <a:gd name="T55" fmla="*/ 127 h 135"/>
                <a:gd name="T56" fmla="*/ 41 w 41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1"/>
                  </a:moveTo>
                  <a:lnTo>
                    <a:pt x="41" y="135"/>
                  </a:lnTo>
                  <a:lnTo>
                    <a:pt x="30" y="131"/>
                  </a:lnTo>
                  <a:lnTo>
                    <a:pt x="22" y="124"/>
                  </a:lnTo>
                  <a:lnTo>
                    <a:pt x="11" y="112"/>
                  </a:lnTo>
                  <a:lnTo>
                    <a:pt x="7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4" y="41"/>
                  </a:lnTo>
                  <a:lnTo>
                    <a:pt x="11" y="30"/>
                  </a:lnTo>
                  <a:lnTo>
                    <a:pt x="19" y="19"/>
                  </a:lnTo>
                  <a:lnTo>
                    <a:pt x="30" y="7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4" y="11"/>
                  </a:lnTo>
                  <a:lnTo>
                    <a:pt x="26" y="19"/>
                  </a:lnTo>
                  <a:lnTo>
                    <a:pt x="19" y="26"/>
                  </a:lnTo>
                  <a:lnTo>
                    <a:pt x="19" y="41"/>
                  </a:lnTo>
                  <a:lnTo>
                    <a:pt x="15" y="52"/>
                  </a:lnTo>
                  <a:lnTo>
                    <a:pt x="15" y="67"/>
                  </a:lnTo>
                  <a:lnTo>
                    <a:pt x="15" y="82"/>
                  </a:lnTo>
                  <a:lnTo>
                    <a:pt x="15" y="94"/>
                  </a:lnTo>
                  <a:lnTo>
                    <a:pt x="19" y="105"/>
                  </a:lnTo>
                  <a:lnTo>
                    <a:pt x="22" y="112"/>
                  </a:lnTo>
                  <a:lnTo>
                    <a:pt x="22" y="116"/>
                  </a:lnTo>
                  <a:lnTo>
                    <a:pt x="30" y="124"/>
                  </a:lnTo>
                  <a:lnTo>
                    <a:pt x="34" y="127"/>
                  </a:lnTo>
                  <a:lnTo>
                    <a:pt x="41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5" name="Freeform 114"/>
            <p:cNvSpPr>
              <a:spLocks noEditPoints="1"/>
            </p:cNvSpPr>
            <p:nvPr/>
          </p:nvSpPr>
          <p:spPr bwMode="auto">
            <a:xfrm>
              <a:off x="4360" y="3154"/>
              <a:ext cx="60" cy="68"/>
            </a:xfrm>
            <a:custGeom>
              <a:avLst/>
              <a:gdLst>
                <a:gd name="T0" fmla="*/ 30 w 60"/>
                <a:gd name="T1" fmla="*/ 64 h 68"/>
                <a:gd name="T2" fmla="*/ 18 w 60"/>
                <a:gd name="T3" fmla="*/ 68 h 68"/>
                <a:gd name="T4" fmla="*/ 7 w 60"/>
                <a:gd name="T5" fmla="*/ 68 h 68"/>
                <a:gd name="T6" fmla="*/ 0 w 60"/>
                <a:gd name="T7" fmla="*/ 60 h 68"/>
                <a:gd name="T8" fmla="*/ 0 w 60"/>
                <a:gd name="T9" fmla="*/ 49 h 68"/>
                <a:gd name="T10" fmla="*/ 7 w 60"/>
                <a:gd name="T11" fmla="*/ 38 h 68"/>
                <a:gd name="T12" fmla="*/ 22 w 60"/>
                <a:gd name="T13" fmla="*/ 30 h 68"/>
                <a:gd name="T14" fmla="*/ 37 w 60"/>
                <a:gd name="T15" fmla="*/ 23 h 68"/>
                <a:gd name="T16" fmla="*/ 33 w 60"/>
                <a:gd name="T17" fmla="*/ 8 h 68"/>
                <a:gd name="T18" fmla="*/ 26 w 60"/>
                <a:gd name="T19" fmla="*/ 4 h 68"/>
                <a:gd name="T20" fmla="*/ 18 w 60"/>
                <a:gd name="T21" fmla="*/ 8 h 68"/>
                <a:gd name="T22" fmla="*/ 15 w 60"/>
                <a:gd name="T23" fmla="*/ 12 h 68"/>
                <a:gd name="T24" fmla="*/ 15 w 60"/>
                <a:gd name="T25" fmla="*/ 19 h 68"/>
                <a:gd name="T26" fmla="*/ 11 w 60"/>
                <a:gd name="T27" fmla="*/ 23 h 68"/>
                <a:gd name="T28" fmla="*/ 7 w 60"/>
                <a:gd name="T29" fmla="*/ 23 h 68"/>
                <a:gd name="T30" fmla="*/ 3 w 60"/>
                <a:gd name="T31" fmla="*/ 19 h 68"/>
                <a:gd name="T32" fmla="*/ 3 w 60"/>
                <a:gd name="T33" fmla="*/ 12 h 68"/>
                <a:gd name="T34" fmla="*/ 18 w 60"/>
                <a:gd name="T35" fmla="*/ 0 h 68"/>
                <a:gd name="T36" fmla="*/ 33 w 60"/>
                <a:gd name="T37" fmla="*/ 0 h 68"/>
                <a:gd name="T38" fmla="*/ 45 w 60"/>
                <a:gd name="T39" fmla="*/ 4 h 68"/>
                <a:gd name="T40" fmla="*/ 48 w 60"/>
                <a:gd name="T41" fmla="*/ 15 h 68"/>
                <a:gd name="T42" fmla="*/ 48 w 60"/>
                <a:gd name="T43" fmla="*/ 45 h 68"/>
                <a:gd name="T44" fmla="*/ 48 w 60"/>
                <a:gd name="T45" fmla="*/ 57 h 68"/>
                <a:gd name="T46" fmla="*/ 52 w 60"/>
                <a:gd name="T47" fmla="*/ 60 h 68"/>
                <a:gd name="T48" fmla="*/ 52 w 60"/>
                <a:gd name="T49" fmla="*/ 60 h 68"/>
                <a:gd name="T50" fmla="*/ 56 w 60"/>
                <a:gd name="T51" fmla="*/ 60 h 68"/>
                <a:gd name="T52" fmla="*/ 60 w 60"/>
                <a:gd name="T53" fmla="*/ 57 h 68"/>
                <a:gd name="T54" fmla="*/ 52 w 60"/>
                <a:gd name="T55" fmla="*/ 68 h 68"/>
                <a:gd name="T56" fmla="*/ 41 w 60"/>
                <a:gd name="T57" fmla="*/ 68 h 68"/>
                <a:gd name="T58" fmla="*/ 37 w 60"/>
                <a:gd name="T59" fmla="*/ 64 h 68"/>
                <a:gd name="T60" fmla="*/ 37 w 60"/>
                <a:gd name="T61" fmla="*/ 53 h 68"/>
                <a:gd name="T62" fmla="*/ 26 w 60"/>
                <a:gd name="T63" fmla="*/ 34 h 68"/>
                <a:gd name="T64" fmla="*/ 18 w 60"/>
                <a:gd name="T65" fmla="*/ 38 h 68"/>
                <a:gd name="T66" fmla="*/ 11 w 60"/>
                <a:gd name="T67" fmla="*/ 45 h 68"/>
                <a:gd name="T68" fmla="*/ 11 w 60"/>
                <a:gd name="T69" fmla="*/ 53 h 68"/>
                <a:gd name="T70" fmla="*/ 18 w 60"/>
                <a:gd name="T71" fmla="*/ 60 h 68"/>
                <a:gd name="T72" fmla="*/ 30 w 60"/>
                <a:gd name="T73" fmla="*/ 57 h 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"/>
                <a:gd name="T112" fmla="*/ 0 h 68"/>
                <a:gd name="T113" fmla="*/ 60 w 60"/>
                <a:gd name="T114" fmla="*/ 68 h 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" h="68">
                  <a:moveTo>
                    <a:pt x="37" y="57"/>
                  </a:moveTo>
                  <a:lnTo>
                    <a:pt x="30" y="64"/>
                  </a:lnTo>
                  <a:lnTo>
                    <a:pt x="22" y="68"/>
                  </a:lnTo>
                  <a:lnTo>
                    <a:pt x="18" y="68"/>
                  </a:lnTo>
                  <a:lnTo>
                    <a:pt x="15" y="68"/>
                  </a:lnTo>
                  <a:lnTo>
                    <a:pt x="7" y="68"/>
                  </a:lnTo>
                  <a:lnTo>
                    <a:pt x="3" y="64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3" y="45"/>
                  </a:lnTo>
                  <a:lnTo>
                    <a:pt x="7" y="38"/>
                  </a:lnTo>
                  <a:lnTo>
                    <a:pt x="11" y="34"/>
                  </a:lnTo>
                  <a:lnTo>
                    <a:pt x="22" y="30"/>
                  </a:lnTo>
                  <a:lnTo>
                    <a:pt x="37" y="23"/>
                  </a:lnTo>
                  <a:lnTo>
                    <a:pt x="37" y="12"/>
                  </a:lnTo>
                  <a:lnTo>
                    <a:pt x="33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3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7" y="4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5" y="4"/>
                  </a:lnTo>
                  <a:lnTo>
                    <a:pt x="48" y="8"/>
                  </a:lnTo>
                  <a:lnTo>
                    <a:pt x="48" y="15"/>
                  </a:lnTo>
                  <a:lnTo>
                    <a:pt x="48" y="23"/>
                  </a:lnTo>
                  <a:lnTo>
                    <a:pt x="48" y="45"/>
                  </a:lnTo>
                  <a:lnTo>
                    <a:pt x="48" y="53"/>
                  </a:lnTo>
                  <a:lnTo>
                    <a:pt x="48" y="57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6" y="57"/>
                  </a:lnTo>
                  <a:lnTo>
                    <a:pt x="60" y="57"/>
                  </a:lnTo>
                  <a:lnTo>
                    <a:pt x="60" y="60"/>
                  </a:lnTo>
                  <a:lnTo>
                    <a:pt x="52" y="68"/>
                  </a:lnTo>
                  <a:lnTo>
                    <a:pt x="45" y="68"/>
                  </a:lnTo>
                  <a:lnTo>
                    <a:pt x="41" y="68"/>
                  </a:lnTo>
                  <a:lnTo>
                    <a:pt x="37" y="68"/>
                  </a:lnTo>
                  <a:lnTo>
                    <a:pt x="37" y="64"/>
                  </a:lnTo>
                  <a:lnTo>
                    <a:pt x="37" y="57"/>
                  </a:lnTo>
                  <a:close/>
                  <a:moveTo>
                    <a:pt x="37" y="53"/>
                  </a:moveTo>
                  <a:lnTo>
                    <a:pt x="37" y="30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18" y="38"/>
                  </a:lnTo>
                  <a:lnTo>
                    <a:pt x="15" y="42"/>
                  </a:lnTo>
                  <a:lnTo>
                    <a:pt x="11" y="45"/>
                  </a:lnTo>
                  <a:lnTo>
                    <a:pt x="11" y="49"/>
                  </a:lnTo>
                  <a:lnTo>
                    <a:pt x="11" y="53"/>
                  </a:lnTo>
                  <a:lnTo>
                    <a:pt x="15" y="57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30" y="57"/>
                  </a:lnTo>
                  <a:lnTo>
                    <a:pt x="37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6" name="Freeform 115"/>
            <p:cNvSpPr>
              <a:spLocks/>
            </p:cNvSpPr>
            <p:nvPr/>
          </p:nvSpPr>
          <p:spPr bwMode="auto">
            <a:xfrm>
              <a:off x="4423" y="3117"/>
              <a:ext cx="42" cy="135"/>
            </a:xfrm>
            <a:custGeom>
              <a:avLst/>
              <a:gdLst>
                <a:gd name="T0" fmla="*/ 0 w 42"/>
                <a:gd name="T1" fmla="*/ 4 h 135"/>
                <a:gd name="T2" fmla="*/ 0 w 42"/>
                <a:gd name="T3" fmla="*/ 0 h 135"/>
                <a:gd name="T4" fmla="*/ 12 w 42"/>
                <a:gd name="T5" fmla="*/ 7 h 135"/>
                <a:gd name="T6" fmla="*/ 19 w 42"/>
                <a:gd name="T7" fmla="*/ 15 h 135"/>
                <a:gd name="T8" fmla="*/ 30 w 42"/>
                <a:gd name="T9" fmla="*/ 26 h 135"/>
                <a:gd name="T10" fmla="*/ 38 w 42"/>
                <a:gd name="T11" fmla="*/ 41 h 135"/>
                <a:gd name="T12" fmla="*/ 42 w 42"/>
                <a:gd name="T13" fmla="*/ 52 h 135"/>
                <a:gd name="T14" fmla="*/ 42 w 42"/>
                <a:gd name="T15" fmla="*/ 67 h 135"/>
                <a:gd name="T16" fmla="*/ 42 w 42"/>
                <a:gd name="T17" fmla="*/ 82 h 135"/>
                <a:gd name="T18" fmla="*/ 38 w 42"/>
                <a:gd name="T19" fmla="*/ 97 h 135"/>
                <a:gd name="T20" fmla="*/ 30 w 42"/>
                <a:gd name="T21" fmla="*/ 109 h 135"/>
                <a:gd name="T22" fmla="*/ 23 w 42"/>
                <a:gd name="T23" fmla="*/ 120 h 135"/>
                <a:gd name="T24" fmla="*/ 12 w 42"/>
                <a:gd name="T25" fmla="*/ 131 h 135"/>
                <a:gd name="T26" fmla="*/ 0 w 42"/>
                <a:gd name="T27" fmla="*/ 135 h 135"/>
                <a:gd name="T28" fmla="*/ 0 w 42"/>
                <a:gd name="T29" fmla="*/ 131 h 135"/>
                <a:gd name="T30" fmla="*/ 12 w 42"/>
                <a:gd name="T31" fmla="*/ 127 h 135"/>
                <a:gd name="T32" fmla="*/ 15 w 42"/>
                <a:gd name="T33" fmla="*/ 120 h 135"/>
                <a:gd name="T34" fmla="*/ 23 w 42"/>
                <a:gd name="T35" fmla="*/ 109 h 135"/>
                <a:gd name="T36" fmla="*/ 27 w 42"/>
                <a:gd name="T37" fmla="*/ 97 h 135"/>
                <a:gd name="T38" fmla="*/ 27 w 42"/>
                <a:gd name="T39" fmla="*/ 86 h 135"/>
                <a:gd name="T40" fmla="*/ 30 w 42"/>
                <a:gd name="T41" fmla="*/ 71 h 135"/>
                <a:gd name="T42" fmla="*/ 27 w 42"/>
                <a:gd name="T43" fmla="*/ 56 h 135"/>
                <a:gd name="T44" fmla="*/ 27 w 42"/>
                <a:gd name="T45" fmla="*/ 41 h 135"/>
                <a:gd name="T46" fmla="*/ 23 w 42"/>
                <a:gd name="T47" fmla="*/ 34 h 135"/>
                <a:gd name="T48" fmla="*/ 23 w 42"/>
                <a:gd name="T49" fmla="*/ 26 h 135"/>
                <a:gd name="T50" fmla="*/ 19 w 42"/>
                <a:gd name="T51" fmla="*/ 22 h 135"/>
                <a:gd name="T52" fmla="*/ 15 w 42"/>
                <a:gd name="T53" fmla="*/ 15 h 135"/>
                <a:gd name="T54" fmla="*/ 8 w 42"/>
                <a:gd name="T55" fmla="*/ 11 h 135"/>
                <a:gd name="T56" fmla="*/ 0 w 42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0" y="4"/>
                  </a:moveTo>
                  <a:lnTo>
                    <a:pt x="0" y="0"/>
                  </a:lnTo>
                  <a:lnTo>
                    <a:pt x="12" y="7"/>
                  </a:lnTo>
                  <a:lnTo>
                    <a:pt x="19" y="15"/>
                  </a:lnTo>
                  <a:lnTo>
                    <a:pt x="30" y="26"/>
                  </a:lnTo>
                  <a:lnTo>
                    <a:pt x="38" y="41"/>
                  </a:lnTo>
                  <a:lnTo>
                    <a:pt x="42" y="52"/>
                  </a:lnTo>
                  <a:lnTo>
                    <a:pt x="42" y="67"/>
                  </a:lnTo>
                  <a:lnTo>
                    <a:pt x="42" y="82"/>
                  </a:lnTo>
                  <a:lnTo>
                    <a:pt x="38" y="97"/>
                  </a:lnTo>
                  <a:lnTo>
                    <a:pt x="30" y="109"/>
                  </a:lnTo>
                  <a:lnTo>
                    <a:pt x="23" y="120"/>
                  </a:lnTo>
                  <a:lnTo>
                    <a:pt x="12" y="131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12" y="127"/>
                  </a:lnTo>
                  <a:lnTo>
                    <a:pt x="15" y="120"/>
                  </a:lnTo>
                  <a:lnTo>
                    <a:pt x="23" y="109"/>
                  </a:lnTo>
                  <a:lnTo>
                    <a:pt x="27" y="97"/>
                  </a:lnTo>
                  <a:lnTo>
                    <a:pt x="27" y="86"/>
                  </a:lnTo>
                  <a:lnTo>
                    <a:pt x="30" y="71"/>
                  </a:lnTo>
                  <a:lnTo>
                    <a:pt x="27" y="56"/>
                  </a:lnTo>
                  <a:lnTo>
                    <a:pt x="27" y="41"/>
                  </a:lnTo>
                  <a:lnTo>
                    <a:pt x="23" y="34"/>
                  </a:lnTo>
                  <a:lnTo>
                    <a:pt x="23" y="26"/>
                  </a:lnTo>
                  <a:lnTo>
                    <a:pt x="19" y="22"/>
                  </a:lnTo>
                  <a:lnTo>
                    <a:pt x="15" y="15"/>
                  </a:lnTo>
                  <a:lnTo>
                    <a:pt x="8" y="1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7" name="Freeform 116"/>
            <p:cNvSpPr>
              <a:spLocks/>
            </p:cNvSpPr>
            <p:nvPr/>
          </p:nvSpPr>
          <p:spPr bwMode="auto">
            <a:xfrm>
              <a:off x="4926" y="3121"/>
              <a:ext cx="109" cy="101"/>
            </a:xfrm>
            <a:custGeom>
              <a:avLst/>
              <a:gdLst>
                <a:gd name="T0" fmla="*/ 0 w 109"/>
                <a:gd name="T1" fmla="*/ 0 h 101"/>
                <a:gd name="T2" fmla="*/ 26 w 109"/>
                <a:gd name="T3" fmla="*/ 0 h 101"/>
                <a:gd name="T4" fmla="*/ 90 w 109"/>
                <a:gd name="T5" fmla="*/ 78 h 101"/>
                <a:gd name="T6" fmla="*/ 90 w 109"/>
                <a:gd name="T7" fmla="*/ 18 h 101"/>
                <a:gd name="T8" fmla="*/ 90 w 109"/>
                <a:gd name="T9" fmla="*/ 11 h 101"/>
                <a:gd name="T10" fmla="*/ 86 w 109"/>
                <a:gd name="T11" fmla="*/ 7 h 101"/>
                <a:gd name="T12" fmla="*/ 83 w 109"/>
                <a:gd name="T13" fmla="*/ 3 h 101"/>
                <a:gd name="T14" fmla="*/ 79 w 109"/>
                <a:gd name="T15" fmla="*/ 3 h 101"/>
                <a:gd name="T16" fmla="*/ 75 w 109"/>
                <a:gd name="T17" fmla="*/ 3 h 101"/>
                <a:gd name="T18" fmla="*/ 75 w 109"/>
                <a:gd name="T19" fmla="*/ 0 h 101"/>
                <a:gd name="T20" fmla="*/ 109 w 109"/>
                <a:gd name="T21" fmla="*/ 0 h 101"/>
                <a:gd name="T22" fmla="*/ 109 w 109"/>
                <a:gd name="T23" fmla="*/ 3 h 101"/>
                <a:gd name="T24" fmla="*/ 105 w 109"/>
                <a:gd name="T25" fmla="*/ 3 h 101"/>
                <a:gd name="T26" fmla="*/ 101 w 109"/>
                <a:gd name="T27" fmla="*/ 3 h 101"/>
                <a:gd name="T28" fmla="*/ 98 w 109"/>
                <a:gd name="T29" fmla="*/ 7 h 101"/>
                <a:gd name="T30" fmla="*/ 98 w 109"/>
                <a:gd name="T31" fmla="*/ 11 h 101"/>
                <a:gd name="T32" fmla="*/ 94 w 109"/>
                <a:gd name="T33" fmla="*/ 18 h 101"/>
                <a:gd name="T34" fmla="*/ 94 w 109"/>
                <a:gd name="T35" fmla="*/ 101 h 101"/>
                <a:gd name="T36" fmla="*/ 94 w 109"/>
                <a:gd name="T37" fmla="*/ 101 h 101"/>
                <a:gd name="T38" fmla="*/ 26 w 109"/>
                <a:gd name="T39" fmla="*/ 22 h 101"/>
                <a:gd name="T40" fmla="*/ 26 w 109"/>
                <a:gd name="T41" fmla="*/ 82 h 101"/>
                <a:gd name="T42" fmla="*/ 26 w 109"/>
                <a:gd name="T43" fmla="*/ 93 h 101"/>
                <a:gd name="T44" fmla="*/ 30 w 109"/>
                <a:gd name="T45" fmla="*/ 97 h 101"/>
                <a:gd name="T46" fmla="*/ 34 w 109"/>
                <a:gd name="T47" fmla="*/ 97 h 101"/>
                <a:gd name="T48" fmla="*/ 38 w 109"/>
                <a:gd name="T49" fmla="*/ 101 h 101"/>
                <a:gd name="T50" fmla="*/ 41 w 109"/>
                <a:gd name="T51" fmla="*/ 101 h 101"/>
                <a:gd name="T52" fmla="*/ 41 w 109"/>
                <a:gd name="T53" fmla="*/ 101 h 101"/>
                <a:gd name="T54" fmla="*/ 8 w 109"/>
                <a:gd name="T55" fmla="*/ 101 h 101"/>
                <a:gd name="T56" fmla="*/ 8 w 109"/>
                <a:gd name="T57" fmla="*/ 101 h 101"/>
                <a:gd name="T58" fmla="*/ 11 w 109"/>
                <a:gd name="T59" fmla="*/ 101 h 101"/>
                <a:gd name="T60" fmla="*/ 15 w 109"/>
                <a:gd name="T61" fmla="*/ 97 h 101"/>
                <a:gd name="T62" fmla="*/ 19 w 109"/>
                <a:gd name="T63" fmla="*/ 93 h 101"/>
                <a:gd name="T64" fmla="*/ 19 w 109"/>
                <a:gd name="T65" fmla="*/ 90 h 101"/>
                <a:gd name="T66" fmla="*/ 19 w 109"/>
                <a:gd name="T67" fmla="*/ 82 h 101"/>
                <a:gd name="T68" fmla="*/ 19 w 109"/>
                <a:gd name="T69" fmla="*/ 15 h 101"/>
                <a:gd name="T70" fmla="*/ 15 w 109"/>
                <a:gd name="T71" fmla="*/ 11 h 101"/>
                <a:gd name="T72" fmla="*/ 15 w 109"/>
                <a:gd name="T73" fmla="*/ 7 h 101"/>
                <a:gd name="T74" fmla="*/ 11 w 109"/>
                <a:gd name="T75" fmla="*/ 7 h 101"/>
                <a:gd name="T76" fmla="*/ 8 w 109"/>
                <a:gd name="T77" fmla="*/ 3 h 101"/>
                <a:gd name="T78" fmla="*/ 4 w 109"/>
                <a:gd name="T79" fmla="*/ 3 h 101"/>
                <a:gd name="T80" fmla="*/ 0 w 109"/>
                <a:gd name="T81" fmla="*/ 3 h 101"/>
                <a:gd name="T82" fmla="*/ 0 w 109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1"/>
                <a:gd name="T128" fmla="*/ 109 w 109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1">
                  <a:moveTo>
                    <a:pt x="0" y="0"/>
                  </a:moveTo>
                  <a:lnTo>
                    <a:pt x="26" y="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11"/>
                  </a:lnTo>
                  <a:lnTo>
                    <a:pt x="86" y="7"/>
                  </a:lnTo>
                  <a:lnTo>
                    <a:pt x="83" y="3"/>
                  </a:lnTo>
                  <a:lnTo>
                    <a:pt x="79" y="3"/>
                  </a:lnTo>
                  <a:lnTo>
                    <a:pt x="75" y="3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9" y="3"/>
                  </a:lnTo>
                  <a:lnTo>
                    <a:pt x="105" y="3"/>
                  </a:lnTo>
                  <a:lnTo>
                    <a:pt x="101" y="3"/>
                  </a:lnTo>
                  <a:lnTo>
                    <a:pt x="98" y="7"/>
                  </a:lnTo>
                  <a:lnTo>
                    <a:pt x="98" y="11"/>
                  </a:lnTo>
                  <a:lnTo>
                    <a:pt x="94" y="18"/>
                  </a:lnTo>
                  <a:lnTo>
                    <a:pt x="94" y="101"/>
                  </a:lnTo>
                  <a:lnTo>
                    <a:pt x="26" y="22"/>
                  </a:lnTo>
                  <a:lnTo>
                    <a:pt x="26" y="82"/>
                  </a:lnTo>
                  <a:lnTo>
                    <a:pt x="26" y="93"/>
                  </a:lnTo>
                  <a:lnTo>
                    <a:pt x="30" y="97"/>
                  </a:lnTo>
                  <a:lnTo>
                    <a:pt x="34" y="97"/>
                  </a:lnTo>
                  <a:lnTo>
                    <a:pt x="38" y="101"/>
                  </a:lnTo>
                  <a:lnTo>
                    <a:pt x="41" y="101"/>
                  </a:lnTo>
                  <a:lnTo>
                    <a:pt x="8" y="101"/>
                  </a:lnTo>
                  <a:lnTo>
                    <a:pt x="11" y="101"/>
                  </a:lnTo>
                  <a:lnTo>
                    <a:pt x="15" y="97"/>
                  </a:lnTo>
                  <a:lnTo>
                    <a:pt x="19" y="93"/>
                  </a:lnTo>
                  <a:lnTo>
                    <a:pt x="19" y="90"/>
                  </a:lnTo>
                  <a:lnTo>
                    <a:pt x="19" y="82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8" name="Freeform 117"/>
            <p:cNvSpPr>
              <a:spLocks/>
            </p:cNvSpPr>
            <p:nvPr/>
          </p:nvSpPr>
          <p:spPr bwMode="auto">
            <a:xfrm>
              <a:off x="5035" y="3121"/>
              <a:ext cx="109" cy="101"/>
            </a:xfrm>
            <a:custGeom>
              <a:avLst/>
              <a:gdLst>
                <a:gd name="T0" fmla="*/ 0 w 109"/>
                <a:gd name="T1" fmla="*/ 0 h 101"/>
                <a:gd name="T2" fmla="*/ 26 w 109"/>
                <a:gd name="T3" fmla="*/ 0 h 101"/>
                <a:gd name="T4" fmla="*/ 90 w 109"/>
                <a:gd name="T5" fmla="*/ 78 h 101"/>
                <a:gd name="T6" fmla="*/ 90 w 109"/>
                <a:gd name="T7" fmla="*/ 18 h 101"/>
                <a:gd name="T8" fmla="*/ 86 w 109"/>
                <a:gd name="T9" fmla="*/ 11 h 101"/>
                <a:gd name="T10" fmla="*/ 86 w 109"/>
                <a:gd name="T11" fmla="*/ 7 h 101"/>
                <a:gd name="T12" fmla="*/ 82 w 109"/>
                <a:gd name="T13" fmla="*/ 3 h 101"/>
                <a:gd name="T14" fmla="*/ 79 w 109"/>
                <a:gd name="T15" fmla="*/ 3 h 101"/>
                <a:gd name="T16" fmla="*/ 75 w 109"/>
                <a:gd name="T17" fmla="*/ 3 h 101"/>
                <a:gd name="T18" fmla="*/ 75 w 109"/>
                <a:gd name="T19" fmla="*/ 0 h 101"/>
                <a:gd name="T20" fmla="*/ 109 w 109"/>
                <a:gd name="T21" fmla="*/ 0 h 101"/>
                <a:gd name="T22" fmla="*/ 109 w 109"/>
                <a:gd name="T23" fmla="*/ 3 h 101"/>
                <a:gd name="T24" fmla="*/ 105 w 109"/>
                <a:gd name="T25" fmla="*/ 3 h 101"/>
                <a:gd name="T26" fmla="*/ 101 w 109"/>
                <a:gd name="T27" fmla="*/ 3 h 101"/>
                <a:gd name="T28" fmla="*/ 97 w 109"/>
                <a:gd name="T29" fmla="*/ 7 h 101"/>
                <a:gd name="T30" fmla="*/ 94 w 109"/>
                <a:gd name="T31" fmla="*/ 11 h 101"/>
                <a:gd name="T32" fmla="*/ 94 w 109"/>
                <a:gd name="T33" fmla="*/ 18 h 101"/>
                <a:gd name="T34" fmla="*/ 94 w 109"/>
                <a:gd name="T35" fmla="*/ 101 h 101"/>
                <a:gd name="T36" fmla="*/ 90 w 109"/>
                <a:gd name="T37" fmla="*/ 101 h 101"/>
                <a:gd name="T38" fmla="*/ 26 w 109"/>
                <a:gd name="T39" fmla="*/ 22 h 101"/>
                <a:gd name="T40" fmla="*/ 26 w 109"/>
                <a:gd name="T41" fmla="*/ 82 h 101"/>
                <a:gd name="T42" fmla="*/ 26 w 109"/>
                <a:gd name="T43" fmla="*/ 93 h 101"/>
                <a:gd name="T44" fmla="*/ 26 w 109"/>
                <a:gd name="T45" fmla="*/ 97 h 101"/>
                <a:gd name="T46" fmla="*/ 30 w 109"/>
                <a:gd name="T47" fmla="*/ 97 h 101"/>
                <a:gd name="T48" fmla="*/ 37 w 109"/>
                <a:gd name="T49" fmla="*/ 101 h 101"/>
                <a:gd name="T50" fmla="*/ 41 w 109"/>
                <a:gd name="T51" fmla="*/ 101 h 101"/>
                <a:gd name="T52" fmla="*/ 41 w 109"/>
                <a:gd name="T53" fmla="*/ 101 h 101"/>
                <a:gd name="T54" fmla="*/ 4 w 109"/>
                <a:gd name="T55" fmla="*/ 101 h 101"/>
                <a:gd name="T56" fmla="*/ 4 w 109"/>
                <a:gd name="T57" fmla="*/ 101 h 101"/>
                <a:gd name="T58" fmla="*/ 7 w 109"/>
                <a:gd name="T59" fmla="*/ 101 h 101"/>
                <a:gd name="T60" fmla="*/ 15 w 109"/>
                <a:gd name="T61" fmla="*/ 97 h 101"/>
                <a:gd name="T62" fmla="*/ 19 w 109"/>
                <a:gd name="T63" fmla="*/ 93 h 101"/>
                <a:gd name="T64" fmla="*/ 19 w 109"/>
                <a:gd name="T65" fmla="*/ 90 h 101"/>
                <a:gd name="T66" fmla="*/ 19 w 109"/>
                <a:gd name="T67" fmla="*/ 82 h 101"/>
                <a:gd name="T68" fmla="*/ 19 w 109"/>
                <a:gd name="T69" fmla="*/ 15 h 101"/>
                <a:gd name="T70" fmla="*/ 15 w 109"/>
                <a:gd name="T71" fmla="*/ 11 h 101"/>
                <a:gd name="T72" fmla="*/ 11 w 109"/>
                <a:gd name="T73" fmla="*/ 7 h 101"/>
                <a:gd name="T74" fmla="*/ 11 w 109"/>
                <a:gd name="T75" fmla="*/ 7 h 101"/>
                <a:gd name="T76" fmla="*/ 7 w 109"/>
                <a:gd name="T77" fmla="*/ 3 h 101"/>
                <a:gd name="T78" fmla="*/ 4 w 109"/>
                <a:gd name="T79" fmla="*/ 3 h 101"/>
                <a:gd name="T80" fmla="*/ 0 w 109"/>
                <a:gd name="T81" fmla="*/ 3 h 101"/>
                <a:gd name="T82" fmla="*/ 0 w 109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1"/>
                <a:gd name="T128" fmla="*/ 109 w 109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1">
                  <a:moveTo>
                    <a:pt x="0" y="0"/>
                  </a:moveTo>
                  <a:lnTo>
                    <a:pt x="26" y="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86" y="11"/>
                  </a:lnTo>
                  <a:lnTo>
                    <a:pt x="86" y="7"/>
                  </a:lnTo>
                  <a:lnTo>
                    <a:pt x="82" y="3"/>
                  </a:lnTo>
                  <a:lnTo>
                    <a:pt x="79" y="3"/>
                  </a:lnTo>
                  <a:lnTo>
                    <a:pt x="75" y="3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9" y="3"/>
                  </a:lnTo>
                  <a:lnTo>
                    <a:pt x="105" y="3"/>
                  </a:lnTo>
                  <a:lnTo>
                    <a:pt x="101" y="3"/>
                  </a:lnTo>
                  <a:lnTo>
                    <a:pt x="97" y="7"/>
                  </a:lnTo>
                  <a:lnTo>
                    <a:pt x="94" y="11"/>
                  </a:lnTo>
                  <a:lnTo>
                    <a:pt x="94" y="18"/>
                  </a:lnTo>
                  <a:lnTo>
                    <a:pt x="94" y="101"/>
                  </a:lnTo>
                  <a:lnTo>
                    <a:pt x="90" y="101"/>
                  </a:lnTo>
                  <a:lnTo>
                    <a:pt x="26" y="22"/>
                  </a:lnTo>
                  <a:lnTo>
                    <a:pt x="26" y="82"/>
                  </a:lnTo>
                  <a:lnTo>
                    <a:pt x="26" y="93"/>
                  </a:lnTo>
                  <a:lnTo>
                    <a:pt x="26" y="97"/>
                  </a:lnTo>
                  <a:lnTo>
                    <a:pt x="30" y="97"/>
                  </a:lnTo>
                  <a:lnTo>
                    <a:pt x="37" y="101"/>
                  </a:lnTo>
                  <a:lnTo>
                    <a:pt x="41" y="101"/>
                  </a:lnTo>
                  <a:lnTo>
                    <a:pt x="4" y="101"/>
                  </a:lnTo>
                  <a:lnTo>
                    <a:pt x="7" y="101"/>
                  </a:lnTo>
                  <a:lnTo>
                    <a:pt x="15" y="97"/>
                  </a:lnTo>
                  <a:lnTo>
                    <a:pt x="19" y="93"/>
                  </a:lnTo>
                  <a:lnTo>
                    <a:pt x="19" y="90"/>
                  </a:lnTo>
                  <a:lnTo>
                    <a:pt x="19" y="82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9" name="Freeform 118"/>
            <p:cNvSpPr>
              <a:spLocks/>
            </p:cNvSpPr>
            <p:nvPr/>
          </p:nvSpPr>
          <p:spPr bwMode="auto">
            <a:xfrm>
              <a:off x="5151" y="3117"/>
              <a:ext cx="41" cy="135"/>
            </a:xfrm>
            <a:custGeom>
              <a:avLst/>
              <a:gdLst>
                <a:gd name="T0" fmla="*/ 41 w 41"/>
                <a:gd name="T1" fmla="*/ 131 h 135"/>
                <a:gd name="T2" fmla="*/ 41 w 41"/>
                <a:gd name="T3" fmla="*/ 135 h 135"/>
                <a:gd name="T4" fmla="*/ 30 w 41"/>
                <a:gd name="T5" fmla="*/ 131 h 135"/>
                <a:gd name="T6" fmla="*/ 23 w 41"/>
                <a:gd name="T7" fmla="*/ 124 h 135"/>
                <a:gd name="T8" fmla="*/ 11 w 41"/>
                <a:gd name="T9" fmla="*/ 112 h 135"/>
                <a:gd name="T10" fmla="*/ 8 w 41"/>
                <a:gd name="T11" fmla="*/ 97 h 135"/>
                <a:gd name="T12" fmla="*/ 0 w 41"/>
                <a:gd name="T13" fmla="*/ 82 h 135"/>
                <a:gd name="T14" fmla="*/ 0 w 41"/>
                <a:gd name="T15" fmla="*/ 67 h 135"/>
                <a:gd name="T16" fmla="*/ 0 w 41"/>
                <a:gd name="T17" fmla="*/ 56 h 135"/>
                <a:gd name="T18" fmla="*/ 4 w 41"/>
                <a:gd name="T19" fmla="*/ 41 h 135"/>
                <a:gd name="T20" fmla="*/ 11 w 41"/>
                <a:gd name="T21" fmla="*/ 30 h 135"/>
                <a:gd name="T22" fmla="*/ 19 w 41"/>
                <a:gd name="T23" fmla="*/ 19 h 135"/>
                <a:gd name="T24" fmla="*/ 30 w 41"/>
                <a:gd name="T25" fmla="*/ 7 h 135"/>
                <a:gd name="T26" fmla="*/ 41 w 41"/>
                <a:gd name="T27" fmla="*/ 0 h 135"/>
                <a:gd name="T28" fmla="*/ 41 w 41"/>
                <a:gd name="T29" fmla="*/ 4 h 135"/>
                <a:gd name="T30" fmla="*/ 34 w 41"/>
                <a:gd name="T31" fmla="*/ 11 h 135"/>
                <a:gd name="T32" fmla="*/ 26 w 41"/>
                <a:gd name="T33" fmla="*/ 19 h 135"/>
                <a:gd name="T34" fmla="*/ 19 w 41"/>
                <a:gd name="T35" fmla="*/ 26 h 135"/>
                <a:gd name="T36" fmla="*/ 19 w 41"/>
                <a:gd name="T37" fmla="*/ 41 h 135"/>
                <a:gd name="T38" fmla="*/ 15 w 41"/>
                <a:gd name="T39" fmla="*/ 52 h 135"/>
                <a:gd name="T40" fmla="*/ 15 w 41"/>
                <a:gd name="T41" fmla="*/ 67 h 135"/>
                <a:gd name="T42" fmla="*/ 15 w 41"/>
                <a:gd name="T43" fmla="*/ 82 h 135"/>
                <a:gd name="T44" fmla="*/ 15 w 41"/>
                <a:gd name="T45" fmla="*/ 94 h 135"/>
                <a:gd name="T46" fmla="*/ 19 w 41"/>
                <a:gd name="T47" fmla="*/ 105 h 135"/>
                <a:gd name="T48" fmla="*/ 23 w 41"/>
                <a:gd name="T49" fmla="*/ 112 h 135"/>
                <a:gd name="T50" fmla="*/ 26 w 41"/>
                <a:gd name="T51" fmla="*/ 116 h 135"/>
                <a:gd name="T52" fmla="*/ 30 w 41"/>
                <a:gd name="T53" fmla="*/ 124 h 135"/>
                <a:gd name="T54" fmla="*/ 34 w 41"/>
                <a:gd name="T55" fmla="*/ 127 h 135"/>
                <a:gd name="T56" fmla="*/ 41 w 41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1"/>
                  </a:moveTo>
                  <a:lnTo>
                    <a:pt x="41" y="135"/>
                  </a:lnTo>
                  <a:lnTo>
                    <a:pt x="30" y="131"/>
                  </a:lnTo>
                  <a:lnTo>
                    <a:pt x="23" y="124"/>
                  </a:lnTo>
                  <a:lnTo>
                    <a:pt x="11" y="112"/>
                  </a:lnTo>
                  <a:lnTo>
                    <a:pt x="8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4" y="41"/>
                  </a:lnTo>
                  <a:lnTo>
                    <a:pt x="11" y="30"/>
                  </a:lnTo>
                  <a:lnTo>
                    <a:pt x="19" y="19"/>
                  </a:lnTo>
                  <a:lnTo>
                    <a:pt x="30" y="7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4" y="11"/>
                  </a:lnTo>
                  <a:lnTo>
                    <a:pt x="26" y="19"/>
                  </a:lnTo>
                  <a:lnTo>
                    <a:pt x="19" y="26"/>
                  </a:lnTo>
                  <a:lnTo>
                    <a:pt x="19" y="41"/>
                  </a:lnTo>
                  <a:lnTo>
                    <a:pt x="15" y="52"/>
                  </a:lnTo>
                  <a:lnTo>
                    <a:pt x="15" y="67"/>
                  </a:lnTo>
                  <a:lnTo>
                    <a:pt x="15" y="82"/>
                  </a:lnTo>
                  <a:lnTo>
                    <a:pt x="15" y="94"/>
                  </a:lnTo>
                  <a:lnTo>
                    <a:pt x="19" y="105"/>
                  </a:lnTo>
                  <a:lnTo>
                    <a:pt x="23" y="112"/>
                  </a:lnTo>
                  <a:lnTo>
                    <a:pt x="26" y="116"/>
                  </a:lnTo>
                  <a:lnTo>
                    <a:pt x="30" y="124"/>
                  </a:lnTo>
                  <a:lnTo>
                    <a:pt x="34" y="127"/>
                  </a:lnTo>
                  <a:lnTo>
                    <a:pt x="41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0" name="Freeform 119"/>
            <p:cNvSpPr>
              <a:spLocks noEditPoints="1"/>
            </p:cNvSpPr>
            <p:nvPr/>
          </p:nvSpPr>
          <p:spPr bwMode="auto">
            <a:xfrm>
              <a:off x="5196" y="3117"/>
              <a:ext cx="68" cy="105"/>
            </a:xfrm>
            <a:custGeom>
              <a:avLst/>
              <a:gdLst>
                <a:gd name="T0" fmla="*/ 23 w 68"/>
                <a:gd name="T1" fmla="*/ 49 h 105"/>
                <a:gd name="T2" fmla="*/ 30 w 68"/>
                <a:gd name="T3" fmla="*/ 41 h 105"/>
                <a:gd name="T4" fmla="*/ 38 w 68"/>
                <a:gd name="T5" fmla="*/ 37 h 105"/>
                <a:gd name="T6" fmla="*/ 45 w 68"/>
                <a:gd name="T7" fmla="*/ 37 h 105"/>
                <a:gd name="T8" fmla="*/ 53 w 68"/>
                <a:gd name="T9" fmla="*/ 37 h 105"/>
                <a:gd name="T10" fmla="*/ 60 w 68"/>
                <a:gd name="T11" fmla="*/ 45 h 105"/>
                <a:gd name="T12" fmla="*/ 68 w 68"/>
                <a:gd name="T13" fmla="*/ 56 h 105"/>
                <a:gd name="T14" fmla="*/ 68 w 68"/>
                <a:gd name="T15" fmla="*/ 67 h 105"/>
                <a:gd name="T16" fmla="*/ 68 w 68"/>
                <a:gd name="T17" fmla="*/ 79 h 105"/>
                <a:gd name="T18" fmla="*/ 64 w 68"/>
                <a:gd name="T19" fmla="*/ 90 h 105"/>
                <a:gd name="T20" fmla="*/ 56 w 68"/>
                <a:gd name="T21" fmla="*/ 97 h 105"/>
                <a:gd name="T22" fmla="*/ 45 w 68"/>
                <a:gd name="T23" fmla="*/ 105 h 105"/>
                <a:gd name="T24" fmla="*/ 34 w 68"/>
                <a:gd name="T25" fmla="*/ 105 h 105"/>
                <a:gd name="T26" fmla="*/ 30 w 68"/>
                <a:gd name="T27" fmla="*/ 105 h 105"/>
                <a:gd name="T28" fmla="*/ 23 w 68"/>
                <a:gd name="T29" fmla="*/ 105 h 105"/>
                <a:gd name="T30" fmla="*/ 15 w 68"/>
                <a:gd name="T31" fmla="*/ 101 h 105"/>
                <a:gd name="T32" fmla="*/ 11 w 68"/>
                <a:gd name="T33" fmla="*/ 97 h 105"/>
                <a:gd name="T34" fmla="*/ 11 w 68"/>
                <a:gd name="T35" fmla="*/ 30 h 105"/>
                <a:gd name="T36" fmla="*/ 11 w 68"/>
                <a:gd name="T37" fmla="*/ 19 h 105"/>
                <a:gd name="T38" fmla="*/ 8 w 68"/>
                <a:gd name="T39" fmla="*/ 15 h 105"/>
                <a:gd name="T40" fmla="*/ 8 w 68"/>
                <a:gd name="T41" fmla="*/ 11 h 105"/>
                <a:gd name="T42" fmla="*/ 8 w 68"/>
                <a:gd name="T43" fmla="*/ 11 h 105"/>
                <a:gd name="T44" fmla="*/ 8 w 68"/>
                <a:gd name="T45" fmla="*/ 7 h 105"/>
                <a:gd name="T46" fmla="*/ 4 w 68"/>
                <a:gd name="T47" fmla="*/ 7 h 105"/>
                <a:gd name="T48" fmla="*/ 4 w 68"/>
                <a:gd name="T49" fmla="*/ 7 h 105"/>
                <a:gd name="T50" fmla="*/ 0 w 68"/>
                <a:gd name="T51" fmla="*/ 11 h 105"/>
                <a:gd name="T52" fmla="*/ 0 w 68"/>
                <a:gd name="T53" fmla="*/ 7 h 105"/>
                <a:gd name="T54" fmla="*/ 19 w 68"/>
                <a:gd name="T55" fmla="*/ 0 h 105"/>
                <a:gd name="T56" fmla="*/ 23 w 68"/>
                <a:gd name="T57" fmla="*/ 0 h 105"/>
                <a:gd name="T58" fmla="*/ 23 w 68"/>
                <a:gd name="T59" fmla="*/ 49 h 105"/>
                <a:gd name="T60" fmla="*/ 23 w 68"/>
                <a:gd name="T61" fmla="*/ 56 h 105"/>
                <a:gd name="T62" fmla="*/ 23 w 68"/>
                <a:gd name="T63" fmla="*/ 94 h 105"/>
                <a:gd name="T64" fmla="*/ 26 w 68"/>
                <a:gd name="T65" fmla="*/ 97 h 105"/>
                <a:gd name="T66" fmla="*/ 30 w 68"/>
                <a:gd name="T67" fmla="*/ 101 h 105"/>
                <a:gd name="T68" fmla="*/ 34 w 68"/>
                <a:gd name="T69" fmla="*/ 101 h 105"/>
                <a:gd name="T70" fmla="*/ 38 w 68"/>
                <a:gd name="T71" fmla="*/ 101 h 105"/>
                <a:gd name="T72" fmla="*/ 45 w 68"/>
                <a:gd name="T73" fmla="*/ 101 h 105"/>
                <a:gd name="T74" fmla="*/ 53 w 68"/>
                <a:gd name="T75" fmla="*/ 94 h 105"/>
                <a:gd name="T76" fmla="*/ 56 w 68"/>
                <a:gd name="T77" fmla="*/ 86 h 105"/>
                <a:gd name="T78" fmla="*/ 56 w 68"/>
                <a:gd name="T79" fmla="*/ 75 h 105"/>
                <a:gd name="T80" fmla="*/ 56 w 68"/>
                <a:gd name="T81" fmla="*/ 64 h 105"/>
                <a:gd name="T82" fmla="*/ 53 w 68"/>
                <a:gd name="T83" fmla="*/ 52 h 105"/>
                <a:gd name="T84" fmla="*/ 45 w 68"/>
                <a:gd name="T85" fmla="*/ 49 h 105"/>
                <a:gd name="T86" fmla="*/ 38 w 68"/>
                <a:gd name="T87" fmla="*/ 49 h 105"/>
                <a:gd name="T88" fmla="*/ 34 w 68"/>
                <a:gd name="T89" fmla="*/ 49 h 105"/>
                <a:gd name="T90" fmla="*/ 30 w 68"/>
                <a:gd name="T91" fmla="*/ 49 h 105"/>
                <a:gd name="T92" fmla="*/ 26 w 68"/>
                <a:gd name="T93" fmla="*/ 52 h 105"/>
                <a:gd name="T94" fmla="*/ 23 w 68"/>
                <a:gd name="T95" fmla="*/ 56 h 1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8"/>
                <a:gd name="T145" fmla="*/ 0 h 105"/>
                <a:gd name="T146" fmla="*/ 68 w 68"/>
                <a:gd name="T147" fmla="*/ 105 h 10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8" h="105">
                  <a:moveTo>
                    <a:pt x="23" y="49"/>
                  </a:moveTo>
                  <a:lnTo>
                    <a:pt x="30" y="41"/>
                  </a:lnTo>
                  <a:lnTo>
                    <a:pt x="38" y="37"/>
                  </a:lnTo>
                  <a:lnTo>
                    <a:pt x="45" y="37"/>
                  </a:lnTo>
                  <a:lnTo>
                    <a:pt x="53" y="37"/>
                  </a:lnTo>
                  <a:lnTo>
                    <a:pt x="60" y="45"/>
                  </a:lnTo>
                  <a:lnTo>
                    <a:pt x="68" y="56"/>
                  </a:lnTo>
                  <a:lnTo>
                    <a:pt x="68" y="67"/>
                  </a:lnTo>
                  <a:lnTo>
                    <a:pt x="68" y="79"/>
                  </a:lnTo>
                  <a:lnTo>
                    <a:pt x="64" y="90"/>
                  </a:lnTo>
                  <a:lnTo>
                    <a:pt x="56" y="97"/>
                  </a:lnTo>
                  <a:lnTo>
                    <a:pt x="45" y="105"/>
                  </a:lnTo>
                  <a:lnTo>
                    <a:pt x="34" y="105"/>
                  </a:lnTo>
                  <a:lnTo>
                    <a:pt x="30" y="105"/>
                  </a:lnTo>
                  <a:lnTo>
                    <a:pt x="23" y="105"/>
                  </a:lnTo>
                  <a:lnTo>
                    <a:pt x="15" y="101"/>
                  </a:lnTo>
                  <a:lnTo>
                    <a:pt x="11" y="97"/>
                  </a:lnTo>
                  <a:lnTo>
                    <a:pt x="11" y="30"/>
                  </a:lnTo>
                  <a:lnTo>
                    <a:pt x="11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9"/>
                  </a:lnTo>
                  <a:close/>
                  <a:moveTo>
                    <a:pt x="23" y="56"/>
                  </a:moveTo>
                  <a:lnTo>
                    <a:pt x="23" y="94"/>
                  </a:lnTo>
                  <a:lnTo>
                    <a:pt x="26" y="97"/>
                  </a:lnTo>
                  <a:lnTo>
                    <a:pt x="30" y="101"/>
                  </a:lnTo>
                  <a:lnTo>
                    <a:pt x="34" y="101"/>
                  </a:lnTo>
                  <a:lnTo>
                    <a:pt x="38" y="101"/>
                  </a:lnTo>
                  <a:lnTo>
                    <a:pt x="45" y="101"/>
                  </a:lnTo>
                  <a:lnTo>
                    <a:pt x="53" y="94"/>
                  </a:lnTo>
                  <a:lnTo>
                    <a:pt x="56" y="86"/>
                  </a:lnTo>
                  <a:lnTo>
                    <a:pt x="56" y="75"/>
                  </a:lnTo>
                  <a:lnTo>
                    <a:pt x="56" y="64"/>
                  </a:lnTo>
                  <a:lnTo>
                    <a:pt x="53" y="52"/>
                  </a:lnTo>
                  <a:lnTo>
                    <a:pt x="45" y="49"/>
                  </a:lnTo>
                  <a:lnTo>
                    <a:pt x="38" y="49"/>
                  </a:lnTo>
                  <a:lnTo>
                    <a:pt x="34" y="49"/>
                  </a:lnTo>
                  <a:lnTo>
                    <a:pt x="30" y="49"/>
                  </a:lnTo>
                  <a:lnTo>
                    <a:pt x="26" y="52"/>
                  </a:lnTo>
                  <a:lnTo>
                    <a:pt x="2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1" name="Freeform 120"/>
            <p:cNvSpPr>
              <a:spLocks noEditPoints="1"/>
            </p:cNvSpPr>
            <p:nvPr/>
          </p:nvSpPr>
          <p:spPr bwMode="auto">
            <a:xfrm>
              <a:off x="5275" y="3117"/>
              <a:ext cx="34" cy="105"/>
            </a:xfrm>
            <a:custGeom>
              <a:avLst/>
              <a:gdLst>
                <a:gd name="T0" fmla="*/ 15 w 34"/>
                <a:gd name="T1" fmla="*/ 0 h 105"/>
                <a:gd name="T2" fmla="*/ 19 w 34"/>
                <a:gd name="T3" fmla="*/ 0 h 105"/>
                <a:gd name="T4" fmla="*/ 22 w 34"/>
                <a:gd name="T5" fmla="*/ 4 h 105"/>
                <a:gd name="T6" fmla="*/ 22 w 34"/>
                <a:gd name="T7" fmla="*/ 4 h 105"/>
                <a:gd name="T8" fmla="*/ 26 w 34"/>
                <a:gd name="T9" fmla="*/ 7 h 105"/>
                <a:gd name="T10" fmla="*/ 22 w 34"/>
                <a:gd name="T11" fmla="*/ 11 h 105"/>
                <a:gd name="T12" fmla="*/ 22 w 34"/>
                <a:gd name="T13" fmla="*/ 15 h 105"/>
                <a:gd name="T14" fmla="*/ 19 w 34"/>
                <a:gd name="T15" fmla="*/ 15 h 105"/>
                <a:gd name="T16" fmla="*/ 15 w 34"/>
                <a:gd name="T17" fmla="*/ 19 h 105"/>
                <a:gd name="T18" fmla="*/ 11 w 34"/>
                <a:gd name="T19" fmla="*/ 15 h 105"/>
                <a:gd name="T20" fmla="*/ 11 w 34"/>
                <a:gd name="T21" fmla="*/ 15 h 105"/>
                <a:gd name="T22" fmla="*/ 7 w 34"/>
                <a:gd name="T23" fmla="*/ 11 h 105"/>
                <a:gd name="T24" fmla="*/ 7 w 34"/>
                <a:gd name="T25" fmla="*/ 7 h 105"/>
                <a:gd name="T26" fmla="*/ 7 w 34"/>
                <a:gd name="T27" fmla="*/ 4 h 105"/>
                <a:gd name="T28" fmla="*/ 11 w 34"/>
                <a:gd name="T29" fmla="*/ 4 h 105"/>
                <a:gd name="T30" fmla="*/ 11 w 34"/>
                <a:gd name="T31" fmla="*/ 0 h 105"/>
                <a:gd name="T32" fmla="*/ 15 w 34"/>
                <a:gd name="T33" fmla="*/ 0 h 105"/>
                <a:gd name="T34" fmla="*/ 22 w 34"/>
                <a:gd name="T35" fmla="*/ 37 h 105"/>
                <a:gd name="T36" fmla="*/ 22 w 34"/>
                <a:gd name="T37" fmla="*/ 90 h 105"/>
                <a:gd name="T38" fmla="*/ 22 w 34"/>
                <a:gd name="T39" fmla="*/ 94 h 105"/>
                <a:gd name="T40" fmla="*/ 22 w 34"/>
                <a:gd name="T41" fmla="*/ 97 h 105"/>
                <a:gd name="T42" fmla="*/ 26 w 34"/>
                <a:gd name="T43" fmla="*/ 101 h 105"/>
                <a:gd name="T44" fmla="*/ 26 w 34"/>
                <a:gd name="T45" fmla="*/ 101 h 105"/>
                <a:gd name="T46" fmla="*/ 30 w 34"/>
                <a:gd name="T47" fmla="*/ 105 h 105"/>
                <a:gd name="T48" fmla="*/ 34 w 34"/>
                <a:gd name="T49" fmla="*/ 105 h 105"/>
                <a:gd name="T50" fmla="*/ 34 w 34"/>
                <a:gd name="T51" fmla="*/ 105 h 105"/>
                <a:gd name="T52" fmla="*/ 0 w 34"/>
                <a:gd name="T53" fmla="*/ 105 h 105"/>
                <a:gd name="T54" fmla="*/ 0 w 34"/>
                <a:gd name="T55" fmla="*/ 105 h 105"/>
                <a:gd name="T56" fmla="*/ 4 w 34"/>
                <a:gd name="T57" fmla="*/ 105 h 105"/>
                <a:gd name="T58" fmla="*/ 7 w 34"/>
                <a:gd name="T59" fmla="*/ 101 h 105"/>
                <a:gd name="T60" fmla="*/ 7 w 34"/>
                <a:gd name="T61" fmla="*/ 101 h 105"/>
                <a:gd name="T62" fmla="*/ 11 w 34"/>
                <a:gd name="T63" fmla="*/ 97 h 105"/>
                <a:gd name="T64" fmla="*/ 11 w 34"/>
                <a:gd name="T65" fmla="*/ 94 h 105"/>
                <a:gd name="T66" fmla="*/ 11 w 34"/>
                <a:gd name="T67" fmla="*/ 90 h 105"/>
                <a:gd name="T68" fmla="*/ 11 w 34"/>
                <a:gd name="T69" fmla="*/ 64 h 105"/>
                <a:gd name="T70" fmla="*/ 11 w 34"/>
                <a:gd name="T71" fmla="*/ 56 h 105"/>
                <a:gd name="T72" fmla="*/ 11 w 34"/>
                <a:gd name="T73" fmla="*/ 49 h 105"/>
                <a:gd name="T74" fmla="*/ 11 w 34"/>
                <a:gd name="T75" fmla="*/ 45 h 105"/>
                <a:gd name="T76" fmla="*/ 7 w 34"/>
                <a:gd name="T77" fmla="*/ 45 h 105"/>
                <a:gd name="T78" fmla="*/ 7 w 34"/>
                <a:gd name="T79" fmla="*/ 45 h 105"/>
                <a:gd name="T80" fmla="*/ 7 w 34"/>
                <a:gd name="T81" fmla="*/ 45 h 105"/>
                <a:gd name="T82" fmla="*/ 4 w 34"/>
                <a:gd name="T83" fmla="*/ 45 h 105"/>
                <a:gd name="T84" fmla="*/ 4 w 34"/>
                <a:gd name="T85" fmla="*/ 45 h 105"/>
                <a:gd name="T86" fmla="*/ 0 w 34"/>
                <a:gd name="T87" fmla="*/ 45 h 105"/>
                <a:gd name="T88" fmla="*/ 19 w 34"/>
                <a:gd name="T89" fmla="*/ 37 h 105"/>
                <a:gd name="T90" fmla="*/ 22 w 34"/>
                <a:gd name="T91" fmla="*/ 37 h 1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4"/>
                <a:gd name="T139" fmla="*/ 0 h 105"/>
                <a:gd name="T140" fmla="*/ 34 w 34"/>
                <a:gd name="T141" fmla="*/ 105 h 1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4" h="105">
                  <a:moveTo>
                    <a:pt x="15" y="0"/>
                  </a:moveTo>
                  <a:lnTo>
                    <a:pt x="19" y="0"/>
                  </a:lnTo>
                  <a:lnTo>
                    <a:pt x="22" y="4"/>
                  </a:lnTo>
                  <a:lnTo>
                    <a:pt x="26" y="7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22" y="37"/>
                  </a:moveTo>
                  <a:lnTo>
                    <a:pt x="22" y="90"/>
                  </a:lnTo>
                  <a:lnTo>
                    <a:pt x="22" y="94"/>
                  </a:lnTo>
                  <a:lnTo>
                    <a:pt x="22" y="97"/>
                  </a:lnTo>
                  <a:lnTo>
                    <a:pt x="26" y="101"/>
                  </a:lnTo>
                  <a:lnTo>
                    <a:pt x="30" y="105"/>
                  </a:lnTo>
                  <a:lnTo>
                    <a:pt x="34" y="105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7" y="101"/>
                  </a:lnTo>
                  <a:lnTo>
                    <a:pt x="11" y="97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64"/>
                  </a:lnTo>
                  <a:lnTo>
                    <a:pt x="11" y="56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19" y="37"/>
                  </a:lnTo>
                  <a:lnTo>
                    <a:pt x="22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2" name="Freeform 121"/>
            <p:cNvSpPr>
              <a:spLocks/>
            </p:cNvSpPr>
            <p:nvPr/>
          </p:nvSpPr>
          <p:spPr bwMode="auto">
            <a:xfrm>
              <a:off x="5312" y="3154"/>
              <a:ext cx="75" cy="68"/>
            </a:xfrm>
            <a:custGeom>
              <a:avLst/>
              <a:gdLst>
                <a:gd name="T0" fmla="*/ 23 w 75"/>
                <a:gd name="T1" fmla="*/ 15 h 68"/>
                <a:gd name="T2" fmla="*/ 30 w 75"/>
                <a:gd name="T3" fmla="*/ 4 h 68"/>
                <a:gd name="T4" fmla="*/ 38 w 75"/>
                <a:gd name="T5" fmla="*/ 0 h 68"/>
                <a:gd name="T6" fmla="*/ 45 w 75"/>
                <a:gd name="T7" fmla="*/ 0 h 68"/>
                <a:gd name="T8" fmla="*/ 53 w 75"/>
                <a:gd name="T9" fmla="*/ 0 h 68"/>
                <a:gd name="T10" fmla="*/ 57 w 75"/>
                <a:gd name="T11" fmla="*/ 0 h 68"/>
                <a:gd name="T12" fmla="*/ 60 w 75"/>
                <a:gd name="T13" fmla="*/ 4 h 68"/>
                <a:gd name="T14" fmla="*/ 64 w 75"/>
                <a:gd name="T15" fmla="*/ 12 h 68"/>
                <a:gd name="T16" fmla="*/ 64 w 75"/>
                <a:gd name="T17" fmla="*/ 15 h 68"/>
                <a:gd name="T18" fmla="*/ 64 w 75"/>
                <a:gd name="T19" fmla="*/ 23 h 68"/>
                <a:gd name="T20" fmla="*/ 64 w 75"/>
                <a:gd name="T21" fmla="*/ 53 h 68"/>
                <a:gd name="T22" fmla="*/ 64 w 75"/>
                <a:gd name="T23" fmla="*/ 57 h 68"/>
                <a:gd name="T24" fmla="*/ 64 w 75"/>
                <a:gd name="T25" fmla="*/ 60 h 68"/>
                <a:gd name="T26" fmla="*/ 68 w 75"/>
                <a:gd name="T27" fmla="*/ 64 h 68"/>
                <a:gd name="T28" fmla="*/ 68 w 75"/>
                <a:gd name="T29" fmla="*/ 64 h 68"/>
                <a:gd name="T30" fmla="*/ 72 w 75"/>
                <a:gd name="T31" fmla="*/ 68 h 68"/>
                <a:gd name="T32" fmla="*/ 75 w 75"/>
                <a:gd name="T33" fmla="*/ 68 h 68"/>
                <a:gd name="T34" fmla="*/ 75 w 75"/>
                <a:gd name="T35" fmla="*/ 68 h 68"/>
                <a:gd name="T36" fmla="*/ 42 w 75"/>
                <a:gd name="T37" fmla="*/ 68 h 68"/>
                <a:gd name="T38" fmla="*/ 42 w 75"/>
                <a:gd name="T39" fmla="*/ 68 h 68"/>
                <a:gd name="T40" fmla="*/ 42 w 75"/>
                <a:gd name="T41" fmla="*/ 68 h 68"/>
                <a:gd name="T42" fmla="*/ 45 w 75"/>
                <a:gd name="T43" fmla="*/ 64 h 68"/>
                <a:gd name="T44" fmla="*/ 49 w 75"/>
                <a:gd name="T45" fmla="*/ 64 h 68"/>
                <a:gd name="T46" fmla="*/ 49 w 75"/>
                <a:gd name="T47" fmla="*/ 64 h 68"/>
                <a:gd name="T48" fmla="*/ 53 w 75"/>
                <a:gd name="T49" fmla="*/ 60 h 68"/>
                <a:gd name="T50" fmla="*/ 53 w 75"/>
                <a:gd name="T51" fmla="*/ 57 h 68"/>
                <a:gd name="T52" fmla="*/ 53 w 75"/>
                <a:gd name="T53" fmla="*/ 53 h 68"/>
                <a:gd name="T54" fmla="*/ 53 w 75"/>
                <a:gd name="T55" fmla="*/ 27 h 68"/>
                <a:gd name="T56" fmla="*/ 53 w 75"/>
                <a:gd name="T57" fmla="*/ 19 h 68"/>
                <a:gd name="T58" fmla="*/ 49 w 75"/>
                <a:gd name="T59" fmla="*/ 12 h 68"/>
                <a:gd name="T60" fmla="*/ 45 w 75"/>
                <a:gd name="T61" fmla="*/ 8 h 68"/>
                <a:gd name="T62" fmla="*/ 42 w 75"/>
                <a:gd name="T63" fmla="*/ 8 h 68"/>
                <a:gd name="T64" fmla="*/ 34 w 75"/>
                <a:gd name="T65" fmla="*/ 12 h 68"/>
                <a:gd name="T66" fmla="*/ 23 w 75"/>
                <a:gd name="T67" fmla="*/ 19 h 68"/>
                <a:gd name="T68" fmla="*/ 23 w 75"/>
                <a:gd name="T69" fmla="*/ 53 h 68"/>
                <a:gd name="T70" fmla="*/ 23 w 75"/>
                <a:gd name="T71" fmla="*/ 57 h 68"/>
                <a:gd name="T72" fmla="*/ 23 w 75"/>
                <a:gd name="T73" fmla="*/ 60 h 68"/>
                <a:gd name="T74" fmla="*/ 27 w 75"/>
                <a:gd name="T75" fmla="*/ 64 h 68"/>
                <a:gd name="T76" fmla="*/ 27 w 75"/>
                <a:gd name="T77" fmla="*/ 64 h 68"/>
                <a:gd name="T78" fmla="*/ 30 w 75"/>
                <a:gd name="T79" fmla="*/ 68 h 68"/>
                <a:gd name="T80" fmla="*/ 34 w 75"/>
                <a:gd name="T81" fmla="*/ 68 h 68"/>
                <a:gd name="T82" fmla="*/ 34 w 75"/>
                <a:gd name="T83" fmla="*/ 68 h 68"/>
                <a:gd name="T84" fmla="*/ 0 w 75"/>
                <a:gd name="T85" fmla="*/ 68 h 68"/>
                <a:gd name="T86" fmla="*/ 0 w 75"/>
                <a:gd name="T87" fmla="*/ 68 h 68"/>
                <a:gd name="T88" fmla="*/ 4 w 75"/>
                <a:gd name="T89" fmla="*/ 68 h 68"/>
                <a:gd name="T90" fmla="*/ 8 w 75"/>
                <a:gd name="T91" fmla="*/ 64 h 68"/>
                <a:gd name="T92" fmla="*/ 8 w 75"/>
                <a:gd name="T93" fmla="*/ 64 h 68"/>
                <a:gd name="T94" fmla="*/ 12 w 75"/>
                <a:gd name="T95" fmla="*/ 60 h 68"/>
                <a:gd name="T96" fmla="*/ 12 w 75"/>
                <a:gd name="T97" fmla="*/ 53 h 68"/>
                <a:gd name="T98" fmla="*/ 12 w 75"/>
                <a:gd name="T99" fmla="*/ 27 h 68"/>
                <a:gd name="T100" fmla="*/ 12 w 75"/>
                <a:gd name="T101" fmla="*/ 15 h 68"/>
                <a:gd name="T102" fmla="*/ 12 w 75"/>
                <a:gd name="T103" fmla="*/ 12 h 68"/>
                <a:gd name="T104" fmla="*/ 12 w 75"/>
                <a:gd name="T105" fmla="*/ 12 h 68"/>
                <a:gd name="T106" fmla="*/ 8 w 75"/>
                <a:gd name="T107" fmla="*/ 8 h 68"/>
                <a:gd name="T108" fmla="*/ 8 w 75"/>
                <a:gd name="T109" fmla="*/ 8 h 68"/>
                <a:gd name="T110" fmla="*/ 8 w 75"/>
                <a:gd name="T111" fmla="*/ 8 h 68"/>
                <a:gd name="T112" fmla="*/ 4 w 75"/>
                <a:gd name="T113" fmla="*/ 8 h 68"/>
                <a:gd name="T114" fmla="*/ 4 w 75"/>
                <a:gd name="T115" fmla="*/ 8 h 68"/>
                <a:gd name="T116" fmla="*/ 0 w 75"/>
                <a:gd name="T117" fmla="*/ 8 h 68"/>
                <a:gd name="T118" fmla="*/ 19 w 75"/>
                <a:gd name="T119" fmla="*/ 0 h 68"/>
                <a:gd name="T120" fmla="*/ 23 w 75"/>
                <a:gd name="T121" fmla="*/ 0 h 68"/>
                <a:gd name="T122" fmla="*/ 23 w 75"/>
                <a:gd name="T123" fmla="*/ 15 h 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"/>
                <a:gd name="T187" fmla="*/ 0 h 68"/>
                <a:gd name="T188" fmla="*/ 75 w 75"/>
                <a:gd name="T189" fmla="*/ 68 h 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" h="68">
                  <a:moveTo>
                    <a:pt x="23" y="15"/>
                  </a:moveTo>
                  <a:lnTo>
                    <a:pt x="30" y="4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4"/>
                  </a:lnTo>
                  <a:lnTo>
                    <a:pt x="64" y="12"/>
                  </a:lnTo>
                  <a:lnTo>
                    <a:pt x="64" y="15"/>
                  </a:lnTo>
                  <a:lnTo>
                    <a:pt x="64" y="23"/>
                  </a:lnTo>
                  <a:lnTo>
                    <a:pt x="64" y="53"/>
                  </a:lnTo>
                  <a:lnTo>
                    <a:pt x="64" y="57"/>
                  </a:lnTo>
                  <a:lnTo>
                    <a:pt x="64" y="60"/>
                  </a:lnTo>
                  <a:lnTo>
                    <a:pt x="68" y="64"/>
                  </a:lnTo>
                  <a:lnTo>
                    <a:pt x="72" y="68"/>
                  </a:lnTo>
                  <a:lnTo>
                    <a:pt x="75" y="68"/>
                  </a:lnTo>
                  <a:lnTo>
                    <a:pt x="42" y="68"/>
                  </a:lnTo>
                  <a:lnTo>
                    <a:pt x="45" y="64"/>
                  </a:lnTo>
                  <a:lnTo>
                    <a:pt x="49" y="64"/>
                  </a:lnTo>
                  <a:lnTo>
                    <a:pt x="53" y="60"/>
                  </a:lnTo>
                  <a:lnTo>
                    <a:pt x="53" y="57"/>
                  </a:lnTo>
                  <a:lnTo>
                    <a:pt x="53" y="53"/>
                  </a:lnTo>
                  <a:lnTo>
                    <a:pt x="53" y="27"/>
                  </a:lnTo>
                  <a:lnTo>
                    <a:pt x="53" y="19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2" y="8"/>
                  </a:lnTo>
                  <a:lnTo>
                    <a:pt x="34" y="12"/>
                  </a:lnTo>
                  <a:lnTo>
                    <a:pt x="23" y="19"/>
                  </a:lnTo>
                  <a:lnTo>
                    <a:pt x="23" y="53"/>
                  </a:lnTo>
                  <a:lnTo>
                    <a:pt x="23" y="57"/>
                  </a:lnTo>
                  <a:lnTo>
                    <a:pt x="23" y="60"/>
                  </a:lnTo>
                  <a:lnTo>
                    <a:pt x="27" y="64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12" y="60"/>
                  </a:lnTo>
                  <a:lnTo>
                    <a:pt x="12" y="53"/>
                  </a:lnTo>
                  <a:lnTo>
                    <a:pt x="12" y="27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3" name="Freeform 122"/>
            <p:cNvSpPr>
              <a:spLocks/>
            </p:cNvSpPr>
            <p:nvPr/>
          </p:nvSpPr>
          <p:spPr bwMode="auto">
            <a:xfrm>
              <a:off x="5391" y="3117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8 w 41"/>
                <a:gd name="T5" fmla="*/ 7 h 135"/>
                <a:gd name="T6" fmla="*/ 19 w 41"/>
                <a:gd name="T7" fmla="*/ 15 h 135"/>
                <a:gd name="T8" fmla="*/ 26 w 41"/>
                <a:gd name="T9" fmla="*/ 26 h 135"/>
                <a:gd name="T10" fmla="*/ 34 w 41"/>
                <a:gd name="T11" fmla="*/ 41 h 135"/>
                <a:gd name="T12" fmla="*/ 38 w 41"/>
                <a:gd name="T13" fmla="*/ 52 h 135"/>
                <a:gd name="T14" fmla="*/ 41 w 41"/>
                <a:gd name="T15" fmla="*/ 67 h 135"/>
                <a:gd name="T16" fmla="*/ 38 w 41"/>
                <a:gd name="T17" fmla="*/ 82 h 135"/>
                <a:gd name="T18" fmla="*/ 34 w 41"/>
                <a:gd name="T19" fmla="*/ 97 h 135"/>
                <a:gd name="T20" fmla="*/ 30 w 41"/>
                <a:gd name="T21" fmla="*/ 109 h 135"/>
                <a:gd name="T22" fmla="*/ 19 w 41"/>
                <a:gd name="T23" fmla="*/ 120 h 135"/>
                <a:gd name="T24" fmla="*/ 11 w 41"/>
                <a:gd name="T25" fmla="*/ 131 h 135"/>
                <a:gd name="T26" fmla="*/ 0 w 41"/>
                <a:gd name="T27" fmla="*/ 135 h 135"/>
                <a:gd name="T28" fmla="*/ 0 w 41"/>
                <a:gd name="T29" fmla="*/ 131 h 135"/>
                <a:gd name="T30" fmla="*/ 8 w 41"/>
                <a:gd name="T31" fmla="*/ 127 h 135"/>
                <a:gd name="T32" fmla="*/ 15 w 41"/>
                <a:gd name="T33" fmla="*/ 120 h 135"/>
                <a:gd name="T34" fmla="*/ 19 w 41"/>
                <a:gd name="T35" fmla="*/ 109 h 135"/>
                <a:gd name="T36" fmla="*/ 23 w 41"/>
                <a:gd name="T37" fmla="*/ 97 h 135"/>
                <a:gd name="T38" fmla="*/ 26 w 41"/>
                <a:gd name="T39" fmla="*/ 86 h 135"/>
                <a:gd name="T40" fmla="*/ 26 w 41"/>
                <a:gd name="T41" fmla="*/ 71 h 135"/>
                <a:gd name="T42" fmla="*/ 26 w 41"/>
                <a:gd name="T43" fmla="*/ 56 h 135"/>
                <a:gd name="T44" fmla="*/ 23 w 41"/>
                <a:gd name="T45" fmla="*/ 41 h 135"/>
                <a:gd name="T46" fmla="*/ 23 w 41"/>
                <a:gd name="T47" fmla="*/ 34 h 135"/>
                <a:gd name="T48" fmla="*/ 19 w 41"/>
                <a:gd name="T49" fmla="*/ 26 h 135"/>
                <a:gd name="T50" fmla="*/ 15 w 41"/>
                <a:gd name="T51" fmla="*/ 22 h 135"/>
                <a:gd name="T52" fmla="*/ 11 w 41"/>
                <a:gd name="T53" fmla="*/ 15 h 135"/>
                <a:gd name="T54" fmla="*/ 8 w 41"/>
                <a:gd name="T55" fmla="*/ 11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19" y="15"/>
                  </a:lnTo>
                  <a:lnTo>
                    <a:pt x="26" y="26"/>
                  </a:lnTo>
                  <a:lnTo>
                    <a:pt x="34" y="41"/>
                  </a:lnTo>
                  <a:lnTo>
                    <a:pt x="38" y="52"/>
                  </a:lnTo>
                  <a:lnTo>
                    <a:pt x="41" y="67"/>
                  </a:lnTo>
                  <a:lnTo>
                    <a:pt x="38" y="82"/>
                  </a:lnTo>
                  <a:lnTo>
                    <a:pt x="34" y="97"/>
                  </a:lnTo>
                  <a:lnTo>
                    <a:pt x="30" y="109"/>
                  </a:lnTo>
                  <a:lnTo>
                    <a:pt x="19" y="120"/>
                  </a:lnTo>
                  <a:lnTo>
                    <a:pt x="11" y="131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8" y="127"/>
                  </a:lnTo>
                  <a:lnTo>
                    <a:pt x="15" y="120"/>
                  </a:lnTo>
                  <a:lnTo>
                    <a:pt x="19" y="109"/>
                  </a:lnTo>
                  <a:lnTo>
                    <a:pt x="23" y="97"/>
                  </a:lnTo>
                  <a:lnTo>
                    <a:pt x="26" y="86"/>
                  </a:lnTo>
                  <a:lnTo>
                    <a:pt x="26" y="71"/>
                  </a:lnTo>
                  <a:lnTo>
                    <a:pt x="26" y="56"/>
                  </a:lnTo>
                  <a:lnTo>
                    <a:pt x="23" y="41"/>
                  </a:lnTo>
                  <a:lnTo>
                    <a:pt x="23" y="34"/>
                  </a:lnTo>
                  <a:lnTo>
                    <a:pt x="19" y="26"/>
                  </a:lnTo>
                  <a:lnTo>
                    <a:pt x="15" y="22"/>
                  </a:lnTo>
                  <a:lnTo>
                    <a:pt x="11" y="15"/>
                  </a:lnTo>
                  <a:lnTo>
                    <a:pt x="8" y="1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4" name="Freeform 123"/>
            <p:cNvSpPr>
              <a:spLocks/>
            </p:cNvSpPr>
            <p:nvPr/>
          </p:nvSpPr>
          <p:spPr bwMode="auto">
            <a:xfrm>
              <a:off x="769" y="3514"/>
              <a:ext cx="105" cy="68"/>
            </a:xfrm>
            <a:custGeom>
              <a:avLst/>
              <a:gdLst>
                <a:gd name="T0" fmla="*/ 0 w 105"/>
                <a:gd name="T1" fmla="*/ 0 h 68"/>
                <a:gd name="T2" fmla="*/ 27 w 105"/>
                <a:gd name="T3" fmla="*/ 0 h 68"/>
                <a:gd name="T4" fmla="*/ 27 w 105"/>
                <a:gd name="T5" fmla="*/ 0 h 68"/>
                <a:gd name="T6" fmla="*/ 23 w 105"/>
                <a:gd name="T7" fmla="*/ 4 h 68"/>
                <a:gd name="T8" fmla="*/ 23 w 105"/>
                <a:gd name="T9" fmla="*/ 4 h 68"/>
                <a:gd name="T10" fmla="*/ 23 w 105"/>
                <a:gd name="T11" fmla="*/ 4 h 68"/>
                <a:gd name="T12" fmla="*/ 23 w 105"/>
                <a:gd name="T13" fmla="*/ 8 h 68"/>
                <a:gd name="T14" fmla="*/ 23 w 105"/>
                <a:gd name="T15" fmla="*/ 12 h 68"/>
                <a:gd name="T16" fmla="*/ 23 w 105"/>
                <a:gd name="T17" fmla="*/ 12 h 68"/>
                <a:gd name="T18" fmla="*/ 38 w 105"/>
                <a:gd name="T19" fmla="*/ 49 h 68"/>
                <a:gd name="T20" fmla="*/ 53 w 105"/>
                <a:gd name="T21" fmla="*/ 19 h 68"/>
                <a:gd name="T22" fmla="*/ 49 w 105"/>
                <a:gd name="T23" fmla="*/ 12 h 68"/>
                <a:gd name="T24" fmla="*/ 45 w 105"/>
                <a:gd name="T25" fmla="*/ 8 h 68"/>
                <a:gd name="T26" fmla="*/ 45 w 105"/>
                <a:gd name="T27" fmla="*/ 4 h 68"/>
                <a:gd name="T28" fmla="*/ 42 w 105"/>
                <a:gd name="T29" fmla="*/ 4 h 68"/>
                <a:gd name="T30" fmla="*/ 38 w 105"/>
                <a:gd name="T31" fmla="*/ 0 h 68"/>
                <a:gd name="T32" fmla="*/ 38 w 105"/>
                <a:gd name="T33" fmla="*/ 0 h 68"/>
                <a:gd name="T34" fmla="*/ 68 w 105"/>
                <a:gd name="T35" fmla="*/ 0 h 68"/>
                <a:gd name="T36" fmla="*/ 68 w 105"/>
                <a:gd name="T37" fmla="*/ 0 h 68"/>
                <a:gd name="T38" fmla="*/ 64 w 105"/>
                <a:gd name="T39" fmla="*/ 4 h 68"/>
                <a:gd name="T40" fmla="*/ 64 w 105"/>
                <a:gd name="T41" fmla="*/ 4 h 68"/>
                <a:gd name="T42" fmla="*/ 60 w 105"/>
                <a:gd name="T43" fmla="*/ 8 h 68"/>
                <a:gd name="T44" fmla="*/ 60 w 105"/>
                <a:gd name="T45" fmla="*/ 8 h 68"/>
                <a:gd name="T46" fmla="*/ 60 w 105"/>
                <a:gd name="T47" fmla="*/ 12 h 68"/>
                <a:gd name="T48" fmla="*/ 60 w 105"/>
                <a:gd name="T49" fmla="*/ 12 h 68"/>
                <a:gd name="T50" fmla="*/ 79 w 105"/>
                <a:gd name="T51" fmla="*/ 49 h 68"/>
                <a:gd name="T52" fmla="*/ 94 w 105"/>
                <a:gd name="T53" fmla="*/ 12 h 68"/>
                <a:gd name="T54" fmla="*/ 94 w 105"/>
                <a:gd name="T55" fmla="*/ 8 h 68"/>
                <a:gd name="T56" fmla="*/ 94 w 105"/>
                <a:gd name="T57" fmla="*/ 8 h 68"/>
                <a:gd name="T58" fmla="*/ 94 w 105"/>
                <a:gd name="T59" fmla="*/ 4 h 68"/>
                <a:gd name="T60" fmla="*/ 94 w 105"/>
                <a:gd name="T61" fmla="*/ 4 h 68"/>
                <a:gd name="T62" fmla="*/ 90 w 105"/>
                <a:gd name="T63" fmla="*/ 4 h 68"/>
                <a:gd name="T64" fmla="*/ 87 w 105"/>
                <a:gd name="T65" fmla="*/ 0 h 68"/>
                <a:gd name="T66" fmla="*/ 87 w 105"/>
                <a:gd name="T67" fmla="*/ 0 h 68"/>
                <a:gd name="T68" fmla="*/ 105 w 105"/>
                <a:gd name="T69" fmla="*/ 0 h 68"/>
                <a:gd name="T70" fmla="*/ 105 w 105"/>
                <a:gd name="T71" fmla="*/ 0 h 68"/>
                <a:gd name="T72" fmla="*/ 102 w 105"/>
                <a:gd name="T73" fmla="*/ 4 h 68"/>
                <a:gd name="T74" fmla="*/ 98 w 105"/>
                <a:gd name="T75" fmla="*/ 12 h 68"/>
                <a:gd name="T76" fmla="*/ 75 w 105"/>
                <a:gd name="T77" fmla="*/ 68 h 68"/>
                <a:gd name="T78" fmla="*/ 75 w 105"/>
                <a:gd name="T79" fmla="*/ 68 h 68"/>
                <a:gd name="T80" fmla="*/ 57 w 105"/>
                <a:gd name="T81" fmla="*/ 27 h 68"/>
                <a:gd name="T82" fmla="*/ 34 w 105"/>
                <a:gd name="T83" fmla="*/ 68 h 68"/>
                <a:gd name="T84" fmla="*/ 30 w 105"/>
                <a:gd name="T85" fmla="*/ 68 h 68"/>
                <a:gd name="T86" fmla="*/ 8 w 105"/>
                <a:gd name="T87" fmla="*/ 12 h 68"/>
                <a:gd name="T88" fmla="*/ 8 w 105"/>
                <a:gd name="T89" fmla="*/ 8 h 68"/>
                <a:gd name="T90" fmla="*/ 4 w 105"/>
                <a:gd name="T91" fmla="*/ 4 h 68"/>
                <a:gd name="T92" fmla="*/ 4 w 105"/>
                <a:gd name="T93" fmla="*/ 4 h 68"/>
                <a:gd name="T94" fmla="*/ 0 w 105"/>
                <a:gd name="T95" fmla="*/ 0 h 68"/>
                <a:gd name="T96" fmla="*/ 0 w 105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5"/>
                <a:gd name="T148" fmla="*/ 0 h 68"/>
                <a:gd name="T149" fmla="*/ 105 w 105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5" h="68">
                  <a:moveTo>
                    <a:pt x="0" y="0"/>
                  </a:moveTo>
                  <a:lnTo>
                    <a:pt x="27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38" y="49"/>
                  </a:lnTo>
                  <a:lnTo>
                    <a:pt x="53" y="19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5" y="4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68" y="0"/>
                  </a:lnTo>
                  <a:lnTo>
                    <a:pt x="64" y="4"/>
                  </a:lnTo>
                  <a:lnTo>
                    <a:pt x="60" y="8"/>
                  </a:lnTo>
                  <a:lnTo>
                    <a:pt x="60" y="12"/>
                  </a:lnTo>
                  <a:lnTo>
                    <a:pt x="79" y="49"/>
                  </a:lnTo>
                  <a:lnTo>
                    <a:pt x="94" y="12"/>
                  </a:lnTo>
                  <a:lnTo>
                    <a:pt x="94" y="8"/>
                  </a:lnTo>
                  <a:lnTo>
                    <a:pt x="94" y="4"/>
                  </a:lnTo>
                  <a:lnTo>
                    <a:pt x="90" y="4"/>
                  </a:lnTo>
                  <a:lnTo>
                    <a:pt x="87" y="0"/>
                  </a:lnTo>
                  <a:lnTo>
                    <a:pt x="105" y="0"/>
                  </a:lnTo>
                  <a:lnTo>
                    <a:pt x="102" y="4"/>
                  </a:lnTo>
                  <a:lnTo>
                    <a:pt x="98" y="12"/>
                  </a:lnTo>
                  <a:lnTo>
                    <a:pt x="75" y="68"/>
                  </a:lnTo>
                  <a:lnTo>
                    <a:pt x="57" y="27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5" name="Freeform 124"/>
            <p:cNvSpPr>
              <a:spLocks noEditPoints="1"/>
            </p:cNvSpPr>
            <p:nvPr/>
          </p:nvSpPr>
          <p:spPr bwMode="auto">
            <a:xfrm>
              <a:off x="878" y="3514"/>
              <a:ext cx="64" cy="68"/>
            </a:xfrm>
            <a:custGeom>
              <a:avLst/>
              <a:gdLst>
                <a:gd name="T0" fmla="*/ 34 w 64"/>
                <a:gd name="T1" fmla="*/ 0 h 68"/>
                <a:gd name="T2" fmla="*/ 41 w 64"/>
                <a:gd name="T3" fmla="*/ 0 h 68"/>
                <a:gd name="T4" fmla="*/ 49 w 64"/>
                <a:gd name="T5" fmla="*/ 4 h 68"/>
                <a:gd name="T6" fmla="*/ 56 w 64"/>
                <a:gd name="T7" fmla="*/ 12 h 68"/>
                <a:gd name="T8" fmla="*/ 64 w 64"/>
                <a:gd name="T9" fmla="*/ 23 h 68"/>
                <a:gd name="T10" fmla="*/ 64 w 64"/>
                <a:gd name="T11" fmla="*/ 34 h 68"/>
                <a:gd name="T12" fmla="*/ 64 w 64"/>
                <a:gd name="T13" fmla="*/ 42 h 68"/>
                <a:gd name="T14" fmla="*/ 60 w 64"/>
                <a:gd name="T15" fmla="*/ 53 h 68"/>
                <a:gd name="T16" fmla="*/ 56 w 64"/>
                <a:gd name="T17" fmla="*/ 60 h 68"/>
                <a:gd name="T18" fmla="*/ 49 w 64"/>
                <a:gd name="T19" fmla="*/ 64 h 68"/>
                <a:gd name="T20" fmla="*/ 41 w 64"/>
                <a:gd name="T21" fmla="*/ 68 h 68"/>
                <a:gd name="T22" fmla="*/ 30 w 64"/>
                <a:gd name="T23" fmla="*/ 68 h 68"/>
                <a:gd name="T24" fmla="*/ 23 w 64"/>
                <a:gd name="T25" fmla="*/ 68 h 68"/>
                <a:gd name="T26" fmla="*/ 15 w 64"/>
                <a:gd name="T27" fmla="*/ 64 h 68"/>
                <a:gd name="T28" fmla="*/ 8 w 64"/>
                <a:gd name="T29" fmla="*/ 57 h 68"/>
                <a:gd name="T30" fmla="*/ 4 w 64"/>
                <a:gd name="T31" fmla="*/ 45 h 68"/>
                <a:gd name="T32" fmla="*/ 0 w 64"/>
                <a:gd name="T33" fmla="*/ 34 h 68"/>
                <a:gd name="T34" fmla="*/ 0 w 64"/>
                <a:gd name="T35" fmla="*/ 27 h 68"/>
                <a:gd name="T36" fmla="*/ 4 w 64"/>
                <a:gd name="T37" fmla="*/ 15 h 68"/>
                <a:gd name="T38" fmla="*/ 11 w 64"/>
                <a:gd name="T39" fmla="*/ 8 h 68"/>
                <a:gd name="T40" fmla="*/ 15 w 64"/>
                <a:gd name="T41" fmla="*/ 4 h 68"/>
                <a:gd name="T42" fmla="*/ 23 w 64"/>
                <a:gd name="T43" fmla="*/ 0 h 68"/>
                <a:gd name="T44" fmla="*/ 34 w 64"/>
                <a:gd name="T45" fmla="*/ 0 h 68"/>
                <a:gd name="T46" fmla="*/ 30 w 64"/>
                <a:gd name="T47" fmla="*/ 4 h 68"/>
                <a:gd name="T48" fmla="*/ 26 w 64"/>
                <a:gd name="T49" fmla="*/ 4 h 68"/>
                <a:gd name="T50" fmla="*/ 23 w 64"/>
                <a:gd name="T51" fmla="*/ 8 h 68"/>
                <a:gd name="T52" fmla="*/ 19 w 64"/>
                <a:gd name="T53" fmla="*/ 8 h 68"/>
                <a:gd name="T54" fmla="*/ 15 w 64"/>
                <a:gd name="T55" fmla="*/ 15 h 68"/>
                <a:gd name="T56" fmla="*/ 15 w 64"/>
                <a:gd name="T57" fmla="*/ 19 h 68"/>
                <a:gd name="T58" fmla="*/ 11 w 64"/>
                <a:gd name="T59" fmla="*/ 30 h 68"/>
                <a:gd name="T60" fmla="*/ 15 w 64"/>
                <a:gd name="T61" fmla="*/ 42 h 68"/>
                <a:gd name="T62" fmla="*/ 19 w 64"/>
                <a:gd name="T63" fmla="*/ 53 h 68"/>
                <a:gd name="T64" fmla="*/ 26 w 64"/>
                <a:gd name="T65" fmla="*/ 60 h 68"/>
                <a:gd name="T66" fmla="*/ 34 w 64"/>
                <a:gd name="T67" fmla="*/ 64 h 68"/>
                <a:gd name="T68" fmla="*/ 41 w 64"/>
                <a:gd name="T69" fmla="*/ 64 h 68"/>
                <a:gd name="T70" fmla="*/ 49 w 64"/>
                <a:gd name="T71" fmla="*/ 60 h 68"/>
                <a:gd name="T72" fmla="*/ 53 w 64"/>
                <a:gd name="T73" fmla="*/ 49 h 68"/>
                <a:gd name="T74" fmla="*/ 53 w 64"/>
                <a:gd name="T75" fmla="*/ 38 h 68"/>
                <a:gd name="T76" fmla="*/ 53 w 64"/>
                <a:gd name="T77" fmla="*/ 27 h 68"/>
                <a:gd name="T78" fmla="*/ 49 w 64"/>
                <a:gd name="T79" fmla="*/ 19 h 68"/>
                <a:gd name="T80" fmla="*/ 45 w 64"/>
                <a:gd name="T81" fmla="*/ 12 h 68"/>
                <a:gd name="T82" fmla="*/ 38 w 64"/>
                <a:gd name="T83" fmla="*/ 4 h 68"/>
                <a:gd name="T84" fmla="*/ 30 w 64"/>
                <a:gd name="T85" fmla="*/ 4 h 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68"/>
                <a:gd name="T131" fmla="*/ 64 w 64"/>
                <a:gd name="T132" fmla="*/ 68 h 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68">
                  <a:moveTo>
                    <a:pt x="34" y="0"/>
                  </a:moveTo>
                  <a:lnTo>
                    <a:pt x="41" y="0"/>
                  </a:lnTo>
                  <a:lnTo>
                    <a:pt x="49" y="4"/>
                  </a:lnTo>
                  <a:lnTo>
                    <a:pt x="56" y="12"/>
                  </a:lnTo>
                  <a:lnTo>
                    <a:pt x="64" y="23"/>
                  </a:lnTo>
                  <a:lnTo>
                    <a:pt x="64" y="34"/>
                  </a:lnTo>
                  <a:lnTo>
                    <a:pt x="64" y="42"/>
                  </a:lnTo>
                  <a:lnTo>
                    <a:pt x="60" y="53"/>
                  </a:lnTo>
                  <a:lnTo>
                    <a:pt x="56" y="60"/>
                  </a:lnTo>
                  <a:lnTo>
                    <a:pt x="49" y="64"/>
                  </a:lnTo>
                  <a:lnTo>
                    <a:pt x="41" y="68"/>
                  </a:lnTo>
                  <a:lnTo>
                    <a:pt x="30" y="68"/>
                  </a:lnTo>
                  <a:lnTo>
                    <a:pt x="23" y="68"/>
                  </a:lnTo>
                  <a:lnTo>
                    <a:pt x="15" y="64"/>
                  </a:lnTo>
                  <a:lnTo>
                    <a:pt x="8" y="57"/>
                  </a:lnTo>
                  <a:lnTo>
                    <a:pt x="4" y="45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23" y="0"/>
                  </a:lnTo>
                  <a:lnTo>
                    <a:pt x="34" y="0"/>
                  </a:lnTo>
                  <a:close/>
                  <a:moveTo>
                    <a:pt x="30" y="4"/>
                  </a:moveTo>
                  <a:lnTo>
                    <a:pt x="26" y="4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1" y="30"/>
                  </a:lnTo>
                  <a:lnTo>
                    <a:pt x="15" y="42"/>
                  </a:lnTo>
                  <a:lnTo>
                    <a:pt x="19" y="53"/>
                  </a:lnTo>
                  <a:lnTo>
                    <a:pt x="26" y="60"/>
                  </a:lnTo>
                  <a:lnTo>
                    <a:pt x="34" y="64"/>
                  </a:lnTo>
                  <a:lnTo>
                    <a:pt x="41" y="64"/>
                  </a:lnTo>
                  <a:lnTo>
                    <a:pt x="49" y="60"/>
                  </a:lnTo>
                  <a:lnTo>
                    <a:pt x="53" y="49"/>
                  </a:lnTo>
                  <a:lnTo>
                    <a:pt x="53" y="38"/>
                  </a:lnTo>
                  <a:lnTo>
                    <a:pt x="53" y="27"/>
                  </a:lnTo>
                  <a:lnTo>
                    <a:pt x="49" y="19"/>
                  </a:lnTo>
                  <a:lnTo>
                    <a:pt x="45" y="12"/>
                  </a:lnTo>
                  <a:lnTo>
                    <a:pt x="38" y="4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6" name="Freeform 125"/>
            <p:cNvSpPr>
              <a:spLocks/>
            </p:cNvSpPr>
            <p:nvPr/>
          </p:nvSpPr>
          <p:spPr bwMode="auto">
            <a:xfrm>
              <a:off x="949" y="3514"/>
              <a:ext cx="49" cy="68"/>
            </a:xfrm>
            <a:custGeom>
              <a:avLst/>
              <a:gdLst>
                <a:gd name="T0" fmla="*/ 23 w 49"/>
                <a:gd name="T1" fmla="*/ 0 h 68"/>
                <a:gd name="T2" fmla="*/ 23 w 49"/>
                <a:gd name="T3" fmla="*/ 15 h 68"/>
                <a:gd name="T4" fmla="*/ 30 w 49"/>
                <a:gd name="T5" fmla="*/ 8 h 68"/>
                <a:gd name="T6" fmla="*/ 34 w 49"/>
                <a:gd name="T7" fmla="*/ 0 h 68"/>
                <a:gd name="T8" fmla="*/ 42 w 49"/>
                <a:gd name="T9" fmla="*/ 0 h 68"/>
                <a:gd name="T10" fmla="*/ 45 w 49"/>
                <a:gd name="T11" fmla="*/ 0 h 68"/>
                <a:gd name="T12" fmla="*/ 45 w 49"/>
                <a:gd name="T13" fmla="*/ 0 h 68"/>
                <a:gd name="T14" fmla="*/ 49 w 49"/>
                <a:gd name="T15" fmla="*/ 4 h 68"/>
                <a:gd name="T16" fmla="*/ 49 w 49"/>
                <a:gd name="T17" fmla="*/ 8 h 68"/>
                <a:gd name="T18" fmla="*/ 49 w 49"/>
                <a:gd name="T19" fmla="*/ 12 h 68"/>
                <a:gd name="T20" fmla="*/ 49 w 49"/>
                <a:gd name="T21" fmla="*/ 15 h 68"/>
                <a:gd name="T22" fmla="*/ 45 w 49"/>
                <a:gd name="T23" fmla="*/ 15 h 68"/>
                <a:gd name="T24" fmla="*/ 45 w 49"/>
                <a:gd name="T25" fmla="*/ 15 h 68"/>
                <a:gd name="T26" fmla="*/ 42 w 49"/>
                <a:gd name="T27" fmla="*/ 15 h 68"/>
                <a:gd name="T28" fmla="*/ 38 w 49"/>
                <a:gd name="T29" fmla="*/ 12 h 68"/>
                <a:gd name="T30" fmla="*/ 34 w 49"/>
                <a:gd name="T31" fmla="*/ 12 h 68"/>
                <a:gd name="T32" fmla="*/ 34 w 49"/>
                <a:gd name="T33" fmla="*/ 12 h 68"/>
                <a:gd name="T34" fmla="*/ 30 w 49"/>
                <a:gd name="T35" fmla="*/ 12 h 68"/>
                <a:gd name="T36" fmla="*/ 30 w 49"/>
                <a:gd name="T37" fmla="*/ 12 h 68"/>
                <a:gd name="T38" fmla="*/ 27 w 49"/>
                <a:gd name="T39" fmla="*/ 15 h 68"/>
                <a:gd name="T40" fmla="*/ 23 w 49"/>
                <a:gd name="T41" fmla="*/ 23 h 68"/>
                <a:gd name="T42" fmla="*/ 23 w 49"/>
                <a:gd name="T43" fmla="*/ 53 h 68"/>
                <a:gd name="T44" fmla="*/ 23 w 49"/>
                <a:gd name="T45" fmla="*/ 57 h 68"/>
                <a:gd name="T46" fmla="*/ 23 w 49"/>
                <a:gd name="T47" fmla="*/ 60 h 68"/>
                <a:gd name="T48" fmla="*/ 27 w 49"/>
                <a:gd name="T49" fmla="*/ 64 h 68"/>
                <a:gd name="T50" fmla="*/ 27 w 49"/>
                <a:gd name="T51" fmla="*/ 64 h 68"/>
                <a:gd name="T52" fmla="*/ 30 w 49"/>
                <a:gd name="T53" fmla="*/ 64 h 68"/>
                <a:gd name="T54" fmla="*/ 34 w 49"/>
                <a:gd name="T55" fmla="*/ 68 h 68"/>
                <a:gd name="T56" fmla="*/ 34 w 49"/>
                <a:gd name="T57" fmla="*/ 68 h 68"/>
                <a:gd name="T58" fmla="*/ 0 w 49"/>
                <a:gd name="T59" fmla="*/ 68 h 68"/>
                <a:gd name="T60" fmla="*/ 0 w 49"/>
                <a:gd name="T61" fmla="*/ 68 h 68"/>
                <a:gd name="T62" fmla="*/ 4 w 49"/>
                <a:gd name="T63" fmla="*/ 64 h 68"/>
                <a:gd name="T64" fmla="*/ 8 w 49"/>
                <a:gd name="T65" fmla="*/ 64 h 68"/>
                <a:gd name="T66" fmla="*/ 8 w 49"/>
                <a:gd name="T67" fmla="*/ 64 h 68"/>
                <a:gd name="T68" fmla="*/ 12 w 49"/>
                <a:gd name="T69" fmla="*/ 60 h 68"/>
                <a:gd name="T70" fmla="*/ 12 w 49"/>
                <a:gd name="T71" fmla="*/ 57 h 68"/>
                <a:gd name="T72" fmla="*/ 12 w 49"/>
                <a:gd name="T73" fmla="*/ 53 h 68"/>
                <a:gd name="T74" fmla="*/ 12 w 49"/>
                <a:gd name="T75" fmla="*/ 27 h 68"/>
                <a:gd name="T76" fmla="*/ 12 w 49"/>
                <a:gd name="T77" fmla="*/ 15 h 68"/>
                <a:gd name="T78" fmla="*/ 12 w 49"/>
                <a:gd name="T79" fmla="*/ 12 h 68"/>
                <a:gd name="T80" fmla="*/ 8 w 49"/>
                <a:gd name="T81" fmla="*/ 12 h 68"/>
                <a:gd name="T82" fmla="*/ 8 w 49"/>
                <a:gd name="T83" fmla="*/ 8 h 68"/>
                <a:gd name="T84" fmla="*/ 8 w 49"/>
                <a:gd name="T85" fmla="*/ 8 h 68"/>
                <a:gd name="T86" fmla="*/ 8 w 49"/>
                <a:gd name="T87" fmla="*/ 8 h 68"/>
                <a:gd name="T88" fmla="*/ 4 w 49"/>
                <a:gd name="T89" fmla="*/ 8 h 68"/>
                <a:gd name="T90" fmla="*/ 0 w 49"/>
                <a:gd name="T91" fmla="*/ 8 h 68"/>
                <a:gd name="T92" fmla="*/ 0 w 49"/>
                <a:gd name="T93" fmla="*/ 8 h 68"/>
                <a:gd name="T94" fmla="*/ 19 w 49"/>
                <a:gd name="T95" fmla="*/ 0 h 68"/>
                <a:gd name="T96" fmla="*/ 23 w 49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"/>
                <a:gd name="T148" fmla="*/ 0 h 68"/>
                <a:gd name="T149" fmla="*/ 49 w 49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" h="68">
                  <a:moveTo>
                    <a:pt x="23" y="0"/>
                  </a:moveTo>
                  <a:lnTo>
                    <a:pt x="23" y="15"/>
                  </a:lnTo>
                  <a:lnTo>
                    <a:pt x="30" y="8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4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7" y="15"/>
                  </a:lnTo>
                  <a:lnTo>
                    <a:pt x="23" y="23"/>
                  </a:lnTo>
                  <a:lnTo>
                    <a:pt x="23" y="53"/>
                  </a:lnTo>
                  <a:lnTo>
                    <a:pt x="23" y="57"/>
                  </a:lnTo>
                  <a:lnTo>
                    <a:pt x="23" y="60"/>
                  </a:lnTo>
                  <a:lnTo>
                    <a:pt x="27" y="64"/>
                  </a:lnTo>
                  <a:lnTo>
                    <a:pt x="30" y="64"/>
                  </a:lnTo>
                  <a:lnTo>
                    <a:pt x="34" y="68"/>
                  </a:lnTo>
                  <a:lnTo>
                    <a:pt x="0" y="68"/>
                  </a:lnTo>
                  <a:lnTo>
                    <a:pt x="4" y="64"/>
                  </a:lnTo>
                  <a:lnTo>
                    <a:pt x="8" y="64"/>
                  </a:lnTo>
                  <a:lnTo>
                    <a:pt x="12" y="60"/>
                  </a:lnTo>
                  <a:lnTo>
                    <a:pt x="12" y="57"/>
                  </a:lnTo>
                  <a:lnTo>
                    <a:pt x="12" y="53"/>
                  </a:lnTo>
                  <a:lnTo>
                    <a:pt x="12" y="27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7" name="Freeform 126"/>
            <p:cNvSpPr>
              <a:spLocks/>
            </p:cNvSpPr>
            <p:nvPr/>
          </p:nvSpPr>
          <p:spPr bwMode="auto">
            <a:xfrm>
              <a:off x="1002" y="3477"/>
              <a:ext cx="71" cy="105"/>
            </a:xfrm>
            <a:custGeom>
              <a:avLst/>
              <a:gdLst>
                <a:gd name="T0" fmla="*/ 19 w 71"/>
                <a:gd name="T1" fmla="*/ 67 h 105"/>
                <a:gd name="T2" fmla="*/ 41 w 71"/>
                <a:gd name="T3" fmla="*/ 49 h 105"/>
                <a:gd name="T4" fmla="*/ 45 w 71"/>
                <a:gd name="T5" fmla="*/ 45 h 105"/>
                <a:gd name="T6" fmla="*/ 45 w 71"/>
                <a:gd name="T7" fmla="*/ 41 h 105"/>
                <a:gd name="T8" fmla="*/ 41 w 71"/>
                <a:gd name="T9" fmla="*/ 41 h 105"/>
                <a:gd name="T10" fmla="*/ 41 w 71"/>
                <a:gd name="T11" fmla="*/ 37 h 105"/>
                <a:gd name="T12" fmla="*/ 67 w 71"/>
                <a:gd name="T13" fmla="*/ 37 h 105"/>
                <a:gd name="T14" fmla="*/ 60 w 71"/>
                <a:gd name="T15" fmla="*/ 41 h 105"/>
                <a:gd name="T16" fmla="*/ 49 w 71"/>
                <a:gd name="T17" fmla="*/ 49 h 105"/>
                <a:gd name="T18" fmla="*/ 52 w 71"/>
                <a:gd name="T19" fmla="*/ 86 h 105"/>
                <a:gd name="T20" fmla="*/ 60 w 71"/>
                <a:gd name="T21" fmla="*/ 97 h 105"/>
                <a:gd name="T22" fmla="*/ 67 w 71"/>
                <a:gd name="T23" fmla="*/ 101 h 105"/>
                <a:gd name="T24" fmla="*/ 71 w 71"/>
                <a:gd name="T25" fmla="*/ 101 h 105"/>
                <a:gd name="T26" fmla="*/ 41 w 71"/>
                <a:gd name="T27" fmla="*/ 105 h 105"/>
                <a:gd name="T28" fmla="*/ 41 w 71"/>
                <a:gd name="T29" fmla="*/ 105 h 105"/>
                <a:gd name="T30" fmla="*/ 45 w 71"/>
                <a:gd name="T31" fmla="*/ 101 h 105"/>
                <a:gd name="T32" fmla="*/ 45 w 71"/>
                <a:gd name="T33" fmla="*/ 97 h 105"/>
                <a:gd name="T34" fmla="*/ 19 w 71"/>
                <a:gd name="T35" fmla="*/ 67 h 105"/>
                <a:gd name="T36" fmla="*/ 19 w 71"/>
                <a:gd name="T37" fmla="*/ 94 h 105"/>
                <a:gd name="T38" fmla="*/ 22 w 71"/>
                <a:gd name="T39" fmla="*/ 101 h 105"/>
                <a:gd name="T40" fmla="*/ 26 w 71"/>
                <a:gd name="T41" fmla="*/ 105 h 105"/>
                <a:gd name="T42" fmla="*/ 30 w 71"/>
                <a:gd name="T43" fmla="*/ 105 h 105"/>
                <a:gd name="T44" fmla="*/ 0 w 71"/>
                <a:gd name="T45" fmla="*/ 105 h 105"/>
                <a:gd name="T46" fmla="*/ 4 w 71"/>
                <a:gd name="T47" fmla="*/ 101 h 105"/>
                <a:gd name="T48" fmla="*/ 7 w 71"/>
                <a:gd name="T49" fmla="*/ 97 h 105"/>
                <a:gd name="T50" fmla="*/ 7 w 71"/>
                <a:gd name="T51" fmla="*/ 90 h 105"/>
                <a:gd name="T52" fmla="*/ 7 w 71"/>
                <a:gd name="T53" fmla="*/ 19 h 105"/>
                <a:gd name="T54" fmla="*/ 7 w 71"/>
                <a:gd name="T55" fmla="*/ 11 h 105"/>
                <a:gd name="T56" fmla="*/ 4 w 71"/>
                <a:gd name="T57" fmla="*/ 7 h 105"/>
                <a:gd name="T58" fmla="*/ 0 w 71"/>
                <a:gd name="T59" fmla="*/ 7 h 105"/>
                <a:gd name="T60" fmla="*/ 0 w 71"/>
                <a:gd name="T61" fmla="*/ 7 h 105"/>
                <a:gd name="T62" fmla="*/ 19 w 71"/>
                <a:gd name="T63" fmla="*/ 0 h 1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1"/>
                <a:gd name="T97" fmla="*/ 0 h 105"/>
                <a:gd name="T98" fmla="*/ 71 w 71"/>
                <a:gd name="T99" fmla="*/ 105 h 1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1" h="105">
                  <a:moveTo>
                    <a:pt x="19" y="0"/>
                  </a:moveTo>
                  <a:lnTo>
                    <a:pt x="19" y="67"/>
                  </a:lnTo>
                  <a:lnTo>
                    <a:pt x="37" y="52"/>
                  </a:lnTo>
                  <a:lnTo>
                    <a:pt x="41" y="49"/>
                  </a:lnTo>
                  <a:lnTo>
                    <a:pt x="45" y="45"/>
                  </a:lnTo>
                  <a:lnTo>
                    <a:pt x="45" y="41"/>
                  </a:lnTo>
                  <a:lnTo>
                    <a:pt x="41" y="41"/>
                  </a:lnTo>
                  <a:lnTo>
                    <a:pt x="41" y="37"/>
                  </a:lnTo>
                  <a:lnTo>
                    <a:pt x="67" y="37"/>
                  </a:lnTo>
                  <a:lnTo>
                    <a:pt x="64" y="41"/>
                  </a:lnTo>
                  <a:lnTo>
                    <a:pt x="60" y="41"/>
                  </a:lnTo>
                  <a:lnTo>
                    <a:pt x="56" y="45"/>
                  </a:lnTo>
                  <a:lnTo>
                    <a:pt x="49" y="49"/>
                  </a:lnTo>
                  <a:lnTo>
                    <a:pt x="34" y="64"/>
                  </a:lnTo>
                  <a:lnTo>
                    <a:pt x="52" y="86"/>
                  </a:lnTo>
                  <a:lnTo>
                    <a:pt x="56" y="94"/>
                  </a:lnTo>
                  <a:lnTo>
                    <a:pt x="60" y="97"/>
                  </a:lnTo>
                  <a:lnTo>
                    <a:pt x="64" y="101"/>
                  </a:lnTo>
                  <a:lnTo>
                    <a:pt x="67" y="101"/>
                  </a:lnTo>
                  <a:lnTo>
                    <a:pt x="71" y="101"/>
                  </a:lnTo>
                  <a:lnTo>
                    <a:pt x="71" y="105"/>
                  </a:lnTo>
                  <a:lnTo>
                    <a:pt x="41" y="105"/>
                  </a:lnTo>
                  <a:lnTo>
                    <a:pt x="45" y="101"/>
                  </a:lnTo>
                  <a:lnTo>
                    <a:pt x="45" y="97"/>
                  </a:lnTo>
                  <a:lnTo>
                    <a:pt x="41" y="94"/>
                  </a:lnTo>
                  <a:lnTo>
                    <a:pt x="19" y="67"/>
                  </a:lnTo>
                  <a:lnTo>
                    <a:pt x="19" y="90"/>
                  </a:lnTo>
                  <a:lnTo>
                    <a:pt x="19" y="94"/>
                  </a:lnTo>
                  <a:lnTo>
                    <a:pt x="22" y="97"/>
                  </a:lnTo>
                  <a:lnTo>
                    <a:pt x="22" y="101"/>
                  </a:lnTo>
                  <a:lnTo>
                    <a:pt x="26" y="105"/>
                  </a:lnTo>
                  <a:lnTo>
                    <a:pt x="30" y="105"/>
                  </a:lnTo>
                  <a:lnTo>
                    <a:pt x="0" y="105"/>
                  </a:lnTo>
                  <a:lnTo>
                    <a:pt x="4" y="101"/>
                  </a:lnTo>
                  <a:lnTo>
                    <a:pt x="7" y="101"/>
                  </a:lnTo>
                  <a:lnTo>
                    <a:pt x="7" y="97"/>
                  </a:lnTo>
                  <a:lnTo>
                    <a:pt x="7" y="94"/>
                  </a:lnTo>
                  <a:lnTo>
                    <a:pt x="7" y="90"/>
                  </a:lnTo>
                  <a:lnTo>
                    <a:pt x="7" y="30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8" name="Freeform 127"/>
            <p:cNvSpPr>
              <a:spLocks noEditPoints="1"/>
            </p:cNvSpPr>
            <p:nvPr/>
          </p:nvSpPr>
          <p:spPr bwMode="auto">
            <a:xfrm>
              <a:off x="1077" y="3514"/>
              <a:ext cx="56" cy="68"/>
            </a:xfrm>
            <a:custGeom>
              <a:avLst/>
              <a:gdLst>
                <a:gd name="T0" fmla="*/ 11 w 56"/>
                <a:gd name="T1" fmla="*/ 27 h 68"/>
                <a:gd name="T2" fmla="*/ 11 w 56"/>
                <a:gd name="T3" fmla="*/ 38 h 68"/>
                <a:gd name="T4" fmla="*/ 19 w 56"/>
                <a:gd name="T5" fmla="*/ 49 h 68"/>
                <a:gd name="T6" fmla="*/ 26 w 56"/>
                <a:gd name="T7" fmla="*/ 57 h 68"/>
                <a:gd name="T8" fmla="*/ 34 w 56"/>
                <a:gd name="T9" fmla="*/ 57 h 68"/>
                <a:gd name="T10" fmla="*/ 41 w 56"/>
                <a:gd name="T11" fmla="*/ 57 h 68"/>
                <a:gd name="T12" fmla="*/ 45 w 56"/>
                <a:gd name="T13" fmla="*/ 53 h 68"/>
                <a:gd name="T14" fmla="*/ 52 w 56"/>
                <a:gd name="T15" fmla="*/ 49 h 68"/>
                <a:gd name="T16" fmla="*/ 56 w 56"/>
                <a:gd name="T17" fmla="*/ 42 h 68"/>
                <a:gd name="T18" fmla="*/ 56 w 56"/>
                <a:gd name="T19" fmla="*/ 42 h 68"/>
                <a:gd name="T20" fmla="*/ 52 w 56"/>
                <a:gd name="T21" fmla="*/ 53 h 68"/>
                <a:gd name="T22" fmla="*/ 49 w 56"/>
                <a:gd name="T23" fmla="*/ 60 h 68"/>
                <a:gd name="T24" fmla="*/ 37 w 56"/>
                <a:gd name="T25" fmla="*/ 68 h 68"/>
                <a:gd name="T26" fmla="*/ 30 w 56"/>
                <a:gd name="T27" fmla="*/ 68 h 68"/>
                <a:gd name="T28" fmla="*/ 19 w 56"/>
                <a:gd name="T29" fmla="*/ 68 h 68"/>
                <a:gd name="T30" fmla="*/ 7 w 56"/>
                <a:gd name="T31" fmla="*/ 60 h 68"/>
                <a:gd name="T32" fmla="*/ 4 w 56"/>
                <a:gd name="T33" fmla="*/ 49 h 68"/>
                <a:gd name="T34" fmla="*/ 0 w 56"/>
                <a:gd name="T35" fmla="*/ 34 h 68"/>
                <a:gd name="T36" fmla="*/ 0 w 56"/>
                <a:gd name="T37" fmla="*/ 23 h 68"/>
                <a:gd name="T38" fmla="*/ 4 w 56"/>
                <a:gd name="T39" fmla="*/ 15 h 68"/>
                <a:gd name="T40" fmla="*/ 7 w 56"/>
                <a:gd name="T41" fmla="*/ 8 h 68"/>
                <a:gd name="T42" fmla="*/ 19 w 56"/>
                <a:gd name="T43" fmla="*/ 0 h 68"/>
                <a:gd name="T44" fmla="*/ 30 w 56"/>
                <a:gd name="T45" fmla="*/ 0 h 68"/>
                <a:gd name="T46" fmla="*/ 41 w 56"/>
                <a:gd name="T47" fmla="*/ 0 h 68"/>
                <a:gd name="T48" fmla="*/ 49 w 56"/>
                <a:gd name="T49" fmla="*/ 8 h 68"/>
                <a:gd name="T50" fmla="*/ 52 w 56"/>
                <a:gd name="T51" fmla="*/ 15 h 68"/>
                <a:gd name="T52" fmla="*/ 56 w 56"/>
                <a:gd name="T53" fmla="*/ 27 h 68"/>
                <a:gd name="T54" fmla="*/ 11 w 56"/>
                <a:gd name="T55" fmla="*/ 27 h 68"/>
                <a:gd name="T56" fmla="*/ 11 w 56"/>
                <a:gd name="T57" fmla="*/ 19 h 68"/>
                <a:gd name="T58" fmla="*/ 41 w 56"/>
                <a:gd name="T59" fmla="*/ 19 h 68"/>
                <a:gd name="T60" fmla="*/ 41 w 56"/>
                <a:gd name="T61" fmla="*/ 15 h 68"/>
                <a:gd name="T62" fmla="*/ 37 w 56"/>
                <a:gd name="T63" fmla="*/ 12 h 68"/>
                <a:gd name="T64" fmla="*/ 37 w 56"/>
                <a:gd name="T65" fmla="*/ 8 h 68"/>
                <a:gd name="T66" fmla="*/ 34 w 56"/>
                <a:gd name="T67" fmla="*/ 8 h 68"/>
                <a:gd name="T68" fmla="*/ 30 w 56"/>
                <a:gd name="T69" fmla="*/ 4 h 68"/>
                <a:gd name="T70" fmla="*/ 26 w 56"/>
                <a:gd name="T71" fmla="*/ 4 h 68"/>
                <a:gd name="T72" fmla="*/ 22 w 56"/>
                <a:gd name="T73" fmla="*/ 4 h 68"/>
                <a:gd name="T74" fmla="*/ 15 w 56"/>
                <a:gd name="T75" fmla="*/ 8 h 68"/>
                <a:gd name="T76" fmla="*/ 11 w 56"/>
                <a:gd name="T77" fmla="*/ 15 h 68"/>
                <a:gd name="T78" fmla="*/ 11 w 56"/>
                <a:gd name="T79" fmla="*/ 19 h 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"/>
                <a:gd name="T121" fmla="*/ 0 h 68"/>
                <a:gd name="T122" fmla="*/ 56 w 56"/>
                <a:gd name="T123" fmla="*/ 68 h 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" h="68">
                  <a:moveTo>
                    <a:pt x="11" y="27"/>
                  </a:moveTo>
                  <a:lnTo>
                    <a:pt x="11" y="38"/>
                  </a:lnTo>
                  <a:lnTo>
                    <a:pt x="19" y="49"/>
                  </a:lnTo>
                  <a:lnTo>
                    <a:pt x="26" y="57"/>
                  </a:lnTo>
                  <a:lnTo>
                    <a:pt x="34" y="57"/>
                  </a:lnTo>
                  <a:lnTo>
                    <a:pt x="41" y="57"/>
                  </a:lnTo>
                  <a:lnTo>
                    <a:pt x="45" y="53"/>
                  </a:lnTo>
                  <a:lnTo>
                    <a:pt x="52" y="49"/>
                  </a:lnTo>
                  <a:lnTo>
                    <a:pt x="56" y="42"/>
                  </a:lnTo>
                  <a:lnTo>
                    <a:pt x="52" y="53"/>
                  </a:lnTo>
                  <a:lnTo>
                    <a:pt x="49" y="60"/>
                  </a:lnTo>
                  <a:lnTo>
                    <a:pt x="37" y="68"/>
                  </a:lnTo>
                  <a:lnTo>
                    <a:pt x="30" y="68"/>
                  </a:lnTo>
                  <a:lnTo>
                    <a:pt x="19" y="68"/>
                  </a:lnTo>
                  <a:lnTo>
                    <a:pt x="7" y="60"/>
                  </a:lnTo>
                  <a:lnTo>
                    <a:pt x="4" y="49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7" y="8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9" y="8"/>
                  </a:lnTo>
                  <a:lnTo>
                    <a:pt x="52" y="15"/>
                  </a:lnTo>
                  <a:lnTo>
                    <a:pt x="56" y="27"/>
                  </a:lnTo>
                  <a:lnTo>
                    <a:pt x="11" y="27"/>
                  </a:lnTo>
                  <a:close/>
                  <a:moveTo>
                    <a:pt x="11" y="19"/>
                  </a:moveTo>
                  <a:lnTo>
                    <a:pt x="41" y="19"/>
                  </a:lnTo>
                  <a:lnTo>
                    <a:pt x="41" y="15"/>
                  </a:lnTo>
                  <a:lnTo>
                    <a:pt x="37" y="12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5" y="8"/>
                  </a:lnTo>
                  <a:lnTo>
                    <a:pt x="11" y="15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9" name="Freeform 128"/>
            <p:cNvSpPr>
              <a:spLocks/>
            </p:cNvSpPr>
            <p:nvPr/>
          </p:nvSpPr>
          <p:spPr bwMode="auto">
            <a:xfrm>
              <a:off x="1141" y="3514"/>
              <a:ext cx="49" cy="68"/>
            </a:xfrm>
            <a:custGeom>
              <a:avLst/>
              <a:gdLst>
                <a:gd name="T0" fmla="*/ 22 w 49"/>
                <a:gd name="T1" fmla="*/ 0 h 68"/>
                <a:gd name="T2" fmla="*/ 22 w 49"/>
                <a:gd name="T3" fmla="*/ 15 h 68"/>
                <a:gd name="T4" fmla="*/ 26 w 49"/>
                <a:gd name="T5" fmla="*/ 8 h 68"/>
                <a:gd name="T6" fmla="*/ 34 w 49"/>
                <a:gd name="T7" fmla="*/ 0 h 68"/>
                <a:gd name="T8" fmla="*/ 37 w 49"/>
                <a:gd name="T9" fmla="*/ 0 h 68"/>
                <a:gd name="T10" fmla="*/ 41 w 49"/>
                <a:gd name="T11" fmla="*/ 0 h 68"/>
                <a:gd name="T12" fmla="*/ 45 w 49"/>
                <a:gd name="T13" fmla="*/ 0 h 68"/>
                <a:gd name="T14" fmla="*/ 49 w 49"/>
                <a:gd name="T15" fmla="*/ 4 h 68"/>
                <a:gd name="T16" fmla="*/ 49 w 49"/>
                <a:gd name="T17" fmla="*/ 8 h 68"/>
                <a:gd name="T18" fmla="*/ 49 w 49"/>
                <a:gd name="T19" fmla="*/ 12 h 68"/>
                <a:gd name="T20" fmla="*/ 45 w 49"/>
                <a:gd name="T21" fmla="*/ 15 h 68"/>
                <a:gd name="T22" fmla="*/ 45 w 49"/>
                <a:gd name="T23" fmla="*/ 15 h 68"/>
                <a:gd name="T24" fmla="*/ 41 w 49"/>
                <a:gd name="T25" fmla="*/ 15 h 68"/>
                <a:gd name="T26" fmla="*/ 41 w 49"/>
                <a:gd name="T27" fmla="*/ 15 h 68"/>
                <a:gd name="T28" fmla="*/ 37 w 49"/>
                <a:gd name="T29" fmla="*/ 12 h 68"/>
                <a:gd name="T30" fmla="*/ 34 w 49"/>
                <a:gd name="T31" fmla="*/ 12 h 68"/>
                <a:gd name="T32" fmla="*/ 34 w 49"/>
                <a:gd name="T33" fmla="*/ 12 h 68"/>
                <a:gd name="T34" fmla="*/ 30 w 49"/>
                <a:gd name="T35" fmla="*/ 12 h 68"/>
                <a:gd name="T36" fmla="*/ 30 w 49"/>
                <a:gd name="T37" fmla="*/ 12 h 68"/>
                <a:gd name="T38" fmla="*/ 26 w 49"/>
                <a:gd name="T39" fmla="*/ 15 h 68"/>
                <a:gd name="T40" fmla="*/ 22 w 49"/>
                <a:gd name="T41" fmla="*/ 23 h 68"/>
                <a:gd name="T42" fmla="*/ 22 w 49"/>
                <a:gd name="T43" fmla="*/ 53 h 68"/>
                <a:gd name="T44" fmla="*/ 22 w 49"/>
                <a:gd name="T45" fmla="*/ 57 h 68"/>
                <a:gd name="T46" fmla="*/ 22 w 49"/>
                <a:gd name="T47" fmla="*/ 60 h 68"/>
                <a:gd name="T48" fmla="*/ 26 w 49"/>
                <a:gd name="T49" fmla="*/ 64 h 68"/>
                <a:gd name="T50" fmla="*/ 26 w 49"/>
                <a:gd name="T51" fmla="*/ 64 h 68"/>
                <a:gd name="T52" fmla="*/ 30 w 49"/>
                <a:gd name="T53" fmla="*/ 64 h 68"/>
                <a:gd name="T54" fmla="*/ 34 w 49"/>
                <a:gd name="T55" fmla="*/ 68 h 68"/>
                <a:gd name="T56" fmla="*/ 34 w 49"/>
                <a:gd name="T57" fmla="*/ 68 h 68"/>
                <a:gd name="T58" fmla="*/ 0 w 49"/>
                <a:gd name="T59" fmla="*/ 68 h 68"/>
                <a:gd name="T60" fmla="*/ 0 w 49"/>
                <a:gd name="T61" fmla="*/ 68 h 68"/>
                <a:gd name="T62" fmla="*/ 4 w 49"/>
                <a:gd name="T63" fmla="*/ 64 h 68"/>
                <a:gd name="T64" fmla="*/ 7 w 49"/>
                <a:gd name="T65" fmla="*/ 64 h 68"/>
                <a:gd name="T66" fmla="*/ 7 w 49"/>
                <a:gd name="T67" fmla="*/ 64 h 68"/>
                <a:gd name="T68" fmla="*/ 7 w 49"/>
                <a:gd name="T69" fmla="*/ 60 h 68"/>
                <a:gd name="T70" fmla="*/ 7 w 49"/>
                <a:gd name="T71" fmla="*/ 57 h 68"/>
                <a:gd name="T72" fmla="*/ 11 w 49"/>
                <a:gd name="T73" fmla="*/ 53 h 68"/>
                <a:gd name="T74" fmla="*/ 11 w 49"/>
                <a:gd name="T75" fmla="*/ 27 h 68"/>
                <a:gd name="T76" fmla="*/ 7 w 49"/>
                <a:gd name="T77" fmla="*/ 15 h 68"/>
                <a:gd name="T78" fmla="*/ 7 w 49"/>
                <a:gd name="T79" fmla="*/ 12 h 68"/>
                <a:gd name="T80" fmla="*/ 7 w 49"/>
                <a:gd name="T81" fmla="*/ 12 h 68"/>
                <a:gd name="T82" fmla="*/ 7 w 49"/>
                <a:gd name="T83" fmla="*/ 8 h 68"/>
                <a:gd name="T84" fmla="*/ 7 w 49"/>
                <a:gd name="T85" fmla="*/ 8 h 68"/>
                <a:gd name="T86" fmla="*/ 4 w 49"/>
                <a:gd name="T87" fmla="*/ 8 h 68"/>
                <a:gd name="T88" fmla="*/ 4 w 49"/>
                <a:gd name="T89" fmla="*/ 8 h 68"/>
                <a:gd name="T90" fmla="*/ 0 w 49"/>
                <a:gd name="T91" fmla="*/ 8 h 68"/>
                <a:gd name="T92" fmla="*/ 0 w 49"/>
                <a:gd name="T93" fmla="*/ 8 h 68"/>
                <a:gd name="T94" fmla="*/ 19 w 49"/>
                <a:gd name="T95" fmla="*/ 0 h 68"/>
                <a:gd name="T96" fmla="*/ 22 w 49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"/>
                <a:gd name="T148" fmla="*/ 0 h 68"/>
                <a:gd name="T149" fmla="*/ 49 w 49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" h="68">
                  <a:moveTo>
                    <a:pt x="22" y="0"/>
                  </a:moveTo>
                  <a:lnTo>
                    <a:pt x="22" y="15"/>
                  </a:lnTo>
                  <a:lnTo>
                    <a:pt x="26" y="8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4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6" y="15"/>
                  </a:lnTo>
                  <a:lnTo>
                    <a:pt x="22" y="23"/>
                  </a:lnTo>
                  <a:lnTo>
                    <a:pt x="22" y="53"/>
                  </a:lnTo>
                  <a:lnTo>
                    <a:pt x="22" y="57"/>
                  </a:lnTo>
                  <a:lnTo>
                    <a:pt x="22" y="60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4" y="68"/>
                  </a:lnTo>
                  <a:lnTo>
                    <a:pt x="0" y="68"/>
                  </a:lnTo>
                  <a:lnTo>
                    <a:pt x="4" y="64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7" y="57"/>
                  </a:lnTo>
                  <a:lnTo>
                    <a:pt x="11" y="53"/>
                  </a:lnTo>
                  <a:lnTo>
                    <a:pt x="11" y="27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0" name="Freeform 129"/>
            <p:cNvSpPr>
              <a:spLocks/>
            </p:cNvSpPr>
            <p:nvPr/>
          </p:nvSpPr>
          <p:spPr bwMode="auto">
            <a:xfrm>
              <a:off x="1197" y="3514"/>
              <a:ext cx="45" cy="68"/>
            </a:xfrm>
            <a:custGeom>
              <a:avLst/>
              <a:gdLst>
                <a:gd name="T0" fmla="*/ 41 w 45"/>
                <a:gd name="T1" fmla="*/ 0 h 68"/>
                <a:gd name="T2" fmla="*/ 41 w 45"/>
                <a:gd name="T3" fmla="*/ 23 h 68"/>
                <a:gd name="T4" fmla="*/ 38 w 45"/>
                <a:gd name="T5" fmla="*/ 23 h 68"/>
                <a:gd name="T6" fmla="*/ 38 w 45"/>
                <a:gd name="T7" fmla="*/ 12 h 68"/>
                <a:gd name="T8" fmla="*/ 34 w 45"/>
                <a:gd name="T9" fmla="*/ 8 h 68"/>
                <a:gd name="T10" fmla="*/ 26 w 45"/>
                <a:gd name="T11" fmla="*/ 4 h 68"/>
                <a:gd name="T12" fmla="*/ 23 w 45"/>
                <a:gd name="T13" fmla="*/ 4 h 68"/>
                <a:gd name="T14" fmla="*/ 15 w 45"/>
                <a:gd name="T15" fmla="*/ 4 h 68"/>
                <a:gd name="T16" fmla="*/ 11 w 45"/>
                <a:gd name="T17" fmla="*/ 8 h 68"/>
                <a:gd name="T18" fmla="*/ 11 w 45"/>
                <a:gd name="T19" fmla="*/ 8 h 68"/>
                <a:gd name="T20" fmla="*/ 11 w 45"/>
                <a:gd name="T21" fmla="*/ 12 h 68"/>
                <a:gd name="T22" fmla="*/ 11 w 45"/>
                <a:gd name="T23" fmla="*/ 15 h 68"/>
                <a:gd name="T24" fmla="*/ 11 w 45"/>
                <a:gd name="T25" fmla="*/ 19 h 68"/>
                <a:gd name="T26" fmla="*/ 15 w 45"/>
                <a:gd name="T27" fmla="*/ 23 h 68"/>
                <a:gd name="T28" fmla="*/ 19 w 45"/>
                <a:gd name="T29" fmla="*/ 27 h 68"/>
                <a:gd name="T30" fmla="*/ 30 w 45"/>
                <a:gd name="T31" fmla="*/ 30 h 68"/>
                <a:gd name="T32" fmla="*/ 38 w 45"/>
                <a:gd name="T33" fmla="*/ 34 h 68"/>
                <a:gd name="T34" fmla="*/ 45 w 45"/>
                <a:gd name="T35" fmla="*/ 42 h 68"/>
                <a:gd name="T36" fmla="*/ 45 w 45"/>
                <a:gd name="T37" fmla="*/ 49 h 68"/>
                <a:gd name="T38" fmla="*/ 45 w 45"/>
                <a:gd name="T39" fmla="*/ 57 h 68"/>
                <a:gd name="T40" fmla="*/ 38 w 45"/>
                <a:gd name="T41" fmla="*/ 64 h 68"/>
                <a:gd name="T42" fmla="*/ 30 w 45"/>
                <a:gd name="T43" fmla="*/ 68 h 68"/>
                <a:gd name="T44" fmla="*/ 23 w 45"/>
                <a:gd name="T45" fmla="*/ 68 h 68"/>
                <a:gd name="T46" fmla="*/ 15 w 45"/>
                <a:gd name="T47" fmla="*/ 68 h 68"/>
                <a:gd name="T48" fmla="*/ 8 w 45"/>
                <a:gd name="T49" fmla="*/ 68 h 68"/>
                <a:gd name="T50" fmla="*/ 8 w 45"/>
                <a:gd name="T51" fmla="*/ 68 h 68"/>
                <a:gd name="T52" fmla="*/ 4 w 45"/>
                <a:gd name="T53" fmla="*/ 68 h 68"/>
                <a:gd name="T54" fmla="*/ 4 w 45"/>
                <a:gd name="T55" fmla="*/ 68 h 68"/>
                <a:gd name="T56" fmla="*/ 0 w 45"/>
                <a:gd name="T57" fmla="*/ 68 h 68"/>
                <a:gd name="T58" fmla="*/ 0 w 45"/>
                <a:gd name="T59" fmla="*/ 68 h 68"/>
                <a:gd name="T60" fmla="*/ 0 w 45"/>
                <a:gd name="T61" fmla="*/ 45 h 68"/>
                <a:gd name="T62" fmla="*/ 0 w 45"/>
                <a:gd name="T63" fmla="*/ 45 h 68"/>
                <a:gd name="T64" fmla="*/ 4 w 45"/>
                <a:gd name="T65" fmla="*/ 53 h 68"/>
                <a:gd name="T66" fmla="*/ 11 w 45"/>
                <a:gd name="T67" fmla="*/ 60 h 68"/>
                <a:gd name="T68" fmla="*/ 15 w 45"/>
                <a:gd name="T69" fmla="*/ 64 h 68"/>
                <a:gd name="T70" fmla="*/ 23 w 45"/>
                <a:gd name="T71" fmla="*/ 64 h 68"/>
                <a:gd name="T72" fmla="*/ 26 w 45"/>
                <a:gd name="T73" fmla="*/ 64 h 68"/>
                <a:gd name="T74" fmla="*/ 30 w 45"/>
                <a:gd name="T75" fmla="*/ 60 h 68"/>
                <a:gd name="T76" fmla="*/ 34 w 45"/>
                <a:gd name="T77" fmla="*/ 60 h 68"/>
                <a:gd name="T78" fmla="*/ 34 w 45"/>
                <a:gd name="T79" fmla="*/ 53 h 68"/>
                <a:gd name="T80" fmla="*/ 34 w 45"/>
                <a:gd name="T81" fmla="*/ 49 h 68"/>
                <a:gd name="T82" fmla="*/ 30 w 45"/>
                <a:gd name="T83" fmla="*/ 45 h 68"/>
                <a:gd name="T84" fmla="*/ 26 w 45"/>
                <a:gd name="T85" fmla="*/ 42 h 68"/>
                <a:gd name="T86" fmla="*/ 19 w 45"/>
                <a:gd name="T87" fmla="*/ 38 h 68"/>
                <a:gd name="T88" fmla="*/ 8 w 45"/>
                <a:gd name="T89" fmla="*/ 34 h 68"/>
                <a:gd name="T90" fmla="*/ 4 w 45"/>
                <a:gd name="T91" fmla="*/ 27 h 68"/>
                <a:gd name="T92" fmla="*/ 0 w 45"/>
                <a:gd name="T93" fmla="*/ 23 h 68"/>
                <a:gd name="T94" fmla="*/ 0 w 45"/>
                <a:gd name="T95" fmla="*/ 19 h 68"/>
                <a:gd name="T96" fmla="*/ 0 w 45"/>
                <a:gd name="T97" fmla="*/ 12 h 68"/>
                <a:gd name="T98" fmla="*/ 8 w 45"/>
                <a:gd name="T99" fmla="*/ 4 h 68"/>
                <a:gd name="T100" fmla="*/ 11 w 45"/>
                <a:gd name="T101" fmla="*/ 0 h 68"/>
                <a:gd name="T102" fmla="*/ 23 w 45"/>
                <a:gd name="T103" fmla="*/ 0 h 68"/>
                <a:gd name="T104" fmla="*/ 26 w 45"/>
                <a:gd name="T105" fmla="*/ 0 h 68"/>
                <a:gd name="T106" fmla="*/ 30 w 45"/>
                <a:gd name="T107" fmla="*/ 0 h 68"/>
                <a:gd name="T108" fmla="*/ 34 w 45"/>
                <a:gd name="T109" fmla="*/ 0 h 68"/>
                <a:gd name="T110" fmla="*/ 38 w 45"/>
                <a:gd name="T111" fmla="*/ 0 h 68"/>
                <a:gd name="T112" fmla="*/ 38 w 45"/>
                <a:gd name="T113" fmla="*/ 0 h 68"/>
                <a:gd name="T114" fmla="*/ 38 w 45"/>
                <a:gd name="T115" fmla="*/ 0 h 68"/>
                <a:gd name="T116" fmla="*/ 38 w 45"/>
                <a:gd name="T117" fmla="*/ 0 h 68"/>
                <a:gd name="T118" fmla="*/ 38 w 45"/>
                <a:gd name="T119" fmla="*/ 0 h 68"/>
                <a:gd name="T120" fmla="*/ 41 w 45"/>
                <a:gd name="T121" fmla="*/ 0 h 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68"/>
                <a:gd name="T185" fmla="*/ 45 w 45"/>
                <a:gd name="T186" fmla="*/ 68 h 6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68">
                  <a:moveTo>
                    <a:pt x="41" y="0"/>
                  </a:moveTo>
                  <a:lnTo>
                    <a:pt x="41" y="23"/>
                  </a:lnTo>
                  <a:lnTo>
                    <a:pt x="38" y="23"/>
                  </a:lnTo>
                  <a:lnTo>
                    <a:pt x="38" y="12"/>
                  </a:lnTo>
                  <a:lnTo>
                    <a:pt x="34" y="8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9" y="27"/>
                  </a:lnTo>
                  <a:lnTo>
                    <a:pt x="30" y="30"/>
                  </a:lnTo>
                  <a:lnTo>
                    <a:pt x="38" y="34"/>
                  </a:lnTo>
                  <a:lnTo>
                    <a:pt x="45" y="42"/>
                  </a:lnTo>
                  <a:lnTo>
                    <a:pt x="45" y="49"/>
                  </a:lnTo>
                  <a:lnTo>
                    <a:pt x="45" y="57"/>
                  </a:lnTo>
                  <a:lnTo>
                    <a:pt x="38" y="64"/>
                  </a:lnTo>
                  <a:lnTo>
                    <a:pt x="30" y="68"/>
                  </a:lnTo>
                  <a:lnTo>
                    <a:pt x="23" y="68"/>
                  </a:lnTo>
                  <a:lnTo>
                    <a:pt x="15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0" y="68"/>
                  </a:lnTo>
                  <a:lnTo>
                    <a:pt x="0" y="45"/>
                  </a:lnTo>
                  <a:lnTo>
                    <a:pt x="4" y="53"/>
                  </a:lnTo>
                  <a:lnTo>
                    <a:pt x="11" y="60"/>
                  </a:lnTo>
                  <a:lnTo>
                    <a:pt x="15" y="64"/>
                  </a:lnTo>
                  <a:lnTo>
                    <a:pt x="23" y="64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4" y="53"/>
                  </a:lnTo>
                  <a:lnTo>
                    <a:pt x="34" y="49"/>
                  </a:lnTo>
                  <a:lnTo>
                    <a:pt x="30" y="45"/>
                  </a:lnTo>
                  <a:lnTo>
                    <a:pt x="26" y="42"/>
                  </a:lnTo>
                  <a:lnTo>
                    <a:pt x="19" y="38"/>
                  </a:lnTo>
                  <a:lnTo>
                    <a:pt x="8" y="34"/>
                  </a:lnTo>
                  <a:lnTo>
                    <a:pt x="4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8" y="4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" name="Freeform 130"/>
            <p:cNvSpPr>
              <a:spLocks noEditPoints="1"/>
            </p:cNvSpPr>
            <p:nvPr/>
          </p:nvSpPr>
          <p:spPr bwMode="auto">
            <a:xfrm>
              <a:off x="1745" y="3477"/>
              <a:ext cx="71" cy="105"/>
            </a:xfrm>
            <a:custGeom>
              <a:avLst/>
              <a:gdLst>
                <a:gd name="T0" fmla="*/ 49 w 71"/>
                <a:gd name="T1" fmla="*/ 94 h 105"/>
                <a:gd name="T2" fmla="*/ 45 w 71"/>
                <a:gd name="T3" fmla="*/ 101 h 105"/>
                <a:gd name="T4" fmla="*/ 37 w 71"/>
                <a:gd name="T5" fmla="*/ 105 h 105"/>
                <a:gd name="T6" fmla="*/ 34 w 71"/>
                <a:gd name="T7" fmla="*/ 105 h 105"/>
                <a:gd name="T8" fmla="*/ 30 w 71"/>
                <a:gd name="T9" fmla="*/ 105 h 105"/>
                <a:gd name="T10" fmla="*/ 18 w 71"/>
                <a:gd name="T11" fmla="*/ 105 h 105"/>
                <a:gd name="T12" fmla="*/ 11 w 71"/>
                <a:gd name="T13" fmla="*/ 97 h 105"/>
                <a:gd name="T14" fmla="*/ 3 w 71"/>
                <a:gd name="T15" fmla="*/ 86 h 105"/>
                <a:gd name="T16" fmla="*/ 0 w 71"/>
                <a:gd name="T17" fmla="*/ 75 h 105"/>
                <a:gd name="T18" fmla="*/ 3 w 71"/>
                <a:gd name="T19" fmla="*/ 60 h 105"/>
                <a:gd name="T20" fmla="*/ 11 w 71"/>
                <a:gd name="T21" fmla="*/ 49 h 105"/>
                <a:gd name="T22" fmla="*/ 18 w 71"/>
                <a:gd name="T23" fmla="*/ 41 h 105"/>
                <a:gd name="T24" fmla="*/ 26 w 71"/>
                <a:gd name="T25" fmla="*/ 37 h 105"/>
                <a:gd name="T26" fmla="*/ 34 w 71"/>
                <a:gd name="T27" fmla="*/ 37 h 105"/>
                <a:gd name="T28" fmla="*/ 41 w 71"/>
                <a:gd name="T29" fmla="*/ 37 h 105"/>
                <a:gd name="T30" fmla="*/ 49 w 71"/>
                <a:gd name="T31" fmla="*/ 41 h 105"/>
                <a:gd name="T32" fmla="*/ 49 w 71"/>
                <a:gd name="T33" fmla="*/ 30 h 105"/>
                <a:gd name="T34" fmla="*/ 49 w 71"/>
                <a:gd name="T35" fmla="*/ 19 h 105"/>
                <a:gd name="T36" fmla="*/ 49 w 71"/>
                <a:gd name="T37" fmla="*/ 15 h 105"/>
                <a:gd name="T38" fmla="*/ 49 w 71"/>
                <a:gd name="T39" fmla="*/ 11 h 105"/>
                <a:gd name="T40" fmla="*/ 45 w 71"/>
                <a:gd name="T41" fmla="*/ 11 h 105"/>
                <a:gd name="T42" fmla="*/ 45 w 71"/>
                <a:gd name="T43" fmla="*/ 7 h 105"/>
                <a:gd name="T44" fmla="*/ 45 w 71"/>
                <a:gd name="T45" fmla="*/ 7 h 105"/>
                <a:gd name="T46" fmla="*/ 41 w 71"/>
                <a:gd name="T47" fmla="*/ 7 h 105"/>
                <a:gd name="T48" fmla="*/ 41 w 71"/>
                <a:gd name="T49" fmla="*/ 11 h 105"/>
                <a:gd name="T50" fmla="*/ 37 w 71"/>
                <a:gd name="T51" fmla="*/ 7 h 105"/>
                <a:gd name="T52" fmla="*/ 56 w 71"/>
                <a:gd name="T53" fmla="*/ 0 h 105"/>
                <a:gd name="T54" fmla="*/ 60 w 71"/>
                <a:gd name="T55" fmla="*/ 0 h 105"/>
                <a:gd name="T56" fmla="*/ 60 w 71"/>
                <a:gd name="T57" fmla="*/ 79 h 105"/>
                <a:gd name="T58" fmla="*/ 60 w 71"/>
                <a:gd name="T59" fmla="*/ 90 h 105"/>
                <a:gd name="T60" fmla="*/ 60 w 71"/>
                <a:gd name="T61" fmla="*/ 94 h 105"/>
                <a:gd name="T62" fmla="*/ 64 w 71"/>
                <a:gd name="T63" fmla="*/ 97 h 105"/>
                <a:gd name="T64" fmla="*/ 64 w 71"/>
                <a:gd name="T65" fmla="*/ 97 h 105"/>
                <a:gd name="T66" fmla="*/ 64 w 71"/>
                <a:gd name="T67" fmla="*/ 97 h 105"/>
                <a:gd name="T68" fmla="*/ 64 w 71"/>
                <a:gd name="T69" fmla="*/ 97 h 105"/>
                <a:gd name="T70" fmla="*/ 67 w 71"/>
                <a:gd name="T71" fmla="*/ 97 h 105"/>
                <a:gd name="T72" fmla="*/ 71 w 71"/>
                <a:gd name="T73" fmla="*/ 97 h 105"/>
                <a:gd name="T74" fmla="*/ 71 w 71"/>
                <a:gd name="T75" fmla="*/ 97 h 105"/>
                <a:gd name="T76" fmla="*/ 52 w 71"/>
                <a:gd name="T77" fmla="*/ 105 h 105"/>
                <a:gd name="T78" fmla="*/ 49 w 71"/>
                <a:gd name="T79" fmla="*/ 105 h 105"/>
                <a:gd name="T80" fmla="*/ 49 w 71"/>
                <a:gd name="T81" fmla="*/ 94 h 105"/>
                <a:gd name="T82" fmla="*/ 49 w 71"/>
                <a:gd name="T83" fmla="*/ 90 h 105"/>
                <a:gd name="T84" fmla="*/ 49 w 71"/>
                <a:gd name="T85" fmla="*/ 60 h 105"/>
                <a:gd name="T86" fmla="*/ 49 w 71"/>
                <a:gd name="T87" fmla="*/ 52 h 105"/>
                <a:gd name="T88" fmla="*/ 45 w 71"/>
                <a:gd name="T89" fmla="*/ 49 h 105"/>
                <a:gd name="T90" fmla="*/ 45 w 71"/>
                <a:gd name="T91" fmla="*/ 45 h 105"/>
                <a:gd name="T92" fmla="*/ 41 w 71"/>
                <a:gd name="T93" fmla="*/ 41 h 105"/>
                <a:gd name="T94" fmla="*/ 37 w 71"/>
                <a:gd name="T95" fmla="*/ 41 h 105"/>
                <a:gd name="T96" fmla="*/ 34 w 71"/>
                <a:gd name="T97" fmla="*/ 41 h 105"/>
                <a:gd name="T98" fmla="*/ 26 w 71"/>
                <a:gd name="T99" fmla="*/ 41 h 105"/>
                <a:gd name="T100" fmla="*/ 22 w 71"/>
                <a:gd name="T101" fmla="*/ 45 h 105"/>
                <a:gd name="T102" fmla="*/ 15 w 71"/>
                <a:gd name="T103" fmla="*/ 56 h 105"/>
                <a:gd name="T104" fmla="*/ 15 w 71"/>
                <a:gd name="T105" fmla="*/ 67 h 105"/>
                <a:gd name="T106" fmla="*/ 15 w 71"/>
                <a:gd name="T107" fmla="*/ 79 h 105"/>
                <a:gd name="T108" fmla="*/ 22 w 71"/>
                <a:gd name="T109" fmla="*/ 90 h 105"/>
                <a:gd name="T110" fmla="*/ 26 w 71"/>
                <a:gd name="T111" fmla="*/ 94 h 105"/>
                <a:gd name="T112" fmla="*/ 34 w 71"/>
                <a:gd name="T113" fmla="*/ 97 h 105"/>
                <a:gd name="T114" fmla="*/ 41 w 71"/>
                <a:gd name="T115" fmla="*/ 94 h 105"/>
                <a:gd name="T116" fmla="*/ 49 w 71"/>
                <a:gd name="T117" fmla="*/ 90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"/>
                <a:gd name="T178" fmla="*/ 0 h 105"/>
                <a:gd name="T179" fmla="*/ 71 w 71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" h="105">
                  <a:moveTo>
                    <a:pt x="49" y="94"/>
                  </a:moveTo>
                  <a:lnTo>
                    <a:pt x="45" y="101"/>
                  </a:lnTo>
                  <a:lnTo>
                    <a:pt x="37" y="105"/>
                  </a:lnTo>
                  <a:lnTo>
                    <a:pt x="34" y="105"/>
                  </a:lnTo>
                  <a:lnTo>
                    <a:pt x="30" y="105"/>
                  </a:lnTo>
                  <a:lnTo>
                    <a:pt x="18" y="105"/>
                  </a:lnTo>
                  <a:lnTo>
                    <a:pt x="11" y="97"/>
                  </a:lnTo>
                  <a:lnTo>
                    <a:pt x="3" y="86"/>
                  </a:lnTo>
                  <a:lnTo>
                    <a:pt x="0" y="75"/>
                  </a:lnTo>
                  <a:lnTo>
                    <a:pt x="3" y="60"/>
                  </a:lnTo>
                  <a:lnTo>
                    <a:pt x="11" y="49"/>
                  </a:lnTo>
                  <a:lnTo>
                    <a:pt x="18" y="41"/>
                  </a:lnTo>
                  <a:lnTo>
                    <a:pt x="26" y="37"/>
                  </a:lnTo>
                  <a:lnTo>
                    <a:pt x="34" y="37"/>
                  </a:lnTo>
                  <a:lnTo>
                    <a:pt x="41" y="37"/>
                  </a:lnTo>
                  <a:lnTo>
                    <a:pt x="49" y="41"/>
                  </a:lnTo>
                  <a:lnTo>
                    <a:pt x="49" y="30"/>
                  </a:lnTo>
                  <a:lnTo>
                    <a:pt x="49" y="19"/>
                  </a:lnTo>
                  <a:lnTo>
                    <a:pt x="49" y="15"/>
                  </a:lnTo>
                  <a:lnTo>
                    <a:pt x="49" y="11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9"/>
                  </a:lnTo>
                  <a:lnTo>
                    <a:pt x="60" y="90"/>
                  </a:lnTo>
                  <a:lnTo>
                    <a:pt x="60" y="94"/>
                  </a:lnTo>
                  <a:lnTo>
                    <a:pt x="64" y="97"/>
                  </a:lnTo>
                  <a:lnTo>
                    <a:pt x="67" y="97"/>
                  </a:lnTo>
                  <a:lnTo>
                    <a:pt x="71" y="97"/>
                  </a:lnTo>
                  <a:lnTo>
                    <a:pt x="52" y="105"/>
                  </a:lnTo>
                  <a:lnTo>
                    <a:pt x="49" y="105"/>
                  </a:lnTo>
                  <a:lnTo>
                    <a:pt x="49" y="94"/>
                  </a:lnTo>
                  <a:close/>
                  <a:moveTo>
                    <a:pt x="49" y="90"/>
                  </a:moveTo>
                  <a:lnTo>
                    <a:pt x="49" y="60"/>
                  </a:lnTo>
                  <a:lnTo>
                    <a:pt x="49" y="52"/>
                  </a:lnTo>
                  <a:lnTo>
                    <a:pt x="45" y="49"/>
                  </a:lnTo>
                  <a:lnTo>
                    <a:pt x="45" y="45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4" y="41"/>
                  </a:lnTo>
                  <a:lnTo>
                    <a:pt x="26" y="41"/>
                  </a:lnTo>
                  <a:lnTo>
                    <a:pt x="22" y="45"/>
                  </a:lnTo>
                  <a:lnTo>
                    <a:pt x="15" y="56"/>
                  </a:lnTo>
                  <a:lnTo>
                    <a:pt x="15" y="67"/>
                  </a:lnTo>
                  <a:lnTo>
                    <a:pt x="15" y="79"/>
                  </a:lnTo>
                  <a:lnTo>
                    <a:pt x="22" y="90"/>
                  </a:lnTo>
                  <a:lnTo>
                    <a:pt x="26" y="94"/>
                  </a:lnTo>
                  <a:lnTo>
                    <a:pt x="34" y="97"/>
                  </a:lnTo>
                  <a:lnTo>
                    <a:pt x="41" y="94"/>
                  </a:lnTo>
                  <a:lnTo>
                    <a:pt x="49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2" name="Freeform 131"/>
            <p:cNvSpPr>
              <a:spLocks/>
            </p:cNvSpPr>
            <p:nvPr/>
          </p:nvSpPr>
          <p:spPr bwMode="auto">
            <a:xfrm>
              <a:off x="1820" y="3514"/>
              <a:ext cx="71" cy="68"/>
            </a:xfrm>
            <a:custGeom>
              <a:avLst/>
              <a:gdLst>
                <a:gd name="T0" fmla="*/ 60 w 71"/>
                <a:gd name="T1" fmla="*/ 0 h 68"/>
                <a:gd name="T2" fmla="*/ 60 w 71"/>
                <a:gd name="T3" fmla="*/ 42 h 68"/>
                <a:gd name="T4" fmla="*/ 60 w 71"/>
                <a:gd name="T5" fmla="*/ 53 h 68"/>
                <a:gd name="T6" fmla="*/ 60 w 71"/>
                <a:gd name="T7" fmla="*/ 57 h 68"/>
                <a:gd name="T8" fmla="*/ 64 w 71"/>
                <a:gd name="T9" fmla="*/ 60 h 68"/>
                <a:gd name="T10" fmla="*/ 64 w 71"/>
                <a:gd name="T11" fmla="*/ 60 h 68"/>
                <a:gd name="T12" fmla="*/ 64 w 71"/>
                <a:gd name="T13" fmla="*/ 60 h 68"/>
                <a:gd name="T14" fmla="*/ 64 w 71"/>
                <a:gd name="T15" fmla="*/ 60 h 68"/>
                <a:gd name="T16" fmla="*/ 67 w 71"/>
                <a:gd name="T17" fmla="*/ 60 h 68"/>
                <a:gd name="T18" fmla="*/ 71 w 71"/>
                <a:gd name="T19" fmla="*/ 60 h 68"/>
                <a:gd name="T20" fmla="*/ 71 w 71"/>
                <a:gd name="T21" fmla="*/ 60 h 68"/>
                <a:gd name="T22" fmla="*/ 52 w 71"/>
                <a:gd name="T23" fmla="*/ 68 h 68"/>
                <a:gd name="T24" fmla="*/ 49 w 71"/>
                <a:gd name="T25" fmla="*/ 68 h 68"/>
                <a:gd name="T26" fmla="*/ 49 w 71"/>
                <a:gd name="T27" fmla="*/ 57 h 68"/>
                <a:gd name="T28" fmla="*/ 41 w 71"/>
                <a:gd name="T29" fmla="*/ 64 h 68"/>
                <a:gd name="T30" fmla="*/ 34 w 71"/>
                <a:gd name="T31" fmla="*/ 68 h 68"/>
                <a:gd name="T32" fmla="*/ 30 w 71"/>
                <a:gd name="T33" fmla="*/ 68 h 68"/>
                <a:gd name="T34" fmla="*/ 26 w 71"/>
                <a:gd name="T35" fmla="*/ 68 h 68"/>
                <a:gd name="T36" fmla="*/ 19 w 71"/>
                <a:gd name="T37" fmla="*/ 68 h 68"/>
                <a:gd name="T38" fmla="*/ 15 w 71"/>
                <a:gd name="T39" fmla="*/ 68 h 68"/>
                <a:gd name="T40" fmla="*/ 11 w 71"/>
                <a:gd name="T41" fmla="*/ 64 h 68"/>
                <a:gd name="T42" fmla="*/ 11 w 71"/>
                <a:gd name="T43" fmla="*/ 57 h 68"/>
                <a:gd name="T44" fmla="*/ 7 w 71"/>
                <a:gd name="T45" fmla="*/ 53 h 68"/>
                <a:gd name="T46" fmla="*/ 7 w 71"/>
                <a:gd name="T47" fmla="*/ 42 h 68"/>
                <a:gd name="T48" fmla="*/ 7 w 71"/>
                <a:gd name="T49" fmla="*/ 12 h 68"/>
                <a:gd name="T50" fmla="*/ 7 w 71"/>
                <a:gd name="T51" fmla="*/ 8 h 68"/>
                <a:gd name="T52" fmla="*/ 7 w 71"/>
                <a:gd name="T53" fmla="*/ 8 h 68"/>
                <a:gd name="T54" fmla="*/ 7 w 71"/>
                <a:gd name="T55" fmla="*/ 4 h 68"/>
                <a:gd name="T56" fmla="*/ 4 w 71"/>
                <a:gd name="T57" fmla="*/ 4 h 68"/>
                <a:gd name="T58" fmla="*/ 4 w 71"/>
                <a:gd name="T59" fmla="*/ 4 h 68"/>
                <a:gd name="T60" fmla="*/ 0 w 71"/>
                <a:gd name="T61" fmla="*/ 0 h 68"/>
                <a:gd name="T62" fmla="*/ 0 w 71"/>
                <a:gd name="T63" fmla="*/ 0 h 68"/>
                <a:gd name="T64" fmla="*/ 19 w 71"/>
                <a:gd name="T65" fmla="*/ 0 h 68"/>
                <a:gd name="T66" fmla="*/ 19 w 71"/>
                <a:gd name="T67" fmla="*/ 45 h 68"/>
                <a:gd name="T68" fmla="*/ 22 w 71"/>
                <a:gd name="T69" fmla="*/ 53 h 68"/>
                <a:gd name="T70" fmla="*/ 22 w 71"/>
                <a:gd name="T71" fmla="*/ 57 h 68"/>
                <a:gd name="T72" fmla="*/ 26 w 71"/>
                <a:gd name="T73" fmla="*/ 60 h 68"/>
                <a:gd name="T74" fmla="*/ 30 w 71"/>
                <a:gd name="T75" fmla="*/ 60 h 68"/>
                <a:gd name="T76" fmla="*/ 34 w 71"/>
                <a:gd name="T77" fmla="*/ 60 h 68"/>
                <a:gd name="T78" fmla="*/ 37 w 71"/>
                <a:gd name="T79" fmla="*/ 57 h 68"/>
                <a:gd name="T80" fmla="*/ 45 w 71"/>
                <a:gd name="T81" fmla="*/ 57 h 68"/>
                <a:gd name="T82" fmla="*/ 49 w 71"/>
                <a:gd name="T83" fmla="*/ 49 h 68"/>
                <a:gd name="T84" fmla="*/ 49 w 71"/>
                <a:gd name="T85" fmla="*/ 12 h 68"/>
                <a:gd name="T86" fmla="*/ 49 w 71"/>
                <a:gd name="T87" fmla="*/ 8 h 68"/>
                <a:gd name="T88" fmla="*/ 49 w 71"/>
                <a:gd name="T89" fmla="*/ 4 h 68"/>
                <a:gd name="T90" fmla="*/ 45 w 71"/>
                <a:gd name="T91" fmla="*/ 4 h 68"/>
                <a:gd name="T92" fmla="*/ 37 w 71"/>
                <a:gd name="T93" fmla="*/ 0 h 68"/>
                <a:gd name="T94" fmla="*/ 37 w 71"/>
                <a:gd name="T95" fmla="*/ 0 h 68"/>
                <a:gd name="T96" fmla="*/ 60 w 71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"/>
                <a:gd name="T148" fmla="*/ 0 h 68"/>
                <a:gd name="T149" fmla="*/ 71 w 71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" h="68">
                  <a:moveTo>
                    <a:pt x="60" y="0"/>
                  </a:moveTo>
                  <a:lnTo>
                    <a:pt x="60" y="42"/>
                  </a:lnTo>
                  <a:lnTo>
                    <a:pt x="60" y="53"/>
                  </a:lnTo>
                  <a:lnTo>
                    <a:pt x="60" y="57"/>
                  </a:lnTo>
                  <a:lnTo>
                    <a:pt x="64" y="60"/>
                  </a:lnTo>
                  <a:lnTo>
                    <a:pt x="67" y="60"/>
                  </a:lnTo>
                  <a:lnTo>
                    <a:pt x="71" y="60"/>
                  </a:lnTo>
                  <a:lnTo>
                    <a:pt x="52" y="68"/>
                  </a:lnTo>
                  <a:lnTo>
                    <a:pt x="49" y="68"/>
                  </a:lnTo>
                  <a:lnTo>
                    <a:pt x="49" y="57"/>
                  </a:lnTo>
                  <a:lnTo>
                    <a:pt x="41" y="64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26" y="68"/>
                  </a:lnTo>
                  <a:lnTo>
                    <a:pt x="19" y="68"/>
                  </a:lnTo>
                  <a:lnTo>
                    <a:pt x="15" y="68"/>
                  </a:lnTo>
                  <a:lnTo>
                    <a:pt x="11" y="64"/>
                  </a:lnTo>
                  <a:lnTo>
                    <a:pt x="11" y="57"/>
                  </a:lnTo>
                  <a:lnTo>
                    <a:pt x="7" y="53"/>
                  </a:lnTo>
                  <a:lnTo>
                    <a:pt x="7" y="4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5"/>
                  </a:lnTo>
                  <a:lnTo>
                    <a:pt x="22" y="53"/>
                  </a:lnTo>
                  <a:lnTo>
                    <a:pt x="22" y="57"/>
                  </a:lnTo>
                  <a:lnTo>
                    <a:pt x="26" y="60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45" y="57"/>
                  </a:lnTo>
                  <a:lnTo>
                    <a:pt x="49" y="49"/>
                  </a:lnTo>
                  <a:lnTo>
                    <a:pt x="49" y="12"/>
                  </a:lnTo>
                  <a:lnTo>
                    <a:pt x="49" y="8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37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3" name="Freeform 132"/>
            <p:cNvSpPr>
              <a:spLocks/>
            </p:cNvSpPr>
            <p:nvPr/>
          </p:nvSpPr>
          <p:spPr bwMode="auto">
            <a:xfrm>
              <a:off x="1895" y="3514"/>
              <a:ext cx="112" cy="68"/>
            </a:xfrm>
            <a:custGeom>
              <a:avLst/>
              <a:gdLst>
                <a:gd name="T0" fmla="*/ 26 w 112"/>
                <a:gd name="T1" fmla="*/ 8 h 68"/>
                <a:gd name="T2" fmla="*/ 34 w 112"/>
                <a:gd name="T3" fmla="*/ 4 h 68"/>
                <a:gd name="T4" fmla="*/ 41 w 112"/>
                <a:gd name="T5" fmla="*/ 0 h 68"/>
                <a:gd name="T6" fmla="*/ 49 w 112"/>
                <a:gd name="T7" fmla="*/ 0 h 68"/>
                <a:gd name="T8" fmla="*/ 60 w 112"/>
                <a:gd name="T9" fmla="*/ 8 h 68"/>
                <a:gd name="T10" fmla="*/ 67 w 112"/>
                <a:gd name="T11" fmla="*/ 8 h 68"/>
                <a:gd name="T12" fmla="*/ 79 w 112"/>
                <a:gd name="T13" fmla="*/ 0 h 68"/>
                <a:gd name="T14" fmla="*/ 90 w 112"/>
                <a:gd name="T15" fmla="*/ 0 h 68"/>
                <a:gd name="T16" fmla="*/ 97 w 112"/>
                <a:gd name="T17" fmla="*/ 4 h 68"/>
                <a:gd name="T18" fmla="*/ 101 w 112"/>
                <a:gd name="T19" fmla="*/ 15 h 68"/>
                <a:gd name="T20" fmla="*/ 101 w 112"/>
                <a:gd name="T21" fmla="*/ 53 h 68"/>
                <a:gd name="T22" fmla="*/ 101 w 112"/>
                <a:gd name="T23" fmla="*/ 60 h 68"/>
                <a:gd name="T24" fmla="*/ 105 w 112"/>
                <a:gd name="T25" fmla="*/ 64 h 68"/>
                <a:gd name="T26" fmla="*/ 112 w 112"/>
                <a:gd name="T27" fmla="*/ 68 h 68"/>
                <a:gd name="T28" fmla="*/ 79 w 112"/>
                <a:gd name="T29" fmla="*/ 68 h 68"/>
                <a:gd name="T30" fmla="*/ 82 w 112"/>
                <a:gd name="T31" fmla="*/ 68 h 68"/>
                <a:gd name="T32" fmla="*/ 86 w 112"/>
                <a:gd name="T33" fmla="*/ 64 h 68"/>
                <a:gd name="T34" fmla="*/ 90 w 112"/>
                <a:gd name="T35" fmla="*/ 60 h 68"/>
                <a:gd name="T36" fmla="*/ 90 w 112"/>
                <a:gd name="T37" fmla="*/ 53 h 68"/>
                <a:gd name="T38" fmla="*/ 90 w 112"/>
                <a:gd name="T39" fmla="*/ 19 h 68"/>
                <a:gd name="T40" fmla="*/ 82 w 112"/>
                <a:gd name="T41" fmla="*/ 8 h 68"/>
                <a:gd name="T42" fmla="*/ 75 w 112"/>
                <a:gd name="T43" fmla="*/ 8 h 68"/>
                <a:gd name="T44" fmla="*/ 67 w 112"/>
                <a:gd name="T45" fmla="*/ 12 h 68"/>
                <a:gd name="T46" fmla="*/ 60 w 112"/>
                <a:gd name="T47" fmla="*/ 19 h 68"/>
                <a:gd name="T48" fmla="*/ 60 w 112"/>
                <a:gd name="T49" fmla="*/ 53 h 68"/>
                <a:gd name="T50" fmla="*/ 60 w 112"/>
                <a:gd name="T51" fmla="*/ 60 h 68"/>
                <a:gd name="T52" fmla="*/ 64 w 112"/>
                <a:gd name="T53" fmla="*/ 64 h 68"/>
                <a:gd name="T54" fmla="*/ 71 w 112"/>
                <a:gd name="T55" fmla="*/ 68 h 68"/>
                <a:gd name="T56" fmla="*/ 37 w 112"/>
                <a:gd name="T57" fmla="*/ 68 h 68"/>
                <a:gd name="T58" fmla="*/ 45 w 112"/>
                <a:gd name="T59" fmla="*/ 64 h 68"/>
                <a:gd name="T60" fmla="*/ 49 w 112"/>
                <a:gd name="T61" fmla="*/ 64 h 68"/>
                <a:gd name="T62" fmla="*/ 49 w 112"/>
                <a:gd name="T63" fmla="*/ 57 h 68"/>
                <a:gd name="T64" fmla="*/ 49 w 112"/>
                <a:gd name="T65" fmla="*/ 23 h 68"/>
                <a:gd name="T66" fmla="*/ 45 w 112"/>
                <a:gd name="T67" fmla="*/ 12 h 68"/>
                <a:gd name="T68" fmla="*/ 37 w 112"/>
                <a:gd name="T69" fmla="*/ 8 h 68"/>
                <a:gd name="T70" fmla="*/ 30 w 112"/>
                <a:gd name="T71" fmla="*/ 12 h 68"/>
                <a:gd name="T72" fmla="*/ 19 w 112"/>
                <a:gd name="T73" fmla="*/ 19 h 68"/>
                <a:gd name="T74" fmla="*/ 22 w 112"/>
                <a:gd name="T75" fmla="*/ 57 h 68"/>
                <a:gd name="T76" fmla="*/ 22 w 112"/>
                <a:gd name="T77" fmla="*/ 64 h 68"/>
                <a:gd name="T78" fmla="*/ 26 w 112"/>
                <a:gd name="T79" fmla="*/ 68 h 68"/>
                <a:gd name="T80" fmla="*/ 30 w 112"/>
                <a:gd name="T81" fmla="*/ 68 h 68"/>
                <a:gd name="T82" fmla="*/ 0 w 112"/>
                <a:gd name="T83" fmla="*/ 68 h 68"/>
                <a:gd name="T84" fmla="*/ 4 w 112"/>
                <a:gd name="T85" fmla="*/ 64 h 68"/>
                <a:gd name="T86" fmla="*/ 7 w 112"/>
                <a:gd name="T87" fmla="*/ 60 h 68"/>
                <a:gd name="T88" fmla="*/ 7 w 112"/>
                <a:gd name="T89" fmla="*/ 53 h 68"/>
                <a:gd name="T90" fmla="*/ 7 w 112"/>
                <a:gd name="T91" fmla="*/ 19 h 68"/>
                <a:gd name="T92" fmla="*/ 7 w 112"/>
                <a:gd name="T93" fmla="*/ 8 h 68"/>
                <a:gd name="T94" fmla="*/ 4 w 112"/>
                <a:gd name="T95" fmla="*/ 8 h 68"/>
                <a:gd name="T96" fmla="*/ 0 w 112"/>
                <a:gd name="T97" fmla="*/ 8 h 68"/>
                <a:gd name="T98" fmla="*/ 0 w 112"/>
                <a:gd name="T99" fmla="*/ 8 h 68"/>
                <a:gd name="T100" fmla="*/ 19 w 112"/>
                <a:gd name="T101" fmla="*/ 0 h 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2"/>
                <a:gd name="T154" fmla="*/ 0 h 68"/>
                <a:gd name="T155" fmla="*/ 112 w 112"/>
                <a:gd name="T156" fmla="*/ 68 h 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2" h="68">
                  <a:moveTo>
                    <a:pt x="19" y="15"/>
                  </a:moveTo>
                  <a:lnTo>
                    <a:pt x="26" y="8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0" y="15"/>
                  </a:lnTo>
                  <a:lnTo>
                    <a:pt x="67" y="8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7" y="4"/>
                  </a:lnTo>
                  <a:lnTo>
                    <a:pt x="101" y="12"/>
                  </a:lnTo>
                  <a:lnTo>
                    <a:pt x="101" y="15"/>
                  </a:lnTo>
                  <a:lnTo>
                    <a:pt x="101" y="23"/>
                  </a:lnTo>
                  <a:lnTo>
                    <a:pt x="101" y="53"/>
                  </a:lnTo>
                  <a:lnTo>
                    <a:pt x="101" y="57"/>
                  </a:lnTo>
                  <a:lnTo>
                    <a:pt x="101" y="60"/>
                  </a:lnTo>
                  <a:lnTo>
                    <a:pt x="105" y="64"/>
                  </a:lnTo>
                  <a:lnTo>
                    <a:pt x="109" y="64"/>
                  </a:lnTo>
                  <a:lnTo>
                    <a:pt x="112" y="68"/>
                  </a:lnTo>
                  <a:lnTo>
                    <a:pt x="79" y="68"/>
                  </a:lnTo>
                  <a:lnTo>
                    <a:pt x="82" y="68"/>
                  </a:lnTo>
                  <a:lnTo>
                    <a:pt x="86" y="64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57"/>
                  </a:lnTo>
                  <a:lnTo>
                    <a:pt x="90" y="53"/>
                  </a:lnTo>
                  <a:lnTo>
                    <a:pt x="90" y="23"/>
                  </a:lnTo>
                  <a:lnTo>
                    <a:pt x="90" y="19"/>
                  </a:lnTo>
                  <a:lnTo>
                    <a:pt x="86" y="12"/>
                  </a:lnTo>
                  <a:lnTo>
                    <a:pt x="82" y="8"/>
                  </a:lnTo>
                  <a:lnTo>
                    <a:pt x="79" y="8"/>
                  </a:lnTo>
                  <a:lnTo>
                    <a:pt x="75" y="8"/>
                  </a:lnTo>
                  <a:lnTo>
                    <a:pt x="71" y="12"/>
                  </a:lnTo>
                  <a:lnTo>
                    <a:pt x="67" y="12"/>
                  </a:lnTo>
                  <a:lnTo>
                    <a:pt x="60" y="19"/>
                  </a:lnTo>
                  <a:lnTo>
                    <a:pt x="60" y="23"/>
                  </a:lnTo>
                  <a:lnTo>
                    <a:pt x="60" y="53"/>
                  </a:lnTo>
                  <a:lnTo>
                    <a:pt x="60" y="60"/>
                  </a:lnTo>
                  <a:lnTo>
                    <a:pt x="64" y="64"/>
                  </a:lnTo>
                  <a:lnTo>
                    <a:pt x="67" y="64"/>
                  </a:lnTo>
                  <a:lnTo>
                    <a:pt x="71" y="68"/>
                  </a:lnTo>
                  <a:lnTo>
                    <a:pt x="37" y="68"/>
                  </a:lnTo>
                  <a:lnTo>
                    <a:pt x="45" y="64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57"/>
                  </a:lnTo>
                  <a:lnTo>
                    <a:pt x="49" y="53"/>
                  </a:lnTo>
                  <a:lnTo>
                    <a:pt x="49" y="23"/>
                  </a:lnTo>
                  <a:lnTo>
                    <a:pt x="49" y="19"/>
                  </a:lnTo>
                  <a:lnTo>
                    <a:pt x="45" y="12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0" y="12"/>
                  </a:lnTo>
                  <a:lnTo>
                    <a:pt x="26" y="15"/>
                  </a:lnTo>
                  <a:lnTo>
                    <a:pt x="19" y="19"/>
                  </a:lnTo>
                  <a:lnTo>
                    <a:pt x="19" y="53"/>
                  </a:lnTo>
                  <a:lnTo>
                    <a:pt x="22" y="57"/>
                  </a:lnTo>
                  <a:lnTo>
                    <a:pt x="22" y="60"/>
                  </a:lnTo>
                  <a:lnTo>
                    <a:pt x="22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7" y="57"/>
                  </a:lnTo>
                  <a:lnTo>
                    <a:pt x="7" y="53"/>
                  </a:lnTo>
                  <a:lnTo>
                    <a:pt x="7" y="27"/>
                  </a:lnTo>
                  <a:lnTo>
                    <a:pt x="7" y="19"/>
                  </a:lnTo>
                  <a:lnTo>
                    <a:pt x="7" y="12"/>
                  </a:lnTo>
                  <a:lnTo>
                    <a:pt x="7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4" name="Freeform 133"/>
            <p:cNvSpPr>
              <a:spLocks noEditPoints="1"/>
            </p:cNvSpPr>
            <p:nvPr/>
          </p:nvSpPr>
          <p:spPr bwMode="auto">
            <a:xfrm>
              <a:off x="2007" y="3514"/>
              <a:ext cx="72" cy="102"/>
            </a:xfrm>
            <a:custGeom>
              <a:avLst/>
              <a:gdLst>
                <a:gd name="T0" fmla="*/ 23 w 72"/>
                <a:gd name="T1" fmla="*/ 0 h 102"/>
                <a:gd name="T2" fmla="*/ 27 w 72"/>
                <a:gd name="T3" fmla="*/ 15 h 102"/>
                <a:gd name="T4" fmla="*/ 38 w 72"/>
                <a:gd name="T5" fmla="*/ 4 h 102"/>
                <a:gd name="T6" fmla="*/ 49 w 72"/>
                <a:gd name="T7" fmla="*/ 0 h 102"/>
                <a:gd name="T8" fmla="*/ 64 w 72"/>
                <a:gd name="T9" fmla="*/ 8 h 102"/>
                <a:gd name="T10" fmla="*/ 72 w 72"/>
                <a:gd name="T11" fmla="*/ 30 h 102"/>
                <a:gd name="T12" fmla="*/ 68 w 72"/>
                <a:gd name="T13" fmla="*/ 53 h 102"/>
                <a:gd name="T14" fmla="*/ 53 w 72"/>
                <a:gd name="T15" fmla="*/ 68 h 102"/>
                <a:gd name="T16" fmla="*/ 38 w 72"/>
                <a:gd name="T17" fmla="*/ 68 h 102"/>
                <a:gd name="T18" fmla="*/ 30 w 72"/>
                <a:gd name="T19" fmla="*/ 68 h 102"/>
                <a:gd name="T20" fmla="*/ 27 w 72"/>
                <a:gd name="T21" fmla="*/ 87 h 102"/>
                <a:gd name="T22" fmla="*/ 27 w 72"/>
                <a:gd name="T23" fmla="*/ 94 h 102"/>
                <a:gd name="T24" fmla="*/ 30 w 72"/>
                <a:gd name="T25" fmla="*/ 98 h 102"/>
                <a:gd name="T26" fmla="*/ 34 w 72"/>
                <a:gd name="T27" fmla="*/ 98 h 102"/>
                <a:gd name="T28" fmla="*/ 0 w 72"/>
                <a:gd name="T29" fmla="*/ 102 h 102"/>
                <a:gd name="T30" fmla="*/ 4 w 72"/>
                <a:gd name="T31" fmla="*/ 98 h 102"/>
                <a:gd name="T32" fmla="*/ 12 w 72"/>
                <a:gd name="T33" fmla="*/ 98 h 102"/>
                <a:gd name="T34" fmla="*/ 12 w 72"/>
                <a:gd name="T35" fmla="*/ 94 h 102"/>
                <a:gd name="T36" fmla="*/ 12 w 72"/>
                <a:gd name="T37" fmla="*/ 87 h 102"/>
                <a:gd name="T38" fmla="*/ 12 w 72"/>
                <a:gd name="T39" fmla="*/ 15 h 102"/>
                <a:gd name="T40" fmla="*/ 12 w 72"/>
                <a:gd name="T41" fmla="*/ 8 h 102"/>
                <a:gd name="T42" fmla="*/ 12 w 72"/>
                <a:gd name="T43" fmla="*/ 8 h 102"/>
                <a:gd name="T44" fmla="*/ 8 w 72"/>
                <a:gd name="T45" fmla="*/ 8 h 102"/>
                <a:gd name="T46" fmla="*/ 4 w 72"/>
                <a:gd name="T47" fmla="*/ 8 h 102"/>
                <a:gd name="T48" fmla="*/ 27 w 72"/>
                <a:gd name="T49" fmla="*/ 45 h 102"/>
                <a:gd name="T50" fmla="*/ 27 w 72"/>
                <a:gd name="T51" fmla="*/ 53 h 102"/>
                <a:gd name="T52" fmla="*/ 30 w 72"/>
                <a:gd name="T53" fmla="*/ 60 h 102"/>
                <a:gd name="T54" fmla="*/ 42 w 72"/>
                <a:gd name="T55" fmla="*/ 64 h 102"/>
                <a:gd name="T56" fmla="*/ 53 w 72"/>
                <a:gd name="T57" fmla="*/ 60 h 102"/>
                <a:gd name="T58" fmla="*/ 60 w 72"/>
                <a:gd name="T59" fmla="*/ 38 h 102"/>
                <a:gd name="T60" fmla="*/ 53 w 72"/>
                <a:gd name="T61" fmla="*/ 15 h 102"/>
                <a:gd name="T62" fmla="*/ 42 w 72"/>
                <a:gd name="T63" fmla="*/ 12 h 102"/>
                <a:gd name="T64" fmla="*/ 34 w 72"/>
                <a:gd name="T65" fmla="*/ 12 h 102"/>
                <a:gd name="T66" fmla="*/ 27 w 72"/>
                <a:gd name="T67" fmla="*/ 1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"/>
                <a:gd name="T103" fmla="*/ 0 h 102"/>
                <a:gd name="T104" fmla="*/ 72 w 72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" h="102">
                  <a:moveTo>
                    <a:pt x="4" y="8"/>
                  </a:moveTo>
                  <a:lnTo>
                    <a:pt x="23" y="0"/>
                  </a:lnTo>
                  <a:lnTo>
                    <a:pt x="27" y="0"/>
                  </a:lnTo>
                  <a:lnTo>
                    <a:pt x="27" y="15"/>
                  </a:lnTo>
                  <a:lnTo>
                    <a:pt x="30" y="8"/>
                  </a:lnTo>
                  <a:lnTo>
                    <a:pt x="38" y="4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4" y="8"/>
                  </a:lnTo>
                  <a:lnTo>
                    <a:pt x="72" y="19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8" y="53"/>
                  </a:lnTo>
                  <a:lnTo>
                    <a:pt x="64" y="60"/>
                  </a:lnTo>
                  <a:lnTo>
                    <a:pt x="53" y="68"/>
                  </a:lnTo>
                  <a:lnTo>
                    <a:pt x="42" y="68"/>
                  </a:lnTo>
                  <a:lnTo>
                    <a:pt x="38" y="68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27" y="64"/>
                  </a:lnTo>
                  <a:lnTo>
                    <a:pt x="27" y="87"/>
                  </a:lnTo>
                  <a:lnTo>
                    <a:pt x="27" y="90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4" y="102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4" y="98"/>
                  </a:lnTo>
                  <a:lnTo>
                    <a:pt x="8" y="98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87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close/>
                  <a:moveTo>
                    <a:pt x="27" y="19"/>
                  </a:moveTo>
                  <a:lnTo>
                    <a:pt x="27" y="45"/>
                  </a:lnTo>
                  <a:lnTo>
                    <a:pt x="27" y="49"/>
                  </a:lnTo>
                  <a:lnTo>
                    <a:pt x="27" y="53"/>
                  </a:lnTo>
                  <a:lnTo>
                    <a:pt x="27" y="57"/>
                  </a:lnTo>
                  <a:lnTo>
                    <a:pt x="30" y="60"/>
                  </a:lnTo>
                  <a:lnTo>
                    <a:pt x="38" y="64"/>
                  </a:lnTo>
                  <a:lnTo>
                    <a:pt x="42" y="64"/>
                  </a:lnTo>
                  <a:lnTo>
                    <a:pt x="49" y="64"/>
                  </a:lnTo>
                  <a:lnTo>
                    <a:pt x="53" y="60"/>
                  </a:lnTo>
                  <a:lnTo>
                    <a:pt x="60" y="49"/>
                  </a:lnTo>
                  <a:lnTo>
                    <a:pt x="60" y="38"/>
                  </a:lnTo>
                  <a:lnTo>
                    <a:pt x="57" y="27"/>
                  </a:lnTo>
                  <a:lnTo>
                    <a:pt x="53" y="15"/>
                  </a:lnTo>
                  <a:lnTo>
                    <a:pt x="49" y="12"/>
                  </a:lnTo>
                  <a:lnTo>
                    <a:pt x="42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0" y="15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5" name="Freeform 134"/>
            <p:cNvSpPr>
              <a:spLocks noEditPoints="1"/>
            </p:cNvSpPr>
            <p:nvPr/>
          </p:nvSpPr>
          <p:spPr bwMode="auto">
            <a:xfrm>
              <a:off x="2090" y="3514"/>
              <a:ext cx="56" cy="68"/>
            </a:xfrm>
            <a:custGeom>
              <a:avLst/>
              <a:gdLst>
                <a:gd name="T0" fmla="*/ 11 w 56"/>
                <a:gd name="T1" fmla="*/ 27 h 68"/>
                <a:gd name="T2" fmla="*/ 11 w 56"/>
                <a:gd name="T3" fmla="*/ 38 h 68"/>
                <a:gd name="T4" fmla="*/ 19 w 56"/>
                <a:gd name="T5" fmla="*/ 49 h 68"/>
                <a:gd name="T6" fmla="*/ 26 w 56"/>
                <a:gd name="T7" fmla="*/ 57 h 68"/>
                <a:gd name="T8" fmla="*/ 34 w 56"/>
                <a:gd name="T9" fmla="*/ 57 h 68"/>
                <a:gd name="T10" fmla="*/ 41 w 56"/>
                <a:gd name="T11" fmla="*/ 57 h 68"/>
                <a:gd name="T12" fmla="*/ 45 w 56"/>
                <a:gd name="T13" fmla="*/ 53 h 68"/>
                <a:gd name="T14" fmla="*/ 49 w 56"/>
                <a:gd name="T15" fmla="*/ 49 h 68"/>
                <a:gd name="T16" fmla="*/ 52 w 56"/>
                <a:gd name="T17" fmla="*/ 42 h 68"/>
                <a:gd name="T18" fmla="*/ 56 w 56"/>
                <a:gd name="T19" fmla="*/ 42 h 68"/>
                <a:gd name="T20" fmla="*/ 52 w 56"/>
                <a:gd name="T21" fmla="*/ 53 h 68"/>
                <a:gd name="T22" fmla="*/ 45 w 56"/>
                <a:gd name="T23" fmla="*/ 60 h 68"/>
                <a:gd name="T24" fmla="*/ 37 w 56"/>
                <a:gd name="T25" fmla="*/ 68 h 68"/>
                <a:gd name="T26" fmla="*/ 26 w 56"/>
                <a:gd name="T27" fmla="*/ 68 h 68"/>
                <a:gd name="T28" fmla="*/ 19 w 56"/>
                <a:gd name="T29" fmla="*/ 68 h 68"/>
                <a:gd name="T30" fmla="*/ 7 w 56"/>
                <a:gd name="T31" fmla="*/ 60 h 68"/>
                <a:gd name="T32" fmla="*/ 0 w 56"/>
                <a:gd name="T33" fmla="*/ 49 h 68"/>
                <a:gd name="T34" fmla="*/ 0 w 56"/>
                <a:gd name="T35" fmla="*/ 34 h 68"/>
                <a:gd name="T36" fmla="*/ 0 w 56"/>
                <a:gd name="T37" fmla="*/ 23 h 68"/>
                <a:gd name="T38" fmla="*/ 4 w 56"/>
                <a:gd name="T39" fmla="*/ 15 h 68"/>
                <a:gd name="T40" fmla="*/ 7 w 56"/>
                <a:gd name="T41" fmla="*/ 8 h 68"/>
                <a:gd name="T42" fmla="*/ 19 w 56"/>
                <a:gd name="T43" fmla="*/ 0 h 68"/>
                <a:gd name="T44" fmla="*/ 30 w 56"/>
                <a:gd name="T45" fmla="*/ 0 h 68"/>
                <a:gd name="T46" fmla="*/ 41 w 56"/>
                <a:gd name="T47" fmla="*/ 0 h 68"/>
                <a:gd name="T48" fmla="*/ 49 w 56"/>
                <a:gd name="T49" fmla="*/ 8 h 68"/>
                <a:gd name="T50" fmla="*/ 52 w 56"/>
                <a:gd name="T51" fmla="*/ 15 h 68"/>
                <a:gd name="T52" fmla="*/ 56 w 56"/>
                <a:gd name="T53" fmla="*/ 27 h 68"/>
                <a:gd name="T54" fmla="*/ 11 w 56"/>
                <a:gd name="T55" fmla="*/ 27 h 68"/>
                <a:gd name="T56" fmla="*/ 11 w 56"/>
                <a:gd name="T57" fmla="*/ 19 h 68"/>
                <a:gd name="T58" fmla="*/ 41 w 56"/>
                <a:gd name="T59" fmla="*/ 19 h 68"/>
                <a:gd name="T60" fmla="*/ 37 w 56"/>
                <a:gd name="T61" fmla="*/ 15 h 68"/>
                <a:gd name="T62" fmla="*/ 37 w 56"/>
                <a:gd name="T63" fmla="*/ 12 h 68"/>
                <a:gd name="T64" fmla="*/ 37 w 56"/>
                <a:gd name="T65" fmla="*/ 8 h 68"/>
                <a:gd name="T66" fmla="*/ 34 w 56"/>
                <a:gd name="T67" fmla="*/ 8 h 68"/>
                <a:gd name="T68" fmla="*/ 30 w 56"/>
                <a:gd name="T69" fmla="*/ 4 h 68"/>
                <a:gd name="T70" fmla="*/ 26 w 56"/>
                <a:gd name="T71" fmla="*/ 4 h 68"/>
                <a:gd name="T72" fmla="*/ 19 w 56"/>
                <a:gd name="T73" fmla="*/ 4 h 68"/>
                <a:gd name="T74" fmla="*/ 15 w 56"/>
                <a:gd name="T75" fmla="*/ 8 h 68"/>
                <a:gd name="T76" fmla="*/ 11 w 56"/>
                <a:gd name="T77" fmla="*/ 15 h 68"/>
                <a:gd name="T78" fmla="*/ 11 w 56"/>
                <a:gd name="T79" fmla="*/ 19 h 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"/>
                <a:gd name="T121" fmla="*/ 0 h 68"/>
                <a:gd name="T122" fmla="*/ 56 w 56"/>
                <a:gd name="T123" fmla="*/ 68 h 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" h="68">
                  <a:moveTo>
                    <a:pt x="11" y="27"/>
                  </a:moveTo>
                  <a:lnTo>
                    <a:pt x="11" y="38"/>
                  </a:lnTo>
                  <a:lnTo>
                    <a:pt x="19" y="49"/>
                  </a:lnTo>
                  <a:lnTo>
                    <a:pt x="26" y="57"/>
                  </a:lnTo>
                  <a:lnTo>
                    <a:pt x="34" y="57"/>
                  </a:lnTo>
                  <a:lnTo>
                    <a:pt x="41" y="57"/>
                  </a:lnTo>
                  <a:lnTo>
                    <a:pt x="45" y="53"/>
                  </a:lnTo>
                  <a:lnTo>
                    <a:pt x="49" y="49"/>
                  </a:lnTo>
                  <a:lnTo>
                    <a:pt x="52" y="42"/>
                  </a:lnTo>
                  <a:lnTo>
                    <a:pt x="56" y="42"/>
                  </a:lnTo>
                  <a:lnTo>
                    <a:pt x="52" y="53"/>
                  </a:lnTo>
                  <a:lnTo>
                    <a:pt x="45" y="60"/>
                  </a:lnTo>
                  <a:lnTo>
                    <a:pt x="37" y="68"/>
                  </a:lnTo>
                  <a:lnTo>
                    <a:pt x="26" y="68"/>
                  </a:lnTo>
                  <a:lnTo>
                    <a:pt x="19" y="68"/>
                  </a:lnTo>
                  <a:lnTo>
                    <a:pt x="7" y="60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7" y="8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9" y="8"/>
                  </a:lnTo>
                  <a:lnTo>
                    <a:pt x="52" y="15"/>
                  </a:lnTo>
                  <a:lnTo>
                    <a:pt x="56" y="27"/>
                  </a:lnTo>
                  <a:lnTo>
                    <a:pt x="11" y="27"/>
                  </a:lnTo>
                  <a:close/>
                  <a:moveTo>
                    <a:pt x="11" y="19"/>
                  </a:moveTo>
                  <a:lnTo>
                    <a:pt x="41" y="19"/>
                  </a:lnTo>
                  <a:lnTo>
                    <a:pt x="37" y="15"/>
                  </a:lnTo>
                  <a:lnTo>
                    <a:pt x="37" y="12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5" y="8"/>
                  </a:lnTo>
                  <a:lnTo>
                    <a:pt x="11" y="15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6" name="Freeform 135"/>
            <p:cNvSpPr>
              <a:spLocks noEditPoints="1"/>
            </p:cNvSpPr>
            <p:nvPr/>
          </p:nvSpPr>
          <p:spPr bwMode="auto">
            <a:xfrm>
              <a:off x="2157" y="3477"/>
              <a:ext cx="68" cy="105"/>
            </a:xfrm>
            <a:custGeom>
              <a:avLst/>
              <a:gdLst>
                <a:gd name="T0" fmla="*/ 45 w 68"/>
                <a:gd name="T1" fmla="*/ 94 h 105"/>
                <a:gd name="T2" fmla="*/ 42 w 68"/>
                <a:gd name="T3" fmla="*/ 101 h 105"/>
                <a:gd name="T4" fmla="*/ 38 w 68"/>
                <a:gd name="T5" fmla="*/ 105 h 105"/>
                <a:gd name="T6" fmla="*/ 30 w 68"/>
                <a:gd name="T7" fmla="*/ 105 h 105"/>
                <a:gd name="T8" fmla="*/ 27 w 68"/>
                <a:gd name="T9" fmla="*/ 105 h 105"/>
                <a:gd name="T10" fmla="*/ 15 w 68"/>
                <a:gd name="T11" fmla="*/ 105 h 105"/>
                <a:gd name="T12" fmla="*/ 8 w 68"/>
                <a:gd name="T13" fmla="*/ 97 h 105"/>
                <a:gd name="T14" fmla="*/ 0 w 68"/>
                <a:gd name="T15" fmla="*/ 86 h 105"/>
                <a:gd name="T16" fmla="*/ 0 w 68"/>
                <a:gd name="T17" fmla="*/ 75 h 105"/>
                <a:gd name="T18" fmla="*/ 0 w 68"/>
                <a:gd name="T19" fmla="*/ 60 h 105"/>
                <a:gd name="T20" fmla="*/ 8 w 68"/>
                <a:gd name="T21" fmla="*/ 49 h 105"/>
                <a:gd name="T22" fmla="*/ 15 w 68"/>
                <a:gd name="T23" fmla="*/ 41 h 105"/>
                <a:gd name="T24" fmla="*/ 23 w 68"/>
                <a:gd name="T25" fmla="*/ 37 h 105"/>
                <a:gd name="T26" fmla="*/ 30 w 68"/>
                <a:gd name="T27" fmla="*/ 37 h 105"/>
                <a:gd name="T28" fmla="*/ 38 w 68"/>
                <a:gd name="T29" fmla="*/ 37 h 105"/>
                <a:gd name="T30" fmla="*/ 45 w 68"/>
                <a:gd name="T31" fmla="*/ 41 h 105"/>
                <a:gd name="T32" fmla="*/ 45 w 68"/>
                <a:gd name="T33" fmla="*/ 30 h 105"/>
                <a:gd name="T34" fmla="*/ 45 w 68"/>
                <a:gd name="T35" fmla="*/ 19 h 105"/>
                <a:gd name="T36" fmla="*/ 45 w 68"/>
                <a:gd name="T37" fmla="*/ 15 h 105"/>
                <a:gd name="T38" fmla="*/ 45 w 68"/>
                <a:gd name="T39" fmla="*/ 11 h 105"/>
                <a:gd name="T40" fmla="*/ 45 w 68"/>
                <a:gd name="T41" fmla="*/ 11 h 105"/>
                <a:gd name="T42" fmla="*/ 42 w 68"/>
                <a:gd name="T43" fmla="*/ 7 h 105"/>
                <a:gd name="T44" fmla="*/ 42 w 68"/>
                <a:gd name="T45" fmla="*/ 7 h 105"/>
                <a:gd name="T46" fmla="*/ 42 w 68"/>
                <a:gd name="T47" fmla="*/ 7 h 105"/>
                <a:gd name="T48" fmla="*/ 38 w 68"/>
                <a:gd name="T49" fmla="*/ 11 h 105"/>
                <a:gd name="T50" fmla="*/ 38 w 68"/>
                <a:gd name="T51" fmla="*/ 7 h 105"/>
                <a:gd name="T52" fmla="*/ 57 w 68"/>
                <a:gd name="T53" fmla="*/ 0 h 105"/>
                <a:gd name="T54" fmla="*/ 57 w 68"/>
                <a:gd name="T55" fmla="*/ 0 h 105"/>
                <a:gd name="T56" fmla="*/ 57 w 68"/>
                <a:gd name="T57" fmla="*/ 79 h 105"/>
                <a:gd name="T58" fmla="*/ 60 w 68"/>
                <a:gd name="T59" fmla="*/ 90 h 105"/>
                <a:gd name="T60" fmla="*/ 60 w 68"/>
                <a:gd name="T61" fmla="*/ 94 h 105"/>
                <a:gd name="T62" fmla="*/ 60 w 68"/>
                <a:gd name="T63" fmla="*/ 97 h 105"/>
                <a:gd name="T64" fmla="*/ 60 w 68"/>
                <a:gd name="T65" fmla="*/ 97 h 105"/>
                <a:gd name="T66" fmla="*/ 60 w 68"/>
                <a:gd name="T67" fmla="*/ 97 h 105"/>
                <a:gd name="T68" fmla="*/ 64 w 68"/>
                <a:gd name="T69" fmla="*/ 97 h 105"/>
                <a:gd name="T70" fmla="*/ 64 w 68"/>
                <a:gd name="T71" fmla="*/ 97 h 105"/>
                <a:gd name="T72" fmla="*/ 68 w 68"/>
                <a:gd name="T73" fmla="*/ 97 h 105"/>
                <a:gd name="T74" fmla="*/ 68 w 68"/>
                <a:gd name="T75" fmla="*/ 97 h 105"/>
                <a:gd name="T76" fmla="*/ 49 w 68"/>
                <a:gd name="T77" fmla="*/ 105 h 105"/>
                <a:gd name="T78" fmla="*/ 45 w 68"/>
                <a:gd name="T79" fmla="*/ 105 h 105"/>
                <a:gd name="T80" fmla="*/ 45 w 68"/>
                <a:gd name="T81" fmla="*/ 94 h 105"/>
                <a:gd name="T82" fmla="*/ 45 w 68"/>
                <a:gd name="T83" fmla="*/ 90 h 105"/>
                <a:gd name="T84" fmla="*/ 45 w 68"/>
                <a:gd name="T85" fmla="*/ 60 h 105"/>
                <a:gd name="T86" fmla="*/ 45 w 68"/>
                <a:gd name="T87" fmla="*/ 52 h 105"/>
                <a:gd name="T88" fmla="*/ 42 w 68"/>
                <a:gd name="T89" fmla="*/ 49 h 105"/>
                <a:gd name="T90" fmla="*/ 42 w 68"/>
                <a:gd name="T91" fmla="*/ 45 h 105"/>
                <a:gd name="T92" fmla="*/ 38 w 68"/>
                <a:gd name="T93" fmla="*/ 41 h 105"/>
                <a:gd name="T94" fmla="*/ 34 w 68"/>
                <a:gd name="T95" fmla="*/ 41 h 105"/>
                <a:gd name="T96" fmla="*/ 30 w 68"/>
                <a:gd name="T97" fmla="*/ 41 h 105"/>
                <a:gd name="T98" fmla="*/ 23 w 68"/>
                <a:gd name="T99" fmla="*/ 41 h 105"/>
                <a:gd name="T100" fmla="*/ 19 w 68"/>
                <a:gd name="T101" fmla="*/ 45 h 105"/>
                <a:gd name="T102" fmla="*/ 12 w 68"/>
                <a:gd name="T103" fmla="*/ 56 h 105"/>
                <a:gd name="T104" fmla="*/ 12 w 68"/>
                <a:gd name="T105" fmla="*/ 67 h 105"/>
                <a:gd name="T106" fmla="*/ 12 w 68"/>
                <a:gd name="T107" fmla="*/ 79 h 105"/>
                <a:gd name="T108" fmla="*/ 19 w 68"/>
                <a:gd name="T109" fmla="*/ 90 h 105"/>
                <a:gd name="T110" fmla="*/ 27 w 68"/>
                <a:gd name="T111" fmla="*/ 94 h 105"/>
                <a:gd name="T112" fmla="*/ 34 w 68"/>
                <a:gd name="T113" fmla="*/ 97 h 105"/>
                <a:gd name="T114" fmla="*/ 38 w 68"/>
                <a:gd name="T115" fmla="*/ 94 h 105"/>
                <a:gd name="T116" fmla="*/ 45 w 68"/>
                <a:gd name="T117" fmla="*/ 90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"/>
                <a:gd name="T178" fmla="*/ 0 h 105"/>
                <a:gd name="T179" fmla="*/ 68 w 68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" h="105">
                  <a:moveTo>
                    <a:pt x="45" y="94"/>
                  </a:moveTo>
                  <a:lnTo>
                    <a:pt x="42" y="101"/>
                  </a:lnTo>
                  <a:lnTo>
                    <a:pt x="38" y="105"/>
                  </a:lnTo>
                  <a:lnTo>
                    <a:pt x="30" y="105"/>
                  </a:lnTo>
                  <a:lnTo>
                    <a:pt x="27" y="105"/>
                  </a:lnTo>
                  <a:lnTo>
                    <a:pt x="15" y="105"/>
                  </a:lnTo>
                  <a:lnTo>
                    <a:pt x="8" y="97"/>
                  </a:lnTo>
                  <a:lnTo>
                    <a:pt x="0" y="86"/>
                  </a:lnTo>
                  <a:lnTo>
                    <a:pt x="0" y="75"/>
                  </a:lnTo>
                  <a:lnTo>
                    <a:pt x="0" y="60"/>
                  </a:lnTo>
                  <a:lnTo>
                    <a:pt x="8" y="49"/>
                  </a:lnTo>
                  <a:lnTo>
                    <a:pt x="15" y="41"/>
                  </a:lnTo>
                  <a:lnTo>
                    <a:pt x="23" y="37"/>
                  </a:lnTo>
                  <a:lnTo>
                    <a:pt x="30" y="37"/>
                  </a:lnTo>
                  <a:lnTo>
                    <a:pt x="38" y="37"/>
                  </a:lnTo>
                  <a:lnTo>
                    <a:pt x="45" y="41"/>
                  </a:lnTo>
                  <a:lnTo>
                    <a:pt x="45" y="30"/>
                  </a:lnTo>
                  <a:lnTo>
                    <a:pt x="45" y="19"/>
                  </a:lnTo>
                  <a:lnTo>
                    <a:pt x="45" y="15"/>
                  </a:lnTo>
                  <a:lnTo>
                    <a:pt x="45" y="11"/>
                  </a:lnTo>
                  <a:lnTo>
                    <a:pt x="42" y="7"/>
                  </a:lnTo>
                  <a:lnTo>
                    <a:pt x="38" y="11"/>
                  </a:lnTo>
                  <a:lnTo>
                    <a:pt x="38" y="7"/>
                  </a:lnTo>
                  <a:lnTo>
                    <a:pt x="57" y="0"/>
                  </a:lnTo>
                  <a:lnTo>
                    <a:pt x="57" y="79"/>
                  </a:lnTo>
                  <a:lnTo>
                    <a:pt x="60" y="90"/>
                  </a:lnTo>
                  <a:lnTo>
                    <a:pt x="60" y="94"/>
                  </a:lnTo>
                  <a:lnTo>
                    <a:pt x="60" y="97"/>
                  </a:lnTo>
                  <a:lnTo>
                    <a:pt x="64" y="97"/>
                  </a:lnTo>
                  <a:lnTo>
                    <a:pt x="68" y="97"/>
                  </a:lnTo>
                  <a:lnTo>
                    <a:pt x="49" y="105"/>
                  </a:lnTo>
                  <a:lnTo>
                    <a:pt x="45" y="105"/>
                  </a:lnTo>
                  <a:lnTo>
                    <a:pt x="45" y="94"/>
                  </a:lnTo>
                  <a:close/>
                  <a:moveTo>
                    <a:pt x="45" y="90"/>
                  </a:moveTo>
                  <a:lnTo>
                    <a:pt x="45" y="60"/>
                  </a:lnTo>
                  <a:lnTo>
                    <a:pt x="45" y="52"/>
                  </a:lnTo>
                  <a:lnTo>
                    <a:pt x="42" y="49"/>
                  </a:lnTo>
                  <a:lnTo>
                    <a:pt x="42" y="45"/>
                  </a:lnTo>
                  <a:lnTo>
                    <a:pt x="38" y="41"/>
                  </a:lnTo>
                  <a:lnTo>
                    <a:pt x="34" y="41"/>
                  </a:lnTo>
                  <a:lnTo>
                    <a:pt x="30" y="41"/>
                  </a:lnTo>
                  <a:lnTo>
                    <a:pt x="23" y="41"/>
                  </a:lnTo>
                  <a:lnTo>
                    <a:pt x="19" y="45"/>
                  </a:lnTo>
                  <a:lnTo>
                    <a:pt x="12" y="56"/>
                  </a:lnTo>
                  <a:lnTo>
                    <a:pt x="12" y="67"/>
                  </a:lnTo>
                  <a:lnTo>
                    <a:pt x="12" y="79"/>
                  </a:lnTo>
                  <a:lnTo>
                    <a:pt x="19" y="90"/>
                  </a:lnTo>
                  <a:lnTo>
                    <a:pt x="27" y="94"/>
                  </a:lnTo>
                  <a:lnTo>
                    <a:pt x="34" y="97"/>
                  </a:lnTo>
                  <a:lnTo>
                    <a:pt x="38" y="94"/>
                  </a:lnTo>
                  <a:lnTo>
                    <a:pt x="45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7" name="Freeform 136"/>
            <p:cNvSpPr>
              <a:spLocks/>
            </p:cNvSpPr>
            <p:nvPr/>
          </p:nvSpPr>
          <p:spPr bwMode="auto">
            <a:xfrm>
              <a:off x="2728" y="3514"/>
              <a:ext cx="48" cy="68"/>
            </a:xfrm>
            <a:custGeom>
              <a:avLst/>
              <a:gdLst>
                <a:gd name="T0" fmla="*/ 41 w 48"/>
                <a:gd name="T1" fmla="*/ 0 h 68"/>
                <a:gd name="T2" fmla="*/ 41 w 48"/>
                <a:gd name="T3" fmla="*/ 23 h 68"/>
                <a:gd name="T4" fmla="*/ 41 w 48"/>
                <a:gd name="T5" fmla="*/ 23 h 68"/>
                <a:gd name="T6" fmla="*/ 37 w 48"/>
                <a:gd name="T7" fmla="*/ 12 h 68"/>
                <a:gd name="T8" fmla="*/ 33 w 48"/>
                <a:gd name="T9" fmla="*/ 8 h 68"/>
                <a:gd name="T10" fmla="*/ 30 w 48"/>
                <a:gd name="T11" fmla="*/ 4 h 68"/>
                <a:gd name="T12" fmla="*/ 22 w 48"/>
                <a:gd name="T13" fmla="*/ 4 h 68"/>
                <a:gd name="T14" fmla="*/ 18 w 48"/>
                <a:gd name="T15" fmla="*/ 4 h 68"/>
                <a:gd name="T16" fmla="*/ 15 w 48"/>
                <a:gd name="T17" fmla="*/ 8 h 68"/>
                <a:gd name="T18" fmla="*/ 11 w 48"/>
                <a:gd name="T19" fmla="*/ 8 h 68"/>
                <a:gd name="T20" fmla="*/ 11 w 48"/>
                <a:gd name="T21" fmla="*/ 12 h 68"/>
                <a:gd name="T22" fmla="*/ 11 w 48"/>
                <a:gd name="T23" fmla="*/ 15 h 68"/>
                <a:gd name="T24" fmla="*/ 11 w 48"/>
                <a:gd name="T25" fmla="*/ 19 h 68"/>
                <a:gd name="T26" fmla="*/ 15 w 48"/>
                <a:gd name="T27" fmla="*/ 23 h 68"/>
                <a:gd name="T28" fmla="*/ 22 w 48"/>
                <a:gd name="T29" fmla="*/ 27 h 68"/>
                <a:gd name="T30" fmla="*/ 33 w 48"/>
                <a:gd name="T31" fmla="*/ 30 h 68"/>
                <a:gd name="T32" fmla="*/ 41 w 48"/>
                <a:gd name="T33" fmla="*/ 34 h 68"/>
                <a:gd name="T34" fmla="*/ 45 w 48"/>
                <a:gd name="T35" fmla="*/ 42 h 68"/>
                <a:gd name="T36" fmla="*/ 48 w 48"/>
                <a:gd name="T37" fmla="*/ 49 h 68"/>
                <a:gd name="T38" fmla="*/ 45 w 48"/>
                <a:gd name="T39" fmla="*/ 57 h 68"/>
                <a:gd name="T40" fmla="*/ 41 w 48"/>
                <a:gd name="T41" fmla="*/ 64 h 68"/>
                <a:gd name="T42" fmla="*/ 33 w 48"/>
                <a:gd name="T43" fmla="*/ 68 h 68"/>
                <a:gd name="T44" fmla="*/ 22 w 48"/>
                <a:gd name="T45" fmla="*/ 68 h 68"/>
                <a:gd name="T46" fmla="*/ 18 w 48"/>
                <a:gd name="T47" fmla="*/ 68 h 68"/>
                <a:gd name="T48" fmla="*/ 11 w 48"/>
                <a:gd name="T49" fmla="*/ 68 h 68"/>
                <a:gd name="T50" fmla="*/ 7 w 48"/>
                <a:gd name="T51" fmla="*/ 68 h 68"/>
                <a:gd name="T52" fmla="*/ 7 w 48"/>
                <a:gd name="T53" fmla="*/ 68 h 68"/>
                <a:gd name="T54" fmla="*/ 3 w 48"/>
                <a:gd name="T55" fmla="*/ 68 h 68"/>
                <a:gd name="T56" fmla="*/ 3 w 48"/>
                <a:gd name="T57" fmla="*/ 68 h 68"/>
                <a:gd name="T58" fmla="*/ 0 w 48"/>
                <a:gd name="T59" fmla="*/ 68 h 68"/>
                <a:gd name="T60" fmla="*/ 0 w 48"/>
                <a:gd name="T61" fmla="*/ 45 h 68"/>
                <a:gd name="T62" fmla="*/ 3 w 48"/>
                <a:gd name="T63" fmla="*/ 45 h 68"/>
                <a:gd name="T64" fmla="*/ 7 w 48"/>
                <a:gd name="T65" fmla="*/ 53 h 68"/>
                <a:gd name="T66" fmla="*/ 11 w 48"/>
                <a:gd name="T67" fmla="*/ 60 h 68"/>
                <a:gd name="T68" fmla="*/ 18 w 48"/>
                <a:gd name="T69" fmla="*/ 64 h 68"/>
                <a:gd name="T70" fmla="*/ 26 w 48"/>
                <a:gd name="T71" fmla="*/ 64 h 68"/>
                <a:gd name="T72" fmla="*/ 30 w 48"/>
                <a:gd name="T73" fmla="*/ 64 h 68"/>
                <a:gd name="T74" fmla="*/ 33 w 48"/>
                <a:gd name="T75" fmla="*/ 60 h 68"/>
                <a:gd name="T76" fmla="*/ 33 w 48"/>
                <a:gd name="T77" fmla="*/ 60 h 68"/>
                <a:gd name="T78" fmla="*/ 37 w 48"/>
                <a:gd name="T79" fmla="*/ 53 h 68"/>
                <a:gd name="T80" fmla="*/ 33 w 48"/>
                <a:gd name="T81" fmla="*/ 49 h 68"/>
                <a:gd name="T82" fmla="*/ 33 w 48"/>
                <a:gd name="T83" fmla="*/ 45 h 68"/>
                <a:gd name="T84" fmla="*/ 26 w 48"/>
                <a:gd name="T85" fmla="*/ 42 h 68"/>
                <a:gd name="T86" fmla="*/ 18 w 48"/>
                <a:gd name="T87" fmla="*/ 38 h 68"/>
                <a:gd name="T88" fmla="*/ 11 w 48"/>
                <a:gd name="T89" fmla="*/ 34 h 68"/>
                <a:gd name="T90" fmla="*/ 3 w 48"/>
                <a:gd name="T91" fmla="*/ 27 h 68"/>
                <a:gd name="T92" fmla="*/ 3 w 48"/>
                <a:gd name="T93" fmla="*/ 23 h 68"/>
                <a:gd name="T94" fmla="*/ 0 w 48"/>
                <a:gd name="T95" fmla="*/ 19 h 68"/>
                <a:gd name="T96" fmla="*/ 3 w 48"/>
                <a:gd name="T97" fmla="*/ 12 h 68"/>
                <a:gd name="T98" fmla="*/ 7 w 48"/>
                <a:gd name="T99" fmla="*/ 4 h 68"/>
                <a:gd name="T100" fmla="*/ 15 w 48"/>
                <a:gd name="T101" fmla="*/ 0 h 68"/>
                <a:gd name="T102" fmla="*/ 22 w 48"/>
                <a:gd name="T103" fmla="*/ 0 h 68"/>
                <a:gd name="T104" fmla="*/ 26 w 48"/>
                <a:gd name="T105" fmla="*/ 0 h 68"/>
                <a:gd name="T106" fmla="*/ 33 w 48"/>
                <a:gd name="T107" fmla="*/ 0 h 68"/>
                <a:gd name="T108" fmla="*/ 33 w 48"/>
                <a:gd name="T109" fmla="*/ 0 h 68"/>
                <a:gd name="T110" fmla="*/ 37 w 48"/>
                <a:gd name="T111" fmla="*/ 0 h 68"/>
                <a:gd name="T112" fmla="*/ 37 w 48"/>
                <a:gd name="T113" fmla="*/ 0 h 68"/>
                <a:gd name="T114" fmla="*/ 37 w 48"/>
                <a:gd name="T115" fmla="*/ 0 h 68"/>
                <a:gd name="T116" fmla="*/ 41 w 48"/>
                <a:gd name="T117" fmla="*/ 0 h 68"/>
                <a:gd name="T118" fmla="*/ 41 w 48"/>
                <a:gd name="T119" fmla="*/ 0 h 68"/>
                <a:gd name="T120" fmla="*/ 41 w 48"/>
                <a:gd name="T121" fmla="*/ 0 h 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8"/>
                <a:gd name="T184" fmla="*/ 0 h 68"/>
                <a:gd name="T185" fmla="*/ 48 w 48"/>
                <a:gd name="T186" fmla="*/ 68 h 6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8" h="68">
                  <a:moveTo>
                    <a:pt x="41" y="0"/>
                  </a:moveTo>
                  <a:lnTo>
                    <a:pt x="41" y="23"/>
                  </a:lnTo>
                  <a:lnTo>
                    <a:pt x="37" y="12"/>
                  </a:lnTo>
                  <a:lnTo>
                    <a:pt x="33" y="8"/>
                  </a:lnTo>
                  <a:lnTo>
                    <a:pt x="30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22" y="27"/>
                  </a:lnTo>
                  <a:lnTo>
                    <a:pt x="33" y="30"/>
                  </a:lnTo>
                  <a:lnTo>
                    <a:pt x="41" y="34"/>
                  </a:lnTo>
                  <a:lnTo>
                    <a:pt x="45" y="42"/>
                  </a:lnTo>
                  <a:lnTo>
                    <a:pt x="48" y="49"/>
                  </a:lnTo>
                  <a:lnTo>
                    <a:pt x="45" y="57"/>
                  </a:lnTo>
                  <a:lnTo>
                    <a:pt x="41" y="64"/>
                  </a:lnTo>
                  <a:lnTo>
                    <a:pt x="33" y="68"/>
                  </a:lnTo>
                  <a:lnTo>
                    <a:pt x="22" y="68"/>
                  </a:lnTo>
                  <a:lnTo>
                    <a:pt x="18" y="68"/>
                  </a:lnTo>
                  <a:lnTo>
                    <a:pt x="11" y="68"/>
                  </a:lnTo>
                  <a:lnTo>
                    <a:pt x="7" y="68"/>
                  </a:lnTo>
                  <a:lnTo>
                    <a:pt x="3" y="68"/>
                  </a:lnTo>
                  <a:lnTo>
                    <a:pt x="0" y="68"/>
                  </a:lnTo>
                  <a:lnTo>
                    <a:pt x="0" y="45"/>
                  </a:lnTo>
                  <a:lnTo>
                    <a:pt x="3" y="45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8" y="64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3" y="60"/>
                  </a:lnTo>
                  <a:lnTo>
                    <a:pt x="37" y="53"/>
                  </a:lnTo>
                  <a:lnTo>
                    <a:pt x="33" y="49"/>
                  </a:lnTo>
                  <a:lnTo>
                    <a:pt x="33" y="45"/>
                  </a:lnTo>
                  <a:lnTo>
                    <a:pt x="26" y="42"/>
                  </a:lnTo>
                  <a:lnTo>
                    <a:pt x="18" y="38"/>
                  </a:lnTo>
                  <a:lnTo>
                    <a:pt x="11" y="34"/>
                  </a:lnTo>
                  <a:lnTo>
                    <a:pt x="3" y="27"/>
                  </a:lnTo>
                  <a:lnTo>
                    <a:pt x="3" y="23"/>
                  </a:lnTo>
                  <a:lnTo>
                    <a:pt x="0" y="19"/>
                  </a:lnTo>
                  <a:lnTo>
                    <a:pt x="3" y="12"/>
                  </a:lnTo>
                  <a:lnTo>
                    <a:pt x="7" y="4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8" name="Freeform 137"/>
            <p:cNvSpPr>
              <a:spLocks noEditPoints="1"/>
            </p:cNvSpPr>
            <p:nvPr/>
          </p:nvSpPr>
          <p:spPr bwMode="auto">
            <a:xfrm>
              <a:off x="2784" y="3514"/>
              <a:ext cx="60" cy="68"/>
            </a:xfrm>
            <a:custGeom>
              <a:avLst/>
              <a:gdLst>
                <a:gd name="T0" fmla="*/ 30 w 60"/>
                <a:gd name="T1" fmla="*/ 64 h 68"/>
                <a:gd name="T2" fmla="*/ 19 w 60"/>
                <a:gd name="T3" fmla="*/ 68 h 68"/>
                <a:gd name="T4" fmla="*/ 11 w 60"/>
                <a:gd name="T5" fmla="*/ 68 h 68"/>
                <a:gd name="T6" fmla="*/ 0 w 60"/>
                <a:gd name="T7" fmla="*/ 60 h 68"/>
                <a:gd name="T8" fmla="*/ 0 w 60"/>
                <a:gd name="T9" fmla="*/ 49 h 68"/>
                <a:gd name="T10" fmla="*/ 7 w 60"/>
                <a:gd name="T11" fmla="*/ 38 h 68"/>
                <a:gd name="T12" fmla="*/ 22 w 60"/>
                <a:gd name="T13" fmla="*/ 30 h 68"/>
                <a:gd name="T14" fmla="*/ 37 w 60"/>
                <a:gd name="T15" fmla="*/ 23 h 68"/>
                <a:gd name="T16" fmla="*/ 34 w 60"/>
                <a:gd name="T17" fmla="*/ 8 h 68"/>
                <a:gd name="T18" fmla="*/ 26 w 60"/>
                <a:gd name="T19" fmla="*/ 4 h 68"/>
                <a:gd name="T20" fmla="*/ 19 w 60"/>
                <a:gd name="T21" fmla="*/ 8 h 68"/>
                <a:gd name="T22" fmla="*/ 15 w 60"/>
                <a:gd name="T23" fmla="*/ 12 h 68"/>
                <a:gd name="T24" fmla="*/ 15 w 60"/>
                <a:gd name="T25" fmla="*/ 19 h 68"/>
                <a:gd name="T26" fmla="*/ 11 w 60"/>
                <a:gd name="T27" fmla="*/ 23 h 68"/>
                <a:gd name="T28" fmla="*/ 7 w 60"/>
                <a:gd name="T29" fmla="*/ 23 h 68"/>
                <a:gd name="T30" fmla="*/ 4 w 60"/>
                <a:gd name="T31" fmla="*/ 19 h 68"/>
                <a:gd name="T32" fmla="*/ 4 w 60"/>
                <a:gd name="T33" fmla="*/ 12 h 68"/>
                <a:gd name="T34" fmla="*/ 19 w 60"/>
                <a:gd name="T35" fmla="*/ 0 h 68"/>
                <a:gd name="T36" fmla="*/ 37 w 60"/>
                <a:gd name="T37" fmla="*/ 0 h 68"/>
                <a:gd name="T38" fmla="*/ 45 w 60"/>
                <a:gd name="T39" fmla="*/ 4 h 68"/>
                <a:gd name="T40" fmla="*/ 49 w 60"/>
                <a:gd name="T41" fmla="*/ 15 h 68"/>
                <a:gd name="T42" fmla="*/ 49 w 60"/>
                <a:gd name="T43" fmla="*/ 45 h 68"/>
                <a:gd name="T44" fmla="*/ 49 w 60"/>
                <a:gd name="T45" fmla="*/ 57 h 68"/>
                <a:gd name="T46" fmla="*/ 52 w 60"/>
                <a:gd name="T47" fmla="*/ 60 h 68"/>
                <a:gd name="T48" fmla="*/ 52 w 60"/>
                <a:gd name="T49" fmla="*/ 60 h 68"/>
                <a:gd name="T50" fmla="*/ 56 w 60"/>
                <a:gd name="T51" fmla="*/ 60 h 68"/>
                <a:gd name="T52" fmla="*/ 60 w 60"/>
                <a:gd name="T53" fmla="*/ 57 h 68"/>
                <a:gd name="T54" fmla="*/ 52 w 60"/>
                <a:gd name="T55" fmla="*/ 68 h 68"/>
                <a:gd name="T56" fmla="*/ 41 w 60"/>
                <a:gd name="T57" fmla="*/ 68 h 68"/>
                <a:gd name="T58" fmla="*/ 37 w 60"/>
                <a:gd name="T59" fmla="*/ 64 h 68"/>
                <a:gd name="T60" fmla="*/ 37 w 60"/>
                <a:gd name="T61" fmla="*/ 53 h 68"/>
                <a:gd name="T62" fmla="*/ 30 w 60"/>
                <a:gd name="T63" fmla="*/ 34 h 68"/>
                <a:gd name="T64" fmla="*/ 19 w 60"/>
                <a:gd name="T65" fmla="*/ 38 h 68"/>
                <a:gd name="T66" fmla="*/ 15 w 60"/>
                <a:gd name="T67" fmla="*/ 45 h 68"/>
                <a:gd name="T68" fmla="*/ 15 w 60"/>
                <a:gd name="T69" fmla="*/ 53 h 68"/>
                <a:gd name="T70" fmla="*/ 19 w 60"/>
                <a:gd name="T71" fmla="*/ 60 h 68"/>
                <a:gd name="T72" fmla="*/ 30 w 60"/>
                <a:gd name="T73" fmla="*/ 57 h 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"/>
                <a:gd name="T112" fmla="*/ 0 h 68"/>
                <a:gd name="T113" fmla="*/ 60 w 60"/>
                <a:gd name="T114" fmla="*/ 68 h 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" h="68">
                  <a:moveTo>
                    <a:pt x="37" y="57"/>
                  </a:moveTo>
                  <a:lnTo>
                    <a:pt x="30" y="64"/>
                  </a:lnTo>
                  <a:lnTo>
                    <a:pt x="26" y="68"/>
                  </a:lnTo>
                  <a:lnTo>
                    <a:pt x="19" y="68"/>
                  </a:lnTo>
                  <a:lnTo>
                    <a:pt x="15" y="68"/>
                  </a:lnTo>
                  <a:lnTo>
                    <a:pt x="11" y="68"/>
                  </a:lnTo>
                  <a:lnTo>
                    <a:pt x="4" y="64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4" y="45"/>
                  </a:lnTo>
                  <a:lnTo>
                    <a:pt x="7" y="38"/>
                  </a:lnTo>
                  <a:lnTo>
                    <a:pt x="11" y="34"/>
                  </a:lnTo>
                  <a:lnTo>
                    <a:pt x="22" y="30"/>
                  </a:lnTo>
                  <a:lnTo>
                    <a:pt x="37" y="23"/>
                  </a:lnTo>
                  <a:lnTo>
                    <a:pt x="37" y="12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11" y="4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4"/>
                  </a:lnTo>
                  <a:lnTo>
                    <a:pt x="49" y="8"/>
                  </a:lnTo>
                  <a:lnTo>
                    <a:pt x="49" y="15"/>
                  </a:lnTo>
                  <a:lnTo>
                    <a:pt x="49" y="23"/>
                  </a:lnTo>
                  <a:lnTo>
                    <a:pt x="49" y="45"/>
                  </a:lnTo>
                  <a:lnTo>
                    <a:pt x="49" y="53"/>
                  </a:lnTo>
                  <a:lnTo>
                    <a:pt x="49" y="57"/>
                  </a:lnTo>
                  <a:lnTo>
                    <a:pt x="52" y="57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6" y="57"/>
                  </a:lnTo>
                  <a:lnTo>
                    <a:pt x="60" y="57"/>
                  </a:lnTo>
                  <a:lnTo>
                    <a:pt x="60" y="60"/>
                  </a:lnTo>
                  <a:lnTo>
                    <a:pt x="52" y="68"/>
                  </a:lnTo>
                  <a:lnTo>
                    <a:pt x="45" y="68"/>
                  </a:lnTo>
                  <a:lnTo>
                    <a:pt x="41" y="68"/>
                  </a:lnTo>
                  <a:lnTo>
                    <a:pt x="37" y="64"/>
                  </a:lnTo>
                  <a:lnTo>
                    <a:pt x="37" y="57"/>
                  </a:lnTo>
                  <a:close/>
                  <a:moveTo>
                    <a:pt x="37" y="53"/>
                  </a:moveTo>
                  <a:lnTo>
                    <a:pt x="37" y="30"/>
                  </a:lnTo>
                  <a:lnTo>
                    <a:pt x="30" y="34"/>
                  </a:lnTo>
                  <a:lnTo>
                    <a:pt x="22" y="34"/>
                  </a:lnTo>
                  <a:lnTo>
                    <a:pt x="19" y="38"/>
                  </a:lnTo>
                  <a:lnTo>
                    <a:pt x="15" y="42"/>
                  </a:lnTo>
                  <a:lnTo>
                    <a:pt x="15" y="45"/>
                  </a:lnTo>
                  <a:lnTo>
                    <a:pt x="11" y="49"/>
                  </a:lnTo>
                  <a:lnTo>
                    <a:pt x="15" y="53"/>
                  </a:lnTo>
                  <a:lnTo>
                    <a:pt x="15" y="57"/>
                  </a:lnTo>
                  <a:lnTo>
                    <a:pt x="19" y="60"/>
                  </a:lnTo>
                  <a:lnTo>
                    <a:pt x="22" y="60"/>
                  </a:lnTo>
                  <a:lnTo>
                    <a:pt x="30" y="57"/>
                  </a:lnTo>
                  <a:lnTo>
                    <a:pt x="37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9" name="Freeform 138"/>
            <p:cNvSpPr>
              <a:spLocks/>
            </p:cNvSpPr>
            <p:nvPr/>
          </p:nvSpPr>
          <p:spPr bwMode="auto">
            <a:xfrm>
              <a:off x="2851" y="3514"/>
              <a:ext cx="57" cy="68"/>
            </a:xfrm>
            <a:custGeom>
              <a:avLst/>
              <a:gdLst>
                <a:gd name="T0" fmla="*/ 57 w 57"/>
                <a:gd name="T1" fmla="*/ 42 h 68"/>
                <a:gd name="T2" fmla="*/ 53 w 57"/>
                <a:gd name="T3" fmla="*/ 53 h 68"/>
                <a:gd name="T4" fmla="*/ 45 w 57"/>
                <a:gd name="T5" fmla="*/ 64 h 68"/>
                <a:gd name="T6" fmla="*/ 38 w 57"/>
                <a:gd name="T7" fmla="*/ 68 h 68"/>
                <a:gd name="T8" fmla="*/ 27 w 57"/>
                <a:gd name="T9" fmla="*/ 68 h 68"/>
                <a:gd name="T10" fmla="*/ 19 w 57"/>
                <a:gd name="T11" fmla="*/ 68 h 68"/>
                <a:gd name="T12" fmla="*/ 8 w 57"/>
                <a:gd name="T13" fmla="*/ 60 h 68"/>
                <a:gd name="T14" fmla="*/ 4 w 57"/>
                <a:gd name="T15" fmla="*/ 53 h 68"/>
                <a:gd name="T16" fmla="*/ 0 w 57"/>
                <a:gd name="T17" fmla="*/ 45 h 68"/>
                <a:gd name="T18" fmla="*/ 0 w 57"/>
                <a:gd name="T19" fmla="*/ 34 h 68"/>
                <a:gd name="T20" fmla="*/ 0 w 57"/>
                <a:gd name="T21" fmla="*/ 23 h 68"/>
                <a:gd name="T22" fmla="*/ 4 w 57"/>
                <a:gd name="T23" fmla="*/ 15 h 68"/>
                <a:gd name="T24" fmla="*/ 8 w 57"/>
                <a:gd name="T25" fmla="*/ 8 h 68"/>
                <a:gd name="T26" fmla="*/ 19 w 57"/>
                <a:gd name="T27" fmla="*/ 0 h 68"/>
                <a:gd name="T28" fmla="*/ 30 w 57"/>
                <a:gd name="T29" fmla="*/ 0 h 68"/>
                <a:gd name="T30" fmla="*/ 42 w 57"/>
                <a:gd name="T31" fmla="*/ 0 h 68"/>
                <a:gd name="T32" fmla="*/ 45 w 57"/>
                <a:gd name="T33" fmla="*/ 4 h 68"/>
                <a:gd name="T34" fmla="*/ 53 w 57"/>
                <a:gd name="T35" fmla="*/ 8 h 68"/>
                <a:gd name="T36" fmla="*/ 53 w 57"/>
                <a:gd name="T37" fmla="*/ 15 h 68"/>
                <a:gd name="T38" fmla="*/ 53 w 57"/>
                <a:gd name="T39" fmla="*/ 19 h 68"/>
                <a:gd name="T40" fmla="*/ 53 w 57"/>
                <a:gd name="T41" fmla="*/ 19 h 68"/>
                <a:gd name="T42" fmla="*/ 49 w 57"/>
                <a:gd name="T43" fmla="*/ 19 h 68"/>
                <a:gd name="T44" fmla="*/ 45 w 57"/>
                <a:gd name="T45" fmla="*/ 19 h 68"/>
                <a:gd name="T46" fmla="*/ 42 w 57"/>
                <a:gd name="T47" fmla="*/ 19 h 68"/>
                <a:gd name="T48" fmla="*/ 42 w 57"/>
                <a:gd name="T49" fmla="*/ 19 h 68"/>
                <a:gd name="T50" fmla="*/ 42 w 57"/>
                <a:gd name="T51" fmla="*/ 15 h 68"/>
                <a:gd name="T52" fmla="*/ 38 w 57"/>
                <a:gd name="T53" fmla="*/ 12 h 68"/>
                <a:gd name="T54" fmla="*/ 38 w 57"/>
                <a:gd name="T55" fmla="*/ 8 h 68"/>
                <a:gd name="T56" fmla="*/ 38 w 57"/>
                <a:gd name="T57" fmla="*/ 4 h 68"/>
                <a:gd name="T58" fmla="*/ 34 w 57"/>
                <a:gd name="T59" fmla="*/ 4 h 68"/>
                <a:gd name="T60" fmla="*/ 30 w 57"/>
                <a:gd name="T61" fmla="*/ 4 h 68"/>
                <a:gd name="T62" fmla="*/ 23 w 57"/>
                <a:gd name="T63" fmla="*/ 4 h 68"/>
                <a:gd name="T64" fmla="*/ 19 w 57"/>
                <a:gd name="T65" fmla="*/ 8 h 68"/>
                <a:gd name="T66" fmla="*/ 15 w 57"/>
                <a:gd name="T67" fmla="*/ 15 h 68"/>
                <a:gd name="T68" fmla="*/ 12 w 57"/>
                <a:gd name="T69" fmla="*/ 27 h 68"/>
                <a:gd name="T70" fmla="*/ 15 w 57"/>
                <a:gd name="T71" fmla="*/ 38 h 68"/>
                <a:gd name="T72" fmla="*/ 19 w 57"/>
                <a:gd name="T73" fmla="*/ 49 h 68"/>
                <a:gd name="T74" fmla="*/ 27 w 57"/>
                <a:gd name="T75" fmla="*/ 53 h 68"/>
                <a:gd name="T76" fmla="*/ 34 w 57"/>
                <a:gd name="T77" fmla="*/ 57 h 68"/>
                <a:gd name="T78" fmla="*/ 42 w 57"/>
                <a:gd name="T79" fmla="*/ 57 h 68"/>
                <a:gd name="T80" fmla="*/ 45 w 57"/>
                <a:gd name="T81" fmla="*/ 53 h 68"/>
                <a:gd name="T82" fmla="*/ 53 w 57"/>
                <a:gd name="T83" fmla="*/ 49 h 68"/>
                <a:gd name="T84" fmla="*/ 57 w 57"/>
                <a:gd name="T85" fmla="*/ 38 h 68"/>
                <a:gd name="T86" fmla="*/ 57 w 57"/>
                <a:gd name="T87" fmla="*/ 42 h 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7"/>
                <a:gd name="T133" fmla="*/ 0 h 68"/>
                <a:gd name="T134" fmla="*/ 57 w 57"/>
                <a:gd name="T135" fmla="*/ 68 h 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7" h="68">
                  <a:moveTo>
                    <a:pt x="57" y="42"/>
                  </a:moveTo>
                  <a:lnTo>
                    <a:pt x="53" y="53"/>
                  </a:lnTo>
                  <a:lnTo>
                    <a:pt x="45" y="64"/>
                  </a:lnTo>
                  <a:lnTo>
                    <a:pt x="38" y="68"/>
                  </a:lnTo>
                  <a:lnTo>
                    <a:pt x="27" y="68"/>
                  </a:lnTo>
                  <a:lnTo>
                    <a:pt x="19" y="68"/>
                  </a:lnTo>
                  <a:lnTo>
                    <a:pt x="8" y="60"/>
                  </a:lnTo>
                  <a:lnTo>
                    <a:pt x="4" y="53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8" y="8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45" y="4"/>
                  </a:lnTo>
                  <a:lnTo>
                    <a:pt x="53" y="8"/>
                  </a:lnTo>
                  <a:lnTo>
                    <a:pt x="53" y="15"/>
                  </a:lnTo>
                  <a:lnTo>
                    <a:pt x="53" y="19"/>
                  </a:lnTo>
                  <a:lnTo>
                    <a:pt x="49" y="19"/>
                  </a:lnTo>
                  <a:lnTo>
                    <a:pt x="45" y="19"/>
                  </a:lnTo>
                  <a:lnTo>
                    <a:pt x="42" y="19"/>
                  </a:lnTo>
                  <a:lnTo>
                    <a:pt x="42" y="15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5" y="15"/>
                  </a:lnTo>
                  <a:lnTo>
                    <a:pt x="12" y="27"/>
                  </a:lnTo>
                  <a:lnTo>
                    <a:pt x="15" y="38"/>
                  </a:lnTo>
                  <a:lnTo>
                    <a:pt x="19" y="49"/>
                  </a:lnTo>
                  <a:lnTo>
                    <a:pt x="27" y="53"/>
                  </a:lnTo>
                  <a:lnTo>
                    <a:pt x="34" y="57"/>
                  </a:lnTo>
                  <a:lnTo>
                    <a:pt x="42" y="57"/>
                  </a:lnTo>
                  <a:lnTo>
                    <a:pt x="45" y="53"/>
                  </a:lnTo>
                  <a:lnTo>
                    <a:pt x="53" y="49"/>
                  </a:lnTo>
                  <a:lnTo>
                    <a:pt x="57" y="38"/>
                  </a:lnTo>
                  <a:lnTo>
                    <a:pt x="57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0" name="Freeform 139"/>
            <p:cNvSpPr>
              <a:spLocks/>
            </p:cNvSpPr>
            <p:nvPr/>
          </p:nvSpPr>
          <p:spPr bwMode="auto">
            <a:xfrm>
              <a:off x="2915" y="3477"/>
              <a:ext cx="75" cy="105"/>
            </a:xfrm>
            <a:custGeom>
              <a:avLst/>
              <a:gdLst>
                <a:gd name="T0" fmla="*/ 23 w 75"/>
                <a:gd name="T1" fmla="*/ 67 h 105"/>
                <a:gd name="T2" fmla="*/ 45 w 75"/>
                <a:gd name="T3" fmla="*/ 49 h 105"/>
                <a:gd name="T4" fmla="*/ 49 w 75"/>
                <a:gd name="T5" fmla="*/ 45 h 105"/>
                <a:gd name="T6" fmla="*/ 45 w 75"/>
                <a:gd name="T7" fmla="*/ 41 h 105"/>
                <a:gd name="T8" fmla="*/ 45 w 75"/>
                <a:gd name="T9" fmla="*/ 41 h 105"/>
                <a:gd name="T10" fmla="*/ 41 w 75"/>
                <a:gd name="T11" fmla="*/ 37 h 105"/>
                <a:gd name="T12" fmla="*/ 71 w 75"/>
                <a:gd name="T13" fmla="*/ 37 h 105"/>
                <a:gd name="T14" fmla="*/ 60 w 75"/>
                <a:gd name="T15" fmla="*/ 41 h 105"/>
                <a:gd name="T16" fmla="*/ 53 w 75"/>
                <a:gd name="T17" fmla="*/ 49 h 105"/>
                <a:gd name="T18" fmla="*/ 53 w 75"/>
                <a:gd name="T19" fmla="*/ 86 h 105"/>
                <a:gd name="T20" fmla="*/ 64 w 75"/>
                <a:gd name="T21" fmla="*/ 97 h 105"/>
                <a:gd name="T22" fmla="*/ 68 w 75"/>
                <a:gd name="T23" fmla="*/ 101 h 105"/>
                <a:gd name="T24" fmla="*/ 75 w 75"/>
                <a:gd name="T25" fmla="*/ 101 h 105"/>
                <a:gd name="T26" fmla="*/ 41 w 75"/>
                <a:gd name="T27" fmla="*/ 105 h 105"/>
                <a:gd name="T28" fmla="*/ 45 w 75"/>
                <a:gd name="T29" fmla="*/ 105 h 105"/>
                <a:gd name="T30" fmla="*/ 45 w 75"/>
                <a:gd name="T31" fmla="*/ 101 h 105"/>
                <a:gd name="T32" fmla="*/ 45 w 75"/>
                <a:gd name="T33" fmla="*/ 97 h 105"/>
                <a:gd name="T34" fmla="*/ 23 w 75"/>
                <a:gd name="T35" fmla="*/ 67 h 105"/>
                <a:gd name="T36" fmla="*/ 23 w 75"/>
                <a:gd name="T37" fmla="*/ 94 h 105"/>
                <a:gd name="T38" fmla="*/ 23 w 75"/>
                <a:gd name="T39" fmla="*/ 101 h 105"/>
                <a:gd name="T40" fmla="*/ 26 w 75"/>
                <a:gd name="T41" fmla="*/ 105 h 105"/>
                <a:gd name="T42" fmla="*/ 30 w 75"/>
                <a:gd name="T43" fmla="*/ 105 h 105"/>
                <a:gd name="T44" fmla="*/ 0 w 75"/>
                <a:gd name="T45" fmla="*/ 105 h 105"/>
                <a:gd name="T46" fmla="*/ 8 w 75"/>
                <a:gd name="T47" fmla="*/ 101 h 105"/>
                <a:gd name="T48" fmla="*/ 8 w 75"/>
                <a:gd name="T49" fmla="*/ 97 h 105"/>
                <a:gd name="T50" fmla="*/ 11 w 75"/>
                <a:gd name="T51" fmla="*/ 90 h 105"/>
                <a:gd name="T52" fmla="*/ 8 w 75"/>
                <a:gd name="T53" fmla="*/ 19 h 105"/>
                <a:gd name="T54" fmla="*/ 8 w 75"/>
                <a:gd name="T55" fmla="*/ 11 h 105"/>
                <a:gd name="T56" fmla="*/ 8 w 75"/>
                <a:gd name="T57" fmla="*/ 7 h 105"/>
                <a:gd name="T58" fmla="*/ 4 w 75"/>
                <a:gd name="T59" fmla="*/ 7 h 105"/>
                <a:gd name="T60" fmla="*/ 0 w 75"/>
                <a:gd name="T61" fmla="*/ 7 h 105"/>
                <a:gd name="T62" fmla="*/ 23 w 75"/>
                <a:gd name="T63" fmla="*/ 0 h 1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"/>
                <a:gd name="T97" fmla="*/ 0 h 105"/>
                <a:gd name="T98" fmla="*/ 75 w 75"/>
                <a:gd name="T99" fmla="*/ 105 h 1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" h="105">
                  <a:moveTo>
                    <a:pt x="23" y="0"/>
                  </a:moveTo>
                  <a:lnTo>
                    <a:pt x="23" y="67"/>
                  </a:lnTo>
                  <a:lnTo>
                    <a:pt x="41" y="52"/>
                  </a:lnTo>
                  <a:lnTo>
                    <a:pt x="45" y="49"/>
                  </a:lnTo>
                  <a:lnTo>
                    <a:pt x="45" y="45"/>
                  </a:lnTo>
                  <a:lnTo>
                    <a:pt x="49" y="45"/>
                  </a:lnTo>
                  <a:lnTo>
                    <a:pt x="45" y="41"/>
                  </a:lnTo>
                  <a:lnTo>
                    <a:pt x="41" y="37"/>
                  </a:lnTo>
                  <a:lnTo>
                    <a:pt x="71" y="37"/>
                  </a:lnTo>
                  <a:lnTo>
                    <a:pt x="64" y="41"/>
                  </a:lnTo>
                  <a:lnTo>
                    <a:pt x="60" y="41"/>
                  </a:lnTo>
                  <a:lnTo>
                    <a:pt x="56" y="45"/>
                  </a:lnTo>
                  <a:lnTo>
                    <a:pt x="53" y="49"/>
                  </a:lnTo>
                  <a:lnTo>
                    <a:pt x="34" y="64"/>
                  </a:lnTo>
                  <a:lnTo>
                    <a:pt x="53" y="86"/>
                  </a:lnTo>
                  <a:lnTo>
                    <a:pt x="60" y="94"/>
                  </a:lnTo>
                  <a:lnTo>
                    <a:pt x="64" y="97"/>
                  </a:lnTo>
                  <a:lnTo>
                    <a:pt x="64" y="101"/>
                  </a:lnTo>
                  <a:lnTo>
                    <a:pt x="68" y="101"/>
                  </a:lnTo>
                  <a:lnTo>
                    <a:pt x="71" y="101"/>
                  </a:lnTo>
                  <a:lnTo>
                    <a:pt x="75" y="101"/>
                  </a:lnTo>
                  <a:lnTo>
                    <a:pt x="75" y="105"/>
                  </a:lnTo>
                  <a:lnTo>
                    <a:pt x="41" y="105"/>
                  </a:lnTo>
                  <a:lnTo>
                    <a:pt x="45" y="105"/>
                  </a:lnTo>
                  <a:lnTo>
                    <a:pt x="45" y="101"/>
                  </a:lnTo>
                  <a:lnTo>
                    <a:pt x="45" y="97"/>
                  </a:lnTo>
                  <a:lnTo>
                    <a:pt x="45" y="94"/>
                  </a:lnTo>
                  <a:lnTo>
                    <a:pt x="23" y="67"/>
                  </a:lnTo>
                  <a:lnTo>
                    <a:pt x="23" y="90"/>
                  </a:lnTo>
                  <a:lnTo>
                    <a:pt x="23" y="94"/>
                  </a:lnTo>
                  <a:lnTo>
                    <a:pt x="23" y="97"/>
                  </a:lnTo>
                  <a:lnTo>
                    <a:pt x="23" y="101"/>
                  </a:lnTo>
                  <a:lnTo>
                    <a:pt x="26" y="101"/>
                  </a:lnTo>
                  <a:lnTo>
                    <a:pt x="26" y="105"/>
                  </a:lnTo>
                  <a:lnTo>
                    <a:pt x="30" y="105"/>
                  </a:lnTo>
                  <a:lnTo>
                    <a:pt x="0" y="105"/>
                  </a:lnTo>
                  <a:lnTo>
                    <a:pt x="4" y="101"/>
                  </a:lnTo>
                  <a:lnTo>
                    <a:pt x="8" y="101"/>
                  </a:lnTo>
                  <a:lnTo>
                    <a:pt x="8" y="97"/>
                  </a:lnTo>
                  <a:lnTo>
                    <a:pt x="8" y="94"/>
                  </a:lnTo>
                  <a:lnTo>
                    <a:pt x="11" y="90"/>
                  </a:lnTo>
                  <a:lnTo>
                    <a:pt x="11" y="30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1" name="Freeform 140"/>
            <p:cNvSpPr>
              <a:spLocks/>
            </p:cNvSpPr>
            <p:nvPr/>
          </p:nvSpPr>
          <p:spPr bwMode="auto">
            <a:xfrm>
              <a:off x="2998" y="3514"/>
              <a:ext cx="45" cy="68"/>
            </a:xfrm>
            <a:custGeom>
              <a:avLst/>
              <a:gdLst>
                <a:gd name="T0" fmla="*/ 41 w 45"/>
                <a:gd name="T1" fmla="*/ 0 h 68"/>
                <a:gd name="T2" fmla="*/ 41 w 45"/>
                <a:gd name="T3" fmla="*/ 23 h 68"/>
                <a:gd name="T4" fmla="*/ 37 w 45"/>
                <a:gd name="T5" fmla="*/ 23 h 68"/>
                <a:gd name="T6" fmla="*/ 34 w 45"/>
                <a:gd name="T7" fmla="*/ 12 h 68"/>
                <a:gd name="T8" fmla="*/ 30 w 45"/>
                <a:gd name="T9" fmla="*/ 8 h 68"/>
                <a:gd name="T10" fmla="*/ 26 w 45"/>
                <a:gd name="T11" fmla="*/ 4 h 68"/>
                <a:gd name="T12" fmla="*/ 18 w 45"/>
                <a:gd name="T13" fmla="*/ 4 h 68"/>
                <a:gd name="T14" fmla="*/ 15 w 45"/>
                <a:gd name="T15" fmla="*/ 4 h 68"/>
                <a:gd name="T16" fmla="*/ 11 w 45"/>
                <a:gd name="T17" fmla="*/ 8 h 68"/>
                <a:gd name="T18" fmla="*/ 7 w 45"/>
                <a:gd name="T19" fmla="*/ 8 h 68"/>
                <a:gd name="T20" fmla="*/ 7 w 45"/>
                <a:gd name="T21" fmla="*/ 12 h 68"/>
                <a:gd name="T22" fmla="*/ 7 w 45"/>
                <a:gd name="T23" fmla="*/ 15 h 68"/>
                <a:gd name="T24" fmla="*/ 11 w 45"/>
                <a:gd name="T25" fmla="*/ 19 h 68"/>
                <a:gd name="T26" fmla="*/ 15 w 45"/>
                <a:gd name="T27" fmla="*/ 23 h 68"/>
                <a:gd name="T28" fmla="*/ 18 w 45"/>
                <a:gd name="T29" fmla="*/ 27 h 68"/>
                <a:gd name="T30" fmla="*/ 30 w 45"/>
                <a:gd name="T31" fmla="*/ 30 h 68"/>
                <a:gd name="T32" fmla="*/ 37 w 45"/>
                <a:gd name="T33" fmla="*/ 34 h 68"/>
                <a:gd name="T34" fmla="*/ 41 w 45"/>
                <a:gd name="T35" fmla="*/ 42 h 68"/>
                <a:gd name="T36" fmla="*/ 45 w 45"/>
                <a:gd name="T37" fmla="*/ 49 h 68"/>
                <a:gd name="T38" fmla="*/ 41 w 45"/>
                <a:gd name="T39" fmla="*/ 57 h 68"/>
                <a:gd name="T40" fmla="*/ 37 w 45"/>
                <a:gd name="T41" fmla="*/ 64 h 68"/>
                <a:gd name="T42" fmla="*/ 30 w 45"/>
                <a:gd name="T43" fmla="*/ 68 h 68"/>
                <a:gd name="T44" fmla="*/ 22 w 45"/>
                <a:gd name="T45" fmla="*/ 68 h 68"/>
                <a:gd name="T46" fmla="*/ 15 w 45"/>
                <a:gd name="T47" fmla="*/ 68 h 68"/>
                <a:gd name="T48" fmla="*/ 7 w 45"/>
                <a:gd name="T49" fmla="*/ 68 h 68"/>
                <a:gd name="T50" fmla="*/ 3 w 45"/>
                <a:gd name="T51" fmla="*/ 68 h 68"/>
                <a:gd name="T52" fmla="*/ 3 w 45"/>
                <a:gd name="T53" fmla="*/ 68 h 68"/>
                <a:gd name="T54" fmla="*/ 0 w 45"/>
                <a:gd name="T55" fmla="*/ 68 h 68"/>
                <a:gd name="T56" fmla="*/ 0 w 45"/>
                <a:gd name="T57" fmla="*/ 68 h 68"/>
                <a:gd name="T58" fmla="*/ 0 w 45"/>
                <a:gd name="T59" fmla="*/ 68 h 68"/>
                <a:gd name="T60" fmla="*/ 0 w 45"/>
                <a:gd name="T61" fmla="*/ 45 h 68"/>
                <a:gd name="T62" fmla="*/ 0 w 45"/>
                <a:gd name="T63" fmla="*/ 45 h 68"/>
                <a:gd name="T64" fmla="*/ 3 w 45"/>
                <a:gd name="T65" fmla="*/ 53 h 68"/>
                <a:gd name="T66" fmla="*/ 7 w 45"/>
                <a:gd name="T67" fmla="*/ 60 h 68"/>
                <a:gd name="T68" fmla="*/ 15 w 45"/>
                <a:gd name="T69" fmla="*/ 64 h 68"/>
                <a:gd name="T70" fmla="*/ 22 w 45"/>
                <a:gd name="T71" fmla="*/ 64 h 68"/>
                <a:gd name="T72" fmla="*/ 26 w 45"/>
                <a:gd name="T73" fmla="*/ 64 h 68"/>
                <a:gd name="T74" fmla="*/ 30 w 45"/>
                <a:gd name="T75" fmla="*/ 60 h 68"/>
                <a:gd name="T76" fmla="*/ 34 w 45"/>
                <a:gd name="T77" fmla="*/ 60 h 68"/>
                <a:gd name="T78" fmla="*/ 34 w 45"/>
                <a:gd name="T79" fmla="*/ 53 h 68"/>
                <a:gd name="T80" fmla="*/ 34 w 45"/>
                <a:gd name="T81" fmla="*/ 49 h 68"/>
                <a:gd name="T82" fmla="*/ 30 w 45"/>
                <a:gd name="T83" fmla="*/ 45 h 68"/>
                <a:gd name="T84" fmla="*/ 26 w 45"/>
                <a:gd name="T85" fmla="*/ 42 h 68"/>
                <a:gd name="T86" fmla="*/ 15 w 45"/>
                <a:gd name="T87" fmla="*/ 38 h 68"/>
                <a:gd name="T88" fmla="*/ 7 w 45"/>
                <a:gd name="T89" fmla="*/ 34 h 68"/>
                <a:gd name="T90" fmla="*/ 3 w 45"/>
                <a:gd name="T91" fmla="*/ 27 h 68"/>
                <a:gd name="T92" fmla="*/ 0 w 45"/>
                <a:gd name="T93" fmla="*/ 23 h 68"/>
                <a:gd name="T94" fmla="*/ 0 w 45"/>
                <a:gd name="T95" fmla="*/ 19 h 68"/>
                <a:gd name="T96" fmla="*/ 0 w 45"/>
                <a:gd name="T97" fmla="*/ 12 h 68"/>
                <a:gd name="T98" fmla="*/ 3 w 45"/>
                <a:gd name="T99" fmla="*/ 4 h 68"/>
                <a:gd name="T100" fmla="*/ 11 w 45"/>
                <a:gd name="T101" fmla="*/ 0 h 68"/>
                <a:gd name="T102" fmla="*/ 18 w 45"/>
                <a:gd name="T103" fmla="*/ 0 h 68"/>
                <a:gd name="T104" fmla="*/ 22 w 45"/>
                <a:gd name="T105" fmla="*/ 0 h 68"/>
                <a:gd name="T106" fmla="*/ 30 w 45"/>
                <a:gd name="T107" fmla="*/ 0 h 68"/>
                <a:gd name="T108" fmla="*/ 34 w 45"/>
                <a:gd name="T109" fmla="*/ 0 h 68"/>
                <a:gd name="T110" fmla="*/ 34 w 45"/>
                <a:gd name="T111" fmla="*/ 0 h 68"/>
                <a:gd name="T112" fmla="*/ 34 w 45"/>
                <a:gd name="T113" fmla="*/ 0 h 68"/>
                <a:gd name="T114" fmla="*/ 37 w 45"/>
                <a:gd name="T115" fmla="*/ 0 h 68"/>
                <a:gd name="T116" fmla="*/ 37 w 45"/>
                <a:gd name="T117" fmla="*/ 0 h 68"/>
                <a:gd name="T118" fmla="*/ 37 w 45"/>
                <a:gd name="T119" fmla="*/ 0 h 68"/>
                <a:gd name="T120" fmla="*/ 41 w 45"/>
                <a:gd name="T121" fmla="*/ 0 h 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68"/>
                <a:gd name="T185" fmla="*/ 45 w 45"/>
                <a:gd name="T186" fmla="*/ 68 h 6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68">
                  <a:moveTo>
                    <a:pt x="41" y="0"/>
                  </a:moveTo>
                  <a:lnTo>
                    <a:pt x="41" y="23"/>
                  </a:lnTo>
                  <a:lnTo>
                    <a:pt x="37" y="23"/>
                  </a:lnTo>
                  <a:lnTo>
                    <a:pt x="34" y="12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8" y="27"/>
                  </a:lnTo>
                  <a:lnTo>
                    <a:pt x="30" y="30"/>
                  </a:lnTo>
                  <a:lnTo>
                    <a:pt x="37" y="34"/>
                  </a:lnTo>
                  <a:lnTo>
                    <a:pt x="41" y="42"/>
                  </a:lnTo>
                  <a:lnTo>
                    <a:pt x="45" y="49"/>
                  </a:lnTo>
                  <a:lnTo>
                    <a:pt x="41" y="57"/>
                  </a:lnTo>
                  <a:lnTo>
                    <a:pt x="37" y="64"/>
                  </a:lnTo>
                  <a:lnTo>
                    <a:pt x="30" y="68"/>
                  </a:lnTo>
                  <a:lnTo>
                    <a:pt x="22" y="68"/>
                  </a:lnTo>
                  <a:lnTo>
                    <a:pt x="15" y="68"/>
                  </a:lnTo>
                  <a:lnTo>
                    <a:pt x="7" y="68"/>
                  </a:lnTo>
                  <a:lnTo>
                    <a:pt x="3" y="68"/>
                  </a:lnTo>
                  <a:lnTo>
                    <a:pt x="0" y="68"/>
                  </a:lnTo>
                  <a:lnTo>
                    <a:pt x="0" y="45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15" y="64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4" y="53"/>
                  </a:lnTo>
                  <a:lnTo>
                    <a:pt x="34" y="49"/>
                  </a:lnTo>
                  <a:lnTo>
                    <a:pt x="30" y="45"/>
                  </a:lnTo>
                  <a:lnTo>
                    <a:pt x="26" y="42"/>
                  </a:lnTo>
                  <a:lnTo>
                    <a:pt x="15" y="38"/>
                  </a:lnTo>
                  <a:lnTo>
                    <a:pt x="7" y="34"/>
                  </a:lnTo>
                  <a:lnTo>
                    <a:pt x="3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3" y="4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2" name="Freeform 141"/>
            <p:cNvSpPr>
              <a:spLocks noEditPoints="1"/>
            </p:cNvSpPr>
            <p:nvPr/>
          </p:nvSpPr>
          <p:spPr bwMode="auto">
            <a:xfrm>
              <a:off x="3530" y="3477"/>
              <a:ext cx="30" cy="105"/>
            </a:xfrm>
            <a:custGeom>
              <a:avLst/>
              <a:gdLst>
                <a:gd name="T0" fmla="*/ 15 w 30"/>
                <a:gd name="T1" fmla="*/ 0 h 105"/>
                <a:gd name="T2" fmla="*/ 19 w 30"/>
                <a:gd name="T3" fmla="*/ 0 h 105"/>
                <a:gd name="T4" fmla="*/ 23 w 30"/>
                <a:gd name="T5" fmla="*/ 4 h 105"/>
                <a:gd name="T6" fmla="*/ 23 w 30"/>
                <a:gd name="T7" fmla="*/ 4 h 105"/>
                <a:gd name="T8" fmla="*/ 23 w 30"/>
                <a:gd name="T9" fmla="*/ 7 h 105"/>
                <a:gd name="T10" fmla="*/ 23 w 30"/>
                <a:gd name="T11" fmla="*/ 11 h 105"/>
                <a:gd name="T12" fmla="*/ 23 w 30"/>
                <a:gd name="T13" fmla="*/ 15 h 105"/>
                <a:gd name="T14" fmla="*/ 19 w 30"/>
                <a:gd name="T15" fmla="*/ 15 h 105"/>
                <a:gd name="T16" fmla="*/ 15 w 30"/>
                <a:gd name="T17" fmla="*/ 19 h 105"/>
                <a:gd name="T18" fmla="*/ 12 w 30"/>
                <a:gd name="T19" fmla="*/ 15 h 105"/>
                <a:gd name="T20" fmla="*/ 8 w 30"/>
                <a:gd name="T21" fmla="*/ 15 h 105"/>
                <a:gd name="T22" fmla="*/ 8 w 30"/>
                <a:gd name="T23" fmla="*/ 11 h 105"/>
                <a:gd name="T24" fmla="*/ 8 w 30"/>
                <a:gd name="T25" fmla="*/ 7 h 105"/>
                <a:gd name="T26" fmla="*/ 8 w 30"/>
                <a:gd name="T27" fmla="*/ 4 h 105"/>
                <a:gd name="T28" fmla="*/ 8 w 30"/>
                <a:gd name="T29" fmla="*/ 4 h 105"/>
                <a:gd name="T30" fmla="*/ 12 w 30"/>
                <a:gd name="T31" fmla="*/ 0 h 105"/>
                <a:gd name="T32" fmla="*/ 15 w 30"/>
                <a:gd name="T33" fmla="*/ 0 h 105"/>
                <a:gd name="T34" fmla="*/ 23 w 30"/>
                <a:gd name="T35" fmla="*/ 37 h 105"/>
                <a:gd name="T36" fmla="*/ 23 w 30"/>
                <a:gd name="T37" fmla="*/ 90 h 105"/>
                <a:gd name="T38" fmla="*/ 23 w 30"/>
                <a:gd name="T39" fmla="*/ 94 h 105"/>
                <a:gd name="T40" fmla="*/ 23 w 30"/>
                <a:gd name="T41" fmla="*/ 97 h 105"/>
                <a:gd name="T42" fmla="*/ 23 w 30"/>
                <a:gd name="T43" fmla="*/ 101 h 105"/>
                <a:gd name="T44" fmla="*/ 27 w 30"/>
                <a:gd name="T45" fmla="*/ 101 h 105"/>
                <a:gd name="T46" fmla="*/ 27 w 30"/>
                <a:gd name="T47" fmla="*/ 105 h 105"/>
                <a:gd name="T48" fmla="*/ 30 w 30"/>
                <a:gd name="T49" fmla="*/ 105 h 105"/>
                <a:gd name="T50" fmla="*/ 30 w 30"/>
                <a:gd name="T51" fmla="*/ 105 h 105"/>
                <a:gd name="T52" fmla="*/ 0 w 30"/>
                <a:gd name="T53" fmla="*/ 105 h 105"/>
                <a:gd name="T54" fmla="*/ 0 w 30"/>
                <a:gd name="T55" fmla="*/ 105 h 105"/>
                <a:gd name="T56" fmla="*/ 4 w 30"/>
                <a:gd name="T57" fmla="*/ 105 h 105"/>
                <a:gd name="T58" fmla="*/ 8 w 30"/>
                <a:gd name="T59" fmla="*/ 101 h 105"/>
                <a:gd name="T60" fmla="*/ 8 w 30"/>
                <a:gd name="T61" fmla="*/ 101 h 105"/>
                <a:gd name="T62" fmla="*/ 8 w 30"/>
                <a:gd name="T63" fmla="*/ 97 h 105"/>
                <a:gd name="T64" fmla="*/ 12 w 30"/>
                <a:gd name="T65" fmla="*/ 94 h 105"/>
                <a:gd name="T66" fmla="*/ 12 w 30"/>
                <a:gd name="T67" fmla="*/ 90 h 105"/>
                <a:gd name="T68" fmla="*/ 12 w 30"/>
                <a:gd name="T69" fmla="*/ 64 h 105"/>
                <a:gd name="T70" fmla="*/ 12 w 30"/>
                <a:gd name="T71" fmla="*/ 56 h 105"/>
                <a:gd name="T72" fmla="*/ 8 w 30"/>
                <a:gd name="T73" fmla="*/ 49 h 105"/>
                <a:gd name="T74" fmla="*/ 8 w 30"/>
                <a:gd name="T75" fmla="*/ 45 h 105"/>
                <a:gd name="T76" fmla="*/ 8 w 30"/>
                <a:gd name="T77" fmla="*/ 45 h 105"/>
                <a:gd name="T78" fmla="*/ 8 w 30"/>
                <a:gd name="T79" fmla="*/ 45 h 105"/>
                <a:gd name="T80" fmla="*/ 4 w 30"/>
                <a:gd name="T81" fmla="*/ 45 h 105"/>
                <a:gd name="T82" fmla="*/ 4 w 30"/>
                <a:gd name="T83" fmla="*/ 45 h 105"/>
                <a:gd name="T84" fmla="*/ 0 w 30"/>
                <a:gd name="T85" fmla="*/ 45 h 105"/>
                <a:gd name="T86" fmla="*/ 0 w 30"/>
                <a:gd name="T87" fmla="*/ 45 h 105"/>
                <a:gd name="T88" fmla="*/ 19 w 30"/>
                <a:gd name="T89" fmla="*/ 37 h 105"/>
                <a:gd name="T90" fmla="*/ 23 w 30"/>
                <a:gd name="T91" fmla="*/ 37 h 1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"/>
                <a:gd name="T139" fmla="*/ 0 h 105"/>
                <a:gd name="T140" fmla="*/ 30 w 30"/>
                <a:gd name="T141" fmla="*/ 105 h 1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" h="105">
                  <a:moveTo>
                    <a:pt x="15" y="0"/>
                  </a:moveTo>
                  <a:lnTo>
                    <a:pt x="19" y="0"/>
                  </a:lnTo>
                  <a:lnTo>
                    <a:pt x="23" y="4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5" y="0"/>
                  </a:lnTo>
                  <a:close/>
                  <a:moveTo>
                    <a:pt x="23" y="37"/>
                  </a:moveTo>
                  <a:lnTo>
                    <a:pt x="23" y="90"/>
                  </a:lnTo>
                  <a:lnTo>
                    <a:pt x="23" y="94"/>
                  </a:lnTo>
                  <a:lnTo>
                    <a:pt x="23" y="97"/>
                  </a:lnTo>
                  <a:lnTo>
                    <a:pt x="23" y="101"/>
                  </a:lnTo>
                  <a:lnTo>
                    <a:pt x="27" y="101"/>
                  </a:lnTo>
                  <a:lnTo>
                    <a:pt x="27" y="105"/>
                  </a:lnTo>
                  <a:lnTo>
                    <a:pt x="30" y="105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8" y="101"/>
                  </a:lnTo>
                  <a:lnTo>
                    <a:pt x="8" y="97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64"/>
                  </a:lnTo>
                  <a:lnTo>
                    <a:pt x="12" y="56"/>
                  </a:lnTo>
                  <a:lnTo>
                    <a:pt x="8" y="49"/>
                  </a:lnTo>
                  <a:lnTo>
                    <a:pt x="8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19" y="37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3" name="Freeform 142"/>
            <p:cNvSpPr>
              <a:spLocks/>
            </p:cNvSpPr>
            <p:nvPr/>
          </p:nvSpPr>
          <p:spPr bwMode="auto">
            <a:xfrm>
              <a:off x="3568" y="3514"/>
              <a:ext cx="71" cy="68"/>
            </a:xfrm>
            <a:custGeom>
              <a:avLst/>
              <a:gdLst>
                <a:gd name="T0" fmla="*/ 22 w 71"/>
                <a:gd name="T1" fmla="*/ 15 h 68"/>
                <a:gd name="T2" fmla="*/ 30 w 71"/>
                <a:gd name="T3" fmla="*/ 4 h 68"/>
                <a:gd name="T4" fmla="*/ 37 w 71"/>
                <a:gd name="T5" fmla="*/ 0 h 68"/>
                <a:gd name="T6" fmla="*/ 45 w 71"/>
                <a:gd name="T7" fmla="*/ 0 h 68"/>
                <a:gd name="T8" fmla="*/ 49 w 71"/>
                <a:gd name="T9" fmla="*/ 0 h 68"/>
                <a:gd name="T10" fmla="*/ 56 w 71"/>
                <a:gd name="T11" fmla="*/ 0 h 68"/>
                <a:gd name="T12" fmla="*/ 60 w 71"/>
                <a:gd name="T13" fmla="*/ 4 h 68"/>
                <a:gd name="T14" fmla="*/ 60 w 71"/>
                <a:gd name="T15" fmla="*/ 12 h 68"/>
                <a:gd name="T16" fmla="*/ 64 w 71"/>
                <a:gd name="T17" fmla="*/ 15 h 68"/>
                <a:gd name="T18" fmla="*/ 64 w 71"/>
                <a:gd name="T19" fmla="*/ 23 h 68"/>
                <a:gd name="T20" fmla="*/ 64 w 71"/>
                <a:gd name="T21" fmla="*/ 53 h 68"/>
                <a:gd name="T22" fmla="*/ 64 w 71"/>
                <a:gd name="T23" fmla="*/ 57 h 68"/>
                <a:gd name="T24" fmla="*/ 64 w 71"/>
                <a:gd name="T25" fmla="*/ 60 h 68"/>
                <a:gd name="T26" fmla="*/ 64 w 71"/>
                <a:gd name="T27" fmla="*/ 64 h 68"/>
                <a:gd name="T28" fmla="*/ 67 w 71"/>
                <a:gd name="T29" fmla="*/ 64 h 68"/>
                <a:gd name="T30" fmla="*/ 67 w 71"/>
                <a:gd name="T31" fmla="*/ 68 h 68"/>
                <a:gd name="T32" fmla="*/ 71 w 71"/>
                <a:gd name="T33" fmla="*/ 68 h 68"/>
                <a:gd name="T34" fmla="*/ 71 w 71"/>
                <a:gd name="T35" fmla="*/ 68 h 68"/>
                <a:gd name="T36" fmla="*/ 41 w 71"/>
                <a:gd name="T37" fmla="*/ 68 h 68"/>
                <a:gd name="T38" fmla="*/ 41 w 71"/>
                <a:gd name="T39" fmla="*/ 68 h 68"/>
                <a:gd name="T40" fmla="*/ 41 w 71"/>
                <a:gd name="T41" fmla="*/ 68 h 68"/>
                <a:gd name="T42" fmla="*/ 45 w 71"/>
                <a:gd name="T43" fmla="*/ 64 h 68"/>
                <a:gd name="T44" fmla="*/ 49 w 71"/>
                <a:gd name="T45" fmla="*/ 64 h 68"/>
                <a:gd name="T46" fmla="*/ 49 w 71"/>
                <a:gd name="T47" fmla="*/ 64 h 68"/>
                <a:gd name="T48" fmla="*/ 49 w 71"/>
                <a:gd name="T49" fmla="*/ 60 h 68"/>
                <a:gd name="T50" fmla="*/ 49 w 71"/>
                <a:gd name="T51" fmla="*/ 57 h 68"/>
                <a:gd name="T52" fmla="*/ 49 w 71"/>
                <a:gd name="T53" fmla="*/ 53 h 68"/>
                <a:gd name="T54" fmla="*/ 49 w 71"/>
                <a:gd name="T55" fmla="*/ 27 h 68"/>
                <a:gd name="T56" fmla="*/ 49 w 71"/>
                <a:gd name="T57" fmla="*/ 19 h 68"/>
                <a:gd name="T58" fmla="*/ 49 w 71"/>
                <a:gd name="T59" fmla="*/ 12 h 68"/>
                <a:gd name="T60" fmla="*/ 45 w 71"/>
                <a:gd name="T61" fmla="*/ 8 h 68"/>
                <a:gd name="T62" fmla="*/ 41 w 71"/>
                <a:gd name="T63" fmla="*/ 8 h 68"/>
                <a:gd name="T64" fmla="*/ 30 w 71"/>
                <a:gd name="T65" fmla="*/ 12 h 68"/>
                <a:gd name="T66" fmla="*/ 22 w 71"/>
                <a:gd name="T67" fmla="*/ 19 h 68"/>
                <a:gd name="T68" fmla="*/ 22 w 71"/>
                <a:gd name="T69" fmla="*/ 53 h 68"/>
                <a:gd name="T70" fmla="*/ 22 w 71"/>
                <a:gd name="T71" fmla="*/ 57 h 68"/>
                <a:gd name="T72" fmla="*/ 22 w 71"/>
                <a:gd name="T73" fmla="*/ 60 h 68"/>
                <a:gd name="T74" fmla="*/ 22 w 71"/>
                <a:gd name="T75" fmla="*/ 64 h 68"/>
                <a:gd name="T76" fmla="*/ 26 w 71"/>
                <a:gd name="T77" fmla="*/ 64 h 68"/>
                <a:gd name="T78" fmla="*/ 26 w 71"/>
                <a:gd name="T79" fmla="*/ 68 h 68"/>
                <a:gd name="T80" fmla="*/ 30 w 71"/>
                <a:gd name="T81" fmla="*/ 68 h 68"/>
                <a:gd name="T82" fmla="*/ 30 w 71"/>
                <a:gd name="T83" fmla="*/ 68 h 68"/>
                <a:gd name="T84" fmla="*/ 0 w 71"/>
                <a:gd name="T85" fmla="*/ 68 h 68"/>
                <a:gd name="T86" fmla="*/ 0 w 71"/>
                <a:gd name="T87" fmla="*/ 68 h 68"/>
                <a:gd name="T88" fmla="*/ 0 w 71"/>
                <a:gd name="T89" fmla="*/ 68 h 68"/>
                <a:gd name="T90" fmla="*/ 7 w 71"/>
                <a:gd name="T91" fmla="*/ 64 h 68"/>
                <a:gd name="T92" fmla="*/ 7 w 71"/>
                <a:gd name="T93" fmla="*/ 64 h 68"/>
                <a:gd name="T94" fmla="*/ 7 w 71"/>
                <a:gd name="T95" fmla="*/ 60 h 68"/>
                <a:gd name="T96" fmla="*/ 11 w 71"/>
                <a:gd name="T97" fmla="*/ 53 h 68"/>
                <a:gd name="T98" fmla="*/ 11 w 71"/>
                <a:gd name="T99" fmla="*/ 27 h 68"/>
                <a:gd name="T100" fmla="*/ 11 w 71"/>
                <a:gd name="T101" fmla="*/ 15 h 68"/>
                <a:gd name="T102" fmla="*/ 7 w 71"/>
                <a:gd name="T103" fmla="*/ 12 h 68"/>
                <a:gd name="T104" fmla="*/ 7 w 71"/>
                <a:gd name="T105" fmla="*/ 12 h 68"/>
                <a:gd name="T106" fmla="*/ 7 w 71"/>
                <a:gd name="T107" fmla="*/ 8 h 68"/>
                <a:gd name="T108" fmla="*/ 7 w 71"/>
                <a:gd name="T109" fmla="*/ 8 h 68"/>
                <a:gd name="T110" fmla="*/ 4 w 71"/>
                <a:gd name="T111" fmla="*/ 8 h 68"/>
                <a:gd name="T112" fmla="*/ 4 w 71"/>
                <a:gd name="T113" fmla="*/ 8 h 68"/>
                <a:gd name="T114" fmla="*/ 0 w 71"/>
                <a:gd name="T115" fmla="*/ 8 h 68"/>
                <a:gd name="T116" fmla="*/ 0 w 71"/>
                <a:gd name="T117" fmla="*/ 8 h 68"/>
                <a:gd name="T118" fmla="*/ 19 w 71"/>
                <a:gd name="T119" fmla="*/ 0 h 68"/>
                <a:gd name="T120" fmla="*/ 22 w 71"/>
                <a:gd name="T121" fmla="*/ 0 h 68"/>
                <a:gd name="T122" fmla="*/ 22 w 71"/>
                <a:gd name="T123" fmla="*/ 15 h 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68"/>
                <a:gd name="T188" fmla="*/ 71 w 71"/>
                <a:gd name="T189" fmla="*/ 68 h 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68">
                  <a:moveTo>
                    <a:pt x="22" y="15"/>
                  </a:moveTo>
                  <a:lnTo>
                    <a:pt x="30" y="4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0" y="12"/>
                  </a:lnTo>
                  <a:lnTo>
                    <a:pt x="64" y="15"/>
                  </a:lnTo>
                  <a:lnTo>
                    <a:pt x="64" y="23"/>
                  </a:lnTo>
                  <a:lnTo>
                    <a:pt x="64" y="53"/>
                  </a:lnTo>
                  <a:lnTo>
                    <a:pt x="64" y="57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7" y="64"/>
                  </a:lnTo>
                  <a:lnTo>
                    <a:pt x="67" y="68"/>
                  </a:lnTo>
                  <a:lnTo>
                    <a:pt x="71" y="68"/>
                  </a:lnTo>
                  <a:lnTo>
                    <a:pt x="41" y="68"/>
                  </a:lnTo>
                  <a:lnTo>
                    <a:pt x="45" y="64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57"/>
                  </a:lnTo>
                  <a:lnTo>
                    <a:pt x="49" y="53"/>
                  </a:lnTo>
                  <a:lnTo>
                    <a:pt x="49" y="27"/>
                  </a:lnTo>
                  <a:lnTo>
                    <a:pt x="49" y="19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0" y="12"/>
                  </a:lnTo>
                  <a:lnTo>
                    <a:pt x="22" y="19"/>
                  </a:lnTo>
                  <a:lnTo>
                    <a:pt x="22" y="53"/>
                  </a:lnTo>
                  <a:lnTo>
                    <a:pt x="22" y="57"/>
                  </a:lnTo>
                  <a:lnTo>
                    <a:pt x="22" y="60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11" y="53"/>
                  </a:lnTo>
                  <a:lnTo>
                    <a:pt x="11" y="27"/>
                  </a:lnTo>
                  <a:lnTo>
                    <a:pt x="11" y="1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4" name="Freeform 143"/>
            <p:cNvSpPr>
              <a:spLocks/>
            </p:cNvSpPr>
            <p:nvPr/>
          </p:nvSpPr>
          <p:spPr bwMode="auto">
            <a:xfrm>
              <a:off x="3643" y="3492"/>
              <a:ext cx="41" cy="90"/>
            </a:xfrm>
            <a:custGeom>
              <a:avLst/>
              <a:gdLst>
                <a:gd name="T0" fmla="*/ 23 w 41"/>
                <a:gd name="T1" fmla="*/ 0 h 90"/>
                <a:gd name="T2" fmla="*/ 23 w 41"/>
                <a:gd name="T3" fmla="*/ 22 h 90"/>
                <a:gd name="T4" fmla="*/ 38 w 41"/>
                <a:gd name="T5" fmla="*/ 22 h 90"/>
                <a:gd name="T6" fmla="*/ 38 w 41"/>
                <a:gd name="T7" fmla="*/ 26 h 90"/>
                <a:gd name="T8" fmla="*/ 23 w 41"/>
                <a:gd name="T9" fmla="*/ 26 h 90"/>
                <a:gd name="T10" fmla="*/ 23 w 41"/>
                <a:gd name="T11" fmla="*/ 71 h 90"/>
                <a:gd name="T12" fmla="*/ 23 w 41"/>
                <a:gd name="T13" fmla="*/ 75 h 90"/>
                <a:gd name="T14" fmla="*/ 23 w 41"/>
                <a:gd name="T15" fmla="*/ 79 h 90"/>
                <a:gd name="T16" fmla="*/ 26 w 41"/>
                <a:gd name="T17" fmla="*/ 82 h 90"/>
                <a:gd name="T18" fmla="*/ 30 w 41"/>
                <a:gd name="T19" fmla="*/ 82 h 90"/>
                <a:gd name="T20" fmla="*/ 30 w 41"/>
                <a:gd name="T21" fmla="*/ 82 h 90"/>
                <a:gd name="T22" fmla="*/ 34 w 41"/>
                <a:gd name="T23" fmla="*/ 82 h 90"/>
                <a:gd name="T24" fmla="*/ 38 w 41"/>
                <a:gd name="T25" fmla="*/ 79 h 90"/>
                <a:gd name="T26" fmla="*/ 38 w 41"/>
                <a:gd name="T27" fmla="*/ 79 h 90"/>
                <a:gd name="T28" fmla="*/ 41 w 41"/>
                <a:gd name="T29" fmla="*/ 79 h 90"/>
                <a:gd name="T30" fmla="*/ 38 w 41"/>
                <a:gd name="T31" fmla="*/ 82 h 90"/>
                <a:gd name="T32" fmla="*/ 34 w 41"/>
                <a:gd name="T33" fmla="*/ 86 h 90"/>
                <a:gd name="T34" fmla="*/ 30 w 41"/>
                <a:gd name="T35" fmla="*/ 90 h 90"/>
                <a:gd name="T36" fmla="*/ 23 w 41"/>
                <a:gd name="T37" fmla="*/ 90 h 90"/>
                <a:gd name="T38" fmla="*/ 19 w 41"/>
                <a:gd name="T39" fmla="*/ 90 h 90"/>
                <a:gd name="T40" fmla="*/ 15 w 41"/>
                <a:gd name="T41" fmla="*/ 90 h 90"/>
                <a:gd name="T42" fmla="*/ 15 w 41"/>
                <a:gd name="T43" fmla="*/ 86 h 90"/>
                <a:gd name="T44" fmla="*/ 11 w 41"/>
                <a:gd name="T45" fmla="*/ 82 h 90"/>
                <a:gd name="T46" fmla="*/ 11 w 41"/>
                <a:gd name="T47" fmla="*/ 79 h 90"/>
                <a:gd name="T48" fmla="*/ 11 w 41"/>
                <a:gd name="T49" fmla="*/ 75 h 90"/>
                <a:gd name="T50" fmla="*/ 11 w 41"/>
                <a:gd name="T51" fmla="*/ 26 h 90"/>
                <a:gd name="T52" fmla="*/ 0 w 41"/>
                <a:gd name="T53" fmla="*/ 26 h 90"/>
                <a:gd name="T54" fmla="*/ 0 w 41"/>
                <a:gd name="T55" fmla="*/ 26 h 90"/>
                <a:gd name="T56" fmla="*/ 4 w 41"/>
                <a:gd name="T57" fmla="*/ 22 h 90"/>
                <a:gd name="T58" fmla="*/ 8 w 41"/>
                <a:gd name="T59" fmla="*/ 19 h 90"/>
                <a:gd name="T60" fmla="*/ 11 w 41"/>
                <a:gd name="T61" fmla="*/ 15 h 90"/>
                <a:gd name="T62" fmla="*/ 15 w 41"/>
                <a:gd name="T63" fmla="*/ 11 h 90"/>
                <a:gd name="T64" fmla="*/ 19 w 41"/>
                <a:gd name="T65" fmla="*/ 7 h 90"/>
                <a:gd name="T66" fmla="*/ 23 w 41"/>
                <a:gd name="T67" fmla="*/ 0 h 90"/>
                <a:gd name="T68" fmla="*/ 23 w 41"/>
                <a:gd name="T69" fmla="*/ 0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"/>
                <a:gd name="T106" fmla="*/ 0 h 90"/>
                <a:gd name="T107" fmla="*/ 41 w 41"/>
                <a:gd name="T108" fmla="*/ 90 h 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" h="90">
                  <a:moveTo>
                    <a:pt x="23" y="0"/>
                  </a:moveTo>
                  <a:lnTo>
                    <a:pt x="23" y="22"/>
                  </a:lnTo>
                  <a:lnTo>
                    <a:pt x="38" y="22"/>
                  </a:lnTo>
                  <a:lnTo>
                    <a:pt x="38" y="26"/>
                  </a:lnTo>
                  <a:lnTo>
                    <a:pt x="23" y="26"/>
                  </a:lnTo>
                  <a:lnTo>
                    <a:pt x="23" y="71"/>
                  </a:lnTo>
                  <a:lnTo>
                    <a:pt x="23" y="75"/>
                  </a:lnTo>
                  <a:lnTo>
                    <a:pt x="23" y="79"/>
                  </a:lnTo>
                  <a:lnTo>
                    <a:pt x="26" y="82"/>
                  </a:lnTo>
                  <a:lnTo>
                    <a:pt x="30" y="82"/>
                  </a:lnTo>
                  <a:lnTo>
                    <a:pt x="34" y="82"/>
                  </a:lnTo>
                  <a:lnTo>
                    <a:pt x="38" y="79"/>
                  </a:lnTo>
                  <a:lnTo>
                    <a:pt x="41" y="79"/>
                  </a:lnTo>
                  <a:lnTo>
                    <a:pt x="38" y="82"/>
                  </a:lnTo>
                  <a:lnTo>
                    <a:pt x="34" y="86"/>
                  </a:lnTo>
                  <a:lnTo>
                    <a:pt x="30" y="90"/>
                  </a:lnTo>
                  <a:lnTo>
                    <a:pt x="23" y="90"/>
                  </a:lnTo>
                  <a:lnTo>
                    <a:pt x="19" y="90"/>
                  </a:lnTo>
                  <a:lnTo>
                    <a:pt x="15" y="90"/>
                  </a:lnTo>
                  <a:lnTo>
                    <a:pt x="15" y="86"/>
                  </a:lnTo>
                  <a:lnTo>
                    <a:pt x="11" y="82"/>
                  </a:lnTo>
                  <a:lnTo>
                    <a:pt x="11" y="79"/>
                  </a:lnTo>
                  <a:lnTo>
                    <a:pt x="11" y="75"/>
                  </a:lnTo>
                  <a:lnTo>
                    <a:pt x="11" y="26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8" y="19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5" name="Freeform 144"/>
            <p:cNvSpPr>
              <a:spLocks noEditPoints="1"/>
            </p:cNvSpPr>
            <p:nvPr/>
          </p:nvSpPr>
          <p:spPr bwMode="auto">
            <a:xfrm>
              <a:off x="3688" y="3514"/>
              <a:ext cx="64" cy="68"/>
            </a:xfrm>
            <a:custGeom>
              <a:avLst/>
              <a:gdLst>
                <a:gd name="T0" fmla="*/ 34 w 64"/>
                <a:gd name="T1" fmla="*/ 0 h 68"/>
                <a:gd name="T2" fmla="*/ 41 w 64"/>
                <a:gd name="T3" fmla="*/ 0 h 68"/>
                <a:gd name="T4" fmla="*/ 49 w 64"/>
                <a:gd name="T5" fmla="*/ 4 h 68"/>
                <a:gd name="T6" fmla="*/ 56 w 64"/>
                <a:gd name="T7" fmla="*/ 12 h 68"/>
                <a:gd name="T8" fmla="*/ 64 w 64"/>
                <a:gd name="T9" fmla="*/ 23 h 68"/>
                <a:gd name="T10" fmla="*/ 64 w 64"/>
                <a:gd name="T11" fmla="*/ 34 h 68"/>
                <a:gd name="T12" fmla="*/ 64 w 64"/>
                <a:gd name="T13" fmla="*/ 42 h 68"/>
                <a:gd name="T14" fmla="*/ 60 w 64"/>
                <a:gd name="T15" fmla="*/ 53 h 68"/>
                <a:gd name="T16" fmla="*/ 56 w 64"/>
                <a:gd name="T17" fmla="*/ 60 h 68"/>
                <a:gd name="T18" fmla="*/ 49 w 64"/>
                <a:gd name="T19" fmla="*/ 64 h 68"/>
                <a:gd name="T20" fmla="*/ 41 w 64"/>
                <a:gd name="T21" fmla="*/ 68 h 68"/>
                <a:gd name="T22" fmla="*/ 34 w 64"/>
                <a:gd name="T23" fmla="*/ 68 h 68"/>
                <a:gd name="T24" fmla="*/ 23 w 64"/>
                <a:gd name="T25" fmla="*/ 68 h 68"/>
                <a:gd name="T26" fmla="*/ 15 w 64"/>
                <a:gd name="T27" fmla="*/ 64 h 68"/>
                <a:gd name="T28" fmla="*/ 8 w 64"/>
                <a:gd name="T29" fmla="*/ 57 h 68"/>
                <a:gd name="T30" fmla="*/ 4 w 64"/>
                <a:gd name="T31" fmla="*/ 45 h 68"/>
                <a:gd name="T32" fmla="*/ 0 w 64"/>
                <a:gd name="T33" fmla="*/ 34 h 68"/>
                <a:gd name="T34" fmla="*/ 0 w 64"/>
                <a:gd name="T35" fmla="*/ 27 h 68"/>
                <a:gd name="T36" fmla="*/ 4 w 64"/>
                <a:gd name="T37" fmla="*/ 15 h 68"/>
                <a:gd name="T38" fmla="*/ 11 w 64"/>
                <a:gd name="T39" fmla="*/ 8 h 68"/>
                <a:gd name="T40" fmla="*/ 19 w 64"/>
                <a:gd name="T41" fmla="*/ 4 h 68"/>
                <a:gd name="T42" fmla="*/ 26 w 64"/>
                <a:gd name="T43" fmla="*/ 0 h 68"/>
                <a:gd name="T44" fmla="*/ 34 w 64"/>
                <a:gd name="T45" fmla="*/ 0 h 68"/>
                <a:gd name="T46" fmla="*/ 30 w 64"/>
                <a:gd name="T47" fmla="*/ 4 h 68"/>
                <a:gd name="T48" fmla="*/ 26 w 64"/>
                <a:gd name="T49" fmla="*/ 4 h 68"/>
                <a:gd name="T50" fmla="*/ 23 w 64"/>
                <a:gd name="T51" fmla="*/ 8 h 68"/>
                <a:gd name="T52" fmla="*/ 19 w 64"/>
                <a:gd name="T53" fmla="*/ 8 h 68"/>
                <a:gd name="T54" fmla="*/ 15 w 64"/>
                <a:gd name="T55" fmla="*/ 15 h 68"/>
                <a:gd name="T56" fmla="*/ 15 w 64"/>
                <a:gd name="T57" fmla="*/ 19 h 68"/>
                <a:gd name="T58" fmla="*/ 15 w 64"/>
                <a:gd name="T59" fmla="*/ 30 h 68"/>
                <a:gd name="T60" fmla="*/ 15 w 64"/>
                <a:gd name="T61" fmla="*/ 42 h 68"/>
                <a:gd name="T62" fmla="*/ 19 w 64"/>
                <a:gd name="T63" fmla="*/ 53 h 68"/>
                <a:gd name="T64" fmla="*/ 26 w 64"/>
                <a:gd name="T65" fmla="*/ 60 h 68"/>
                <a:gd name="T66" fmla="*/ 34 w 64"/>
                <a:gd name="T67" fmla="*/ 64 h 68"/>
                <a:gd name="T68" fmla="*/ 41 w 64"/>
                <a:gd name="T69" fmla="*/ 64 h 68"/>
                <a:gd name="T70" fmla="*/ 49 w 64"/>
                <a:gd name="T71" fmla="*/ 60 h 68"/>
                <a:gd name="T72" fmla="*/ 53 w 64"/>
                <a:gd name="T73" fmla="*/ 49 h 68"/>
                <a:gd name="T74" fmla="*/ 53 w 64"/>
                <a:gd name="T75" fmla="*/ 38 h 68"/>
                <a:gd name="T76" fmla="*/ 53 w 64"/>
                <a:gd name="T77" fmla="*/ 27 h 68"/>
                <a:gd name="T78" fmla="*/ 49 w 64"/>
                <a:gd name="T79" fmla="*/ 19 h 68"/>
                <a:gd name="T80" fmla="*/ 45 w 64"/>
                <a:gd name="T81" fmla="*/ 12 h 68"/>
                <a:gd name="T82" fmla="*/ 38 w 64"/>
                <a:gd name="T83" fmla="*/ 4 h 68"/>
                <a:gd name="T84" fmla="*/ 30 w 64"/>
                <a:gd name="T85" fmla="*/ 4 h 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68"/>
                <a:gd name="T131" fmla="*/ 64 w 64"/>
                <a:gd name="T132" fmla="*/ 68 h 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68">
                  <a:moveTo>
                    <a:pt x="34" y="0"/>
                  </a:moveTo>
                  <a:lnTo>
                    <a:pt x="41" y="0"/>
                  </a:lnTo>
                  <a:lnTo>
                    <a:pt x="49" y="4"/>
                  </a:lnTo>
                  <a:lnTo>
                    <a:pt x="56" y="12"/>
                  </a:lnTo>
                  <a:lnTo>
                    <a:pt x="64" y="23"/>
                  </a:lnTo>
                  <a:lnTo>
                    <a:pt x="64" y="34"/>
                  </a:lnTo>
                  <a:lnTo>
                    <a:pt x="64" y="42"/>
                  </a:lnTo>
                  <a:lnTo>
                    <a:pt x="60" y="53"/>
                  </a:lnTo>
                  <a:lnTo>
                    <a:pt x="56" y="60"/>
                  </a:lnTo>
                  <a:lnTo>
                    <a:pt x="49" y="64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3" y="68"/>
                  </a:lnTo>
                  <a:lnTo>
                    <a:pt x="15" y="64"/>
                  </a:lnTo>
                  <a:lnTo>
                    <a:pt x="8" y="57"/>
                  </a:lnTo>
                  <a:lnTo>
                    <a:pt x="4" y="45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11" y="8"/>
                  </a:lnTo>
                  <a:lnTo>
                    <a:pt x="19" y="4"/>
                  </a:lnTo>
                  <a:lnTo>
                    <a:pt x="26" y="0"/>
                  </a:lnTo>
                  <a:lnTo>
                    <a:pt x="34" y="0"/>
                  </a:lnTo>
                  <a:close/>
                  <a:moveTo>
                    <a:pt x="30" y="4"/>
                  </a:moveTo>
                  <a:lnTo>
                    <a:pt x="26" y="4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30"/>
                  </a:lnTo>
                  <a:lnTo>
                    <a:pt x="15" y="42"/>
                  </a:lnTo>
                  <a:lnTo>
                    <a:pt x="19" y="53"/>
                  </a:lnTo>
                  <a:lnTo>
                    <a:pt x="26" y="60"/>
                  </a:lnTo>
                  <a:lnTo>
                    <a:pt x="34" y="64"/>
                  </a:lnTo>
                  <a:lnTo>
                    <a:pt x="41" y="64"/>
                  </a:lnTo>
                  <a:lnTo>
                    <a:pt x="49" y="60"/>
                  </a:lnTo>
                  <a:lnTo>
                    <a:pt x="53" y="49"/>
                  </a:lnTo>
                  <a:lnTo>
                    <a:pt x="53" y="38"/>
                  </a:lnTo>
                  <a:lnTo>
                    <a:pt x="53" y="27"/>
                  </a:lnTo>
                  <a:lnTo>
                    <a:pt x="49" y="19"/>
                  </a:lnTo>
                  <a:lnTo>
                    <a:pt x="45" y="12"/>
                  </a:lnTo>
                  <a:lnTo>
                    <a:pt x="38" y="4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6" name="Freeform 145"/>
            <p:cNvSpPr>
              <a:spLocks noEditPoints="1"/>
            </p:cNvSpPr>
            <p:nvPr/>
          </p:nvSpPr>
          <p:spPr bwMode="auto">
            <a:xfrm>
              <a:off x="4258" y="3514"/>
              <a:ext cx="60" cy="68"/>
            </a:xfrm>
            <a:custGeom>
              <a:avLst/>
              <a:gdLst>
                <a:gd name="T0" fmla="*/ 30 w 60"/>
                <a:gd name="T1" fmla="*/ 64 h 68"/>
                <a:gd name="T2" fmla="*/ 23 w 60"/>
                <a:gd name="T3" fmla="*/ 68 h 68"/>
                <a:gd name="T4" fmla="*/ 11 w 60"/>
                <a:gd name="T5" fmla="*/ 68 h 68"/>
                <a:gd name="T6" fmla="*/ 0 w 60"/>
                <a:gd name="T7" fmla="*/ 60 h 68"/>
                <a:gd name="T8" fmla="*/ 0 w 60"/>
                <a:gd name="T9" fmla="*/ 49 h 68"/>
                <a:gd name="T10" fmla="*/ 8 w 60"/>
                <a:gd name="T11" fmla="*/ 38 h 68"/>
                <a:gd name="T12" fmla="*/ 23 w 60"/>
                <a:gd name="T13" fmla="*/ 30 h 68"/>
                <a:gd name="T14" fmla="*/ 38 w 60"/>
                <a:gd name="T15" fmla="*/ 23 h 68"/>
                <a:gd name="T16" fmla="*/ 34 w 60"/>
                <a:gd name="T17" fmla="*/ 8 h 68"/>
                <a:gd name="T18" fmla="*/ 27 w 60"/>
                <a:gd name="T19" fmla="*/ 4 h 68"/>
                <a:gd name="T20" fmla="*/ 19 w 60"/>
                <a:gd name="T21" fmla="*/ 8 h 68"/>
                <a:gd name="T22" fmla="*/ 15 w 60"/>
                <a:gd name="T23" fmla="*/ 12 h 68"/>
                <a:gd name="T24" fmla="*/ 15 w 60"/>
                <a:gd name="T25" fmla="*/ 19 h 68"/>
                <a:gd name="T26" fmla="*/ 11 w 60"/>
                <a:gd name="T27" fmla="*/ 23 h 68"/>
                <a:gd name="T28" fmla="*/ 8 w 60"/>
                <a:gd name="T29" fmla="*/ 23 h 68"/>
                <a:gd name="T30" fmla="*/ 4 w 60"/>
                <a:gd name="T31" fmla="*/ 19 h 68"/>
                <a:gd name="T32" fmla="*/ 4 w 60"/>
                <a:gd name="T33" fmla="*/ 12 h 68"/>
                <a:gd name="T34" fmla="*/ 19 w 60"/>
                <a:gd name="T35" fmla="*/ 0 h 68"/>
                <a:gd name="T36" fmla="*/ 38 w 60"/>
                <a:gd name="T37" fmla="*/ 0 h 68"/>
                <a:gd name="T38" fmla="*/ 45 w 60"/>
                <a:gd name="T39" fmla="*/ 4 h 68"/>
                <a:gd name="T40" fmla="*/ 49 w 60"/>
                <a:gd name="T41" fmla="*/ 15 h 68"/>
                <a:gd name="T42" fmla="*/ 49 w 60"/>
                <a:gd name="T43" fmla="*/ 45 h 68"/>
                <a:gd name="T44" fmla="*/ 53 w 60"/>
                <a:gd name="T45" fmla="*/ 57 h 68"/>
                <a:gd name="T46" fmla="*/ 53 w 60"/>
                <a:gd name="T47" fmla="*/ 60 h 68"/>
                <a:gd name="T48" fmla="*/ 53 w 60"/>
                <a:gd name="T49" fmla="*/ 60 h 68"/>
                <a:gd name="T50" fmla="*/ 57 w 60"/>
                <a:gd name="T51" fmla="*/ 60 h 68"/>
                <a:gd name="T52" fmla="*/ 60 w 60"/>
                <a:gd name="T53" fmla="*/ 57 h 68"/>
                <a:gd name="T54" fmla="*/ 53 w 60"/>
                <a:gd name="T55" fmla="*/ 68 h 68"/>
                <a:gd name="T56" fmla="*/ 42 w 60"/>
                <a:gd name="T57" fmla="*/ 68 h 68"/>
                <a:gd name="T58" fmla="*/ 38 w 60"/>
                <a:gd name="T59" fmla="*/ 64 h 68"/>
                <a:gd name="T60" fmla="*/ 38 w 60"/>
                <a:gd name="T61" fmla="*/ 53 h 68"/>
                <a:gd name="T62" fmla="*/ 30 w 60"/>
                <a:gd name="T63" fmla="*/ 34 h 68"/>
                <a:gd name="T64" fmla="*/ 19 w 60"/>
                <a:gd name="T65" fmla="*/ 38 h 68"/>
                <a:gd name="T66" fmla="*/ 15 w 60"/>
                <a:gd name="T67" fmla="*/ 45 h 68"/>
                <a:gd name="T68" fmla="*/ 15 w 60"/>
                <a:gd name="T69" fmla="*/ 53 h 68"/>
                <a:gd name="T70" fmla="*/ 19 w 60"/>
                <a:gd name="T71" fmla="*/ 60 h 68"/>
                <a:gd name="T72" fmla="*/ 30 w 60"/>
                <a:gd name="T73" fmla="*/ 57 h 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"/>
                <a:gd name="T112" fmla="*/ 0 h 68"/>
                <a:gd name="T113" fmla="*/ 60 w 60"/>
                <a:gd name="T114" fmla="*/ 68 h 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" h="68">
                  <a:moveTo>
                    <a:pt x="38" y="57"/>
                  </a:moveTo>
                  <a:lnTo>
                    <a:pt x="30" y="64"/>
                  </a:lnTo>
                  <a:lnTo>
                    <a:pt x="27" y="68"/>
                  </a:lnTo>
                  <a:lnTo>
                    <a:pt x="23" y="68"/>
                  </a:lnTo>
                  <a:lnTo>
                    <a:pt x="15" y="68"/>
                  </a:lnTo>
                  <a:lnTo>
                    <a:pt x="11" y="68"/>
                  </a:lnTo>
                  <a:lnTo>
                    <a:pt x="4" y="64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4" y="45"/>
                  </a:lnTo>
                  <a:lnTo>
                    <a:pt x="8" y="38"/>
                  </a:lnTo>
                  <a:lnTo>
                    <a:pt x="11" y="34"/>
                  </a:lnTo>
                  <a:lnTo>
                    <a:pt x="23" y="30"/>
                  </a:lnTo>
                  <a:lnTo>
                    <a:pt x="38" y="23"/>
                  </a:lnTo>
                  <a:lnTo>
                    <a:pt x="38" y="12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11" y="4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5" y="4"/>
                  </a:lnTo>
                  <a:lnTo>
                    <a:pt x="49" y="8"/>
                  </a:lnTo>
                  <a:lnTo>
                    <a:pt x="49" y="15"/>
                  </a:lnTo>
                  <a:lnTo>
                    <a:pt x="49" y="23"/>
                  </a:lnTo>
                  <a:lnTo>
                    <a:pt x="49" y="45"/>
                  </a:lnTo>
                  <a:lnTo>
                    <a:pt x="49" y="53"/>
                  </a:lnTo>
                  <a:lnTo>
                    <a:pt x="53" y="57"/>
                  </a:lnTo>
                  <a:lnTo>
                    <a:pt x="53" y="60"/>
                  </a:lnTo>
                  <a:lnTo>
                    <a:pt x="57" y="60"/>
                  </a:lnTo>
                  <a:lnTo>
                    <a:pt x="57" y="57"/>
                  </a:lnTo>
                  <a:lnTo>
                    <a:pt x="60" y="57"/>
                  </a:lnTo>
                  <a:lnTo>
                    <a:pt x="60" y="60"/>
                  </a:lnTo>
                  <a:lnTo>
                    <a:pt x="53" y="68"/>
                  </a:lnTo>
                  <a:lnTo>
                    <a:pt x="45" y="68"/>
                  </a:lnTo>
                  <a:lnTo>
                    <a:pt x="42" y="68"/>
                  </a:lnTo>
                  <a:lnTo>
                    <a:pt x="38" y="64"/>
                  </a:lnTo>
                  <a:lnTo>
                    <a:pt x="38" y="57"/>
                  </a:lnTo>
                  <a:close/>
                  <a:moveTo>
                    <a:pt x="38" y="53"/>
                  </a:moveTo>
                  <a:lnTo>
                    <a:pt x="38" y="30"/>
                  </a:lnTo>
                  <a:lnTo>
                    <a:pt x="30" y="34"/>
                  </a:lnTo>
                  <a:lnTo>
                    <a:pt x="23" y="34"/>
                  </a:lnTo>
                  <a:lnTo>
                    <a:pt x="19" y="38"/>
                  </a:lnTo>
                  <a:lnTo>
                    <a:pt x="15" y="42"/>
                  </a:lnTo>
                  <a:lnTo>
                    <a:pt x="15" y="45"/>
                  </a:lnTo>
                  <a:lnTo>
                    <a:pt x="11" y="49"/>
                  </a:lnTo>
                  <a:lnTo>
                    <a:pt x="15" y="53"/>
                  </a:lnTo>
                  <a:lnTo>
                    <a:pt x="15" y="57"/>
                  </a:lnTo>
                  <a:lnTo>
                    <a:pt x="19" y="60"/>
                  </a:lnTo>
                  <a:lnTo>
                    <a:pt x="23" y="60"/>
                  </a:lnTo>
                  <a:lnTo>
                    <a:pt x="30" y="57"/>
                  </a:lnTo>
                  <a:lnTo>
                    <a:pt x="38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7" name="Freeform 146"/>
            <p:cNvSpPr>
              <a:spLocks noEditPoints="1"/>
            </p:cNvSpPr>
            <p:nvPr/>
          </p:nvSpPr>
          <p:spPr bwMode="auto">
            <a:xfrm>
              <a:off x="5087" y="3477"/>
              <a:ext cx="68" cy="105"/>
            </a:xfrm>
            <a:custGeom>
              <a:avLst/>
              <a:gdLst>
                <a:gd name="T0" fmla="*/ 23 w 68"/>
                <a:gd name="T1" fmla="*/ 49 h 105"/>
                <a:gd name="T2" fmla="*/ 30 w 68"/>
                <a:gd name="T3" fmla="*/ 41 h 105"/>
                <a:gd name="T4" fmla="*/ 38 w 68"/>
                <a:gd name="T5" fmla="*/ 37 h 105"/>
                <a:gd name="T6" fmla="*/ 42 w 68"/>
                <a:gd name="T7" fmla="*/ 37 h 105"/>
                <a:gd name="T8" fmla="*/ 53 w 68"/>
                <a:gd name="T9" fmla="*/ 37 h 105"/>
                <a:gd name="T10" fmla="*/ 60 w 68"/>
                <a:gd name="T11" fmla="*/ 45 h 105"/>
                <a:gd name="T12" fmla="*/ 68 w 68"/>
                <a:gd name="T13" fmla="*/ 56 h 105"/>
                <a:gd name="T14" fmla="*/ 68 w 68"/>
                <a:gd name="T15" fmla="*/ 67 h 105"/>
                <a:gd name="T16" fmla="*/ 68 w 68"/>
                <a:gd name="T17" fmla="*/ 79 h 105"/>
                <a:gd name="T18" fmla="*/ 64 w 68"/>
                <a:gd name="T19" fmla="*/ 90 h 105"/>
                <a:gd name="T20" fmla="*/ 57 w 68"/>
                <a:gd name="T21" fmla="*/ 97 h 105"/>
                <a:gd name="T22" fmla="*/ 45 w 68"/>
                <a:gd name="T23" fmla="*/ 105 h 105"/>
                <a:gd name="T24" fmla="*/ 34 w 68"/>
                <a:gd name="T25" fmla="*/ 105 h 105"/>
                <a:gd name="T26" fmla="*/ 27 w 68"/>
                <a:gd name="T27" fmla="*/ 105 h 105"/>
                <a:gd name="T28" fmla="*/ 23 w 68"/>
                <a:gd name="T29" fmla="*/ 105 h 105"/>
                <a:gd name="T30" fmla="*/ 15 w 68"/>
                <a:gd name="T31" fmla="*/ 101 h 105"/>
                <a:gd name="T32" fmla="*/ 12 w 68"/>
                <a:gd name="T33" fmla="*/ 97 h 105"/>
                <a:gd name="T34" fmla="*/ 12 w 68"/>
                <a:gd name="T35" fmla="*/ 30 h 105"/>
                <a:gd name="T36" fmla="*/ 8 w 68"/>
                <a:gd name="T37" fmla="*/ 19 h 105"/>
                <a:gd name="T38" fmla="*/ 8 w 68"/>
                <a:gd name="T39" fmla="*/ 15 h 105"/>
                <a:gd name="T40" fmla="*/ 8 w 68"/>
                <a:gd name="T41" fmla="*/ 11 h 105"/>
                <a:gd name="T42" fmla="*/ 8 w 68"/>
                <a:gd name="T43" fmla="*/ 11 h 105"/>
                <a:gd name="T44" fmla="*/ 8 w 68"/>
                <a:gd name="T45" fmla="*/ 7 h 105"/>
                <a:gd name="T46" fmla="*/ 4 w 68"/>
                <a:gd name="T47" fmla="*/ 7 h 105"/>
                <a:gd name="T48" fmla="*/ 4 w 68"/>
                <a:gd name="T49" fmla="*/ 7 h 105"/>
                <a:gd name="T50" fmla="*/ 0 w 68"/>
                <a:gd name="T51" fmla="*/ 11 h 105"/>
                <a:gd name="T52" fmla="*/ 0 w 68"/>
                <a:gd name="T53" fmla="*/ 7 h 105"/>
                <a:gd name="T54" fmla="*/ 19 w 68"/>
                <a:gd name="T55" fmla="*/ 0 h 105"/>
                <a:gd name="T56" fmla="*/ 23 w 68"/>
                <a:gd name="T57" fmla="*/ 0 h 105"/>
                <a:gd name="T58" fmla="*/ 23 w 68"/>
                <a:gd name="T59" fmla="*/ 49 h 105"/>
                <a:gd name="T60" fmla="*/ 23 w 68"/>
                <a:gd name="T61" fmla="*/ 56 h 105"/>
                <a:gd name="T62" fmla="*/ 23 w 68"/>
                <a:gd name="T63" fmla="*/ 94 h 105"/>
                <a:gd name="T64" fmla="*/ 27 w 68"/>
                <a:gd name="T65" fmla="*/ 97 h 105"/>
                <a:gd name="T66" fmla="*/ 30 w 68"/>
                <a:gd name="T67" fmla="*/ 101 h 105"/>
                <a:gd name="T68" fmla="*/ 34 w 68"/>
                <a:gd name="T69" fmla="*/ 101 h 105"/>
                <a:gd name="T70" fmla="*/ 38 w 68"/>
                <a:gd name="T71" fmla="*/ 101 h 105"/>
                <a:gd name="T72" fmla="*/ 45 w 68"/>
                <a:gd name="T73" fmla="*/ 101 h 105"/>
                <a:gd name="T74" fmla="*/ 49 w 68"/>
                <a:gd name="T75" fmla="*/ 94 h 105"/>
                <a:gd name="T76" fmla="*/ 57 w 68"/>
                <a:gd name="T77" fmla="*/ 86 h 105"/>
                <a:gd name="T78" fmla="*/ 57 w 68"/>
                <a:gd name="T79" fmla="*/ 75 h 105"/>
                <a:gd name="T80" fmla="*/ 57 w 68"/>
                <a:gd name="T81" fmla="*/ 64 h 105"/>
                <a:gd name="T82" fmla="*/ 49 w 68"/>
                <a:gd name="T83" fmla="*/ 52 h 105"/>
                <a:gd name="T84" fmla="*/ 45 w 68"/>
                <a:gd name="T85" fmla="*/ 49 h 105"/>
                <a:gd name="T86" fmla="*/ 38 w 68"/>
                <a:gd name="T87" fmla="*/ 49 h 105"/>
                <a:gd name="T88" fmla="*/ 34 w 68"/>
                <a:gd name="T89" fmla="*/ 49 h 105"/>
                <a:gd name="T90" fmla="*/ 30 w 68"/>
                <a:gd name="T91" fmla="*/ 49 h 105"/>
                <a:gd name="T92" fmla="*/ 27 w 68"/>
                <a:gd name="T93" fmla="*/ 52 h 105"/>
                <a:gd name="T94" fmla="*/ 23 w 68"/>
                <a:gd name="T95" fmla="*/ 56 h 1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8"/>
                <a:gd name="T145" fmla="*/ 0 h 105"/>
                <a:gd name="T146" fmla="*/ 68 w 68"/>
                <a:gd name="T147" fmla="*/ 105 h 10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8" h="105">
                  <a:moveTo>
                    <a:pt x="23" y="49"/>
                  </a:moveTo>
                  <a:lnTo>
                    <a:pt x="30" y="41"/>
                  </a:lnTo>
                  <a:lnTo>
                    <a:pt x="38" y="37"/>
                  </a:lnTo>
                  <a:lnTo>
                    <a:pt x="42" y="37"/>
                  </a:lnTo>
                  <a:lnTo>
                    <a:pt x="53" y="37"/>
                  </a:lnTo>
                  <a:lnTo>
                    <a:pt x="60" y="45"/>
                  </a:lnTo>
                  <a:lnTo>
                    <a:pt x="68" y="56"/>
                  </a:lnTo>
                  <a:lnTo>
                    <a:pt x="68" y="67"/>
                  </a:lnTo>
                  <a:lnTo>
                    <a:pt x="68" y="79"/>
                  </a:lnTo>
                  <a:lnTo>
                    <a:pt x="64" y="90"/>
                  </a:lnTo>
                  <a:lnTo>
                    <a:pt x="57" y="97"/>
                  </a:lnTo>
                  <a:lnTo>
                    <a:pt x="45" y="105"/>
                  </a:lnTo>
                  <a:lnTo>
                    <a:pt x="34" y="105"/>
                  </a:lnTo>
                  <a:lnTo>
                    <a:pt x="27" y="105"/>
                  </a:lnTo>
                  <a:lnTo>
                    <a:pt x="23" y="105"/>
                  </a:lnTo>
                  <a:lnTo>
                    <a:pt x="15" y="101"/>
                  </a:lnTo>
                  <a:lnTo>
                    <a:pt x="12" y="97"/>
                  </a:lnTo>
                  <a:lnTo>
                    <a:pt x="12" y="30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9"/>
                  </a:lnTo>
                  <a:close/>
                  <a:moveTo>
                    <a:pt x="23" y="56"/>
                  </a:moveTo>
                  <a:lnTo>
                    <a:pt x="23" y="94"/>
                  </a:lnTo>
                  <a:lnTo>
                    <a:pt x="27" y="97"/>
                  </a:lnTo>
                  <a:lnTo>
                    <a:pt x="30" y="101"/>
                  </a:lnTo>
                  <a:lnTo>
                    <a:pt x="34" y="101"/>
                  </a:lnTo>
                  <a:lnTo>
                    <a:pt x="38" y="101"/>
                  </a:lnTo>
                  <a:lnTo>
                    <a:pt x="45" y="101"/>
                  </a:lnTo>
                  <a:lnTo>
                    <a:pt x="49" y="94"/>
                  </a:lnTo>
                  <a:lnTo>
                    <a:pt x="57" y="86"/>
                  </a:lnTo>
                  <a:lnTo>
                    <a:pt x="57" y="75"/>
                  </a:lnTo>
                  <a:lnTo>
                    <a:pt x="57" y="64"/>
                  </a:lnTo>
                  <a:lnTo>
                    <a:pt x="49" y="52"/>
                  </a:lnTo>
                  <a:lnTo>
                    <a:pt x="45" y="49"/>
                  </a:lnTo>
                  <a:lnTo>
                    <a:pt x="38" y="49"/>
                  </a:lnTo>
                  <a:lnTo>
                    <a:pt x="34" y="49"/>
                  </a:lnTo>
                  <a:lnTo>
                    <a:pt x="30" y="49"/>
                  </a:lnTo>
                  <a:lnTo>
                    <a:pt x="27" y="52"/>
                  </a:lnTo>
                  <a:lnTo>
                    <a:pt x="2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8" name="Freeform 147"/>
            <p:cNvSpPr>
              <a:spLocks noEditPoints="1"/>
            </p:cNvSpPr>
            <p:nvPr/>
          </p:nvSpPr>
          <p:spPr bwMode="auto">
            <a:xfrm>
              <a:off x="5166" y="3477"/>
              <a:ext cx="34" cy="105"/>
            </a:xfrm>
            <a:custGeom>
              <a:avLst/>
              <a:gdLst>
                <a:gd name="T0" fmla="*/ 15 w 34"/>
                <a:gd name="T1" fmla="*/ 0 h 105"/>
                <a:gd name="T2" fmla="*/ 19 w 34"/>
                <a:gd name="T3" fmla="*/ 0 h 105"/>
                <a:gd name="T4" fmla="*/ 23 w 34"/>
                <a:gd name="T5" fmla="*/ 4 h 105"/>
                <a:gd name="T6" fmla="*/ 23 w 34"/>
                <a:gd name="T7" fmla="*/ 4 h 105"/>
                <a:gd name="T8" fmla="*/ 26 w 34"/>
                <a:gd name="T9" fmla="*/ 7 h 105"/>
                <a:gd name="T10" fmla="*/ 23 w 34"/>
                <a:gd name="T11" fmla="*/ 11 h 105"/>
                <a:gd name="T12" fmla="*/ 23 w 34"/>
                <a:gd name="T13" fmla="*/ 15 h 105"/>
                <a:gd name="T14" fmla="*/ 19 w 34"/>
                <a:gd name="T15" fmla="*/ 15 h 105"/>
                <a:gd name="T16" fmla="*/ 15 w 34"/>
                <a:gd name="T17" fmla="*/ 19 h 105"/>
                <a:gd name="T18" fmla="*/ 11 w 34"/>
                <a:gd name="T19" fmla="*/ 15 h 105"/>
                <a:gd name="T20" fmla="*/ 11 w 34"/>
                <a:gd name="T21" fmla="*/ 15 h 105"/>
                <a:gd name="T22" fmla="*/ 8 w 34"/>
                <a:gd name="T23" fmla="*/ 11 h 105"/>
                <a:gd name="T24" fmla="*/ 8 w 34"/>
                <a:gd name="T25" fmla="*/ 7 h 105"/>
                <a:gd name="T26" fmla="*/ 8 w 34"/>
                <a:gd name="T27" fmla="*/ 4 h 105"/>
                <a:gd name="T28" fmla="*/ 11 w 34"/>
                <a:gd name="T29" fmla="*/ 4 h 105"/>
                <a:gd name="T30" fmla="*/ 11 w 34"/>
                <a:gd name="T31" fmla="*/ 0 h 105"/>
                <a:gd name="T32" fmla="*/ 15 w 34"/>
                <a:gd name="T33" fmla="*/ 0 h 105"/>
                <a:gd name="T34" fmla="*/ 23 w 34"/>
                <a:gd name="T35" fmla="*/ 37 h 105"/>
                <a:gd name="T36" fmla="*/ 23 w 34"/>
                <a:gd name="T37" fmla="*/ 90 h 105"/>
                <a:gd name="T38" fmla="*/ 23 w 34"/>
                <a:gd name="T39" fmla="*/ 94 h 105"/>
                <a:gd name="T40" fmla="*/ 23 w 34"/>
                <a:gd name="T41" fmla="*/ 97 h 105"/>
                <a:gd name="T42" fmla="*/ 26 w 34"/>
                <a:gd name="T43" fmla="*/ 101 h 105"/>
                <a:gd name="T44" fmla="*/ 26 w 34"/>
                <a:gd name="T45" fmla="*/ 101 h 105"/>
                <a:gd name="T46" fmla="*/ 30 w 34"/>
                <a:gd name="T47" fmla="*/ 105 h 105"/>
                <a:gd name="T48" fmla="*/ 34 w 34"/>
                <a:gd name="T49" fmla="*/ 105 h 105"/>
                <a:gd name="T50" fmla="*/ 34 w 34"/>
                <a:gd name="T51" fmla="*/ 105 h 105"/>
                <a:gd name="T52" fmla="*/ 0 w 34"/>
                <a:gd name="T53" fmla="*/ 105 h 105"/>
                <a:gd name="T54" fmla="*/ 0 w 34"/>
                <a:gd name="T55" fmla="*/ 105 h 105"/>
                <a:gd name="T56" fmla="*/ 4 w 34"/>
                <a:gd name="T57" fmla="*/ 105 h 105"/>
                <a:gd name="T58" fmla="*/ 8 w 34"/>
                <a:gd name="T59" fmla="*/ 101 h 105"/>
                <a:gd name="T60" fmla="*/ 8 w 34"/>
                <a:gd name="T61" fmla="*/ 101 h 105"/>
                <a:gd name="T62" fmla="*/ 11 w 34"/>
                <a:gd name="T63" fmla="*/ 97 h 105"/>
                <a:gd name="T64" fmla="*/ 11 w 34"/>
                <a:gd name="T65" fmla="*/ 94 h 105"/>
                <a:gd name="T66" fmla="*/ 11 w 34"/>
                <a:gd name="T67" fmla="*/ 90 h 105"/>
                <a:gd name="T68" fmla="*/ 11 w 34"/>
                <a:gd name="T69" fmla="*/ 64 h 105"/>
                <a:gd name="T70" fmla="*/ 11 w 34"/>
                <a:gd name="T71" fmla="*/ 56 h 105"/>
                <a:gd name="T72" fmla="*/ 11 w 34"/>
                <a:gd name="T73" fmla="*/ 49 h 105"/>
                <a:gd name="T74" fmla="*/ 8 w 34"/>
                <a:gd name="T75" fmla="*/ 45 h 105"/>
                <a:gd name="T76" fmla="*/ 8 w 34"/>
                <a:gd name="T77" fmla="*/ 45 h 105"/>
                <a:gd name="T78" fmla="*/ 8 w 34"/>
                <a:gd name="T79" fmla="*/ 45 h 105"/>
                <a:gd name="T80" fmla="*/ 8 w 34"/>
                <a:gd name="T81" fmla="*/ 45 h 105"/>
                <a:gd name="T82" fmla="*/ 4 w 34"/>
                <a:gd name="T83" fmla="*/ 45 h 105"/>
                <a:gd name="T84" fmla="*/ 0 w 34"/>
                <a:gd name="T85" fmla="*/ 45 h 105"/>
                <a:gd name="T86" fmla="*/ 0 w 34"/>
                <a:gd name="T87" fmla="*/ 45 h 105"/>
                <a:gd name="T88" fmla="*/ 19 w 34"/>
                <a:gd name="T89" fmla="*/ 37 h 105"/>
                <a:gd name="T90" fmla="*/ 23 w 34"/>
                <a:gd name="T91" fmla="*/ 37 h 1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4"/>
                <a:gd name="T139" fmla="*/ 0 h 105"/>
                <a:gd name="T140" fmla="*/ 34 w 34"/>
                <a:gd name="T141" fmla="*/ 105 h 1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4" h="105">
                  <a:moveTo>
                    <a:pt x="15" y="0"/>
                  </a:moveTo>
                  <a:lnTo>
                    <a:pt x="19" y="0"/>
                  </a:lnTo>
                  <a:lnTo>
                    <a:pt x="23" y="4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23" y="37"/>
                  </a:moveTo>
                  <a:lnTo>
                    <a:pt x="23" y="90"/>
                  </a:lnTo>
                  <a:lnTo>
                    <a:pt x="23" y="94"/>
                  </a:lnTo>
                  <a:lnTo>
                    <a:pt x="23" y="97"/>
                  </a:lnTo>
                  <a:lnTo>
                    <a:pt x="26" y="101"/>
                  </a:lnTo>
                  <a:lnTo>
                    <a:pt x="30" y="105"/>
                  </a:lnTo>
                  <a:lnTo>
                    <a:pt x="34" y="105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8" y="101"/>
                  </a:lnTo>
                  <a:lnTo>
                    <a:pt x="11" y="97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64"/>
                  </a:lnTo>
                  <a:lnTo>
                    <a:pt x="11" y="56"/>
                  </a:lnTo>
                  <a:lnTo>
                    <a:pt x="11" y="49"/>
                  </a:lnTo>
                  <a:lnTo>
                    <a:pt x="8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19" y="37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9" name="Freeform 148"/>
            <p:cNvSpPr>
              <a:spLocks/>
            </p:cNvSpPr>
            <p:nvPr/>
          </p:nvSpPr>
          <p:spPr bwMode="auto">
            <a:xfrm>
              <a:off x="5204" y="3514"/>
              <a:ext cx="71" cy="68"/>
            </a:xfrm>
            <a:custGeom>
              <a:avLst/>
              <a:gdLst>
                <a:gd name="T0" fmla="*/ 22 w 71"/>
                <a:gd name="T1" fmla="*/ 15 h 68"/>
                <a:gd name="T2" fmla="*/ 30 w 71"/>
                <a:gd name="T3" fmla="*/ 4 h 68"/>
                <a:gd name="T4" fmla="*/ 37 w 71"/>
                <a:gd name="T5" fmla="*/ 0 h 68"/>
                <a:gd name="T6" fmla="*/ 45 w 71"/>
                <a:gd name="T7" fmla="*/ 0 h 68"/>
                <a:gd name="T8" fmla="*/ 52 w 71"/>
                <a:gd name="T9" fmla="*/ 0 h 68"/>
                <a:gd name="T10" fmla="*/ 56 w 71"/>
                <a:gd name="T11" fmla="*/ 0 h 68"/>
                <a:gd name="T12" fmla="*/ 60 w 71"/>
                <a:gd name="T13" fmla="*/ 4 h 68"/>
                <a:gd name="T14" fmla="*/ 60 w 71"/>
                <a:gd name="T15" fmla="*/ 12 h 68"/>
                <a:gd name="T16" fmla="*/ 63 w 71"/>
                <a:gd name="T17" fmla="*/ 15 h 68"/>
                <a:gd name="T18" fmla="*/ 63 w 71"/>
                <a:gd name="T19" fmla="*/ 23 h 68"/>
                <a:gd name="T20" fmla="*/ 63 w 71"/>
                <a:gd name="T21" fmla="*/ 53 h 68"/>
                <a:gd name="T22" fmla="*/ 63 w 71"/>
                <a:gd name="T23" fmla="*/ 57 h 68"/>
                <a:gd name="T24" fmla="*/ 63 w 71"/>
                <a:gd name="T25" fmla="*/ 60 h 68"/>
                <a:gd name="T26" fmla="*/ 63 w 71"/>
                <a:gd name="T27" fmla="*/ 64 h 68"/>
                <a:gd name="T28" fmla="*/ 67 w 71"/>
                <a:gd name="T29" fmla="*/ 64 h 68"/>
                <a:gd name="T30" fmla="*/ 67 w 71"/>
                <a:gd name="T31" fmla="*/ 68 h 68"/>
                <a:gd name="T32" fmla="*/ 71 w 71"/>
                <a:gd name="T33" fmla="*/ 68 h 68"/>
                <a:gd name="T34" fmla="*/ 71 w 71"/>
                <a:gd name="T35" fmla="*/ 68 h 68"/>
                <a:gd name="T36" fmla="*/ 41 w 71"/>
                <a:gd name="T37" fmla="*/ 68 h 68"/>
                <a:gd name="T38" fmla="*/ 41 w 71"/>
                <a:gd name="T39" fmla="*/ 68 h 68"/>
                <a:gd name="T40" fmla="*/ 41 w 71"/>
                <a:gd name="T41" fmla="*/ 68 h 68"/>
                <a:gd name="T42" fmla="*/ 45 w 71"/>
                <a:gd name="T43" fmla="*/ 64 h 68"/>
                <a:gd name="T44" fmla="*/ 48 w 71"/>
                <a:gd name="T45" fmla="*/ 64 h 68"/>
                <a:gd name="T46" fmla="*/ 48 w 71"/>
                <a:gd name="T47" fmla="*/ 64 h 68"/>
                <a:gd name="T48" fmla="*/ 52 w 71"/>
                <a:gd name="T49" fmla="*/ 60 h 68"/>
                <a:gd name="T50" fmla="*/ 52 w 71"/>
                <a:gd name="T51" fmla="*/ 57 h 68"/>
                <a:gd name="T52" fmla="*/ 52 w 71"/>
                <a:gd name="T53" fmla="*/ 53 h 68"/>
                <a:gd name="T54" fmla="*/ 52 w 71"/>
                <a:gd name="T55" fmla="*/ 27 h 68"/>
                <a:gd name="T56" fmla="*/ 48 w 71"/>
                <a:gd name="T57" fmla="*/ 19 h 68"/>
                <a:gd name="T58" fmla="*/ 48 w 71"/>
                <a:gd name="T59" fmla="*/ 12 h 68"/>
                <a:gd name="T60" fmla="*/ 45 w 71"/>
                <a:gd name="T61" fmla="*/ 8 h 68"/>
                <a:gd name="T62" fmla="*/ 41 w 71"/>
                <a:gd name="T63" fmla="*/ 8 h 68"/>
                <a:gd name="T64" fmla="*/ 30 w 71"/>
                <a:gd name="T65" fmla="*/ 12 h 68"/>
                <a:gd name="T66" fmla="*/ 22 w 71"/>
                <a:gd name="T67" fmla="*/ 19 h 68"/>
                <a:gd name="T68" fmla="*/ 22 w 71"/>
                <a:gd name="T69" fmla="*/ 53 h 68"/>
                <a:gd name="T70" fmla="*/ 22 w 71"/>
                <a:gd name="T71" fmla="*/ 57 h 68"/>
                <a:gd name="T72" fmla="*/ 22 w 71"/>
                <a:gd name="T73" fmla="*/ 60 h 68"/>
                <a:gd name="T74" fmla="*/ 26 w 71"/>
                <a:gd name="T75" fmla="*/ 64 h 68"/>
                <a:gd name="T76" fmla="*/ 26 w 71"/>
                <a:gd name="T77" fmla="*/ 64 h 68"/>
                <a:gd name="T78" fmla="*/ 30 w 71"/>
                <a:gd name="T79" fmla="*/ 68 h 68"/>
                <a:gd name="T80" fmla="*/ 33 w 71"/>
                <a:gd name="T81" fmla="*/ 68 h 68"/>
                <a:gd name="T82" fmla="*/ 33 w 71"/>
                <a:gd name="T83" fmla="*/ 68 h 68"/>
                <a:gd name="T84" fmla="*/ 0 w 71"/>
                <a:gd name="T85" fmla="*/ 68 h 68"/>
                <a:gd name="T86" fmla="*/ 0 w 71"/>
                <a:gd name="T87" fmla="*/ 68 h 68"/>
                <a:gd name="T88" fmla="*/ 3 w 71"/>
                <a:gd name="T89" fmla="*/ 68 h 68"/>
                <a:gd name="T90" fmla="*/ 7 w 71"/>
                <a:gd name="T91" fmla="*/ 64 h 68"/>
                <a:gd name="T92" fmla="*/ 7 w 71"/>
                <a:gd name="T93" fmla="*/ 64 h 68"/>
                <a:gd name="T94" fmla="*/ 11 w 71"/>
                <a:gd name="T95" fmla="*/ 60 h 68"/>
                <a:gd name="T96" fmla="*/ 11 w 71"/>
                <a:gd name="T97" fmla="*/ 53 h 68"/>
                <a:gd name="T98" fmla="*/ 11 w 71"/>
                <a:gd name="T99" fmla="*/ 27 h 68"/>
                <a:gd name="T100" fmla="*/ 11 w 71"/>
                <a:gd name="T101" fmla="*/ 15 h 68"/>
                <a:gd name="T102" fmla="*/ 11 w 71"/>
                <a:gd name="T103" fmla="*/ 12 h 68"/>
                <a:gd name="T104" fmla="*/ 7 w 71"/>
                <a:gd name="T105" fmla="*/ 12 h 68"/>
                <a:gd name="T106" fmla="*/ 7 w 71"/>
                <a:gd name="T107" fmla="*/ 8 h 68"/>
                <a:gd name="T108" fmla="*/ 7 w 71"/>
                <a:gd name="T109" fmla="*/ 8 h 68"/>
                <a:gd name="T110" fmla="*/ 7 w 71"/>
                <a:gd name="T111" fmla="*/ 8 h 68"/>
                <a:gd name="T112" fmla="*/ 3 w 71"/>
                <a:gd name="T113" fmla="*/ 8 h 68"/>
                <a:gd name="T114" fmla="*/ 3 w 71"/>
                <a:gd name="T115" fmla="*/ 8 h 68"/>
                <a:gd name="T116" fmla="*/ 0 w 71"/>
                <a:gd name="T117" fmla="*/ 8 h 68"/>
                <a:gd name="T118" fmla="*/ 18 w 71"/>
                <a:gd name="T119" fmla="*/ 0 h 68"/>
                <a:gd name="T120" fmla="*/ 22 w 71"/>
                <a:gd name="T121" fmla="*/ 0 h 68"/>
                <a:gd name="T122" fmla="*/ 22 w 71"/>
                <a:gd name="T123" fmla="*/ 15 h 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68"/>
                <a:gd name="T188" fmla="*/ 71 w 71"/>
                <a:gd name="T189" fmla="*/ 68 h 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68">
                  <a:moveTo>
                    <a:pt x="22" y="15"/>
                  </a:moveTo>
                  <a:lnTo>
                    <a:pt x="30" y="4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0" y="12"/>
                  </a:lnTo>
                  <a:lnTo>
                    <a:pt x="63" y="15"/>
                  </a:lnTo>
                  <a:lnTo>
                    <a:pt x="63" y="23"/>
                  </a:lnTo>
                  <a:lnTo>
                    <a:pt x="63" y="53"/>
                  </a:lnTo>
                  <a:lnTo>
                    <a:pt x="63" y="57"/>
                  </a:lnTo>
                  <a:lnTo>
                    <a:pt x="63" y="60"/>
                  </a:lnTo>
                  <a:lnTo>
                    <a:pt x="63" y="64"/>
                  </a:lnTo>
                  <a:lnTo>
                    <a:pt x="67" y="64"/>
                  </a:lnTo>
                  <a:lnTo>
                    <a:pt x="67" y="68"/>
                  </a:lnTo>
                  <a:lnTo>
                    <a:pt x="71" y="68"/>
                  </a:lnTo>
                  <a:lnTo>
                    <a:pt x="41" y="68"/>
                  </a:lnTo>
                  <a:lnTo>
                    <a:pt x="45" y="64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52" y="57"/>
                  </a:lnTo>
                  <a:lnTo>
                    <a:pt x="52" y="53"/>
                  </a:lnTo>
                  <a:lnTo>
                    <a:pt x="52" y="27"/>
                  </a:lnTo>
                  <a:lnTo>
                    <a:pt x="48" y="19"/>
                  </a:lnTo>
                  <a:lnTo>
                    <a:pt x="48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0" y="12"/>
                  </a:lnTo>
                  <a:lnTo>
                    <a:pt x="22" y="19"/>
                  </a:lnTo>
                  <a:lnTo>
                    <a:pt x="22" y="53"/>
                  </a:lnTo>
                  <a:lnTo>
                    <a:pt x="22" y="57"/>
                  </a:lnTo>
                  <a:lnTo>
                    <a:pt x="22" y="60"/>
                  </a:lnTo>
                  <a:lnTo>
                    <a:pt x="26" y="64"/>
                  </a:lnTo>
                  <a:lnTo>
                    <a:pt x="30" y="68"/>
                  </a:lnTo>
                  <a:lnTo>
                    <a:pt x="33" y="68"/>
                  </a:lnTo>
                  <a:lnTo>
                    <a:pt x="0" y="68"/>
                  </a:lnTo>
                  <a:lnTo>
                    <a:pt x="3" y="68"/>
                  </a:lnTo>
                  <a:lnTo>
                    <a:pt x="7" y="64"/>
                  </a:lnTo>
                  <a:lnTo>
                    <a:pt x="11" y="60"/>
                  </a:lnTo>
                  <a:lnTo>
                    <a:pt x="11" y="53"/>
                  </a:lnTo>
                  <a:lnTo>
                    <a:pt x="11" y="27"/>
                  </a:lnTo>
                  <a:lnTo>
                    <a:pt x="11" y="15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0" name="Rectangle 149"/>
            <p:cNvSpPr>
              <a:spLocks noChangeArrowheads="1"/>
            </p:cNvSpPr>
            <p:nvPr/>
          </p:nvSpPr>
          <p:spPr bwMode="auto">
            <a:xfrm>
              <a:off x="5500" y="1234"/>
              <a:ext cx="7" cy="248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" name="Rectangle 150"/>
            <p:cNvSpPr>
              <a:spLocks noChangeArrowheads="1"/>
            </p:cNvSpPr>
            <p:nvPr/>
          </p:nvSpPr>
          <p:spPr bwMode="auto">
            <a:xfrm>
              <a:off x="533" y="3709"/>
              <a:ext cx="4971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2" name="Line 151"/>
            <p:cNvSpPr>
              <a:spLocks noChangeShapeType="1"/>
            </p:cNvSpPr>
            <p:nvPr/>
          </p:nvSpPr>
          <p:spPr bwMode="auto">
            <a:xfrm flipH="1">
              <a:off x="1006" y="1492"/>
              <a:ext cx="979" cy="1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3" name="Line 152"/>
            <p:cNvSpPr>
              <a:spLocks noChangeShapeType="1"/>
            </p:cNvSpPr>
            <p:nvPr/>
          </p:nvSpPr>
          <p:spPr bwMode="auto">
            <a:xfrm>
              <a:off x="1985" y="1492"/>
              <a:ext cx="900" cy="1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4" name="Line 153"/>
            <p:cNvSpPr>
              <a:spLocks noChangeShapeType="1"/>
            </p:cNvSpPr>
            <p:nvPr/>
          </p:nvSpPr>
          <p:spPr bwMode="auto">
            <a:xfrm>
              <a:off x="1013" y="1845"/>
              <a:ext cx="1" cy="1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5" name="Line 154"/>
            <p:cNvSpPr>
              <a:spLocks noChangeShapeType="1"/>
            </p:cNvSpPr>
            <p:nvPr/>
          </p:nvSpPr>
          <p:spPr bwMode="auto">
            <a:xfrm>
              <a:off x="1013" y="2205"/>
              <a:ext cx="1" cy="124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6" name="Line 155"/>
            <p:cNvSpPr>
              <a:spLocks noChangeShapeType="1"/>
            </p:cNvSpPr>
            <p:nvPr/>
          </p:nvSpPr>
          <p:spPr bwMode="auto">
            <a:xfrm flipH="1">
              <a:off x="1985" y="1849"/>
              <a:ext cx="900" cy="16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7" name="Line 156"/>
            <p:cNvSpPr>
              <a:spLocks noChangeShapeType="1"/>
            </p:cNvSpPr>
            <p:nvPr/>
          </p:nvSpPr>
          <p:spPr bwMode="auto">
            <a:xfrm>
              <a:off x="2885" y="1849"/>
              <a:ext cx="758" cy="16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8" name="Line 157"/>
            <p:cNvSpPr>
              <a:spLocks noChangeShapeType="1"/>
            </p:cNvSpPr>
            <p:nvPr/>
          </p:nvSpPr>
          <p:spPr bwMode="auto">
            <a:xfrm>
              <a:off x="3643" y="2205"/>
              <a:ext cx="645" cy="1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9" name="Line 158"/>
            <p:cNvSpPr>
              <a:spLocks noChangeShapeType="1"/>
            </p:cNvSpPr>
            <p:nvPr/>
          </p:nvSpPr>
          <p:spPr bwMode="auto">
            <a:xfrm flipH="1">
              <a:off x="2885" y="2205"/>
              <a:ext cx="758" cy="1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0" name="Line 159"/>
            <p:cNvSpPr>
              <a:spLocks noChangeShapeType="1"/>
            </p:cNvSpPr>
            <p:nvPr/>
          </p:nvSpPr>
          <p:spPr bwMode="auto">
            <a:xfrm>
              <a:off x="1989" y="2209"/>
              <a:ext cx="1" cy="124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1" name="Line 160"/>
            <p:cNvSpPr>
              <a:spLocks noChangeShapeType="1"/>
            </p:cNvSpPr>
            <p:nvPr/>
          </p:nvSpPr>
          <p:spPr bwMode="auto">
            <a:xfrm>
              <a:off x="2889" y="2562"/>
              <a:ext cx="1" cy="1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2" name="Line 161"/>
            <p:cNvSpPr>
              <a:spLocks noChangeShapeType="1"/>
            </p:cNvSpPr>
            <p:nvPr/>
          </p:nvSpPr>
          <p:spPr bwMode="auto">
            <a:xfrm>
              <a:off x="2889" y="2922"/>
              <a:ext cx="1" cy="5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3" name="Line 162"/>
            <p:cNvSpPr>
              <a:spLocks noChangeShapeType="1"/>
            </p:cNvSpPr>
            <p:nvPr/>
          </p:nvSpPr>
          <p:spPr bwMode="auto">
            <a:xfrm flipH="1">
              <a:off x="3639" y="2562"/>
              <a:ext cx="649" cy="1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4" name="Line 163"/>
            <p:cNvSpPr>
              <a:spLocks noChangeShapeType="1"/>
            </p:cNvSpPr>
            <p:nvPr/>
          </p:nvSpPr>
          <p:spPr bwMode="auto">
            <a:xfrm>
              <a:off x="4288" y="2562"/>
              <a:ext cx="447" cy="1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5" name="Line 164"/>
            <p:cNvSpPr>
              <a:spLocks noChangeShapeType="1"/>
            </p:cNvSpPr>
            <p:nvPr/>
          </p:nvSpPr>
          <p:spPr bwMode="auto">
            <a:xfrm>
              <a:off x="3639" y="2922"/>
              <a:ext cx="1" cy="5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6" name="Line 165"/>
            <p:cNvSpPr>
              <a:spLocks noChangeShapeType="1"/>
            </p:cNvSpPr>
            <p:nvPr/>
          </p:nvSpPr>
          <p:spPr bwMode="auto">
            <a:xfrm flipH="1">
              <a:off x="4288" y="2922"/>
              <a:ext cx="447" cy="1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7" name="Line 166"/>
            <p:cNvSpPr>
              <a:spLocks noChangeShapeType="1"/>
            </p:cNvSpPr>
            <p:nvPr/>
          </p:nvSpPr>
          <p:spPr bwMode="auto">
            <a:xfrm>
              <a:off x="4735" y="2922"/>
              <a:ext cx="450" cy="1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8" name="Line 167"/>
            <p:cNvSpPr>
              <a:spLocks noChangeShapeType="1"/>
            </p:cNvSpPr>
            <p:nvPr/>
          </p:nvSpPr>
          <p:spPr bwMode="auto">
            <a:xfrm>
              <a:off x="4285" y="3278"/>
              <a:ext cx="1" cy="20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9" name="Line 168"/>
            <p:cNvSpPr>
              <a:spLocks noChangeShapeType="1"/>
            </p:cNvSpPr>
            <p:nvPr/>
          </p:nvSpPr>
          <p:spPr bwMode="auto">
            <a:xfrm>
              <a:off x="5185" y="3278"/>
              <a:ext cx="1" cy="17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BC35D0E-E264-4C1D-8D5B-4D09E114D675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CE887C-4F99-4245-A62D-ED851204ACC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/>
          <a:lstStyle/>
          <a:p>
            <a:pPr eaLnBrk="1" hangingPunct="1"/>
            <a:r>
              <a:rPr lang="en-US" smtClean="0"/>
              <a:t>Problem with more specific rules</a:t>
            </a:r>
          </a:p>
        </p:txBody>
      </p:sp>
      <p:sp>
        <p:nvSpPr>
          <p:cNvPr id="703492" name="Rectangle 4"/>
          <p:cNvSpPr>
            <a:spLocks noChangeArrowheads="1"/>
          </p:cNvSpPr>
          <p:nvPr/>
        </p:nvSpPr>
        <p:spPr bwMode="auto">
          <a:xfrm>
            <a:off x="685800" y="15240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Rule: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VP</a:t>
            </a:r>
            <a:r>
              <a:rPr lang="en-US" sz="2400">
                <a:latin typeface="Comic Sans MS" pitchFamily="66" charset="0"/>
              </a:rPr>
              <a:t>(dumped)</a:t>
            </a:r>
            <a:r>
              <a:rPr lang="en-US" sz="2400" b="1">
                <a:latin typeface="Comic Sans MS" pitchFamily="66" charset="0"/>
              </a:rPr>
              <a:t>-&gt; V</a:t>
            </a:r>
            <a:r>
              <a:rPr lang="en-US" sz="2400">
                <a:latin typeface="Comic Sans MS" pitchFamily="66" charset="0"/>
              </a:rPr>
              <a:t>(dumped)</a:t>
            </a:r>
            <a:r>
              <a:rPr lang="en-US" sz="2400" b="1">
                <a:latin typeface="Comic Sans MS" pitchFamily="66" charset="0"/>
              </a:rPr>
              <a:t> NP</a:t>
            </a:r>
            <a:r>
              <a:rPr lang="en-US" sz="2400">
                <a:latin typeface="Comic Sans MS" pitchFamily="66" charset="0"/>
              </a:rPr>
              <a:t>(sacks) </a:t>
            </a:r>
            <a:r>
              <a:rPr lang="en-US" sz="2400" b="1">
                <a:latin typeface="Comic Sans MS" pitchFamily="66" charset="0"/>
              </a:rPr>
              <a:t>PP</a:t>
            </a:r>
            <a:r>
              <a:rPr lang="en-US" sz="2400">
                <a:latin typeface="Comic Sans MS" pitchFamily="66" charset="0"/>
              </a:rPr>
              <a:t>(into)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P(r|VP, 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dumped</a:t>
            </a:r>
            <a:r>
              <a:rPr lang="en-US" sz="2400" b="1">
                <a:latin typeface="Comic Sans MS" pitchFamily="66" charset="0"/>
              </a:rPr>
              <a:t> is the verb, 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sacks</a:t>
            </a:r>
            <a:r>
              <a:rPr lang="en-US" sz="2400" b="1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sz="2400" b="1">
                <a:latin typeface="Comic Sans MS" pitchFamily="66" charset="0"/>
              </a:rPr>
              <a:t>is the head of the NP, 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into</a:t>
            </a:r>
            <a:r>
              <a:rPr lang="en-US" sz="2400" b="1">
                <a:latin typeface="Comic Sans MS" pitchFamily="66" charset="0"/>
              </a:rPr>
              <a:t> is the head of the PP)</a:t>
            </a:r>
            <a:endParaRPr lang="en-US" sz="2400" b="1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703493" name="Rectangle 5"/>
          <p:cNvSpPr>
            <a:spLocks noChangeArrowheads="1"/>
          </p:cNvSpPr>
          <p:nvPr/>
        </p:nvSpPr>
        <p:spPr bwMode="auto">
          <a:xfrm>
            <a:off x="1219200" y="4343400"/>
            <a:ext cx="6515100" cy="9239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Not likely to have significant counts in any treebank!</a:t>
            </a:r>
            <a:endParaRPr lang="en-US" sz="2800">
              <a:solidFill>
                <a:srgbClr val="A500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2" grpId="0" autoUpdateAnimBg="0"/>
      <p:bldP spid="703493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D965015-E50A-4B13-B76B-7CBCF2CDB6CF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ECD2FA-6B12-4154-A142-33F1A91F6C8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Usual trick: Assume Independence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7772400" cy="1600200"/>
          </a:xfrm>
        </p:spPr>
        <p:txBody>
          <a:bodyPr/>
          <a:lstStyle/>
          <a:p>
            <a:pPr eaLnBrk="1" hangingPunct="1"/>
            <a:r>
              <a:rPr lang="en-US" smtClean="0"/>
              <a:t>When stuck, exploit independence and collect the statistics you can…</a:t>
            </a:r>
          </a:p>
          <a:p>
            <a:pPr eaLnBrk="1" hangingPunct="1"/>
            <a:r>
              <a:rPr lang="en-US" smtClean="0"/>
              <a:t>We’ll focus on capturing two aspects:</a:t>
            </a:r>
          </a:p>
        </p:txBody>
      </p:sp>
      <p:sp>
        <p:nvSpPr>
          <p:cNvPr id="627716" name="Rectangle 4"/>
          <p:cNvSpPr>
            <a:spLocks noChangeArrowheads="1"/>
          </p:cNvSpPr>
          <p:nvPr/>
        </p:nvSpPr>
        <p:spPr bwMode="auto">
          <a:xfrm>
            <a:off x="304800" y="32004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Verb subcategorization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b="1">
                <a:latin typeface="Comic Sans MS" pitchFamily="66" charset="0"/>
              </a:rPr>
              <a:t>Particular verbs have affinities for particular VP expansions</a:t>
            </a:r>
          </a:p>
        </p:txBody>
      </p:sp>
      <p:sp>
        <p:nvSpPr>
          <p:cNvPr id="627717" name="Rectangle 5"/>
          <p:cNvSpPr>
            <a:spLocks noChangeArrowheads="1"/>
          </p:cNvSpPr>
          <p:nvPr/>
        </p:nvSpPr>
        <p:spPr bwMode="auto">
          <a:xfrm>
            <a:off x="304800" y="4191000"/>
            <a:ext cx="883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Phrase-heads affinities for their predicates (mostly their mothers and grandmothers)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b="1">
                <a:latin typeface="Comic Sans MS" pitchFamily="66" charset="0"/>
              </a:rPr>
              <a:t>Some phrase/heads fit better with some predicates than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6" grpId="0" autoUpdateAnimBg="0"/>
      <p:bldP spid="62771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42B17A1-1D98-42DC-96A1-8C1E1A1D0EF0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4A79B6-4A61-4AC0-96AD-EE81F57A657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Subcategorization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Condition particular VP rules </a:t>
            </a:r>
            <a:r>
              <a:rPr lang="en-US" dirty="0" smtClean="0">
                <a:solidFill>
                  <a:schemeClr val="accent2"/>
                </a:solidFill>
              </a:rPr>
              <a:t>only</a:t>
            </a:r>
            <a:r>
              <a:rPr lang="en-US" dirty="0" smtClean="0"/>
              <a:t> on their head… so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dirty="0" smtClean="0"/>
              <a:t> r:  </a:t>
            </a:r>
            <a:r>
              <a:rPr lang="en-US" dirty="0" smtClean="0">
                <a:latin typeface="Comic Sans MS" pitchFamily="66" charset="0"/>
              </a:rPr>
              <a:t>VP(h(VP))-&gt; V(h(VP)) NP(h(NP)) PP(h(PP))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P(</a:t>
            </a:r>
            <a:r>
              <a:rPr lang="en-US" dirty="0" err="1" smtClean="0"/>
              <a:t>r|VP</a:t>
            </a:r>
            <a:r>
              <a:rPr lang="en-US" dirty="0" smtClean="0"/>
              <a:t>, h(VP), h(NP), h(PP))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Becomes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	     P(r | VP, h(VP)) x  ……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e.g., P(r | VP, dumped)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What’s the count?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2"/>
                </a:solidFill>
              </a:rPr>
              <a:t>How many times was this rule used with </a:t>
            </a:r>
            <a:r>
              <a:rPr lang="en-US" dirty="0" smtClean="0"/>
              <a:t>dumped</a:t>
            </a:r>
            <a:r>
              <a:rPr lang="en-US" dirty="0" smtClean="0">
                <a:solidFill>
                  <a:schemeClr val="accent2"/>
                </a:solidFill>
              </a:rPr>
              <a:t>, divided by the number of VPs that </a:t>
            </a:r>
            <a:r>
              <a:rPr lang="en-US" dirty="0" smtClean="0"/>
              <a:t>dumped</a:t>
            </a:r>
            <a:r>
              <a:rPr lang="en-US" dirty="0" smtClean="0">
                <a:solidFill>
                  <a:schemeClr val="accent2"/>
                </a:solidFill>
              </a:rPr>
              <a:t> appears in total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3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E264F8C-962F-4BA1-967D-5AE00962C225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5F28FF-722D-418B-8541-2E1BC2E36A1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524000"/>
          </a:xfrm>
        </p:spPr>
        <p:txBody>
          <a:bodyPr/>
          <a:lstStyle/>
          <a:p>
            <a:pPr eaLnBrk="1" hangingPunct="1"/>
            <a:r>
              <a:rPr lang="en-US" sz="3600" smtClean="0"/>
              <a:t>Phrase/heads affinities for their Predicates</a:t>
            </a:r>
          </a:p>
        </p:txBody>
      </p:sp>
      <p:sp>
        <p:nvSpPr>
          <p:cNvPr id="712709" name="Rectangle 5"/>
          <p:cNvSpPr>
            <a:spLocks noChangeArrowheads="1"/>
          </p:cNvSpPr>
          <p:nvPr/>
        </p:nvSpPr>
        <p:spPr bwMode="auto">
          <a:xfrm>
            <a:off x="-304800" y="1295400"/>
            <a:ext cx="967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r:  VP -&gt; V NP PP ; P(r|VP, h(VP), h(NP), h(PP))</a:t>
            </a:r>
            <a:r>
              <a:rPr lang="en-US" sz="2400" b="1">
                <a:latin typeface="Comic Sans MS" pitchFamily="66" charset="0"/>
              </a:rPr>
              <a:t>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Becomes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P(r | VP, h(VP)) x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P(h(NP) | NP, h(VP))) x P(h(PP) | PP, h(VP)))</a:t>
            </a:r>
            <a:r>
              <a:rPr lang="en-US" sz="2800" b="1">
                <a:latin typeface="Comic Sans MS" pitchFamily="66" charset="0"/>
              </a:rPr>
              <a:t> 	</a:t>
            </a:r>
            <a:endParaRPr lang="en-US" sz="2400" b="1">
              <a:latin typeface="Comic Sans MS" pitchFamily="66" charset="0"/>
            </a:endParaRPr>
          </a:p>
        </p:txBody>
      </p:sp>
      <p:sp>
        <p:nvSpPr>
          <p:cNvPr id="712711" name="Rectangle 7"/>
          <p:cNvSpPr>
            <a:spLocks noChangeArrowheads="1"/>
          </p:cNvSpPr>
          <p:nvPr/>
        </p:nvSpPr>
        <p:spPr bwMode="auto">
          <a:xfrm>
            <a:off x="0" y="3505200"/>
            <a:ext cx="891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E.g. P(r | VP,dumped) x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P(sacks | NP, dumped)) x P(into | PP, dumped))</a:t>
            </a:r>
            <a:r>
              <a:rPr lang="en-US" sz="2800" b="1">
                <a:latin typeface="Comic Sans MS" pitchFamily="66" charset="0"/>
              </a:rPr>
              <a:t> 	</a:t>
            </a:r>
            <a:endParaRPr lang="en-US" sz="2400" b="1">
              <a:latin typeface="Comic Sans MS" pitchFamily="66" charset="0"/>
            </a:endParaRP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5029200"/>
            <a:ext cx="8093075" cy="1279525"/>
          </a:xfrm>
          <a:noFill/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count the places where </a:t>
            </a:r>
            <a:r>
              <a:rPr lang="en-US" smtClean="0">
                <a:solidFill>
                  <a:schemeClr val="accent2"/>
                </a:solidFill>
              </a:rPr>
              <a:t>dumped</a:t>
            </a:r>
            <a:r>
              <a:rPr lang="en-US" smtClean="0"/>
              <a:t> is the head of a constituent that has a PP daughter with </a:t>
            </a:r>
            <a:r>
              <a:rPr lang="en-US" smtClean="0">
                <a:solidFill>
                  <a:schemeClr val="accent2"/>
                </a:solidFill>
              </a:rPr>
              <a:t>into</a:t>
            </a:r>
            <a:r>
              <a:rPr lang="en-US" smtClean="0"/>
              <a:t> as its head and normalize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5029200" y="3886200"/>
            <a:ext cx="3810000" cy="685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H="1">
            <a:off x="5715000" y="4572000"/>
            <a:ext cx="838200" cy="457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9" grpId="0" autoUpdateAnimBg="0"/>
      <p:bldP spid="712711" grpId="0" autoUpdateAnimBg="0"/>
      <p:bldP spid="56328" grpId="0" build="p" animBg="1"/>
      <p:bldP spid="563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94DFD0F-32F2-4338-BD75-86F313BA8749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ECFB38-554E-4539-B752-F6A3F10268C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731838" y="41116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 (right)</a:t>
            </a:r>
          </a:p>
        </p:txBody>
      </p:sp>
      <p:grpSp>
        <p:nvGrpSpPr>
          <p:cNvPr id="32774" name="Group 3"/>
          <p:cNvGrpSpPr>
            <a:grpSpLocks noChangeAspect="1"/>
          </p:cNvGrpSpPr>
          <p:nvPr/>
        </p:nvGrpSpPr>
        <p:grpSpPr bwMode="auto">
          <a:xfrm>
            <a:off x="365125" y="2057400"/>
            <a:ext cx="8504238" cy="3665538"/>
            <a:chOff x="1544" y="1968"/>
            <a:chExt cx="2672" cy="1152"/>
          </a:xfrm>
        </p:grpSpPr>
        <p:sp>
          <p:nvSpPr>
            <p:cNvPr id="32777" name="AutoShape 4"/>
            <p:cNvSpPr>
              <a:spLocks noChangeAspect="1" noChangeArrowheads="1" noTextEdit="1"/>
            </p:cNvSpPr>
            <p:nvPr/>
          </p:nvSpPr>
          <p:spPr bwMode="auto">
            <a:xfrm>
              <a:off x="1544" y="1968"/>
              <a:ext cx="2672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Rectangle 5"/>
            <p:cNvSpPr>
              <a:spLocks noChangeArrowheads="1"/>
            </p:cNvSpPr>
            <p:nvPr/>
          </p:nvSpPr>
          <p:spPr bwMode="auto">
            <a:xfrm>
              <a:off x="1544" y="1968"/>
              <a:ext cx="2672" cy="115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9" name="Rectangle 6"/>
            <p:cNvSpPr>
              <a:spLocks noChangeArrowheads="1"/>
            </p:cNvSpPr>
            <p:nvPr/>
          </p:nvSpPr>
          <p:spPr bwMode="auto">
            <a:xfrm>
              <a:off x="1552" y="1972"/>
              <a:ext cx="2650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Rectangle 7"/>
            <p:cNvSpPr>
              <a:spLocks noChangeArrowheads="1"/>
            </p:cNvSpPr>
            <p:nvPr/>
          </p:nvSpPr>
          <p:spPr bwMode="auto">
            <a:xfrm>
              <a:off x="1552" y="1980"/>
              <a:ext cx="4" cy="113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Freeform 8"/>
            <p:cNvSpPr>
              <a:spLocks/>
            </p:cNvSpPr>
            <p:nvPr/>
          </p:nvSpPr>
          <p:spPr bwMode="auto">
            <a:xfrm>
              <a:off x="2142" y="2030"/>
              <a:ext cx="34" cy="54"/>
            </a:xfrm>
            <a:custGeom>
              <a:avLst/>
              <a:gdLst>
                <a:gd name="T0" fmla="*/ 30 w 34"/>
                <a:gd name="T1" fmla="*/ 18 h 54"/>
                <a:gd name="T2" fmla="*/ 28 w 34"/>
                <a:gd name="T3" fmla="*/ 14 h 54"/>
                <a:gd name="T4" fmla="*/ 26 w 34"/>
                <a:gd name="T5" fmla="*/ 6 h 54"/>
                <a:gd name="T6" fmla="*/ 18 w 34"/>
                <a:gd name="T7" fmla="*/ 2 h 54"/>
                <a:gd name="T8" fmla="*/ 12 w 34"/>
                <a:gd name="T9" fmla="*/ 2 h 54"/>
                <a:gd name="T10" fmla="*/ 6 w 34"/>
                <a:gd name="T11" fmla="*/ 8 h 54"/>
                <a:gd name="T12" fmla="*/ 6 w 34"/>
                <a:gd name="T13" fmla="*/ 12 h 54"/>
                <a:gd name="T14" fmla="*/ 10 w 34"/>
                <a:gd name="T15" fmla="*/ 18 h 54"/>
                <a:gd name="T16" fmla="*/ 18 w 34"/>
                <a:gd name="T17" fmla="*/ 22 h 54"/>
                <a:gd name="T18" fmla="*/ 28 w 34"/>
                <a:gd name="T19" fmla="*/ 30 h 54"/>
                <a:gd name="T20" fmla="*/ 32 w 34"/>
                <a:gd name="T21" fmla="*/ 34 h 54"/>
                <a:gd name="T22" fmla="*/ 34 w 34"/>
                <a:gd name="T23" fmla="*/ 40 h 54"/>
                <a:gd name="T24" fmla="*/ 30 w 34"/>
                <a:gd name="T25" fmla="*/ 50 h 54"/>
                <a:gd name="T26" fmla="*/ 18 w 34"/>
                <a:gd name="T27" fmla="*/ 54 h 54"/>
                <a:gd name="T28" fmla="*/ 12 w 34"/>
                <a:gd name="T29" fmla="*/ 54 h 54"/>
                <a:gd name="T30" fmla="*/ 8 w 34"/>
                <a:gd name="T31" fmla="*/ 52 h 54"/>
                <a:gd name="T32" fmla="*/ 4 w 34"/>
                <a:gd name="T33" fmla="*/ 52 h 54"/>
                <a:gd name="T34" fmla="*/ 2 w 34"/>
                <a:gd name="T35" fmla="*/ 52 h 54"/>
                <a:gd name="T36" fmla="*/ 0 w 34"/>
                <a:gd name="T37" fmla="*/ 54 h 54"/>
                <a:gd name="T38" fmla="*/ 0 w 34"/>
                <a:gd name="T39" fmla="*/ 36 h 54"/>
                <a:gd name="T40" fmla="*/ 2 w 34"/>
                <a:gd name="T41" fmla="*/ 42 h 54"/>
                <a:gd name="T42" fmla="*/ 6 w 34"/>
                <a:gd name="T43" fmla="*/ 48 h 54"/>
                <a:gd name="T44" fmla="*/ 12 w 34"/>
                <a:gd name="T45" fmla="*/ 52 h 54"/>
                <a:gd name="T46" fmla="*/ 22 w 34"/>
                <a:gd name="T47" fmla="*/ 52 h 54"/>
                <a:gd name="T48" fmla="*/ 26 w 34"/>
                <a:gd name="T49" fmla="*/ 46 h 54"/>
                <a:gd name="T50" fmla="*/ 28 w 34"/>
                <a:gd name="T51" fmla="*/ 42 h 54"/>
                <a:gd name="T52" fmla="*/ 24 w 34"/>
                <a:gd name="T53" fmla="*/ 38 h 54"/>
                <a:gd name="T54" fmla="*/ 20 w 34"/>
                <a:gd name="T55" fmla="*/ 34 h 54"/>
                <a:gd name="T56" fmla="*/ 8 w 34"/>
                <a:gd name="T57" fmla="*/ 28 h 54"/>
                <a:gd name="T58" fmla="*/ 2 w 34"/>
                <a:gd name="T59" fmla="*/ 22 h 54"/>
                <a:gd name="T60" fmla="*/ 0 w 34"/>
                <a:gd name="T61" fmla="*/ 16 h 54"/>
                <a:gd name="T62" fmla="*/ 0 w 34"/>
                <a:gd name="T63" fmla="*/ 8 h 54"/>
                <a:gd name="T64" fmla="*/ 8 w 34"/>
                <a:gd name="T65" fmla="*/ 0 h 54"/>
                <a:gd name="T66" fmla="*/ 20 w 34"/>
                <a:gd name="T67" fmla="*/ 0 h 54"/>
                <a:gd name="T68" fmla="*/ 26 w 34"/>
                <a:gd name="T69" fmla="*/ 2 h 54"/>
                <a:gd name="T70" fmla="*/ 28 w 34"/>
                <a:gd name="T71" fmla="*/ 2 h 54"/>
                <a:gd name="T72" fmla="*/ 30 w 34"/>
                <a:gd name="T73" fmla="*/ 2 h 54"/>
                <a:gd name="T74" fmla="*/ 30 w 34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54"/>
                <a:gd name="T116" fmla="*/ 34 w 34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54">
                  <a:moveTo>
                    <a:pt x="30" y="0"/>
                  </a:moveTo>
                  <a:lnTo>
                    <a:pt x="30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4" y="26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34" y="40"/>
                  </a:lnTo>
                  <a:lnTo>
                    <a:pt x="32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2" y="54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14" y="30"/>
                  </a:lnTo>
                  <a:lnTo>
                    <a:pt x="8" y="28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Freeform 9"/>
            <p:cNvSpPr>
              <a:spLocks/>
            </p:cNvSpPr>
            <p:nvPr/>
          </p:nvSpPr>
          <p:spPr bwMode="auto">
            <a:xfrm>
              <a:off x="2184" y="2028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70 h 72"/>
                <a:gd name="T6" fmla="*/ 12 w 22"/>
                <a:gd name="T7" fmla="*/ 66 h 72"/>
                <a:gd name="T8" fmla="*/ 6 w 22"/>
                <a:gd name="T9" fmla="*/ 60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2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6 h 72"/>
                <a:gd name="T32" fmla="*/ 14 w 22"/>
                <a:gd name="T33" fmla="*/ 10 h 72"/>
                <a:gd name="T34" fmla="*/ 10 w 22"/>
                <a:gd name="T35" fmla="*/ 14 h 72"/>
                <a:gd name="T36" fmla="*/ 8 w 22"/>
                <a:gd name="T37" fmla="*/ 22 h 72"/>
                <a:gd name="T38" fmla="*/ 8 w 22"/>
                <a:gd name="T39" fmla="*/ 28 h 72"/>
                <a:gd name="T40" fmla="*/ 8 w 22"/>
                <a:gd name="T41" fmla="*/ 36 h 72"/>
                <a:gd name="T42" fmla="*/ 8 w 22"/>
                <a:gd name="T43" fmla="*/ 44 h 72"/>
                <a:gd name="T44" fmla="*/ 8 w 22"/>
                <a:gd name="T45" fmla="*/ 50 h 72"/>
                <a:gd name="T46" fmla="*/ 10 w 22"/>
                <a:gd name="T47" fmla="*/ 56 h 72"/>
                <a:gd name="T48" fmla="*/ 10 w 22"/>
                <a:gd name="T49" fmla="*/ 60 h 72"/>
                <a:gd name="T50" fmla="*/ 12 w 22"/>
                <a:gd name="T51" fmla="*/ 62 h 72"/>
                <a:gd name="T52" fmla="*/ 14 w 22"/>
                <a:gd name="T53" fmla="*/ 66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Freeform 10"/>
            <p:cNvSpPr>
              <a:spLocks noEditPoints="1"/>
            </p:cNvSpPr>
            <p:nvPr/>
          </p:nvSpPr>
          <p:spPr bwMode="auto">
            <a:xfrm>
              <a:off x="2210" y="2028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6 w 36"/>
                <a:gd name="T27" fmla="*/ 20 h 56"/>
                <a:gd name="T28" fmla="*/ 20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6 h 56"/>
                <a:gd name="T38" fmla="*/ 24 w 36"/>
                <a:gd name="T39" fmla="*/ 6 h 56"/>
                <a:gd name="T40" fmla="*/ 24 w 36"/>
                <a:gd name="T41" fmla="*/ 4 h 56"/>
                <a:gd name="T42" fmla="*/ 22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0 w 36"/>
                <a:gd name="T55" fmla="*/ 0 h 56"/>
                <a:gd name="T56" fmla="*/ 30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0 h 56"/>
                <a:gd name="T64" fmla="*/ 32 w 36"/>
                <a:gd name="T65" fmla="*/ 52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0 h 56"/>
                <a:gd name="T86" fmla="*/ 24 w 36"/>
                <a:gd name="T87" fmla="*/ 28 h 56"/>
                <a:gd name="T88" fmla="*/ 22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2 w 36"/>
                <a:gd name="T99" fmla="*/ 22 h 56"/>
                <a:gd name="T100" fmla="*/ 10 w 36"/>
                <a:gd name="T101" fmla="*/ 24 h 56"/>
                <a:gd name="T102" fmla="*/ 6 w 36"/>
                <a:gd name="T103" fmla="*/ 30 h 56"/>
                <a:gd name="T104" fmla="*/ 6 w 36"/>
                <a:gd name="T105" fmla="*/ 36 h 56"/>
                <a:gd name="T106" fmla="*/ 6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0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0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2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0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Freeform 11"/>
            <p:cNvSpPr>
              <a:spLocks/>
            </p:cNvSpPr>
            <p:nvPr/>
          </p:nvSpPr>
          <p:spPr bwMode="auto">
            <a:xfrm>
              <a:off x="2248" y="2048"/>
              <a:ext cx="38" cy="36"/>
            </a:xfrm>
            <a:custGeom>
              <a:avLst/>
              <a:gdLst>
                <a:gd name="T0" fmla="*/ 32 w 38"/>
                <a:gd name="T1" fmla="*/ 0 h 36"/>
                <a:gd name="T2" fmla="*/ 32 w 38"/>
                <a:gd name="T3" fmla="*/ 22 h 36"/>
                <a:gd name="T4" fmla="*/ 34 w 38"/>
                <a:gd name="T5" fmla="*/ 26 h 36"/>
                <a:gd name="T6" fmla="*/ 34 w 38"/>
                <a:gd name="T7" fmla="*/ 30 h 36"/>
                <a:gd name="T8" fmla="*/ 34 w 38"/>
                <a:gd name="T9" fmla="*/ 30 h 36"/>
                <a:gd name="T10" fmla="*/ 34 w 38"/>
                <a:gd name="T11" fmla="*/ 32 h 36"/>
                <a:gd name="T12" fmla="*/ 34 w 38"/>
                <a:gd name="T13" fmla="*/ 32 h 36"/>
                <a:gd name="T14" fmla="*/ 36 w 38"/>
                <a:gd name="T15" fmla="*/ 32 h 36"/>
                <a:gd name="T16" fmla="*/ 36 w 38"/>
                <a:gd name="T17" fmla="*/ 32 h 36"/>
                <a:gd name="T18" fmla="*/ 38 w 38"/>
                <a:gd name="T19" fmla="*/ 32 h 36"/>
                <a:gd name="T20" fmla="*/ 38 w 38"/>
                <a:gd name="T21" fmla="*/ 32 h 36"/>
                <a:gd name="T22" fmla="*/ 28 w 38"/>
                <a:gd name="T23" fmla="*/ 36 h 36"/>
                <a:gd name="T24" fmla="*/ 26 w 38"/>
                <a:gd name="T25" fmla="*/ 36 h 36"/>
                <a:gd name="T26" fmla="*/ 26 w 38"/>
                <a:gd name="T27" fmla="*/ 28 h 36"/>
                <a:gd name="T28" fmla="*/ 22 w 38"/>
                <a:gd name="T29" fmla="*/ 34 h 36"/>
                <a:gd name="T30" fmla="*/ 20 w 38"/>
                <a:gd name="T31" fmla="*/ 36 h 36"/>
                <a:gd name="T32" fmla="*/ 16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8 w 38"/>
                <a:gd name="T39" fmla="*/ 34 h 36"/>
                <a:gd name="T40" fmla="*/ 6 w 38"/>
                <a:gd name="T41" fmla="*/ 32 h 36"/>
                <a:gd name="T42" fmla="*/ 6 w 38"/>
                <a:gd name="T43" fmla="*/ 30 h 36"/>
                <a:gd name="T44" fmla="*/ 4 w 38"/>
                <a:gd name="T45" fmla="*/ 28 h 36"/>
                <a:gd name="T46" fmla="*/ 4 w 38"/>
                <a:gd name="T47" fmla="*/ 22 h 36"/>
                <a:gd name="T48" fmla="*/ 4 w 38"/>
                <a:gd name="T49" fmla="*/ 6 h 36"/>
                <a:gd name="T50" fmla="*/ 4 w 38"/>
                <a:gd name="T51" fmla="*/ 4 h 36"/>
                <a:gd name="T52" fmla="*/ 4 w 38"/>
                <a:gd name="T53" fmla="*/ 2 h 36"/>
                <a:gd name="T54" fmla="*/ 4 w 38"/>
                <a:gd name="T55" fmla="*/ 2 h 36"/>
                <a:gd name="T56" fmla="*/ 2 w 38"/>
                <a:gd name="T57" fmla="*/ 2 h 36"/>
                <a:gd name="T58" fmla="*/ 2 w 38"/>
                <a:gd name="T59" fmla="*/ 0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4 h 36"/>
                <a:gd name="T68" fmla="*/ 12 w 38"/>
                <a:gd name="T69" fmla="*/ 28 h 36"/>
                <a:gd name="T70" fmla="*/ 14 w 38"/>
                <a:gd name="T71" fmla="*/ 30 h 36"/>
                <a:gd name="T72" fmla="*/ 16 w 38"/>
                <a:gd name="T73" fmla="*/ 32 h 36"/>
                <a:gd name="T74" fmla="*/ 18 w 38"/>
                <a:gd name="T75" fmla="*/ 32 h 36"/>
                <a:gd name="T76" fmla="*/ 20 w 38"/>
                <a:gd name="T77" fmla="*/ 32 h 36"/>
                <a:gd name="T78" fmla="*/ 22 w 38"/>
                <a:gd name="T79" fmla="*/ 30 h 36"/>
                <a:gd name="T80" fmla="*/ 24 w 38"/>
                <a:gd name="T81" fmla="*/ 30 h 36"/>
                <a:gd name="T82" fmla="*/ 26 w 38"/>
                <a:gd name="T83" fmla="*/ 26 h 36"/>
                <a:gd name="T84" fmla="*/ 26 w 38"/>
                <a:gd name="T85" fmla="*/ 6 h 36"/>
                <a:gd name="T86" fmla="*/ 26 w 38"/>
                <a:gd name="T87" fmla="*/ 4 h 36"/>
                <a:gd name="T88" fmla="*/ 26 w 38"/>
                <a:gd name="T89" fmla="*/ 2 h 36"/>
                <a:gd name="T90" fmla="*/ 24 w 38"/>
                <a:gd name="T91" fmla="*/ 2 h 36"/>
                <a:gd name="T92" fmla="*/ 22 w 38"/>
                <a:gd name="T93" fmla="*/ 0 h 36"/>
                <a:gd name="T94" fmla="*/ 22 w 38"/>
                <a:gd name="T95" fmla="*/ 0 h 36"/>
                <a:gd name="T96" fmla="*/ 32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2" y="0"/>
                  </a:moveTo>
                  <a:lnTo>
                    <a:pt x="32" y="22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28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Freeform 12"/>
            <p:cNvSpPr>
              <a:spLocks/>
            </p:cNvSpPr>
            <p:nvPr/>
          </p:nvSpPr>
          <p:spPr bwMode="auto">
            <a:xfrm>
              <a:off x="2288" y="2048"/>
              <a:ext cx="60" cy="36"/>
            </a:xfrm>
            <a:custGeom>
              <a:avLst/>
              <a:gdLst>
                <a:gd name="T0" fmla="*/ 14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6 w 60"/>
                <a:gd name="T7" fmla="*/ 0 h 36"/>
                <a:gd name="T8" fmla="*/ 32 w 60"/>
                <a:gd name="T9" fmla="*/ 4 h 36"/>
                <a:gd name="T10" fmla="*/ 36 w 60"/>
                <a:gd name="T11" fmla="*/ 4 h 36"/>
                <a:gd name="T12" fmla="*/ 42 w 60"/>
                <a:gd name="T13" fmla="*/ 0 h 36"/>
                <a:gd name="T14" fmla="*/ 48 w 60"/>
                <a:gd name="T15" fmla="*/ 0 h 36"/>
                <a:gd name="T16" fmla="*/ 52 w 60"/>
                <a:gd name="T17" fmla="*/ 2 h 36"/>
                <a:gd name="T18" fmla="*/ 54 w 60"/>
                <a:gd name="T19" fmla="*/ 8 h 36"/>
                <a:gd name="T20" fmla="*/ 54 w 60"/>
                <a:gd name="T21" fmla="*/ 28 h 36"/>
                <a:gd name="T22" fmla="*/ 56 w 60"/>
                <a:gd name="T23" fmla="*/ 32 h 36"/>
                <a:gd name="T24" fmla="*/ 56 w 60"/>
                <a:gd name="T25" fmla="*/ 34 h 36"/>
                <a:gd name="T26" fmla="*/ 60 w 60"/>
                <a:gd name="T27" fmla="*/ 36 h 36"/>
                <a:gd name="T28" fmla="*/ 42 w 60"/>
                <a:gd name="T29" fmla="*/ 36 h 36"/>
                <a:gd name="T30" fmla="*/ 44 w 60"/>
                <a:gd name="T31" fmla="*/ 36 h 36"/>
                <a:gd name="T32" fmla="*/ 46 w 60"/>
                <a:gd name="T33" fmla="*/ 34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8 h 36"/>
                <a:gd name="T40" fmla="*/ 46 w 60"/>
                <a:gd name="T41" fmla="*/ 4 h 36"/>
                <a:gd name="T42" fmla="*/ 40 w 60"/>
                <a:gd name="T43" fmla="*/ 4 h 36"/>
                <a:gd name="T44" fmla="*/ 36 w 60"/>
                <a:gd name="T45" fmla="*/ 6 h 36"/>
                <a:gd name="T46" fmla="*/ 32 w 60"/>
                <a:gd name="T47" fmla="*/ 10 h 36"/>
                <a:gd name="T48" fmla="*/ 32 w 60"/>
                <a:gd name="T49" fmla="*/ 28 h 36"/>
                <a:gd name="T50" fmla="*/ 34 w 60"/>
                <a:gd name="T51" fmla="*/ 32 h 36"/>
                <a:gd name="T52" fmla="*/ 34 w 60"/>
                <a:gd name="T53" fmla="*/ 34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4 h 36"/>
                <a:gd name="T60" fmla="*/ 26 w 60"/>
                <a:gd name="T61" fmla="*/ 34 h 36"/>
                <a:gd name="T62" fmla="*/ 26 w 60"/>
                <a:gd name="T63" fmla="*/ 30 h 36"/>
                <a:gd name="T64" fmla="*/ 26 w 60"/>
                <a:gd name="T65" fmla="*/ 12 h 36"/>
                <a:gd name="T66" fmla="*/ 26 w 60"/>
                <a:gd name="T67" fmla="*/ 6 h 36"/>
                <a:gd name="T68" fmla="*/ 20 w 60"/>
                <a:gd name="T69" fmla="*/ 4 h 36"/>
                <a:gd name="T70" fmla="*/ 16 w 60"/>
                <a:gd name="T71" fmla="*/ 6 h 36"/>
                <a:gd name="T72" fmla="*/ 12 w 60"/>
                <a:gd name="T73" fmla="*/ 8 h 36"/>
                <a:gd name="T74" fmla="*/ 12 w 60"/>
                <a:gd name="T75" fmla="*/ 30 h 36"/>
                <a:gd name="T76" fmla="*/ 12 w 60"/>
                <a:gd name="T77" fmla="*/ 34 h 36"/>
                <a:gd name="T78" fmla="*/ 14 w 60"/>
                <a:gd name="T79" fmla="*/ 34 h 36"/>
                <a:gd name="T80" fmla="*/ 16 w 60"/>
                <a:gd name="T81" fmla="*/ 36 h 36"/>
                <a:gd name="T82" fmla="*/ 0 w 60"/>
                <a:gd name="T83" fmla="*/ 36 h 36"/>
                <a:gd name="T84" fmla="*/ 2 w 60"/>
                <a:gd name="T85" fmla="*/ 34 h 36"/>
                <a:gd name="T86" fmla="*/ 4 w 60"/>
                <a:gd name="T87" fmla="*/ 32 h 36"/>
                <a:gd name="T88" fmla="*/ 4 w 60"/>
                <a:gd name="T89" fmla="*/ 28 h 36"/>
                <a:gd name="T90" fmla="*/ 4 w 60"/>
                <a:gd name="T91" fmla="*/ 8 h 36"/>
                <a:gd name="T92" fmla="*/ 4 w 60"/>
                <a:gd name="T93" fmla="*/ 4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60" y="36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2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Freeform 13"/>
            <p:cNvSpPr>
              <a:spLocks noEditPoints="1"/>
            </p:cNvSpPr>
            <p:nvPr/>
          </p:nvSpPr>
          <p:spPr bwMode="auto">
            <a:xfrm>
              <a:off x="2348" y="2048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4 w 38"/>
                <a:gd name="T3" fmla="*/ 8 h 54"/>
                <a:gd name="T4" fmla="*/ 20 w 38"/>
                <a:gd name="T5" fmla="*/ 2 h 54"/>
                <a:gd name="T6" fmla="*/ 26 w 38"/>
                <a:gd name="T7" fmla="*/ 0 h 54"/>
                <a:gd name="T8" fmla="*/ 34 w 38"/>
                <a:gd name="T9" fmla="*/ 4 h 54"/>
                <a:gd name="T10" fmla="*/ 38 w 38"/>
                <a:gd name="T11" fmla="*/ 16 h 54"/>
                <a:gd name="T12" fmla="*/ 36 w 38"/>
                <a:gd name="T13" fmla="*/ 28 h 54"/>
                <a:gd name="T14" fmla="*/ 28 w 38"/>
                <a:gd name="T15" fmla="*/ 36 h 54"/>
                <a:gd name="T16" fmla="*/ 20 w 38"/>
                <a:gd name="T17" fmla="*/ 36 h 54"/>
                <a:gd name="T18" fmla="*/ 16 w 38"/>
                <a:gd name="T19" fmla="*/ 34 h 54"/>
                <a:gd name="T20" fmla="*/ 14 w 38"/>
                <a:gd name="T21" fmla="*/ 46 h 54"/>
                <a:gd name="T22" fmla="*/ 14 w 38"/>
                <a:gd name="T23" fmla="*/ 50 h 54"/>
                <a:gd name="T24" fmla="*/ 16 w 38"/>
                <a:gd name="T25" fmla="*/ 52 h 54"/>
                <a:gd name="T26" fmla="*/ 18 w 38"/>
                <a:gd name="T27" fmla="*/ 52 h 54"/>
                <a:gd name="T28" fmla="*/ 0 w 38"/>
                <a:gd name="T29" fmla="*/ 54 h 54"/>
                <a:gd name="T30" fmla="*/ 2 w 38"/>
                <a:gd name="T31" fmla="*/ 52 h 54"/>
                <a:gd name="T32" fmla="*/ 6 w 38"/>
                <a:gd name="T33" fmla="*/ 52 h 54"/>
                <a:gd name="T34" fmla="*/ 6 w 38"/>
                <a:gd name="T35" fmla="*/ 50 h 54"/>
                <a:gd name="T36" fmla="*/ 8 w 38"/>
                <a:gd name="T37" fmla="*/ 46 h 54"/>
                <a:gd name="T38" fmla="*/ 8 w 38"/>
                <a:gd name="T39" fmla="*/ 8 h 54"/>
                <a:gd name="T40" fmla="*/ 6 w 38"/>
                <a:gd name="T41" fmla="*/ 4 h 54"/>
                <a:gd name="T42" fmla="*/ 6 w 38"/>
                <a:gd name="T43" fmla="*/ 4 h 54"/>
                <a:gd name="T44" fmla="*/ 4 w 38"/>
                <a:gd name="T45" fmla="*/ 4 h 54"/>
                <a:gd name="T46" fmla="*/ 2 w 38"/>
                <a:gd name="T47" fmla="*/ 4 h 54"/>
                <a:gd name="T48" fmla="*/ 14 w 38"/>
                <a:gd name="T49" fmla="*/ 24 h 54"/>
                <a:gd name="T50" fmla="*/ 14 w 38"/>
                <a:gd name="T51" fmla="*/ 28 h 54"/>
                <a:gd name="T52" fmla="*/ 16 w 38"/>
                <a:gd name="T53" fmla="*/ 32 h 54"/>
                <a:gd name="T54" fmla="*/ 22 w 38"/>
                <a:gd name="T55" fmla="*/ 34 h 54"/>
                <a:gd name="T56" fmla="*/ 28 w 38"/>
                <a:gd name="T57" fmla="*/ 32 h 54"/>
                <a:gd name="T58" fmla="*/ 32 w 38"/>
                <a:gd name="T59" fmla="*/ 20 h 54"/>
                <a:gd name="T60" fmla="*/ 28 w 38"/>
                <a:gd name="T61" fmla="*/ 8 h 54"/>
                <a:gd name="T62" fmla="*/ 22 w 38"/>
                <a:gd name="T63" fmla="*/ 6 h 54"/>
                <a:gd name="T64" fmla="*/ 18 w 38"/>
                <a:gd name="T65" fmla="*/ 6 h 54"/>
                <a:gd name="T66" fmla="*/ 14 w 38"/>
                <a:gd name="T67" fmla="*/ 10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close/>
                  <a:moveTo>
                    <a:pt x="14" y="10"/>
                  </a:moveTo>
                  <a:lnTo>
                    <a:pt x="14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6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8" y="32"/>
                  </a:lnTo>
                  <a:lnTo>
                    <a:pt x="32" y="26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Freeform 14"/>
            <p:cNvSpPr>
              <a:spLocks noEditPoints="1"/>
            </p:cNvSpPr>
            <p:nvPr/>
          </p:nvSpPr>
          <p:spPr bwMode="auto">
            <a:xfrm>
              <a:off x="2392" y="2048"/>
              <a:ext cx="30" cy="36"/>
            </a:xfrm>
            <a:custGeom>
              <a:avLst/>
              <a:gdLst>
                <a:gd name="T0" fmla="*/ 6 w 30"/>
                <a:gd name="T1" fmla="*/ 14 h 36"/>
                <a:gd name="T2" fmla="*/ 6 w 30"/>
                <a:gd name="T3" fmla="*/ 20 h 36"/>
                <a:gd name="T4" fmla="*/ 10 w 30"/>
                <a:gd name="T5" fmla="*/ 26 h 36"/>
                <a:gd name="T6" fmla="*/ 14 w 30"/>
                <a:gd name="T7" fmla="*/ 28 h 36"/>
                <a:gd name="T8" fmla="*/ 18 w 30"/>
                <a:gd name="T9" fmla="*/ 30 h 36"/>
                <a:gd name="T10" fmla="*/ 22 w 30"/>
                <a:gd name="T11" fmla="*/ 30 h 36"/>
                <a:gd name="T12" fmla="*/ 24 w 30"/>
                <a:gd name="T13" fmla="*/ 28 h 36"/>
                <a:gd name="T14" fmla="*/ 28 w 30"/>
                <a:gd name="T15" fmla="*/ 26 h 36"/>
                <a:gd name="T16" fmla="*/ 28 w 30"/>
                <a:gd name="T17" fmla="*/ 22 h 36"/>
                <a:gd name="T18" fmla="*/ 30 w 30"/>
                <a:gd name="T19" fmla="*/ 22 h 36"/>
                <a:gd name="T20" fmla="*/ 28 w 30"/>
                <a:gd name="T21" fmla="*/ 28 h 36"/>
                <a:gd name="T22" fmla="*/ 26 w 30"/>
                <a:gd name="T23" fmla="*/ 32 h 36"/>
                <a:gd name="T24" fmla="*/ 20 w 30"/>
                <a:gd name="T25" fmla="*/ 36 h 36"/>
                <a:gd name="T26" fmla="*/ 16 w 30"/>
                <a:gd name="T27" fmla="*/ 36 h 36"/>
                <a:gd name="T28" fmla="*/ 10 w 30"/>
                <a:gd name="T29" fmla="*/ 36 h 36"/>
                <a:gd name="T30" fmla="*/ 4 w 30"/>
                <a:gd name="T31" fmla="*/ 32 h 36"/>
                <a:gd name="T32" fmla="*/ 0 w 30"/>
                <a:gd name="T33" fmla="*/ 26 h 36"/>
                <a:gd name="T34" fmla="*/ 0 w 30"/>
                <a:gd name="T35" fmla="*/ 18 h 36"/>
                <a:gd name="T36" fmla="*/ 0 w 30"/>
                <a:gd name="T37" fmla="*/ 12 h 36"/>
                <a:gd name="T38" fmla="*/ 2 w 30"/>
                <a:gd name="T39" fmla="*/ 8 h 36"/>
                <a:gd name="T40" fmla="*/ 4 w 30"/>
                <a:gd name="T41" fmla="*/ 4 h 36"/>
                <a:gd name="T42" fmla="*/ 10 w 30"/>
                <a:gd name="T43" fmla="*/ 0 h 36"/>
                <a:gd name="T44" fmla="*/ 16 w 30"/>
                <a:gd name="T45" fmla="*/ 0 h 36"/>
                <a:gd name="T46" fmla="*/ 22 w 30"/>
                <a:gd name="T47" fmla="*/ 0 h 36"/>
                <a:gd name="T48" fmla="*/ 26 w 30"/>
                <a:gd name="T49" fmla="*/ 4 h 36"/>
                <a:gd name="T50" fmla="*/ 28 w 30"/>
                <a:gd name="T51" fmla="*/ 8 h 36"/>
                <a:gd name="T52" fmla="*/ 30 w 30"/>
                <a:gd name="T53" fmla="*/ 14 h 36"/>
                <a:gd name="T54" fmla="*/ 6 w 30"/>
                <a:gd name="T55" fmla="*/ 14 h 36"/>
                <a:gd name="T56" fmla="*/ 6 w 30"/>
                <a:gd name="T57" fmla="*/ 10 h 36"/>
                <a:gd name="T58" fmla="*/ 22 w 30"/>
                <a:gd name="T59" fmla="*/ 10 h 36"/>
                <a:gd name="T60" fmla="*/ 22 w 30"/>
                <a:gd name="T61" fmla="*/ 8 h 36"/>
                <a:gd name="T62" fmla="*/ 20 w 30"/>
                <a:gd name="T63" fmla="*/ 6 h 36"/>
                <a:gd name="T64" fmla="*/ 20 w 30"/>
                <a:gd name="T65" fmla="*/ 4 h 36"/>
                <a:gd name="T66" fmla="*/ 18 w 30"/>
                <a:gd name="T67" fmla="*/ 2 h 36"/>
                <a:gd name="T68" fmla="*/ 16 w 30"/>
                <a:gd name="T69" fmla="*/ 2 h 36"/>
                <a:gd name="T70" fmla="*/ 14 w 30"/>
                <a:gd name="T71" fmla="*/ 2 h 36"/>
                <a:gd name="T72" fmla="*/ 12 w 30"/>
                <a:gd name="T73" fmla="*/ 2 h 36"/>
                <a:gd name="T74" fmla="*/ 8 w 30"/>
                <a:gd name="T75" fmla="*/ 4 h 36"/>
                <a:gd name="T76" fmla="*/ 6 w 30"/>
                <a:gd name="T77" fmla="*/ 6 h 36"/>
                <a:gd name="T78" fmla="*/ 6 w 30"/>
                <a:gd name="T79" fmla="*/ 10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6"/>
                <a:gd name="T122" fmla="*/ 30 w 30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Freeform 15"/>
            <p:cNvSpPr>
              <a:spLocks noEditPoints="1"/>
            </p:cNvSpPr>
            <p:nvPr/>
          </p:nvSpPr>
          <p:spPr bwMode="auto">
            <a:xfrm>
              <a:off x="2428" y="2028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6 w 36"/>
                <a:gd name="T27" fmla="*/ 20 h 56"/>
                <a:gd name="T28" fmla="*/ 22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6 h 56"/>
                <a:gd name="T38" fmla="*/ 24 w 36"/>
                <a:gd name="T39" fmla="*/ 6 h 56"/>
                <a:gd name="T40" fmla="*/ 24 w 36"/>
                <a:gd name="T41" fmla="*/ 4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0 h 56"/>
                <a:gd name="T64" fmla="*/ 32 w 36"/>
                <a:gd name="T65" fmla="*/ 52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0 h 56"/>
                <a:gd name="T86" fmla="*/ 24 w 36"/>
                <a:gd name="T87" fmla="*/ 28 h 56"/>
                <a:gd name="T88" fmla="*/ 24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2 w 36"/>
                <a:gd name="T99" fmla="*/ 22 h 56"/>
                <a:gd name="T100" fmla="*/ 10 w 36"/>
                <a:gd name="T101" fmla="*/ 24 h 56"/>
                <a:gd name="T102" fmla="*/ 8 w 36"/>
                <a:gd name="T103" fmla="*/ 30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2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Freeform 16"/>
            <p:cNvSpPr>
              <a:spLocks/>
            </p:cNvSpPr>
            <p:nvPr/>
          </p:nvSpPr>
          <p:spPr bwMode="auto">
            <a:xfrm>
              <a:off x="2466" y="2028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8 h 72"/>
                <a:gd name="T8" fmla="*/ 16 w 22"/>
                <a:gd name="T9" fmla="*/ 14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2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70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8 h 72"/>
                <a:gd name="T32" fmla="*/ 8 w 22"/>
                <a:gd name="T33" fmla="*/ 64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6 h 72"/>
                <a:gd name="T40" fmla="*/ 16 w 22"/>
                <a:gd name="T41" fmla="*/ 38 h 72"/>
                <a:gd name="T42" fmla="*/ 14 w 22"/>
                <a:gd name="T43" fmla="*/ 30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2 h 72"/>
                <a:gd name="T52" fmla="*/ 8 w 22"/>
                <a:gd name="T53" fmla="*/ 8 h 72"/>
                <a:gd name="T54" fmla="*/ 4 w 22"/>
                <a:gd name="T55" fmla="*/ 6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6" y="14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6"/>
                  </a:lnTo>
                  <a:lnTo>
                    <a:pt x="16" y="38"/>
                  </a:lnTo>
                  <a:lnTo>
                    <a:pt x="14" y="30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Freeform 17"/>
            <p:cNvSpPr>
              <a:spLocks/>
            </p:cNvSpPr>
            <p:nvPr/>
          </p:nvSpPr>
          <p:spPr bwMode="auto">
            <a:xfrm>
              <a:off x="1586" y="2222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0 h 54"/>
                <a:gd name="T6" fmla="*/ 48 w 58"/>
                <a:gd name="T7" fmla="*/ 8 h 54"/>
                <a:gd name="T8" fmla="*/ 48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4 w 58"/>
                <a:gd name="T27" fmla="*/ 0 h 54"/>
                <a:gd name="T28" fmla="*/ 52 w 58"/>
                <a:gd name="T29" fmla="*/ 2 h 54"/>
                <a:gd name="T30" fmla="*/ 52 w 58"/>
                <a:gd name="T31" fmla="*/ 4 h 54"/>
                <a:gd name="T32" fmla="*/ 52 w 58"/>
                <a:gd name="T33" fmla="*/ 8 h 54"/>
                <a:gd name="T34" fmla="*/ 52 w 58"/>
                <a:gd name="T35" fmla="*/ 54 h 54"/>
                <a:gd name="T36" fmla="*/ 50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6 w 58"/>
                <a:gd name="T45" fmla="*/ 50 h 54"/>
                <a:gd name="T46" fmla="*/ 18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4 w 58"/>
                <a:gd name="T55" fmla="*/ 52 h 54"/>
                <a:gd name="T56" fmla="*/ 4 w 58"/>
                <a:gd name="T57" fmla="*/ 52 h 54"/>
                <a:gd name="T58" fmla="*/ 6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2 w 58"/>
                <a:gd name="T67" fmla="*/ 44 h 54"/>
                <a:gd name="T68" fmla="*/ 12 w 58"/>
                <a:gd name="T69" fmla="*/ 8 h 54"/>
                <a:gd name="T70" fmla="*/ 8 w 58"/>
                <a:gd name="T71" fmla="*/ 4 h 54"/>
                <a:gd name="T72" fmla="*/ 8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Freeform 18"/>
            <p:cNvSpPr>
              <a:spLocks noEditPoints="1"/>
            </p:cNvSpPr>
            <p:nvPr/>
          </p:nvSpPr>
          <p:spPr bwMode="auto">
            <a:xfrm>
              <a:off x="1646" y="2222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6 w 42"/>
                <a:gd name="T7" fmla="*/ 50 h 52"/>
                <a:gd name="T8" fmla="*/ 18 w 42"/>
                <a:gd name="T9" fmla="*/ 52 h 52"/>
                <a:gd name="T10" fmla="*/ 20 w 42"/>
                <a:gd name="T11" fmla="*/ 52 h 52"/>
                <a:gd name="T12" fmla="*/ 22 w 42"/>
                <a:gd name="T13" fmla="*/ 52 h 52"/>
                <a:gd name="T14" fmla="*/ 22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4 w 42"/>
                <a:gd name="T23" fmla="*/ 52 h 52"/>
                <a:gd name="T24" fmla="*/ 6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6 w 42"/>
                <a:gd name="T35" fmla="*/ 2 h 52"/>
                <a:gd name="T36" fmla="*/ 4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6 w 42"/>
                <a:gd name="T47" fmla="*/ 0 h 52"/>
                <a:gd name="T48" fmla="*/ 32 w 42"/>
                <a:gd name="T49" fmla="*/ 2 h 52"/>
                <a:gd name="T50" fmla="*/ 34 w 42"/>
                <a:gd name="T51" fmla="*/ 2 h 52"/>
                <a:gd name="T52" fmla="*/ 38 w 42"/>
                <a:gd name="T53" fmla="*/ 6 h 52"/>
                <a:gd name="T54" fmla="*/ 40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6 w 42"/>
                <a:gd name="T61" fmla="*/ 24 h 52"/>
                <a:gd name="T62" fmla="*/ 32 w 42"/>
                <a:gd name="T63" fmla="*/ 28 h 52"/>
                <a:gd name="T64" fmla="*/ 24 w 42"/>
                <a:gd name="T65" fmla="*/ 28 h 52"/>
                <a:gd name="T66" fmla="*/ 22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18 w 42"/>
                <a:gd name="T79" fmla="*/ 26 h 52"/>
                <a:gd name="T80" fmla="*/ 20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28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0 w 42"/>
                <a:gd name="T95" fmla="*/ 8 h 52"/>
                <a:gd name="T96" fmla="*/ 28 w 42"/>
                <a:gd name="T97" fmla="*/ 6 h 52"/>
                <a:gd name="T98" fmla="*/ 26 w 42"/>
                <a:gd name="T99" fmla="*/ 4 h 52"/>
                <a:gd name="T100" fmla="*/ 24 w 42"/>
                <a:gd name="T101" fmla="*/ 2 h 52"/>
                <a:gd name="T102" fmla="*/ 20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Freeform 19"/>
            <p:cNvSpPr>
              <a:spLocks/>
            </p:cNvSpPr>
            <p:nvPr/>
          </p:nvSpPr>
          <p:spPr bwMode="auto">
            <a:xfrm>
              <a:off x="1692" y="2220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Freeform 20"/>
            <p:cNvSpPr>
              <a:spLocks/>
            </p:cNvSpPr>
            <p:nvPr/>
          </p:nvSpPr>
          <p:spPr bwMode="auto">
            <a:xfrm>
              <a:off x="1716" y="2240"/>
              <a:ext cx="58" cy="36"/>
            </a:xfrm>
            <a:custGeom>
              <a:avLst/>
              <a:gdLst>
                <a:gd name="T0" fmla="*/ 0 w 58"/>
                <a:gd name="T1" fmla="*/ 0 h 36"/>
                <a:gd name="T2" fmla="*/ 16 w 58"/>
                <a:gd name="T3" fmla="*/ 0 h 36"/>
                <a:gd name="T4" fmla="*/ 16 w 58"/>
                <a:gd name="T5" fmla="*/ 0 h 36"/>
                <a:gd name="T6" fmla="*/ 14 w 58"/>
                <a:gd name="T7" fmla="*/ 0 h 36"/>
                <a:gd name="T8" fmla="*/ 14 w 58"/>
                <a:gd name="T9" fmla="*/ 0 h 36"/>
                <a:gd name="T10" fmla="*/ 12 w 58"/>
                <a:gd name="T11" fmla="*/ 2 h 36"/>
                <a:gd name="T12" fmla="*/ 12 w 58"/>
                <a:gd name="T13" fmla="*/ 2 h 36"/>
                <a:gd name="T14" fmla="*/ 12 w 58"/>
                <a:gd name="T15" fmla="*/ 4 h 36"/>
                <a:gd name="T16" fmla="*/ 14 w 58"/>
                <a:gd name="T17" fmla="*/ 6 h 36"/>
                <a:gd name="T18" fmla="*/ 20 w 58"/>
                <a:gd name="T19" fmla="*/ 26 h 36"/>
                <a:gd name="T20" fmla="*/ 28 w 58"/>
                <a:gd name="T21" fmla="*/ 8 h 36"/>
                <a:gd name="T22" fmla="*/ 26 w 58"/>
                <a:gd name="T23" fmla="*/ 4 h 36"/>
                <a:gd name="T24" fmla="*/ 26 w 58"/>
                <a:gd name="T25" fmla="*/ 2 h 36"/>
                <a:gd name="T26" fmla="*/ 24 w 58"/>
                <a:gd name="T27" fmla="*/ 0 h 36"/>
                <a:gd name="T28" fmla="*/ 24 w 58"/>
                <a:gd name="T29" fmla="*/ 0 h 36"/>
                <a:gd name="T30" fmla="*/ 22 w 58"/>
                <a:gd name="T31" fmla="*/ 0 h 36"/>
                <a:gd name="T32" fmla="*/ 22 w 58"/>
                <a:gd name="T33" fmla="*/ 0 h 36"/>
                <a:gd name="T34" fmla="*/ 38 w 58"/>
                <a:gd name="T35" fmla="*/ 0 h 36"/>
                <a:gd name="T36" fmla="*/ 38 w 58"/>
                <a:gd name="T37" fmla="*/ 0 h 36"/>
                <a:gd name="T38" fmla="*/ 36 w 58"/>
                <a:gd name="T39" fmla="*/ 0 h 36"/>
                <a:gd name="T40" fmla="*/ 34 w 58"/>
                <a:gd name="T41" fmla="*/ 2 h 36"/>
                <a:gd name="T42" fmla="*/ 34 w 58"/>
                <a:gd name="T43" fmla="*/ 2 h 36"/>
                <a:gd name="T44" fmla="*/ 34 w 58"/>
                <a:gd name="T45" fmla="*/ 4 h 36"/>
                <a:gd name="T46" fmla="*/ 34 w 58"/>
                <a:gd name="T47" fmla="*/ 4 h 36"/>
                <a:gd name="T48" fmla="*/ 34 w 58"/>
                <a:gd name="T49" fmla="*/ 6 h 36"/>
                <a:gd name="T50" fmla="*/ 44 w 58"/>
                <a:gd name="T51" fmla="*/ 26 h 36"/>
                <a:gd name="T52" fmla="*/ 50 w 58"/>
                <a:gd name="T53" fmla="*/ 6 h 36"/>
                <a:gd name="T54" fmla="*/ 52 w 58"/>
                <a:gd name="T55" fmla="*/ 4 h 36"/>
                <a:gd name="T56" fmla="*/ 52 w 58"/>
                <a:gd name="T57" fmla="*/ 2 h 36"/>
                <a:gd name="T58" fmla="*/ 52 w 58"/>
                <a:gd name="T59" fmla="*/ 2 h 36"/>
                <a:gd name="T60" fmla="*/ 50 w 58"/>
                <a:gd name="T61" fmla="*/ 0 h 36"/>
                <a:gd name="T62" fmla="*/ 50 w 58"/>
                <a:gd name="T63" fmla="*/ 0 h 36"/>
                <a:gd name="T64" fmla="*/ 48 w 58"/>
                <a:gd name="T65" fmla="*/ 0 h 36"/>
                <a:gd name="T66" fmla="*/ 48 w 58"/>
                <a:gd name="T67" fmla="*/ 0 h 36"/>
                <a:gd name="T68" fmla="*/ 58 w 58"/>
                <a:gd name="T69" fmla="*/ 0 h 36"/>
                <a:gd name="T70" fmla="*/ 58 w 58"/>
                <a:gd name="T71" fmla="*/ 0 h 36"/>
                <a:gd name="T72" fmla="*/ 56 w 58"/>
                <a:gd name="T73" fmla="*/ 2 h 36"/>
                <a:gd name="T74" fmla="*/ 54 w 58"/>
                <a:gd name="T75" fmla="*/ 6 h 36"/>
                <a:gd name="T76" fmla="*/ 42 w 58"/>
                <a:gd name="T77" fmla="*/ 36 h 36"/>
                <a:gd name="T78" fmla="*/ 40 w 58"/>
                <a:gd name="T79" fmla="*/ 36 h 36"/>
                <a:gd name="T80" fmla="*/ 30 w 58"/>
                <a:gd name="T81" fmla="*/ 12 h 36"/>
                <a:gd name="T82" fmla="*/ 18 w 58"/>
                <a:gd name="T83" fmla="*/ 36 h 36"/>
                <a:gd name="T84" fmla="*/ 18 w 58"/>
                <a:gd name="T85" fmla="*/ 36 h 36"/>
                <a:gd name="T86" fmla="*/ 6 w 58"/>
                <a:gd name="T87" fmla="*/ 6 h 36"/>
                <a:gd name="T88" fmla="*/ 4 w 58"/>
                <a:gd name="T89" fmla="*/ 4 h 36"/>
                <a:gd name="T90" fmla="*/ 4 w 58"/>
                <a:gd name="T91" fmla="*/ 2 h 36"/>
                <a:gd name="T92" fmla="*/ 2 w 58"/>
                <a:gd name="T93" fmla="*/ 0 h 36"/>
                <a:gd name="T94" fmla="*/ 0 w 58"/>
                <a:gd name="T95" fmla="*/ 0 h 36"/>
                <a:gd name="T96" fmla="*/ 0 w 5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"/>
                <a:gd name="T148" fmla="*/ 0 h 36"/>
                <a:gd name="T149" fmla="*/ 58 w 5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" h="36">
                  <a:moveTo>
                    <a:pt x="0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20" y="26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44" y="26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4" y="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0" y="12"/>
                  </a:lnTo>
                  <a:lnTo>
                    <a:pt x="18" y="36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Freeform 21"/>
            <p:cNvSpPr>
              <a:spLocks noEditPoints="1"/>
            </p:cNvSpPr>
            <p:nvPr/>
          </p:nvSpPr>
          <p:spPr bwMode="auto">
            <a:xfrm>
              <a:off x="1776" y="2238"/>
              <a:ext cx="34" cy="38"/>
            </a:xfrm>
            <a:custGeom>
              <a:avLst/>
              <a:gdLst>
                <a:gd name="T0" fmla="*/ 16 w 34"/>
                <a:gd name="T1" fmla="*/ 0 h 38"/>
                <a:gd name="T2" fmla="*/ 22 w 34"/>
                <a:gd name="T3" fmla="*/ 0 h 38"/>
                <a:gd name="T4" fmla="*/ 26 w 34"/>
                <a:gd name="T5" fmla="*/ 2 h 38"/>
                <a:gd name="T6" fmla="*/ 30 w 34"/>
                <a:gd name="T7" fmla="*/ 6 h 38"/>
                <a:gd name="T8" fmla="*/ 32 w 34"/>
                <a:gd name="T9" fmla="*/ 12 h 38"/>
                <a:gd name="T10" fmla="*/ 34 w 34"/>
                <a:gd name="T11" fmla="*/ 18 h 38"/>
                <a:gd name="T12" fmla="*/ 32 w 34"/>
                <a:gd name="T13" fmla="*/ 24 h 38"/>
                <a:gd name="T14" fmla="*/ 32 w 34"/>
                <a:gd name="T15" fmla="*/ 28 h 38"/>
                <a:gd name="T16" fmla="*/ 28 w 34"/>
                <a:gd name="T17" fmla="*/ 32 h 38"/>
                <a:gd name="T18" fmla="*/ 24 w 34"/>
                <a:gd name="T19" fmla="*/ 36 h 38"/>
                <a:gd name="T20" fmla="*/ 20 w 34"/>
                <a:gd name="T21" fmla="*/ 38 h 38"/>
                <a:gd name="T22" fmla="*/ 16 w 34"/>
                <a:gd name="T23" fmla="*/ 38 h 38"/>
                <a:gd name="T24" fmla="*/ 10 w 34"/>
                <a:gd name="T25" fmla="*/ 38 h 38"/>
                <a:gd name="T26" fmla="*/ 6 w 34"/>
                <a:gd name="T27" fmla="*/ 34 h 38"/>
                <a:gd name="T28" fmla="*/ 4 w 34"/>
                <a:gd name="T29" fmla="*/ 32 h 38"/>
                <a:gd name="T30" fmla="*/ 0 w 34"/>
                <a:gd name="T31" fmla="*/ 26 h 38"/>
                <a:gd name="T32" fmla="*/ 0 w 34"/>
                <a:gd name="T33" fmla="*/ 20 h 38"/>
                <a:gd name="T34" fmla="*/ 0 w 34"/>
                <a:gd name="T35" fmla="*/ 14 h 38"/>
                <a:gd name="T36" fmla="*/ 2 w 34"/>
                <a:gd name="T37" fmla="*/ 10 h 38"/>
                <a:gd name="T38" fmla="*/ 4 w 34"/>
                <a:gd name="T39" fmla="*/ 6 h 38"/>
                <a:gd name="T40" fmla="*/ 8 w 34"/>
                <a:gd name="T41" fmla="*/ 2 h 38"/>
                <a:gd name="T42" fmla="*/ 12 w 34"/>
                <a:gd name="T43" fmla="*/ 0 h 38"/>
                <a:gd name="T44" fmla="*/ 16 w 34"/>
                <a:gd name="T45" fmla="*/ 0 h 38"/>
                <a:gd name="T46" fmla="*/ 16 w 34"/>
                <a:gd name="T47" fmla="*/ 2 h 38"/>
                <a:gd name="T48" fmla="*/ 12 w 34"/>
                <a:gd name="T49" fmla="*/ 4 h 38"/>
                <a:gd name="T50" fmla="*/ 10 w 34"/>
                <a:gd name="T51" fmla="*/ 4 h 38"/>
                <a:gd name="T52" fmla="*/ 8 w 34"/>
                <a:gd name="T53" fmla="*/ 6 h 38"/>
                <a:gd name="T54" fmla="*/ 8 w 34"/>
                <a:gd name="T55" fmla="*/ 8 h 38"/>
                <a:gd name="T56" fmla="*/ 6 w 34"/>
                <a:gd name="T57" fmla="*/ 12 h 38"/>
                <a:gd name="T58" fmla="*/ 6 w 34"/>
                <a:gd name="T59" fmla="*/ 16 h 38"/>
                <a:gd name="T60" fmla="*/ 6 w 34"/>
                <a:gd name="T61" fmla="*/ 24 h 38"/>
                <a:gd name="T62" fmla="*/ 10 w 34"/>
                <a:gd name="T63" fmla="*/ 30 h 38"/>
                <a:gd name="T64" fmla="*/ 12 w 34"/>
                <a:gd name="T65" fmla="*/ 34 h 38"/>
                <a:gd name="T66" fmla="*/ 18 w 34"/>
                <a:gd name="T67" fmla="*/ 36 h 38"/>
                <a:gd name="T68" fmla="*/ 22 w 34"/>
                <a:gd name="T69" fmla="*/ 34 h 38"/>
                <a:gd name="T70" fmla="*/ 24 w 34"/>
                <a:gd name="T71" fmla="*/ 32 h 38"/>
                <a:gd name="T72" fmla="*/ 26 w 34"/>
                <a:gd name="T73" fmla="*/ 28 h 38"/>
                <a:gd name="T74" fmla="*/ 26 w 34"/>
                <a:gd name="T75" fmla="*/ 22 h 38"/>
                <a:gd name="T76" fmla="*/ 26 w 34"/>
                <a:gd name="T77" fmla="*/ 16 h 38"/>
                <a:gd name="T78" fmla="*/ 24 w 34"/>
                <a:gd name="T79" fmla="*/ 10 h 38"/>
                <a:gd name="T80" fmla="*/ 22 w 34"/>
                <a:gd name="T81" fmla="*/ 6 h 38"/>
                <a:gd name="T82" fmla="*/ 20 w 34"/>
                <a:gd name="T83" fmla="*/ 4 h 38"/>
                <a:gd name="T84" fmla="*/ 16 w 34"/>
                <a:gd name="T85" fmla="*/ 2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2" y="24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4" y="36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2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10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4" y="10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Freeform 22"/>
            <p:cNvSpPr>
              <a:spLocks/>
            </p:cNvSpPr>
            <p:nvPr/>
          </p:nvSpPr>
          <p:spPr bwMode="auto">
            <a:xfrm>
              <a:off x="1814" y="2238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10 h 36"/>
                <a:gd name="T4" fmla="*/ 14 w 26"/>
                <a:gd name="T5" fmla="*/ 4 h 36"/>
                <a:gd name="T6" fmla="*/ 18 w 26"/>
                <a:gd name="T7" fmla="*/ 2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2 h 36"/>
                <a:gd name="T14" fmla="*/ 26 w 26"/>
                <a:gd name="T15" fmla="*/ 4 h 36"/>
                <a:gd name="T16" fmla="*/ 26 w 26"/>
                <a:gd name="T17" fmla="*/ 6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10 h 36"/>
                <a:gd name="T24" fmla="*/ 22 w 26"/>
                <a:gd name="T25" fmla="*/ 10 h 36"/>
                <a:gd name="T26" fmla="*/ 20 w 26"/>
                <a:gd name="T27" fmla="*/ 8 h 36"/>
                <a:gd name="T28" fmla="*/ 20 w 26"/>
                <a:gd name="T29" fmla="*/ 8 h 36"/>
                <a:gd name="T30" fmla="*/ 18 w 26"/>
                <a:gd name="T31" fmla="*/ 6 h 36"/>
                <a:gd name="T32" fmla="*/ 16 w 26"/>
                <a:gd name="T33" fmla="*/ 6 h 36"/>
                <a:gd name="T34" fmla="*/ 16 w 26"/>
                <a:gd name="T35" fmla="*/ 6 h 36"/>
                <a:gd name="T36" fmla="*/ 14 w 26"/>
                <a:gd name="T37" fmla="*/ 6 h 36"/>
                <a:gd name="T38" fmla="*/ 14 w 26"/>
                <a:gd name="T39" fmla="*/ 10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2 h 36"/>
                <a:gd name="T46" fmla="*/ 12 w 26"/>
                <a:gd name="T47" fmla="*/ 34 h 36"/>
                <a:gd name="T48" fmla="*/ 12 w 26"/>
                <a:gd name="T49" fmla="*/ 34 h 36"/>
                <a:gd name="T50" fmla="*/ 14 w 26"/>
                <a:gd name="T51" fmla="*/ 36 h 36"/>
                <a:gd name="T52" fmla="*/ 16 w 26"/>
                <a:gd name="T53" fmla="*/ 36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6 h 36"/>
                <a:gd name="T64" fmla="*/ 4 w 26"/>
                <a:gd name="T65" fmla="*/ 36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2 h 36"/>
                <a:gd name="T72" fmla="*/ 4 w 26"/>
                <a:gd name="T73" fmla="*/ 28 h 36"/>
                <a:gd name="T74" fmla="*/ 4 w 26"/>
                <a:gd name="T75" fmla="*/ 16 h 36"/>
                <a:gd name="T76" fmla="*/ 4 w 26"/>
                <a:gd name="T77" fmla="*/ 10 h 36"/>
                <a:gd name="T78" fmla="*/ 4 w 26"/>
                <a:gd name="T79" fmla="*/ 8 h 36"/>
                <a:gd name="T80" fmla="*/ 4 w 26"/>
                <a:gd name="T81" fmla="*/ 6 h 36"/>
                <a:gd name="T82" fmla="*/ 4 w 26"/>
                <a:gd name="T83" fmla="*/ 6 h 36"/>
                <a:gd name="T84" fmla="*/ 2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6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Freeform 23"/>
            <p:cNvSpPr>
              <a:spLocks/>
            </p:cNvSpPr>
            <p:nvPr/>
          </p:nvSpPr>
          <p:spPr bwMode="auto">
            <a:xfrm>
              <a:off x="1840" y="2220"/>
              <a:ext cx="40" cy="54"/>
            </a:xfrm>
            <a:custGeom>
              <a:avLst/>
              <a:gdLst>
                <a:gd name="T0" fmla="*/ 12 w 40"/>
                <a:gd name="T1" fmla="*/ 34 h 54"/>
                <a:gd name="T2" fmla="*/ 24 w 40"/>
                <a:gd name="T3" fmla="*/ 24 h 54"/>
                <a:gd name="T4" fmla="*/ 26 w 40"/>
                <a:gd name="T5" fmla="*/ 22 h 54"/>
                <a:gd name="T6" fmla="*/ 26 w 40"/>
                <a:gd name="T7" fmla="*/ 22 h 54"/>
                <a:gd name="T8" fmla="*/ 24 w 40"/>
                <a:gd name="T9" fmla="*/ 20 h 54"/>
                <a:gd name="T10" fmla="*/ 22 w 40"/>
                <a:gd name="T11" fmla="*/ 20 h 54"/>
                <a:gd name="T12" fmla="*/ 38 w 40"/>
                <a:gd name="T13" fmla="*/ 20 h 54"/>
                <a:gd name="T14" fmla="*/ 32 w 40"/>
                <a:gd name="T15" fmla="*/ 20 h 54"/>
                <a:gd name="T16" fmla="*/ 28 w 40"/>
                <a:gd name="T17" fmla="*/ 24 h 54"/>
                <a:gd name="T18" fmla="*/ 28 w 40"/>
                <a:gd name="T19" fmla="*/ 44 h 54"/>
                <a:gd name="T20" fmla="*/ 34 w 40"/>
                <a:gd name="T21" fmla="*/ 50 h 54"/>
                <a:gd name="T22" fmla="*/ 36 w 40"/>
                <a:gd name="T23" fmla="*/ 52 h 54"/>
                <a:gd name="T24" fmla="*/ 40 w 40"/>
                <a:gd name="T25" fmla="*/ 54 h 54"/>
                <a:gd name="T26" fmla="*/ 22 w 40"/>
                <a:gd name="T27" fmla="*/ 54 h 54"/>
                <a:gd name="T28" fmla="*/ 24 w 40"/>
                <a:gd name="T29" fmla="*/ 54 h 54"/>
                <a:gd name="T30" fmla="*/ 24 w 40"/>
                <a:gd name="T31" fmla="*/ 52 h 54"/>
                <a:gd name="T32" fmla="*/ 24 w 40"/>
                <a:gd name="T33" fmla="*/ 50 h 54"/>
                <a:gd name="T34" fmla="*/ 12 w 40"/>
                <a:gd name="T35" fmla="*/ 34 h 54"/>
                <a:gd name="T36" fmla="*/ 12 w 40"/>
                <a:gd name="T37" fmla="*/ 50 h 54"/>
                <a:gd name="T38" fmla="*/ 12 w 40"/>
                <a:gd name="T39" fmla="*/ 52 h 54"/>
                <a:gd name="T40" fmla="*/ 14 w 40"/>
                <a:gd name="T41" fmla="*/ 54 h 54"/>
                <a:gd name="T42" fmla="*/ 16 w 40"/>
                <a:gd name="T43" fmla="*/ 54 h 54"/>
                <a:gd name="T44" fmla="*/ 0 w 40"/>
                <a:gd name="T45" fmla="*/ 54 h 54"/>
                <a:gd name="T46" fmla="*/ 4 w 40"/>
                <a:gd name="T47" fmla="*/ 54 h 54"/>
                <a:gd name="T48" fmla="*/ 4 w 40"/>
                <a:gd name="T49" fmla="*/ 52 h 54"/>
                <a:gd name="T50" fmla="*/ 6 w 40"/>
                <a:gd name="T51" fmla="*/ 46 h 54"/>
                <a:gd name="T52" fmla="*/ 6 w 40"/>
                <a:gd name="T53" fmla="*/ 8 h 54"/>
                <a:gd name="T54" fmla="*/ 4 w 40"/>
                <a:gd name="T55" fmla="*/ 4 h 54"/>
                <a:gd name="T56" fmla="*/ 4 w 40"/>
                <a:gd name="T57" fmla="*/ 4 h 54"/>
                <a:gd name="T58" fmla="*/ 2 w 40"/>
                <a:gd name="T59" fmla="*/ 4 h 54"/>
                <a:gd name="T60" fmla="*/ 0 w 40"/>
                <a:gd name="T61" fmla="*/ 4 h 54"/>
                <a:gd name="T62" fmla="*/ 12 w 40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4"/>
                <a:gd name="T98" fmla="*/ 40 w 40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4">
                  <a:moveTo>
                    <a:pt x="12" y="0"/>
                  </a:moveTo>
                  <a:lnTo>
                    <a:pt x="12" y="34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Freeform 24"/>
            <p:cNvSpPr>
              <a:spLocks noEditPoints="1"/>
            </p:cNvSpPr>
            <p:nvPr/>
          </p:nvSpPr>
          <p:spPr bwMode="auto">
            <a:xfrm>
              <a:off x="1880" y="2238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8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20 w 30"/>
                <a:gd name="T9" fmla="*/ 32 h 38"/>
                <a:gd name="T10" fmla="*/ 22 w 30"/>
                <a:gd name="T11" fmla="*/ 30 h 38"/>
                <a:gd name="T12" fmla="*/ 26 w 30"/>
                <a:gd name="T13" fmla="*/ 30 h 38"/>
                <a:gd name="T14" fmla="*/ 28 w 30"/>
                <a:gd name="T15" fmla="*/ 26 h 38"/>
                <a:gd name="T16" fmla="*/ 30 w 30"/>
                <a:gd name="T17" fmla="*/ 22 h 38"/>
                <a:gd name="T18" fmla="*/ 30 w 30"/>
                <a:gd name="T19" fmla="*/ 24 h 38"/>
                <a:gd name="T20" fmla="*/ 30 w 30"/>
                <a:gd name="T21" fmla="*/ 28 h 38"/>
                <a:gd name="T22" fmla="*/ 26 w 30"/>
                <a:gd name="T23" fmla="*/ 34 h 38"/>
                <a:gd name="T24" fmla="*/ 22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6 w 30"/>
                <a:gd name="T31" fmla="*/ 32 h 38"/>
                <a:gd name="T32" fmla="*/ 2 w 30"/>
                <a:gd name="T33" fmla="*/ 26 h 38"/>
                <a:gd name="T34" fmla="*/ 0 w 30"/>
                <a:gd name="T35" fmla="*/ 20 h 38"/>
                <a:gd name="T36" fmla="*/ 2 w 30"/>
                <a:gd name="T37" fmla="*/ 14 h 38"/>
                <a:gd name="T38" fmla="*/ 2 w 30"/>
                <a:gd name="T39" fmla="*/ 10 h 38"/>
                <a:gd name="T40" fmla="*/ 6 w 30"/>
                <a:gd name="T41" fmla="*/ 6 h 38"/>
                <a:gd name="T42" fmla="*/ 10 w 30"/>
                <a:gd name="T43" fmla="*/ 2 h 38"/>
                <a:gd name="T44" fmla="*/ 18 w 30"/>
                <a:gd name="T45" fmla="*/ 0 h 38"/>
                <a:gd name="T46" fmla="*/ 22 w 30"/>
                <a:gd name="T47" fmla="*/ 2 h 38"/>
                <a:gd name="T48" fmla="*/ 28 w 30"/>
                <a:gd name="T49" fmla="*/ 4 h 38"/>
                <a:gd name="T50" fmla="*/ 30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2 w 30"/>
                <a:gd name="T63" fmla="*/ 8 h 38"/>
                <a:gd name="T64" fmla="*/ 20 w 30"/>
                <a:gd name="T65" fmla="*/ 6 h 38"/>
                <a:gd name="T66" fmla="*/ 20 w 30"/>
                <a:gd name="T67" fmla="*/ 4 h 38"/>
                <a:gd name="T68" fmla="*/ 18 w 30"/>
                <a:gd name="T69" fmla="*/ 4 h 38"/>
                <a:gd name="T70" fmla="*/ 16 w 30"/>
                <a:gd name="T71" fmla="*/ 2 h 38"/>
                <a:gd name="T72" fmla="*/ 12 w 30"/>
                <a:gd name="T73" fmla="*/ 4 h 38"/>
                <a:gd name="T74" fmla="*/ 10 w 30"/>
                <a:gd name="T75" fmla="*/ 6 h 38"/>
                <a:gd name="T76" fmla="*/ 8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8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30" y="28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Freeform 25"/>
            <p:cNvSpPr>
              <a:spLocks/>
            </p:cNvSpPr>
            <p:nvPr/>
          </p:nvSpPr>
          <p:spPr bwMode="auto">
            <a:xfrm>
              <a:off x="1916" y="2238"/>
              <a:ext cx="24" cy="36"/>
            </a:xfrm>
            <a:custGeom>
              <a:avLst/>
              <a:gdLst>
                <a:gd name="T0" fmla="*/ 10 w 24"/>
                <a:gd name="T1" fmla="*/ 0 h 36"/>
                <a:gd name="T2" fmla="*/ 10 w 24"/>
                <a:gd name="T3" fmla="*/ 10 h 36"/>
                <a:gd name="T4" fmla="*/ 14 w 24"/>
                <a:gd name="T5" fmla="*/ 4 h 36"/>
                <a:gd name="T6" fmla="*/ 16 w 24"/>
                <a:gd name="T7" fmla="*/ 2 h 36"/>
                <a:gd name="T8" fmla="*/ 20 w 24"/>
                <a:gd name="T9" fmla="*/ 0 h 36"/>
                <a:gd name="T10" fmla="*/ 22 w 24"/>
                <a:gd name="T11" fmla="*/ 0 h 36"/>
                <a:gd name="T12" fmla="*/ 24 w 24"/>
                <a:gd name="T13" fmla="*/ 2 h 36"/>
                <a:gd name="T14" fmla="*/ 24 w 24"/>
                <a:gd name="T15" fmla="*/ 4 h 36"/>
                <a:gd name="T16" fmla="*/ 24 w 24"/>
                <a:gd name="T17" fmla="*/ 6 h 36"/>
                <a:gd name="T18" fmla="*/ 24 w 24"/>
                <a:gd name="T19" fmla="*/ 6 h 36"/>
                <a:gd name="T20" fmla="*/ 24 w 24"/>
                <a:gd name="T21" fmla="*/ 8 h 36"/>
                <a:gd name="T22" fmla="*/ 22 w 24"/>
                <a:gd name="T23" fmla="*/ 10 h 36"/>
                <a:gd name="T24" fmla="*/ 22 w 24"/>
                <a:gd name="T25" fmla="*/ 10 h 36"/>
                <a:gd name="T26" fmla="*/ 20 w 24"/>
                <a:gd name="T27" fmla="*/ 8 h 36"/>
                <a:gd name="T28" fmla="*/ 18 w 24"/>
                <a:gd name="T29" fmla="*/ 8 h 36"/>
                <a:gd name="T30" fmla="*/ 18 w 24"/>
                <a:gd name="T31" fmla="*/ 6 h 36"/>
                <a:gd name="T32" fmla="*/ 16 w 24"/>
                <a:gd name="T33" fmla="*/ 6 h 36"/>
                <a:gd name="T34" fmla="*/ 16 w 24"/>
                <a:gd name="T35" fmla="*/ 6 h 36"/>
                <a:gd name="T36" fmla="*/ 14 w 24"/>
                <a:gd name="T37" fmla="*/ 6 h 36"/>
                <a:gd name="T38" fmla="*/ 12 w 24"/>
                <a:gd name="T39" fmla="*/ 10 h 36"/>
                <a:gd name="T40" fmla="*/ 10 w 24"/>
                <a:gd name="T41" fmla="*/ 12 h 36"/>
                <a:gd name="T42" fmla="*/ 10 w 24"/>
                <a:gd name="T43" fmla="*/ 28 h 36"/>
                <a:gd name="T44" fmla="*/ 10 w 24"/>
                <a:gd name="T45" fmla="*/ 32 h 36"/>
                <a:gd name="T46" fmla="*/ 12 w 24"/>
                <a:gd name="T47" fmla="*/ 34 h 36"/>
                <a:gd name="T48" fmla="*/ 12 w 24"/>
                <a:gd name="T49" fmla="*/ 34 h 36"/>
                <a:gd name="T50" fmla="*/ 14 w 24"/>
                <a:gd name="T51" fmla="*/ 36 h 36"/>
                <a:gd name="T52" fmla="*/ 16 w 24"/>
                <a:gd name="T53" fmla="*/ 36 h 36"/>
                <a:gd name="T54" fmla="*/ 18 w 24"/>
                <a:gd name="T55" fmla="*/ 36 h 36"/>
                <a:gd name="T56" fmla="*/ 18 w 24"/>
                <a:gd name="T57" fmla="*/ 36 h 36"/>
                <a:gd name="T58" fmla="*/ 0 w 24"/>
                <a:gd name="T59" fmla="*/ 36 h 36"/>
                <a:gd name="T60" fmla="*/ 0 w 24"/>
                <a:gd name="T61" fmla="*/ 36 h 36"/>
                <a:gd name="T62" fmla="*/ 2 w 24"/>
                <a:gd name="T63" fmla="*/ 36 h 36"/>
                <a:gd name="T64" fmla="*/ 2 w 24"/>
                <a:gd name="T65" fmla="*/ 36 h 36"/>
                <a:gd name="T66" fmla="*/ 4 w 24"/>
                <a:gd name="T67" fmla="*/ 34 h 36"/>
                <a:gd name="T68" fmla="*/ 4 w 24"/>
                <a:gd name="T69" fmla="*/ 32 h 36"/>
                <a:gd name="T70" fmla="*/ 4 w 24"/>
                <a:gd name="T71" fmla="*/ 32 h 36"/>
                <a:gd name="T72" fmla="*/ 4 w 24"/>
                <a:gd name="T73" fmla="*/ 28 h 36"/>
                <a:gd name="T74" fmla="*/ 4 w 24"/>
                <a:gd name="T75" fmla="*/ 16 h 36"/>
                <a:gd name="T76" fmla="*/ 4 w 24"/>
                <a:gd name="T77" fmla="*/ 10 h 36"/>
                <a:gd name="T78" fmla="*/ 4 w 24"/>
                <a:gd name="T79" fmla="*/ 8 h 36"/>
                <a:gd name="T80" fmla="*/ 4 w 24"/>
                <a:gd name="T81" fmla="*/ 6 h 36"/>
                <a:gd name="T82" fmla="*/ 4 w 24"/>
                <a:gd name="T83" fmla="*/ 6 h 36"/>
                <a:gd name="T84" fmla="*/ 2 w 24"/>
                <a:gd name="T85" fmla="*/ 4 h 36"/>
                <a:gd name="T86" fmla="*/ 2 w 24"/>
                <a:gd name="T87" fmla="*/ 4 h 36"/>
                <a:gd name="T88" fmla="*/ 0 w 24"/>
                <a:gd name="T89" fmla="*/ 4 h 36"/>
                <a:gd name="T90" fmla="*/ 0 w 24"/>
                <a:gd name="T91" fmla="*/ 6 h 36"/>
                <a:gd name="T92" fmla="*/ 0 w 24"/>
                <a:gd name="T93" fmla="*/ 4 h 36"/>
                <a:gd name="T94" fmla="*/ 10 w 24"/>
                <a:gd name="T95" fmla="*/ 0 h 36"/>
                <a:gd name="T96" fmla="*/ 10 w 24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"/>
                <a:gd name="T148" fmla="*/ 0 h 36"/>
                <a:gd name="T149" fmla="*/ 24 w 24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" h="36">
                  <a:moveTo>
                    <a:pt x="10" y="0"/>
                  </a:moveTo>
                  <a:lnTo>
                    <a:pt x="10" y="10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Freeform 26"/>
            <p:cNvSpPr>
              <a:spLocks/>
            </p:cNvSpPr>
            <p:nvPr/>
          </p:nvSpPr>
          <p:spPr bwMode="auto">
            <a:xfrm>
              <a:off x="1946" y="2238"/>
              <a:ext cx="24" cy="38"/>
            </a:xfrm>
            <a:custGeom>
              <a:avLst/>
              <a:gdLst>
                <a:gd name="T0" fmla="*/ 20 w 24"/>
                <a:gd name="T1" fmla="*/ 0 h 38"/>
                <a:gd name="T2" fmla="*/ 20 w 24"/>
                <a:gd name="T3" fmla="*/ 12 h 38"/>
                <a:gd name="T4" fmla="*/ 20 w 24"/>
                <a:gd name="T5" fmla="*/ 12 h 38"/>
                <a:gd name="T6" fmla="*/ 18 w 24"/>
                <a:gd name="T7" fmla="*/ 8 h 38"/>
                <a:gd name="T8" fmla="*/ 16 w 24"/>
                <a:gd name="T9" fmla="*/ 4 h 38"/>
                <a:gd name="T10" fmla="*/ 14 w 24"/>
                <a:gd name="T11" fmla="*/ 4 h 38"/>
                <a:gd name="T12" fmla="*/ 10 w 24"/>
                <a:gd name="T13" fmla="*/ 2 h 38"/>
                <a:gd name="T14" fmla="*/ 8 w 24"/>
                <a:gd name="T15" fmla="*/ 4 h 38"/>
                <a:gd name="T16" fmla="*/ 6 w 24"/>
                <a:gd name="T17" fmla="*/ 4 h 38"/>
                <a:gd name="T18" fmla="*/ 4 w 24"/>
                <a:gd name="T19" fmla="*/ 6 h 38"/>
                <a:gd name="T20" fmla="*/ 4 w 24"/>
                <a:gd name="T21" fmla="*/ 8 h 38"/>
                <a:gd name="T22" fmla="*/ 4 w 24"/>
                <a:gd name="T23" fmla="*/ 10 h 38"/>
                <a:gd name="T24" fmla="*/ 6 w 24"/>
                <a:gd name="T25" fmla="*/ 10 h 38"/>
                <a:gd name="T26" fmla="*/ 6 w 24"/>
                <a:gd name="T27" fmla="*/ 12 h 38"/>
                <a:gd name="T28" fmla="*/ 10 w 24"/>
                <a:gd name="T29" fmla="*/ 14 h 38"/>
                <a:gd name="T30" fmla="*/ 16 w 24"/>
                <a:gd name="T31" fmla="*/ 16 h 38"/>
                <a:gd name="T32" fmla="*/ 20 w 24"/>
                <a:gd name="T33" fmla="*/ 20 h 38"/>
                <a:gd name="T34" fmla="*/ 22 w 24"/>
                <a:gd name="T35" fmla="*/ 24 h 38"/>
                <a:gd name="T36" fmla="*/ 24 w 24"/>
                <a:gd name="T37" fmla="*/ 26 h 38"/>
                <a:gd name="T38" fmla="*/ 22 w 24"/>
                <a:gd name="T39" fmla="*/ 32 h 38"/>
                <a:gd name="T40" fmla="*/ 20 w 24"/>
                <a:gd name="T41" fmla="*/ 34 h 38"/>
                <a:gd name="T42" fmla="*/ 16 w 24"/>
                <a:gd name="T43" fmla="*/ 36 h 38"/>
                <a:gd name="T44" fmla="*/ 12 w 24"/>
                <a:gd name="T45" fmla="*/ 38 h 38"/>
                <a:gd name="T46" fmla="*/ 8 w 24"/>
                <a:gd name="T47" fmla="*/ 38 h 38"/>
                <a:gd name="T48" fmla="*/ 4 w 24"/>
                <a:gd name="T49" fmla="*/ 36 h 38"/>
                <a:gd name="T50" fmla="*/ 2 w 24"/>
                <a:gd name="T51" fmla="*/ 36 h 38"/>
                <a:gd name="T52" fmla="*/ 2 w 24"/>
                <a:gd name="T53" fmla="*/ 36 h 38"/>
                <a:gd name="T54" fmla="*/ 0 w 24"/>
                <a:gd name="T55" fmla="*/ 36 h 38"/>
                <a:gd name="T56" fmla="*/ 0 w 24"/>
                <a:gd name="T57" fmla="*/ 38 h 38"/>
                <a:gd name="T58" fmla="*/ 0 w 24"/>
                <a:gd name="T59" fmla="*/ 38 h 38"/>
                <a:gd name="T60" fmla="*/ 0 w 24"/>
                <a:gd name="T61" fmla="*/ 26 h 38"/>
                <a:gd name="T62" fmla="*/ 0 w 24"/>
                <a:gd name="T63" fmla="*/ 26 h 38"/>
                <a:gd name="T64" fmla="*/ 2 w 24"/>
                <a:gd name="T65" fmla="*/ 30 h 38"/>
                <a:gd name="T66" fmla="*/ 4 w 24"/>
                <a:gd name="T67" fmla="*/ 32 h 38"/>
                <a:gd name="T68" fmla="*/ 8 w 24"/>
                <a:gd name="T69" fmla="*/ 34 h 38"/>
                <a:gd name="T70" fmla="*/ 12 w 24"/>
                <a:gd name="T71" fmla="*/ 36 h 38"/>
                <a:gd name="T72" fmla="*/ 14 w 24"/>
                <a:gd name="T73" fmla="*/ 34 h 38"/>
                <a:gd name="T74" fmla="*/ 16 w 24"/>
                <a:gd name="T75" fmla="*/ 34 h 38"/>
                <a:gd name="T76" fmla="*/ 16 w 24"/>
                <a:gd name="T77" fmla="*/ 32 h 38"/>
                <a:gd name="T78" fmla="*/ 18 w 24"/>
                <a:gd name="T79" fmla="*/ 30 h 38"/>
                <a:gd name="T80" fmla="*/ 16 w 24"/>
                <a:gd name="T81" fmla="*/ 28 h 38"/>
                <a:gd name="T82" fmla="*/ 16 w 24"/>
                <a:gd name="T83" fmla="*/ 26 h 38"/>
                <a:gd name="T84" fmla="*/ 12 w 24"/>
                <a:gd name="T85" fmla="*/ 24 h 38"/>
                <a:gd name="T86" fmla="*/ 8 w 24"/>
                <a:gd name="T87" fmla="*/ 20 h 38"/>
                <a:gd name="T88" fmla="*/ 4 w 24"/>
                <a:gd name="T89" fmla="*/ 18 h 38"/>
                <a:gd name="T90" fmla="*/ 0 w 24"/>
                <a:gd name="T91" fmla="*/ 16 h 38"/>
                <a:gd name="T92" fmla="*/ 0 w 24"/>
                <a:gd name="T93" fmla="*/ 14 h 38"/>
                <a:gd name="T94" fmla="*/ 0 w 24"/>
                <a:gd name="T95" fmla="*/ 10 h 38"/>
                <a:gd name="T96" fmla="*/ 0 w 24"/>
                <a:gd name="T97" fmla="*/ 6 h 38"/>
                <a:gd name="T98" fmla="*/ 2 w 24"/>
                <a:gd name="T99" fmla="*/ 4 h 38"/>
                <a:gd name="T100" fmla="*/ 6 w 24"/>
                <a:gd name="T101" fmla="*/ 0 h 38"/>
                <a:gd name="T102" fmla="*/ 10 w 24"/>
                <a:gd name="T103" fmla="*/ 0 h 38"/>
                <a:gd name="T104" fmla="*/ 12 w 24"/>
                <a:gd name="T105" fmla="*/ 0 h 38"/>
                <a:gd name="T106" fmla="*/ 16 w 24"/>
                <a:gd name="T107" fmla="*/ 2 h 38"/>
                <a:gd name="T108" fmla="*/ 18 w 24"/>
                <a:gd name="T109" fmla="*/ 2 h 38"/>
                <a:gd name="T110" fmla="*/ 18 w 24"/>
                <a:gd name="T111" fmla="*/ 2 h 38"/>
                <a:gd name="T112" fmla="*/ 18 w 24"/>
                <a:gd name="T113" fmla="*/ 2 h 38"/>
                <a:gd name="T114" fmla="*/ 20 w 24"/>
                <a:gd name="T115" fmla="*/ 2 h 38"/>
                <a:gd name="T116" fmla="*/ 20 w 24"/>
                <a:gd name="T117" fmla="*/ 2 h 38"/>
                <a:gd name="T118" fmla="*/ 20 w 24"/>
                <a:gd name="T119" fmla="*/ 0 h 38"/>
                <a:gd name="T120" fmla="*/ 20 w 24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8"/>
                <a:gd name="T185" fmla="*/ 24 w 24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8">
                  <a:moveTo>
                    <a:pt x="20" y="0"/>
                  </a:moveTo>
                  <a:lnTo>
                    <a:pt x="20" y="12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20"/>
                  </a:lnTo>
                  <a:lnTo>
                    <a:pt x="22" y="24"/>
                  </a:lnTo>
                  <a:lnTo>
                    <a:pt x="24" y="26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Freeform 27"/>
            <p:cNvSpPr>
              <a:spLocks/>
            </p:cNvSpPr>
            <p:nvPr/>
          </p:nvSpPr>
          <p:spPr bwMode="auto">
            <a:xfrm>
              <a:off x="1974" y="2220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4 w 22"/>
                <a:gd name="T5" fmla="*/ 4 h 72"/>
                <a:gd name="T6" fmla="*/ 10 w 22"/>
                <a:gd name="T7" fmla="*/ 6 h 72"/>
                <a:gd name="T8" fmla="*/ 14 w 22"/>
                <a:gd name="T9" fmla="*/ 12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0 h 72"/>
                <a:gd name="T20" fmla="*/ 16 w 22"/>
                <a:gd name="T21" fmla="*/ 58 h 72"/>
                <a:gd name="T22" fmla="*/ 10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Freeform 28"/>
            <p:cNvSpPr>
              <a:spLocks/>
            </p:cNvSpPr>
            <p:nvPr/>
          </p:nvSpPr>
          <p:spPr bwMode="auto">
            <a:xfrm>
              <a:off x="2602" y="2222"/>
              <a:ext cx="56" cy="54"/>
            </a:xfrm>
            <a:custGeom>
              <a:avLst/>
              <a:gdLst>
                <a:gd name="T0" fmla="*/ 56 w 56"/>
                <a:gd name="T1" fmla="*/ 0 h 54"/>
                <a:gd name="T2" fmla="*/ 56 w 56"/>
                <a:gd name="T3" fmla="*/ 0 h 54"/>
                <a:gd name="T4" fmla="*/ 52 w 56"/>
                <a:gd name="T5" fmla="*/ 2 h 54"/>
                <a:gd name="T6" fmla="*/ 50 w 56"/>
                <a:gd name="T7" fmla="*/ 2 h 54"/>
                <a:gd name="T8" fmla="*/ 50 w 56"/>
                <a:gd name="T9" fmla="*/ 6 h 54"/>
                <a:gd name="T10" fmla="*/ 48 w 56"/>
                <a:gd name="T11" fmla="*/ 8 h 54"/>
                <a:gd name="T12" fmla="*/ 30 w 56"/>
                <a:gd name="T13" fmla="*/ 54 h 54"/>
                <a:gd name="T14" fmla="*/ 28 w 56"/>
                <a:gd name="T15" fmla="*/ 54 h 54"/>
                <a:gd name="T16" fmla="*/ 8 w 56"/>
                <a:gd name="T17" fmla="*/ 8 h 54"/>
                <a:gd name="T18" fmla="*/ 6 w 56"/>
                <a:gd name="T19" fmla="*/ 6 h 54"/>
                <a:gd name="T20" fmla="*/ 6 w 56"/>
                <a:gd name="T21" fmla="*/ 4 h 54"/>
                <a:gd name="T22" fmla="*/ 4 w 56"/>
                <a:gd name="T23" fmla="*/ 2 h 54"/>
                <a:gd name="T24" fmla="*/ 4 w 56"/>
                <a:gd name="T25" fmla="*/ 2 h 54"/>
                <a:gd name="T26" fmla="*/ 2 w 56"/>
                <a:gd name="T27" fmla="*/ 0 h 54"/>
                <a:gd name="T28" fmla="*/ 0 w 56"/>
                <a:gd name="T29" fmla="*/ 0 h 54"/>
                <a:gd name="T30" fmla="*/ 0 w 56"/>
                <a:gd name="T31" fmla="*/ 0 h 54"/>
                <a:gd name="T32" fmla="*/ 22 w 56"/>
                <a:gd name="T33" fmla="*/ 0 h 54"/>
                <a:gd name="T34" fmla="*/ 22 w 56"/>
                <a:gd name="T35" fmla="*/ 0 h 54"/>
                <a:gd name="T36" fmla="*/ 18 w 56"/>
                <a:gd name="T37" fmla="*/ 0 h 54"/>
                <a:gd name="T38" fmla="*/ 16 w 56"/>
                <a:gd name="T39" fmla="*/ 2 h 54"/>
                <a:gd name="T40" fmla="*/ 16 w 56"/>
                <a:gd name="T41" fmla="*/ 2 h 54"/>
                <a:gd name="T42" fmla="*/ 16 w 56"/>
                <a:gd name="T43" fmla="*/ 4 h 54"/>
                <a:gd name="T44" fmla="*/ 16 w 56"/>
                <a:gd name="T45" fmla="*/ 6 h 54"/>
                <a:gd name="T46" fmla="*/ 16 w 56"/>
                <a:gd name="T47" fmla="*/ 10 h 54"/>
                <a:gd name="T48" fmla="*/ 30 w 56"/>
                <a:gd name="T49" fmla="*/ 42 h 54"/>
                <a:gd name="T50" fmla="*/ 42 w 56"/>
                <a:gd name="T51" fmla="*/ 10 h 54"/>
                <a:gd name="T52" fmla="*/ 44 w 56"/>
                <a:gd name="T53" fmla="*/ 6 h 54"/>
                <a:gd name="T54" fmla="*/ 44 w 56"/>
                <a:gd name="T55" fmla="*/ 4 h 54"/>
                <a:gd name="T56" fmla="*/ 44 w 56"/>
                <a:gd name="T57" fmla="*/ 4 h 54"/>
                <a:gd name="T58" fmla="*/ 44 w 56"/>
                <a:gd name="T59" fmla="*/ 2 h 54"/>
                <a:gd name="T60" fmla="*/ 42 w 56"/>
                <a:gd name="T61" fmla="*/ 2 h 54"/>
                <a:gd name="T62" fmla="*/ 40 w 56"/>
                <a:gd name="T63" fmla="*/ 0 h 54"/>
                <a:gd name="T64" fmla="*/ 40 w 56"/>
                <a:gd name="T65" fmla="*/ 0 h 54"/>
                <a:gd name="T66" fmla="*/ 40 w 56"/>
                <a:gd name="T67" fmla="*/ 0 h 54"/>
                <a:gd name="T68" fmla="*/ 40 w 56"/>
                <a:gd name="T69" fmla="*/ 0 h 54"/>
                <a:gd name="T70" fmla="*/ 56 w 56"/>
                <a:gd name="T71" fmla="*/ 0 h 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"/>
                <a:gd name="T109" fmla="*/ 0 h 54"/>
                <a:gd name="T110" fmla="*/ 56 w 56"/>
                <a:gd name="T111" fmla="*/ 54 h 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" h="54">
                  <a:moveTo>
                    <a:pt x="56" y="0"/>
                  </a:move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6"/>
                  </a:lnTo>
                  <a:lnTo>
                    <a:pt x="48" y="8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30" y="42"/>
                  </a:lnTo>
                  <a:lnTo>
                    <a:pt x="42" y="10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Freeform 29"/>
            <p:cNvSpPr>
              <a:spLocks noEditPoints="1"/>
            </p:cNvSpPr>
            <p:nvPr/>
          </p:nvSpPr>
          <p:spPr bwMode="auto">
            <a:xfrm>
              <a:off x="2658" y="2222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8 w 42"/>
                <a:gd name="T7" fmla="*/ 50 h 52"/>
                <a:gd name="T8" fmla="*/ 18 w 42"/>
                <a:gd name="T9" fmla="*/ 52 h 52"/>
                <a:gd name="T10" fmla="*/ 22 w 42"/>
                <a:gd name="T11" fmla="*/ 52 h 52"/>
                <a:gd name="T12" fmla="*/ 24 w 42"/>
                <a:gd name="T13" fmla="*/ 52 h 52"/>
                <a:gd name="T14" fmla="*/ 24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6 w 42"/>
                <a:gd name="T23" fmla="*/ 52 h 52"/>
                <a:gd name="T24" fmla="*/ 8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8 w 42"/>
                <a:gd name="T35" fmla="*/ 2 h 52"/>
                <a:gd name="T36" fmla="*/ 6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8 w 42"/>
                <a:gd name="T47" fmla="*/ 0 h 52"/>
                <a:gd name="T48" fmla="*/ 32 w 42"/>
                <a:gd name="T49" fmla="*/ 2 h 52"/>
                <a:gd name="T50" fmla="*/ 36 w 42"/>
                <a:gd name="T51" fmla="*/ 2 h 52"/>
                <a:gd name="T52" fmla="*/ 38 w 42"/>
                <a:gd name="T53" fmla="*/ 6 h 52"/>
                <a:gd name="T54" fmla="*/ 42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8 w 42"/>
                <a:gd name="T61" fmla="*/ 24 h 52"/>
                <a:gd name="T62" fmla="*/ 32 w 42"/>
                <a:gd name="T63" fmla="*/ 28 h 52"/>
                <a:gd name="T64" fmla="*/ 26 w 42"/>
                <a:gd name="T65" fmla="*/ 28 h 52"/>
                <a:gd name="T66" fmla="*/ 24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20 w 42"/>
                <a:gd name="T79" fmla="*/ 26 h 52"/>
                <a:gd name="T80" fmla="*/ 22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30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2 w 42"/>
                <a:gd name="T95" fmla="*/ 8 h 52"/>
                <a:gd name="T96" fmla="*/ 30 w 42"/>
                <a:gd name="T97" fmla="*/ 6 h 52"/>
                <a:gd name="T98" fmla="*/ 28 w 42"/>
                <a:gd name="T99" fmla="*/ 4 h 52"/>
                <a:gd name="T100" fmla="*/ 24 w 42"/>
                <a:gd name="T101" fmla="*/ 2 h 52"/>
                <a:gd name="T102" fmla="*/ 22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8" y="50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4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2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8" y="24"/>
                  </a:lnTo>
                  <a:lnTo>
                    <a:pt x="32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Freeform 30"/>
            <p:cNvSpPr>
              <a:spLocks/>
            </p:cNvSpPr>
            <p:nvPr/>
          </p:nvSpPr>
          <p:spPr bwMode="auto">
            <a:xfrm>
              <a:off x="2706" y="2220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4 h 72"/>
                <a:gd name="T32" fmla="*/ 14 w 22"/>
                <a:gd name="T33" fmla="*/ 8 h 72"/>
                <a:gd name="T34" fmla="*/ 10 w 22"/>
                <a:gd name="T35" fmla="*/ 14 h 72"/>
                <a:gd name="T36" fmla="*/ 8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8 w 22"/>
                <a:gd name="T45" fmla="*/ 50 h 72"/>
                <a:gd name="T46" fmla="*/ 10 w 22"/>
                <a:gd name="T47" fmla="*/ 54 h 72"/>
                <a:gd name="T48" fmla="*/ 10 w 22"/>
                <a:gd name="T49" fmla="*/ 58 h 72"/>
                <a:gd name="T50" fmla="*/ 12 w 22"/>
                <a:gd name="T51" fmla="*/ 62 h 72"/>
                <a:gd name="T52" fmla="*/ 14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Freeform 31"/>
            <p:cNvSpPr>
              <a:spLocks noEditPoints="1"/>
            </p:cNvSpPr>
            <p:nvPr/>
          </p:nvSpPr>
          <p:spPr bwMode="auto">
            <a:xfrm>
              <a:off x="2732" y="2220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2 h 56"/>
                <a:gd name="T4" fmla="*/ 20 w 36"/>
                <a:gd name="T5" fmla="*/ 54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4 h 56"/>
                <a:gd name="T12" fmla="*/ 4 w 36"/>
                <a:gd name="T13" fmla="*/ 50 h 56"/>
                <a:gd name="T14" fmla="*/ 0 w 36"/>
                <a:gd name="T15" fmla="*/ 46 h 56"/>
                <a:gd name="T16" fmla="*/ 0 w 36"/>
                <a:gd name="T17" fmla="*/ 38 h 56"/>
                <a:gd name="T18" fmla="*/ 0 w 36"/>
                <a:gd name="T19" fmla="*/ 32 h 56"/>
                <a:gd name="T20" fmla="*/ 4 w 36"/>
                <a:gd name="T21" fmla="*/ 24 h 56"/>
                <a:gd name="T22" fmla="*/ 8 w 36"/>
                <a:gd name="T23" fmla="*/ 22 h 56"/>
                <a:gd name="T24" fmla="*/ 12 w 36"/>
                <a:gd name="T25" fmla="*/ 18 h 56"/>
                <a:gd name="T26" fmla="*/ 16 w 36"/>
                <a:gd name="T27" fmla="*/ 18 h 56"/>
                <a:gd name="T28" fmla="*/ 20 w 36"/>
                <a:gd name="T29" fmla="*/ 20 h 56"/>
                <a:gd name="T30" fmla="*/ 24 w 36"/>
                <a:gd name="T31" fmla="*/ 22 h 56"/>
                <a:gd name="T32" fmla="*/ 24 w 36"/>
                <a:gd name="T33" fmla="*/ 14 h 56"/>
                <a:gd name="T34" fmla="*/ 24 w 36"/>
                <a:gd name="T35" fmla="*/ 8 h 56"/>
                <a:gd name="T36" fmla="*/ 24 w 36"/>
                <a:gd name="T37" fmla="*/ 6 h 56"/>
                <a:gd name="T38" fmla="*/ 24 w 36"/>
                <a:gd name="T39" fmla="*/ 4 h 56"/>
                <a:gd name="T40" fmla="*/ 24 w 36"/>
                <a:gd name="T41" fmla="*/ 4 h 56"/>
                <a:gd name="T42" fmla="*/ 22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4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0 h 56"/>
                <a:gd name="T58" fmla="*/ 32 w 36"/>
                <a:gd name="T59" fmla="*/ 46 h 56"/>
                <a:gd name="T60" fmla="*/ 32 w 36"/>
                <a:gd name="T61" fmla="*/ 48 h 56"/>
                <a:gd name="T62" fmla="*/ 32 w 36"/>
                <a:gd name="T63" fmla="*/ 50 h 56"/>
                <a:gd name="T64" fmla="*/ 32 w 36"/>
                <a:gd name="T65" fmla="*/ 50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0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6 h 56"/>
                <a:gd name="T84" fmla="*/ 24 w 36"/>
                <a:gd name="T85" fmla="*/ 30 h 56"/>
                <a:gd name="T86" fmla="*/ 24 w 36"/>
                <a:gd name="T87" fmla="*/ 28 h 56"/>
                <a:gd name="T88" fmla="*/ 24 w 36"/>
                <a:gd name="T89" fmla="*/ 24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0 h 56"/>
                <a:gd name="T96" fmla="*/ 16 w 36"/>
                <a:gd name="T97" fmla="*/ 20 h 56"/>
                <a:gd name="T98" fmla="*/ 12 w 36"/>
                <a:gd name="T99" fmla="*/ 22 h 56"/>
                <a:gd name="T100" fmla="*/ 10 w 36"/>
                <a:gd name="T101" fmla="*/ 24 h 56"/>
                <a:gd name="T102" fmla="*/ 8 w 36"/>
                <a:gd name="T103" fmla="*/ 28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6 h 56"/>
                <a:gd name="T110" fmla="*/ 14 w 36"/>
                <a:gd name="T111" fmla="*/ 50 h 56"/>
                <a:gd name="T112" fmla="*/ 18 w 36"/>
                <a:gd name="T113" fmla="*/ 50 h 56"/>
                <a:gd name="T114" fmla="*/ 22 w 36"/>
                <a:gd name="T115" fmla="*/ 50 h 56"/>
                <a:gd name="T116" fmla="*/ 24 w 36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4"/>
                  </a:lnTo>
                  <a:lnTo>
                    <a:pt x="4" y="50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6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Freeform 32"/>
            <p:cNvSpPr>
              <a:spLocks/>
            </p:cNvSpPr>
            <p:nvPr/>
          </p:nvSpPr>
          <p:spPr bwMode="auto">
            <a:xfrm>
              <a:off x="2770" y="2240"/>
              <a:ext cx="38" cy="36"/>
            </a:xfrm>
            <a:custGeom>
              <a:avLst/>
              <a:gdLst>
                <a:gd name="T0" fmla="*/ 34 w 38"/>
                <a:gd name="T1" fmla="*/ 0 h 36"/>
                <a:gd name="T2" fmla="*/ 34 w 38"/>
                <a:gd name="T3" fmla="*/ 20 h 36"/>
                <a:gd name="T4" fmla="*/ 34 w 38"/>
                <a:gd name="T5" fmla="*/ 26 h 36"/>
                <a:gd name="T6" fmla="*/ 34 w 38"/>
                <a:gd name="T7" fmla="*/ 28 h 36"/>
                <a:gd name="T8" fmla="*/ 34 w 38"/>
                <a:gd name="T9" fmla="*/ 30 h 36"/>
                <a:gd name="T10" fmla="*/ 34 w 38"/>
                <a:gd name="T11" fmla="*/ 30 h 36"/>
                <a:gd name="T12" fmla="*/ 34 w 38"/>
                <a:gd name="T13" fmla="*/ 32 h 36"/>
                <a:gd name="T14" fmla="*/ 36 w 38"/>
                <a:gd name="T15" fmla="*/ 32 h 36"/>
                <a:gd name="T16" fmla="*/ 36 w 38"/>
                <a:gd name="T17" fmla="*/ 32 h 36"/>
                <a:gd name="T18" fmla="*/ 38 w 38"/>
                <a:gd name="T19" fmla="*/ 30 h 36"/>
                <a:gd name="T20" fmla="*/ 38 w 38"/>
                <a:gd name="T21" fmla="*/ 32 h 36"/>
                <a:gd name="T22" fmla="*/ 28 w 38"/>
                <a:gd name="T23" fmla="*/ 36 h 36"/>
                <a:gd name="T24" fmla="*/ 26 w 38"/>
                <a:gd name="T25" fmla="*/ 36 h 36"/>
                <a:gd name="T26" fmla="*/ 26 w 38"/>
                <a:gd name="T27" fmla="*/ 28 h 36"/>
                <a:gd name="T28" fmla="*/ 22 w 38"/>
                <a:gd name="T29" fmla="*/ 32 h 36"/>
                <a:gd name="T30" fmla="*/ 20 w 38"/>
                <a:gd name="T31" fmla="*/ 34 h 36"/>
                <a:gd name="T32" fmla="*/ 16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8 w 38"/>
                <a:gd name="T39" fmla="*/ 34 h 36"/>
                <a:gd name="T40" fmla="*/ 6 w 38"/>
                <a:gd name="T41" fmla="*/ 32 h 36"/>
                <a:gd name="T42" fmla="*/ 6 w 38"/>
                <a:gd name="T43" fmla="*/ 30 h 36"/>
                <a:gd name="T44" fmla="*/ 6 w 38"/>
                <a:gd name="T45" fmla="*/ 26 h 36"/>
                <a:gd name="T46" fmla="*/ 4 w 38"/>
                <a:gd name="T47" fmla="*/ 22 h 36"/>
                <a:gd name="T48" fmla="*/ 4 w 38"/>
                <a:gd name="T49" fmla="*/ 6 h 36"/>
                <a:gd name="T50" fmla="*/ 4 w 38"/>
                <a:gd name="T51" fmla="*/ 4 h 36"/>
                <a:gd name="T52" fmla="*/ 4 w 38"/>
                <a:gd name="T53" fmla="*/ 2 h 36"/>
                <a:gd name="T54" fmla="*/ 4 w 38"/>
                <a:gd name="T55" fmla="*/ 2 h 36"/>
                <a:gd name="T56" fmla="*/ 4 w 38"/>
                <a:gd name="T57" fmla="*/ 0 h 36"/>
                <a:gd name="T58" fmla="*/ 2 w 38"/>
                <a:gd name="T59" fmla="*/ 0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2 h 36"/>
                <a:gd name="T68" fmla="*/ 12 w 38"/>
                <a:gd name="T69" fmla="*/ 26 h 36"/>
                <a:gd name="T70" fmla="*/ 14 w 38"/>
                <a:gd name="T71" fmla="*/ 30 h 36"/>
                <a:gd name="T72" fmla="*/ 16 w 38"/>
                <a:gd name="T73" fmla="*/ 30 h 36"/>
                <a:gd name="T74" fmla="*/ 18 w 38"/>
                <a:gd name="T75" fmla="*/ 30 h 36"/>
                <a:gd name="T76" fmla="*/ 20 w 38"/>
                <a:gd name="T77" fmla="*/ 30 h 36"/>
                <a:gd name="T78" fmla="*/ 22 w 38"/>
                <a:gd name="T79" fmla="*/ 30 h 36"/>
                <a:gd name="T80" fmla="*/ 24 w 38"/>
                <a:gd name="T81" fmla="*/ 28 h 36"/>
                <a:gd name="T82" fmla="*/ 26 w 38"/>
                <a:gd name="T83" fmla="*/ 26 h 36"/>
                <a:gd name="T84" fmla="*/ 26 w 38"/>
                <a:gd name="T85" fmla="*/ 6 h 36"/>
                <a:gd name="T86" fmla="*/ 26 w 38"/>
                <a:gd name="T87" fmla="*/ 2 h 36"/>
                <a:gd name="T88" fmla="*/ 26 w 38"/>
                <a:gd name="T89" fmla="*/ 2 h 36"/>
                <a:gd name="T90" fmla="*/ 24 w 38"/>
                <a:gd name="T91" fmla="*/ 0 h 36"/>
                <a:gd name="T92" fmla="*/ 22 w 38"/>
                <a:gd name="T93" fmla="*/ 0 h 36"/>
                <a:gd name="T94" fmla="*/ 22 w 38"/>
                <a:gd name="T95" fmla="*/ 0 h 36"/>
                <a:gd name="T96" fmla="*/ 34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4" y="0"/>
                  </a:moveTo>
                  <a:lnTo>
                    <a:pt x="34" y="20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Freeform 33"/>
            <p:cNvSpPr>
              <a:spLocks/>
            </p:cNvSpPr>
            <p:nvPr/>
          </p:nvSpPr>
          <p:spPr bwMode="auto">
            <a:xfrm>
              <a:off x="2810" y="2238"/>
              <a:ext cx="60" cy="36"/>
            </a:xfrm>
            <a:custGeom>
              <a:avLst/>
              <a:gdLst>
                <a:gd name="T0" fmla="*/ 14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8 w 60"/>
                <a:gd name="T7" fmla="*/ 0 h 36"/>
                <a:gd name="T8" fmla="*/ 32 w 60"/>
                <a:gd name="T9" fmla="*/ 4 h 36"/>
                <a:gd name="T10" fmla="*/ 36 w 60"/>
                <a:gd name="T11" fmla="*/ 4 h 36"/>
                <a:gd name="T12" fmla="*/ 42 w 60"/>
                <a:gd name="T13" fmla="*/ 0 h 36"/>
                <a:gd name="T14" fmla="*/ 48 w 60"/>
                <a:gd name="T15" fmla="*/ 0 h 36"/>
                <a:gd name="T16" fmla="*/ 52 w 60"/>
                <a:gd name="T17" fmla="*/ 4 h 36"/>
                <a:gd name="T18" fmla="*/ 54 w 60"/>
                <a:gd name="T19" fmla="*/ 10 h 36"/>
                <a:gd name="T20" fmla="*/ 54 w 60"/>
                <a:gd name="T21" fmla="*/ 28 h 36"/>
                <a:gd name="T22" fmla="*/ 56 w 60"/>
                <a:gd name="T23" fmla="*/ 34 h 36"/>
                <a:gd name="T24" fmla="*/ 56 w 60"/>
                <a:gd name="T25" fmla="*/ 36 h 36"/>
                <a:gd name="T26" fmla="*/ 60 w 60"/>
                <a:gd name="T27" fmla="*/ 36 h 36"/>
                <a:gd name="T28" fmla="*/ 44 w 60"/>
                <a:gd name="T29" fmla="*/ 36 h 36"/>
                <a:gd name="T30" fmla="*/ 44 w 60"/>
                <a:gd name="T31" fmla="*/ 36 h 36"/>
                <a:gd name="T32" fmla="*/ 46 w 60"/>
                <a:gd name="T33" fmla="*/ 36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10 h 36"/>
                <a:gd name="T40" fmla="*/ 46 w 60"/>
                <a:gd name="T41" fmla="*/ 6 h 36"/>
                <a:gd name="T42" fmla="*/ 40 w 60"/>
                <a:gd name="T43" fmla="*/ 6 h 36"/>
                <a:gd name="T44" fmla="*/ 36 w 60"/>
                <a:gd name="T45" fmla="*/ 8 h 36"/>
                <a:gd name="T46" fmla="*/ 34 w 60"/>
                <a:gd name="T47" fmla="*/ 10 h 36"/>
                <a:gd name="T48" fmla="*/ 34 w 60"/>
                <a:gd name="T49" fmla="*/ 28 h 36"/>
                <a:gd name="T50" fmla="*/ 34 w 60"/>
                <a:gd name="T51" fmla="*/ 34 h 36"/>
                <a:gd name="T52" fmla="*/ 34 w 60"/>
                <a:gd name="T53" fmla="*/ 36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6 h 36"/>
                <a:gd name="T60" fmla="*/ 26 w 60"/>
                <a:gd name="T61" fmla="*/ 34 h 36"/>
                <a:gd name="T62" fmla="*/ 26 w 60"/>
                <a:gd name="T63" fmla="*/ 32 h 36"/>
                <a:gd name="T64" fmla="*/ 26 w 60"/>
                <a:gd name="T65" fmla="*/ 14 h 36"/>
                <a:gd name="T66" fmla="*/ 26 w 60"/>
                <a:gd name="T67" fmla="*/ 8 h 36"/>
                <a:gd name="T68" fmla="*/ 20 w 60"/>
                <a:gd name="T69" fmla="*/ 6 h 36"/>
                <a:gd name="T70" fmla="*/ 16 w 60"/>
                <a:gd name="T71" fmla="*/ 6 h 36"/>
                <a:gd name="T72" fmla="*/ 12 w 60"/>
                <a:gd name="T73" fmla="*/ 10 h 36"/>
                <a:gd name="T74" fmla="*/ 12 w 60"/>
                <a:gd name="T75" fmla="*/ 32 h 36"/>
                <a:gd name="T76" fmla="*/ 12 w 60"/>
                <a:gd name="T77" fmla="*/ 34 h 36"/>
                <a:gd name="T78" fmla="*/ 14 w 60"/>
                <a:gd name="T79" fmla="*/ 36 h 36"/>
                <a:gd name="T80" fmla="*/ 16 w 60"/>
                <a:gd name="T81" fmla="*/ 36 h 36"/>
                <a:gd name="T82" fmla="*/ 0 w 60"/>
                <a:gd name="T83" fmla="*/ 36 h 36"/>
                <a:gd name="T84" fmla="*/ 2 w 60"/>
                <a:gd name="T85" fmla="*/ 36 h 36"/>
                <a:gd name="T86" fmla="*/ 4 w 60"/>
                <a:gd name="T87" fmla="*/ 34 h 36"/>
                <a:gd name="T88" fmla="*/ 4 w 60"/>
                <a:gd name="T89" fmla="*/ 28 h 36"/>
                <a:gd name="T90" fmla="*/ 4 w 60"/>
                <a:gd name="T91" fmla="*/ 10 h 36"/>
                <a:gd name="T92" fmla="*/ 4 w 60"/>
                <a:gd name="T93" fmla="*/ 6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2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4" y="10"/>
                  </a:lnTo>
                  <a:lnTo>
                    <a:pt x="54" y="14"/>
                  </a:lnTo>
                  <a:lnTo>
                    <a:pt x="54" y="28"/>
                  </a:lnTo>
                  <a:lnTo>
                    <a:pt x="54" y="32"/>
                  </a:lnTo>
                  <a:lnTo>
                    <a:pt x="56" y="34"/>
                  </a:lnTo>
                  <a:lnTo>
                    <a:pt x="56" y="36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48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Freeform 34"/>
            <p:cNvSpPr>
              <a:spLocks noEditPoints="1"/>
            </p:cNvSpPr>
            <p:nvPr/>
          </p:nvSpPr>
          <p:spPr bwMode="auto">
            <a:xfrm>
              <a:off x="2870" y="2238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4 w 38"/>
                <a:gd name="T3" fmla="*/ 8 h 54"/>
                <a:gd name="T4" fmla="*/ 20 w 38"/>
                <a:gd name="T5" fmla="*/ 2 h 54"/>
                <a:gd name="T6" fmla="*/ 26 w 38"/>
                <a:gd name="T7" fmla="*/ 0 h 54"/>
                <a:gd name="T8" fmla="*/ 34 w 38"/>
                <a:gd name="T9" fmla="*/ 4 h 54"/>
                <a:gd name="T10" fmla="*/ 38 w 38"/>
                <a:gd name="T11" fmla="*/ 18 h 54"/>
                <a:gd name="T12" fmla="*/ 36 w 38"/>
                <a:gd name="T13" fmla="*/ 28 h 54"/>
                <a:gd name="T14" fmla="*/ 28 w 38"/>
                <a:gd name="T15" fmla="*/ 36 h 54"/>
                <a:gd name="T16" fmla="*/ 20 w 38"/>
                <a:gd name="T17" fmla="*/ 38 h 54"/>
                <a:gd name="T18" fmla="*/ 16 w 38"/>
                <a:gd name="T19" fmla="*/ 36 h 54"/>
                <a:gd name="T20" fmla="*/ 14 w 38"/>
                <a:gd name="T21" fmla="*/ 46 h 54"/>
                <a:gd name="T22" fmla="*/ 14 w 38"/>
                <a:gd name="T23" fmla="*/ 52 h 54"/>
                <a:gd name="T24" fmla="*/ 16 w 38"/>
                <a:gd name="T25" fmla="*/ 52 h 54"/>
                <a:gd name="T26" fmla="*/ 18 w 38"/>
                <a:gd name="T27" fmla="*/ 54 h 54"/>
                <a:gd name="T28" fmla="*/ 0 w 38"/>
                <a:gd name="T29" fmla="*/ 54 h 54"/>
                <a:gd name="T30" fmla="*/ 2 w 38"/>
                <a:gd name="T31" fmla="*/ 54 h 54"/>
                <a:gd name="T32" fmla="*/ 6 w 38"/>
                <a:gd name="T33" fmla="*/ 52 h 54"/>
                <a:gd name="T34" fmla="*/ 6 w 38"/>
                <a:gd name="T35" fmla="*/ 52 h 54"/>
                <a:gd name="T36" fmla="*/ 8 w 38"/>
                <a:gd name="T37" fmla="*/ 46 h 54"/>
                <a:gd name="T38" fmla="*/ 8 w 38"/>
                <a:gd name="T39" fmla="*/ 8 h 54"/>
                <a:gd name="T40" fmla="*/ 6 w 38"/>
                <a:gd name="T41" fmla="*/ 6 h 54"/>
                <a:gd name="T42" fmla="*/ 6 w 38"/>
                <a:gd name="T43" fmla="*/ 4 h 54"/>
                <a:gd name="T44" fmla="*/ 4 w 38"/>
                <a:gd name="T45" fmla="*/ 4 h 54"/>
                <a:gd name="T46" fmla="*/ 2 w 38"/>
                <a:gd name="T47" fmla="*/ 4 h 54"/>
                <a:gd name="T48" fmla="*/ 14 w 38"/>
                <a:gd name="T49" fmla="*/ 24 h 54"/>
                <a:gd name="T50" fmla="*/ 14 w 38"/>
                <a:gd name="T51" fmla="*/ 30 h 54"/>
                <a:gd name="T52" fmla="*/ 18 w 38"/>
                <a:gd name="T53" fmla="*/ 34 h 54"/>
                <a:gd name="T54" fmla="*/ 22 w 38"/>
                <a:gd name="T55" fmla="*/ 36 h 54"/>
                <a:gd name="T56" fmla="*/ 30 w 38"/>
                <a:gd name="T57" fmla="*/ 32 h 54"/>
                <a:gd name="T58" fmla="*/ 32 w 38"/>
                <a:gd name="T59" fmla="*/ 22 h 54"/>
                <a:gd name="T60" fmla="*/ 28 w 38"/>
                <a:gd name="T61" fmla="*/ 10 h 54"/>
                <a:gd name="T62" fmla="*/ 22 w 38"/>
                <a:gd name="T63" fmla="*/ 6 h 54"/>
                <a:gd name="T64" fmla="*/ 18 w 38"/>
                <a:gd name="T65" fmla="*/ 6 h 54"/>
                <a:gd name="T66" fmla="*/ 14 w 38"/>
                <a:gd name="T67" fmla="*/ 12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8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4"/>
                  </a:lnTo>
                  <a:close/>
                  <a:moveTo>
                    <a:pt x="14" y="12"/>
                  </a:moveTo>
                  <a:lnTo>
                    <a:pt x="14" y="24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2" y="36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2" y="28"/>
                  </a:lnTo>
                  <a:lnTo>
                    <a:pt x="32" y="22"/>
                  </a:lnTo>
                  <a:lnTo>
                    <a:pt x="32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Freeform 35"/>
            <p:cNvSpPr>
              <a:spLocks noEditPoints="1"/>
            </p:cNvSpPr>
            <p:nvPr/>
          </p:nvSpPr>
          <p:spPr bwMode="auto">
            <a:xfrm>
              <a:off x="2914" y="2238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6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18 w 30"/>
                <a:gd name="T9" fmla="*/ 32 h 38"/>
                <a:gd name="T10" fmla="*/ 22 w 30"/>
                <a:gd name="T11" fmla="*/ 30 h 38"/>
                <a:gd name="T12" fmla="*/ 24 w 30"/>
                <a:gd name="T13" fmla="*/ 30 h 38"/>
                <a:gd name="T14" fmla="*/ 28 w 30"/>
                <a:gd name="T15" fmla="*/ 26 h 38"/>
                <a:gd name="T16" fmla="*/ 30 w 30"/>
                <a:gd name="T17" fmla="*/ 22 h 38"/>
                <a:gd name="T18" fmla="*/ 30 w 30"/>
                <a:gd name="T19" fmla="*/ 24 h 38"/>
                <a:gd name="T20" fmla="*/ 28 w 30"/>
                <a:gd name="T21" fmla="*/ 28 h 38"/>
                <a:gd name="T22" fmla="*/ 26 w 30"/>
                <a:gd name="T23" fmla="*/ 34 h 38"/>
                <a:gd name="T24" fmla="*/ 20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4 w 30"/>
                <a:gd name="T31" fmla="*/ 32 h 38"/>
                <a:gd name="T32" fmla="*/ 2 w 30"/>
                <a:gd name="T33" fmla="*/ 26 h 38"/>
                <a:gd name="T34" fmla="*/ 0 w 30"/>
                <a:gd name="T35" fmla="*/ 20 h 38"/>
                <a:gd name="T36" fmla="*/ 0 w 30"/>
                <a:gd name="T37" fmla="*/ 14 h 38"/>
                <a:gd name="T38" fmla="*/ 2 w 30"/>
                <a:gd name="T39" fmla="*/ 10 h 38"/>
                <a:gd name="T40" fmla="*/ 4 w 30"/>
                <a:gd name="T41" fmla="*/ 6 h 38"/>
                <a:gd name="T42" fmla="*/ 10 w 30"/>
                <a:gd name="T43" fmla="*/ 2 h 38"/>
                <a:gd name="T44" fmla="*/ 16 w 30"/>
                <a:gd name="T45" fmla="*/ 0 h 38"/>
                <a:gd name="T46" fmla="*/ 22 w 30"/>
                <a:gd name="T47" fmla="*/ 2 h 38"/>
                <a:gd name="T48" fmla="*/ 26 w 30"/>
                <a:gd name="T49" fmla="*/ 4 h 38"/>
                <a:gd name="T50" fmla="*/ 30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0 w 30"/>
                <a:gd name="T63" fmla="*/ 8 h 38"/>
                <a:gd name="T64" fmla="*/ 20 w 30"/>
                <a:gd name="T65" fmla="*/ 6 h 38"/>
                <a:gd name="T66" fmla="*/ 18 w 30"/>
                <a:gd name="T67" fmla="*/ 4 h 38"/>
                <a:gd name="T68" fmla="*/ 16 w 30"/>
                <a:gd name="T69" fmla="*/ 4 h 38"/>
                <a:gd name="T70" fmla="*/ 14 w 30"/>
                <a:gd name="T71" fmla="*/ 2 h 38"/>
                <a:gd name="T72" fmla="*/ 12 w 30"/>
                <a:gd name="T73" fmla="*/ 4 h 38"/>
                <a:gd name="T74" fmla="*/ 8 w 30"/>
                <a:gd name="T75" fmla="*/ 6 h 38"/>
                <a:gd name="T76" fmla="*/ 6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6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Freeform 36"/>
            <p:cNvSpPr>
              <a:spLocks noEditPoints="1"/>
            </p:cNvSpPr>
            <p:nvPr/>
          </p:nvSpPr>
          <p:spPr bwMode="auto">
            <a:xfrm>
              <a:off x="2950" y="2220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2 h 56"/>
                <a:gd name="T4" fmla="*/ 20 w 36"/>
                <a:gd name="T5" fmla="*/ 54 h 56"/>
                <a:gd name="T6" fmla="*/ 18 w 36"/>
                <a:gd name="T7" fmla="*/ 56 h 56"/>
                <a:gd name="T8" fmla="*/ 14 w 36"/>
                <a:gd name="T9" fmla="*/ 56 h 56"/>
                <a:gd name="T10" fmla="*/ 8 w 36"/>
                <a:gd name="T11" fmla="*/ 54 h 56"/>
                <a:gd name="T12" fmla="*/ 4 w 36"/>
                <a:gd name="T13" fmla="*/ 50 h 56"/>
                <a:gd name="T14" fmla="*/ 0 w 36"/>
                <a:gd name="T15" fmla="*/ 46 h 56"/>
                <a:gd name="T16" fmla="*/ 0 w 36"/>
                <a:gd name="T17" fmla="*/ 38 h 56"/>
                <a:gd name="T18" fmla="*/ 2 w 36"/>
                <a:gd name="T19" fmla="*/ 32 h 56"/>
                <a:gd name="T20" fmla="*/ 4 w 36"/>
                <a:gd name="T21" fmla="*/ 24 h 56"/>
                <a:gd name="T22" fmla="*/ 8 w 36"/>
                <a:gd name="T23" fmla="*/ 22 h 56"/>
                <a:gd name="T24" fmla="*/ 12 w 36"/>
                <a:gd name="T25" fmla="*/ 18 h 56"/>
                <a:gd name="T26" fmla="*/ 18 w 36"/>
                <a:gd name="T27" fmla="*/ 18 h 56"/>
                <a:gd name="T28" fmla="*/ 22 w 36"/>
                <a:gd name="T29" fmla="*/ 20 h 56"/>
                <a:gd name="T30" fmla="*/ 24 w 36"/>
                <a:gd name="T31" fmla="*/ 22 h 56"/>
                <a:gd name="T32" fmla="*/ 24 w 36"/>
                <a:gd name="T33" fmla="*/ 14 h 56"/>
                <a:gd name="T34" fmla="*/ 24 w 36"/>
                <a:gd name="T35" fmla="*/ 8 h 56"/>
                <a:gd name="T36" fmla="*/ 24 w 36"/>
                <a:gd name="T37" fmla="*/ 6 h 56"/>
                <a:gd name="T38" fmla="*/ 24 w 36"/>
                <a:gd name="T39" fmla="*/ 4 h 56"/>
                <a:gd name="T40" fmla="*/ 24 w 36"/>
                <a:gd name="T41" fmla="*/ 4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4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0 h 56"/>
                <a:gd name="T58" fmla="*/ 32 w 36"/>
                <a:gd name="T59" fmla="*/ 46 h 56"/>
                <a:gd name="T60" fmla="*/ 32 w 36"/>
                <a:gd name="T61" fmla="*/ 48 h 56"/>
                <a:gd name="T62" fmla="*/ 32 w 36"/>
                <a:gd name="T63" fmla="*/ 50 h 56"/>
                <a:gd name="T64" fmla="*/ 32 w 36"/>
                <a:gd name="T65" fmla="*/ 50 h 56"/>
                <a:gd name="T66" fmla="*/ 34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0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6 h 56"/>
                <a:gd name="T84" fmla="*/ 24 w 36"/>
                <a:gd name="T85" fmla="*/ 30 h 56"/>
                <a:gd name="T86" fmla="*/ 24 w 36"/>
                <a:gd name="T87" fmla="*/ 28 h 56"/>
                <a:gd name="T88" fmla="*/ 24 w 36"/>
                <a:gd name="T89" fmla="*/ 24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0 h 56"/>
                <a:gd name="T96" fmla="*/ 16 w 36"/>
                <a:gd name="T97" fmla="*/ 20 h 56"/>
                <a:gd name="T98" fmla="*/ 14 w 36"/>
                <a:gd name="T99" fmla="*/ 22 h 56"/>
                <a:gd name="T100" fmla="*/ 10 w 36"/>
                <a:gd name="T101" fmla="*/ 24 h 56"/>
                <a:gd name="T102" fmla="*/ 8 w 36"/>
                <a:gd name="T103" fmla="*/ 28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6 h 56"/>
                <a:gd name="T110" fmla="*/ 14 w 36"/>
                <a:gd name="T111" fmla="*/ 50 h 56"/>
                <a:gd name="T112" fmla="*/ 18 w 36"/>
                <a:gd name="T113" fmla="*/ 50 h 56"/>
                <a:gd name="T114" fmla="*/ 22 w 36"/>
                <a:gd name="T115" fmla="*/ 50 h 56"/>
                <a:gd name="T116" fmla="*/ 24 w 36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8" y="54"/>
                  </a:lnTo>
                  <a:lnTo>
                    <a:pt x="4" y="50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6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Freeform 37"/>
            <p:cNvSpPr>
              <a:spLocks/>
            </p:cNvSpPr>
            <p:nvPr/>
          </p:nvSpPr>
          <p:spPr bwMode="auto">
            <a:xfrm>
              <a:off x="2988" y="2220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6 w 22"/>
                <a:gd name="T9" fmla="*/ 12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0 h 72"/>
                <a:gd name="T20" fmla="*/ 16 w 22"/>
                <a:gd name="T21" fmla="*/ 58 h 72"/>
                <a:gd name="T22" fmla="*/ 12 w 22"/>
                <a:gd name="T23" fmla="*/ 64 h 72"/>
                <a:gd name="T24" fmla="*/ 8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6 h 72"/>
                <a:gd name="T32" fmla="*/ 8 w 22"/>
                <a:gd name="T33" fmla="*/ 62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4 h 72"/>
                <a:gd name="T40" fmla="*/ 16 w 22"/>
                <a:gd name="T41" fmla="*/ 36 h 72"/>
                <a:gd name="T42" fmla="*/ 14 w 22"/>
                <a:gd name="T43" fmla="*/ 28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0 h 72"/>
                <a:gd name="T52" fmla="*/ 8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8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6"/>
                  </a:lnTo>
                  <a:lnTo>
                    <a:pt x="8" y="62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4"/>
                  </a:lnTo>
                  <a:lnTo>
                    <a:pt x="16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Freeform 38"/>
            <p:cNvSpPr>
              <a:spLocks/>
            </p:cNvSpPr>
            <p:nvPr/>
          </p:nvSpPr>
          <p:spPr bwMode="auto">
            <a:xfrm>
              <a:off x="1558" y="241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0 h 54"/>
                <a:gd name="T6" fmla="*/ 46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2 w 58"/>
                <a:gd name="T27" fmla="*/ 0 h 54"/>
                <a:gd name="T28" fmla="*/ 52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Freeform 39"/>
            <p:cNvSpPr>
              <a:spLocks/>
            </p:cNvSpPr>
            <p:nvPr/>
          </p:nvSpPr>
          <p:spPr bwMode="auto">
            <a:xfrm>
              <a:off x="1616" y="241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0 h 54"/>
                <a:gd name="T6" fmla="*/ 46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0 w 58"/>
                <a:gd name="T15" fmla="*/ 0 h 54"/>
                <a:gd name="T16" fmla="*/ 38 w 58"/>
                <a:gd name="T17" fmla="*/ 0 h 54"/>
                <a:gd name="T18" fmla="*/ 38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2 w 58"/>
                <a:gd name="T27" fmla="*/ 0 h 54"/>
                <a:gd name="T28" fmla="*/ 50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18 w 58"/>
                <a:gd name="T49" fmla="*/ 52 h 54"/>
                <a:gd name="T50" fmla="*/ 20 w 58"/>
                <a:gd name="T51" fmla="*/ 52 h 54"/>
                <a:gd name="T52" fmla="*/ 20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6 w 58"/>
                <a:gd name="T61" fmla="*/ 52 h 54"/>
                <a:gd name="T62" fmla="*/ 8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4 w 58"/>
                <a:gd name="T75" fmla="*/ 2 h 54"/>
                <a:gd name="T76" fmla="*/ 2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Freeform 40"/>
            <p:cNvSpPr>
              <a:spLocks/>
            </p:cNvSpPr>
            <p:nvPr/>
          </p:nvSpPr>
          <p:spPr bwMode="auto">
            <a:xfrm>
              <a:off x="1680" y="2412"/>
              <a:ext cx="34" cy="56"/>
            </a:xfrm>
            <a:custGeom>
              <a:avLst/>
              <a:gdLst>
                <a:gd name="T0" fmla="*/ 30 w 34"/>
                <a:gd name="T1" fmla="*/ 20 h 56"/>
                <a:gd name="T2" fmla="*/ 28 w 34"/>
                <a:gd name="T3" fmla="*/ 14 h 56"/>
                <a:gd name="T4" fmla="*/ 26 w 34"/>
                <a:gd name="T5" fmla="*/ 8 h 56"/>
                <a:gd name="T6" fmla="*/ 18 w 34"/>
                <a:gd name="T7" fmla="*/ 4 h 56"/>
                <a:gd name="T8" fmla="*/ 12 w 34"/>
                <a:gd name="T9" fmla="*/ 4 h 56"/>
                <a:gd name="T10" fmla="*/ 6 w 34"/>
                <a:gd name="T11" fmla="*/ 8 h 56"/>
                <a:gd name="T12" fmla="*/ 6 w 34"/>
                <a:gd name="T13" fmla="*/ 14 h 56"/>
                <a:gd name="T14" fmla="*/ 10 w 34"/>
                <a:gd name="T15" fmla="*/ 18 h 56"/>
                <a:gd name="T16" fmla="*/ 18 w 34"/>
                <a:gd name="T17" fmla="*/ 24 h 56"/>
                <a:gd name="T18" fmla="*/ 28 w 34"/>
                <a:gd name="T19" fmla="*/ 30 h 56"/>
                <a:gd name="T20" fmla="*/ 32 w 34"/>
                <a:gd name="T21" fmla="*/ 36 h 56"/>
                <a:gd name="T22" fmla="*/ 34 w 34"/>
                <a:gd name="T23" fmla="*/ 42 h 56"/>
                <a:gd name="T24" fmla="*/ 30 w 34"/>
                <a:gd name="T25" fmla="*/ 52 h 56"/>
                <a:gd name="T26" fmla="*/ 18 w 34"/>
                <a:gd name="T27" fmla="*/ 56 h 56"/>
                <a:gd name="T28" fmla="*/ 12 w 34"/>
                <a:gd name="T29" fmla="*/ 56 h 56"/>
                <a:gd name="T30" fmla="*/ 8 w 34"/>
                <a:gd name="T31" fmla="*/ 54 h 56"/>
                <a:gd name="T32" fmla="*/ 4 w 34"/>
                <a:gd name="T33" fmla="*/ 52 h 56"/>
                <a:gd name="T34" fmla="*/ 2 w 34"/>
                <a:gd name="T35" fmla="*/ 54 h 56"/>
                <a:gd name="T36" fmla="*/ 0 w 34"/>
                <a:gd name="T37" fmla="*/ 56 h 56"/>
                <a:gd name="T38" fmla="*/ 0 w 34"/>
                <a:gd name="T39" fmla="*/ 38 h 56"/>
                <a:gd name="T40" fmla="*/ 2 w 34"/>
                <a:gd name="T41" fmla="*/ 42 h 56"/>
                <a:gd name="T42" fmla="*/ 6 w 34"/>
                <a:gd name="T43" fmla="*/ 50 h 56"/>
                <a:gd name="T44" fmla="*/ 12 w 34"/>
                <a:gd name="T45" fmla="*/ 52 h 56"/>
                <a:gd name="T46" fmla="*/ 22 w 34"/>
                <a:gd name="T47" fmla="*/ 52 h 56"/>
                <a:gd name="T48" fmla="*/ 26 w 34"/>
                <a:gd name="T49" fmla="*/ 48 h 56"/>
                <a:gd name="T50" fmla="*/ 28 w 34"/>
                <a:gd name="T51" fmla="*/ 42 h 56"/>
                <a:gd name="T52" fmla="*/ 24 w 34"/>
                <a:gd name="T53" fmla="*/ 38 h 56"/>
                <a:gd name="T54" fmla="*/ 20 w 34"/>
                <a:gd name="T55" fmla="*/ 36 h 56"/>
                <a:gd name="T56" fmla="*/ 8 w 34"/>
                <a:gd name="T57" fmla="*/ 28 h 56"/>
                <a:gd name="T58" fmla="*/ 2 w 34"/>
                <a:gd name="T59" fmla="*/ 24 h 56"/>
                <a:gd name="T60" fmla="*/ 0 w 34"/>
                <a:gd name="T61" fmla="*/ 18 h 56"/>
                <a:gd name="T62" fmla="*/ 0 w 34"/>
                <a:gd name="T63" fmla="*/ 10 h 56"/>
                <a:gd name="T64" fmla="*/ 8 w 34"/>
                <a:gd name="T65" fmla="*/ 2 h 56"/>
                <a:gd name="T66" fmla="*/ 20 w 34"/>
                <a:gd name="T67" fmla="*/ 2 h 56"/>
                <a:gd name="T68" fmla="*/ 26 w 34"/>
                <a:gd name="T69" fmla="*/ 4 h 56"/>
                <a:gd name="T70" fmla="*/ 28 w 34"/>
                <a:gd name="T71" fmla="*/ 4 h 56"/>
                <a:gd name="T72" fmla="*/ 30 w 34"/>
                <a:gd name="T73" fmla="*/ 2 h 56"/>
                <a:gd name="T74" fmla="*/ 30 w 34"/>
                <a:gd name="T75" fmla="*/ 0 h 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56"/>
                <a:gd name="T116" fmla="*/ 34 w 34"/>
                <a:gd name="T117" fmla="*/ 56 h 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56">
                  <a:moveTo>
                    <a:pt x="30" y="0"/>
                  </a:moveTo>
                  <a:lnTo>
                    <a:pt x="30" y="20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2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28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6"/>
                  </a:lnTo>
                  <a:lnTo>
                    <a:pt x="34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0" y="52"/>
                  </a:lnTo>
                  <a:lnTo>
                    <a:pt x="24" y="54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8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4" y="32"/>
                  </a:lnTo>
                  <a:lnTo>
                    <a:pt x="8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Freeform 41"/>
            <p:cNvSpPr>
              <a:spLocks/>
            </p:cNvSpPr>
            <p:nvPr/>
          </p:nvSpPr>
          <p:spPr bwMode="auto">
            <a:xfrm>
              <a:off x="1722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4 h 72"/>
                <a:gd name="T32" fmla="*/ 14 w 22"/>
                <a:gd name="T33" fmla="*/ 8 h 72"/>
                <a:gd name="T34" fmla="*/ 10 w 22"/>
                <a:gd name="T35" fmla="*/ 14 h 72"/>
                <a:gd name="T36" fmla="*/ 8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8 w 22"/>
                <a:gd name="T45" fmla="*/ 50 h 72"/>
                <a:gd name="T46" fmla="*/ 10 w 22"/>
                <a:gd name="T47" fmla="*/ 54 h 72"/>
                <a:gd name="T48" fmla="*/ 10 w 22"/>
                <a:gd name="T49" fmla="*/ 58 h 72"/>
                <a:gd name="T50" fmla="*/ 12 w 22"/>
                <a:gd name="T51" fmla="*/ 62 h 72"/>
                <a:gd name="T52" fmla="*/ 14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Freeform 42"/>
            <p:cNvSpPr>
              <a:spLocks/>
            </p:cNvSpPr>
            <p:nvPr/>
          </p:nvSpPr>
          <p:spPr bwMode="auto">
            <a:xfrm>
              <a:off x="1746" y="2432"/>
              <a:ext cx="56" cy="36"/>
            </a:xfrm>
            <a:custGeom>
              <a:avLst/>
              <a:gdLst>
                <a:gd name="T0" fmla="*/ 0 w 56"/>
                <a:gd name="T1" fmla="*/ 0 h 36"/>
                <a:gd name="T2" fmla="*/ 14 w 56"/>
                <a:gd name="T3" fmla="*/ 0 h 36"/>
                <a:gd name="T4" fmla="*/ 14 w 56"/>
                <a:gd name="T5" fmla="*/ 0 h 36"/>
                <a:gd name="T6" fmla="*/ 12 w 56"/>
                <a:gd name="T7" fmla="*/ 0 h 36"/>
                <a:gd name="T8" fmla="*/ 12 w 56"/>
                <a:gd name="T9" fmla="*/ 0 h 36"/>
                <a:gd name="T10" fmla="*/ 12 w 56"/>
                <a:gd name="T11" fmla="*/ 2 h 36"/>
                <a:gd name="T12" fmla="*/ 12 w 56"/>
                <a:gd name="T13" fmla="*/ 2 h 36"/>
                <a:gd name="T14" fmla="*/ 12 w 56"/>
                <a:gd name="T15" fmla="*/ 4 h 36"/>
                <a:gd name="T16" fmla="*/ 12 w 56"/>
                <a:gd name="T17" fmla="*/ 6 h 36"/>
                <a:gd name="T18" fmla="*/ 20 w 56"/>
                <a:gd name="T19" fmla="*/ 26 h 36"/>
                <a:gd name="T20" fmla="*/ 28 w 56"/>
                <a:gd name="T21" fmla="*/ 8 h 36"/>
                <a:gd name="T22" fmla="*/ 26 w 56"/>
                <a:gd name="T23" fmla="*/ 4 h 36"/>
                <a:gd name="T24" fmla="*/ 24 w 56"/>
                <a:gd name="T25" fmla="*/ 2 h 36"/>
                <a:gd name="T26" fmla="*/ 24 w 56"/>
                <a:gd name="T27" fmla="*/ 0 h 36"/>
                <a:gd name="T28" fmla="*/ 22 w 56"/>
                <a:gd name="T29" fmla="*/ 0 h 36"/>
                <a:gd name="T30" fmla="*/ 20 w 56"/>
                <a:gd name="T31" fmla="*/ 0 h 36"/>
                <a:gd name="T32" fmla="*/ 20 w 56"/>
                <a:gd name="T33" fmla="*/ 0 h 36"/>
                <a:gd name="T34" fmla="*/ 36 w 56"/>
                <a:gd name="T35" fmla="*/ 0 h 36"/>
                <a:gd name="T36" fmla="*/ 36 w 56"/>
                <a:gd name="T37" fmla="*/ 0 h 36"/>
                <a:gd name="T38" fmla="*/ 34 w 56"/>
                <a:gd name="T39" fmla="*/ 0 h 36"/>
                <a:gd name="T40" fmla="*/ 32 w 56"/>
                <a:gd name="T41" fmla="*/ 2 h 36"/>
                <a:gd name="T42" fmla="*/ 32 w 56"/>
                <a:gd name="T43" fmla="*/ 2 h 36"/>
                <a:gd name="T44" fmla="*/ 32 w 56"/>
                <a:gd name="T45" fmla="*/ 4 h 36"/>
                <a:gd name="T46" fmla="*/ 32 w 56"/>
                <a:gd name="T47" fmla="*/ 4 h 36"/>
                <a:gd name="T48" fmla="*/ 32 w 56"/>
                <a:gd name="T49" fmla="*/ 6 h 36"/>
                <a:gd name="T50" fmla="*/ 42 w 56"/>
                <a:gd name="T51" fmla="*/ 26 h 36"/>
                <a:gd name="T52" fmla="*/ 48 w 56"/>
                <a:gd name="T53" fmla="*/ 6 h 36"/>
                <a:gd name="T54" fmla="*/ 50 w 56"/>
                <a:gd name="T55" fmla="*/ 4 h 36"/>
                <a:gd name="T56" fmla="*/ 50 w 56"/>
                <a:gd name="T57" fmla="*/ 2 h 36"/>
                <a:gd name="T58" fmla="*/ 50 w 56"/>
                <a:gd name="T59" fmla="*/ 2 h 36"/>
                <a:gd name="T60" fmla="*/ 50 w 56"/>
                <a:gd name="T61" fmla="*/ 0 h 36"/>
                <a:gd name="T62" fmla="*/ 48 w 56"/>
                <a:gd name="T63" fmla="*/ 0 h 36"/>
                <a:gd name="T64" fmla="*/ 46 w 56"/>
                <a:gd name="T65" fmla="*/ 0 h 36"/>
                <a:gd name="T66" fmla="*/ 46 w 56"/>
                <a:gd name="T67" fmla="*/ 0 h 36"/>
                <a:gd name="T68" fmla="*/ 56 w 56"/>
                <a:gd name="T69" fmla="*/ 0 h 36"/>
                <a:gd name="T70" fmla="*/ 56 w 56"/>
                <a:gd name="T71" fmla="*/ 0 h 36"/>
                <a:gd name="T72" fmla="*/ 54 w 56"/>
                <a:gd name="T73" fmla="*/ 2 h 36"/>
                <a:gd name="T74" fmla="*/ 52 w 56"/>
                <a:gd name="T75" fmla="*/ 6 h 36"/>
                <a:gd name="T76" fmla="*/ 40 w 56"/>
                <a:gd name="T77" fmla="*/ 36 h 36"/>
                <a:gd name="T78" fmla="*/ 38 w 56"/>
                <a:gd name="T79" fmla="*/ 36 h 36"/>
                <a:gd name="T80" fmla="*/ 28 w 56"/>
                <a:gd name="T81" fmla="*/ 12 h 36"/>
                <a:gd name="T82" fmla="*/ 18 w 56"/>
                <a:gd name="T83" fmla="*/ 36 h 36"/>
                <a:gd name="T84" fmla="*/ 16 w 56"/>
                <a:gd name="T85" fmla="*/ 36 h 36"/>
                <a:gd name="T86" fmla="*/ 4 w 56"/>
                <a:gd name="T87" fmla="*/ 6 h 36"/>
                <a:gd name="T88" fmla="*/ 4 w 56"/>
                <a:gd name="T89" fmla="*/ 4 h 36"/>
                <a:gd name="T90" fmla="*/ 2 w 56"/>
                <a:gd name="T91" fmla="*/ 2 h 36"/>
                <a:gd name="T92" fmla="*/ 2 w 56"/>
                <a:gd name="T93" fmla="*/ 0 h 36"/>
                <a:gd name="T94" fmla="*/ 0 w 56"/>
                <a:gd name="T95" fmla="*/ 0 h 36"/>
                <a:gd name="T96" fmla="*/ 0 w 5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"/>
                <a:gd name="T148" fmla="*/ 0 h 36"/>
                <a:gd name="T149" fmla="*/ 56 w 5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" h="36">
                  <a:moveTo>
                    <a:pt x="0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20" y="26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42" y="26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2" y="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28" y="12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Freeform 43"/>
            <p:cNvSpPr>
              <a:spLocks noEditPoints="1"/>
            </p:cNvSpPr>
            <p:nvPr/>
          </p:nvSpPr>
          <p:spPr bwMode="auto">
            <a:xfrm>
              <a:off x="1804" y="2430"/>
              <a:ext cx="34" cy="38"/>
            </a:xfrm>
            <a:custGeom>
              <a:avLst/>
              <a:gdLst>
                <a:gd name="T0" fmla="*/ 18 w 34"/>
                <a:gd name="T1" fmla="*/ 0 h 38"/>
                <a:gd name="T2" fmla="*/ 22 w 34"/>
                <a:gd name="T3" fmla="*/ 0 h 38"/>
                <a:gd name="T4" fmla="*/ 26 w 34"/>
                <a:gd name="T5" fmla="*/ 2 h 38"/>
                <a:gd name="T6" fmla="*/ 30 w 34"/>
                <a:gd name="T7" fmla="*/ 6 h 38"/>
                <a:gd name="T8" fmla="*/ 34 w 34"/>
                <a:gd name="T9" fmla="*/ 12 h 38"/>
                <a:gd name="T10" fmla="*/ 34 w 34"/>
                <a:gd name="T11" fmla="*/ 18 h 38"/>
                <a:gd name="T12" fmla="*/ 34 w 34"/>
                <a:gd name="T13" fmla="*/ 24 h 38"/>
                <a:gd name="T14" fmla="*/ 32 w 34"/>
                <a:gd name="T15" fmla="*/ 28 h 38"/>
                <a:gd name="T16" fmla="*/ 30 w 34"/>
                <a:gd name="T17" fmla="*/ 32 h 38"/>
                <a:gd name="T18" fmla="*/ 26 w 34"/>
                <a:gd name="T19" fmla="*/ 36 h 38"/>
                <a:gd name="T20" fmla="*/ 22 w 34"/>
                <a:gd name="T21" fmla="*/ 38 h 38"/>
                <a:gd name="T22" fmla="*/ 16 w 34"/>
                <a:gd name="T23" fmla="*/ 38 h 38"/>
                <a:gd name="T24" fmla="*/ 12 w 34"/>
                <a:gd name="T25" fmla="*/ 38 h 38"/>
                <a:gd name="T26" fmla="*/ 8 w 34"/>
                <a:gd name="T27" fmla="*/ 34 h 38"/>
                <a:gd name="T28" fmla="*/ 4 w 34"/>
                <a:gd name="T29" fmla="*/ 32 h 38"/>
                <a:gd name="T30" fmla="*/ 0 w 34"/>
                <a:gd name="T31" fmla="*/ 26 h 38"/>
                <a:gd name="T32" fmla="*/ 0 w 34"/>
                <a:gd name="T33" fmla="*/ 20 h 38"/>
                <a:gd name="T34" fmla="*/ 0 w 34"/>
                <a:gd name="T35" fmla="*/ 14 h 38"/>
                <a:gd name="T36" fmla="*/ 2 w 34"/>
                <a:gd name="T37" fmla="*/ 10 h 38"/>
                <a:gd name="T38" fmla="*/ 6 w 34"/>
                <a:gd name="T39" fmla="*/ 6 h 38"/>
                <a:gd name="T40" fmla="*/ 8 w 34"/>
                <a:gd name="T41" fmla="*/ 2 h 38"/>
                <a:gd name="T42" fmla="*/ 12 w 34"/>
                <a:gd name="T43" fmla="*/ 0 h 38"/>
                <a:gd name="T44" fmla="*/ 18 w 34"/>
                <a:gd name="T45" fmla="*/ 0 h 38"/>
                <a:gd name="T46" fmla="*/ 16 w 34"/>
                <a:gd name="T47" fmla="*/ 2 h 38"/>
                <a:gd name="T48" fmla="*/ 14 w 34"/>
                <a:gd name="T49" fmla="*/ 4 h 38"/>
                <a:gd name="T50" fmla="*/ 12 w 34"/>
                <a:gd name="T51" fmla="*/ 4 h 38"/>
                <a:gd name="T52" fmla="*/ 10 w 34"/>
                <a:gd name="T53" fmla="*/ 6 h 38"/>
                <a:gd name="T54" fmla="*/ 8 w 34"/>
                <a:gd name="T55" fmla="*/ 8 h 38"/>
                <a:gd name="T56" fmla="*/ 6 w 34"/>
                <a:gd name="T57" fmla="*/ 12 h 38"/>
                <a:gd name="T58" fmla="*/ 6 w 34"/>
                <a:gd name="T59" fmla="*/ 16 h 38"/>
                <a:gd name="T60" fmla="*/ 8 w 34"/>
                <a:gd name="T61" fmla="*/ 24 h 38"/>
                <a:gd name="T62" fmla="*/ 10 w 34"/>
                <a:gd name="T63" fmla="*/ 30 h 38"/>
                <a:gd name="T64" fmla="*/ 14 w 34"/>
                <a:gd name="T65" fmla="*/ 34 h 38"/>
                <a:gd name="T66" fmla="*/ 18 w 34"/>
                <a:gd name="T67" fmla="*/ 36 h 38"/>
                <a:gd name="T68" fmla="*/ 22 w 34"/>
                <a:gd name="T69" fmla="*/ 34 h 38"/>
                <a:gd name="T70" fmla="*/ 24 w 34"/>
                <a:gd name="T71" fmla="*/ 32 h 38"/>
                <a:gd name="T72" fmla="*/ 26 w 34"/>
                <a:gd name="T73" fmla="*/ 28 h 38"/>
                <a:gd name="T74" fmla="*/ 28 w 34"/>
                <a:gd name="T75" fmla="*/ 22 h 38"/>
                <a:gd name="T76" fmla="*/ 26 w 34"/>
                <a:gd name="T77" fmla="*/ 16 h 38"/>
                <a:gd name="T78" fmla="*/ 26 w 34"/>
                <a:gd name="T79" fmla="*/ 10 h 38"/>
                <a:gd name="T80" fmla="*/ 24 w 34"/>
                <a:gd name="T81" fmla="*/ 6 h 38"/>
                <a:gd name="T82" fmla="*/ 20 w 34"/>
                <a:gd name="T83" fmla="*/ 4 h 38"/>
                <a:gd name="T84" fmla="*/ 16 w 34"/>
                <a:gd name="T85" fmla="*/ 2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8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34" y="24"/>
                  </a:lnTo>
                  <a:lnTo>
                    <a:pt x="32" y="28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4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Freeform 44"/>
            <p:cNvSpPr>
              <a:spLocks/>
            </p:cNvSpPr>
            <p:nvPr/>
          </p:nvSpPr>
          <p:spPr bwMode="auto">
            <a:xfrm>
              <a:off x="1842" y="2430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10 h 36"/>
                <a:gd name="T4" fmla="*/ 14 w 26"/>
                <a:gd name="T5" fmla="*/ 4 h 36"/>
                <a:gd name="T6" fmla="*/ 18 w 26"/>
                <a:gd name="T7" fmla="*/ 2 h 36"/>
                <a:gd name="T8" fmla="*/ 22 w 26"/>
                <a:gd name="T9" fmla="*/ 0 h 36"/>
                <a:gd name="T10" fmla="*/ 24 w 26"/>
                <a:gd name="T11" fmla="*/ 0 h 36"/>
                <a:gd name="T12" fmla="*/ 24 w 26"/>
                <a:gd name="T13" fmla="*/ 2 h 36"/>
                <a:gd name="T14" fmla="*/ 26 w 26"/>
                <a:gd name="T15" fmla="*/ 4 h 36"/>
                <a:gd name="T16" fmla="*/ 26 w 26"/>
                <a:gd name="T17" fmla="*/ 6 h 36"/>
                <a:gd name="T18" fmla="*/ 26 w 26"/>
                <a:gd name="T19" fmla="*/ 6 h 36"/>
                <a:gd name="T20" fmla="*/ 26 w 26"/>
                <a:gd name="T21" fmla="*/ 8 h 36"/>
                <a:gd name="T22" fmla="*/ 24 w 26"/>
                <a:gd name="T23" fmla="*/ 10 h 36"/>
                <a:gd name="T24" fmla="*/ 22 w 26"/>
                <a:gd name="T25" fmla="*/ 10 h 36"/>
                <a:gd name="T26" fmla="*/ 22 w 26"/>
                <a:gd name="T27" fmla="*/ 8 h 36"/>
                <a:gd name="T28" fmla="*/ 20 w 26"/>
                <a:gd name="T29" fmla="*/ 8 h 36"/>
                <a:gd name="T30" fmla="*/ 18 w 26"/>
                <a:gd name="T31" fmla="*/ 6 h 36"/>
                <a:gd name="T32" fmla="*/ 18 w 26"/>
                <a:gd name="T33" fmla="*/ 6 h 36"/>
                <a:gd name="T34" fmla="*/ 16 w 26"/>
                <a:gd name="T35" fmla="*/ 6 h 36"/>
                <a:gd name="T36" fmla="*/ 16 w 26"/>
                <a:gd name="T37" fmla="*/ 6 h 36"/>
                <a:gd name="T38" fmla="*/ 14 w 26"/>
                <a:gd name="T39" fmla="*/ 10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2 h 36"/>
                <a:gd name="T46" fmla="*/ 12 w 26"/>
                <a:gd name="T47" fmla="*/ 34 h 36"/>
                <a:gd name="T48" fmla="*/ 14 w 26"/>
                <a:gd name="T49" fmla="*/ 34 h 36"/>
                <a:gd name="T50" fmla="*/ 14 w 26"/>
                <a:gd name="T51" fmla="*/ 36 h 36"/>
                <a:gd name="T52" fmla="*/ 16 w 26"/>
                <a:gd name="T53" fmla="*/ 36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6 h 36"/>
                <a:gd name="T64" fmla="*/ 4 w 26"/>
                <a:gd name="T65" fmla="*/ 36 h 36"/>
                <a:gd name="T66" fmla="*/ 4 w 26"/>
                <a:gd name="T67" fmla="*/ 34 h 36"/>
                <a:gd name="T68" fmla="*/ 6 w 26"/>
                <a:gd name="T69" fmla="*/ 32 h 36"/>
                <a:gd name="T70" fmla="*/ 6 w 26"/>
                <a:gd name="T71" fmla="*/ 32 h 36"/>
                <a:gd name="T72" fmla="*/ 6 w 26"/>
                <a:gd name="T73" fmla="*/ 28 h 36"/>
                <a:gd name="T74" fmla="*/ 6 w 26"/>
                <a:gd name="T75" fmla="*/ 16 h 36"/>
                <a:gd name="T76" fmla="*/ 6 w 26"/>
                <a:gd name="T77" fmla="*/ 10 h 36"/>
                <a:gd name="T78" fmla="*/ 6 w 26"/>
                <a:gd name="T79" fmla="*/ 8 h 36"/>
                <a:gd name="T80" fmla="*/ 4 w 26"/>
                <a:gd name="T81" fmla="*/ 6 h 36"/>
                <a:gd name="T82" fmla="*/ 4 w 26"/>
                <a:gd name="T83" fmla="*/ 6 h 36"/>
                <a:gd name="T84" fmla="*/ 4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6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8" name="Freeform 45"/>
            <p:cNvSpPr>
              <a:spLocks/>
            </p:cNvSpPr>
            <p:nvPr/>
          </p:nvSpPr>
          <p:spPr bwMode="auto">
            <a:xfrm>
              <a:off x="1868" y="2412"/>
              <a:ext cx="40" cy="54"/>
            </a:xfrm>
            <a:custGeom>
              <a:avLst/>
              <a:gdLst>
                <a:gd name="T0" fmla="*/ 12 w 40"/>
                <a:gd name="T1" fmla="*/ 34 h 54"/>
                <a:gd name="T2" fmla="*/ 24 w 40"/>
                <a:gd name="T3" fmla="*/ 24 h 54"/>
                <a:gd name="T4" fmla="*/ 26 w 40"/>
                <a:gd name="T5" fmla="*/ 22 h 54"/>
                <a:gd name="T6" fmla="*/ 26 w 40"/>
                <a:gd name="T7" fmla="*/ 22 h 54"/>
                <a:gd name="T8" fmla="*/ 24 w 40"/>
                <a:gd name="T9" fmla="*/ 20 h 54"/>
                <a:gd name="T10" fmla="*/ 24 w 40"/>
                <a:gd name="T11" fmla="*/ 20 h 54"/>
                <a:gd name="T12" fmla="*/ 38 w 40"/>
                <a:gd name="T13" fmla="*/ 20 h 54"/>
                <a:gd name="T14" fmla="*/ 34 w 40"/>
                <a:gd name="T15" fmla="*/ 20 h 54"/>
                <a:gd name="T16" fmla="*/ 28 w 40"/>
                <a:gd name="T17" fmla="*/ 24 h 54"/>
                <a:gd name="T18" fmla="*/ 28 w 40"/>
                <a:gd name="T19" fmla="*/ 44 h 54"/>
                <a:gd name="T20" fmla="*/ 34 w 40"/>
                <a:gd name="T21" fmla="*/ 50 h 54"/>
                <a:gd name="T22" fmla="*/ 36 w 40"/>
                <a:gd name="T23" fmla="*/ 52 h 54"/>
                <a:gd name="T24" fmla="*/ 40 w 40"/>
                <a:gd name="T25" fmla="*/ 54 h 54"/>
                <a:gd name="T26" fmla="*/ 24 w 40"/>
                <a:gd name="T27" fmla="*/ 54 h 54"/>
                <a:gd name="T28" fmla="*/ 24 w 40"/>
                <a:gd name="T29" fmla="*/ 54 h 54"/>
                <a:gd name="T30" fmla="*/ 26 w 40"/>
                <a:gd name="T31" fmla="*/ 52 h 54"/>
                <a:gd name="T32" fmla="*/ 26 w 40"/>
                <a:gd name="T33" fmla="*/ 50 h 54"/>
                <a:gd name="T34" fmla="*/ 12 w 40"/>
                <a:gd name="T35" fmla="*/ 34 h 54"/>
                <a:gd name="T36" fmla="*/ 12 w 40"/>
                <a:gd name="T37" fmla="*/ 50 h 54"/>
                <a:gd name="T38" fmla="*/ 14 w 40"/>
                <a:gd name="T39" fmla="*/ 52 h 54"/>
                <a:gd name="T40" fmla="*/ 16 w 40"/>
                <a:gd name="T41" fmla="*/ 54 h 54"/>
                <a:gd name="T42" fmla="*/ 18 w 40"/>
                <a:gd name="T43" fmla="*/ 54 h 54"/>
                <a:gd name="T44" fmla="*/ 0 w 40"/>
                <a:gd name="T45" fmla="*/ 54 h 54"/>
                <a:gd name="T46" fmla="*/ 4 w 40"/>
                <a:gd name="T47" fmla="*/ 54 h 54"/>
                <a:gd name="T48" fmla="*/ 6 w 40"/>
                <a:gd name="T49" fmla="*/ 52 h 54"/>
                <a:gd name="T50" fmla="*/ 6 w 40"/>
                <a:gd name="T51" fmla="*/ 46 h 54"/>
                <a:gd name="T52" fmla="*/ 6 w 40"/>
                <a:gd name="T53" fmla="*/ 8 h 54"/>
                <a:gd name="T54" fmla="*/ 6 w 40"/>
                <a:gd name="T55" fmla="*/ 4 h 54"/>
                <a:gd name="T56" fmla="*/ 4 w 40"/>
                <a:gd name="T57" fmla="*/ 4 h 54"/>
                <a:gd name="T58" fmla="*/ 2 w 40"/>
                <a:gd name="T59" fmla="*/ 4 h 54"/>
                <a:gd name="T60" fmla="*/ 0 w 40"/>
                <a:gd name="T61" fmla="*/ 4 h 54"/>
                <a:gd name="T62" fmla="*/ 12 w 40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4"/>
                <a:gd name="T98" fmla="*/ 40 w 40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4">
                  <a:moveTo>
                    <a:pt x="12" y="0"/>
                  </a:moveTo>
                  <a:lnTo>
                    <a:pt x="12" y="34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6" y="50"/>
                  </a:lnTo>
                  <a:lnTo>
                    <a:pt x="24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9" name="Freeform 46"/>
            <p:cNvSpPr>
              <a:spLocks noEditPoints="1"/>
            </p:cNvSpPr>
            <p:nvPr/>
          </p:nvSpPr>
          <p:spPr bwMode="auto">
            <a:xfrm>
              <a:off x="1910" y="2430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6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18 w 30"/>
                <a:gd name="T9" fmla="*/ 32 h 38"/>
                <a:gd name="T10" fmla="*/ 22 w 30"/>
                <a:gd name="T11" fmla="*/ 30 h 38"/>
                <a:gd name="T12" fmla="*/ 24 w 30"/>
                <a:gd name="T13" fmla="*/ 30 h 38"/>
                <a:gd name="T14" fmla="*/ 26 w 30"/>
                <a:gd name="T15" fmla="*/ 26 h 38"/>
                <a:gd name="T16" fmla="*/ 28 w 30"/>
                <a:gd name="T17" fmla="*/ 22 h 38"/>
                <a:gd name="T18" fmla="*/ 30 w 30"/>
                <a:gd name="T19" fmla="*/ 24 h 38"/>
                <a:gd name="T20" fmla="*/ 28 w 30"/>
                <a:gd name="T21" fmla="*/ 28 h 38"/>
                <a:gd name="T22" fmla="*/ 24 w 30"/>
                <a:gd name="T23" fmla="*/ 34 h 38"/>
                <a:gd name="T24" fmla="*/ 20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4 w 30"/>
                <a:gd name="T31" fmla="*/ 32 h 38"/>
                <a:gd name="T32" fmla="*/ 0 w 30"/>
                <a:gd name="T33" fmla="*/ 26 h 38"/>
                <a:gd name="T34" fmla="*/ 0 w 30"/>
                <a:gd name="T35" fmla="*/ 20 h 38"/>
                <a:gd name="T36" fmla="*/ 0 w 30"/>
                <a:gd name="T37" fmla="*/ 14 h 38"/>
                <a:gd name="T38" fmla="*/ 2 w 30"/>
                <a:gd name="T39" fmla="*/ 10 h 38"/>
                <a:gd name="T40" fmla="*/ 4 w 30"/>
                <a:gd name="T41" fmla="*/ 6 h 38"/>
                <a:gd name="T42" fmla="*/ 10 w 30"/>
                <a:gd name="T43" fmla="*/ 2 h 38"/>
                <a:gd name="T44" fmla="*/ 16 w 30"/>
                <a:gd name="T45" fmla="*/ 0 h 38"/>
                <a:gd name="T46" fmla="*/ 22 w 30"/>
                <a:gd name="T47" fmla="*/ 2 h 38"/>
                <a:gd name="T48" fmla="*/ 26 w 30"/>
                <a:gd name="T49" fmla="*/ 4 h 38"/>
                <a:gd name="T50" fmla="*/ 28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0 w 30"/>
                <a:gd name="T63" fmla="*/ 8 h 38"/>
                <a:gd name="T64" fmla="*/ 20 w 30"/>
                <a:gd name="T65" fmla="*/ 6 h 38"/>
                <a:gd name="T66" fmla="*/ 18 w 30"/>
                <a:gd name="T67" fmla="*/ 4 h 38"/>
                <a:gd name="T68" fmla="*/ 16 w 30"/>
                <a:gd name="T69" fmla="*/ 4 h 38"/>
                <a:gd name="T70" fmla="*/ 14 w 30"/>
                <a:gd name="T71" fmla="*/ 2 h 38"/>
                <a:gd name="T72" fmla="*/ 10 w 30"/>
                <a:gd name="T73" fmla="*/ 4 h 38"/>
                <a:gd name="T74" fmla="*/ 8 w 30"/>
                <a:gd name="T75" fmla="*/ 6 h 38"/>
                <a:gd name="T76" fmla="*/ 6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6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34"/>
                  </a:lnTo>
                  <a:lnTo>
                    <a:pt x="20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0" name="Freeform 47"/>
            <p:cNvSpPr>
              <a:spLocks/>
            </p:cNvSpPr>
            <p:nvPr/>
          </p:nvSpPr>
          <p:spPr bwMode="auto">
            <a:xfrm>
              <a:off x="1944" y="2430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10 h 36"/>
                <a:gd name="T4" fmla="*/ 14 w 26"/>
                <a:gd name="T5" fmla="*/ 4 h 36"/>
                <a:gd name="T6" fmla="*/ 18 w 26"/>
                <a:gd name="T7" fmla="*/ 2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2 h 36"/>
                <a:gd name="T14" fmla="*/ 26 w 26"/>
                <a:gd name="T15" fmla="*/ 4 h 36"/>
                <a:gd name="T16" fmla="*/ 26 w 26"/>
                <a:gd name="T17" fmla="*/ 6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10 h 36"/>
                <a:gd name="T24" fmla="*/ 22 w 26"/>
                <a:gd name="T25" fmla="*/ 10 h 36"/>
                <a:gd name="T26" fmla="*/ 22 w 26"/>
                <a:gd name="T27" fmla="*/ 8 h 36"/>
                <a:gd name="T28" fmla="*/ 20 w 26"/>
                <a:gd name="T29" fmla="*/ 8 h 36"/>
                <a:gd name="T30" fmla="*/ 18 w 26"/>
                <a:gd name="T31" fmla="*/ 6 h 36"/>
                <a:gd name="T32" fmla="*/ 16 w 26"/>
                <a:gd name="T33" fmla="*/ 6 h 36"/>
                <a:gd name="T34" fmla="*/ 16 w 26"/>
                <a:gd name="T35" fmla="*/ 6 h 36"/>
                <a:gd name="T36" fmla="*/ 16 w 26"/>
                <a:gd name="T37" fmla="*/ 6 h 36"/>
                <a:gd name="T38" fmla="*/ 14 w 26"/>
                <a:gd name="T39" fmla="*/ 10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2 h 36"/>
                <a:gd name="T46" fmla="*/ 12 w 26"/>
                <a:gd name="T47" fmla="*/ 34 h 36"/>
                <a:gd name="T48" fmla="*/ 12 w 26"/>
                <a:gd name="T49" fmla="*/ 34 h 36"/>
                <a:gd name="T50" fmla="*/ 14 w 26"/>
                <a:gd name="T51" fmla="*/ 36 h 36"/>
                <a:gd name="T52" fmla="*/ 16 w 26"/>
                <a:gd name="T53" fmla="*/ 36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6 h 36"/>
                <a:gd name="T64" fmla="*/ 4 w 26"/>
                <a:gd name="T65" fmla="*/ 36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2 h 36"/>
                <a:gd name="T72" fmla="*/ 4 w 26"/>
                <a:gd name="T73" fmla="*/ 28 h 36"/>
                <a:gd name="T74" fmla="*/ 4 w 26"/>
                <a:gd name="T75" fmla="*/ 16 h 36"/>
                <a:gd name="T76" fmla="*/ 4 w 26"/>
                <a:gd name="T77" fmla="*/ 10 h 36"/>
                <a:gd name="T78" fmla="*/ 4 w 26"/>
                <a:gd name="T79" fmla="*/ 8 h 36"/>
                <a:gd name="T80" fmla="*/ 4 w 26"/>
                <a:gd name="T81" fmla="*/ 6 h 36"/>
                <a:gd name="T82" fmla="*/ 4 w 26"/>
                <a:gd name="T83" fmla="*/ 6 h 36"/>
                <a:gd name="T84" fmla="*/ 4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6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1" name="Freeform 48"/>
            <p:cNvSpPr>
              <a:spLocks/>
            </p:cNvSpPr>
            <p:nvPr/>
          </p:nvSpPr>
          <p:spPr bwMode="auto">
            <a:xfrm>
              <a:off x="1974" y="2430"/>
              <a:ext cx="24" cy="38"/>
            </a:xfrm>
            <a:custGeom>
              <a:avLst/>
              <a:gdLst>
                <a:gd name="T0" fmla="*/ 22 w 24"/>
                <a:gd name="T1" fmla="*/ 0 h 38"/>
                <a:gd name="T2" fmla="*/ 22 w 24"/>
                <a:gd name="T3" fmla="*/ 12 h 38"/>
                <a:gd name="T4" fmla="*/ 20 w 24"/>
                <a:gd name="T5" fmla="*/ 12 h 38"/>
                <a:gd name="T6" fmla="*/ 18 w 24"/>
                <a:gd name="T7" fmla="*/ 8 h 38"/>
                <a:gd name="T8" fmla="*/ 16 w 24"/>
                <a:gd name="T9" fmla="*/ 4 h 38"/>
                <a:gd name="T10" fmla="*/ 14 w 24"/>
                <a:gd name="T11" fmla="*/ 4 h 38"/>
                <a:gd name="T12" fmla="*/ 10 w 24"/>
                <a:gd name="T13" fmla="*/ 2 h 38"/>
                <a:gd name="T14" fmla="*/ 8 w 24"/>
                <a:gd name="T15" fmla="*/ 4 h 38"/>
                <a:gd name="T16" fmla="*/ 6 w 24"/>
                <a:gd name="T17" fmla="*/ 4 h 38"/>
                <a:gd name="T18" fmla="*/ 6 w 24"/>
                <a:gd name="T19" fmla="*/ 6 h 38"/>
                <a:gd name="T20" fmla="*/ 4 w 24"/>
                <a:gd name="T21" fmla="*/ 8 h 38"/>
                <a:gd name="T22" fmla="*/ 6 w 24"/>
                <a:gd name="T23" fmla="*/ 10 h 38"/>
                <a:gd name="T24" fmla="*/ 6 w 24"/>
                <a:gd name="T25" fmla="*/ 10 h 38"/>
                <a:gd name="T26" fmla="*/ 8 w 24"/>
                <a:gd name="T27" fmla="*/ 12 h 38"/>
                <a:gd name="T28" fmla="*/ 10 w 24"/>
                <a:gd name="T29" fmla="*/ 14 h 38"/>
                <a:gd name="T30" fmla="*/ 16 w 24"/>
                <a:gd name="T31" fmla="*/ 16 h 38"/>
                <a:gd name="T32" fmla="*/ 20 w 24"/>
                <a:gd name="T33" fmla="*/ 20 h 38"/>
                <a:gd name="T34" fmla="*/ 24 w 24"/>
                <a:gd name="T35" fmla="*/ 24 h 38"/>
                <a:gd name="T36" fmla="*/ 24 w 24"/>
                <a:gd name="T37" fmla="*/ 26 h 38"/>
                <a:gd name="T38" fmla="*/ 24 w 24"/>
                <a:gd name="T39" fmla="*/ 32 h 38"/>
                <a:gd name="T40" fmla="*/ 20 w 24"/>
                <a:gd name="T41" fmla="*/ 34 h 38"/>
                <a:gd name="T42" fmla="*/ 16 w 24"/>
                <a:gd name="T43" fmla="*/ 36 h 38"/>
                <a:gd name="T44" fmla="*/ 12 w 24"/>
                <a:gd name="T45" fmla="*/ 38 h 38"/>
                <a:gd name="T46" fmla="*/ 8 w 24"/>
                <a:gd name="T47" fmla="*/ 38 h 38"/>
                <a:gd name="T48" fmla="*/ 4 w 24"/>
                <a:gd name="T49" fmla="*/ 36 h 38"/>
                <a:gd name="T50" fmla="*/ 4 w 24"/>
                <a:gd name="T51" fmla="*/ 36 h 38"/>
                <a:gd name="T52" fmla="*/ 2 w 24"/>
                <a:gd name="T53" fmla="*/ 36 h 38"/>
                <a:gd name="T54" fmla="*/ 2 w 24"/>
                <a:gd name="T55" fmla="*/ 36 h 38"/>
                <a:gd name="T56" fmla="*/ 0 w 24"/>
                <a:gd name="T57" fmla="*/ 38 h 38"/>
                <a:gd name="T58" fmla="*/ 0 w 24"/>
                <a:gd name="T59" fmla="*/ 38 h 38"/>
                <a:gd name="T60" fmla="*/ 0 w 24"/>
                <a:gd name="T61" fmla="*/ 26 h 38"/>
                <a:gd name="T62" fmla="*/ 0 w 24"/>
                <a:gd name="T63" fmla="*/ 26 h 38"/>
                <a:gd name="T64" fmla="*/ 2 w 24"/>
                <a:gd name="T65" fmla="*/ 30 h 38"/>
                <a:gd name="T66" fmla="*/ 4 w 24"/>
                <a:gd name="T67" fmla="*/ 32 h 38"/>
                <a:gd name="T68" fmla="*/ 8 w 24"/>
                <a:gd name="T69" fmla="*/ 34 h 38"/>
                <a:gd name="T70" fmla="*/ 12 w 24"/>
                <a:gd name="T71" fmla="*/ 36 h 38"/>
                <a:gd name="T72" fmla="*/ 14 w 24"/>
                <a:gd name="T73" fmla="*/ 34 h 38"/>
                <a:gd name="T74" fmla="*/ 16 w 24"/>
                <a:gd name="T75" fmla="*/ 34 h 38"/>
                <a:gd name="T76" fmla="*/ 18 w 24"/>
                <a:gd name="T77" fmla="*/ 32 h 38"/>
                <a:gd name="T78" fmla="*/ 18 w 24"/>
                <a:gd name="T79" fmla="*/ 30 h 38"/>
                <a:gd name="T80" fmla="*/ 18 w 24"/>
                <a:gd name="T81" fmla="*/ 28 h 38"/>
                <a:gd name="T82" fmla="*/ 16 w 24"/>
                <a:gd name="T83" fmla="*/ 26 h 38"/>
                <a:gd name="T84" fmla="*/ 14 w 24"/>
                <a:gd name="T85" fmla="*/ 24 h 38"/>
                <a:gd name="T86" fmla="*/ 8 w 24"/>
                <a:gd name="T87" fmla="*/ 20 h 38"/>
                <a:gd name="T88" fmla="*/ 4 w 24"/>
                <a:gd name="T89" fmla="*/ 18 h 38"/>
                <a:gd name="T90" fmla="*/ 2 w 24"/>
                <a:gd name="T91" fmla="*/ 16 h 38"/>
                <a:gd name="T92" fmla="*/ 0 w 24"/>
                <a:gd name="T93" fmla="*/ 14 h 38"/>
                <a:gd name="T94" fmla="*/ 0 w 24"/>
                <a:gd name="T95" fmla="*/ 10 h 38"/>
                <a:gd name="T96" fmla="*/ 0 w 24"/>
                <a:gd name="T97" fmla="*/ 6 h 38"/>
                <a:gd name="T98" fmla="*/ 2 w 24"/>
                <a:gd name="T99" fmla="*/ 4 h 38"/>
                <a:gd name="T100" fmla="*/ 6 w 24"/>
                <a:gd name="T101" fmla="*/ 0 h 38"/>
                <a:gd name="T102" fmla="*/ 10 w 24"/>
                <a:gd name="T103" fmla="*/ 0 h 38"/>
                <a:gd name="T104" fmla="*/ 14 w 24"/>
                <a:gd name="T105" fmla="*/ 0 h 38"/>
                <a:gd name="T106" fmla="*/ 16 w 24"/>
                <a:gd name="T107" fmla="*/ 2 h 38"/>
                <a:gd name="T108" fmla="*/ 18 w 24"/>
                <a:gd name="T109" fmla="*/ 2 h 38"/>
                <a:gd name="T110" fmla="*/ 18 w 24"/>
                <a:gd name="T111" fmla="*/ 2 h 38"/>
                <a:gd name="T112" fmla="*/ 20 w 24"/>
                <a:gd name="T113" fmla="*/ 2 h 38"/>
                <a:gd name="T114" fmla="*/ 20 w 24"/>
                <a:gd name="T115" fmla="*/ 2 h 38"/>
                <a:gd name="T116" fmla="*/ 20 w 24"/>
                <a:gd name="T117" fmla="*/ 2 h 38"/>
                <a:gd name="T118" fmla="*/ 20 w 24"/>
                <a:gd name="T119" fmla="*/ 0 h 38"/>
                <a:gd name="T120" fmla="*/ 22 w 24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8"/>
                <a:gd name="T185" fmla="*/ 24 w 24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8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Freeform 49"/>
            <p:cNvSpPr>
              <a:spLocks/>
            </p:cNvSpPr>
            <p:nvPr/>
          </p:nvSpPr>
          <p:spPr bwMode="auto">
            <a:xfrm>
              <a:off x="2002" y="241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6 w 22"/>
                <a:gd name="T9" fmla="*/ 12 h 72"/>
                <a:gd name="T10" fmla="*/ 18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0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18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3" name="Freeform 50"/>
            <p:cNvSpPr>
              <a:spLocks/>
            </p:cNvSpPr>
            <p:nvPr/>
          </p:nvSpPr>
          <p:spPr bwMode="auto">
            <a:xfrm>
              <a:off x="2076" y="2414"/>
              <a:ext cx="56" cy="54"/>
            </a:xfrm>
            <a:custGeom>
              <a:avLst/>
              <a:gdLst>
                <a:gd name="T0" fmla="*/ 56 w 56"/>
                <a:gd name="T1" fmla="*/ 0 h 54"/>
                <a:gd name="T2" fmla="*/ 56 w 56"/>
                <a:gd name="T3" fmla="*/ 0 h 54"/>
                <a:gd name="T4" fmla="*/ 52 w 56"/>
                <a:gd name="T5" fmla="*/ 2 h 54"/>
                <a:gd name="T6" fmla="*/ 50 w 56"/>
                <a:gd name="T7" fmla="*/ 2 h 54"/>
                <a:gd name="T8" fmla="*/ 48 w 56"/>
                <a:gd name="T9" fmla="*/ 6 h 54"/>
                <a:gd name="T10" fmla="*/ 48 w 56"/>
                <a:gd name="T11" fmla="*/ 8 h 54"/>
                <a:gd name="T12" fmla="*/ 30 w 56"/>
                <a:gd name="T13" fmla="*/ 54 h 54"/>
                <a:gd name="T14" fmla="*/ 28 w 56"/>
                <a:gd name="T15" fmla="*/ 54 h 54"/>
                <a:gd name="T16" fmla="*/ 8 w 56"/>
                <a:gd name="T17" fmla="*/ 8 h 54"/>
                <a:gd name="T18" fmla="*/ 6 w 56"/>
                <a:gd name="T19" fmla="*/ 6 h 54"/>
                <a:gd name="T20" fmla="*/ 6 w 56"/>
                <a:gd name="T21" fmla="*/ 4 h 54"/>
                <a:gd name="T22" fmla="*/ 4 w 56"/>
                <a:gd name="T23" fmla="*/ 2 h 54"/>
                <a:gd name="T24" fmla="*/ 4 w 56"/>
                <a:gd name="T25" fmla="*/ 2 h 54"/>
                <a:gd name="T26" fmla="*/ 2 w 56"/>
                <a:gd name="T27" fmla="*/ 0 h 54"/>
                <a:gd name="T28" fmla="*/ 0 w 56"/>
                <a:gd name="T29" fmla="*/ 0 h 54"/>
                <a:gd name="T30" fmla="*/ 0 w 56"/>
                <a:gd name="T31" fmla="*/ 0 h 54"/>
                <a:gd name="T32" fmla="*/ 20 w 56"/>
                <a:gd name="T33" fmla="*/ 0 h 54"/>
                <a:gd name="T34" fmla="*/ 20 w 56"/>
                <a:gd name="T35" fmla="*/ 0 h 54"/>
                <a:gd name="T36" fmla="*/ 18 w 56"/>
                <a:gd name="T37" fmla="*/ 0 h 54"/>
                <a:gd name="T38" fmla="*/ 16 w 56"/>
                <a:gd name="T39" fmla="*/ 2 h 54"/>
                <a:gd name="T40" fmla="*/ 16 w 56"/>
                <a:gd name="T41" fmla="*/ 2 h 54"/>
                <a:gd name="T42" fmla="*/ 16 w 56"/>
                <a:gd name="T43" fmla="*/ 4 h 54"/>
                <a:gd name="T44" fmla="*/ 16 w 56"/>
                <a:gd name="T45" fmla="*/ 6 h 54"/>
                <a:gd name="T46" fmla="*/ 16 w 56"/>
                <a:gd name="T47" fmla="*/ 10 h 54"/>
                <a:gd name="T48" fmla="*/ 30 w 56"/>
                <a:gd name="T49" fmla="*/ 42 h 54"/>
                <a:gd name="T50" fmla="*/ 42 w 56"/>
                <a:gd name="T51" fmla="*/ 10 h 54"/>
                <a:gd name="T52" fmla="*/ 44 w 56"/>
                <a:gd name="T53" fmla="*/ 6 h 54"/>
                <a:gd name="T54" fmla="*/ 44 w 56"/>
                <a:gd name="T55" fmla="*/ 4 h 54"/>
                <a:gd name="T56" fmla="*/ 44 w 56"/>
                <a:gd name="T57" fmla="*/ 4 h 54"/>
                <a:gd name="T58" fmla="*/ 44 w 56"/>
                <a:gd name="T59" fmla="*/ 2 h 54"/>
                <a:gd name="T60" fmla="*/ 42 w 56"/>
                <a:gd name="T61" fmla="*/ 2 h 54"/>
                <a:gd name="T62" fmla="*/ 40 w 56"/>
                <a:gd name="T63" fmla="*/ 0 h 54"/>
                <a:gd name="T64" fmla="*/ 40 w 56"/>
                <a:gd name="T65" fmla="*/ 0 h 54"/>
                <a:gd name="T66" fmla="*/ 38 w 56"/>
                <a:gd name="T67" fmla="*/ 0 h 54"/>
                <a:gd name="T68" fmla="*/ 38 w 56"/>
                <a:gd name="T69" fmla="*/ 0 h 54"/>
                <a:gd name="T70" fmla="*/ 56 w 56"/>
                <a:gd name="T71" fmla="*/ 0 h 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"/>
                <a:gd name="T109" fmla="*/ 0 h 54"/>
                <a:gd name="T110" fmla="*/ 56 w 56"/>
                <a:gd name="T111" fmla="*/ 54 h 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" h="54">
                  <a:moveTo>
                    <a:pt x="56" y="0"/>
                  </a:move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30" y="42"/>
                  </a:lnTo>
                  <a:lnTo>
                    <a:pt x="42" y="10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4" name="Freeform 51"/>
            <p:cNvSpPr>
              <a:spLocks noEditPoints="1"/>
            </p:cNvSpPr>
            <p:nvPr/>
          </p:nvSpPr>
          <p:spPr bwMode="auto">
            <a:xfrm>
              <a:off x="2132" y="2414"/>
              <a:ext cx="48" cy="52"/>
            </a:xfrm>
            <a:custGeom>
              <a:avLst/>
              <a:gdLst>
                <a:gd name="T0" fmla="*/ 42 w 48"/>
                <a:gd name="T1" fmla="*/ 28 h 52"/>
                <a:gd name="T2" fmla="*/ 48 w 48"/>
                <a:gd name="T3" fmla="*/ 34 h 52"/>
                <a:gd name="T4" fmla="*/ 48 w 48"/>
                <a:gd name="T5" fmla="*/ 42 h 52"/>
                <a:gd name="T6" fmla="*/ 42 w 48"/>
                <a:gd name="T7" fmla="*/ 50 h 52"/>
                <a:gd name="T8" fmla="*/ 34 w 48"/>
                <a:gd name="T9" fmla="*/ 52 h 52"/>
                <a:gd name="T10" fmla="*/ 0 w 48"/>
                <a:gd name="T11" fmla="*/ 52 h 52"/>
                <a:gd name="T12" fmla="*/ 2 w 48"/>
                <a:gd name="T13" fmla="*/ 52 h 52"/>
                <a:gd name="T14" fmla="*/ 8 w 48"/>
                <a:gd name="T15" fmla="*/ 50 h 52"/>
                <a:gd name="T16" fmla="*/ 8 w 48"/>
                <a:gd name="T17" fmla="*/ 44 h 52"/>
                <a:gd name="T18" fmla="*/ 8 w 48"/>
                <a:gd name="T19" fmla="*/ 4 h 52"/>
                <a:gd name="T20" fmla="*/ 6 w 48"/>
                <a:gd name="T21" fmla="*/ 0 h 52"/>
                <a:gd name="T22" fmla="*/ 0 w 48"/>
                <a:gd name="T23" fmla="*/ 0 h 52"/>
                <a:gd name="T24" fmla="*/ 24 w 48"/>
                <a:gd name="T25" fmla="*/ 0 h 52"/>
                <a:gd name="T26" fmla="*/ 34 w 48"/>
                <a:gd name="T27" fmla="*/ 0 h 52"/>
                <a:gd name="T28" fmla="*/ 42 w 48"/>
                <a:gd name="T29" fmla="*/ 6 h 52"/>
                <a:gd name="T30" fmla="*/ 46 w 48"/>
                <a:gd name="T31" fmla="*/ 14 h 52"/>
                <a:gd name="T32" fmla="*/ 44 w 48"/>
                <a:gd name="T33" fmla="*/ 22 h 52"/>
                <a:gd name="T34" fmla="*/ 36 w 48"/>
                <a:gd name="T35" fmla="*/ 26 h 52"/>
                <a:gd name="T36" fmla="*/ 18 w 48"/>
                <a:gd name="T37" fmla="*/ 24 h 52"/>
                <a:gd name="T38" fmla="*/ 22 w 48"/>
                <a:gd name="T39" fmla="*/ 24 h 52"/>
                <a:gd name="T40" fmla="*/ 28 w 48"/>
                <a:gd name="T41" fmla="*/ 24 h 52"/>
                <a:gd name="T42" fmla="*/ 34 w 48"/>
                <a:gd name="T43" fmla="*/ 22 h 52"/>
                <a:gd name="T44" fmla="*/ 36 w 48"/>
                <a:gd name="T45" fmla="*/ 16 h 52"/>
                <a:gd name="T46" fmla="*/ 36 w 48"/>
                <a:gd name="T47" fmla="*/ 10 h 52"/>
                <a:gd name="T48" fmla="*/ 28 w 48"/>
                <a:gd name="T49" fmla="*/ 2 h 52"/>
                <a:gd name="T50" fmla="*/ 20 w 48"/>
                <a:gd name="T51" fmla="*/ 2 h 52"/>
                <a:gd name="T52" fmla="*/ 16 w 48"/>
                <a:gd name="T53" fmla="*/ 24 h 52"/>
                <a:gd name="T54" fmla="*/ 20 w 48"/>
                <a:gd name="T55" fmla="*/ 50 h 52"/>
                <a:gd name="T56" fmla="*/ 32 w 48"/>
                <a:gd name="T57" fmla="*/ 50 h 52"/>
                <a:gd name="T58" fmla="*/ 38 w 48"/>
                <a:gd name="T59" fmla="*/ 44 h 52"/>
                <a:gd name="T60" fmla="*/ 38 w 48"/>
                <a:gd name="T61" fmla="*/ 36 h 52"/>
                <a:gd name="T62" fmla="*/ 36 w 48"/>
                <a:gd name="T63" fmla="*/ 30 h 52"/>
                <a:gd name="T64" fmla="*/ 28 w 48"/>
                <a:gd name="T65" fmla="*/ 28 h 52"/>
                <a:gd name="T66" fmla="*/ 20 w 48"/>
                <a:gd name="T67" fmla="*/ 28 h 52"/>
                <a:gd name="T68" fmla="*/ 18 w 48"/>
                <a:gd name="T69" fmla="*/ 28 h 52"/>
                <a:gd name="T70" fmla="*/ 16 w 48"/>
                <a:gd name="T71" fmla="*/ 50 h 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"/>
                <a:gd name="T109" fmla="*/ 0 h 52"/>
                <a:gd name="T110" fmla="*/ 48 w 48"/>
                <a:gd name="T111" fmla="*/ 52 h 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" h="52">
                  <a:moveTo>
                    <a:pt x="36" y="26"/>
                  </a:moveTo>
                  <a:lnTo>
                    <a:pt x="42" y="28"/>
                  </a:lnTo>
                  <a:lnTo>
                    <a:pt x="44" y="30"/>
                  </a:lnTo>
                  <a:lnTo>
                    <a:pt x="48" y="34"/>
                  </a:lnTo>
                  <a:lnTo>
                    <a:pt x="48" y="38"/>
                  </a:lnTo>
                  <a:lnTo>
                    <a:pt x="48" y="42"/>
                  </a:lnTo>
                  <a:lnTo>
                    <a:pt x="46" y="46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34" y="52"/>
                  </a:lnTo>
                  <a:lnTo>
                    <a:pt x="26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6" y="14"/>
                  </a:lnTo>
                  <a:lnTo>
                    <a:pt x="46" y="18"/>
                  </a:lnTo>
                  <a:lnTo>
                    <a:pt x="44" y="22"/>
                  </a:lnTo>
                  <a:lnTo>
                    <a:pt x="40" y="24"/>
                  </a:lnTo>
                  <a:lnTo>
                    <a:pt x="36" y="26"/>
                  </a:lnTo>
                  <a:close/>
                  <a:moveTo>
                    <a:pt x="16" y="24"/>
                  </a:moveTo>
                  <a:lnTo>
                    <a:pt x="18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8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6" y="24"/>
                  </a:lnTo>
                  <a:close/>
                  <a:moveTo>
                    <a:pt x="16" y="50"/>
                  </a:moveTo>
                  <a:lnTo>
                    <a:pt x="20" y="50"/>
                  </a:lnTo>
                  <a:lnTo>
                    <a:pt x="24" y="50"/>
                  </a:lnTo>
                  <a:lnTo>
                    <a:pt x="32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40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6" y="30"/>
                  </a:lnTo>
                  <a:lnTo>
                    <a:pt x="32" y="28"/>
                  </a:lnTo>
                  <a:lnTo>
                    <a:pt x="28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5" name="Freeform 52"/>
            <p:cNvSpPr>
              <a:spLocks noEditPoints="1"/>
            </p:cNvSpPr>
            <p:nvPr/>
          </p:nvSpPr>
          <p:spPr bwMode="auto">
            <a:xfrm>
              <a:off x="2186" y="2414"/>
              <a:ext cx="54" cy="52"/>
            </a:xfrm>
            <a:custGeom>
              <a:avLst/>
              <a:gdLst>
                <a:gd name="T0" fmla="*/ 0 w 54"/>
                <a:gd name="T1" fmla="*/ 52 h 52"/>
                <a:gd name="T2" fmla="*/ 0 w 54"/>
                <a:gd name="T3" fmla="*/ 52 h 52"/>
                <a:gd name="T4" fmla="*/ 2 w 54"/>
                <a:gd name="T5" fmla="*/ 52 h 52"/>
                <a:gd name="T6" fmla="*/ 6 w 54"/>
                <a:gd name="T7" fmla="*/ 52 h 52"/>
                <a:gd name="T8" fmla="*/ 6 w 54"/>
                <a:gd name="T9" fmla="*/ 50 h 52"/>
                <a:gd name="T10" fmla="*/ 8 w 54"/>
                <a:gd name="T11" fmla="*/ 48 h 52"/>
                <a:gd name="T12" fmla="*/ 8 w 54"/>
                <a:gd name="T13" fmla="*/ 44 h 52"/>
                <a:gd name="T14" fmla="*/ 8 w 54"/>
                <a:gd name="T15" fmla="*/ 8 h 52"/>
                <a:gd name="T16" fmla="*/ 8 w 54"/>
                <a:gd name="T17" fmla="*/ 4 h 52"/>
                <a:gd name="T18" fmla="*/ 6 w 54"/>
                <a:gd name="T19" fmla="*/ 2 h 52"/>
                <a:gd name="T20" fmla="*/ 4 w 54"/>
                <a:gd name="T21" fmla="*/ 0 h 52"/>
                <a:gd name="T22" fmla="*/ 2 w 54"/>
                <a:gd name="T23" fmla="*/ 0 h 52"/>
                <a:gd name="T24" fmla="*/ 0 w 54"/>
                <a:gd name="T25" fmla="*/ 0 h 52"/>
                <a:gd name="T26" fmla="*/ 0 w 54"/>
                <a:gd name="T27" fmla="*/ 0 h 52"/>
                <a:gd name="T28" fmla="*/ 22 w 54"/>
                <a:gd name="T29" fmla="*/ 0 h 52"/>
                <a:gd name="T30" fmla="*/ 30 w 54"/>
                <a:gd name="T31" fmla="*/ 0 h 52"/>
                <a:gd name="T32" fmla="*/ 36 w 54"/>
                <a:gd name="T33" fmla="*/ 0 h 52"/>
                <a:gd name="T34" fmla="*/ 40 w 54"/>
                <a:gd name="T35" fmla="*/ 2 h 52"/>
                <a:gd name="T36" fmla="*/ 46 w 54"/>
                <a:gd name="T37" fmla="*/ 6 h 52"/>
                <a:gd name="T38" fmla="*/ 50 w 54"/>
                <a:gd name="T39" fmla="*/ 12 h 52"/>
                <a:gd name="T40" fmla="*/ 52 w 54"/>
                <a:gd name="T41" fmla="*/ 18 h 52"/>
                <a:gd name="T42" fmla="*/ 54 w 54"/>
                <a:gd name="T43" fmla="*/ 26 h 52"/>
                <a:gd name="T44" fmla="*/ 52 w 54"/>
                <a:gd name="T45" fmla="*/ 32 h 52"/>
                <a:gd name="T46" fmla="*/ 50 w 54"/>
                <a:gd name="T47" fmla="*/ 40 h 52"/>
                <a:gd name="T48" fmla="*/ 46 w 54"/>
                <a:gd name="T49" fmla="*/ 44 h 52"/>
                <a:gd name="T50" fmla="*/ 40 w 54"/>
                <a:gd name="T51" fmla="*/ 50 h 52"/>
                <a:gd name="T52" fmla="*/ 34 w 54"/>
                <a:gd name="T53" fmla="*/ 52 h 52"/>
                <a:gd name="T54" fmla="*/ 24 w 54"/>
                <a:gd name="T55" fmla="*/ 52 h 52"/>
                <a:gd name="T56" fmla="*/ 0 w 54"/>
                <a:gd name="T57" fmla="*/ 52 h 52"/>
                <a:gd name="T58" fmla="*/ 16 w 54"/>
                <a:gd name="T59" fmla="*/ 50 h 52"/>
                <a:gd name="T60" fmla="*/ 20 w 54"/>
                <a:gd name="T61" fmla="*/ 50 h 52"/>
                <a:gd name="T62" fmla="*/ 24 w 54"/>
                <a:gd name="T63" fmla="*/ 50 h 52"/>
                <a:gd name="T64" fmla="*/ 30 w 54"/>
                <a:gd name="T65" fmla="*/ 50 h 52"/>
                <a:gd name="T66" fmla="*/ 34 w 54"/>
                <a:gd name="T67" fmla="*/ 48 h 52"/>
                <a:gd name="T68" fmla="*/ 38 w 54"/>
                <a:gd name="T69" fmla="*/ 44 h 52"/>
                <a:gd name="T70" fmla="*/ 42 w 54"/>
                <a:gd name="T71" fmla="*/ 40 h 52"/>
                <a:gd name="T72" fmla="*/ 44 w 54"/>
                <a:gd name="T73" fmla="*/ 34 h 52"/>
                <a:gd name="T74" fmla="*/ 44 w 54"/>
                <a:gd name="T75" fmla="*/ 26 h 52"/>
                <a:gd name="T76" fmla="*/ 44 w 54"/>
                <a:gd name="T77" fmla="*/ 20 h 52"/>
                <a:gd name="T78" fmla="*/ 42 w 54"/>
                <a:gd name="T79" fmla="*/ 14 h 52"/>
                <a:gd name="T80" fmla="*/ 38 w 54"/>
                <a:gd name="T81" fmla="*/ 8 h 52"/>
                <a:gd name="T82" fmla="*/ 34 w 54"/>
                <a:gd name="T83" fmla="*/ 4 h 52"/>
                <a:gd name="T84" fmla="*/ 30 w 54"/>
                <a:gd name="T85" fmla="*/ 2 h 52"/>
                <a:gd name="T86" fmla="*/ 24 w 54"/>
                <a:gd name="T87" fmla="*/ 2 h 52"/>
                <a:gd name="T88" fmla="*/ 20 w 54"/>
                <a:gd name="T89" fmla="*/ 2 h 52"/>
                <a:gd name="T90" fmla="*/ 16 w 54"/>
                <a:gd name="T91" fmla="*/ 4 h 52"/>
                <a:gd name="T92" fmla="*/ 16 w 54"/>
                <a:gd name="T93" fmla="*/ 50 h 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4"/>
                <a:gd name="T142" fmla="*/ 0 h 52"/>
                <a:gd name="T143" fmla="*/ 54 w 54"/>
                <a:gd name="T144" fmla="*/ 52 h 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4" h="52">
                  <a:moveTo>
                    <a:pt x="0" y="52"/>
                  </a:move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2" y="18"/>
                  </a:lnTo>
                  <a:lnTo>
                    <a:pt x="54" y="26"/>
                  </a:lnTo>
                  <a:lnTo>
                    <a:pt x="52" y="32"/>
                  </a:lnTo>
                  <a:lnTo>
                    <a:pt x="50" y="40"/>
                  </a:lnTo>
                  <a:lnTo>
                    <a:pt x="46" y="44"/>
                  </a:lnTo>
                  <a:lnTo>
                    <a:pt x="40" y="50"/>
                  </a:lnTo>
                  <a:lnTo>
                    <a:pt x="34" y="52"/>
                  </a:lnTo>
                  <a:lnTo>
                    <a:pt x="24" y="52"/>
                  </a:lnTo>
                  <a:lnTo>
                    <a:pt x="0" y="52"/>
                  </a:lnTo>
                  <a:close/>
                  <a:moveTo>
                    <a:pt x="16" y="50"/>
                  </a:moveTo>
                  <a:lnTo>
                    <a:pt x="20" y="50"/>
                  </a:lnTo>
                  <a:lnTo>
                    <a:pt x="24" y="50"/>
                  </a:lnTo>
                  <a:lnTo>
                    <a:pt x="30" y="50"/>
                  </a:lnTo>
                  <a:lnTo>
                    <a:pt x="34" y="48"/>
                  </a:lnTo>
                  <a:lnTo>
                    <a:pt x="38" y="44"/>
                  </a:lnTo>
                  <a:lnTo>
                    <a:pt x="42" y="40"/>
                  </a:lnTo>
                  <a:lnTo>
                    <a:pt x="44" y="34"/>
                  </a:lnTo>
                  <a:lnTo>
                    <a:pt x="44" y="26"/>
                  </a:lnTo>
                  <a:lnTo>
                    <a:pt x="44" y="20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6" name="Freeform 53"/>
            <p:cNvSpPr>
              <a:spLocks/>
            </p:cNvSpPr>
            <p:nvPr/>
          </p:nvSpPr>
          <p:spPr bwMode="auto">
            <a:xfrm>
              <a:off x="2246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4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Freeform 54"/>
            <p:cNvSpPr>
              <a:spLocks noEditPoints="1"/>
            </p:cNvSpPr>
            <p:nvPr/>
          </p:nvSpPr>
          <p:spPr bwMode="auto">
            <a:xfrm>
              <a:off x="2272" y="2412"/>
              <a:ext cx="36" cy="56"/>
            </a:xfrm>
            <a:custGeom>
              <a:avLst/>
              <a:gdLst>
                <a:gd name="T0" fmla="*/ 26 w 36"/>
                <a:gd name="T1" fmla="*/ 50 h 56"/>
                <a:gd name="T2" fmla="*/ 22 w 36"/>
                <a:gd name="T3" fmla="*/ 52 h 56"/>
                <a:gd name="T4" fmla="*/ 20 w 36"/>
                <a:gd name="T5" fmla="*/ 54 h 56"/>
                <a:gd name="T6" fmla="*/ 18 w 36"/>
                <a:gd name="T7" fmla="*/ 56 h 56"/>
                <a:gd name="T8" fmla="*/ 14 w 36"/>
                <a:gd name="T9" fmla="*/ 56 h 56"/>
                <a:gd name="T10" fmla="*/ 10 w 36"/>
                <a:gd name="T11" fmla="*/ 54 h 56"/>
                <a:gd name="T12" fmla="*/ 4 w 36"/>
                <a:gd name="T13" fmla="*/ 50 h 56"/>
                <a:gd name="T14" fmla="*/ 2 w 36"/>
                <a:gd name="T15" fmla="*/ 46 h 56"/>
                <a:gd name="T16" fmla="*/ 0 w 36"/>
                <a:gd name="T17" fmla="*/ 38 h 56"/>
                <a:gd name="T18" fmla="*/ 2 w 36"/>
                <a:gd name="T19" fmla="*/ 32 h 56"/>
                <a:gd name="T20" fmla="*/ 4 w 36"/>
                <a:gd name="T21" fmla="*/ 24 h 56"/>
                <a:gd name="T22" fmla="*/ 8 w 36"/>
                <a:gd name="T23" fmla="*/ 22 h 56"/>
                <a:gd name="T24" fmla="*/ 12 w 36"/>
                <a:gd name="T25" fmla="*/ 18 h 56"/>
                <a:gd name="T26" fmla="*/ 18 w 36"/>
                <a:gd name="T27" fmla="*/ 18 h 56"/>
                <a:gd name="T28" fmla="*/ 22 w 36"/>
                <a:gd name="T29" fmla="*/ 20 h 56"/>
                <a:gd name="T30" fmla="*/ 26 w 36"/>
                <a:gd name="T31" fmla="*/ 22 h 56"/>
                <a:gd name="T32" fmla="*/ 26 w 36"/>
                <a:gd name="T33" fmla="*/ 14 h 56"/>
                <a:gd name="T34" fmla="*/ 24 w 36"/>
                <a:gd name="T35" fmla="*/ 8 h 56"/>
                <a:gd name="T36" fmla="*/ 24 w 36"/>
                <a:gd name="T37" fmla="*/ 6 h 56"/>
                <a:gd name="T38" fmla="*/ 24 w 36"/>
                <a:gd name="T39" fmla="*/ 4 h 56"/>
                <a:gd name="T40" fmla="*/ 24 w 36"/>
                <a:gd name="T41" fmla="*/ 4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4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0 h 56"/>
                <a:gd name="T58" fmla="*/ 32 w 36"/>
                <a:gd name="T59" fmla="*/ 46 h 56"/>
                <a:gd name="T60" fmla="*/ 32 w 36"/>
                <a:gd name="T61" fmla="*/ 48 h 56"/>
                <a:gd name="T62" fmla="*/ 32 w 36"/>
                <a:gd name="T63" fmla="*/ 50 h 56"/>
                <a:gd name="T64" fmla="*/ 32 w 36"/>
                <a:gd name="T65" fmla="*/ 50 h 56"/>
                <a:gd name="T66" fmla="*/ 34 w 36"/>
                <a:gd name="T67" fmla="*/ 52 h 56"/>
                <a:gd name="T68" fmla="*/ 34 w 36"/>
                <a:gd name="T69" fmla="*/ 52 h 56"/>
                <a:gd name="T70" fmla="*/ 36 w 36"/>
                <a:gd name="T71" fmla="*/ 52 h 56"/>
                <a:gd name="T72" fmla="*/ 36 w 36"/>
                <a:gd name="T73" fmla="*/ 50 h 56"/>
                <a:gd name="T74" fmla="*/ 36 w 36"/>
                <a:gd name="T75" fmla="*/ 52 h 56"/>
                <a:gd name="T76" fmla="*/ 26 w 36"/>
                <a:gd name="T77" fmla="*/ 56 h 56"/>
                <a:gd name="T78" fmla="*/ 26 w 36"/>
                <a:gd name="T79" fmla="*/ 56 h 56"/>
                <a:gd name="T80" fmla="*/ 26 w 36"/>
                <a:gd name="T81" fmla="*/ 50 h 56"/>
                <a:gd name="T82" fmla="*/ 26 w 36"/>
                <a:gd name="T83" fmla="*/ 46 h 56"/>
                <a:gd name="T84" fmla="*/ 26 w 36"/>
                <a:gd name="T85" fmla="*/ 30 h 56"/>
                <a:gd name="T86" fmla="*/ 24 w 36"/>
                <a:gd name="T87" fmla="*/ 28 h 56"/>
                <a:gd name="T88" fmla="*/ 24 w 36"/>
                <a:gd name="T89" fmla="*/ 24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0 h 56"/>
                <a:gd name="T96" fmla="*/ 16 w 36"/>
                <a:gd name="T97" fmla="*/ 20 h 56"/>
                <a:gd name="T98" fmla="*/ 14 w 36"/>
                <a:gd name="T99" fmla="*/ 22 h 56"/>
                <a:gd name="T100" fmla="*/ 10 w 36"/>
                <a:gd name="T101" fmla="*/ 24 h 56"/>
                <a:gd name="T102" fmla="*/ 8 w 36"/>
                <a:gd name="T103" fmla="*/ 28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6 h 56"/>
                <a:gd name="T110" fmla="*/ 14 w 36"/>
                <a:gd name="T111" fmla="*/ 50 h 56"/>
                <a:gd name="T112" fmla="*/ 18 w 36"/>
                <a:gd name="T113" fmla="*/ 50 h 56"/>
                <a:gd name="T114" fmla="*/ 22 w 36"/>
                <a:gd name="T115" fmla="*/ 50 h 56"/>
                <a:gd name="T116" fmla="*/ 26 w 36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6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6" y="50"/>
                  </a:lnTo>
                  <a:close/>
                  <a:moveTo>
                    <a:pt x="26" y="46"/>
                  </a:moveTo>
                  <a:lnTo>
                    <a:pt x="26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8" name="Freeform 55"/>
            <p:cNvSpPr>
              <a:spLocks/>
            </p:cNvSpPr>
            <p:nvPr/>
          </p:nvSpPr>
          <p:spPr bwMode="auto">
            <a:xfrm>
              <a:off x="2310" y="2432"/>
              <a:ext cx="38" cy="36"/>
            </a:xfrm>
            <a:custGeom>
              <a:avLst/>
              <a:gdLst>
                <a:gd name="T0" fmla="*/ 34 w 38"/>
                <a:gd name="T1" fmla="*/ 0 h 36"/>
                <a:gd name="T2" fmla="*/ 34 w 38"/>
                <a:gd name="T3" fmla="*/ 20 h 36"/>
                <a:gd name="T4" fmla="*/ 34 w 38"/>
                <a:gd name="T5" fmla="*/ 26 h 36"/>
                <a:gd name="T6" fmla="*/ 34 w 38"/>
                <a:gd name="T7" fmla="*/ 28 h 36"/>
                <a:gd name="T8" fmla="*/ 34 w 38"/>
                <a:gd name="T9" fmla="*/ 30 h 36"/>
                <a:gd name="T10" fmla="*/ 34 w 38"/>
                <a:gd name="T11" fmla="*/ 30 h 36"/>
                <a:gd name="T12" fmla="*/ 36 w 38"/>
                <a:gd name="T13" fmla="*/ 32 h 36"/>
                <a:gd name="T14" fmla="*/ 36 w 38"/>
                <a:gd name="T15" fmla="*/ 32 h 36"/>
                <a:gd name="T16" fmla="*/ 38 w 38"/>
                <a:gd name="T17" fmla="*/ 32 h 36"/>
                <a:gd name="T18" fmla="*/ 38 w 38"/>
                <a:gd name="T19" fmla="*/ 30 h 36"/>
                <a:gd name="T20" fmla="*/ 38 w 38"/>
                <a:gd name="T21" fmla="*/ 32 h 36"/>
                <a:gd name="T22" fmla="*/ 28 w 38"/>
                <a:gd name="T23" fmla="*/ 36 h 36"/>
                <a:gd name="T24" fmla="*/ 28 w 38"/>
                <a:gd name="T25" fmla="*/ 36 h 36"/>
                <a:gd name="T26" fmla="*/ 28 w 38"/>
                <a:gd name="T27" fmla="*/ 28 h 36"/>
                <a:gd name="T28" fmla="*/ 22 w 38"/>
                <a:gd name="T29" fmla="*/ 32 h 36"/>
                <a:gd name="T30" fmla="*/ 20 w 38"/>
                <a:gd name="T31" fmla="*/ 34 h 36"/>
                <a:gd name="T32" fmla="*/ 18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10 w 38"/>
                <a:gd name="T39" fmla="*/ 34 h 36"/>
                <a:gd name="T40" fmla="*/ 8 w 38"/>
                <a:gd name="T41" fmla="*/ 32 h 36"/>
                <a:gd name="T42" fmla="*/ 6 w 38"/>
                <a:gd name="T43" fmla="*/ 30 h 36"/>
                <a:gd name="T44" fmla="*/ 6 w 38"/>
                <a:gd name="T45" fmla="*/ 26 h 36"/>
                <a:gd name="T46" fmla="*/ 6 w 38"/>
                <a:gd name="T47" fmla="*/ 22 h 36"/>
                <a:gd name="T48" fmla="*/ 6 w 38"/>
                <a:gd name="T49" fmla="*/ 6 h 36"/>
                <a:gd name="T50" fmla="*/ 6 w 38"/>
                <a:gd name="T51" fmla="*/ 4 h 36"/>
                <a:gd name="T52" fmla="*/ 4 w 38"/>
                <a:gd name="T53" fmla="*/ 2 h 36"/>
                <a:gd name="T54" fmla="*/ 4 w 38"/>
                <a:gd name="T55" fmla="*/ 2 h 36"/>
                <a:gd name="T56" fmla="*/ 4 w 38"/>
                <a:gd name="T57" fmla="*/ 0 h 36"/>
                <a:gd name="T58" fmla="*/ 2 w 38"/>
                <a:gd name="T59" fmla="*/ 0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2 h 36"/>
                <a:gd name="T68" fmla="*/ 12 w 38"/>
                <a:gd name="T69" fmla="*/ 26 h 36"/>
                <a:gd name="T70" fmla="*/ 14 w 38"/>
                <a:gd name="T71" fmla="*/ 30 h 36"/>
                <a:gd name="T72" fmla="*/ 16 w 38"/>
                <a:gd name="T73" fmla="*/ 30 h 36"/>
                <a:gd name="T74" fmla="*/ 18 w 38"/>
                <a:gd name="T75" fmla="*/ 30 h 36"/>
                <a:gd name="T76" fmla="*/ 20 w 38"/>
                <a:gd name="T77" fmla="*/ 30 h 36"/>
                <a:gd name="T78" fmla="*/ 22 w 38"/>
                <a:gd name="T79" fmla="*/ 30 h 36"/>
                <a:gd name="T80" fmla="*/ 24 w 38"/>
                <a:gd name="T81" fmla="*/ 28 h 36"/>
                <a:gd name="T82" fmla="*/ 28 w 38"/>
                <a:gd name="T83" fmla="*/ 26 h 36"/>
                <a:gd name="T84" fmla="*/ 28 w 38"/>
                <a:gd name="T85" fmla="*/ 6 h 36"/>
                <a:gd name="T86" fmla="*/ 26 w 38"/>
                <a:gd name="T87" fmla="*/ 2 h 36"/>
                <a:gd name="T88" fmla="*/ 26 w 38"/>
                <a:gd name="T89" fmla="*/ 2 h 36"/>
                <a:gd name="T90" fmla="*/ 24 w 38"/>
                <a:gd name="T91" fmla="*/ 0 h 36"/>
                <a:gd name="T92" fmla="*/ 22 w 38"/>
                <a:gd name="T93" fmla="*/ 0 h 36"/>
                <a:gd name="T94" fmla="*/ 22 w 38"/>
                <a:gd name="T95" fmla="*/ 0 h 36"/>
                <a:gd name="T96" fmla="*/ 34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4" y="0"/>
                  </a:moveTo>
                  <a:lnTo>
                    <a:pt x="34" y="20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8" y="28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6" y="22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28" y="6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Freeform 56"/>
            <p:cNvSpPr>
              <a:spLocks/>
            </p:cNvSpPr>
            <p:nvPr/>
          </p:nvSpPr>
          <p:spPr bwMode="auto">
            <a:xfrm>
              <a:off x="2350" y="2430"/>
              <a:ext cx="60" cy="36"/>
            </a:xfrm>
            <a:custGeom>
              <a:avLst/>
              <a:gdLst>
                <a:gd name="T0" fmla="*/ 16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8 w 60"/>
                <a:gd name="T7" fmla="*/ 0 h 36"/>
                <a:gd name="T8" fmla="*/ 32 w 60"/>
                <a:gd name="T9" fmla="*/ 4 h 36"/>
                <a:gd name="T10" fmla="*/ 38 w 60"/>
                <a:gd name="T11" fmla="*/ 4 h 36"/>
                <a:gd name="T12" fmla="*/ 44 w 60"/>
                <a:gd name="T13" fmla="*/ 0 h 36"/>
                <a:gd name="T14" fmla="*/ 48 w 60"/>
                <a:gd name="T15" fmla="*/ 0 h 36"/>
                <a:gd name="T16" fmla="*/ 54 w 60"/>
                <a:gd name="T17" fmla="*/ 4 h 36"/>
                <a:gd name="T18" fmla="*/ 56 w 60"/>
                <a:gd name="T19" fmla="*/ 10 h 36"/>
                <a:gd name="T20" fmla="*/ 56 w 60"/>
                <a:gd name="T21" fmla="*/ 28 h 36"/>
                <a:gd name="T22" fmla="*/ 56 w 60"/>
                <a:gd name="T23" fmla="*/ 34 h 36"/>
                <a:gd name="T24" fmla="*/ 58 w 60"/>
                <a:gd name="T25" fmla="*/ 36 h 36"/>
                <a:gd name="T26" fmla="*/ 60 w 60"/>
                <a:gd name="T27" fmla="*/ 36 h 36"/>
                <a:gd name="T28" fmla="*/ 44 w 60"/>
                <a:gd name="T29" fmla="*/ 36 h 36"/>
                <a:gd name="T30" fmla="*/ 44 w 60"/>
                <a:gd name="T31" fmla="*/ 36 h 36"/>
                <a:gd name="T32" fmla="*/ 48 w 60"/>
                <a:gd name="T33" fmla="*/ 36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10 h 36"/>
                <a:gd name="T40" fmla="*/ 46 w 60"/>
                <a:gd name="T41" fmla="*/ 6 h 36"/>
                <a:gd name="T42" fmla="*/ 40 w 60"/>
                <a:gd name="T43" fmla="*/ 6 h 36"/>
                <a:gd name="T44" fmla="*/ 36 w 60"/>
                <a:gd name="T45" fmla="*/ 8 h 36"/>
                <a:gd name="T46" fmla="*/ 34 w 60"/>
                <a:gd name="T47" fmla="*/ 10 h 36"/>
                <a:gd name="T48" fmla="*/ 34 w 60"/>
                <a:gd name="T49" fmla="*/ 28 h 36"/>
                <a:gd name="T50" fmla="*/ 34 w 60"/>
                <a:gd name="T51" fmla="*/ 34 h 36"/>
                <a:gd name="T52" fmla="*/ 36 w 60"/>
                <a:gd name="T53" fmla="*/ 36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6 h 36"/>
                <a:gd name="T60" fmla="*/ 26 w 60"/>
                <a:gd name="T61" fmla="*/ 34 h 36"/>
                <a:gd name="T62" fmla="*/ 28 w 60"/>
                <a:gd name="T63" fmla="*/ 32 h 36"/>
                <a:gd name="T64" fmla="*/ 28 w 60"/>
                <a:gd name="T65" fmla="*/ 14 h 36"/>
                <a:gd name="T66" fmla="*/ 26 w 60"/>
                <a:gd name="T67" fmla="*/ 8 h 36"/>
                <a:gd name="T68" fmla="*/ 22 w 60"/>
                <a:gd name="T69" fmla="*/ 6 h 36"/>
                <a:gd name="T70" fmla="*/ 16 w 60"/>
                <a:gd name="T71" fmla="*/ 6 h 36"/>
                <a:gd name="T72" fmla="*/ 12 w 60"/>
                <a:gd name="T73" fmla="*/ 10 h 36"/>
                <a:gd name="T74" fmla="*/ 12 w 60"/>
                <a:gd name="T75" fmla="*/ 32 h 36"/>
                <a:gd name="T76" fmla="*/ 12 w 60"/>
                <a:gd name="T77" fmla="*/ 34 h 36"/>
                <a:gd name="T78" fmla="*/ 14 w 60"/>
                <a:gd name="T79" fmla="*/ 36 h 36"/>
                <a:gd name="T80" fmla="*/ 18 w 60"/>
                <a:gd name="T81" fmla="*/ 36 h 36"/>
                <a:gd name="T82" fmla="*/ 0 w 60"/>
                <a:gd name="T83" fmla="*/ 36 h 36"/>
                <a:gd name="T84" fmla="*/ 4 w 60"/>
                <a:gd name="T85" fmla="*/ 36 h 36"/>
                <a:gd name="T86" fmla="*/ 4 w 60"/>
                <a:gd name="T87" fmla="*/ 34 h 36"/>
                <a:gd name="T88" fmla="*/ 6 w 60"/>
                <a:gd name="T89" fmla="*/ 28 h 36"/>
                <a:gd name="T90" fmla="*/ 6 w 60"/>
                <a:gd name="T91" fmla="*/ 10 h 36"/>
                <a:gd name="T92" fmla="*/ 4 w 60"/>
                <a:gd name="T93" fmla="*/ 6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6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8" y="4"/>
                  </a:lnTo>
                  <a:lnTo>
                    <a:pt x="40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56" y="28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48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28" y="28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0" name="Freeform 57"/>
            <p:cNvSpPr>
              <a:spLocks noEditPoints="1"/>
            </p:cNvSpPr>
            <p:nvPr/>
          </p:nvSpPr>
          <p:spPr bwMode="auto">
            <a:xfrm>
              <a:off x="2412" y="2430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2 w 38"/>
                <a:gd name="T3" fmla="*/ 8 h 54"/>
                <a:gd name="T4" fmla="*/ 18 w 38"/>
                <a:gd name="T5" fmla="*/ 2 h 54"/>
                <a:gd name="T6" fmla="*/ 24 w 38"/>
                <a:gd name="T7" fmla="*/ 0 h 54"/>
                <a:gd name="T8" fmla="*/ 34 w 38"/>
                <a:gd name="T9" fmla="*/ 4 h 54"/>
                <a:gd name="T10" fmla="*/ 38 w 38"/>
                <a:gd name="T11" fmla="*/ 18 h 54"/>
                <a:gd name="T12" fmla="*/ 36 w 38"/>
                <a:gd name="T13" fmla="*/ 28 h 54"/>
                <a:gd name="T14" fmla="*/ 28 w 38"/>
                <a:gd name="T15" fmla="*/ 36 h 54"/>
                <a:gd name="T16" fmla="*/ 18 w 38"/>
                <a:gd name="T17" fmla="*/ 38 h 54"/>
                <a:gd name="T18" fmla="*/ 14 w 38"/>
                <a:gd name="T19" fmla="*/ 36 h 54"/>
                <a:gd name="T20" fmla="*/ 12 w 38"/>
                <a:gd name="T21" fmla="*/ 46 h 54"/>
                <a:gd name="T22" fmla="*/ 12 w 38"/>
                <a:gd name="T23" fmla="*/ 52 h 54"/>
                <a:gd name="T24" fmla="*/ 14 w 38"/>
                <a:gd name="T25" fmla="*/ 52 h 54"/>
                <a:gd name="T26" fmla="*/ 18 w 38"/>
                <a:gd name="T27" fmla="*/ 54 h 54"/>
                <a:gd name="T28" fmla="*/ 0 w 38"/>
                <a:gd name="T29" fmla="*/ 54 h 54"/>
                <a:gd name="T30" fmla="*/ 0 w 38"/>
                <a:gd name="T31" fmla="*/ 54 h 54"/>
                <a:gd name="T32" fmla="*/ 4 w 38"/>
                <a:gd name="T33" fmla="*/ 52 h 54"/>
                <a:gd name="T34" fmla="*/ 6 w 38"/>
                <a:gd name="T35" fmla="*/ 52 h 54"/>
                <a:gd name="T36" fmla="*/ 6 w 38"/>
                <a:gd name="T37" fmla="*/ 46 h 54"/>
                <a:gd name="T38" fmla="*/ 6 w 38"/>
                <a:gd name="T39" fmla="*/ 8 h 54"/>
                <a:gd name="T40" fmla="*/ 6 w 38"/>
                <a:gd name="T41" fmla="*/ 6 h 54"/>
                <a:gd name="T42" fmla="*/ 4 w 38"/>
                <a:gd name="T43" fmla="*/ 4 h 54"/>
                <a:gd name="T44" fmla="*/ 2 w 38"/>
                <a:gd name="T45" fmla="*/ 4 h 54"/>
                <a:gd name="T46" fmla="*/ 0 w 38"/>
                <a:gd name="T47" fmla="*/ 4 h 54"/>
                <a:gd name="T48" fmla="*/ 12 w 38"/>
                <a:gd name="T49" fmla="*/ 24 h 54"/>
                <a:gd name="T50" fmla="*/ 12 w 38"/>
                <a:gd name="T51" fmla="*/ 30 h 54"/>
                <a:gd name="T52" fmla="*/ 16 w 38"/>
                <a:gd name="T53" fmla="*/ 34 h 54"/>
                <a:gd name="T54" fmla="*/ 22 w 38"/>
                <a:gd name="T55" fmla="*/ 36 h 54"/>
                <a:gd name="T56" fmla="*/ 28 w 38"/>
                <a:gd name="T57" fmla="*/ 32 h 54"/>
                <a:gd name="T58" fmla="*/ 30 w 38"/>
                <a:gd name="T59" fmla="*/ 22 h 54"/>
                <a:gd name="T60" fmla="*/ 28 w 38"/>
                <a:gd name="T61" fmla="*/ 10 h 54"/>
                <a:gd name="T62" fmla="*/ 22 w 38"/>
                <a:gd name="T63" fmla="*/ 6 h 54"/>
                <a:gd name="T64" fmla="*/ 18 w 38"/>
                <a:gd name="T65" fmla="*/ 6 h 54"/>
                <a:gd name="T66" fmla="*/ 12 w 38"/>
                <a:gd name="T67" fmla="*/ 12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0" y="4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6" y="10"/>
                  </a:lnTo>
                  <a:lnTo>
                    <a:pt x="38" y="18"/>
                  </a:lnTo>
                  <a:lnTo>
                    <a:pt x="36" y="24"/>
                  </a:lnTo>
                  <a:lnTo>
                    <a:pt x="36" y="28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4"/>
                  </a:lnTo>
                  <a:close/>
                  <a:moveTo>
                    <a:pt x="12" y="12"/>
                  </a:moveTo>
                  <a:lnTo>
                    <a:pt x="12" y="24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4" y="32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8" y="32"/>
                  </a:lnTo>
                  <a:lnTo>
                    <a:pt x="30" y="28"/>
                  </a:lnTo>
                  <a:lnTo>
                    <a:pt x="30" y="22"/>
                  </a:lnTo>
                  <a:lnTo>
                    <a:pt x="30" y="14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Freeform 58"/>
            <p:cNvSpPr>
              <a:spLocks noEditPoints="1"/>
            </p:cNvSpPr>
            <p:nvPr/>
          </p:nvSpPr>
          <p:spPr bwMode="auto">
            <a:xfrm>
              <a:off x="2454" y="2430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8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20 w 30"/>
                <a:gd name="T9" fmla="*/ 32 h 38"/>
                <a:gd name="T10" fmla="*/ 22 w 30"/>
                <a:gd name="T11" fmla="*/ 30 h 38"/>
                <a:gd name="T12" fmla="*/ 26 w 30"/>
                <a:gd name="T13" fmla="*/ 30 h 38"/>
                <a:gd name="T14" fmla="*/ 28 w 30"/>
                <a:gd name="T15" fmla="*/ 26 h 38"/>
                <a:gd name="T16" fmla="*/ 30 w 30"/>
                <a:gd name="T17" fmla="*/ 22 h 38"/>
                <a:gd name="T18" fmla="*/ 30 w 30"/>
                <a:gd name="T19" fmla="*/ 24 h 38"/>
                <a:gd name="T20" fmla="*/ 28 w 30"/>
                <a:gd name="T21" fmla="*/ 28 h 38"/>
                <a:gd name="T22" fmla="*/ 26 w 30"/>
                <a:gd name="T23" fmla="*/ 34 h 38"/>
                <a:gd name="T24" fmla="*/ 22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6 w 30"/>
                <a:gd name="T31" fmla="*/ 32 h 38"/>
                <a:gd name="T32" fmla="*/ 2 w 30"/>
                <a:gd name="T33" fmla="*/ 26 h 38"/>
                <a:gd name="T34" fmla="*/ 0 w 30"/>
                <a:gd name="T35" fmla="*/ 20 h 38"/>
                <a:gd name="T36" fmla="*/ 2 w 30"/>
                <a:gd name="T37" fmla="*/ 14 h 38"/>
                <a:gd name="T38" fmla="*/ 2 w 30"/>
                <a:gd name="T39" fmla="*/ 10 h 38"/>
                <a:gd name="T40" fmla="*/ 6 w 30"/>
                <a:gd name="T41" fmla="*/ 6 h 38"/>
                <a:gd name="T42" fmla="*/ 10 w 30"/>
                <a:gd name="T43" fmla="*/ 2 h 38"/>
                <a:gd name="T44" fmla="*/ 16 w 30"/>
                <a:gd name="T45" fmla="*/ 0 h 38"/>
                <a:gd name="T46" fmla="*/ 22 w 30"/>
                <a:gd name="T47" fmla="*/ 2 h 38"/>
                <a:gd name="T48" fmla="*/ 26 w 30"/>
                <a:gd name="T49" fmla="*/ 4 h 38"/>
                <a:gd name="T50" fmla="*/ 30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2 w 30"/>
                <a:gd name="T63" fmla="*/ 8 h 38"/>
                <a:gd name="T64" fmla="*/ 20 w 30"/>
                <a:gd name="T65" fmla="*/ 6 h 38"/>
                <a:gd name="T66" fmla="*/ 18 w 30"/>
                <a:gd name="T67" fmla="*/ 4 h 38"/>
                <a:gd name="T68" fmla="*/ 16 w 30"/>
                <a:gd name="T69" fmla="*/ 4 h 38"/>
                <a:gd name="T70" fmla="*/ 14 w 30"/>
                <a:gd name="T71" fmla="*/ 2 h 38"/>
                <a:gd name="T72" fmla="*/ 12 w 30"/>
                <a:gd name="T73" fmla="*/ 4 h 38"/>
                <a:gd name="T74" fmla="*/ 10 w 30"/>
                <a:gd name="T75" fmla="*/ 6 h 38"/>
                <a:gd name="T76" fmla="*/ 8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8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Freeform 59"/>
            <p:cNvSpPr>
              <a:spLocks noEditPoints="1"/>
            </p:cNvSpPr>
            <p:nvPr/>
          </p:nvSpPr>
          <p:spPr bwMode="auto">
            <a:xfrm>
              <a:off x="2490" y="2412"/>
              <a:ext cx="38" cy="56"/>
            </a:xfrm>
            <a:custGeom>
              <a:avLst/>
              <a:gdLst>
                <a:gd name="T0" fmla="*/ 26 w 38"/>
                <a:gd name="T1" fmla="*/ 50 h 56"/>
                <a:gd name="T2" fmla="*/ 22 w 38"/>
                <a:gd name="T3" fmla="*/ 52 h 56"/>
                <a:gd name="T4" fmla="*/ 20 w 38"/>
                <a:gd name="T5" fmla="*/ 54 h 56"/>
                <a:gd name="T6" fmla="*/ 18 w 38"/>
                <a:gd name="T7" fmla="*/ 56 h 56"/>
                <a:gd name="T8" fmla="*/ 14 w 38"/>
                <a:gd name="T9" fmla="*/ 56 h 56"/>
                <a:gd name="T10" fmla="*/ 10 w 38"/>
                <a:gd name="T11" fmla="*/ 54 h 56"/>
                <a:gd name="T12" fmla="*/ 4 w 38"/>
                <a:gd name="T13" fmla="*/ 50 h 56"/>
                <a:gd name="T14" fmla="*/ 2 w 38"/>
                <a:gd name="T15" fmla="*/ 46 h 56"/>
                <a:gd name="T16" fmla="*/ 0 w 38"/>
                <a:gd name="T17" fmla="*/ 38 h 56"/>
                <a:gd name="T18" fmla="*/ 2 w 38"/>
                <a:gd name="T19" fmla="*/ 32 h 56"/>
                <a:gd name="T20" fmla="*/ 6 w 38"/>
                <a:gd name="T21" fmla="*/ 24 h 56"/>
                <a:gd name="T22" fmla="*/ 8 w 38"/>
                <a:gd name="T23" fmla="*/ 22 h 56"/>
                <a:gd name="T24" fmla="*/ 12 w 38"/>
                <a:gd name="T25" fmla="*/ 18 h 56"/>
                <a:gd name="T26" fmla="*/ 18 w 38"/>
                <a:gd name="T27" fmla="*/ 18 h 56"/>
                <a:gd name="T28" fmla="*/ 22 w 38"/>
                <a:gd name="T29" fmla="*/ 20 h 56"/>
                <a:gd name="T30" fmla="*/ 26 w 38"/>
                <a:gd name="T31" fmla="*/ 22 h 56"/>
                <a:gd name="T32" fmla="*/ 26 w 38"/>
                <a:gd name="T33" fmla="*/ 14 h 56"/>
                <a:gd name="T34" fmla="*/ 26 w 38"/>
                <a:gd name="T35" fmla="*/ 8 h 56"/>
                <a:gd name="T36" fmla="*/ 26 w 38"/>
                <a:gd name="T37" fmla="*/ 6 h 56"/>
                <a:gd name="T38" fmla="*/ 24 w 38"/>
                <a:gd name="T39" fmla="*/ 4 h 56"/>
                <a:gd name="T40" fmla="*/ 24 w 38"/>
                <a:gd name="T41" fmla="*/ 4 h 56"/>
                <a:gd name="T42" fmla="*/ 24 w 38"/>
                <a:gd name="T43" fmla="*/ 4 h 56"/>
                <a:gd name="T44" fmla="*/ 24 w 38"/>
                <a:gd name="T45" fmla="*/ 4 h 56"/>
                <a:gd name="T46" fmla="*/ 22 w 38"/>
                <a:gd name="T47" fmla="*/ 4 h 56"/>
                <a:gd name="T48" fmla="*/ 20 w 38"/>
                <a:gd name="T49" fmla="*/ 4 h 56"/>
                <a:gd name="T50" fmla="*/ 20 w 38"/>
                <a:gd name="T51" fmla="*/ 4 h 56"/>
                <a:gd name="T52" fmla="*/ 30 w 38"/>
                <a:gd name="T53" fmla="*/ 0 h 56"/>
                <a:gd name="T54" fmla="*/ 32 w 38"/>
                <a:gd name="T55" fmla="*/ 0 h 56"/>
                <a:gd name="T56" fmla="*/ 32 w 38"/>
                <a:gd name="T57" fmla="*/ 40 h 56"/>
                <a:gd name="T58" fmla="*/ 32 w 38"/>
                <a:gd name="T59" fmla="*/ 46 h 56"/>
                <a:gd name="T60" fmla="*/ 32 w 38"/>
                <a:gd name="T61" fmla="*/ 48 h 56"/>
                <a:gd name="T62" fmla="*/ 32 w 38"/>
                <a:gd name="T63" fmla="*/ 50 h 56"/>
                <a:gd name="T64" fmla="*/ 34 w 38"/>
                <a:gd name="T65" fmla="*/ 50 h 56"/>
                <a:gd name="T66" fmla="*/ 34 w 38"/>
                <a:gd name="T67" fmla="*/ 52 h 56"/>
                <a:gd name="T68" fmla="*/ 34 w 38"/>
                <a:gd name="T69" fmla="*/ 52 h 56"/>
                <a:gd name="T70" fmla="*/ 36 w 38"/>
                <a:gd name="T71" fmla="*/ 52 h 56"/>
                <a:gd name="T72" fmla="*/ 36 w 38"/>
                <a:gd name="T73" fmla="*/ 50 h 56"/>
                <a:gd name="T74" fmla="*/ 38 w 38"/>
                <a:gd name="T75" fmla="*/ 52 h 56"/>
                <a:gd name="T76" fmla="*/ 28 w 38"/>
                <a:gd name="T77" fmla="*/ 56 h 56"/>
                <a:gd name="T78" fmla="*/ 26 w 38"/>
                <a:gd name="T79" fmla="*/ 56 h 56"/>
                <a:gd name="T80" fmla="*/ 26 w 38"/>
                <a:gd name="T81" fmla="*/ 50 h 56"/>
                <a:gd name="T82" fmla="*/ 26 w 38"/>
                <a:gd name="T83" fmla="*/ 46 h 56"/>
                <a:gd name="T84" fmla="*/ 26 w 38"/>
                <a:gd name="T85" fmla="*/ 30 h 56"/>
                <a:gd name="T86" fmla="*/ 24 w 38"/>
                <a:gd name="T87" fmla="*/ 28 h 56"/>
                <a:gd name="T88" fmla="*/ 24 w 38"/>
                <a:gd name="T89" fmla="*/ 24 h 56"/>
                <a:gd name="T90" fmla="*/ 22 w 38"/>
                <a:gd name="T91" fmla="*/ 24 h 56"/>
                <a:gd name="T92" fmla="*/ 20 w 38"/>
                <a:gd name="T93" fmla="*/ 22 h 56"/>
                <a:gd name="T94" fmla="*/ 18 w 38"/>
                <a:gd name="T95" fmla="*/ 20 h 56"/>
                <a:gd name="T96" fmla="*/ 16 w 38"/>
                <a:gd name="T97" fmla="*/ 20 h 56"/>
                <a:gd name="T98" fmla="*/ 14 w 38"/>
                <a:gd name="T99" fmla="*/ 22 h 56"/>
                <a:gd name="T100" fmla="*/ 10 w 38"/>
                <a:gd name="T101" fmla="*/ 24 h 56"/>
                <a:gd name="T102" fmla="*/ 8 w 38"/>
                <a:gd name="T103" fmla="*/ 28 h 56"/>
                <a:gd name="T104" fmla="*/ 8 w 38"/>
                <a:gd name="T105" fmla="*/ 36 h 56"/>
                <a:gd name="T106" fmla="*/ 8 w 38"/>
                <a:gd name="T107" fmla="*/ 42 h 56"/>
                <a:gd name="T108" fmla="*/ 10 w 38"/>
                <a:gd name="T109" fmla="*/ 46 h 56"/>
                <a:gd name="T110" fmla="*/ 14 w 38"/>
                <a:gd name="T111" fmla="*/ 50 h 56"/>
                <a:gd name="T112" fmla="*/ 18 w 38"/>
                <a:gd name="T113" fmla="*/ 50 h 56"/>
                <a:gd name="T114" fmla="*/ 22 w 38"/>
                <a:gd name="T115" fmla="*/ 50 h 56"/>
                <a:gd name="T116" fmla="*/ 26 w 38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"/>
                <a:gd name="T178" fmla="*/ 0 h 56"/>
                <a:gd name="T179" fmla="*/ 38 w 38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" h="56">
                  <a:moveTo>
                    <a:pt x="26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14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8" y="52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6" y="50"/>
                  </a:lnTo>
                  <a:close/>
                  <a:moveTo>
                    <a:pt x="26" y="46"/>
                  </a:moveTo>
                  <a:lnTo>
                    <a:pt x="26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Freeform 60"/>
            <p:cNvSpPr>
              <a:spLocks/>
            </p:cNvSpPr>
            <p:nvPr/>
          </p:nvSpPr>
          <p:spPr bwMode="auto">
            <a:xfrm>
              <a:off x="2530" y="241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4 w 22"/>
                <a:gd name="T9" fmla="*/ 12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0 h 72"/>
                <a:gd name="T20" fmla="*/ 16 w 22"/>
                <a:gd name="T21" fmla="*/ 58 h 72"/>
                <a:gd name="T22" fmla="*/ 10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4" name="Freeform 61"/>
            <p:cNvSpPr>
              <a:spLocks/>
            </p:cNvSpPr>
            <p:nvPr/>
          </p:nvSpPr>
          <p:spPr bwMode="auto">
            <a:xfrm>
              <a:off x="2640" y="241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0 h 54"/>
                <a:gd name="T6" fmla="*/ 48 w 58"/>
                <a:gd name="T7" fmla="*/ 8 h 54"/>
                <a:gd name="T8" fmla="*/ 48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4 w 58"/>
                <a:gd name="T27" fmla="*/ 0 h 54"/>
                <a:gd name="T28" fmla="*/ 52 w 58"/>
                <a:gd name="T29" fmla="*/ 2 h 54"/>
                <a:gd name="T30" fmla="*/ 52 w 58"/>
                <a:gd name="T31" fmla="*/ 4 h 54"/>
                <a:gd name="T32" fmla="*/ 52 w 58"/>
                <a:gd name="T33" fmla="*/ 8 h 54"/>
                <a:gd name="T34" fmla="*/ 52 w 58"/>
                <a:gd name="T35" fmla="*/ 54 h 54"/>
                <a:gd name="T36" fmla="*/ 50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6 w 58"/>
                <a:gd name="T45" fmla="*/ 50 h 54"/>
                <a:gd name="T46" fmla="*/ 18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4 w 58"/>
                <a:gd name="T55" fmla="*/ 52 h 54"/>
                <a:gd name="T56" fmla="*/ 4 w 58"/>
                <a:gd name="T57" fmla="*/ 52 h 54"/>
                <a:gd name="T58" fmla="*/ 6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2 w 58"/>
                <a:gd name="T67" fmla="*/ 44 h 54"/>
                <a:gd name="T68" fmla="*/ 12 w 58"/>
                <a:gd name="T69" fmla="*/ 8 h 54"/>
                <a:gd name="T70" fmla="*/ 10 w 58"/>
                <a:gd name="T71" fmla="*/ 4 h 54"/>
                <a:gd name="T72" fmla="*/ 8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5" name="Freeform 62"/>
            <p:cNvSpPr>
              <a:spLocks noEditPoints="1"/>
            </p:cNvSpPr>
            <p:nvPr/>
          </p:nvSpPr>
          <p:spPr bwMode="auto">
            <a:xfrm>
              <a:off x="2700" y="2414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6 w 42"/>
                <a:gd name="T7" fmla="*/ 50 h 52"/>
                <a:gd name="T8" fmla="*/ 18 w 42"/>
                <a:gd name="T9" fmla="*/ 52 h 52"/>
                <a:gd name="T10" fmla="*/ 20 w 42"/>
                <a:gd name="T11" fmla="*/ 52 h 52"/>
                <a:gd name="T12" fmla="*/ 22 w 42"/>
                <a:gd name="T13" fmla="*/ 52 h 52"/>
                <a:gd name="T14" fmla="*/ 22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6 w 42"/>
                <a:gd name="T23" fmla="*/ 52 h 52"/>
                <a:gd name="T24" fmla="*/ 6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6 w 42"/>
                <a:gd name="T35" fmla="*/ 2 h 52"/>
                <a:gd name="T36" fmla="*/ 4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6 w 42"/>
                <a:gd name="T47" fmla="*/ 0 h 52"/>
                <a:gd name="T48" fmla="*/ 32 w 42"/>
                <a:gd name="T49" fmla="*/ 2 h 52"/>
                <a:gd name="T50" fmla="*/ 36 w 42"/>
                <a:gd name="T51" fmla="*/ 2 h 52"/>
                <a:gd name="T52" fmla="*/ 38 w 42"/>
                <a:gd name="T53" fmla="*/ 6 h 52"/>
                <a:gd name="T54" fmla="*/ 40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6 w 42"/>
                <a:gd name="T61" fmla="*/ 24 h 52"/>
                <a:gd name="T62" fmla="*/ 32 w 42"/>
                <a:gd name="T63" fmla="*/ 28 h 52"/>
                <a:gd name="T64" fmla="*/ 24 w 42"/>
                <a:gd name="T65" fmla="*/ 28 h 52"/>
                <a:gd name="T66" fmla="*/ 22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18 w 42"/>
                <a:gd name="T79" fmla="*/ 26 h 52"/>
                <a:gd name="T80" fmla="*/ 20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28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0 w 42"/>
                <a:gd name="T95" fmla="*/ 8 h 52"/>
                <a:gd name="T96" fmla="*/ 28 w 42"/>
                <a:gd name="T97" fmla="*/ 6 h 52"/>
                <a:gd name="T98" fmla="*/ 26 w 42"/>
                <a:gd name="T99" fmla="*/ 4 h 52"/>
                <a:gd name="T100" fmla="*/ 24 w 42"/>
                <a:gd name="T101" fmla="*/ 2 h 52"/>
                <a:gd name="T102" fmla="*/ 20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6" name="Freeform 63"/>
            <p:cNvSpPr>
              <a:spLocks/>
            </p:cNvSpPr>
            <p:nvPr/>
          </p:nvSpPr>
          <p:spPr bwMode="auto">
            <a:xfrm>
              <a:off x="2746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7" name="Freeform 64"/>
            <p:cNvSpPr>
              <a:spLocks/>
            </p:cNvSpPr>
            <p:nvPr/>
          </p:nvSpPr>
          <p:spPr bwMode="auto">
            <a:xfrm>
              <a:off x="2774" y="2430"/>
              <a:ext cx="24" cy="38"/>
            </a:xfrm>
            <a:custGeom>
              <a:avLst/>
              <a:gdLst>
                <a:gd name="T0" fmla="*/ 22 w 24"/>
                <a:gd name="T1" fmla="*/ 0 h 38"/>
                <a:gd name="T2" fmla="*/ 22 w 24"/>
                <a:gd name="T3" fmla="*/ 12 h 38"/>
                <a:gd name="T4" fmla="*/ 22 w 24"/>
                <a:gd name="T5" fmla="*/ 12 h 38"/>
                <a:gd name="T6" fmla="*/ 20 w 24"/>
                <a:gd name="T7" fmla="*/ 8 h 38"/>
                <a:gd name="T8" fmla="*/ 18 w 24"/>
                <a:gd name="T9" fmla="*/ 4 h 38"/>
                <a:gd name="T10" fmla="*/ 14 w 24"/>
                <a:gd name="T11" fmla="*/ 4 h 38"/>
                <a:gd name="T12" fmla="*/ 12 w 24"/>
                <a:gd name="T13" fmla="*/ 2 h 38"/>
                <a:gd name="T14" fmla="*/ 10 w 24"/>
                <a:gd name="T15" fmla="*/ 4 h 38"/>
                <a:gd name="T16" fmla="*/ 8 w 24"/>
                <a:gd name="T17" fmla="*/ 4 h 38"/>
                <a:gd name="T18" fmla="*/ 6 w 24"/>
                <a:gd name="T19" fmla="*/ 6 h 38"/>
                <a:gd name="T20" fmla="*/ 6 w 24"/>
                <a:gd name="T21" fmla="*/ 8 h 38"/>
                <a:gd name="T22" fmla="*/ 6 w 24"/>
                <a:gd name="T23" fmla="*/ 10 h 38"/>
                <a:gd name="T24" fmla="*/ 6 w 24"/>
                <a:gd name="T25" fmla="*/ 10 h 38"/>
                <a:gd name="T26" fmla="*/ 8 w 24"/>
                <a:gd name="T27" fmla="*/ 12 h 38"/>
                <a:gd name="T28" fmla="*/ 12 w 24"/>
                <a:gd name="T29" fmla="*/ 14 h 38"/>
                <a:gd name="T30" fmla="*/ 16 w 24"/>
                <a:gd name="T31" fmla="*/ 16 h 38"/>
                <a:gd name="T32" fmla="*/ 22 w 24"/>
                <a:gd name="T33" fmla="*/ 20 h 38"/>
                <a:gd name="T34" fmla="*/ 24 w 24"/>
                <a:gd name="T35" fmla="*/ 24 h 38"/>
                <a:gd name="T36" fmla="*/ 24 w 24"/>
                <a:gd name="T37" fmla="*/ 26 h 38"/>
                <a:gd name="T38" fmla="*/ 24 w 24"/>
                <a:gd name="T39" fmla="*/ 32 h 38"/>
                <a:gd name="T40" fmla="*/ 20 w 24"/>
                <a:gd name="T41" fmla="*/ 34 h 38"/>
                <a:gd name="T42" fmla="*/ 16 w 24"/>
                <a:gd name="T43" fmla="*/ 36 h 38"/>
                <a:gd name="T44" fmla="*/ 12 w 24"/>
                <a:gd name="T45" fmla="*/ 38 h 38"/>
                <a:gd name="T46" fmla="*/ 8 w 24"/>
                <a:gd name="T47" fmla="*/ 38 h 38"/>
                <a:gd name="T48" fmla="*/ 4 w 24"/>
                <a:gd name="T49" fmla="*/ 36 h 38"/>
                <a:gd name="T50" fmla="*/ 4 w 24"/>
                <a:gd name="T51" fmla="*/ 36 h 38"/>
                <a:gd name="T52" fmla="*/ 2 w 24"/>
                <a:gd name="T53" fmla="*/ 36 h 38"/>
                <a:gd name="T54" fmla="*/ 2 w 24"/>
                <a:gd name="T55" fmla="*/ 36 h 38"/>
                <a:gd name="T56" fmla="*/ 2 w 24"/>
                <a:gd name="T57" fmla="*/ 38 h 38"/>
                <a:gd name="T58" fmla="*/ 0 w 24"/>
                <a:gd name="T59" fmla="*/ 38 h 38"/>
                <a:gd name="T60" fmla="*/ 0 w 24"/>
                <a:gd name="T61" fmla="*/ 26 h 38"/>
                <a:gd name="T62" fmla="*/ 2 w 24"/>
                <a:gd name="T63" fmla="*/ 26 h 38"/>
                <a:gd name="T64" fmla="*/ 2 w 24"/>
                <a:gd name="T65" fmla="*/ 30 h 38"/>
                <a:gd name="T66" fmla="*/ 6 w 24"/>
                <a:gd name="T67" fmla="*/ 32 h 38"/>
                <a:gd name="T68" fmla="*/ 8 w 24"/>
                <a:gd name="T69" fmla="*/ 34 h 38"/>
                <a:gd name="T70" fmla="*/ 12 w 24"/>
                <a:gd name="T71" fmla="*/ 36 h 38"/>
                <a:gd name="T72" fmla="*/ 16 w 24"/>
                <a:gd name="T73" fmla="*/ 34 h 38"/>
                <a:gd name="T74" fmla="*/ 18 w 24"/>
                <a:gd name="T75" fmla="*/ 34 h 38"/>
                <a:gd name="T76" fmla="*/ 18 w 24"/>
                <a:gd name="T77" fmla="*/ 32 h 38"/>
                <a:gd name="T78" fmla="*/ 18 w 24"/>
                <a:gd name="T79" fmla="*/ 30 h 38"/>
                <a:gd name="T80" fmla="*/ 18 w 24"/>
                <a:gd name="T81" fmla="*/ 28 h 38"/>
                <a:gd name="T82" fmla="*/ 16 w 24"/>
                <a:gd name="T83" fmla="*/ 26 h 38"/>
                <a:gd name="T84" fmla="*/ 14 w 24"/>
                <a:gd name="T85" fmla="*/ 24 h 38"/>
                <a:gd name="T86" fmla="*/ 10 w 24"/>
                <a:gd name="T87" fmla="*/ 20 h 38"/>
                <a:gd name="T88" fmla="*/ 4 w 24"/>
                <a:gd name="T89" fmla="*/ 18 h 38"/>
                <a:gd name="T90" fmla="*/ 2 w 24"/>
                <a:gd name="T91" fmla="*/ 16 h 38"/>
                <a:gd name="T92" fmla="*/ 0 w 24"/>
                <a:gd name="T93" fmla="*/ 14 h 38"/>
                <a:gd name="T94" fmla="*/ 0 w 24"/>
                <a:gd name="T95" fmla="*/ 10 h 38"/>
                <a:gd name="T96" fmla="*/ 2 w 24"/>
                <a:gd name="T97" fmla="*/ 6 h 38"/>
                <a:gd name="T98" fmla="*/ 4 w 24"/>
                <a:gd name="T99" fmla="*/ 4 h 38"/>
                <a:gd name="T100" fmla="*/ 8 w 24"/>
                <a:gd name="T101" fmla="*/ 0 h 38"/>
                <a:gd name="T102" fmla="*/ 12 w 24"/>
                <a:gd name="T103" fmla="*/ 0 h 38"/>
                <a:gd name="T104" fmla="*/ 14 w 24"/>
                <a:gd name="T105" fmla="*/ 0 h 38"/>
                <a:gd name="T106" fmla="*/ 16 w 24"/>
                <a:gd name="T107" fmla="*/ 2 h 38"/>
                <a:gd name="T108" fmla="*/ 18 w 24"/>
                <a:gd name="T109" fmla="*/ 2 h 38"/>
                <a:gd name="T110" fmla="*/ 20 w 24"/>
                <a:gd name="T111" fmla="*/ 2 h 38"/>
                <a:gd name="T112" fmla="*/ 20 w 24"/>
                <a:gd name="T113" fmla="*/ 2 h 38"/>
                <a:gd name="T114" fmla="*/ 20 w 24"/>
                <a:gd name="T115" fmla="*/ 2 h 38"/>
                <a:gd name="T116" fmla="*/ 20 w 24"/>
                <a:gd name="T117" fmla="*/ 2 h 38"/>
                <a:gd name="T118" fmla="*/ 22 w 24"/>
                <a:gd name="T119" fmla="*/ 0 h 38"/>
                <a:gd name="T120" fmla="*/ 22 w 24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8"/>
                <a:gd name="T185" fmla="*/ 24 w 24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8">
                  <a:moveTo>
                    <a:pt x="22" y="0"/>
                  </a:moveTo>
                  <a:lnTo>
                    <a:pt x="22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22" y="20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8" name="Freeform 65"/>
            <p:cNvSpPr>
              <a:spLocks noEditPoints="1"/>
            </p:cNvSpPr>
            <p:nvPr/>
          </p:nvSpPr>
          <p:spPr bwMode="auto">
            <a:xfrm>
              <a:off x="2804" y="2430"/>
              <a:ext cx="32" cy="38"/>
            </a:xfrm>
            <a:custGeom>
              <a:avLst/>
              <a:gdLst>
                <a:gd name="T0" fmla="*/ 16 w 32"/>
                <a:gd name="T1" fmla="*/ 34 h 38"/>
                <a:gd name="T2" fmla="*/ 10 w 32"/>
                <a:gd name="T3" fmla="*/ 38 h 38"/>
                <a:gd name="T4" fmla="*/ 4 w 32"/>
                <a:gd name="T5" fmla="*/ 38 h 38"/>
                <a:gd name="T6" fmla="*/ 0 w 32"/>
                <a:gd name="T7" fmla="*/ 32 h 38"/>
                <a:gd name="T8" fmla="*/ 0 w 32"/>
                <a:gd name="T9" fmla="*/ 26 h 38"/>
                <a:gd name="T10" fmla="*/ 2 w 32"/>
                <a:gd name="T11" fmla="*/ 22 h 38"/>
                <a:gd name="T12" fmla="*/ 12 w 32"/>
                <a:gd name="T13" fmla="*/ 16 h 38"/>
                <a:gd name="T14" fmla="*/ 20 w 32"/>
                <a:gd name="T15" fmla="*/ 12 h 38"/>
                <a:gd name="T16" fmla="*/ 18 w 32"/>
                <a:gd name="T17" fmla="*/ 4 h 38"/>
                <a:gd name="T18" fmla="*/ 14 w 32"/>
                <a:gd name="T19" fmla="*/ 2 h 38"/>
                <a:gd name="T20" fmla="*/ 10 w 32"/>
                <a:gd name="T21" fmla="*/ 4 h 38"/>
                <a:gd name="T22" fmla="*/ 8 w 32"/>
                <a:gd name="T23" fmla="*/ 8 h 38"/>
                <a:gd name="T24" fmla="*/ 8 w 32"/>
                <a:gd name="T25" fmla="*/ 12 h 38"/>
                <a:gd name="T26" fmla="*/ 6 w 32"/>
                <a:gd name="T27" fmla="*/ 14 h 38"/>
                <a:gd name="T28" fmla="*/ 4 w 32"/>
                <a:gd name="T29" fmla="*/ 14 h 38"/>
                <a:gd name="T30" fmla="*/ 2 w 32"/>
                <a:gd name="T31" fmla="*/ 12 h 38"/>
                <a:gd name="T32" fmla="*/ 2 w 32"/>
                <a:gd name="T33" fmla="*/ 6 h 38"/>
                <a:gd name="T34" fmla="*/ 8 w 32"/>
                <a:gd name="T35" fmla="*/ 0 h 38"/>
                <a:gd name="T36" fmla="*/ 18 w 32"/>
                <a:gd name="T37" fmla="*/ 0 h 38"/>
                <a:gd name="T38" fmla="*/ 24 w 32"/>
                <a:gd name="T39" fmla="*/ 4 h 38"/>
                <a:gd name="T40" fmla="*/ 26 w 32"/>
                <a:gd name="T41" fmla="*/ 8 h 38"/>
                <a:gd name="T42" fmla="*/ 26 w 32"/>
                <a:gd name="T43" fmla="*/ 24 h 38"/>
                <a:gd name="T44" fmla="*/ 26 w 32"/>
                <a:gd name="T45" fmla="*/ 30 h 38"/>
                <a:gd name="T46" fmla="*/ 28 w 32"/>
                <a:gd name="T47" fmla="*/ 32 h 38"/>
                <a:gd name="T48" fmla="*/ 28 w 32"/>
                <a:gd name="T49" fmla="*/ 32 h 38"/>
                <a:gd name="T50" fmla="*/ 30 w 32"/>
                <a:gd name="T51" fmla="*/ 32 h 38"/>
                <a:gd name="T52" fmla="*/ 32 w 32"/>
                <a:gd name="T53" fmla="*/ 30 h 38"/>
                <a:gd name="T54" fmla="*/ 28 w 32"/>
                <a:gd name="T55" fmla="*/ 36 h 38"/>
                <a:gd name="T56" fmla="*/ 22 w 32"/>
                <a:gd name="T57" fmla="*/ 38 h 38"/>
                <a:gd name="T58" fmla="*/ 20 w 32"/>
                <a:gd name="T59" fmla="*/ 34 h 38"/>
                <a:gd name="T60" fmla="*/ 20 w 32"/>
                <a:gd name="T61" fmla="*/ 30 h 38"/>
                <a:gd name="T62" fmla="*/ 14 w 32"/>
                <a:gd name="T63" fmla="*/ 18 h 38"/>
                <a:gd name="T64" fmla="*/ 10 w 32"/>
                <a:gd name="T65" fmla="*/ 20 h 38"/>
                <a:gd name="T66" fmla="*/ 6 w 32"/>
                <a:gd name="T67" fmla="*/ 24 h 38"/>
                <a:gd name="T68" fmla="*/ 6 w 32"/>
                <a:gd name="T69" fmla="*/ 28 h 38"/>
                <a:gd name="T70" fmla="*/ 10 w 32"/>
                <a:gd name="T71" fmla="*/ 32 h 38"/>
                <a:gd name="T72" fmla="*/ 16 w 32"/>
                <a:gd name="T73" fmla="*/ 32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"/>
                <a:gd name="T112" fmla="*/ 0 h 38"/>
                <a:gd name="T113" fmla="*/ 32 w 32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" h="38">
                  <a:moveTo>
                    <a:pt x="20" y="32"/>
                  </a:moveTo>
                  <a:lnTo>
                    <a:pt x="16" y="34"/>
                  </a:lnTo>
                  <a:lnTo>
                    <a:pt x="12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2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close/>
                  <a:moveTo>
                    <a:pt x="20" y="30"/>
                  </a:moveTo>
                  <a:lnTo>
                    <a:pt x="20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9" name="Freeform 66"/>
            <p:cNvSpPr>
              <a:spLocks/>
            </p:cNvSpPr>
            <p:nvPr/>
          </p:nvSpPr>
          <p:spPr bwMode="auto">
            <a:xfrm>
              <a:off x="2840" y="2430"/>
              <a:ext cx="30" cy="38"/>
            </a:xfrm>
            <a:custGeom>
              <a:avLst/>
              <a:gdLst>
                <a:gd name="T0" fmla="*/ 30 w 30"/>
                <a:gd name="T1" fmla="*/ 22 h 38"/>
                <a:gd name="T2" fmla="*/ 28 w 30"/>
                <a:gd name="T3" fmla="*/ 30 h 38"/>
                <a:gd name="T4" fmla="*/ 24 w 30"/>
                <a:gd name="T5" fmla="*/ 34 h 38"/>
                <a:gd name="T6" fmla="*/ 20 w 30"/>
                <a:gd name="T7" fmla="*/ 36 h 38"/>
                <a:gd name="T8" fmla="*/ 14 w 30"/>
                <a:gd name="T9" fmla="*/ 38 h 38"/>
                <a:gd name="T10" fmla="*/ 8 w 30"/>
                <a:gd name="T11" fmla="*/ 36 h 38"/>
                <a:gd name="T12" fmla="*/ 4 w 30"/>
                <a:gd name="T13" fmla="*/ 32 h 38"/>
                <a:gd name="T14" fmla="*/ 2 w 30"/>
                <a:gd name="T15" fmla="*/ 28 h 38"/>
                <a:gd name="T16" fmla="*/ 0 w 30"/>
                <a:gd name="T17" fmla="*/ 24 h 38"/>
                <a:gd name="T18" fmla="*/ 0 w 30"/>
                <a:gd name="T19" fmla="*/ 18 h 38"/>
                <a:gd name="T20" fmla="*/ 0 w 30"/>
                <a:gd name="T21" fmla="*/ 14 h 38"/>
                <a:gd name="T22" fmla="*/ 2 w 30"/>
                <a:gd name="T23" fmla="*/ 10 h 38"/>
                <a:gd name="T24" fmla="*/ 4 w 30"/>
                <a:gd name="T25" fmla="*/ 6 h 38"/>
                <a:gd name="T26" fmla="*/ 10 w 30"/>
                <a:gd name="T27" fmla="*/ 2 h 38"/>
                <a:gd name="T28" fmla="*/ 16 w 30"/>
                <a:gd name="T29" fmla="*/ 0 h 38"/>
                <a:gd name="T30" fmla="*/ 20 w 30"/>
                <a:gd name="T31" fmla="*/ 0 h 38"/>
                <a:gd name="T32" fmla="*/ 24 w 30"/>
                <a:gd name="T33" fmla="*/ 2 h 38"/>
                <a:gd name="T34" fmla="*/ 26 w 30"/>
                <a:gd name="T35" fmla="*/ 6 h 38"/>
                <a:gd name="T36" fmla="*/ 28 w 30"/>
                <a:gd name="T37" fmla="*/ 8 h 38"/>
                <a:gd name="T38" fmla="*/ 28 w 30"/>
                <a:gd name="T39" fmla="*/ 10 h 38"/>
                <a:gd name="T40" fmla="*/ 26 w 30"/>
                <a:gd name="T41" fmla="*/ 10 h 38"/>
                <a:gd name="T42" fmla="*/ 26 w 30"/>
                <a:gd name="T43" fmla="*/ 12 h 38"/>
                <a:gd name="T44" fmla="*/ 24 w 30"/>
                <a:gd name="T45" fmla="*/ 12 h 38"/>
                <a:gd name="T46" fmla="*/ 22 w 30"/>
                <a:gd name="T47" fmla="*/ 12 h 38"/>
                <a:gd name="T48" fmla="*/ 22 w 30"/>
                <a:gd name="T49" fmla="*/ 10 h 38"/>
                <a:gd name="T50" fmla="*/ 20 w 30"/>
                <a:gd name="T51" fmla="*/ 10 h 38"/>
                <a:gd name="T52" fmla="*/ 20 w 30"/>
                <a:gd name="T53" fmla="*/ 8 h 38"/>
                <a:gd name="T54" fmla="*/ 20 w 30"/>
                <a:gd name="T55" fmla="*/ 6 h 38"/>
                <a:gd name="T56" fmla="*/ 18 w 30"/>
                <a:gd name="T57" fmla="*/ 4 h 38"/>
                <a:gd name="T58" fmla="*/ 18 w 30"/>
                <a:gd name="T59" fmla="*/ 4 h 38"/>
                <a:gd name="T60" fmla="*/ 16 w 30"/>
                <a:gd name="T61" fmla="*/ 2 h 38"/>
                <a:gd name="T62" fmla="*/ 12 w 30"/>
                <a:gd name="T63" fmla="*/ 4 h 38"/>
                <a:gd name="T64" fmla="*/ 10 w 30"/>
                <a:gd name="T65" fmla="*/ 6 h 38"/>
                <a:gd name="T66" fmla="*/ 6 w 30"/>
                <a:gd name="T67" fmla="*/ 10 h 38"/>
                <a:gd name="T68" fmla="*/ 6 w 30"/>
                <a:gd name="T69" fmla="*/ 16 h 38"/>
                <a:gd name="T70" fmla="*/ 6 w 30"/>
                <a:gd name="T71" fmla="*/ 22 h 38"/>
                <a:gd name="T72" fmla="*/ 10 w 30"/>
                <a:gd name="T73" fmla="*/ 26 h 38"/>
                <a:gd name="T74" fmla="*/ 12 w 30"/>
                <a:gd name="T75" fmla="*/ 30 h 38"/>
                <a:gd name="T76" fmla="*/ 18 w 30"/>
                <a:gd name="T77" fmla="*/ 32 h 38"/>
                <a:gd name="T78" fmla="*/ 22 w 30"/>
                <a:gd name="T79" fmla="*/ 30 h 38"/>
                <a:gd name="T80" fmla="*/ 24 w 30"/>
                <a:gd name="T81" fmla="*/ 28 h 38"/>
                <a:gd name="T82" fmla="*/ 26 w 30"/>
                <a:gd name="T83" fmla="*/ 26 h 38"/>
                <a:gd name="T84" fmla="*/ 28 w 30"/>
                <a:gd name="T85" fmla="*/ 22 h 38"/>
                <a:gd name="T86" fmla="*/ 30 w 30"/>
                <a:gd name="T87" fmla="*/ 22 h 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8"/>
                <a:gd name="T134" fmla="*/ 30 w 30"/>
                <a:gd name="T135" fmla="*/ 38 h 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8">
                  <a:moveTo>
                    <a:pt x="30" y="22"/>
                  </a:moveTo>
                  <a:lnTo>
                    <a:pt x="28" y="30"/>
                  </a:lnTo>
                  <a:lnTo>
                    <a:pt x="24" y="34"/>
                  </a:lnTo>
                  <a:lnTo>
                    <a:pt x="20" y="36"/>
                  </a:lnTo>
                  <a:lnTo>
                    <a:pt x="14" y="38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10" y="26"/>
                  </a:lnTo>
                  <a:lnTo>
                    <a:pt x="12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0" name="Freeform 67"/>
            <p:cNvSpPr>
              <a:spLocks/>
            </p:cNvSpPr>
            <p:nvPr/>
          </p:nvSpPr>
          <p:spPr bwMode="auto">
            <a:xfrm>
              <a:off x="2874" y="2412"/>
              <a:ext cx="38" cy="54"/>
            </a:xfrm>
            <a:custGeom>
              <a:avLst/>
              <a:gdLst>
                <a:gd name="T0" fmla="*/ 12 w 38"/>
                <a:gd name="T1" fmla="*/ 34 h 54"/>
                <a:gd name="T2" fmla="*/ 24 w 38"/>
                <a:gd name="T3" fmla="*/ 24 h 54"/>
                <a:gd name="T4" fmla="*/ 24 w 38"/>
                <a:gd name="T5" fmla="*/ 22 h 54"/>
                <a:gd name="T6" fmla="*/ 24 w 38"/>
                <a:gd name="T7" fmla="*/ 22 h 54"/>
                <a:gd name="T8" fmla="*/ 24 w 38"/>
                <a:gd name="T9" fmla="*/ 20 h 54"/>
                <a:gd name="T10" fmla="*/ 22 w 38"/>
                <a:gd name="T11" fmla="*/ 20 h 54"/>
                <a:gd name="T12" fmla="*/ 38 w 38"/>
                <a:gd name="T13" fmla="*/ 20 h 54"/>
                <a:gd name="T14" fmla="*/ 32 w 38"/>
                <a:gd name="T15" fmla="*/ 20 h 54"/>
                <a:gd name="T16" fmla="*/ 28 w 38"/>
                <a:gd name="T17" fmla="*/ 24 h 54"/>
                <a:gd name="T18" fmla="*/ 28 w 38"/>
                <a:gd name="T19" fmla="*/ 44 h 54"/>
                <a:gd name="T20" fmla="*/ 32 w 38"/>
                <a:gd name="T21" fmla="*/ 50 h 54"/>
                <a:gd name="T22" fmla="*/ 36 w 38"/>
                <a:gd name="T23" fmla="*/ 52 h 54"/>
                <a:gd name="T24" fmla="*/ 38 w 38"/>
                <a:gd name="T25" fmla="*/ 54 h 54"/>
                <a:gd name="T26" fmla="*/ 22 w 38"/>
                <a:gd name="T27" fmla="*/ 54 h 54"/>
                <a:gd name="T28" fmla="*/ 24 w 38"/>
                <a:gd name="T29" fmla="*/ 54 h 54"/>
                <a:gd name="T30" fmla="*/ 24 w 38"/>
                <a:gd name="T31" fmla="*/ 52 h 54"/>
                <a:gd name="T32" fmla="*/ 24 w 38"/>
                <a:gd name="T33" fmla="*/ 50 h 54"/>
                <a:gd name="T34" fmla="*/ 12 w 38"/>
                <a:gd name="T35" fmla="*/ 34 h 54"/>
                <a:gd name="T36" fmla="*/ 12 w 38"/>
                <a:gd name="T37" fmla="*/ 50 h 54"/>
                <a:gd name="T38" fmla="*/ 12 w 38"/>
                <a:gd name="T39" fmla="*/ 52 h 54"/>
                <a:gd name="T40" fmla="*/ 14 w 38"/>
                <a:gd name="T41" fmla="*/ 54 h 54"/>
                <a:gd name="T42" fmla="*/ 16 w 38"/>
                <a:gd name="T43" fmla="*/ 54 h 54"/>
                <a:gd name="T44" fmla="*/ 0 w 38"/>
                <a:gd name="T45" fmla="*/ 54 h 54"/>
                <a:gd name="T46" fmla="*/ 4 w 38"/>
                <a:gd name="T47" fmla="*/ 54 h 54"/>
                <a:gd name="T48" fmla="*/ 4 w 38"/>
                <a:gd name="T49" fmla="*/ 52 h 54"/>
                <a:gd name="T50" fmla="*/ 4 w 38"/>
                <a:gd name="T51" fmla="*/ 46 h 54"/>
                <a:gd name="T52" fmla="*/ 4 w 38"/>
                <a:gd name="T53" fmla="*/ 8 h 54"/>
                <a:gd name="T54" fmla="*/ 4 w 38"/>
                <a:gd name="T55" fmla="*/ 4 h 54"/>
                <a:gd name="T56" fmla="*/ 2 w 38"/>
                <a:gd name="T57" fmla="*/ 4 h 54"/>
                <a:gd name="T58" fmla="*/ 2 w 38"/>
                <a:gd name="T59" fmla="*/ 4 h 54"/>
                <a:gd name="T60" fmla="*/ 0 w 38"/>
                <a:gd name="T61" fmla="*/ 4 h 54"/>
                <a:gd name="T62" fmla="*/ 12 w 38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54"/>
                <a:gd name="T98" fmla="*/ 38 w 38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54">
                  <a:moveTo>
                    <a:pt x="12" y="0"/>
                  </a:moveTo>
                  <a:lnTo>
                    <a:pt x="12" y="34"/>
                  </a:lnTo>
                  <a:lnTo>
                    <a:pt x="20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22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1" name="Freeform 68"/>
            <p:cNvSpPr>
              <a:spLocks/>
            </p:cNvSpPr>
            <p:nvPr/>
          </p:nvSpPr>
          <p:spPr bwMode="auto">
            <a:xfrm>
              <a:off x="2916" y="2430"/>
              <a:ext cx="26" cy="38"/>
            </a:xfrm>
            <a:custGeom>
              <a:avLst/>
              <a:gdLst>
                <a:gd name="T0" fmla="*/ 22 w 26"/>
                <a:gd name="T1" fmla="*/ 0 h 38"/>
                <a:gd name="T2" fmla="*/ 22 w 26"/>
                <a:gd name="T3" fmla="*/ 12 h 38"/>
                <a:gd name="T4" fmla="*/ 22 w 26"/>
                <a:gd name="T5" fmla="*/ 12 h 38"/>
                <a:gd name="T6" fmla="*/ 20 w 26"/>
                <a:gd name="T7" fmla="*/ 8 h 38"/>
                <a:gd name="T8" fmla="*/ 18 w 26"/>
                <a:gd name="T9" fmla="*/ 4 h 38"/>
                <a:gd name="T10" fmla="*/ 16 w 26"/>
                <a:gd name="T11" fmla="*/ 4 h 38"/>
                <a:gd name="T12" fmla="*/ 12 w 26"/>
                <a:gd name="T13" fmla="*/ 2 h 38"/>
                <a:gd name="T14" fmla="*/ 10 w 26"/>
                <a:gd name="T15" fmla="*/ 4 h 38"/>
                <a:gd name="T16" fmla="*/ 8 w 26"/>
                <a:gd name="T17" fmla="*/ 4 h 38"/>
                <a:gd name="T18" fmla="*/ 6 w 26"/>
                <a:gd name="T19" fmla="*/ 6 h 38"/>
                <a:gd name="T20" fmla="*/ 6 w 26"/>
                <a:gd name="T21" fmla="*/ 8 h 38"/>
                <a:gd name="T22" fmla="*/ 6 w 26"/>
                <a:gd name="T23" fmla="*/ 10 h 38"/>
                <a:gd name="T24" fmla="*/ 6 w 26"/>
                <a:gd name="T25" fmla="*/ 10 h 38"/>
                <a:gd name="T26" fmla="*/ 8 w 26"/>
                <a:gd name="T27" fmla="*/ 12 h 38"/>
                <a:gd name="T28" fmla="*/ 12 w 26"/>
                <a:gd name="T29" fmla="*/ 14 h 38"/>
                <a:gd name="T30" fmla="*/ 18 w 26"/>
                <a:gd name="T31" fmla="*/ 16 h 38"/>
                <a:gd name="T32" fmla="*/ 22 w 26"/>
                <a:gd name="T33" fmla="*/ 20 h 38"/>
                <a:gd name="T34" fmla="*/ 24 w 26"/>
                <a:gd name="T35" fmla="*/ 24 h 38"/>
                <a:gd name="T36" fmla="*/ 26 w 26"/>
                <a:gd name="T37" fmla="*/ 26 h 38"/>
                <a:gd name="T38" fmla="*/ 24 w 26"/>
                <a:gd name="T39" fmla="*/ 32 h 38"/>
                <a:gd name="T40" fmla="*/ 22 w 26"/>
                <a:gd name="T41" fmla="*/ 34 h 38"/>
                <a:gd name="T42" fmla="*/ 18 w 26"/>
                <a:gd name="T43" fmla="*/ 36 h 38"/>
                <a:gd name="T44" fmla="*/ 12 w 26"/>
                <a:gd name="T45" fmla="*/ 38 h 38"/>
                <a:gd name="T46" fmla="*/ 10 w 26"/>
                <a:gd name="T47" fmla="*/ 38 h 38"/>
                <a:gd name="T48" fmla="*/ 6 w 26"/>
                <a:gd name="T49" fmla="*/ 36 h 38"/>
                <a:gd name="T50" fmla="*/ 4 w 26"/>
                <a:gd name="T51" fmla="*/ 36 h 38"/>
                <a:gd name="T52" fmla="*/ 4 w 26"/>
                <a:gd name="T53" fmla="*/ 36 h 38"/>
                <a:gd name="T54" fmla="*/ 2 w 26"/>
                <a:gd name="T55" fmla="*/ 36 h 38"/>
                <a:gd name="T56" fmla="*/ 2 w 26"/>
                <a:gd name="T57" fmla="*/ 38 h 38"/>
                <a:gd name="T58" fmla="*/ 0 w 26"/>
                <a:gd name="T59" fmla="*/ 38 h 38"/>
                <a:gd name="T60" fmla="*/ 0 w 26"/>
                <a:gd name="T61" fmla="*/ 26 h 38"/>
                <a:gd name="T62" fmla="*/ 2 w 26"/>
                <a:gd name="T63" fmla="*/ 26 h 38"/>
                <a:gd name="T64" fmla="*/ 4 w 26"/>
                <a:gd name="T65" fmla="*/ 30 h 38"/>
                <a:gd name="T66" fmla="*/ 6 w 26"/>
                <a:gd name="T67" fmla="*/ 32 h 38"/>
                <a:gd name="T68" fmla="*/ 10 w 26"/>
                <a:gd name="T69" fmla="*/ 34 h 38"/>
                <a:gd name="T70" fmla="*/ 14 w 26"/>
                <a:gd name="T71" fmla="*/ 36 h 38"/>
                <a:gd name="T72" fmla="*/ 16 w 26"/>
                <a:gd name="T73" fmla="*/ 34 h 38"/>
                <a:gd name="T74" fmla="*/ 18 w 26"/>
                <a:gd name="T75" fmla="*/ 34 h 38"/>
                <a:gd name="T76" fmla="*/ 18 w 26"/>
                <a:gd name="T77" fmla="*/ 32 h 38"/>
                <a:gd name="T78" fmla="*/ 20 w 26"/>
                <a:gd name="T79" fmla="*/ 30 h 38"/>
                <a:gd name="T80" fmla="*/ 18 w 26"/>
                <a:gd name="T81" fmla="*/ 28 h 38"/>
                <a:gd name="T82" fmla="*/ 18 w 26"/>
                <a:gd name="T83" fmla="*/ 26 h 38"/>
                <a:gd name="T84" fmla="*/ 14 w 26"/>
                <a:gd name="T85" fmla="*/ 24 h 38"/>
                <a:gd name="T86" fmla="*/ 10 w 26"/>
                <a:gd name="T87" fmla="*/ 20 h 38"/>
                <a:gd name="T88" fmla="*/ 6 w 26"/>
                <a:gd name="T89" fmla="*/ 18 h 38"/>
                <a:gd name="T90" fmla="*/ 2 w 26"/>
                <a:gd name="T91" fmla="*/ 16 h 38"/>
                <a:gd name="T92" fmla="*/ 2 w 26"/>
                <a:gd name="T93" fmla="*/ 14 h 38"/>
                <a:gd name="T94" fmla="*/ 0 w 26"/>
                <a:gd name="T95" fmla="*/ 10 h 38"/>
                <a:gd name="T96" fmla="*/ 2 w 26"/>
                <a:gd name="T97" fmla="*/ 6 h 38"/>
                <a:gd name="T98" fmla="*/ 4 w 26"/>
                <a:gd name="T99" fmla="*/ 4 h 38"/>
                <a:gd name="T100" fmla="*/ 8 w 26"/>
                <a:gd name="T101" fmla="*/ 0 h 38"/>
                <a:gd name="T102" fmla="*/ 12 w 26"/>
                <a:gd name="T103" fmla="*/ 0 h 38"/>
                <a:gd name="T104" fmla="*/ 14 w 26"/>
                <a:gd name="T105" fmla="*/ 0 h 38"/>
                <a:gd name="T106" fmla="*/ 18 w 26"/>
                <a:gd name="T107" fmla="*/ 2 h 38"/>
                <a:gd name="T108" fmla="*/ 18 w 26"/>
                <a:gd name="T109" fmla="*/ 2 h 38"/>
                <a:gd name="T110" fmla="*/ 20 w 26"/>
                <a:gd name="T111" fmla="*/ 2 h 38"/>
                <a:gd name="T112" fmla="*/ 20 w 26"/>
                <a:gd name="T113" fmla="*/ 2 h 38"/>
                <a:gd name="T114" fmla="*/ 20 w 26"/>
                <a:gd name="T115" fmla="*/ 2 h 38"/>
                <a:gd name="T116" fmla="*/ 22 w 26"/>
                <a:gd name="T117" fmla="*/ 2 h 38"/>
                <a:gd name="T118" fmla="*/ 22 w 26"/>
                <a:gd name="T119" fmla="*/ 0 h 38"/>
                <a:gd name="T120" fmla="*/ 22 w 26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"/>
                <a:gd name="T184" fmla="*/ 0 h 38"/>
                <a:gd name="T185" fmla="*/ 26 w 26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" h="38">
                  <a:moveTo>
                    <a:pt x="22" y="0"/>
                  </a:moveTo>
                  <a:lnTo>
                    <a:pt x="22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8" y="16"/>
                  </a:lnTo>
                  <a:lnTo>
                    <a:pt x="22" y="20"/>
                  </a:lnTo>
                  <a:lnTo>
                    <a:pt x="24" y="24"/>
                  </a:lnTo>
                  <a:lnTo>
                    <a:pt x="26" y="26"/>
                  </a:lnTo>
                  <a:lnTo>
                    <a:pt x="24" y="32"/>
                  </a:lnTo>
                  <a:lnTo>
                    <a:pt x="22" y="34"/>
                  </a:lnTo>
                  <a:lnTo>
                    <a:pt x="18" y="36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6" y="32"/>
                  </a:lnTo>
                  <a:lnTo>
                    <a:pt x="10" y="34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4" y="24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2" name="Freeform 69"/>
            <p:cNvSpPr>
              <a:spLocks/>
            </p:cNvSpPr>
            <p:nvPr/>
          </p:nvSpPr>
          <p:spPr bwMode="auto">
            <a:xfrm>
              <a:off x="2946" y="2412"/>
              <a:ext cx="20" cy="72"/>
            </a:xfrm>
            <a:custGeom>
              <a:avLst/>
              <a:gdLst>
                <a:gd name="T0" fmla="*/ 0 w 20"/>
                <a:gd name="T1" fmla="*/ 2 h 72"/>
                <a:gd name="T2" fmla="*/ 0 w 20"/>
                <a:gd name="T3" fmla="*/ 0 h 72"/>
                <a:gd name="T4" fmla="*/ 4 w 20"/>
                <a:gd name="T5" fmla="*/ 4 h 72"/>
                <a:gd name="T6" fmla="*/ 10 w 20"/>
                <a:gd name="T7" fmla="*/ 6 h 72"/>
                <a:gd name="T8" fmla="*/ 14 w 20"/>
                <a:gd name="T9" fmla="*/ 12 h 72"/>
                <a:gd name="T10" fmla="*/ 18 w 20"/>
                <a:gd name="T11" fmla="*/ 20 h 72"/>
                <a:gd name="T12" fmla="*/ 20 w 20"/>
                <a:gd name="T13" fmla="*/ 28 h 72"/>
                <a:gd name="T14" fmla="*/ 20 w 20"/>
                <a:gd name="T15" fmla="*/ 36 h 72"/>
                <a:gd name="T16" fmla="*/ 20 w 20"/>
                <a:gd name="T17" fmla="*/ 44 h 72"/>
                <a:gd name="T18" fmla="*/ 18 w 20"/>
                <a:gd name="T19" fmla="*/ 50 h 72"/>
                <a:gd name="T20" fmla="*/ 14 w 20"/>
                <a:gd name="T21" fmla="*/ 58 h 72"/>
                <a:gd name="T22" fmla="*/ 10 w 20"/>
                <a:gd name="T23" fmla="*/ 64 h 72"/>
                <a:gd name="T24" fmla="*/ 6 w 20"/>
                <a:gd name="T25" fmla="*/ 68 h 72"/>
                <a:gd name="T26" fmla="*/ 0 w 20"/>
                <a:gd name="T27" fmla="*/ 72 h 72"/>
                <a:gd name="T28" fmla="*/ 0 w 20"/>
                <a:gd name="T29" fmla="*/ 70 h 72"/>
                <a:gd name="T30" fmla="*/ 4 w 20"/>
                <a:gd name="T31" fmla="*/ 66 h 72"/>
                <a:gd name="T32" fmla="*/ 8 w 20"/>
                <a:gd name="T33" fmla="*/ 62 h 72"/>
                <a:gd name="T34" fmla="*/ 10 w 20"/>
                <a:gd name="T35" fmla="*/ 58 h 72"/>
                <a:gd name="T36" fmla="*/ 12 w 20"/>
                <a:gd name="T37" fmla="*/ 52 h 72"/>
                <a:gd name="T38" fmla="*/ 14 w 20"/>
                <a:gd name="T39" fmla="*/ 44 h 72"/>
                <a:gd name="T40" fmla="*/ 14 w 20"/>
                <a:gd name="T41" fmla="*/ 36 h 72"/>
                <a:gd name="T42" fmla="*/ 14 w 20"/>
                <a:gd name="T43" fmla="*/ 28 h 72"/>
                <a:gd name="T44" fmla="*/ 12 w 20"/>
                <a:gd name="T45" fmla="*/ 22 h 72"/>
                <a:gd name="T46" fmla="*/ 12 w 20"/>
                <a:gd name="T47" fmla="*/ 18 h 72"/>
                <a:gd name="T48" fmla="*/ 10 w 20"/>
                <a:gd name="T49" fmla="*/ 14 h 72"/>
                <a:gd name="T50" fmla="*/ 8 w 20"/>
                <a:gd name="T51" fmla="*/ 10 h 72"/>
                <a:gd name="T52" fmla="*/ 6 w 20"/>
                <a:gd name="T53" fmla="*/ 8 h 72"/>
                <a:gd name="T54" fmla="*/ 2 w 20"/>
                <a:gd name="T55" fmla="*/ 4 h 72"/>
                <a:gd name="T56" fmla="*/ 0 w 20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3" name="Freeform 70"/>
            <p:cNvSpPr>
              <a:spLocks noEditPoints="1"/>
            </p:cNvSpPr>
            <p:nvPr/>
          </p:nvSpPr>
          <p:spPr bwMode="auto">
            <a:xfrm>
              <a:off x="3330" y="2414"/>
              <a:ext cx="40" cy="52"/>
            </a:xfrm>
            <a:custGeom>
              <a:avLst/>
              <a:gdLst>
                <a:gd name="T0" fmla="*/ 16 w 40"/>
                <a:gd name="T1" fmla="*/ 28 h 52"/>
                <a:gd name="T2" fmla="*/ 16 w 40"/>
                <a:gd name="T3" fmla="*/ 44 h 52"/>
                <a:gd name="T4" fmla="*/ 16 w 40"/>
                <a:gd name="T5" fmla="*/ 48 h 52"/>
                <a:gd name="T6" fmla="*/ 16 w 40"/>
                <a:gd name="T7" fmla="*/ 50 h 52"/>
                <a:gd name="T8" fmla="*/ 18 w 40"/>
                <a:gd name="T9" fmla="*/ 52 h 52"/>
                <a:gd name="T10" fmla="*/ 20 w 40"/>
                <a:gd name="T11" fmla="*/ 52 h 52"/>
                <a:gd name="T12" fmla="*/ 22 w 40"/>
                <a:gd name="T13" fmla="*/ 52 h 52"/>
                <a:gd name="T14" fmla="*/ 22 w 40"/>
                <a:gd name="T15" fmla="*/ 52 h 52"/>
                <a:gd name="T16" fmla="*/ 0 w 40"/>
                <a:gd name="T17" fmla="*/ 52 h 52"/>
                <a:gd name="T18" fmla="*/ 0 w 40"/>
                <a:gd name="T19" fmla="*/ 52 h 52"/>
                <a:gd name="T20" fmla="*/ 2 w 40"/>
                <a:gd name="T21" fmla="*/ 52 h 52"/>
                <a:gd name="T22" fmla="*/ 4 w 40"/>
                <a:gd name="T23" fmla="*/ 52 h 52"/>
                <a:gd name="T24" fmla="*/ 6 w 40"/>
                <a:gd name="T25" fmla="*/ 50 h 52"/>
                <a:gd name="T26" fmla="*/ 8 w 40"/>
                <a:gd name="T27" fmla="*/ 48 h 52"/>
                <a:gd name="T28" fmla="*/ 8 w 40"/>
                <a:gd name="T29" fmla="*/ 44 h 52"/>
                <a:gd name="T30" fmla="*/ 8 w 40"/>
                <a:gd name="T31" fmla="*/ 8 h 52"/>
                <a:gd name="T32" fmla="*/ 8 w 40"/>
                <a:gd name="T33" fmla="*/ 4 h 52"/>
                <a:gd name="T34" fmla="*/ 6 w 40"/>
                <a:gd name="T35" fmla="*/ 2 h 52"/>
                <a:gd name="T36" fmla="*/ 4 w 40"/>
                <a:gd name="T37" fmla="*/ 0 h 52"/>
                <a:gd name="T38" fmla="*/ 2 w 40"/>
                <a:gd name="T39" fmla="*/ 0 h 52"/>
                <a:gd name="T40" fmla="*/ 0 w 40"/>
                <a:gd name="T41" fmla="*/ 0 h 52"/>
                <a:gd name="T42" fmla="*/ 0 w 40"/>
                <a:gd name="T43" fmla="*/ 0 h 52"/>
                <a:gd name="T44" fmla="*/ 20 w 40"/>
                <a:gd name="T45" fmla="*/ 0 h 52"/>
                <a:gd name="T46" fmla="*/ 26 w 40"/>
                <a:gd name="T47" fmla="*/ 0 h 52"/>
                <a:gd name="T48" fmla="*/ 32 w 40"/>
                <a:gd name="T49" fmla="*/ 2 h 52"/>
                <a:gd name="T50" fmla="*/ 34 w 40"/>
                <a:gd name="T51" fmla="*/ 2 h 52"/>
                <a:gd name="T52" fmla="*/ 38 w 40"/>
                <a:gd name="T53" fmla="*/ 6 h 52"/>
                <a:gd name="T54" fmla="*/ 40 w 40"/>
                <a:gd name="T55" fmla="*/ 10 h 52"/>
                <a:gd name="T56" fmla="*/ 40 w 40"/>
                <a:gd name="T57" fmla="*/ 14 h 52"/>
                <a:gd name="T58" fmla="*/ 40 w 40"/>
                <a:gd name="T59" fmla="*/ 20 h 52"/>
                <a:gd name="T60" fmla="*/ 36 w 40"/>
                <a:gd name="T61" fmla="*/ 24 h 52"/>
                <a:gd name="T62" fmla="*/ 32 w 40"/>
                <a:gd name="T63" fmla="*/ 28 h 52"/>
                <a:gd name="T64" fmla="*/ 24 w 40"/>
                <a:gd name="T65" fmla="*/ 28 h 52"/>
                <a:gd name="T66" fmla="*/ 22 w 40"/>
                <a:gd name="T67" fmla="*/ 28 h 52"/>
                <a:gd name="T68" fmla="*/ 20 w 40"/>
                <a:gd name="T69" fmla="*/ 28 h 52"/>
                <a:gd name="T70" fmla="*/ 18 w 40"/>
                <a:gd name="T71" fmla="*/ 28 h 52"/>
                <a:gd name="T72" fmla="*/ 16 w 40"/>
                <a:gd name="T73" fmla="*/ 28 h 52"/>
                <a:gd name="T74" fmla="*/ 16 w 40"/>
                <a:gd name="T75" fmla="*/ 26 h 52"/>
                <a:gd name="T76" fmla="*/ 18 w 40"/>
                <a:gd name="T77" fmla="*/ 26 h 52"/>
                <a:gd name="T78" fmla="*/ 18 w 40"/>
                <a:gd name="T79" fmla="*/ 26 h 52"/>
                <a:gd name="T80" fmla="*/ 20 w 40"/>
                <a:gd name="T81" fmla="*/ 26 h 52"/>
                <a:gd name="T82" fmla="*/ 22 w 40"/>
                <a:gd name="T83" fmla="*/ 26 h 52"/>
                <a:gd name="T84" fmla="*/ 26 w 40"/>
                <a:gd name="T85" fmla="*/ 26 h 52"/>
                <a:gd name="T86" fmla="*/ 28 w 40"/>
                <a:gd name="T87" fmla="*/ 22 h 52"/>
                <a:gd name="T88" fmla="*/ 32 w 40"/>
                <a:gd name="T89" fmla="*/ 20 h 52"/>
                <a:gd name="T90" fmla="*/ 32 w 40"/>
                <a:gd name="T91" fmla="*/ 14 h 52"/>
                <a:gd name="T92" fmla="*/ 32 w 40"/>
                <a:gd name="T93" fmla="*/ 12 h 52"/>
                <a:gd name="T94" fmla="*/ 30 w 40"/>
                <a:gd name="T95" fmla="*/ 8 h 52"/>
                <a:gd name="T96" fmla="*/ 28 w 40"/>
                <a:gd name="T97" fmla="*/ 6 h 52"/>
                <a:gd name="T98" fmla="*/ 26 w 40"/>
                <a:gd name="T99" fmla="*/ 4 h 52"/>
                <a:gd name="T100" fmla="*/ 24 w 40"/>
                <a:gd name="T101" fmla="*/ 2 h 52"/>
                <a:gd name="T102" fmla="*/ 20 w 40"/>
                <a:gd name="T103" fmla="*/ 2 h 52"/>
                <a:gd name="T104" fmla="*/ 18 w 40"/>
                <a:gd name="T105" fmla="*/ 2 h 52"/>
                <a:gd name="T106" fmla="*/ 16 w 40"/>
                <a:gd name="T107" fmla="*/ 2 h 52"/>
                <a:gd name="T108" fmla="*/ 16 w 40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"/>
                <a:gd name="T166" fmla="*/ 0 h 52"/>
                <a:gd name="T167" fmla="*/ 40 w 40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0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4" name="Freeform 71"/>
            <p:cNvSpPr>
              <a:spLocks noEditPoints="1"/>
            </p:cNvSpPr>
            <p:nvPr/>
          </p:nvSpPr>
          <p:spPr bwMode="auto">
            <a:xfrm>
              <a:off x="3374" y="2414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6 w 42"/>
                <a:gd name="T7" fmla="*/ 50 h 52"/>
                <a:gd name="T8" fmla="*/ 18 w 42"/>
                <a:gd name="T9" fmla="*/ 52 h 52"/>
                <a:gd name="T10" fmla="*/ 20 w 42"/>
                <a:gd name="T11" fmla="*/ 52 h 52"/>
                <a:gd name="T12" fmla="*/ 22 w 42"/>
                <a:gd name="T13" fmla="*/ 52 h 52"/>
                <a:gd name="T14" fmla="*/ 22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6 w 42"/>
                <a:gd name="T23" fmla="*/ 52 h 52"/>
                <a:gd name="T24" fmla="*/ 8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6 w 42"/>
                <a:gd name="T35" fmla="*/ 2 h 52"/>
                <a:gd name="T36" fmla="*/ 4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6 w 42"/>
                <a:gd name="T47" fmla="*/ 0 h 52"/>
                <a:gd name="T48" fmla="*/ 32 w 42"/>
                <a:gd name="T49" fmla="*/ 2 h 52"/>
                <a:gd name="T50" fmla="*/ 36 w 42"/>
                <a:gd name="T51" fmla="*/ 2 h 52"/>
                <a:gd name="T52" fmla="*/ 38 w 42"/>
                <a:gd name="T53" fmla="*/ 6 h 52"/>
                <a:gd name="T54" fmla="*/ 40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6 w 42"/>
                <a:gd name="T61" fmla="*/ 24 h 52"/>
                <a:gd name="T62" fmla="*/ 32 w 42"/>
                <a:gd name="T63" fmla="*/ 28 h 52"/>
                <a:gd name="T64" fmla="*/ 24 w 42"/>
                <a:gd name="T65" fmla="*/ 28 h 52"/>
                <a:gd name="T66" fmla="*/ 22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20 w 42"/>
                <a:gd name="T79" fmla="*/ 26 h 52"/>
                <a:gd name="T80" fmla="*/ 20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28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0 w 42"/>
                <a:gd name="T95" fmla="*/ 8 h 52"/>
                <a:gd name="T96" fmla="*/ 28 w 42"/>
                <a:gd name="T97" fmla="*/ 6 h 52"/>
                <a:gd name="T98" fmla="*/ 26 w 42"/>
                <a:gd name="T99" fmla="*/ 4 h 52"/>
                <a:gd name="T100" fmla="*/ 24 w 42"/>
                <a:gd name="T101" fmla="*/ 2 h 52"/>
                <a:gd name="T102" fmla="*/ 20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5" name="Freeform 72"/>
            <p:cNvSpPr>
              <a:spLocks/>
            </p:cNvSpPr>
            <p:nvPr/>
          </p:nvSpPr>
          <p:spPr bwMode="auto">
            <a:xfrm>
              <a:off x="3420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20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20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6" name="Freeform 73"/>
            <p:cNvSpPr>
              <a:spLocks noEditPoints="1"/>
            </p:cNvSpPr>
            <p:nvPr/>
          </p:nvSpPr>
          <p:spPr bwMode="auto">
            <a:xfrm>
              <a:off x="3448" y="2412"/>
              <a:ext cx="16" cy="54"/>
            </a:xfrm>
            <a:custGeom>
              <a:avLst/>
              <a:gdLst>
                <a:gd name="T0" fmla="*/ 8 w 16"/>
                <a:gd name="T1" fmla="*/ 0 h 54"/>
                <a:gd name="T2" fmla="*/ 10 w 16"/>
                <a:gd name="T3" fmla="*/ 0 h 54"/>
                <a:gd name="T4" fmla="*/ 10 w 16"/>
                <a:gd name="T5" fmla="*/ 0 h 54"/>
                <a:gd name="T6" fmla="*/ 12 w 16"/>
                <a:gd name="T7" fmla="*/ 2 h 54"/>
                <a:gd name="T8" fmla="*/ 12 w 16"/>
                <a:gd name="T9" fmla="*/ 4 h 54"/>
                <a:gd name="T10" fmla="*/ 12 w 16"/>
                <a:gd name="T11" fmla="*/ 6 h 54"/>
                <a:gd name="T12" fmla="*/ 10 w 16"/>
                <a:gd name="T13" fmla="*/ 6 h 54"/>
                <a:gd name="T14" fmla="*/ 10 w 16"/>
                <a:gd name="T15" fmla="*/ 8 h 54"/>
                <a:gd name="T16" fmla="*/ 8 w 16"/>
                <a:gd name="T17" fmla="*/ 8 h 54"/>
                <a:gd name="T18" fmla="*/ 6 w 16"/>
                <a:gd name="T19" fmla="*/ 8 h 54"/>
                <a:gd name="T20" fmla="*/ 4 w 16"/>
                <a:gd name="T21" fmla="*/ 6 h 54"/>
                <a:gd name="T22" fmla="*/ 4 w 16"/>
                <a:gd name="T23" fmla="*/ 6 h 54"/>
                <a:gd name="T24" fmla="*/ 2 w 16"/>
                <a:gd name="T25" fmla="*/ 4 h 54"/>
                <a:gd name="T26" fmla="*/ 4 w 16"/>
                <a:gd name="T27" fmla="*/ 2 h 54"/>
                <a:gd name="T28" fmla="*/ 4 w 16"/>
                <a:gd name="T29" fmla="*/ 0 h 54"/>
                <a:gd name="T30" fmla="*/ 6 w 16"/>
                <a:gd name="T31" fmla="*/ 0 h 54"/>
                <a:gd name="T32" fmla="*/ 8 w 16"/>
                <a:gd name="T33" fmla="*/ 0 h 54"/>
                <a:gd name="T34" fmla="*/ 12 w 16"/>
                <a:gd name="T35" fmla="*/ 18 h 54"/>
                <a:gd name="T36" fmla="*/ 12 w 16"/>
                <a:gd name="T37" fmla="*/ 46 h 54"/>
                <a:gd name="T38" fmla="*/ 12 w 16"/>
                <a:gd name="T39" fmla="*/ 50 h 54"/>
                <a:gd name="T40" fmla="*/ 12 w 16"/>
                <a:gd name="T41" fmla="*/ 52 h 54"/>
                <a:gd name="T42" fmla="*/ 12 w 16"/>
                <a:gd name="T43" fmla="*/ 52 h 54"/>
                <a:gd name="T44" fmla="*/ 14 w 16"/>
                <a:gd name="T45" fmla="*/ 54 h 54"/>
                <a:gd name="T46" fmla="*/ 14 w 16"/>
                <a:gd name="T47" fmla="*/ 54 h 54"/>
                <a:gd name="T48" fmla="*/ 16 w 16"/>
                <a:gd name="T49" fmla="*/ 54 h 54"/>
                <a:gd name="T50" fmla="*/ 16 w 16"/>
                <a:gd name="T51" fmla="*/ 54 h 54"/>
                <a:gd name="T52" fmla="*/ 0 w 16"/>
                <a:gd name="T53" fmla="*/ 54 h 54"/>
                <a:gd name="T54" fmla="*/ 0 w 16"/>
                <a:gd name="T55" fmla="*/ 54 h 54"/>
                <a:gd name="T56" fmla="*/ 2 w 16"/>
                <a:gd name="T57" fmla="*/ 54 h 54"/>
                <a:gd name="T58" fmla="*/ 2 w 16"/>
                <a:gd name="T59" fmla="*/ 54 h 54"/>
                <a:gd name="T60" fmla="*/ 4 w 16"/>
                <a:gd name="T61" fmla="*/ 52 h 54"/>
                <a:gd name="T62" fmla="*/ 4 w 16"/>
                <a:gd name="T63" fmla="*/ 52 h 54"/>
                <a:gd name="T64" fmla="*/ 4 w 16"/>
                <a:gd name="T65" fmla="*/ 50 h 54"/>
                <a:gd name="T66" fmla="*/ 4 w 16"/>
                <a:gd name="T67" fmla="*/ 46 h 54"/>
                <a:gd name="T68" fmla="*/ 4 w 16"/>
                <a:gd name="T69" fmla="*/ 34 h 54"/>
                <a:gd name="T70" fmla="*/ 4 w 16"/>
                <a:gd name="T71" fmla="*/ 28 h 54"/>
                <a:gd name="T72" fmla="*/ 4 w 16"/>
                <a:gd name="T73" fmla="*/ 24 h 54"/>
                <a:gd name="T74" fmla="*/ 4 w 16"/>
                <a:gd name="T75" fmla="*/ 24 h 54"/>
                <a:gd name="T76" fmla="*/ 4 w 16"/>
                <a:gd name="T77" fmla="*/ 24 h 54"/>
                <a:gd name="T78" fmla="*/ 4 w 16"/>
                <a:gd name="T79" fmla="*/ 22 h 54"/>
                <a:gd name="T80" fmla="*/ 2 w 16"/>
                <a:gd name="T81" fmla="*/ 22 h 54"/>
                <a:gd name="T82" fmla="*/ 2 w 16"/>
                <a:gd name="T83" fmla="*/ 22 h 54"/>
                <a:gd name="T84" fmla="*/ 0 w 16"/>
                <a:gd name="T85" fmla="*/ 24 h 54"/>
                <a:gd name="T86" fmla="*/ 0 w 16"/>
                <a:gd name="T87" fmla="*/ 22 h 54"/>
                <a:gd name="T88" fmla="*/ 10 w 16"/>
                <a:gd name="T89" fmla="*/ 18 h 54"/>
                <a:gd name="T90" fmla="*/ 12 w 16"/>
                <a:gd name="T91" fmla="*/ 18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4"/>
                <a:gd name="T140" fmla="*/ 16 w 16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4">
                  <a:moveTo>
                    <a:pt x="8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18"/>
                  </a:move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4" y="34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0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7" name="Freeform 74"/>
            <p:cNvSpPr>
              <a:spLocks/>
            </p:cNvSpPr>
            <p:nvPr/>
          </p:nvSpPr>
          <p:spPr bwMode="auto">
            <a:xfrm>
              <a:off x="3468" y="2430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4 h 36"/>
                <a:gd name="T4" fmla="*/ 20 w 38"/>
                <a:gd name="T5" fmla="*/ 2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2 h 36"/>
                <a:gd name="T12" fmla="*/ 30 w 38"/>
                <a:gd name="T13" fmla="*/ 4 h 36"/>
                <a:gd name="T14" fmla="*/ 32 w 38"/>
                <a:gd name="T15" fmla="*/ 6 h 36"/>
                <a:gd name="T16" fmla="*/ 32 w 38"/>
                <a:gd name="T17" fmla="*/ 10 h 36"/>
                <a:gd name="T18" fmla="*/ 32 w 38"/>
                <a:gd name="T19" fmla="*/ 14 h 36"/>
                <a:gd name="T20" fmla="*/ 32 w 38"/>
                <a:gd name="T21" fmla="*/ 28 h 36"/>
                <a:gd name="T22" fmla="*/ 34 w 38"/>
                <a:gd name="T23" fmla="*/ 32 h 36"/>
                <a:gd name="T24" fmla="*/ 34 w 38"/>
                <a:gd name="T25" fmla="*/ 34 h 36"/>
                <a:gd name="T26" fmla="*/ 34 w 38"/>
                <a:gd name="T27" fmla="*/ 34 h 36"/>
                <a:gd name="T28" fmla="*/ 34 w 38"/>
                <a:gd name="T29" fmla="*/ 36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6 h 36"/>
                <a:gd name="T44" fmla="*/ 24 w 38"/>
                <a:gd name="T45" fmla="*/ 36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2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4 w 38"/>
                <a:gd name="T59" fmla="*/ 8 h 36"/>
                <a:gd name="T60" fmla="*/ 24 w 38"/>
                <a:gd name="T61" fmla="*/ 6 h 36"/>
                <a:gd name="T62" fmla="*/ 20 w 38"/>
                <a:gd name="T63" fmla="*/ 6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2 h 36"/>
                <a:gd name="T72" fmla="*/ 12 w 38"/>
                <a:gd name="T73" fmla="*/ 34 h 36"/>
                <a:gd name="T74" fmla="*/ 12 w 38"/>
                <a:gd name="T75" fmla="*/ 34 h 36"/>
                <a:gd name="T76" fmla="*/ 12 w 38"/>
                <a:gd name="T77" fmla="*/ 36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6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6 h 36"/>
                <a:gd name="T100" fmla="*/ 4 w 38"/>
                <a:gd name="T101" fmla="*/ 10 h 36"/>
                <a:gd name="T102" fmla="*/ 4 w 38"/>
                <a:gd name="T103" fmla="*/ 8 h 36"/>
                <a:gd name="T104" fmla="*/ 4 w 38"/>
                <a:gd name="T105" fmla="*/ 6 h 36"/>
                <a:gd name="T106" fmla="*/ 4 w 38"/>
                <a:gd name="T107" fmla="*/ 6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6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32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8" name="Freeform 75"/>
            <p:cNvSpPr>
              <a:spLocks/>
            </p:cNvSpPr>
            <p:nvPr/>
          </p:nvSpPr>
          <p:spPr bwMode="auto">
            <a:xfrm>
              <a:off x="3506" y="2420"/>
              <a:ext cx="24" cy="48"/>
            </a:xfrm>
            <a:custGeom>
              <a:avLst/>
              <a:gdLst>
                <a:gd name="T0" fmla="*/ 14 w 24"/>
                <a:gd name="T1" fmla="*/ 0 h 48"/>
                <a:gd name="T2" fmla="*/ 14 w 24"/>
                <a:gd name="T3" fmla="*/ 12 h 48"/>
                <a:gd name="T4" fmla="*/ 22 w 24"/>
                <a:gd name="T5" fmla="*/ 12 h 48"/>
                <a:gd name="T6" fmla="*/ 22 w 24"/>
                <a:gd name="T7" fmla="*/ 14 h 48"/>
                <a:gd name="T8" fmla="*/ 14 w 24"/>
                <a:gd name="T9" fmla="*/ 14 h 48"/>
                <a:gd name="T10" fmla="*/ 14 w 24"/>
                <a:gd name="T11" fmla="*/ 36 h 48"/>
                <a:gd name="T12" fmla="*/ 14 w 24"/>
                <a:gd name="T13" fmla="*/ 40 h 48"/>
                <a:gd name="T14" fmla="*/ 14 w 24"/>
                <a:gd name="T15" fmla="*/ 42 h 48"/>
                <a:gd name="T16" fmla="*/ 16 w 24"/>
                <a:gd name="T17" fmla="*/ 42 h 48"/>
                <a:gd name="T18" fmla="*/ 18 w 24"/>
                <a:gd name="T19" fmla="*/ 42 h 48"/>
                <a:gd name="T20" fmla="*/ 18 w 24"/>
                <a:gd name="T21" fmla="*/ 42 h 48"/>
                <a:gd name="T22" fmla="*/ 20 w 24"/>
                <a:gd name="T23" fmla="*/ 42 h 48"/>
                <a:gd name="T24" fmla="*/ 20 w 24"/>
                <a:gd name="T25" fmla="*/ 42 h 48"/>
                <a:gd name="T26" fmla="*/ 22 w 24"/>
                <a:gd name="T27" fmla="*/ 40 h 48"/>
                <a:gd name="T28" fmla="*/ 24 w 24"/>
                <a:gd name="T29" fmla="*/ 40 h 48"/>
                <a:gd name="T30" fmla="*/ 22 w 24"/>
                <a:gd name="T31" fmla="*/ 44 h 48"/>
                <a:gd name="T32" fmla="*/ 20 w 24"/>
                <a:gd name="T33" fmla="*/ 46 h 48"/>
                <a:gd name="T34" fmla="*/ 16 w 24"/>
                <a:gd name="T35" fmla="*/ 48 h 48"/>
                <a:gd name="T36" fmla="*/ 14 w 24"/>
                <a:gd name="T37" fmla="*/ 48 h 48"/>
                <a:gd name="T38" fmla="*/ 12 w 24"/>
                <a:gd name="T39" fmla="*/ 48 h 48"/>
                <a:gd name="T40" fmla="*/ 10 w 24"/>
                <a:gd name="T41" fmla="*/ 46 h 48"/>
                <a:gd name="T42" fmla="*/ 8 w 24"/>
                <a:gd name="T43" fmla="*/ 46 h 48"/>
                <a:gd name="T44" fmla="*/ 8 w 24"/>
                <a:gd name="T45" fmla="*/ 44 h 48"/>
                <a:gd name="T46" fmla="*/ 6 w 24"/>
                <a:gd name="T47" fmla="*/ 42 h 48"/>
                <a:gd name="T48" fmla="*/ 6 w 24"/>
                <a:gd name="T49" fmla="*/ 38 h 48"/>
                <a:gd name="T50" fmla="*/ 6 w 24"/>
                <a:gd name="T51" fmla="*/ 14 h 48"/>
                <a:gd name="T52" fmla="*/ 0 w 24"/>
                <a:gd name="T53" fmla="*/ 14 h 48"/>
                <a:gd name="T54" fmla="*/ 0 w 24"/>
                <a:gd name="T55" fmla="*/ 12 h 48"/>
                <a:gd name="T56" fmla="*/ 4 w 24"/>
                <a:gd name="T57" fmla="*/ 12 h 48"/>
                <a:gd name="T58" fmla="*/ 6 w 24"/>
                <a:gd name="T59" fmla="*/ 10 h 48"/>
                <a:gd name="T60" fmla="*/ 8 w 24"/>
                <a:gd name="T61" fmla="*/ 8 h 48"/>
                <a:gd name="T62" fmla="*/ 10 w 24"/>
                <a:gd name="T63" fmla="*/ 4 h 48"/>
                <a:gd name="T64" fmla="*/ 10 w 24"/>
                <a:gd name="T65" fmla="*/ 2 h 48"/>
                <a:gd name="T66" fmla="*/ 12 w 24"/>
                <a:gd name="T67" fmla="*/ 0 h 48"/>
                <a:gd name="T68" fmla="*/ 14 w 24"/>
                <a:gd name="T69" fmla="*/ 0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"/>
                <a:gd name="T106" fmla="*/ 0 h 48"/>
                <a:gd name="T107" fmla="*/ 24 w 24"/>
                <a:gd name="T108" fmla="*/ 48 h 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6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9" name="Freeform 76"/>
            <p:cNvSpPr>
              <a:spLocks noEditPoints="1"/>
            </p:cNvSpPr>
            <p:nvPr/>
          </p:nvSpPr>
          <p:spPr bwMode="auto">
            <a:xfrm>
              <a:off x="3532" y="2430"/>
              <a:ext cx="34" cy="38"/>
            </a:xfrm>
            <a:custGeom>
              <a:avLst/>
              <a:gdLst>
                <a:gd name="T0" fmla="*/ 16 w 34"/>
                <a:gd name="T1" fmla="*/ 0 h 38"/>
                <a:gd name="T2" fmla="*/ 22 w 34"/>
                <a:gd name="T3" fmla="*/ 0 h 38"/>
                <a:gd name="T4" fmla="*/ 26 w 34"/>
                <a:gd name="T5" fmla="*/ 2 h 38"/>
                <a:gd name="T6" fmla="*/ 30 w 34"/>
                <a:gd name="T7" fmla="*/ 6 h 38"/>
                <a:gd name="T8" fmla="*/ 32 w 34"/>
                <a:gd name="T9" fmla="*/ 12 h 38"/>
                <a:gd name="T10" fmla="*/ 34 w 34"/>
                <a:gd name="T11" fmla="*/ 18 h 38"/>
                <a:gd name="T12" fmla="*/ 34 w 34"/>
                <a:gd name="T13" fmla="*/ 24 h 38"/>
                <a:gd name="T14" fmla="*/ 32 w 34"/>
                <a:gd name="T15" fmla="*/ 28 h 38"/>
                <a:gd name="T16" fmla="*/ 28 w 34"/>
                <a:gd name="T17" fmla="*/ 32 h 38"/>
                <a:gd name="T18" fmla="*/ 26 w 34"/>
                <a:gd name="T19" fmla="*/ 36 h 38"/>
                <a:gd name="T20" fmla="*/ 22 w 34"/>
                <a:gd name="T21" fmla="*/ 38 h 38"/>
                <a:gd name="T22" fmla="*/ 16 w 34"/>
                <a:gd name="T23" fmla="*/ 38 h 38"/>
                <a:gd name="T24" fmla="*/ 12 w 34"/>
                <a:gd name="T25" fmla="*/ 38 h 38"/>
                <a:gd name="T26" fmla="*/ 8 w 34"/>
                <a:gd name="T27" fmla="*/ 34 h 38"/>
                <a:gd name="T28" fmla="*/ 4 w 34"/>
                <a:gd name="T29" fmla="*/ 32 h 38"/>
                <a:gd name="T30" fmla="*/ 0 w 34"/>
                <a:gd name="T31" fmla="*/ 26 h 38"/>
                <a:gd name="T32" fmla="*/ 0 w 34"/>
                <a:gd name="T33" fmla="*/ 20 h 38"/>
                <a:gd name="T34" fmla="*/ 0 w 34"/>
                <a:gd name="T35" fmla="*/ 14 h 38"/>
                <a:gd name="T36" fmla="*/ 2 w 34"/>
                <a:gd name="T37" fmla="*/ 10 h 38"/>
                <a:gd name="T38" fmla="*/ 4 w 34"/>
                <a:gd name="T39" fmla="*/ 6 h 38"/>
                <a:gd name="T40" fmla="*/ 8 w 34"/>
                <a:gd name="T41" fmla="*/ 2 h 38"/>
                <a:gd name="T42" fmla="*/ 12 w 34"/>
                <a:gd name="T43" fmla="*/ 0 h 38"/>
                <a:gd name="T44" fmla="*/ 16 w 34"/>
                <a:gd name="T45" fmla="*/ 0 h 38"/>
                <a:gd name="T46" fmla="*/ 16 w 34"/>
                <a:gd name="T47" fmla="*/ 2 h 38"/>
                <a:gd name="T48" fmla="*/ 14 w 34"/>
                <a:gd name="T49" fmla="*/ 4 h 38"/>
                <a:gd name="T50" fmla="*/ 12 w 34"/>
                <a:gd name="T51" fmla="*/ 4 h 38"/>
                <a:gd name="T52" fmla="*/ 10 w 34"/>
                <a:gd name="T53" fmla="*/ 6 h 38"/>
                <a:gd name="T54" fmla="*/ 8 w 34"/>
                <a:gd name="T55" fmla="*/ 8 h 38"/>
                <a:gd name="T56" fmla="*/ 6 w 34"/>
                <a:gd name="T57" fmla="*/ 12 h 38"/>
                <a:gd name="T58" fmla="*/ 6 w 34"/>
                <a:gd name="T59" fmla="*/ 16 h 38"/>
                <a:gd name="T60" fmla="*/ 8 w 34"/>
                <a:gd name="T61" fmla="*/ 24 h 38"/>
                <a:gd name="T62" fmla="*/ 10 w 34"/>
                <a:gd name="T63" fmla="*/ 30 h 38"/>
                <a:gd name="T64" fmla="*/ 14 w 34"/>
                <a:gd name="T65" fmla="*/ 34 h 38"/>
                <a:gd name="T66" fmla="*/ 18 w 34"/>
                <a:gd name="T67" fmla="*/ 36 h 38"/>
                <a:gd name="T68" fmla="*/ 22 w 34"/>
                <a:gd name="T69" fmla="*/ 34 h 38"/>
                <a:gd name="T70" fmla="*/ 24 w 34"/>
                <a:gd name="T71" fmla="*/ 32 h 38"/>
                <a:gd name="T72" fmla="*/ 26 w 34"/>
                <a:gd name="T73" fmla="*/ 28 h 38"/>
                <a:gd name="T74" fmla="*/ 28 w 34"/>
                <a:gd name="T75" fmla="*/ 22 h 38"/>
                <a:gd name="T76" fmla="*/ 26 w 34"/>
                <a:gd name="T77" fmla="*/ 16 h 38"/>
                <a:gd name="T78" fmla="*/ 26 w 34"/>
                <a:gd name="T79" fmla="*/ 10 h 38"/>
                <a:gd name="T80" fmla="*/ 24 w 34"/>
                <a:gd name="T81" fmla="*/ 6 h 38"/>
                <a:gd name="T82" fmla="*/ 20 w 34"/>
                <a:gd name="T83" fmla="*/ 4 h 38"/>
                <a:gd name="T84" fmla="*/ 16 w 34"/>
                <a:gd name="T85" fmla="*/ 2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4" y="24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6" y="36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4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0" name="Freeform 77"/>
            <p:cNvSpPr>
              <a:spLocks/>
            </p:cNvSpPr>
            <p:nvPr/>
          </p:nvSpPr>
          <p:spPr bwMode="auto">
            <a:xfrm>
              <a:off x="3570" y="241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6 w 22"/>
                <a:gd name="T9" fmla="*/ 12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0 h 72"/>
                <a:gd name="T20" fmla="*/ 16 w 22"/>
                <a:gd name="T21" fmla="*/ 58 h 72"/>
                <a:gd name="T22" fmla="*/ 12 w 22"/>
                <a:gd name="T23" fmla="*/ 64 h 72"/>
                <a:gd name="T24" fmla="*/ 8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6 h 72"/>
                <a:gd name="T32" fmla="*/ 8 w 22"/>
                <a:gd name="T33" fmla="*/ 62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4 h 72"/>
                <a:gd name="T40" fmla="*/ 16 w 22"/>
                <a:gd name="T41" fmla="*/ 36 h 72"/>
                <a:gd name="T42" fmla="*/ 14 w 22"/>
                <a:gd name="T43" fmla="*/ 28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0 h 72"/>
                <a:gd name="T52" fmla="*/ 8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8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6"/>
                  </a:lnTo>
                  <a:lnTo>
                    <a:pt x="8" y="62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4"/>
                  </a:lnTo>
                  <a:lnTo>
                    <a:pt x="16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1" name="Freeform 78"/>
            <p:cNvSpPr>
              <a:spLocks/>
            </p:cNvSpPr>
            <p:nvPr/>
          </p:nvSpPr>
          <p:spPr bwMode="auto">
            <a:xfrm>
              <a:off x="2612" y="260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2 h 54"/>
                <a:gd name="T6" fmla="*/ 46 w 58"/>
                <a:gd name="T7" fmla="*/ 10 h 54"/>
                <a:gd name="T8" fmla="*/ 46 w 58"/>
                <a:gd name="T9" fmla="*/ 6 h 54"/>
                <a:gd name="T10" fmla="*/ 46 w 58"/>
                <a:gd name="T11" fmla="*/ 4 h 54"/>
                <a:gd name="T12" fmla="*/ 44 w 58"/>
                <a:gd name="T13" fmla="*/ 2 h 54"/>
                <a:gd name="T14" fmla="*/ 42 w 58"/>
                <a:gd name="T15" fmla="*/ 2 h 54"/>
                <a:gd name="T16" fmla="*/ 40 w 58"/>
                <a:gd name="T17" fmla="*/ 2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2 h 54"/>
                <a:gd name="T24" fmla="*/ 56 w 58"/>
                <a:gd name="T25" fmla="*/ 2 h 54"/>
                <a:gd name="T26" fmla="*/ 54 w 58"/>
                <a:gd name="T27" fmla="*/ 2 h 54"/>
                <a:gd name="T28" fmla="*/ 52 w 58"/>
                <a:gd name="T29" fmla="*/ 4 h 54"/>
                <a:gd name="T30" fmla="*/ 50 w 58"/>
                <a:gd name="T31" fmla="*/ 6 h 54"/>
                <a:gd name="T32" fmla="*/ 50 w 58"/>
                <a:gd name="T33" fmla="*/ 10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50 h 54"/>
                <a:gd name="T44" fmla="*/ 14 w 58"/>
                <a:gd name="T45" fmla="*/ 52 h 54"/>
                <a:gd name="T46" fmla="*/ 16 w 58"/>
                <a:gd name="T47" fmla="*/ 52 h 54"/>
                <a:gd name="T48" fmla="*/ 20 w 58"/>
                <a:gd name="T49" fmla="*/ 54 h 54"/>
                <a:gd name="T50" fmla="*/ 22 w 58"/>
                <a:gd name="T51" fmla="*/ 54 h 54"/>
                <a:gd name="T52" fmla="*/ 22 w 58"/>
                <a:gd name="T53" fmla="*/ 54 h 54"/>
                <a:gd name="T54" fmla="*/ 2 w 58"/>
                <a:gd name="T55" fmla="*/ 54 h 54"/>
                <a:gd name="T56" fmla="*/ 2 w 58"/>
                <a:gd name="T57" fmla="*/ 54 h 54"/>
                <a:gd name="T58" fmla="*/ 4 w 58"/>
                <a:gd name="T59" fmla="*/ 54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6 h 54"/>
                <a:gd name="T72" fmla="*/ 6 w 58"/>
                <a:gd name="T73" fmla="*/ 4 h 54"/>
                <a:gd name="T74" fmla="*/ 6 w 58"/>
                <a:gd name="T75" fmla="*/ 4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2" y="4"/>
                  </a:lnTo>
                  <a:lnTo>
                    <a:pt x="50" y="6"/>
                  </a:lnTo>
                  <a:lnTo>
                    <a:pt x="50" y="10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2" name="Freeform 79"/>
            <p:cNvSpPr>
              <a:spLocks/>
            </p:cNvSpPr>
            <p:nvPr/>
          </p:nvSpPr>
          <p:spPr bwMode="auto">
            <a:xfrm>
              <a:off x="2670" y="260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2 h 54"/>
                <a:gd name="T6" fmla="*/ 46 w 58"/>
                <a:gd name="T7" fmla="*/ 10 h 54"/>
                <a:gd name="T8" fmla="*/ 46 w 58"/>
                <a:gd name="T9" fmla="*/ 6 h 54"/>
                <a:gd name="T10" fmla="*/ 46 w 58"/>
                <a:gd name="T11" fmla="*/ 4 h 54"/>
                <a:gd name="T12" fmla="*/ 44 w 58"/>
                <a:gd name="T13" fmla="*/ 2 h 54"/>
                <a:gd name="T14" fmla="*/ 40 w 58"/>
                <a:gd name="T15" fmla="*/ 2 h 54"/>
                <a:gd name="T16" fmla="*/ 38 w 58"/>
                <a:gd name="T17" fmla="*/ 2 h 54"/>
                <a:gd name="T18" fmla="*/ 38 w 58"/>
                <a:gd name="T19" fmla="*/ 0 h 54"/>
                <a:gd name="T20" fmla="*/ 58 w 58"/>
                <a:gd name="T21" fmla="*/ 0 h 54"/>
                <a:gd name="T22" fmla="*/ 58 w 58"/>
                <a:gd name="T23" fmla="*/ 2 h 54"/>
                <a:gd name="T24" fmla="*/ 56 w 58"/>
                <a:gd name="T25" fmla="*/ 2 h 54"/>
                <a:gd name="T26" fmla="*/ 52 w 58"/>
                <a:gd name="T27" fmla="*/ 2 h 54"/>
                <a:gd name="T28" fmla="*/ 50 w 58"/>
                <a:gd name="T29" fmla="*/ 4 h 54"/>
                <a:gd name="T30" fmla="*/ 50 w 58"/>
                <a:gd name="T31" fmla="*/ 6 h 54"/>
                <a:gd name="T32" fmla="*/ 50 w 58"/>
                <a:gd name="T33" fmla="*/ 10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50 h 54"/>
                <a:gd name="T44" fmla="*/ 14 w 58"/>
                <a:gd name="T45" fmla="*/ 52 h 54"/>
                <a:gd name="T46" fmla="*/ 16 w 58"/>
                <a:gd name="T47" fmla="*/ 52 h 54"/>
                <a:gd name="T48" fmla="*/ 18 w 58"/>
                <a:gd name="T49" fmla="*/ 54 h 54"/>
                <a:gd name="T50" fmla="*/ 20 w 58"/>
                <a:gd name="T51" fmla="*/ 54 h 54"/>
                <a:gd name="T52" fmla="*/ 20 w 58"/>
                <a:gd name="T53" fmla="*/ 54 h 54"/>
                <a:gd name="T54" fmla="*/ 2 w 58"/>
                <a:gd name="T55" fmla="*/ 54 h 54"/>
                <a:gd name="T56" fmla="*/ 2 w 58"/>
                <a:gd name="T57" fmla="*/ 54 h 54"/>
                <a:gd name="T58" fmla="*/ 4 w 58"/>
                <a:gd name="T59" fmla="*/ 54 h 54"/>
                <a:gd name="T60" fmla="*/ 8 w 58"/>
                <a:gd name="T61" fmla="*/ 52 h 54"/>
                <a:gd name="T62" fmla="*/ 8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6 h 54"/>
                <a:gd name="T72" fmla="*/ 6 w 58"/>
                <a:gd name="T73" fmla="*/ 4 h 54"/>
                <a:gd name="T74" fmla="*/ 4 w 58"/>
                <a:gd name="T75" fmla="*/ 4 h 54"/>
                <a:gd name="T76" fmla="*/ 2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6"/>
                  </a:lnTo>
                  <a:lnTo>
                    <a:pt x="50" y="10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3" name="Freeform 80"/>
            <p:cNvSpPr>
              <a:spLocks/>
            </p:cNvSpPr>
            <p:nvPr/>
          </p:nvSpPr>
          <p:spPr bwMode="auto">
            <a:xfrm>
              <a:off x="2734" y="2604"/>
              <a:ext cx="34" cy="54"/>
            </a:xfrm>
            <a:custGeom>
              <a:avLst/>
              <a:gdLst>
                <a:gd name="T0" fmla="*/ 30 w 34"/>
                <a:gd name="T1" fmla="*/ 18 h 54"/>
                <a:gd name="T2" fmla="*/ 28 w 34"/>
                <a:gd name="T3" fmla="*/ 14 h 54"/>
                <a:gd name="T4" fmla="*/ 26 w 34"/>
                <a:gd name="T5" fmla="*/ 6 h 54"/>
                <a:gd name="T6" fmla="*/ 18 w 34"/>
                <a:gd name="T7" fmla="*/ 2 h 54"/>
                <a:gd name="T8" fmla="*/ 12 w 34"/>
                <a:gd name="T9" fmla="*/ 2 h 54"/>
                <a:gd name="T10" fmla="*/ 6 w 34"/>
                <a:gd name="T11" fmla="*/ 8 h 54"/>
                <a:gd name="T12" fmla="*/ 6 w 34"/>
                <a:gd name="T13" fmla="*/ 12 h 54"/>
                <a:gd name="T14" fmla="*/ 10 w 34"/>
                <a:gd name="T15" fmla="*/ 18 h 54"/>
                <a:gd name="T16" fmla="*/ 18 w 34"/>
                <a:gd name="T17" fmla="*/ 22 h 54"/>
                <a:gd name="T18" fmla="*/ 28 w 34"/>
                <a:gd name="T19" fmla="*/ 30 h 54"/>
                <a:gd name="T20" fmla="*/ 32 w 34"/>
                <a:gd name="T21" fmla="*/ 34 h 54"/>
                <a:gd name="T22" fmla="*/ 34 w 34"/>
                <a:gd name="T23" fmla="*/ 40 h 54"/>
                <a:gd name="T24" fmla="*/ 30 w 34"/>
                <a:gd name="T25" fmla="*/ 50 h 54"/>
                <a:gd name="T26" fmla="*/ 18 w 34"/>
                <a:gd name="T27" fmla="*/ 54 h 54"/>
                <a:gd name="T28" fmla="*/ 14 w 34"/>
                <a:gd name="T29" fmla="*/ 54 h 54"/>
                <a:gd name="T30" fmla="*/ 8 w 34"/>
                <a:gd name="T31" fmla="*/ 52 h 54"/>
                <a:gd name="T32" fmla="*/ 4 w 34"/>
                <a:gd name="T33" fmla="*/ 52 h 54"/>
                <a:gd name="T34" fmla="*/ 2 w 34"/>
                <a:gd name="T35" fmla="*/ 52 h 54"/>
                <a:gd name="T36" fmla="*/ 0 w 34"/>
                <a:gd name="T37" fmla="*/ 54 h 54"/>
                <a:gd name="T38" fmla="*/ 0 w 34"/>
                <a:gd name="T39" fmla="*/ 36 h 54"/>
                <a:gd name="T40" fmla="*/ 2 w 34"/>
                <a:gd name="T41" fmla="*/ 42 h 54"/>
                <a:gd name="T42" fmla="*/ 6 w 34"/>
                <a:gd name="T43" fmla="*/ 48 h 54"/>
                <a:gd name="T44" fmla="*/ 12 w 34"/>
                <a:gd name="T45" fmla="*/ 52 h 54"/>
                <a:gd name="T46" fmla="*/ 22 w 34"/>
                <a:gd name="T47" fmla="*/ 52 h 54"/>
                <a:gd name="T48" fmla="*/ 26 w 34"/>
                <a:gd name="T49" fmla="*/ 46 h 54"/>
                <a:gd name="T50" fmla="*/ 28 w 34"/>
                <a:gd name="T51" fmla="*/ 42 h 54"/>
                <a:gd name="T52" fmla="*/ 24 w 34"/>
                <a:gd name="T53" fmla="*/ 38 h 54"/>
                <a:gd name="T54" fmla="*/ 20 w 34"/>
                <a:gd name="T55" fmla="*/ 34 h 54"/>
                <a:gd name="T56" fmla="*/ 8 w 34"/>
                <a:gd name="T57" fmla="*/ 28 h 54"/>
                <a:gd name="T58" fmla="*/ 2 w 34"/>
                <a:gd name="T59" fmla="*/ 22 h 54"/>
                <a:gd name="T60" fmla="*/ 0 w 34"/>
                <a:gd name="T61" fmla="*/ 18 h 54"/>
                <a:gd name="T62" fmla="*/ 0 w 34"/>
                <a:gd name="T63" fmla="*/ 8 h 54"/>
                <a:gd name="T64" fmla="*/ 8 w 34"/>
                <a:gd name="T65" fmla="*/ 0 h 54"/>
                <a:gd name="T66" fmla="*/ 20 w 34"/>
                <a:gd name="T67" fmla="*/ 0 h 54"/>
                <a:gd name="T68" fmla="*/ 26 w 34"/>
                <a:gd name="T69" fmla="*/ 2 h 54"/>
                <a:gd name="T70" fmla="*/ 28 w 34"/>
                <a:gd name="T71" fmla="*/ 2 h 54"/>
                <a:gd name="T72" fmla="*/ 30 w 34"/>
                <a:gd name="T73" fmla="*/ 2 h 54"/>
                <a:gd name="T74" fmla="*/ 30 w 34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54"/>
                <a:gd name="T116" fmla="*/ 34 w 34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54">
                  <a:moveTo>
                    <a:pt x="30" y="0"/>
                  </a:moveTo>
                  <a:lnTo>
                    <a:pt x="30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4" y="26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2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0" y="34"/>
                  </a:lnTo>
                  <a:lnTo>
                    <a:pt x="14" y="32"/>
                  </a:lnTo>
                  <a:lnTo>
                    <a:pt x="8" y="28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4" name="Freeform 81"/>
            <p:cNvSpPr>
              <a:spLocks/>
            </p:cNvSpPr>
            <p:nvPr/>
          </p:nvSpPr>
          <p:spPr bwMode="auto">
            <a:xfrm>
              <a:off x="2776" y="260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70 h 72"/>
                <a:gd name="T6" fmla="*/ 12 w 22"/>
                <a:gd name="T7" fmla="*/ 66 h 72"/>
                <a:gd name="T8" fmla="*/ 6 w 22"/>
                <a:gd name="T9" fmla="*/ 60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30 h 72"/>
                <a:gd name="T18" fmla="*/ 2 w 22"/>
                <a:gd name="T19" fmla="*/ 22 h 72"/>
                <a:gd name="T20" fmla="*/ 6 w 22"/>
                <a:gd name="T21" fmla="*/ 16 h 72"/>
                <a:gd name="T22" fmla="*/ 10 w 22"/>
                <a:gd name="T23" fmla="*/ 10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6 h 72"/>
                <a:gd name="T32" fmla="*/ 14 w 22"/>
                <a:gd name="T33" fmla="*/ 10 h 72"/>
                <a:gd name="T34" fmla="*/ 10 w 22"/>
                <a:gd name="T35" fmla="*/ 14 h 72"/>
                <a:gd name="T36" fmla="*/ 8 w 22"/>
                <a:gd name="T37" fmla="*/ 22 h 72"/>
                <a:gd name="T38" fmla="*/ 8 w 22"/>
                <a:gd name="T39" fmla="*/ 28 h 72"/>
                <a:gd name="T40" fmla="*/ 8 w 22"/>
                <a:gd name="T41" fmla="*/ 36 h 72"/>
                <a:gd name="T42" fmla="*/ 8 w 22"/>
                <a:gd name="T43" fmla="*/ 44 h 72"/>
                <a:gd name="T44" fmla="*/ 8 w 22"/>
                <a:gd name="T45" fmla="*/ 50 h 72"/>
                <a:gd name="T46" fmla="*/ 10 w 22"/>
                <a:gd name="T47" fmla="*/ 56 h 72"/>
                <a:gd name="T48" fmla="*/ 10 w 22"/>
                <a:gd name="T49" fmla="*/ 60 h 72"/>
                <a:gd name="T50" fmla="*/ 12 w 22"/>
                <a:gd name="T51" fmla="*/ 62 h 72"/>
                <a:gd name="T52" fmla="*/ 14 w 22"/>
                <a:gd name="T53" fmla="*/ 66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5" name="Freeform 82"/>
            <p:cNvSpPr>
              <a:spLocks/>
            </p:cNvSpPr>
            <p:nvPr/>
          </p:nvSpPr>
          <p:spPr bwMode="auto">
            <a:xfrm>
              <a:off x="2804" y="2622"/>
              <a:ext cx="24" cy="36"/>
            </a:xfrm>
            <a:custGeom>
              <a:avLst/>
              <a:gdLst>
                <a:gd name="T0" fmla="*/ 20 w 24"/>
                <a:gd name="T1" fmla="*/ 0 h 36"/>
                <a:gd name="T2" fmla="*/ 20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4 w 24"/>
                <a:gd name="T19" fmla="*/ 4 h 36"/>
                <a:gd name="T20" fmla="*/ 4 w 24"/>
                <a:gd name="T21" fmla="*/ 6 h 36"/>
                <a:gd name="T22" fmla="*/ 4 w 24"/>
                <a:gd name="T23" fmla="*/ 8 h 36"/>
                <a:gd name="T24" fmla="*/ 6 w 24"/>
                <a:gd name="T25" fmla="*/ 10 h 36"/>
                <a:gd name="T26" fmla="*/ 6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2 w 24"/>
                <a:gd name="T35" fmla="*/ 22 h 36"/>
                <a:gd name="T36" fmla="*/ 24 w 24"/>
                <a:gd name="T37" fmla="*/ 26 h 36"/>
                <a:gd name="T38" fmla="*/ 22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2 w 24"/>
                <a:gd name="T51" fmla="*/ 36 h 36"/>
                <a:gd name="T52" fmla="*/ 2 w 24"/>
                <a:gd name="T53" fmla="*/ 36 h 36"/>
                <a:gd name="T54" fmla="*/ 0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0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2 w 24"/>
                <a:gd name="T85" fmla="*/ 22 h 36"/>
                <a:gd name="T86" fmla="*/ 8 w 24"/>
                <a:gd name="T87" fmla="*/ 20 h 36"/>
                <a:gd name="T88" fmla="*/ 4 w 24"/>
                <a:gd name="T89" fmla="*/ 18 h 36"/>
                <a:gd name="T90" fmla="*/ 0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2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18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0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0" y="0"/>
                  </a:move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2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6" name="Freeform 83"/>
            <p:cNvSpPr>
              <a:spLocks noEditPoints="1"/>
            </p:cNvSpPr>
            <p:nvPr/>
          </p:nvSpPr>
          <p:spPr bwMode="auto">
            <a:xfrm>
              <a:off x="2832" y="2622"/>
              <a:ext cx="32" cy="36"/>
            </a:xfrm>
            <a:custGeom>
              <a:avLst/>
              <a:gdLst>
                <a:gd name="T0" fmla="*/ 16 w 32"/>
                <a:gd name="T1" fmla="*/ 34 h 36"/>
                <a:gd name="T2" fmla="*/ 12 w 32"/>
                <a:gd name="T3" fmla="*/ 36 h 36"/>
                <a:gd name="T4" fmla="*/ 6 w 32"/>
                <a:gd name="T5" fmla="*/ 36 h 36"/>
                <a:gd name="T6" fmla="*/ 0 w 32"/>
                <a:gd name="T7" fmla="*/ 32 h 36"/>
                <a:gd name="T8" fmla="*/ 0 w 32"/>
                <a:gd name="T9" fmla="*/ 26 h 36"/>
                <a:gd name="T10" fmla="*/ 4 w 32"/>
                <a:gd name="T11" fmla="*/ 20 h 36"/>
                <a:gd name="T12" fmla="*/ 12 w 32"/>
                <a:gd name="T13" fmla="*/ 16 h 36"/>
                <a:gd name="T14" fmla="*/ 20 w 32"/>
                <a:gd name="T15" fmla="*/ 12 h 36"/>
                <a:gd name="T16" fmla="*/ 18 w 32"/>
                <a:gd name="T17" fmla="*/ 4 h 36"/>
                <a:gd name="T18" fmla="*/ 14 w 32"/>
                <a:gd name="T19" fmla="*/ 2 h 36"/>
                <a:gd name="T20" fmla="*/ 10 w 32"/>
                <a:gd name="T21" fmla="*/ 4 h 36"/>
                <a:gd name="T22" fmla="*/ 8 w 32"/>
                <a:gd name="T23" fmla="*/ 6 h 36"/>
                <a:gd name="T24" fmla="*/ 8 w 32"/>
                <a:gd name="T25" fmla="*/ 10 h 36"/>
                <a:gd name="T26" fmla="*/ 6 w 32"/>
                <a:gd name="T27" fmla="*/ 12 h 36"/>
                <a:gd name="T28" fmla="*/ 4 w 32"/>
                <a:gd name="T29" fmla="*/ 12 h 36"/>
                <a:gd name="T30" fmla="*/ 2 w 32"/>
                <a:gd name="T31" fmla="*/ 10 h 36"/>
                <a:gd name="T32" fmla="*/ 2 w 32"/>
                <a:gd name="T33" fmla="*/ 6 h 36"/>
                <a:gd name="T34" fmla="*/ 10 w 32"/>
                <a:gd name="T35" fmla="*/ 0 h 36"/>
                <a:gd name="T36" fmla="*/ 20 w 32"/>
                <a:gd name="T37" fmla="*/ 0 h 36"/>
                <a:gd name="T38" fmla="*/ 24 w 32"/>
                <a:gd name="T39" fmla="*/ 2 h 36"/>
                <a:gd name="T40" fmla="*/ 26 w 32"/>
                <a:gd name="T41" fmla="*/ 8 h 36"/>
                <a:gd name="T42" fmla="*/ 26 w 32"/>
                <a:gd name="T43" fmla="*/ 24 h 36"/>
                <a:gd name="T44" fmla="*/ 28 w 32"/>
                <a:gd name="T45" fmla="*/ 30 h 36"/>
                <a:gd name="T46" fmla="*/ 28 w 32"/>
                <a:gd name="T47" fmla="*/ 32 h 36"/>
                <a:gd name="T48" fmla="*/ 28 w 32"/>
                <a:gd name="T49" fmla="*/ 32 h 36"/>
                <a:gd name="T50" fmla="*/ 30 w 32"/>
                <a:gd name="T51" fmla="*/ 32 h 36"/>
                <a:gd name="T52" fmla="*/ 32 w 32"/>
                <a:gd name="T53" fmla="*/ 30 h 36"/>
                <a:gd name="T54" fmla="*/ 28 w 32"/>
                <a:gd name="T55" fmla="*/ 36 h 36"/>
                <a:gd name="T56" fmla="*/ 22 w 32"/>
                <a:gd name="T57" fmla="*/ 36 h 36"/>
                <a:gd name="T58" fmla="*/ 20 w 32"/>
                <a:gd name="T59" fmla="*/ 34 h 36"/>
                <a:gd name="T60" fmla="*/ 20 w 32"/>
                <a:gd name="T61" fmla="*/ 28 h 36"/>
                <a:gd name="T62" fmla="*/ 16 w 32"/>
                <a:gd name="T63" fmla="*/ 16 h 36"/>
                <a:gd name="T64" fmla="*/ 10 w 32"/>
                <a:gd name="T65" fmla="*/ 20 h 36"/>
                <a:gd name="T66" fmla="*/ 8 w 32"/>
                <a:gd name="T67" fmla="*/ 24 h 36"/>
                <a:gd name="T68" fmla="*/ 8 w 32"/>
                <a:gd name="T69" fmla="*/ 28 h 36"/>
                <a:gd name="T70" fmla="*/ 10 w 32"/>
                <a:gd name="T71" fmla="*/ 32 h 36"/>
                <a:gd name="T72" fmla="*/ 16 w 32"/>
                <a:gd name="T73" fmla="*/ 3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"/>
                <a:gd name="T112" fmla="*/ 0 h 36"/>
                <a:gd name="T113" fmla="*/ 32 w 32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" h="36">
                  <a:moveTo>
                    <a:pt x="20" y="30"/>
                  </a:moveTo>
                  <a:lnTo>
                    <a:pt x="16" y="34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7" name="Freeform 84"/>
            <p:cNvSpPr>
              <a:spLocks/>
            </p:cNvSpPr>
            <p:nvPr/>
          </p:nvSpPr>
          <p:spPr bwMode="auto">
            <a:xfrm>
              <a:off x="2868" y="2622"/>
              <a:ext cx="30" cy="36"/>
            </a:xfrm>
            <a:custGeom>
              <a:avLst/>
              <a:gdLst>
                <a:gd name="T0" fmla="*/ 30 w 30"/>
                <a:gd name="T1" fmla="*/ 22 h 36"/>
                <a:gd name="T2" fmla="*/ 28 w 30"/>
                <a:gd name="T3" fmla="*/ 28 h 36"/>
                <a:gd name="T4" fmla="*/ 24 w 30"/>
                <a:gd name="T5" fmla="*/ 32 h 36"/>
                <a:gd name="T6" fmla="*/ 20 w 30"/>
                <a:gd name="T7" fmla="*/ 36 h 36"/>
                <a:gd name="T8" fmla="*/ 16 w 30"/>
                <a:gd name="T9" fmla="*/ 36 h 36"/>
                <a:gd name="T10" fmla="*/ 10 w 30"/>
                <a:gd name="T11" fmla="*/ 36 h 36"/>
                <a:gd name="T12" fmla="*/ 4 w 30"/>
                <a:gd name="T13" fmla="*/ 32 h 36"/>
                <a:gd name="T14" fmla="*/ 2 w 30"/>
                <a:gd name="T15" fmla="*/ 28 h 36"/>
                <a:gd name="T16" fmla="*/ 0 w 30"/>
                <a:gd name="T17" fmla="*/ 24 h 36"/>
                <a:gd name="T18" fmla="*/ 0 w 30"/>
                <a:gd name="T19" fmla="*/ 18 h 36"/>
                <a:gd name="T20" fmla="*/ 0 w 30"/>
                <a:gd name="T21" fmla="*/ 12 h 36"/>
                <a:gd name="T22" fmla="*/ 2 w 30"/>
                <a:gd name="T23" fmla="*/ 8 h 36"/>
                <a:gd name="T24" fmla="*/ 6 w 30"/>
                <a:gd name="T25" fmla="*/ 4 h 36"/>
                <a:gd name="T26" fmla="*/ 10 w 30"/>
                <a:gd name="T27" fmla="*/ 0 h 36"/>
                <a:gd name="T28" fmla="*/ 16 w 30"/>
                <a:gd name="T29" fmla="*/ 0 h 36"/>
                <a:gd name="T30" fmla="*/ 22 w 30"/>
                <a:gd name="T31" fmla="*/ 0 h 36"/>
                <a:gd name="T32" fmla="*/ 26 w 30"/>
                <a:gd name="T33" fmla="*/ 2 h 36"/>
                <a:gd name="T34" fmla="*/ 28 w 30"/>
                <a:gd name="T35" fmla="*/ 4 h 36"/>
                <a:gd name="T36" fmla="*/ 28 w 30"/>
                <a:gd name="T37" fmla="*/ 8 h 36"/>
                <a:gd name="T38" fmla="*/ 28 w 30"/>
                <a:gd name="T39" fmla="*/ 8 h 36"/>
                <a:gd name="T40" fmla="*/ 28 w 30"/>
                <a:gd name="T41" fmla="*/ 10 h 36"/>
                <a:gd name="T42" fmla="*/ 26 w 30"/>
                <a:gd name="T43" fmla="*/ 10 h 36"/>
                <a:gd name="T44" fmla="*/ 26 w 30"/>
                <a:gd name="T45" fmla="*/ 10 h 36"/>
                <a:gd name="T46" fmla="*/ 24 w 30"/>
                <a:gd name="T47" fmla="*/ 10 h 36"/>
                <a:gd name="T48" fmla="*/ 22 w 30"/>
                <a:gd name="T49" fmla="*/ 10 h 36"/>
                <a:gd name="T50" fmla="*/ 22 w 30"/>
                <a:gd name="T51" fmla="*/ 8 h 36"/>
                <a:gd name="T52" fmla="*/ 20 w 30"/>
                <a:gd name="T53" fmla="*/ 6 h 36"/>
                <a:gd name="T54" fmla="*/ 20 w 30"/>
                <a:gd name="T55" fmla="*/ 4 h 36"/>
                <a:gd name="T56" fmla="*/ 20 w 30"/>
                <a:gd name="T57" fmla="*/ 2 h 36"/>
                <a:gd name="T58" fmla="*/ 18 w 30"/>
                <a:gd name="T59" fmla="*/ 2 h 36"/>
                <a:gd name="T60" fmla="*/ 16 w 30"/>
                <a:gd name="T61" fmla="*/ 2 h 36"/>
                <a:gd name="T62" fmla="*/ 12 w 30"/>
                <a:gd name="T63" fmla="*/ 2 h 36"/>
                <a:gd name="T64" fmla="*/ 10 w 30"/>
                <a:gd name="T65" fmla="*/ 4 h 36"/>
                <a:gd name="T66" fmla="*/ 8 w 30"/>
                <a:gd name="T67" fmla="*/ 8 h 36"/>
                <a:gd name="T68" fmla="*/ 6 w 30"/>
                <a:gd name="T69" fmla="*/ 14 h 36"/>
                <a:gd name="T70" fmla="*/ 8 w 30"/>
                <a:gd name="T71" fmla="*/ 20 h 36"/>
                <a:gd name="T72" fmla="*/ 10 w 30"/>
                <a:gd name="T73" fmla="*/ 26 h 36"/>
                <a:gd name="T74" fmla="*/ 14 w 30"/>
                <a:gd name="T75" fmla="*/ 28 h 36"/>
                <a:gd name="T76" fmla="*/ 18 w 30"/>
                <a:gd name="T77" fmla="*/ 30 h 36"/>
                <a:gd name="T78" fmla="*/ 22 w 30"/>
                <a:gd name="T79" fmla="*/ 30 h 36"/>
                <a:gd name="T80" fmla="*/ 26 w 30"/>
                <a:gd name="T81" fmla="*/ 28 h 36"/>
                <a:gd name="T82" fmla="*/ 28 w 30"/>
                <a:gd name="T83" fmla="*/ 26 h 36"/>
                <a:gd name="T84" fmla="*/ 30 w 30"/>
                <a:gd name="T85" fmla="*/ 20 h 36"/>
                <a:gd name="T86" fmla="*/ 30 w 30"/>
                <a:gd name="T87" fmla="*/ 22 h 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6"/>
                <a:gd name="T134" fmla="*/ 30 w 30"/>
                <a:gd name="T135" fmla="*/ 36 h 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6">
                  <a:moveTo>
                    <a:pt x="30" y="22"/>
                  </a:moveTo>
                  <a:lnTo>
                    <a:pt x="28" y="28"/>
                  </a:lnTo>
                  <a:lnTo>
                    <a:pt x="24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20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8" name="Freeform 85"/>
            <p:cNvSpPr>
              <a:spLocks/>
            </p:cNvSpPr>
            <p:nvPr/>
          </p:nvSpPr>
          <p:spPr bwMode="auto">
            <a:xfrm>
              <a:off x="2902" y="2602"/>
              <a:ext cx="40" cy="56"/>
            </a:xfrm>
            <a:custGeom>
              <a:avLst/>
              <a:gdLst>
                <a:gd name="T0" fmla="*/ 12 w 40"/>
                <a:gd name="T1" fmla="*/ 36 h 56"/>
                <a:gd name="T2" fmla="*/ 24 w 40"/>
                <a:gd name="T3" fmla="*/ 26 h 56"/>
                <a:gd name="T4" fmla="*/ 26 w 40"/>
                <a:gd name="T5" fmla="*/ 24 h 56"/>
                <a:gd name="T6" fmla="*/ 26 w 40"/>
                <a:gd name="T7" fmla="*/ 22 h 56"/>
                <a:gd name="T8" fmla="*/ 24 w 40"/>
                <a:gd name="T9" fmla="*/ 22 h 56"/>
                <a:gd name="T10" fmla="*/ 22 w 40"/>
                <a:gd name="T11" fmla="*/ 20 h 56"/>
                <a:gd name="T12" fmla="*/ 38 w 40"/>
                <a:gd name="T13" fmla="*/ 20 h 56"/>
                <a:gd name="T14" fmla="*/ 32 w 40"/>
                <a:gd name="T15" fmla="*/ 22 h 56"/>
                <a:gd name="T16" fmla="*/ 28 w 40"/>
                <a:gd name="T17" fmla="*/ 26 h 56"/>
                <a:gd name="T18" fmla="*/ 28 w 40"/>
                <a:gd name="T19" fmla="*/ 46 h 56"/>
                <a:gd name="T20" fmla="*/ 34 w 40"/>
                <a:gd name="T21" fmla="*/ 52 h 56"/>
                <a:gd name="T22" fmla="*/ 36 w 40"/>
                <a:gd name="T23" fmla="*/ 54 h 56"/>
                <a:gd name="T24" fmla="*/ 40 w 40"/>
                <a:gd name="T25" fmla="*/ 54 h 56"/>
                <a:gd name="T26" fmla="*/ 22 w 40"/>
                <a:gd name="T27" fmla="*/ 56 h 56"/>
                <a:gd name="T28" fmla="*/ 24 w 40"/>
                <a:gd name="T29" fmla="*/ 54 h 56"/>
                <a:gd name="T30" fmla="*/ 24 w 40"/>
                <a:gd name="T31" fmla="*/ 54 h 56"/>
                <a:gd name="T32" fmla="*/ 24 w 40"/>
                <a:gd name="T33" fmla="*/ 52 h 56"/>
                <a:gd name="T34" fmla="*/ 12 w 40"/>
                <a:gd name="T35" fmla="*/ 36 h 56"/>
                <a:gd name="T36" fmla="*/ 12 w 40"/>
                <a:gd name="T37" fmla="*/ 50 h 56"/>
                <a:gd name="T38" fmla="*/ 12 w 40"/>
                <a:gd name="T39" fmla="*/ 54 h 56"/>
                <a:gd name="T40" fmla="*/ 14 w 40"/>
                <a:gd name="T41" fmla="*/ 54 h 56"/>
                <a:gd name="T42" fmla="*/ 16 w 40"/>
                <a:gd name="T43" fmla="*/ 56 h 56"/>
                <a:gd name="T44" fmla="*/ 0 w 40"/>
                <a:gd name="T45" fmla="*/ 56 h 56"/>
                <a:gd name="T46" fmla="*/ 4 w 40"/>
                <a:gd name="T47" fmla="*/ 54 h 56"/>
                <a:gd name="T48" fmla="*/ 4 w 40"/>
                <a:gd name="T49" fmla="*/ 52 h 56"/>
                <a:gd name="T50" fmla="*/ 6 w 40"/>
                <a:gd name="T51" fmla="*/ 48 h 56"/>
                <a:gd name="T52" fmla="*/ 6 w 40"/>
                <a:gd name="T53" fmla="*/ 10 h 56"/>
                <a:gd name="T54" fmla="*/ 4 w 40"/>
                <a:gd name="T55" fmla="*/ 6 h 56"/>
                <a:gd name="T56" fmla="*/ 4 w 40"/>
                <a:gd name="T57" fmla="*/ 4 h 56"/>
                <a:gd name="T58" fmla="*/ 2 w 40"/>
                <a:gd name="T59" fmla="*/ 4 h 56"/>
                <a:gd name="T60" fmla="*/ 0 w 40"/>
                <a:gd name="T61" fmla="*/ 4 h 56"/>
                <a:gd name="T62" fmla="*/ 12 w 40"/>
                <a:gd name="T63" fmla="*/ 0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6"/>
                <a:gd name="T98" fmla="*/ 40 w 40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6">
                  <a:moveTo>
                    <a:pt x="12" y="0"/>
                  </a:moveTo>
                  <a:lnTo>
                    <a:pt x="12" y="36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18" y="34"/>
                  </a:lnTo>
                  <a:lnTo>
                    <a:pt x="28" y="46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9" name="Freeform 86"/>
            <p:cNvSpPr>
              <a:spLocks/>
            </p:cNvSpPr>
            <p:nvPr/>
          </p:nvSpPr>
          <p:spPr bwMode="auto">
            <a:xfrm>
              <a:off x="2946" y="2622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6 w 24"/>
                <a:gd name="T19" fmla="*/ 4 h 36"/>
                <a:gd name="T20" fmla="*/ 4 w 24"/>
                <a:gd name="T21" fmla="*/ 6 h 36"/>
                <a:gd name="T22" fmla="*/ 4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2 w 24"/>
                <a:gd name="T35" fmla="*/ 22 h 36"/>
                <a:gd name="T36" fmla="*/ 24 w 24"/>
                <a:gd name="T37" fmla="*/ 26 h 36"/>
                <a:gd name="T38" fmla="*/ 22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2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0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8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0" name="Freeform 87"/>
            <p:cNvSpPr>
              <a:spLocks/>
            </p:cNvSpPr>
            <p:nvPr/>
          </p:nvSpPr>
          <p:spPr bwMode="auto">
            <a:xfrm>
              <a:off x="2974" y="260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8 h 72"/>
                <a:gd name="T8" fmla="*/ 14 w 22"/>
                <a:gd name="T9" fmla="*/ 14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2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70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8 h 72"/>
                <a:gd name="T32" fmla="*/ 8 w 22"/>
                <a:gd name="T33" fmla="*/ 64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6 h 72"/>
                <a:gd name="T40" fmla="*/ 14 w 22"/>
                <a:gd name="T41" fmla="*/ 38 h 72"/>
                <a:gd name="T42" fmla="*/ 14 w 22"/>
                <a:gd name="T43" fmla="*/ 30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2 h 72"/>
                <a:gd name="T52" fmla="*/ 6 w 22"/>
                <a:gd name="T53" fmla="*/ 8 h 72"/>
                <a:gd name="T54" fmla="*/ 4 w 22"/>
                <a:gd name="T55" fmla="*/ 6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4" y="14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6"/>
                  </a:lnTo>
                  <a:lnTo>
                    <a:pt x="14" y="38"/>
                  </a:lnTo>
                  <a:lnTo>
                    <a:pt x="14" y="30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1" name="Freeform 88"/>
            <p:cNvSpPr>
              <a:spLocks noEditPoints="1"/>
            </p:cNvSpPr>
            <p:nvPr/>
          </p:nvSpPr>
          <p:spPr bwMode="auto">
            <a:xfrm>
              <a:off x="3060" y="2604"/>
              <a:ext cx="42" cy="54"/>
            </a:xfrm>
            <a:custGeom>
              <a:avLst/>
              <a:gdLst>
                <a:gd name="T0" fmla="*/ 16 w 42"/>
                <a:gd name="T1" fmla="*/ 28 h 54"/>
                <a:gd name="T2" fmla="*/ 16 w 42"/>
                <a:gd name="T3" fmla="*/ 44 h 54"/>
                <a:gd name="T4" fmla="*/ 16 w 42"/>
                <a:gd name="T5" fmla="*/ 50 h 54"/>
                <a:gd name="T6" fmla="*/ 16 w 42"/>
                <a:gd name="T7" fmla="*/ 52 h 54"/>
                <a:gd name="T8" fmla="*/ 18 w 42"/>
                <a:gd name="T9" fmla="*/ 52 h 54"/>
                <a:gd name="T10" fmla="*/ 20 w 42"/>
                <a:gd name="T11" fmla="*/ 54 h 54"/>
                <a:gd name="T12" fmla="*/ 22 w 42"/>
                <a:gd name="T13" fmla="*/ 54 h 54"/>
                <a:gd name="T14" fmla="*/ 22 w 42"/>
                <a:gd name="T15" fmla="*/ 54 h 54"/>
                <a:gd name="T16" fmla="*/ 0 w 42"/>
                <a:gd name="T17" fmla="*/ 54 h 54"/>
                <a:gd name="T18" fmla="*/ 0 w 42"/>
                <a:gd name="T19" fmla="*/ 54 h 54"/>
                <a:gd name="T20" fmla="*/ 2 w 42"/>
                <a:gd name="T21" fmla="*/ 54 h 54"/>
                <a:gd name="T22" fmla="*/ 6 w 42"/>
                <a:gd name="T23" fmla="*/ 52 h 54"/>
                <a:gd name="T24" fmla="*/ 8 w 42"/>
                <a:gd name="T25" fmla="*/ 50 h 54"/>
                <a:gd name="T26" fmla="*/ 8 w 42"/>
                <a:gd name="T27" fmla="*/ 48 h 54"/>
                <a:gd name="T28" fmla="*/ 8 w 42"/>
                <a:gd name="T29" fmla="*/ 44 h 54"/>
                <a:gd name="T30" fmla="*/ 8 w 42"/>
                <a:gd name="T31" fmla="*/ 10 h 54"/>
                <a:gd name="T32" fmla="*/ 8 w 42"/>
                <a:gd name="T33" fmla="*/ 6 h 54"/>
                <a:gd name="T34" fmla="*/ 6 w 42"/>
                <a:gd name="T35" fmla="*/ 4 h 54"/>
                <a:gd name="T36" fmla="*/ 4 w 42"/>
                <a:gd name="T37" fmla="*/ 2 h 54"/>
                <a:gd name="T38" fmla="*/ 2 w 42"/>
                <a:gd name="T39" fmla="*/ 2 h 54"/>
                <a:gd name="T40" fmla="*/ 0 w 42"/>
                <a:gd name="T41" fmla="*/ 2 h 54"/>
                <a:gd name="T42" fmla="*/ 0 w 42"/>
                <a:gd name="T43" fmla="*/ 0 h 54"/>
                <a:gd name="T44" fmla="*/ 20 w 42"/>
                <a:gd name="T45" fmla="*/ 0 h 54"/>
                <a:gd name="T46" fmla="*/ 26 w 42"/>
                <a:gd name="T47" fmla="*/ 0 h 54"/>
                <a:gd name="T48" fmla="*/ 32 w 42"/>
                <a:gd name="T49" fmla="*/ 2 h 54"/>
                <a:gd name="T50" fmla="*/ 36 w 42"/>
                <a:gd name="T51" fmla="*/ 4 h 54"/>
                <a:gd name="T52" fmla="*/ 38 w 42"/>
                <a:gd name="T53" fmla="*/ 6 h 54"/>
                <a:gd name="T54" fmla="*/ 40 w 42"/>
                <a:gd name="T55" fmla="*/ 10 h 54"/>
                <a:gd name="T56" fmla="*/ 42 w 42"/>
                <a:gd name="T57" fmla="*/ 16 h 54"/>
                <a:gd name="T58" fmla="*/ 40 w 42"/>
                <a:gd name="T59" fmla="*/ 22 h 54"/>
                <a:gd name="T60" fmla="*/ 36 w 42"/>
                <a:gd name="T61" fmla="*/ 26 h 54"/>
                <a:gd name="T62" fmla="*/ 32 w 42"/>
                <a:gd name="T63" fmla="*/ 28 h 54"/>
                <a:gd name="T64" fmla="*/ 24 w 42"/>
                <a:gd name="T65" fmla="*/ 30 h 54"/>
                <a:gd name="T66" fmla="*/ 22 w 42"/>
                <a:gd name="T67" fmla="*/ 30 h 54"/>
                <a:gd name="T68" fmla="*/ 20 w 42"/>
                <a:gd name="T69" fmla="*/ 30 h 54"/>
                <a:gd name="T70" fmla="*/ 18 w 42"/>
                <a:gd name="T71" fmla="*/ 30 h 54"/>
                <a:gd name="T72" fmla="*/ 16 w 42"/>
                <a:gd name="T73" fmla="*/ 28 h 54"/>
                <a:gd name="T74" fmla="*/ 16 w 42"/>
                <a:gd name="T75" fmla="*/ 26 h 54"/>
                <a:gd name="T76" fmla="*/ 18 w 42"/>
                <a:gd name="T77" fmla="*/ 26 h 54"/>
                <a:gd name="T78" fmla="*/ 20 w 42"/>
                <a:gd name="T79" fmla="*/ 28 h 54"/>
                <a:gd name="T80" fmla="*/ 20 w 42"/>
                <a:gd name="T81" fmla="*/ 28 h 54"/>
                <a:gd name="T82" fmla="*/ 22 w 42"/>
                <a:gd name="T83" fmla="*/ 28 h 54"/>
                <a:gd name="T84" fmla="*/ 26 w 42"/>
                <a:gd name="T85" fmla="*/ 26 h 54"/>
                <a:gd name="T86" fmla="*/ 30 w 42"/>
                <a:gd name="T87" fmla="*/ 24 h 54"/>
                <a:gd name="T88" fmla="*/ 32 w 42"/>
                <a:gd name="T89" fmla="*/ 20 h 54"/>
                <a:gd name="T90" fmla="*/ 32 w 42"/>
                <a:gd name="T91" fmla="*/ 16 h 54"/>
                <a:gd name="T92" fmla="*/ 32 w 42"/>
                <a:gd name="T93" fmla="*/ 12 h 54"/>
                <a:gd name="T94" fmla="*/ 30 w 42"/>
                <a:gd name="T95" fmla="*/ 10 h 54"/>
                <a:gd name="T96" fmla="*/ 28 w 42"/>
                <a:gd name="T97" fmla="*/ 6 h 54"/>
                <a:gd name="T98" fmla="*/ 26 w 42"/>
                <a:gd name="T99" fmla="*/ 4 h 54"/>
                <a:gd name="T100" fmla="*/ 24 w 42"/>
                <a:gd name="T101" fmla="*/ 4 h 54"/>
                <a:gd name="T102" fmla="*/ 20 w 42"/>
                <a:gd name="T103" fmla="*/ 4 h 54"/>
                <a:gd name="T104" fmla="*/ 18 w 42"/>
                <a:gd name="T105" fmla="*/ 4 h 54"/>
                <a:gd name="T106" fmla="*/ 16 w 42"/>
                <a:gd name="T107" fmla="*/ 4 h 54"/>
                <a:gd name="T108" fmla="*/ 16 w 42"/>
                <a:gd name="T109" fmla="*/ 26 h 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4"/>
                <a:gd name="T167" fmla="*/ 42 w 42"/>
                <a:gd name="T168" fmla="*/ 54 h 5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4">
                  <a:moveTo>
                    <a:pt x="16" y="28"/>
                  </a:moveTo>
                  <a:lnTo>
                    <a:pt x="16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6"/>
                  </a:lnTo>
                  <a:lnTo>
                    <a:pt x="40" y="22"/>
                  </a:lnTo>
                  <a:lnTo>
                    <a:pt x="36" y="26"/>
                  </a:lnTo>
                  <a:lnTo>
                    <a:pt x="32" y="28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2" name="Freeform 89"/>
            <p:cNvSpPr>
              <a:spLocks/>
            </p:cNvSpPr>
            <p:nvPr/>
          </p:nvSpPr>
          <p:spPr bwMode="auto">
            <a:xfrm>
              <a:off x="3108" y="2602"/>
              <a:ext cx="20" cy="72"/>
            </a:xfrm>
            <a:custGeom>
              <a:avLst/>
              <a:gdLst>
                <a:gd name="T0" fmla="*/ 20 w 20"/>
                <a:gd name="T1" fmla="*/ 70 h 72"/>
                <a:gd name="T2" fmla="*/ 20 w 20"/>
                <a:gd name="T3" fmla="*/ 72 h 72"/>
                <a:gd name="T4" fmla="*/ 16 w 20"/>
                <a:gd name="T5" fmla="*/ 70 h 72"/>
                <a:gd name="T6" fmla="*/ 10 w 20"/>
                <a:gd name="T7" fmla="*/ 66 h 72"/>
                <a:gd name="T8" fmla="*/ 6 w 20"/>
                <a:gd name="T9" fmla="*/ 60 h 72"/>
                <a:gd name="T10" fmla="*/ 2 w 20"/>
                <a:gd name="T11" fmla="*/ 52 h 72"/>
                <a:gd name="T12" fmla="*/ 0 w 20"/>
                <a:gd name="T13" fmla="*/ 44 h 72"/>
                <a:gd name="T14" fmla="*/ 0 w 20"/>
                <a:gd name="T15" fmla="*/ 36 h 72"/>
                <a:gd name="T16" fmla="*/ 0 w 20"/>
                <a:gd name="T17" fmla="*/ 30 h 72"/>
                <a:gd name="T18" fmla="*/ 2 w 20"/>
                <a:gd name="T19" fmla="*/ 22 h 72"/>
                <a:gd name="T20" fmla="*/ 6 w 20"/>
                <a:gd name="T21" fmla="*/ 16 h 72"/>
                <a:gd name="T22" fmla="*/ 10 w 20"/>
                <a:gd name="T23" fmla="*/ 10 h 72"/>
                <a:gd name="T24" fmla="*/ 14 w 20"/>
                <a:gd name="T25" fmla="*/ 4 h 72"/>
                <a:gd name="T26" fmla="*/ 20 w 20"/>
                <a:gd name="T27" fmla="*/ 0 h 72"/>
                <a:gd name="T28" fmla="*/ 20 w 20"/>
                <a:gd name="T29" fmla="*/ 2 h 72"/>
                <a:gd name="T30" fmla="*/ 16 w 20"/>
                <a:gd name="T31" fmla="*/ 6 h 72"/>
                <a:gd name="T32" fmla="*/ 12 w 20"/>
                <a:gd name="T33" fmla="*/ 10 h 72"/>
                <a:gd name="T34" fmla="*/ 10 w 20"/>
                <a:gd name="T35" fmla="*/ 14 h 72"/>
                <a:gd name="T36" fmla="*/ 8 w 20"/>
                <a:gd name="T37" fmla="*/ 22 h 72"/>
                <a:gd name="T38" fmla="*/ 6 w 20"/>
                <a:gd name="T39" fmla="*/ 28 h 72"/>
                <a:gd name="T40" fmla="*/ 6 w 20"/>
                <a:gd name="T41" fmla="*/ 36 h 72"/>
                <a:gd name="T42" fmla="*/ 6 w 20"/>
                <a:gd name="T43" fmla="*/ 44 h 72"/>
                <a:gd name="T44" fmla="*/ 8 w 20"/>
                <a:gd name="T45" fmla="*/ 50 h 72"/>
                <a:gd name="T46" fmla="*/ 8 w 20"/>
                <a:gd name="T47" fmla="*/ 56 h 72"/>
                <a:gd name="T48" fmla="*/ 10 w 20"/>
                <a:gd name="T49" fmla="*/ 60 h 72"/>
                <a:gd name="T50" fmla="*/ 12 w 20"/>
                <a:gd name="T51" fmla="*/ 62 h 72"/>
                <a:gd name="T52" fmla="*/ 14 w 20"/>
                <a:gd name="T53" fmla="*/ 66 h 72"/>
                <a:gd name="T54" fmla="*/ 18 w 20"/>
                <a:gd name="T55" fmla="*/ 68 h 72"/>
                <a:gd name="T56" fmla="*/ 20 w 20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20" y="70"/>
                  </a:moveTo>
                  <a:lnTo>
                    <a:pt x="20" y="72"/>
                  </a:lnTo>
                  <a:lnTo>
                    <a:pt x="16" y="70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6" y="28"/>
                  </a:lnTo>
                  <a:lnTo>
                    <a:pt x="6" y="36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8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3" name="Freeform 90"/>
            <p:cNvSpPr>
              <a:spLocks noEditPoints="1"/>
            </p:cNvSpPr>
            <p:nvPr/>
          </p:nvSpPr>
          <p:spPr bwMode="auto">
            <a:xfrm>
              <a:off x="3134" y="2602"/>
              <a:ext cx="16" cy="56"/>
            </a:xfrm>
            <a:custGeom>
              <a:avLst/>
              <a:gdLst>
                <a:gd name="T0" fmla="*/ 8 w 16"/>
                <a:gd name="T1" fmla="*/ 0 h 56"/>
                <a:gd name="T2" fmla="*/ 10 w 16"/>
                <a:gd name="T3" fmla="*/ 0 h 56"/>
                <a:gd name="T4" fmla="*/ 10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0 w 16"/>
                <a:gd name="T13" fmla="*/ 8 h 56"/>
                <a:gd name="T14" fmla="*/ 10 w 16"/>
                <a:gd name="T15" fmla="*/ 8 h 56"/>
                <a:gd name="T16" fmla="*/ 8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4 w 16"/>
                <a:gd name="T23" fmla="*/ 6 h 56"/>
                <a:gd name="T24" fmla="*/ 4 w 16"/>
                <a:gd name="T25" fmla="*/ 4 h 56"/>
                <a:gd name="T26" fmla="*/ 4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8 w 16"/>
                <a:gd name="T33" fmla="*/ 0 h 56"/>
                <a:gd name="T34" fmla="*/ 12 w 16"/>
                <a:gd name="T35" fmla="*/ 20 h 56"/>
                <a:gd name="T36" fmla="*/ 12 w 16"/>
                <a:gd name="T37" fmla="*/ 48 h 56"/>
                <a:gd name="T38" fmla="*/ 12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4 w 16"/>
                <a:gd name="T45" fmla="*/ 54 h 56"/>
                <a:gd name="T46" fmla="*/ 14 w 16"/>
                <a:gd name="T47" fmla="*/ 54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4 h 56"/>
                <a:gd name="T58" fmla="*/ 2 w 16"/>
                <a:gd name="T59" fmla="*/ 54 h 56"/>
                <a:gd name="T60" fmla="*/ 4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4 w 16"/>
                <a:gd name="T79" fmla="*/ 24 h 56"/>
                <a:gd name="T80" fmla="*/ 2 w 16"/>
                <a:gd name="T81" fmla="*/ 24 h 56"/>
                <a:gd name="T82" fmla="*/ 2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2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4" name="Freeform 91"/>
            <p:cNvSpPr>
              <a:spLocks/>
            </p:cNvSpPr>
            <p:nvPr/>
          </p:nvSpPr>
          <p:spPr bwMode="auto">
            <a:xfrm>
              <a:off x="3154" y="2622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2 h 36"/>
                <a:gd name="T4" fmla="*/ 20 w 38"/>
                <a:gd name="T5" fmla="*/ 0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2 w 38"/>
                <a:gd name="T17" fmla="*/ 8 h 36"/>
                <a:gd name="T18" fmla="*/ 34 w 38"/>
                <a:gd name="T19" fmla="*/ 12 h 36"/>
                <a:gd name="T20" fmla="*/ 34 w 38"/>
                <a:gd name="T21" fmla="*/ 28 h 36"/>
                <a:gd name="T22" fmla="*/ 34 w 38"/>
                <a:gd name="T23" fmla="*/ 30 h 36"/>
                <a:gd name="T24" fmla="*/ 34 w 38"/>
                <a:gd name="T25" fmla="*/ 32 h 36"/>
                <a:gd name="T26" fmla="*/ 34 w 38"/>
                <a:gd name="T27" fmla="*/ 34 h 36"/>
                <a:gd name="T28" fmla="*/ 34 w 38"/>
                <a:gd name="T29" fmla="*/ 34 h 36"/>
                <a:gd name="T30" fmla="*/ 36 w 38"/>
                <a:gd name="T31" fmla="*/ 34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6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6 h 36"/>
                <a:gd name="T60" fmla="*/ 24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4 w 38"/>
                <a:gd name="T77" fmla="*/ 34 h 36"/>
                <a:gd name="T78" fmla="*/ 14 w 38"/>
                <a:gd name="T79" fmla="*/ 34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4 h 36"/>
                <a:gd name="T106" fmla="*/ 4 w 38"/>
                <a:gd name="T107" fmla="*/ 4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5" name="Freeform 92"/>
            <p:cNvSpPr>
              <a:spLocks/>
            </p:cNvSpPr>
            <p:nvPr/>
          </p:nvSpPr>
          <p:spPr bwMode="auto">
            <a:xfrm>
              <a:off x="3192" y="2610"/>
              <a:ext cx="24" cy="48"/>
            </a:xfrm>
            <a:custGeom>
              <a:avLst/>
              <a:gdLst>
                <a:gd name="T0" fmla="*/ 14 w 24"/>
                <a:gd name="T1" fmla="*/ 0 h 48"/>
                <a:gd name="T2" fmla="*/ 14 w 24"/>
                <a:gd name="T3" fmla="*/ 12 h 48"/>
                <a:gd name="T4" fmla="*/ 22 w 24"/>
                <a:gd name="T5" fmla="*/ 12 h 48"/>
                <a:gd name="T6" fmla="*/ 22 w 24"/>
                <a:gd name="T7" fmla="*/ 14 h 48"/>
                <a:gd name="T8" fmla="*/ 14 w 24"/>
                <a:gd name="T9" fmla="*/ 14 h 48"/>
                <a:gd name="T10" fmla="*/ 14 w 24"/>
                <a:gd name="T11" fmla="*/ 38 h 48"/>
                <a:gd name="T12" fmla="*/ 14 w 24"/>
                <a:gd name="T13" fmla="*/ 40 h 48"/>
                <a:gd name="T14" fmla="*/ 14 w 24"/>
                <a:gd name="T15" fmla="*/ 42 h 48"/>
                <a:gd name="T16" fmla="*/ 16 w 24"/>
                <a:gd name="T17" fmla="*/ 44 h 48"/>
                <a:gd name="T18" fmla="*/ 18 w 24"/>
                <a:gd name="T19" fmla="*/ 44 h 48"/>
                <a:gd name="T20" fmla="*/ 18 w 24"/>
                <a:gd name="T21" fmla="*/ 44 h 48"/>
                <a:gd name="T22" fmla="*/ 20 w 24"/>
                <a:gd name="T23" fmla="*/ 44 h 48"/>
                <a:gd name="T24" fmla="*/ 20 w 24"/>
                <a:gd name="T25" fmla="*/ 42 h 48"/>
                <a:gd name="T26" fmla="*/ 22 w 24"/>
                <a:gd name="T27" fmla="*/ 42 h 48"/>
                <a:gd name="T28" fmla="*/ 24 w 24"/>
                <a:gd name="T29" fmla="*/ 42 h 48"/>
                <a:gd name="T30" fmla="*/ 22 w 24"/>
                <a:gd name="T31" fmla="*/ 44 h 48"/>
                <a:gd name="T32" fmla="*/ 20 w 24"/>
                <a:gd name="T33" fmla="*/ 46 h 48"/>
                <a:gd name="T34" fmla="*/ 16 w 24"/>
                <a:gd name="T35" fmla="*/ 48 h 48"/>
                <a:gd name="T36" fmla="*/ 14 w 24"/>
                <a:gd name="T37" fmla="*/ 48 h 48"/>
                <a:gd name="T38" fmla="*/ 12 w 24"/>
                <a:gd name="T39" fmla="*/ 48 h 48"/>
                <a:gd name="T40" fmla="*/ 10 w 24"/>
                <a:gd name="T41" fmla="*/ 48 h 48"/>
                <a:gd name="T42" fmla="*/ 8 w 24"/>
                <a:gd name="T43" fmla="*/ 46 h 48"/>
                <a:gd name="T44" fmla="*/ 8 w 24"/>
                <a:gd name="T45" fmla="*/ 44 h 48"/>
                <a:gd name="T46" fmla="*/ 6 w 24"/>
                <a:gd name="T47" fmla="*/ 42 h 48"/>
                <a:gd name="T48" fmla="*/ 6 w 24"/>
                <a:gd name="T49" fmla="*/ 40 h 48"/>
                <a:gd name="T50" fmla="*/ 6 w 24"/>
                <a:gd name="T51" fmla="*/ 14 h 48"/>
                <a:gd name="T52" fmla="*/ 0 w 24"/>
                <a:gd name="T53" fmla="*/ 14 h 48"/>
                <a:gd name="T54" fmla="*/ 0 w 24"/>
                <a:gd name="T55" fmla="*/ 14 h 48"/>
                <a:gd name="T56" fmla="*/ 4 w 24"/>
                <a:gd name="T57" fmla="*/ 12 h 48"/>
                <a:gd name="T58" fmla="*/ 6 w 24"/>
                <a:gd name="T59" fmla="*/ 10 h 48"/>
                <a:gd name="T60" fmla="*/ 8 w 24"/>
                <a:gd name="T61" fmla="*/ 8 h 48"/>
                <a:gd name="T62" fmla="*/ 10 w 24"/>
                <a:gd name="T63" fmla="*/ 6 h 48"/>
                <a:gd name="T64" fmla="*/ 10 w 24"/>
                <a:gd name="T65" fmla="*/ 4 h 48"/>
                <a:gd name="T66" fmla="*/ 12 w 24"/>
                <a:gd name="T67" fmla="*/ 0 h 48"/>
                <a:gd name="T68" fmla="*/ 14 w 24"/>
                <a:gd name="T69" fmla="*/ 0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"/>
                <a:gd name="T106" fmla="*/ 0 h 48"/>
                <a:gd name="T107" fmla="*/ 24 w 24"/>
                <a:gd name="T108" fmla="*/ 48 h 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6" name="Freeform 93"/>
            <p:cNvSpPr>
              <a:spLocks noEditPoints="1"/>
            </p:cNvSpPr>
            <p:nvPr/>
          </p:nvSpPr>
          <p:spPr bwMode="auto">
            <a:xfrm>
              <a:off x="3218" y="2622"/>
              <a:ext cx="34" cy="36"/>
            </a:xfrm>
            <a:custGeom>
              <a:avLst/>
              <a:gdLst>
                <a:gd name="T0" fmla="*/ 16 w 34"/>
                <a:gd name="T1" fmla="*/ 0 h 36"/>
                <a:gd name="T2" fmla="*/ 22 w 34"/>
                <a:gd name="T3" fmla="*/ 0 h 36"/>
                <a:gd name="T4" fmla="*/ 26 w 34"/>
                <a:gd name="T5" fmla="*/ 2 h 36"/>
                <a:gd name="T6" fmla="*/ 30 w 34"/>
                <a:gd name="T7" fmla="*/ 6 h 36"/>
                <a:gd name="T8" fmla="*/ 32 w 34"/>
                <a:gd name="T9" fmla="*/ 10 h 36"/>
                <a:gd name="T10" fmla="*/ 34 w 34"/>
                <a:gd name="T11" fmla="*/ 18 h 36"/>
                <a:gd name="T12" fmla="*/ 34 w 34"/>
                <a:gd name="T13" fmla="*/ 22 h 36"/>
                <a:gd name="T14" fmla="*/ 32 w 34"/>
                <a:gd name="T15" fmla="*/ 26 h 36"/>
                <a:gd name="T16" fmla="*/ 30 w 34"/>
                <a:gd name="T17" fmla="*/ 32 h 36"/>
                <a:gd name="T18" fmla="*/ 26 w 34"/>
                <a:gd name="T19" fmla="*/ 34 h 36"/>
                <a:gd name="T20" fmla="*/ 22 w 34"/>
                <a:gd name="T21" fmla="*/ 36 h 36"/>
                <a:gd name="T22" fmla="*/ 16 w 34"/>
                <a:gd name="T23" fmla="*/ 36 h 36"/>
                <a:gd name="T24" fmla="*/ 12 w 34"/>
                <a:gd name="T25" fmla="*/ 36 h 36"/>
                <a:gd name="T26" fmla="*/ 8 w 34"/>
                <a:gd name="T27" fmla="*/ 34 h 36"/>
                <a:gd name="T28" fmla="*/ 4 w 34"/>
                <a:gd name="T29" fmla="*/ 30 h 36"/>
                <a:gd name="T30" fmla="*/ 0 w 34"/>
                <a:gd name="T31" fmla="*/ 24 h 36"/>
                <a:gd name="T32" fmla="*/ 0 w 34"/>
                <a:gd name="T33" fmla="*/ 18 h 36"/>
                <a:gd name="T34" fmla="*/ 0 w 34"/>
                <a:gd name="T35" fmla="*/ 14 h 36"/>
                <a:gd name="T36" fmla="*/ 2 w 34"/>
                <a:gd name="T37" fmla="*/ 8 h 36"/>
                <a:gd name="T38" fmla="*/ 6 w 34"/>
                <a:gd name="T39" fmla="*/ 4 h 36"/>
                <a:gd name="T40" fmla="*/ 8 w 34"/>
                <a:gd name="T41" fmla="*/ 2 h 36"/>
                <a:gd name="T42" fmla="*/ 12 w 34"/>
                <a:gd name="T43" fmla="*/ 0 h 36"/>
                <a:gd name="T44" fmla="*/ 16 w 34"/>
                <a:gd name="T45" fmla="*/ 0 h 36"/>
                <a:gd name="T46" fmla="*/ 16 w 34"/>
                <a:gd name="T47" fmla="*/ 2 h 36"/>
                <a:gd name="T48" fmla="*/ 14 w 34"/>
                <a:gd name="T49" fmla="*/ 2 h 36"/>
                <a:gd name="T50" fmla="*/ 12 w 34"/>
                <a:gd name="T51" fmla="*/ 2 h 36"/>
                <a:gd name="T52" fmla="*/ 10 w 34"/>
                <a:gd name="T53" fmla="*/ 4 h 36"/>
                <a:gd name="T54" fmla="*/ 8 w 34"/>
                <a:gd name="T55" fmla="*/ 8 h 36"/>
                <a:gd name="T56" fmla="*/ 6 w 34"/>
                <a:gd name="T57" fmla="*/ 10 h 36"/>
                <a:gd name="T58" fmla="*/ 6 w 34"/>
                <a:gd name="T59" fmla="*/ 16 h 36"/>
                <a:gd name="T60" fmla="*/ 8 w 34"/>
                <a:gd name="T61" fmla="*/ 22 h 36"/>
                <a:gd name="T62" fmla="*/ 10 w 34"/>
                <a:gd name="T63" fmla="*/ 28 h 36"/>
                <a:gd name="T64" fmla="*/ 14 w 34"/>
                <a:gd name="T65" fmla="*/ 32 h 36"/>
                <a:gd name="T66" fmla="*/ 18 w 34"/>
                <a:gd name="T67" fmla="*/ 34 h 36"/>
                <a:gd name="T68" fmla="*/ 22 w 34"/>
                <a:gd name="T69" fmla="*/ 34 h 36"/>
                <a:gd name="T70" fmla="*/ 24 w 34"/>
                <a:gd name="T71" fmla="*/ 32 h 36"/>
                <a:gd name="T72" fmla="*/ 26 w 34"/>
                <a:gd name="T73" fmla="*/ 26 h 36"/>
                <a:gd name="T74" fmla="*/ 28 w 34"/>
                <a:gd name="T75" fmla="*/ 20 h 36"/>
                <a:gd name="T76" fmla="*/ 26 w 34"/>
                <a:gd name="T77" fmla="*/ 14 h 36"/>
                <a:gd name="T78" fmla="*/ 26 w 34"/>
                <a:gd name="T79" fmla="*/ 10 h 36"/>
                <a:gd name="T80" fmla="*/ 24 w 34"/>
                <a:gd name="T81" fmla="*/ 6 h 36"/>
                <a:gd name="T82" fmla="*/ 20 w 34"/>
                <a:gd name="T83" fmla="*/ 2 h 36"/>
                <a:gd name="T84" fmla="*/ 16 w 34"/>
                <a:gd name="T85" fmla="*/ 2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6"/>
                <a:gd name="T131" fmla="*/ 34 w 34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6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6"/>
                  </a:lnTo>
                  <a:lnTo>
                    <a:pt x="30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7" name="Freeform 94"/>
            <p:cNvSpPr>
              <a:spLocks/>
            </p:cNvSpPr>
            <p:nvPr/>
          </p:nvSpPr>
          <p:spPr bwMode="auto">
            <a:xfrm>
              <a:off x="3258" y="2602"/>
              <a:ext cx="20" cy="72"/>
            </a:xfrm>
            <a:custGeom>
              <a:avLst/>
              <a:gdLst>
                <a:gd name="T0" fmla="*/ 0 w 20"/>
                <a:gd name="T1" fmla="*/ 2 h 72"/>
                <a:gd name="T2" fmla="*/ 0 w 20"/>
                <a:gd name="T3" fmla="*/ 0 h 72"/>
                <a:gd name="T4" fmla="*/ 4 w 20"/>
                <a:gd name="T5" fmla="*/ 4 h 72"/>
                <a:gd name="T6" fmla="*/ 8 w 20"/>
                <a:gd name="T7" fmla="*/ 8 h 72"/>
                <a:gd name="T8" fmla="*/ 14 w 20"/>
                <a:gd name="T9" fmla="*/ 14 h 72"/>
                <a:gd name="T10" fmla="*/ 18 w 20"/>
                <a:gd name="T11" fmla="*/ 20 h 72"/>
                <a:gd name="T12" fmla="*/ 20 w 20"/>
                <a:gd name="T13" fmla="*/ 28 h 72"/>
                <a:gd name="T14" fmla="*/ 20 w 20"/>
                <a:gd name="T15" fmla="*/ 36 h 72"/>
                <a:gd name="T16" fmla="*/ 20 w 20"/>
                <a:gd name="T17" fmla="*/ 44 h 72"/>
                <a:gd name="T18" fmla="*/ 18 w 20"/>
                <a:gd name="T19" fmla="*/ 52 h 72"/>
                <a:gd name="T20" fmla="*/ 14 w 20"/>
                <a:gd name="T21" fmla="*/ 58 h 72"/>
                <a:gd name="T22" fmla="*/ 10 w 20"/>
                <a:gd name="T23" fmla="*/ 64 h 72"/>
                <a:gd name="T24" fmla="*/ 6 w 20"/>
                <a:gd name="T25" fmla="*/ 70 h 72"/>
                <a:gd name="T26" fmla="*/ 0 w 20"/>
                <a:gd name="T27" fmla="*/ 72 h 72"/>
                <a:gd name="T28" fmla="*/ 0 w 20"/>
                <a:gd name="T29" fmla="*/ 70 h 72"/>
                <a:gd name="T30" fmla="*/ 4 w 20"/>
                <a:gd name="T31" fmla="*/ 68 h 72"/>
                <a:gd name="T32" fmla="*/ 8 w 20"/>
                <a:gd name="T33" fmla="*/ 64 h 72"/>
                <a:gd name="T34" fmla="*/ 10 w 20"/>
                <a:gd name="T35" fmla="*/ 58 h 72"/>
                <a:gd name="T36" fmla="*/ 12 w 20"/>
                <a:gd name="T37" fmla="*/ 52 h 72"/>
                <a:gd name="T38" fmla="*/ 12 w 20"/>
                <a:gd name="T39" fmla="*/ 46 h 72"/>
                <a:gd name="T40" fmla="*/ 14 w 20"/>
                <a:gd name="T41" fmla="*/ 38 h 72"/>
                <a:gd name="T42" fmla="*/ 12 w 20"/>
                <a:gd name="T43" fmla="*/ 30 h 72"/>
                <a:gd name="T44" fmla="*/ 12 w 20"/>
                <a:gd name="T45" fmla="*/ 22 h 72"/>
                <a:gd name="T46" fmla="*/ 10 w 20"/>
                <a:gd name="T47" fmla="*/ 18 h 72"/>
                <a:gd name="T48" fmla="*/ 10 w 20"/>
                <a:gd name="T49" fmla="*/ 14 h 72"/>
                <a:gd name="T50" fmla="*/ 8 w 20"/>
                <a:gd name="T51" fmla="*/ 12 h 72"/>
                <a:gd name="T52" fmla="*/ 6 w 20"/>
                <a:gd name="T53" fmla="*/ 8 h 72"/>
                <a:gd name="T54" fmla="*/ 2 w 20"/>
                <a:gd name="T55" fmla="*/ 6 h 72"/>
                <a:gd name="T56" fmla="*/ 0 w 20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8"/>
                  </a:lnTo>
                  <a:lnTo>
                    <a:pt x="14" y="14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2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2" y="46"/>
                  </a:lnTo>
                  <a:lnTo>
                    <a:pt x="14" y="38"/>
                  </a:lnTo>
                  <a:lnTo>
                    <a:pt x="12" y="30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8" name="Freeform 95"/>
            <p:cNvSpPr>
              <a:spLocks/>
            </p:cNvSpPr>
            <p:nvPr/>
          </p:nvSpPr>
          <p:spPr bwMode="auto">
            <a:xfrm>
              <a:off x="3640" y="260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2 h 54"/>
                <a:gd name="T6" fmla="*/ 48 w 58"/>
                <a:gd name="T7" fmla="*/ 10 h 54"/>
                <a:gd name="T8" fmla="*/ 48 w 58"/>
                <a:gd name="T9" fmla="*/ 6 h 54"/>
                <a:gd name="T10" fmla="*/ 46 w 58"/>
                <a:gd name="T11" fmla="*/ 4 h 54"/>
                <a:gd name="T12" fmla="*/ 46 w 58"/>
                <a:gd name="T13" fmla="*/ 2 h 54"/>
                <a:gd name="T14" fmla="*/ 42 w 58"/>
                <a:gd name="T15" fmla="*/ 2 h 54"/>
                <a:gd name="T16" fmla="*/ 40 w 58"/>
                <a:gd name="T17" fmla="*/ 2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2 h 54"/>
                <a:gd name="T24" fmla="*/ 58 w 58"/>
                <a:gd name="T25" fmla="*/ 2 h 54"/>
                <a:gd name="T26" fmla="*/ 54 w 58"/>
                <a:gd name="T27" fmla="*/ 2 h 54"/>
                <a:gd name="T28" fmla="*/ 52 w 58"/>
                <a:gd name="T29" fmla="*/ 4 h 54"/>
                <a:gd name="T30" fmla="*/ 52 w 58"/>
                <a:gd name="T31" fmla="*/ 6 h 54"/>
                <a:gd name="T32" fmla="*/ 52 w 58"/>
                <a:gd name="T33" fmla="*/ 10 h 54"/>
                <a:gd name="T34" fmla="*/ 52 w 58"/>
                <a:gd name="T35" fmla="*/ 54 h 54"/>
                <a:gd name="T36" fmla="*/ 50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6 w 58"/>
                <a:gd name="T43" fmla="*/ 50 h 54"/>
                <a:gd name="T44" fmla="*/ 16 w 58"/>
                <a:gd name="T45" fmla="*/ 52 h 54"/>
                <a:gd name="T46" fmla="*/ 18 w 58"/>
                <a:gd name="T47" fmla="*/ 52 h 54"/>
                <a:gd name="T48" fmla="*/ 20 w 58"/>
                <a:gd name="T49" fmla="*/ 54 h 54"/>
                <a:gd name="T50" fmla="*/ 22 w 58"/>
                <a:gd name="T51" fmla="*/ 54 h 54"/>
                <a:gd name="T52" fmla="*/ 22 w 58"/>
                <a:gd name="T53" fmla="*/ 54 h 54"/>
                <a:gd name="T54" fmla="*/ 4 w 58"/>
                <a:gd name="T55" fmla="*/ 54 h 54"/>
                <a:gd name="T56" fmla="*/ 4 w 58"/>
                <a:gd name="T57" fmla="*/ 54 h 54"/>
                <a:gd name="T58" fmla="*/ 6 w 58"/>
                <a:gd name="T59" fmla="*/ 54 h 54"/>
                <a:gd name="T60" fmla="*/ 8 w 58"/>
                <a:gd name="T61" fmla="*/ 52 h 54"/>
                <a:gd name="T62" fmla="*/ 10 w 58"/>
                <a:gd name="T63" fmla="*/ 50 h 54"/>
                <a:gd name="T64" fmla="*/ 12 w 58"/>
                <a:gd name="T65" fmla="*/ 48 h 54"/>
                <a:gd name="T66" fmla="*/ 12 w 58"/>
                <a:gd name="T67" fmla="*/ 44 h 54"/>
                <a:gd name="T68" fmla="*/ 12 w 58"/>
                <a:gd name="T69" fmla="*/ 8 h 54"/>
                <a:gd name="T70" fmla="*/ 10 w 58"/>
                <a:gd name="T71" fmla="*/ 6 h 54"/>
                <a:gd name="T72" fmla="*/ 8 w 58"/>
                <a:gd name="T73" fmla="*/ 4 h 54"/>
                <a:gd name="T74" fmla="*/ 6 w 58"/>
                <a:gd name="T75" fmla="*/ 4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2"/>
                  </a:lnTo>
                  <a:lnTo>
                    <a:pt x="48" y="10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9" name="Freeform 96"/>
            <p:cNvSpPr>
              <a:spLocks noEditPoints="1"/>
            </p:cNvSpPr>
            <p:nvPr/>
          </p:nvSpPr>
          <p:spPr bwMode="auto">
            <a:xfrm>
              <a:off x="3700" y="2604"/>
              <a:ext cx="42" cy="54"/>
            </a:xfrm>
            <a:custGeom>
              <a:avLst/>
              <a:gdLst>
                <a:gd name="T0" fmla="*/ 16 w 42"/>
                <a:gd name="T1" fmla="*/ 28 h 54"/>
                <a:gd name="T2" fmla="*/ 16 w 42"/>
                <a:gd name="T3" fmla="*/ 44 h 54"/>
                <a:gd name="T4" fmla="*/ 16 w 42"/>
                <a:gd name="T5" fmla="*/ 50 h 54"/>
                <a:gd name="T6" fmla="*/ 16 w 42"/>
                <a:gd name="T7" fmla="*/ 52 h 54"/>
                <a:gd name="T8" fmla="*/ 18 w 42"/>
                <a:gd name="T9" fmla="*/ 52 h 54"/>
                <a:gd name="T10" fmla="*/ 22 w 42"/>
                <a:gd name="T11" fmla="*/ 54 h 54"/>
                <a:gd name="T12" fmla="*/ 24 w 42"/>
                <a:gd name="T13" fmla="*/ 54 h 54"/>
                <a:gd name="T14" fmla="*/ 24 w 42"/>
                <a:gd name="T15" fmla="*/ 54 h 54"/>
                <a:gd name="T16" fmla="*/ 0 w 42"/>
                <a:gd name="T17" fmla="*/ 54 h 54"/>
                <a:gd name="T18" fmla="*/ 0 w 42"/>
                <a:gd name="T19" fmla="*/ 54 h 54"/>
                <a:gd name="T20" fmla="*/ 2 w 42"/>
                <a:gd name="T21" fmla="*/ 54 h 54"/>
                <a:gd name="T22" fmla="*/ 6 w 42"/>
                <a:gd name="T23" fmla="*/ 52 h 54"/>
                <a:gd name="T24" fmla="*/ 8 w 42"/>
                <a:gd name="T25" fmla="*/ 50 h 54"/>
                <a:gd name="T26" fmla="*/ 8 w 42"/>
                <a:gd name="T27" fmla="*/ 48 h 54"/>
                <a:gd name="T28" fmla="*/ 8 w 42"/>
                <a:gd name="T29" fmla="*/ 44 h 54"/>
                <a:gd name="T30" fmla="*/ 8 w 42"/>
                <a:gd name="T31" fmla="*/ 10 h 54"/>
                <a:gd name="T32" fmla="*/ 8 w 42"/>
                <a:gd name="T33" fmla="*/ 6 h 54"/>
                <a:gd name="T34" fmla="*/ 8 w 42"/>
                <a:gd name="T35" fmla="*/ 4 h 54"/>
                <a:gd name="T36" fmla="*/ 6 w 42"/>
                <a:gd name="T37" fmla="*/ 2 h 54"/>
                <a:gd name="T38" fmla="*/ 2 w 42"/>
                <a:gd name="T39" fmla="*/ 2 h 54"/>
                <a:gd name="T40" fmla="*/ 0 w 42"/>
                <a:gd name="T41" fmla="*/ 2 h 54"/>
                <a:gd name="T42" fmla="*/ 0 w 42"/>
                <a:gd name="T43" fmla="*/ 0 h 54"/>
                <a:gd name="T44" fmla="*/ 20 w 42"/>
                <a:gd name="T45" fmla="*/ 0 h 54"/>
                <a:gd name="T46" fmla="*/ 26 w 42"/>
                <a:gd name="T47" fmla="*/ 0 h 54"/>
                <a:gd name="T48" fmla="*/ 32 w 42"/>
                <a:gd name="T49" fmla="*/ 2 h 54"/>
                <a:gd name="T50" fmla="*/ 36 w 42"/>
                <a:gd name="T51" fmla="*/ 4 h 54"/>
                <a:gd name="T52" fmla="*/ 38 w 42"/>
                <a:gd name="T53" fmla="*/ 6 h 54"/>
                <a:gd name="T54" fmla="*/ 40 w 42"/>
                <a:gd name="T55" fmla="*/ 10 h 54"/>
                <a:gd name="T56" fmla="*/ 42 w 42"/>
                <a:gd name="T57" fmla="*/ 16 h 54"/>
                <a:gd name="T58" fmla="*/ 40 w 42"/>
                <a:gd name="T59" fmla="*/ 22 h 54"/>
                <a:gd name="T60" fmla="*/ 38 w 42"/>
                <a:gd name="T61" fmla="*/ 26 h 54"/>
                <a:gd name="T62" fmla="*/ 32 w 42"/>
                <a:gd name="T63" fmla="*/ 28 h 54"/>
                <a:gd name="T64" fmla="*/ 24 w 42"/>
                <a:gd name="T65" fmla="*/ 30 h 54"/>
                <a:gd name="T66" fmla="*/ 22 w 42"/>
                <a:gd name="T67" fmla="*/ 30 h 54"/>
                <a:gd name="T68" fmla="*/ 20 w 42"/>
                <a:gd name="T69" fmla="*/ 30 h 54"/>
                <a:gd name="T70" fmla="*/ 18 w 42"/>
                <a:gd name="T71" fmla="*/ 30 h 54"/>
                <a:gd name="T72" fmla="*/ 16 w 42"/>
                <a:gd name="T73" fmla="*/ 28 h 54"/>
                <a:gd name="T74" fmla="*/ 16 w 42"/>
                <a:gd name="T75" fmla="*/ 26 h 54"/>
                <a:gd name="T76" fmla="*/ 18 w 42"/>
                <a:gd name="T77" fmla="*/ 26 h 54"/>
                <a:gd name="T78" fmla="*/ 20 w 42"/>
                <a:gd name="T79" fmla="*/ 28 h 54"/>
                <a:gd name="T80" fmla="*/ 20 w 42"/>
                <a:gd name="T81" fmla="*/ 28 h 54"/>
                <a:gd name="T82" fmla="*/ 22 w 42"/>
                <a:gd name="T83" fmla="*/ 28 h 54"/>
                <a:gd name="T84" fmla="*/ 26 w 42"/>
                <a:gd name="T85" fmla="*/ 26 h 54"/>
                <a:gd name="T86" fmla="*/ 30 w 42"/>
                <a:gd name="T87" fmla="*/ 24 h 54"/>
                <a:gd name="T88" fmla="*/ 32 w 42"/>
                <a:gd name="T89" fmla="*/ 20 h 54"/>
                <a:gd name="T90" fmla="*/ 32 w 42"/>
                <a:gd name="T91" fmla="*/ 16 h 54"/>
                <a:gd name="T92" fmla="*/ 32 w 42"/>
                <a:gd name="T93" fmla="*/ 12 h 54"/>
                <a:gd name="T94" fmla="*/ 30 w 42"/>
                <a:gd name="T95" fmla="*/ 10 h 54"/>
                <a:gd name="T96" fmla="*/ 30 w 42"/>
                <a:gd name="T97" fmla="*/ 6 h 54"/>
                <a:gd name="T98" fmla="*/ 26 w 42"/>
                <a:gd name="T99" fmla="*/ 4 h 54"/>
                <a:gd name="T100" fmla="*/ 24 w 42"/>
                <a:gd name="T101" fmla="*/ 4 h 54"/>
                <a:gd name="T102" fmla="*/ 20 w 42"/>
                <a:gd name="T103" fmla="*/ 4 h 54"/>
                <a:gd name="T104" fmla="*/ 18 w 42"/>
                <a:gd name="T105" fmla="*/ 4 h 54"/>
                <a:gd name="T106" fmla="*/ 16 w 42"/>
                <a:gd name="T107" fmla="*/ 4 h 54"/>
                <a:gd name="T108" fmla="*/ 16 w 42"/>
                <a:gd name="T109" fmla="*/ 26 h 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4"/>
                <a:gd name="T167" fmla="*/ 42 w 42"/>
                <a:gd name="T168" fmla="*/ 54 h 5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4">
                  <a:moveTo>
                    <a:pt x="16" y="28"/>
                  </a:moveTo>
                  <a:lnTo>
                    <a:pt x="16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6"/>
                  </a:lnTo>
                  <a:lnTo>
                    <a:pt x="40" y="22"/>
                  </a:lnTo>
                  <a:lnTo>
                    <a:pt x="38" y="26"/>
                  </a:lnTo>
                  <a:lnTo>
                    <a:pt x="32" y="28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0" name="Freeform 97"/>
            <p:cNvSpPr>
              <a:spLocks/>
            </p:cNvSpPr>
            <p:nvPr/>
          </p:nvSpPr>
          <p:spPr bwMode="auto">
            <a:xfrm>
              <a:off x="3748" y="2602"/>
              <a:ext cx="20" cy="72"/>
            </a:xfrm>
            <a:custGeom>
              <a:avLst/>
              <a:gdLst>
                <a:gd name="T0" fmla="*/ 20 w 20"/>
                <a:gd name="T1" fmla="*/ 70 h 72"/>
                <a:gd name="T2" fmla="*/ 20 w 20"/>
                <a:gd name="T3" fmla="*/ 72 h 72"/>
                <a:gd name="T4" fmla="*/ 16 w 20"/>
                <a:gd name="T5" fmla="*/ 70 h 72"/>
                <a:gd name="T6" fmla="*/ 12 w 20"/>
                <a:gd name="T7" fmla="*/ 66 h 72"/>
                <a:gd name="T8" fmla="*/ 6 w 20"/>
                <a:gd name="T9" fmla="*/ 60 h 72"/>
                <a:gd name="T10" fmla="*/ 2 w 20"/>
                <a:gd name="T11" fmla="*/ 52 h 72"/>
                <a:gd name="T12" fmla="*/ 0 w 20"/>
                <a:gd name="T13" fmla="*/ 44 h 72"/>
                <a:gd name="T14" fmla="*/ 0 w 20"/>
                <a:gd name="T15" fmla="*/ 36 h 72"/>
                <a:gd name="T16" fmla="*/ 0 w 20"/>
                <a:gd name="T17" fmla="*/ 30 h 72"/>
                <a:gd name="T18" fmla="*/ 2 w 20"/>
                <a:gd name="T19" fmla="*/ 22 h 72"/>
                <a:gd name="T20" fmla="*/ 6 w 20"/>
                <a:gd name="T21" fmla="*/ 16 h 72"/>
                <a:gd name="T22" fmla="*/ 10 w 20"/>
                <a:gd name="T23" fmla="*/ 10 h 72"/>
                <a:gd name="T24" fmla="*/ 14 w 20"/>
                <a:gd name="T25" fmla="*/ 4 h 72"/>
                <a:gd name="T26" fmla="*/ 20 w 20"/>
                <a:gd name="T27" fmla="*/ 0 h 72"/>
                <a:gd name="T28" fmla="*/ 20 w 20"/>
                <a:gd name="T29" fmla="*/ 2 h 72"/>
                <a:gd name="T30" fmla="*/ 16 w 20"/>
                <a:gd name="T31" fmla="*/ 6 h 72"/>
                <a:gd name="T32" fmla="*/ 12 w 20"/>
                <a:gd name="T33" fmla="*/ 10 h 72"/>
                <a:gd name="T34" fmla="*/ 10 w 20"/>
                <a:gd name="T35" fmla="*/ 14 h 72"/>
                <a:gd name="T36" fmla="*/ 8 w 20"/>
                <a:gd name="T37" fmla="*/ 22 h 72"/>
                <a:gd name="T38" fmla="*/ 8 w 20"/>
                <a:gd name="T39" fmla="*/ 28 h 72"/>
                <a:gd name="T40" fmla="*/ 6 w 20"/>
                <a:gd name="T41" fmla="*/ 36 h 72"/>
                <a:gd name="T42" fmla="*/ 8 w 20"/>
                <a:gd name="T43" fmla="*/ 44 h 72"/>
                <a:gd name="T44" fmla="*/ 8 w 20"/>
                <a:gd name="T45" fmla="*/ 50 h 72"/>
                <a:gd name="T46" fmla="*/ 10 w 20"/>
                <a:gd name="T47" fmla="*/ 56 h 72"/>
                <a:gd name="T48" fmla="*/ 10 w 20"/>
                <a:gd name="T49" fmla="*/ 60 h 72"/>
                <a:gd name="T50" fmla="*/ 12 w 20"/>
                <a:gd name="T51" fmla="*/ 62 h 72"/>
                <a:gd name="T52" fmla="*/ 14 w 20"/>
                <a:gd name="T53" fmla="*/ 66 h 72"/>
                <a:gd name="T54" fmla="*/ 18 w 20"/>
                <a:gd name="T55" fmla="*/ 68 h 72"/>
                <a:gd name="T56" fmla="*/ 20 w 20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20" y="70"/>
                  </a:moveTo>
                  <a:lnTo>
                    <a:pt x="20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1" name="Freeform 98"/>
            <p:cNvSpPr>
              <a:spLocks noEditPoints="1"/>
            </p:cNvSpPr>
            <p:nvPr/>
          </p:nvSpPr>
          <p:spPr bwMode="auto">
            <a:xfrm>
              <a:off x="3772" y="2602"/>
              <a:ext cx="36" cy="56"/>
            </a:xfrm>
            <a:custGeom>
              <a:avLst/>
              <a:gdLst>
                <a:gd name="T0" fmla="*/ 12 w 36"/>
                <a:gd name="T1" fmla="*/ 26 h 56"/>
                <a:gd name="T2" fmla="*/ 14 w 36"/>
                <a:gd name="T3" fmla="*/ 22 h 56"/>
                <a:gd name="T4" fmla="*/ 18 w 36"/>
                <a:gd name="T5" fmla="*/ 20 h 56"/>
                <a:gd name="T6" fmla="*/ 22 w 36"/>
                <a:gd name="T7" fmla="*/ 20 h 56"/>
                <a:gd name="T8" fmla="*/ 28 w 36"/>
                <a:gd name="T9" fmla="*/ 20 h 56"/>
                <a:gd name="T10" fmla="*/ 32 w 36"/>
                <a:gd name="T11" fmla="*/ 24 h 56"/>
                <a:gd name="T12" fmla="*/ 36 w 36"/>
                <a:gd name="T13" fmla="*/ 30 h 56"/>
                <a:gd name="T14" fmla="*/ 36 w 36"/>
                <a:gd name="T15" fmla="*/ 36 h 56"/>
                <a:gd name="T16" fmla="*/ 36 w 36"/>
                <a:gd name="T17" fmla="*/ 42 h 56"/>
                <a:gd name="T18" fmla="*/ 34 w 36"/>
                <a:gd name="T19" fmla="*/ 48 h 56"/>
                <a:gd name="T20" fmla="*/ 30 w 36"/>
                <a:gd name="T21" fmla="*/ 52 h 56"/>
                <a:gd name="T22" fmla="*/ 24 w 36"/>
                <a:gd name="T23" fmla="*/ 56 h 56"/>
                <a:gd name="T24" fmla="*/ 18 w 36"/>
                <a:gd name="T25" fmla="*/ 56 h 56"/>
                <a:gd name="T26" fmla="*/ 14 w 36"/>
                <a:gd name="T27" fmla="*/ 56 h 56"/>
                <a:gd name="T28" fmla="*/ 12 w 36"/>
                <a:gd name="T29" fmla="*/ 56 h 56"/>
                <a:gd name="T30" fmla="*/ 8 w 36"/>
                <a:gd name="T31" fmla="*/ 54 h 56"/>
                <a:gd name="T32" fmla="*/ 4 w 36"/>
                <a:gd name="T33" fmla="*/ 52 h 56"/>
                <a:gd name="T34" fmla="*/ 4 w 36"/>
                <a:gd name="T35" fmla="*/ 16 h 56"/>
                <a:gd name="T36" fmla="*/ 4 w 36"/>
                <a:gd name="T37" fmla="*/ 10 h 56"/>
                <a:gd name="T38" fmla="*/ 4 w 36"/>
                <a:gd name="T39" fmla="*/ 8 h 56"/>
                <a:gd name="T40" fmla="*/ 4 w 36"/>
                <a:gd name="T41" fmla="*/ 6 h 56"/>
                <a:gd name="T42" fmla="*/ 4 w 36"/>
                <a:gd name="T43" fmla="*/ 4 h 56"/>
                <a:gd name="T44" fmla="*/ 2 w 36"/>
                <a:gd name="T45" fmla="*/ 4 h 56"/>
                <a:gd name="T46" fmla="*/ 2 w 36"/>
                <a:gd name="T47" fmla="*/ 4 h 56"/>
                <a:gd name="T48" fmla="*/ 2 w 36"/>
                <a:gd name="T49" fmla="*/ 4 h 56"/>
                <a:gd name="T50" fmla="*/ 0 w 36"/>
                <a:gd name="T51" fmla="*/ 6 h 56"/>
                <a:gd name="T52" fmla="*/ 0 w 36"/>
                <a:gd name="T53" fmla="*/ 4 h 56"/>
                <a:gd name="T54" fmla="*/ 10 w 36"/>
                <a:gd name="T55" fmla="*/ 0 h 56"/>
                <a:gd name="T56" fmla="*/ 12 w 36"/>
                <a:gd name="T57" fmla="*/ 0 h 56"/>
                <a:gd name="T58" fmla="*/ 12 w 36"/>
                <a:gd name="T59" fmla="*/ 26 h 56"/>
                <a:gd name="T60" fmla="*/ 12 w 36"/>
                <a:gd name="T61" fmla="*/ 30 h 56"/>
                <a:gd name="T62" fmla="*/ 12 w 36"/>
                <a:gd name="T63" fmla="*/ 50 h 56"/>
                <a:gd name="T64" fmla="*/ 14 w 36"/>
                <a:gd name="T65" fmla="*/ 52 h 56"/>
                <a:gd name="T66" fmla="*/ 16 w 36"/>
                <a:gd name="T67" fmla="*/ 54 h 56"/>
                <a:gd name="T68" fmla="*/ 18 w 36"/>
                <a:gd name="T69" fmla="*/ 54 h 56"/>
                <a:gd name="T70" fmla="*/ 20 w 36"/>
                <a:gd name="T71" fmla="*/ 54 h 56"/>
                <a:gd name="T72" fmla="*/ 24 w 36"/>
                <a:gd name="T73" fmla="*/ 54 h 56"/>
                <a:gd name="T74" fmla="*/ 26 w 36"/>
                <a:gd name="T75" fmla="*/ 50 h 56"/>
                <a:gd name="T76" fmla="*/ 28 w 36"/>
                <a:gd name="T77" fmla="*/ 46 h 56"/>
                <a:gd name="T78" fmla="*/ 30 w 36"/>
                <a:gd name="T79" fmla="*/ 40 h 56"/>
                <a:gd name="T80" fmla="*/ 28 w 36"/>
                <a:gd name="T81" fmla="*/ 34 h 56"/>
                <a:gd name="T82" fmla="*/ 26 w 36"/>
                <a:gd name="T83" fmla="*/ 28 h 56"/>
                <a:gd name="T84" fmla="*/ 24 w 36"/>
                <a:gd name="T85" fmla="*/ 26 h 56"/>
                <a:gd name="T86" fmla="*/ 20 w 36"/>
                <a:gd name="T87" fmla="*/ 26 h 56"/>
                <a:gd name="T88" fmla="*/ 18 w 36"/>
                <a:gd name="T89" fmla="*/ 26 h 56"/>
                <a:gd name="T90" fmla="*/ 16 w 36"/>
                <a:gd name="T91" fmla="*/ 26 h 56"/>
                <a:gd name="T92" fmla="*/ 14 w 36"/>
                <a:gd name="T93" fmla="*/ 28 h 56"/>
                <a:gd name="T94" fmla="*/ 12 w 36"/>
                <a:gd name="T95" fmla="*/ 30 h 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56"/>
                <a:gd name="T146" fmla="*/ 36 w 36"/>
                <a:gd name="T147" fmla="*/ 56 h 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56">
                  <a:moveTo>
                    <a:pt x="12" y="26"/>
                  </a:moveTo>
                  <a:lnTo>
                    <a:pt x="14" y="22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2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30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6"/>
                  </a:lnTo>
                  <a:lnTo>
                    <a:pt x="30" y="40"/>
                  </a:lnTo>
                  <a:lnTo>
                    <a:pt x="28" y="34"/>
                  </a:lnTo>
                  <a:lnTo>
                    <a:pt x="26" y="28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2" name="Freeform 99"/>
            <p:cNvSpPr>
              <a:spLocks noEditPoints="1"/>
            </p:cNvSpPr>
            <p:nvPr/>
          </p:nvSpPr>
          <p:spPr bwMode="auto">
            <a:xfrm>
              <a:off x="3814" y="2602"/>
              <a:ext cx="16" cy="56"/>
            </a:xfrm>
            <a:custGeom>
              <a:avLst/>
              <a:gdLst>
                <a:gd name="T0" fmla="*/ 8 w 16"/>
                <a:gd name="T1" fmla="*/ 0 h 56"/>
                <a:gd name="T2" fmla="*/ 10 w 16"/>
                <a:gd name="T3" fmla="*/ 0 h 56"/>
                <a:gd name="T4" fmla="*/ 12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2 w 16"/>
                <a:gd name="T13" fmla="*/ 8 h 56"/>
                <a:gd name="T14" fmla="*/ 10 w 16"/>
                <a:gd name="T15" fmla="*/ 8 h 56"/>
                <a:gd name="T16" fmla="*/ 8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4 w 16"/>
                <a:gd name="T23" fmla="*/ 6 h 56"/>
                <a:gd name="T24" fmla="*/ 4 w 16"/>
                <a:gd name="T25" fmla="*/ 4 h 56"/>
                <a:gd name="T26" fmla="*/ 4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8 w 16"/>
                <a:gd name="T33" fmla="*/ 0 h 56"/>
                <a:gd name="T34" fmla="*/ 12 w 16"/>
                <a:gd name="T35" fmla="*/ 20 h 56"/>
                <a:gd name="T36" fmla="*/ 12 w 16"/>
                <a:gd name="T37" fmla="*/ 48 h 56"/>
                <a:gd name="T38" fmla="*/ 12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4 w 16"/>
                <a:gd name="T45" fmla="*/ 54 h 56"/>
                <a:gd name="T46" fmla="*/ 14 w 16"/>
                <a:gd name="T47" fmla="*/ 54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4 h 56"/>
                <a:gd name="T58" fmla="*/ 4 w 16"/>
                <a:gd name="T59" fmla="*/ 54 h 56"/>
                <a:gd name="T60" fmla="*/ 4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4 w 16"/>
                <a:gd name="T79" fmla="*/ 24 h 56"/>
                <a:gd name="T80" fmla="*/ 2 w 16"/>
                <a:gd name="T81" fmla="*/ 24 h 56"/>
                <a:gd name="T82" fmla="*/ 2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2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3" name="Freeform 100"/>
            <p:cNvSpPr>
              <a:spLocks/>
            </p:cNvSpPr>
            <p:nvPr/>
          </p:nvSpPr>
          <p:spPr bwMode="auto">
            <a:xfrm>
              <a:off x="3834" y="2622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2 h 36"/>
                <a:gd name="T4" fmla="*/ 20 w 38"/>
                <a:gd name="T5" fmla="*/ 0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4 w 38"/>
                <a:gd name="T17" fmla="*/ 8 h 36"/>
                <a:gd name="T18" fmla="*/ 34 w 38"/>
                <a:gd name="T19" fmla="*/ 12 h 36"/>
                <a:gd name="T20" fmla="*/ 34 w 38"/>
                <a:gd name="T21" fmla="*/ 28 h 36"/>
                <a:gd name="T22" fmla="*/ 34 w 38"/>
                <a:gd name="T23" fmla="*/ 30 h 36"/>
                <a:gd name="T24" fmla="*/ 34 w 38"/>
                <a:gd name="T25" fmla="*/ 32 h 36"/>
                <a:gd name="T26" fmla="*/ 34 w 38"/>
                <a:gd name="T27" fmla="*/ 34 h 36"/>
                <a:gd name="T28" fmla="*/ 36 w 38"/>
                <a:gd name="T29" fmla="*/ 34 h 36"/>
                <a:gd name="T30" fmla="*/ 36 w 38"/>
                <a:gd name="T31" fmla="*/ 34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6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6 h 36"/>
                <a:gd name="T60" fmla="*/ 24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4 w 38"/>
                <a:gd name="T77" fmla="*/ 34 h 36"/>
                <a:gd name="T78" fmla="*/ 14 w 38"/>
                <a:gd name="T79" fmla="*/ 34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4 h 36"/>
                <a:gd name="T106" fmla="*/ 4 w 38"/>
                <a:gd name="T107" fmla="*/ 4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4" name="Freeform 101"/>
            <p:cNvSpPr>
              <a:spLocks/>
            </p:cNvSpPr>
            <p:nvPr/>
          </p:nvSpPr>
          <p:spPr bwMode="auto">
            <a:xfrm>
              <a:off x="3874" y="260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8 h 72"/>
                <a:gd name="T8" fmla="*/ 16 w 22"/>
                <a:gd name="T9" fmla="*/ 14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2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70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8 h 72"/>
                <a:gd name="T32" fmla="*/ 8 w 22"/>
                <a:gd name="T33" fmla="*/ 64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6 h 72"/>
                <a:gd name="T40" fmla="*/ 14 w 22"/>
                <a:gd name="T41" fmla="*/ 38 h 72"/>
                <a:gd name="T42" fmla="*/ 14 w 22"/>
                <a:gd name="T43" fmla="*/ 30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2 h 72"/>
                <a:gd name="T52" fmla="*/ 8 w 22"/>
                <a:gd name="T53" fmla="*/ 8 h 72"/>
                <a:gd name="T54" fmla="*/ 4 w 22"/>
                <a:gd name="T55" fmla="*/ 6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6" y="14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6"/>
                  </a:lnTo>
                  <a:lnTo>
                    <a:pt x="14" y="38"/>
                  </a:lnTo>
                  <a:lnTo>
                    <a:pt x="14" y="30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5" name="Freeform 102"/>
            <p:cNvSpPr>
              <a:spLocks noEditPoints="1"/>
            </p:cNvSpPr>
            <p:nvPr/>
          </p:nvSpPr>
          <p:spPr bwMode="auto">
            <a:xfrm>
              <a:off x="3366" y="2796"/>
              <a:ext cx="52" cy="52"/>
            </a:xfrm>
            <a:custGeom>
              <a:avLst/>
              <a:gdLst>
                <a:gd name="T0" fmla="*/ 0 w 52"/>
                <a:gd name="T1" fmla="*/ 52 h 52"/>
                <a:gd name="T2" fmla="*/ 0 w 52"/>
                <a:gd name="T3" fmla="*/ 52 h 52"/>
                <a:gd name="T4" fmla="*/ 2 w 52"/>
                <a:gd name="T5" fmla="*/ 52 h 52"/>
                <a:gd name="T6" fmla="*/ 4 w 52"/>
                <a:gd name="T7" fmla="*/ 52 h 52"/>
                <a:gd name="T8" fmla="*/ 6 w 52"/>
                <a:gd name="T9" fmla="*/ 50 h 52"/>
                <a:gd name="T10" fmla="*/ 6 w 52"/>
                <a:gd name="T11" fmla="*/ 48 h 52"/>
                <a:gd name="T12" fmla="*/ 8 w 52"/>
                <a:gd name="T13" fmla="*/ 44 h 52"/>
                <a:gd name="T14" fmla="*/ 8 w 52"/>
                <a:gd name="T15" fmla="*/ 8 h 52"/>
                <a:gd name="T16" fmla="*/ 6 w 52"/>
                <a:gd name="T17" fmla="*/ 4 h 52"/>
                <a:gd name="T18" fmla="*/ 6 w 52"/>
                <a:gd name="T19" fmla="*/ 2 h 52"/>
                <a:gd name="T20" fmla="*/ 4 w 52"/>
                <a:gd name="T21" fmla="*/ 0 h 52"/>
                <a:gd name="T22" fmla="*/ 2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22 w 52"/>
                <a:gd name="T29" fmla="*/ 0 h 52"/>
                <a:gd name="T30" fmla="*/ 28 w 52"/>
                <a:gd name="T31" fmla="*/ 0 h 52"/>
                <a:gd name="T32" fmla="*/ 34 w 52"/>
                <a:gd name="T33" fmla="*/ 0 h 52"/>
                <a:gd name="T34" fmla="*/ 40 w 52"/>
                <a:gd name="T35" fmla="*/ 2 h 52"/>
                <a:gd name="T36" fmla="*/ 44 w 52"/>
                <a:gd name="T37" fmla="*/ 6 h 52"/>
                <a:gd name="T38" fmla="*/ 50 w 52"/>
                <a:gd name="T39" fmla="*/ 12 h 52"/>
                <a:gd name="T40" fmla="*/ 52 w 52"/>
                <a:gd name="T41" fmla="*/ 18 h 52"/>
                <a:gd name="T42" fmla="*/ 52 w 52"/>
                <a:gd name="T43" fmla="*/ 26 h 52"/>
                <a:gd name="T44" fmla="*/ 52 w 52"/>
                <a:gd name="T45" fmla="*/ 34 h 52"/>
                <a:gd name="T46" fmla="*/ 50 w 52"/>
                <a:gd name="T47" fmla="*/ 40 h 52"/>
                <a:gd name="T48" fmla="*/ 46 w 52"/>
                <a:gd name="T49" fmla="*/ 44 h 52"/>
                <a:gd name="T50" fmla="*/ 40 w 52"/>
                <a:gd name="T51" fmla="*/ 50 h 52"/>
                <a:gd name="T52" fmla="*/ 32 w 52"/>
                <a:gd name="T53" fmla="*/ 52 h 52"/>
                <a:gd name="T54" fmla="*/ 24 w 52"/>
                <a:gd name="T55" fmla="*/ 52 h 52"/>
                <a:gd name="T56" fmla="*/ 0 w 52"/>
                <a:gd name="T57" fmla="*/ 52 h 52"/>
                <a:gd name="T58" fmla="*/ 14 w 52"/>
                <a:gd name="T59" fmla="*/ 50 h 52"/>
                <a:gd name="T60" fmla="*/ 20 w 52"/>
                <a:gd name="T61" fmla="*/ 50 h 52"/>
                <a:gd name="T62" fmla="*/ 22 w 52"/>
                <a:gd name="T63" fmla="*/ 50 h 52"/>
                <a:gd name="T64" fmla="*/ 28 w 52"/>
                <a:gd name="T65" fmla="*/ 50 h 52"/>
                <a:gd name="T66" fmla="*/ 34 w 52"/>
                <a:gd name="T67" fmla="*/ 48 h 52"/>
                <a:gd name="T68" fmla="*/ 38 w 52"/>
                <a:gd name="T69" fmla="*/ 44 h 52"/>
                <a:gd name="T70" fmla="*/ 42 w 52"/>
                <a:gd name="T71" fmla="*/ 40 h 52"/>
                <a:gd name="T72" fmla="*/ 44 w 52"/>
                <a:gd name="T73" fmla="*/ 34 h 52"/>
                <a:gd name="T74" fmla="*/ 44 w 52"/>
                <a:gd name="T75" fmla="*/ 26 h 52"/>
                <a:gd name="T76" fmla="*/ 44 w 52"/>
                <a:gd name="T77" fmla="*/ 20 h 52"/>
                <a:gd name="T78" fmla="*/ 42 w 52"/>
                <a:gd name="T79" fmla="*/ 14 h 52"/>
                <a:gd name="T80" fmla="*/ 38 w 52"/>
                <a:gd name="T81" fmla="*/ 8 h 52"/>
                <a:gd name="T82" fmla="*/ 34 w 52"/>
                <a:gd name="T83" fmla="*/ 6 h 52"/>
                <a:gd name="T84" fmla="*/ 28 w 52"/>
                <a:gd name="T85" fmla="*/ 2 h 52"/>
                <a:gd name="T86" fmla="*/ 22 w 52"/>
                <a:gd name="T87" fmla="*/ 2 h 52"/>
                <a:gd name="T88" fmla="*/ 18 w 52"/>
                <a:gd name="T89" fmla="*/ 2 h 52"/>
                <a:gd name="T90" fmla="*/ 14 w 52"/>
                <a:gd name="T91" fmla="*/ 4 h 52"/>
                <a:gd name="T92" fmla="*/ 14 w 52"/>
                <a:gd name="T93" fmla="*/ 50 h 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"/>
                <a:gd name="T142" fmla="*/ 0 h 52"/>
                <a:gd name="T143" fmla="*/ 52 w 52"/>
                <a:gd name="T144" fmla="*/ 52 h 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" h="52">
                  <a:moveTo>
                    <a:pt x="0" y="52"/>
                  </a:move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4" y="6"/>
                  </a:lnTo>
                  <a:lnTo>
                    <a:pt x="50" y="12"/>
                  </a:lnTo>
                  <a:lnTo>
                    <a:pt x="52" y="18"/>
                  </a:lnTo>
                  <a:lnTo>
                    <a:pt x="52" y="26"/>
                  </a:lnTo>
                  <a:lnTo>
                    <a:pt x="52" y="34"/>
                  </a:lnTo>
                  <a:lnTo>
                    <a:pt x="50" y="40"/>
                  </a:lnTo>
                  <a:lnTo>
                    <a:pt x="46" y="44"/>
                  </a:lnTo>
                  <a:lnTo>
                    <a:pt x="40" y="50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0" y="52"/>
                  </a:lnTo>
                  <a:close/>
                  <a:moveTo>
                    <a:pt x="14" y="50"/>
                  </a:move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38" y="44"/>
                  </a:lnTo>
                  <a:lnTo>
                    <a:pt x="42" y="40"/>
                  </a:lnTo>
                  <a:lnTo>
                    <a:pt x="44" y="34"/>
                  </a:lnTo>
                  <a:lnTo>
                    <a:pt x="44" y="26"/>
                  </a:lnTo>
                  <a:lnTo>
                    <a:pt x="44" y="20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6" name="Freeform 103"/>
            <p:cNvSpPr>
              <a:spLocks/>
            </p:cNvSpPr>
            <p:nvPr/>
          </p:nvSpPr>
          <p:spPr bwMode="auto">
            <a:xfrm>
              <a:off x="3424" y="2796"/>
              <a:ext cx="46" cy="52"/>
            </a:xfrm>
            <a:custGeom>
              <a:avLst/>
              <a:gdLst>
                <a:gd name="T0" fmla="*/ 44 w 46"/>
                <a:gd name="T1" fmla="*/ 0 h 52"/>
                <a:gd name="T2" fmla="*/ 46 w 46"/>
                <a:gd name="T3" fmla="*/ 12 h 52"/>
                <a:gd name="T4" fmla="*/ 44 w 46"/>
                <a:gd name="T5" fmla="*/ 12 h 52"/>
                <a:gd name="T6" fmla="*/ 44 w 46"/>
                <a:gd name="T7" fmla="*/ 8 h 52"/>
                <a:gd name="T8" fmla="*/ 44 w 46"/>
                <a:gd name="T9" fmla="*/ 6 h 52"/>
                <a:gd name="T10" fmla="*/ 42 w 46"/>
                <a:gd name="T11" fmla="*/ 4 h 52"/>
                <a:gd name="T12" fmla="*/ 40 w 46"/>
                <a:gd name="T13" fmla="*/ 4 h 52"/>
                <a:gd name="T14" fmla="*/ 38 w 46"/>
                <a:gd name="T15" fmla="*/ 2 h 52"/>
                <a:gd name="T16" fmla="*/ 34 w 46"/>
                <a:gd name="T17" fmla="*/ 2 h 52"/>
                <a:gd name="T18" fmla="*/ 26 w 46"/>
                <a:gd name="T19" fmla="*/ 2 h 52"/>
                <a:gd name="T20" fmla="*/ 26 w 46"/>
                <a:gd name="T21" fmla="*/ 44 h 52"/>
                <a:gd name="T22" fmla="*/ 26 w 46"/>
                <a:gd name="T23" fmla="*/ 48 h 52"/>
                <a:gd name="T24" fmla="*/ 28 w 46"/>
                <a:gd name="T25" fmla="*/ 50 h 52"/>
                <a:gd name="T26" fmla="*/ 30 w 46"/>
                <a:gd name="T27" fmla="*/ 52 h 52"/>
                <a:gd name="T28" fmla="*/ 32 w 46"/>
                <a:gd name="T29" fmla="*/ 52 h 52"/>
                <a:gd name="T30" fmla="*/ 34 w 46"/>
                <a:gd name="T31" fmla="*/ 52 h 52"/>
                <a:gd name="T32" fmla="*/ 34 w 46"/>
                <a:gd name="T33" fmla="*/ 52 h 52"/>
                <a:gd name="T34" fmla="*/ 12 w 46"/>
                <a:gd name="T35" fmla="*/ 52 h 52"/>
                <a:gd name="T36" fmla="*/ 12 w 46"/>
                <a:gd name="T37" fmla="*/ 52 h 52"/>
                <a:gd name="T38" fmla="*/ 14 w 46"/>
                <a:gd name="T39" fmla="*/ 52 h 52"/>
                <a:gd name="T40" fmla="*/ 16 w 46"/>
                <a:gd name="T41" fmla="*/ 52 h 52"/>
                <a:gd name="T42" fmla="*/ 18 w 46"/>
                <a:gd name="T43" fmla="*/ 50 h 52"/>
                <a:gd name="T44" fmla="*/ 18 w 46"/>
                <a:gd name="T45" fmla="*/ 48 h 52"/>
                <a:gd name="T46" fmla="*/ 20 w 46"/>
                <a:gd name="T47" fmla="*/ 44 h 52"/>
                <a:gd name="T48" fmla="*/ 20 w 46"/>
                <a:gd name="T49" fmla="*/ 2 h 52"/>
                <a:gd name="T50" fmla="*/ 12 w 46"/>
                <a:gd name="T51" fmla="*/ 2 h 52"/>
                <a:gd name="T52" fmla="*/ 10 w 46"/>
                <a:gd name="T53" fmla="*/ 2 h 52"/>
                <a:gd name="T54" fmla="*/ 8 w 46"/>
                <a:gd name="T55" fmla="*/ 2 h 52"/>
                <a:gd name="T56" fmla="*/ 6 w 46"/>
                <a:gd name="T57" fmla="*/ 4 h 52"/>
                <a:gd name="T58" fmla="*/ 4 w 46"/>
                <a:gd name="T59" fmla="*/ 6 h 52"/>
                <a:gd name="T60" fmla="*/ 2 w 46"/>
                <a:gd name="T61" fmla="*/ 8 h 52"/>
                <a:gd name="T62" fmla="*/ 2 w 46"/>
                <a:gd name="T63" fmla="*/ 12 h 52"/>
                <a:gd name="T64" fmla="*/ 0 w 46"/>
                <a:gd name="T65" fmla="*/ 12 h 52"/>
                <a:gd name="T66" fmla="*/ 2 w 46"/>
                <a:gd name="T67" fmla="*/ 0 h 52"/>
                <a:gd name="T68" fmla="*/ 44 w 46"/>
                <a:gd name="T69" fmla="*/ 0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"/>
                <a:gd name="T106" fmla="*/ 0 h 52"/>
                <a:gd name="T107" fmla="*/ 46 w 46"/>
                <a:gd name="T108" fmla="*/ 52 h 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" h="52">
                  <a:moveTo>
                    <a:pt x="44" y="0"/>
                  </a:moveTo>
                  <a:lnTo>
                    <a:pt x="46" y="12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26" y="2"/>
                  </a:lnTo>
                  <a:lnTo>
                    <a:pt x="26" y="44"/>
                  </a:lnTo>
                  <a:lnTo>
                    <a:pt x="26" y="48"/>
                  </a:lnTo>
                  <a:lnTo>
                    <a:pt x="28" y="50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0"/>
                  </a:lnTo>
                  <a:lnTo>
                    <a:pt x="18" y="48"/>
                  </a:lnTo>
                  <a:lnTo>
                    <a:pt x="20" y="44"/>
                  </a:lnTo>
                  <a:lnTo>
                    <a:pt x="20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7" name="Freeform 104"/>
            <p:cNvSpPr>
              <a:spLocks/>
            </p:cNvSpPr>
            <p:nvPr/>
          </p:nvSpPr>
          <p:spPr bwMode="auto">
            <a:xfrm>
              <a:off x="3474" y="2794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8" name="Freeform 105"/>
            <p:cNvSpPr>
              <a:spLocks noEditPoints="1"/>
            </p:cNvSpPr>
            <p:nvPr/>
          </p:nvSpPr>
          <p:spPr bwMode="auto">
            <a:xfrm>
              <a:off x="3500" y="2812"/>
              <a:ext cx="34" cy="38"/>
            </a:xfrm>
            <a:custGeom>
              <a:avLst/>
              <a:gdLst>
                <a:gd name="T0" fmla="*/ 16 w 34"/>
                <a:gd name="T1" fmla="*/ 36 h 38"/>
                <a:gd name="T2" fmla="*/ 12 w 34"/>
                <a:gd name="T3" fmla="*/ 38 h 38"/>
                <a:gd name="T4" fmla="*/ 6 w 34"/>
                <a:gd name="T5" fmla="*/ 38 h 38"/>
                <a:gd name="T6" fmla="*/ 2 w 34"/>
                <a:gd name="T7" fmla="*/ 32 h 38"/>
                <a:gd name="T8" fmla="*/ 0 w 34"/>
                <a:gd name="T9" fmla="*/ 26 h 38"/>
                <a:gd name="T10" fmla="*/ 4 w 34"/>
                <a:gd name="T11" fmla="*/ 22 h 38"/>
                <a:gd name="T12" fmla="*/ 12 w 34"/>
                <a:gd name="T13" fmla="*/ 16 h 38"/>
                <a:gd name="T14" fmla="*/ 20 w 34"/>
                <a:gd name="T15" fmla="*/ 12 h 38"/>
                <a:gd name="T16" fmla="*/ 18 w 34"/>
                <a:gd name="T17" fmla="*/ 4 h 38"/>
                <a:gd name="T18" fmla="*/ 14 w 34"/>
                <a:gd name="T19" fmla="*/ 2 h 38"/>
                <a:gd name="T20" fmla="*/ 10 w 34"/>
                <a:gd name="T21" fmla="*/ 4 h 38"/>
                <a:gd name="T22" fmla="*/ 8 w 34"/>
                <a:gd name="T23" fmla="*/ 8 h 38"/>
                <a:gd name="T24" fmla="*/ 8 w 34"/>
                <a:gd name="T25" fmla="*/ 12 h 38"/>
                <a:gd name="T26" fmla="*/ 6 w 34"/>
                <a:gd name="T27" fmla="*/ 14 h 38"/>
                <a:gd name="T28" fmla="*/ 4 w 34"/>
                <a:gd name="T29" fmla="*/ 14 h 38"/>
                <a:gd name="T30" fmla="*/ 2 w 34"/>
                <a:gd name="T31" fmla="*/ 12 h 38"/>
                <a:gd name="T32" fmla="*/ 4 w 34"/>
                <a:gd name="T33" fmla="*/ 6 h 38"/>
                <a:gd name="T34" fmla="*/ 10 w 34"/>
                <a:gd name="T35" fmla="*/ 2 h 38"/>
                <a:gd name="T36" fmla="*/ 20 w 34"/>
                <a:gd name="T37" fmla="*/ 0 h 38"/>
                <a:gd name="T38" fmla="*/ 26 w 34"/>
                <a:gd name="T39" fmla="*/ 4 h 38"/>
                <a:gd name="T40" fmla="*/ 28 w 34"/>
                <a:gd name="T41" fmla="*/ 8 h 38"/>
                <a:gd name="T42" fmla="*/ 28 w 34"/>
                <a:gd name="T43" fmla="*/ 24 h 38"/>
                <a:gd name="T44" fmla="*/ 28 w 34"/>
                <a:gd name="T45" fmla="*/ 30 h 38"/>
                <a:gd name="T46" fmla="*/ 28 w 34"/>
                <a:gd name="T47" fmla="*/ 32 h 38"/>
                <a:gd name="T48" fmla="*/ 30 w 34"/>
                <a:gd name="T49" fmla="*/ 32 h 38"/>
                <a:gd name="T50" fmla="*/ 30 w 34"/>
                <a:gd name="T51" fmla="*/ 32 h 38"/>
                <a:gd name="T52" fmla="*/ 34 w 34"/>
                <a:gd name="T53" fmla="*/ 30 h 38"/>
                <a:gd name="T54" fmla="*/ 28 w 34"/>
                <a:gd name="T55" fmla="*/ 36 h 38"/>
                <a:gd name="T56" fmla="*/ 24 w 34"/>
                <a:gd name="T57" fmla="*/ 38 h 38"/>
                <a:gd name="T58" fmla="*/ 20 w 34"/>
                <a:gd name="T59" fmla="*/ 34 h 38"/>
                <a:gd name="T60" fmla="*/ 20 w 34"/>
                <a:gd name="T61" fmla="*/ 30 h 38"/>
                <a:gd name="T62" fmla="*/ 16 w 34"/>
                <a:gd name="T63" fmla="*/ 18 h 38"/>
                <a:gd name="T64" fmla="*/ 10 w 34"/>
                <a:gd name="T65" fmla="*/ 20 h 38"/>
                <a:gd name="T66" fmla="*/ 8 w 34"/>
                <a:gd name="T67" fmla="*/ 24 h 38"/>
                <a:gd name="T68" fmla="*/ 8 w 34"/>
                <a:gd name="T69" fmla="*/ 30 h 38"/>
                <a:gd name="T70" fmla="*/ 10 w 34"/>
                <a:gd name="T71" fmla="*/ 32 h 38"/>
                <a:gd name="T72" fmla="*/ 16 w 34"/>
                <a:gd name="T73" fmla="*/ 32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"/>
                <a:gd name="T112" fmla="*/ 0 h 38"/>
                <a:gd name="T113" fmla="*/ 34 w 34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" h="38">
                  <a:moveTo>
                    <a:pt x="20" y="32"/>
                  </a:moveTo>
                  <a:lnTo>
                    <a:pt x="16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2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20" y="32"/>
                  </a:lnTo>
                  <a:close/>
                  <a:moveTo>
                    <a:pt x="20" y="30"/>
                  </a:moveTo>
                  <a:lnTo>
                    <a:pt x="20" y="16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9" name="Freeform 106"/>
            <p:cNvSpPr>
              <a:spLocks/>
            </p:cNvSpPr>
            <p:nvPr/>
          </p:nvSpPr>
          <p:spPr bwMode="auto">
            <a:xfrm>
              <a:off x="3536" y="2794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4 w 22"/>
                <a:gd name="T9" fmla="*/ 12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0 h 72"/>
                <a:gd name="T20" fmla="*/ 16 w 22"/>
                <a:gd name="T21" fmla="*/ 58 h 72"/>
                <a:gd name="T22" fmla="*/ 10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0" name="Freeform 107"/>
            <p:cNvSpPr>
              <a:spLocks/>
            </p:cNvSpPr>
            <p:nvPr/>
          </p:nvSpPr>
          <p:spPr bwMode="auto">
            <a:xfrm>
              <a:off x="3906" y="2796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0 h 54"/>
                <a:gd name="T6" fmla="*/ 48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4 w 58"/>
                <a:gd name="T27" fmla="*/ 2 h 54"/>
                <a:gd name="T28" fmla="*/ 52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1" name="Freeform 108"/>
            <p:cNvSpPr>
              <a:spLocks/>
            </p:cNvSpPr>
            <p:nvPr/>
          </p:nvSpPr>
          <p:spPr bwMode="auto">
            <a:xfrm>
              <a:off x="3964" y="2796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0 h 54"/>
                <a:gd name="T6" fmla="*/ 46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0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2 w 58"/>
                <a:gd name="T27" fmla="*/ 2 h 54"/>
                <a:gd name="T28" fmla="*/ 50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18 w 58"/>
                <a:gd name="T49" fmla="*/ 52 h 54"/>
                <a:gd name="T50" fmla="*/ 20 w 58"/>
                <a:gd name="T51" fmla="*/ 52 h 54"/>
                <a:gd name="T52" fmla="*/ 20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4 w 58"/>
                <a:gd name="T75" fmla="*/ 2 h 54"/>
                <a:gd name="T76" fmla="*/ 2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2" name="Freeform 109"/>
            <p:cNvSpPr>
              <a:spLocks/>
            </p:cNvSpPr>
            <p:nvPr/>
          </p:nvSpPr>
          <p:spPr bwMode="auto">
            <a:xfrm>
              <a:off x="4026" y="2794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4 h 72"/>
                <a:gd name="T32" fmla="*/ 14 w 22"/>
                <a:gd name="T33" fmla="*/ 8 h 72"/>
                <a:gd name="T34" fmla="*/ 10 w 22"/>
                <a:gd name="T35" fmla="*/ 14 h 72"/>
                <a:gd name="T36" fmla="*/ 8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8 w 22"/>
                <a:gd name="T45" fmla="*/ 50 h 72"/>
                <a:gd name="T46" fmla="*/ 10 w 22"/>
                <a:gd name="T47" fmla="*/ 54 h 72"/>
                <a:gd name="T48" fmla="*/ 10 w 22"/>
                <a:gd name="T49" fmla="*/ 58 h 72"/>
                <a:gd name="T50" fmla="*/ 12 w 22"/>
                <a:gd name="T51" fmla="*/ 62 h 72"/>
                <a:gd name="T52" fmla="*/ 14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3" name="Freeform 110"/>
            <p:cNvSpPr>
              <a:spLocks noEditPoints="1"/>
            </p:cNvSpPr>
            <p:nvPr/>
          </p:nvSpPr>
          <p:spPr bwMode="auto">
            <a:xfrm>
              <a:off x="4050" y="2794"/>
              <a:ext cx="36" cy="56"/>
            </a:xfrm>
            <a:custGeom>
              <a:avLst/>
              <a:gdLst>
                <a:gd name="T0" fmla="*/ 12 w 36"/>
                <a:gd name="T1" fmla="*/ 26 h 56"/>
                <a:gd name="T2" fmla="*/ 14 w 36"/>
                <a:gd name="T3" fmla="*/ 22 h 56"/>
                <a:gd name="T4" fmla="*/ 18 w 36"/>
                <a:gd name="T5" fmla="*/ 20 h 56"/>
                <a:gd name="T6" fmla="*/ 22 w 36"/>
                <a:gd name="T7" fmla="*/ 18 h 56"/>
                <a:gd name="T8" fmla="*/ 28 w 36"/>
                <a:gd name="T9" fmla="*/ 20 h 56"/>
                <a:gd name="T10" fmla="*/ 32 w 36"/>
                <a:gd name="T11" fmla="*/ 22 h 56"/>
                <a:gd name="T12" fmla="*/ 36 w 36"/>
                <a:gd name="T13" fmla="*/ 28 h 56"/>
                <a:gd name="T14" fmla="*/ 36 w 36"/>
                <a:gd name="T15" fmla="*/ 36 h 56"/>
                <a:gd name="T16" fmla="*/ 36 w 36"/>
                <a:gd name="T17" fmla="*/ 42 h 56"/>
                <a:gd name="T18" fmla="*/ 34 w 36"/>
                <a:gd name="T19" fmla="*/ 46 h 56"/>
                <a:gd name="T20" fmla="*/ 30 w 36"/>
                <a:gd name="T21" fmla="*/ 50 h 56"/>
                <a:gd name="T22" fmla="*/ 24 w 36"/>
                <a:gd name="T23" fmla="*/ 54 h 56"/>
                <a:gd name="T24" fmla="*/ 18 w 36"/>
                <a:gd name="T25" fmla="*/ 56 h 56"/>
                <a:gd name="T26" fmla="*/ 14 w 36"/>
                <a:gd name="T27" fmla="*/ 56 h 56"/>
                <a:gd name="T28" fmla="*/ 12 w 36"/>
                <a:gd name="T29" fmla="*/ 54 h 56"/>
                <a:gd name="T30" fmla="*/ 8 w 36"/>
                <a:gd name="T31" fmla="*/ 54 h 56"/>
                <a:gd name="T32" fmla="*/ 4 w 36"/>
                <a:gd name="T33" fmla="*/ 52 h 56"/>
                <a:gd name="T34" fmla="*/ 4 w 36"/>
                <a:gd name="T35" fmla="*/ 14 h 56"/>
                <a:gd name="T36" fmla="*/ 4 w 36"/>
                <a:gd name="T37" fmla="*/ 8 h 56"/>
                <a:gd name="T38" fmla="*/ 4 w 36"/>
                <a:gd name="T39" fmla="*/ 6 h 56"/>
                <a:gd name="T40" fmla="*/ 4 w 36"/>
                <a:gd name="T41" fmla="*/ 4 h 56"/>
                <a:gd name="T42" fmla="*/ 4 w 36"/>
                <a:gd name="T43" fmla="*/ 4 h 56"/>
                <a:gd name="T44" fmla="*/ 4 w 36"/>
                <a:gd name="T45" fmla="*/ 4 h 56"/>
                <a:gd name="T46" fmla="*/ 2 w 36"/>
                <a:gd name="T47" fmla="*/ 4 h 56"/>
                <a:gd name="T48" fmla="*/ 2 w 36"/>
                <a:gd name="T49" fmla="*/ 4 h 56"/>
                <a:gd name="T50" fmla="*/ 0 w 36"/>
                <a:gd name="T51" fmla="*/ 4 h 56"/>
                <a:gd name="T52" fmla="*/ 0 w 36"/>
                <a:gd name="T53" fmla="*/ 4 h 56"/>
                <a:gd name="T54" fmla="*/ 10 w 36"/>
                <a:gd name="T55" fmla="*/ 0 h 56"/>
                <a:gd name="T56" fmla="*/ 12 w 36"/>
                <a:gd name="T57" fmla="*/ 0 h 56"/>
                <a:gd name="T58" fmla="*/ 12 w 36"/>
                <a:gd name="T59" fmla="*/ 26 h 56"/>
                <a:gd name="T60" fmla="*/ 12 w 36"/>
                <a:gd name="T61" fmla="*/ 28 h 56"/>
                <a:gd name="T62" fmla="*/ 12 w 36"/>
                <a:gd name="T63" fmla="*/ 50 h 56"/>
                <a:gd name="T64" fmla="*/ 14 w 36"/>
                <a:gd name="T65" fmla="*/ 52 h 56"/>
                <a:gd name="T66" fmla="*/ 16 w 36"/>
                <a:gd name="T67" fmla="*/ 52 h 56"/>
                <a:gd name="T68" fmla="*/ 18 w 36"/>
                <a:gd name="T69" fmla="*/ 54 h 56"/>
                <a:gd name="T70" fmla="*/ 20 w 36"/>
                <a:gd name="T71" fmla="*/ 54 h 56"/>
                <a:gd name="T72" fmla="*/ 24 w 36"/>
                <a:gd name="T73" fmla="*/ 52 h 56"/>
                <a:gd name="T74" fmla="*/ 26 w 36"/>
                <a:gd name="T75" fmla="*/ 50 h 56"/>
                <a:gd name="T76" fmla="*/ 28 w 36"/>
                <a:gd name="T77" fmla="*/ 44 h 56"/>
                <a:gd name="T78" fmla="*/ 30 w 36"/>
                <a:gd name="T79" fmla="*/ 38 h 56"/>
                <a:gd name="T80" fmla="*/ 28 w 36"/>
                <a:gd name="T81" fmla="*/ 32 h 56"/>
                <a:gd name="T82" fmla="*/ 26 w 36"/>
                <a:gd name="T83" fmla="*/ 28 h 56"/>
                <a:gd name="T84" fmla="*/ 24 w 36"/>
                <a:gd name="T85" fmla="*/ 26 h 56"/>
                <a:gd name="T86" fmla="*/ 20 w 36"/>
                <a:gd name="T87" fmla="*/ 24 h 56"/>
                <a:gd name="T88" fmla="*/ 18 w 36"/>
                <a:gd name="T89" fmla="*/ 24 h 56"/>
                <a:gd name="T90" fmla="*/ 16 w 36"/>
                <a:gd name="T91" fmla="*/ 26 h 56"/>
                <a:gd name="T92" fmla="*/ 14 w 36"/>
                <a:gd name="T93" fmla="*/ 26 h 56"/>
                <a:gd name="T94" fmla="*/ 12 w 36"/>
                <a:gd name="T95" fmla="*/ 28 h 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56"/>
                <a:gd name="T146" fmla="*/ 36 w 36"/>
                <a:gd name="T147" fmla="*/ 56 h 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56">
                  <a:moveTo>
                    <a:pt x="12" y="26"/>
                  </a:moveTo>
                  <a:lnTo>
                    <a:pt x="14" y="22"/>
                  </a:lnTo>
                  <a:lnTo>
                    <a:pt x="18" y="20"/>
                  </a:lnTo>
                  <a:lnTo>
                    <a:pt x="22" y="18"/>
                  </a:lnTo>
                  <a:lnTo>
                    <a:pt x="28" y="20"/>
                  </a:lnTo>
                  <a:lnTo>
                    <a:pt x="32" y="22"/>
                  </a:lnTo>
                  <a:lnTo>
                    <a:pt x="36" y="28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4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28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8" y="44"/>
                  </a:lnTo>
                  <a:lnTo>
                    <a:pt x="30" y="38"/>
                  </a:lnTo>
                  <a:lnTo>
                    <a:pt x="28" y="32"/>
                  </a:lnTo>
                  <a:lnTo>
                    <a:pt x="26" y="28"/>
                  </a:lnTo>
                  <a:lnTo>
                    <a:pt x="24" y="26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4" name="Freeform 111"/>
            <p:cNvSpPr>
              <a:spLocks noEditPoints="1"/>
            </p:cNvSpPr>
            <p:nvPr/>
          </p:nvSpPr>
          <p:spPr bwMode="auto">
            <a:xfrm>
              <a:off x="4092" y="2794"/>
              <a:ext cx="16" cy="54"/>
            </a:xfrm>
            <a:custGeom>
              <a:avLst/>
              <a:gdLst>
                <a:gd name="T0" fmla="*/ 8 w 16"/>
                <a:gd name="T1" fmla="*/ 0 h 54"/>
                <a:gd name="T2" fmla="*/ 10 w 16"/>
                <a:gd name="T3" fmla="*/ 0 h 54"/>
                <a:gd name="T4" fmla="*/ 12 w 16"/>
                <a:gd name="T5" fmla="*/ 0 h 54"/>
                <a:gd name="T6" fmla="*/ 12 w 16"/>
                <a:gd name="T7" fmla="*/ 2 h 54"/>
                <a:gd name="T8" fmla="*/ 12 w 16"/>
                <a:gd name="T9" fmla="*/ 4 h 54"/>
                <a:gd name="T10" fmla="*/ 12 w 16"/>
                <a:gd name="T11" fmla="*/ 6 h 54"/>
                <a:gd name="T12" fmla="*/ 12 w 16"/>
                <a:gd name="T13" fmla="*/ 6 h 54"/>
                <a:gd name="T14" fmla="*/ 10 w 16"/>
                <a:gd name="T15" fmla="*/ 8 h 54"/>
                <a:gd name="T16" fmla="*/ 8 w 16"/>
                <a:gd name="T17" fmla="*/ 8 h 54"/>
                <a:gd name="T18" fmla="*/ 6 w 16"/>
                <a:gd name="T19" fmla="*/ 8 h 54"/>
                <a:gd name="T20" fmla="*/ 4 w 16"/>
                <a:gd name="T21" fmla="*/ 6 h 54"/>
                <a:gd name="T22" fmla="*/ 4 w 16"/>
                <a:gd name="T23" fmla="*/ 6 h 54"/>
                <a:gd name="T24" fmla="*/ 4 w 16"/>
                <a:gd name="T25" fmla="*/ 4 h 54"/>
                <a:gd name="T26" fmla="*/ 4 w 16"/>
                <a:gd name="T27" fmla="*/ 2 h 54"/>
                <a:gd name="T28" fmla="*/ 4 w 16"/>
                <a:gd name="T29" fmla="*/ 0 h 54"/>
                <a:gd name="T30" fmla="*/ 6 w 16"/>
                <a:gd name="T31" fmla="*/ 0 h 54"/>
                <a:gd name="T32" fmla="*/ 8 w 16"/>
                <a:gd name="T33" fmla="*/ 0 h 54"/>
                <a:gd name="T34" fmla="*/ 12 w 16"/>
                <a:gd name="T35" fmla="*/ 18 h 54"/>
                <a:gd name="T36" fmla="*/ 12 w 16"/>
                <a:gd name="T37" fmla="*/ 46 h 54"/>
                <a:gd name="T38" fmla="*/ 12 w 16"/>
                <a:gd name="T39" fmla="*/ 50 h 54"/>
                <a:gd name="T40" fmla="*/ 12 w 16"/>
                <a:gd name="T41" fmla="*/ 52 h 54"/>
                <a:gd name="T42" fmla="*/ 12 w 16"/>
                <a:gd name="T43" fmla="*/ 52 h 54"/>
                <a:gd name="T44" fmla="*/ 14 w 16"/>
                <a:gd name="T45" fmla="*/ 54 h 54"/>
                <a:gd name="T46" fmla="*/ 14 w 16"/>
                <a:gd name="T47" fmla="*/ 54 h 54"/>
                <a:gd name="T48" fmla="*/ 16 w 16"/>
                <a:gd name="T49" fmla="*/ 54 h 54"/>
                <a:gd name="T50" fmla="*/ 16 w 16"/>
                <a:gd name="T51" fmla="*/ 54 h 54"/>
                <a:gd name="T52" fmla="*/ 0 w 16"/>
                <a:gd name="T53" fmla="*/ 54 h 54"/>
                <a:gd name="T54" fmla="*/ 0 w 16"/>
                <a:gd name="T55" fmla="*/ 54 h 54"/>
                <a:gd name="T56" fmla="*/ 2 w 16"/>
                <a:gd name="T57" fmla="*/ 54 h 54"/>
                <a:gd name="T58" fmla="*/ 4 w 16"/>
                <a:gd name="T59" fmla="*/ 54 h 54"/>
                <a:gd name="T60" fmla="*/ 4 w 16"/>
                <a:gd name="T61" fmla="*/ 52 h 54"/>
                <a:gd name="T62" fmla="*/ 4 w 16"/>
                <a:gd name="T63" fmla="*/ 52 h 54"/>
                <a:gd name="T64" fmla="*/ 6 w 16"/>
                <a:gd name="T65" fmla="*/ 50 h 54"/>
                <a:gd name="T66" fmla="*/ 6 w 16"/>
                <a:gd name="T67" fmla="*/ 46 h 54"/>
                <a:gd name="T68" fmla="*/ 6 w 16"/>
                <a:gd name="T69" fmla="*/ 34 h 54"/>
                <a:gd name="T70" fmla="*/ 6 w 16"/>
                <a:gd name="T71" fmla="*/ 28 h 54"/>
                <a:gd name="T72" fmla="*/ 4 w 16"/>
                <a:gd name="T73" fmla="*/ 26 h 54"/>
                <a:gd name="T74" fmla="*/ 4 w 16"/>
                <a:gd name="T75" fmla="*/ 24 h 54"/>
                <a:gd name="T76" fmla="*/ 4 w 16"/>
                <a:gd name="T77" fmla="*/ 24 h 54"/>
                <a:gd name="T78" fmla="*/ 4 w 16"/>
                <a:gd name="T79" fmla="*/ 22 h 54"/>
                <a:gd name="T80" fmla="*/ 2 w 16"/>
                <a:gd name="T81" fmla="*/ 22 h 54"/>
                <a:gd name="T82" fmla="*/ 2 w 16"/>
                <a:gd name="T83" fmla="*/ 22 h 54"/>
                <a:gd name="T84" fmla="*/ 0 w 16"/>
                <a:gd name="T85" fmla="*/ 24 h 54"/>
                <a:gd name="T86" fmla="*/ 0 w 16"/>
                <a:gd name="T87" fmla="*/ 22 h 54"/>
                <a:gd name="T88" fmla="*/ 10 w 16"/>
                <a:gd name="T89" fmla="*/ 18 h 54"/>
                <a:gd name="T90" fmla="*/ 12 w 16"/>
                <a:gd name="T91" fmla="*/ 18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4"/>
                <a:gd name="T140" fmla="*/ 16 w 16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4">
                  <a:moveTo>
                    <a:pt x="8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18"/>
                  </a:move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34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0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5" name="Freeform 112"/>
            <p:cNvSpPr>
              <a:spLocks/>
            </p:cNvSpPr>
            <p:nvPr/>
          </p:nvSpPr>
          <p:spPr bwMode="auto">
            <a:xfrm>
              <a:off x="4112" y="2812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4 h 36"/>
                <a:gd name="T4" fmla="*/ 20 w 38"/>
                <a:gd name="T5" fmla="*/ 2 h 36"/>
                <a:gd name="T6" fmla="*/ 24 w 38"/>
                <a:gd name="T7" fmla="*/ 0 h 36"/>
                <a:gd name="T8" fmla="*/ 26 w 38"/>
                <a:gd name="T9" fmla="*/ 0 h 36"/>
                <a:gd name="T10" fmla="*/ 30 w 38"/>
                <a:gd name="T11" fmla="*/ 2 h 36"/>
                <a:gd name="T12" fmla="*/ 32 w 38"/>
                <a:gd name="T13" fmla="*/ 4 h 36"/>
                <a:gd name="T14" fmla="*/ 32 w 38"/>
                <a:gd name="T15" fmla="*/ 6 h 36"/>
                <a:gd name="T16" fmla="*/ 34 w 38"/>
                <a:gd name="T17" fmla="*/ 10 h 36"/>
                <a:gd name="T18" fmla="*/ 34 w 38"/>
                <a:gd name="T19" fmla="*/ 14 h 36"/>
                <a:gd name="T20" fmla="*/ 34 w 38"/>
                <a:gd name="T21" fmla="*/ 28 h 36"/>
                <a:gd name="T22" fmla="*/ 34 w 38"/>
                <a:gd name="T23" fmla="*/ 32 h 36"/>
                <a:gd name="T24" fmla="*/ 34 w 38"/>
                <a:gd name="T25" fmla="*/ 34 h 36"/>
                <a:gd name="T26" fmla="*/ 34 w 38"/>
                <a:gd name="T27" fmla="*/ 34 h 36"/>
                <a:gd name="T28" fmla="*/ 36 w 38"/>
                <a:gd name="T29" fmla="*/ 36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6 h 36"/>
                <a:gd name="T44" fmla="*/ 26 w 38"/>
                <a:gd name="T45" fmla="*/ 36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2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8 h 36"/>
                <a:gd name="T60" fmla="*/ 24 w 38"/>
                <a:gd name="T61" fmla="*/ 6 h 36"/>
                <a:gd name="T62" fmla="*/ 22 w 38"/>
                <a:gd name="T63" fmla="*/ 6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2 h 36"/>
                <a:gd name="T72" fmla="*/ 12 w 38"/>
                <a:gd name="T73" fmla="*/ 34 h 36"/>
                <a:gd name="T74" fmla="*/ 12 w 38"/>
                <a:gd name="T75" fmla="*/ 34 h 36"/>
                <a:gd name="T76" fmla="*/ 14 w 38"/>
                <a:gd name="T77" fmla="*/ 36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4 w 38"/>
                <a:gd name="T91" fmla="*/ 36 h 36"/>
                <a:gd name="T92" fmla="*/ 4 w 38"/>
                <a:gd name="T93" fmla="*/ 34 h 36"/>
                <a:gd name="T94" fmla="*/ 4 w 38"/>
                <a:gd name="T95" fmla="*/ 32 h 36"/>
                <a:gd name="T96" fmla="*/ 6 w 38"/>
                <a:gd name="T97" fmla="*/ 28 h 36"/>
                <a:gd name="T98" fmla="*/ 6 w 38"/>
                <a:gd name="T99" fmla="*/ 16 h 36"/>
                <a:gd name="T100" fmla="*/ 6 w 38"/>
                <a:gd name="T101" fmla="*/ 10 h 36"/>
                <a:gd name="T102" fmla="*/ 4 w 38"/>
                <a:gd name="T103" fmla="*/ 8 h 36"/>
                <a:gd name="T104" fmla="*/ 4 w 38"/>
                <a:gd name="T105" fmla="*/ 6 h 36"/>
                <a:gd name="T106" fmla="*/ 4 w 38"/>
                <a:gd name="T107" fmla="*/ 6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6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6" name="Freeform 113"/>
            <p:cNvSpPr>
              <a:spLocks/>
            </p:cNvSpPr>
            <p:nvPr/>
          </p:nvSpPr>
          <p:spPr bwMode="auto">
            <a:xfrm>
              <a:off x="4154" y="2794"/>
              <a:ext cx="20" cy="72"/>
            </a:xfrm>
            <a:custGeom>
              <a:avLst/>
              <a:gdLst>
                <a:gd name="T0" fmla="*/ 0 w 20"/>
                <a:gd name="T1" fmla="*/ 2 h 72"/>
                <a:gd name="T2" fmla="*/ 0 w 20"/>
                <a:gd name="T3" fmla="*/ 0 h 72"/>
                <a:gd name="T4" fmla="*/ 4 w 20"/>
                <a:gd name="T5" fmla="*/ 4 h 72"/>
                <a:gd name="T6" fmla="*/ 8 w 20"/>
                <a:gd name="T7" fmla="*/ 6 h 72"/>
                <a:gd name="T8" fmla="*/ 14 w 20"/>
                <a:gd name="T9" fmla="*/ 12 h 72"/>
                <a:gd name="T10" fmla="*/ 18 w 20"/>
                <a:gd name="T11" fmla="*/ 20 h 72"/>
                <a:gd name="T12" fmla="*/ 20 w 20"/>
                <a:gd name="T13" fmla="*/ 28 h 72"/>
                <a:gd name="T14" fmla="*/ 20 w 20"/>
                <a:gd name="T15" fmla="*/ 36 h 72"/>
                <a:gd name="T16" fmla="*/ 20 w 20"/>
                <a:gd name="T17" fmla="*/ 44 h 72"/>
                <a:gd name="T18" fmla="*/ 18 w 20"/>
                <a:gd name="T19" fmla="*/ 50 h 72"/>
                <a:gd name="T20" fmla="*/ 14 w 20"/>
                <a:gd name="T21" fmla="*/ 58 h 72"/>
                <a:gd name="T22" fmla="*/ 10 w 20"/>
                <a:gd name="T23" fmla="*/ 64 h 72"/>
                <a:gd name="T24" fmla="*/ 6 w 20"/>
                <a:gd name="T25" fmla="*/ 68 h 72"/>
                <a:gd name="T26" fmla="*/ 0 w 20"/>
                <a:gd name="T27" fmla="*/ 72 h 72"/>
                <a:gd name="T28" fmla="*/ 0 w 20"/>
                <a:gd name="T29" fmla="*/ 70 h 72"/>
                <a:gd name="T30" fmla="*/ 4 w 20"/>
                <a:gd name="T31" fmla="*/ 66 h 72"/>
                <a:gd name="T32" fmla="*/ 8 w 20"/>
                <a:gd name="T33" fmla="*/ 62 h 72"/>
                <a:gd name="T34" fmla="*/ 10 w 20"/>
                <a:gd name="T35" fmla="*/ 58 h 72"/>
                <a:gd name="T36" fmla="*/ 12 w 20"/>
                <a:gd name="T37" fmla="*/ 52 h 72"/>
                <a:gd name="T38" fmla="*/ 12 w 20"/>
                <a:gd name="T39" fmla="*/ 44 h 72"/>
                <a:gd name="T40" fmla="*/ 14 w 20"/>
                <a:gd name="T41" fmla="*/ 36 h 72"/>
                <a:gd name="T42" fmla="*/ 12 w 20"/>
                <a:gd name="T43" fmla="*/ 28 h 72"/>
                <a:gd name="T44" fmla="*/ 12 w 20"/>
                <a:gd name="T45" fmla="*/ 22 h 72"/>
                <a:gd name="T46" fmla="*/ 10 w 20"/>
                <a:gd name="T47" fmla="*/ 18 h 72"/>
                <a:gd name="T48" fmla="*/ 10 w 20"/>
                <a:gd name="T49" fmla="*/ 14 h 72"/>
                <a:gd name="T50" fmla="*/ 8 w 20"/>
                <a:gd name="T51" fmla="*/ 10 h 72"/>
                <a:gd name="T52" fmla="*/ 6 w 20"/>
                <a:gd name="T53" fmla="*/ 8 h 72"/>
                <a:gd name="T54" fmla="*/ 2 w 20"/>
                <a:gd name="T55" fmla="*/ 4 h 72"/>
                <a:gd name="T56" fmla="*/ 0 w 20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2" y="44"/>
                  </a:lnTo>
                  <a:lnTo>
                    <a:pt x="14" y="36"/>
                  </a:lnTo>
                  <a:lnTo>
                    <a:pt x="12" y="28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7" name="Freeform 114"/>
            <p:cNvSpPr>
              <a:spLocks/>
            </p:cNvSpPr>
            <p:nvPr/>
          </p:nvSpPr>
          <p:spPr bwMode="auto">
            <a:xfrm>
              <a:off x="1664" y="3004"/>
              <a:ext cx="58" cy="36"/>
            </a:xfrm>
            <a:custGeom>
              <a:avLst/>
              <a:gdLst>
                <a:gd name="T0" fmla="*/ 0 w 58"/>
                <a:gd name="T1" fmla="*/ 0 h 36"/>
                <a:gd name="T2" fmla="*/ 16 w 58"/>
                <a:gd name="T3" fmla="*/ 0 h 36"/>
                <a:gd name="T4" fmla="*/ 16 w 58"/>
                <a:gd name="T5" fmla="*/ 0 h 36"/>
                <a:gd name="T6" fmla="*/ 14 w 58"/>
                <a:gd name="T7" fmla="*/ 2 h 36"/>
                <a:gd name="T8" fmla="*/ 14 w 58"/>
                <a:gd name="T9" fmla="*/ 2 h 36"/>
                <a:gd name="T10" fmla="*/ 14 w 58"/>
                <a:gd name="T11" fmla="*/ 2 h 36"/>
                <a:gd name="T12" fmla="*/ 12 w 58"/>
                <a:gd name="T13" fmla="*/ 4 h 36"/>
                <a:gd name="T14" fmla="*/ 14 w 58"/>
                <a:gd name="T15" fmla="*/ 6 h 36"/>
                <a:gd name="T16" fmla="*/ 14 w 58"/>
                <a:gd name="T17" fmla="*/ 6 h 36"/>
                <a:gd name="T18" fmla="*/ 22 w 58"/>
                <a:gd name="T19" fmla="*/ 26 h 36"/>
                <a:gd name="T20" fmla="*/ 30 w 58"/>
                <a:gd name="T21" fmla="*/ 10 h 36"/>
                <a:gd name="T22" fmla="*/ 28 w 58"/>
                <a:gd name="T23" fmla="*/ 6 h 36"/>
                <a:gd name="T24" fmla="*/ 26 w 58"/>
                <a:gd name="T25" fmla="*/ 4 h 36"/>
                <a:gd name="T26" fmla="*/ 24 w 58"/>
                <a:gd name="T27" fmla="*/ 2 h 36"/>
                <a:gd name="T28" fmla="*/ 24 w 58"/>
                <a:gd name="T29" fmla="*/ 2 h 36"/>
                <a:gd name="T30" fmla="*/ 22 w 58"/>
                <a:gd name="T31" fmla="*/ 0 h 36"/>
                <a:gd name="T32" fmla="*/ 22 w 58"/>
                <a:gd name="T33" fmla="*/ 0 h 36"/>
                <a:gd name="T34" fmla="*/ 38 w 58"/>
                <a:gd name="T35" fmla="*/ 0 h 36"/>
                <a:gd name="T36" fmla="*/ 38 w 58"/>
                <a:gd name="T37" fmla="*/ 0 h 36"/>
                <a:gd name="T38" fmla="*/ 36 w 58"/>
                <a:gd name="T39" fmla="*/ 2 h 36"/>
                <a:gd name="T40" fmla="*/ 34 w 58"/>
                <a:gd name="T41" fmla="*/ 2 h 36"/>
                <a:gd name="T42" fmla="*/ 34 w 58"/>
                <a:gd name="T43" fmla="*/ 4 h 36"/>
                <a:gd name="T44" fmla="*/ 34 w 58"/>
                <a:gd name="T45" fmla="*/ 4 h 36"/>
                <a:gd name="T46" fmla="*/ 34 w 58"/>
                <a:gd name="T47" fmla="*/ 6 h 36"/>
                <a:gd name="T48" fmla="*/ 34 w 58"/>
                <a:gd name="T49" fmla="*/ 6 h 36"/>
                <a:gd name="T50" fmla="*/ 44 w 58"/>
                <a:gd name="T51" fmla="*/ 26 h 36"/>
                <a:gd name="T52" fmla="*/ 50 w 58"/>
                <a:gd name="T53" fmla="*/ 6 h 36"/>
                <a:gd name="T54" fmla="*/ 52 w 58"/>
                <a:gd name="T55" fmla="*/ 4 h 36"/>
                <a:gd name="T56" fmla="*/ 52 w 58"/>
                <a:gd name="T57" fmla="*/ 4 h 36"/>
                <a:gd name="T58" fmla="*/ 52 w 58"/>
                <a:gd name="T59" fmla="*/ 2 h 36"/>
                <a:gd name="T60" fmla="*/ 52 w 58"/>
                <a:gd name="T61" fmla="*/ 2 h 36"/>
                <a:gd name="T62" fmla="*/ 50 w 58"/>
                <a:gd name="T63" fmla="*/ 2 h 36"/>
                <a:gd name="T64" fmla="*/ 48 w 58"/>
                <a:gd name="T65" fmla="*/ 0 h 36"/>
                <a:gd name="T66" fmla="*/ 48 w 58"/>
                <a:gd name="T67" fmla="*/ 0 h 36"/>
                <a:gd name="T68" fmla="*/ 58 w 58"/>
                <a:gd name="T69" fmla="*/ 0 h 36"/>
                <a:gd name="T70" fmla="*/ 58 w 58"/>
                <a:gd name="T71" fmla="*/ 0 h 36"/>
                <a:gd name="T72" fmla="*/ 56 w 58"/>
                <a:gd name="T73" fmla="*/ 2 h 36"/>
                <a:gd name="T74" fmla="*/ 54 w 58"/>
                <a:gd name="T75" fmla="*/ 6 h 36"/>
                <a:gd name="T76" fmla="*/ 42 w 58"/>
                <a:gd name="T77" fmla="*/ 36 h 36"/>
                <a:gd name="T78" fmla="*/ 40 w 58"/>
                <a:gd name="T79" fmla="*/ 36 h 36"/>
                <a:gd name="T80" fmla="*/ 30 w 58"/>
                <a:gd name="T81" fmla="*/ 14 h 36"/>
                <a:gd name="T82" fmla="*/ 20 w 58"/>
                <a:gd name="T83" fmla="*/ 36 h 36"/>
                <a:gd name="T84" fmla="*/ 18 w 58"/>
                <a:gd name="T85" fmla="*/ 36 h 36"/>
                <a:gd name="T86" fmla="*/ 6 w 58"/>
                <a:gd name="T87" fmla="*/ 6 h 36"/>
                <a:gd name="T88" fmla="*/ 6 w 58"/>
                <a:gd name="T89" fmla="*/ 4 h 36"/>
                <a:gd name="T90" fmla="*/ 4 w 58"/>
                <a:gd name="T91" fmla="*/ 2 h 36"/>
                <a:gd name="T92" fmla="*/ 2 w 58"/>
                <a:gd name="T93" fmla="*/ 2 h 36"/>
                <a:gd name="T94" fmla="*/ 0 w 58"/>
                <a:gd name="T95" fmla="*/ 0 h 36"/>
                <a:gd name="T96" fmla="*/ 0 w 5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"/>
                <a:gd name="T148" fmla="*/ 0 h 36"/>
                <a:gd name="T149" fmla="*/ 58 w 5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" h="36">
                  <a:moveTo>
                    <a:pt x="0" y="0"/>
                  </a:moveTo>
                  <a:lnTo>
                    <a:pt x="16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22" y="26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44" y="26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4" y="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0" y="14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8" name="Freeform 115"/>
            <p:cNvSpPr>
              <a:spLocks noEditPoints="1"/>
            </p:cNvSpPr>
            <p:nvPr/>
          </p:nvSpPr>
          <p:spPr bwMode="auto">
            <a:xfrm>
              <a:off x="1724" y="3004"/>
              <a:ext cx="34" cy="36"/>
            </a:xfrm>
            <a:custGeom>
              <a:avLst/>
              <a:gdLst>
                <a:gd name="T0" fmla="*/ 16 w 34"/>
                <a:gd name="T1" fmla="*/ 0 h 36"/>
                <a:gd name="T2" fmla="*/ 22 w 34"/>
                <a:gd name="T3" fmla="*/ 0 h 36"/>
                <a:gd name="T4" fmla="*/ 26 w 34"/>
                <a:gd name="T5" fmla="*/ 2 h 36"/>
                <a:gd name="T6" fmla="*/ 30 w 34"/>
                <a:gd name="T7" fmla="*/ 6 h 36"/>
                <a:gd name="T8" fmla="*/ 32 w 34"/>
                <a:gd name="T9" fmla="*/ 12 h 36"/>
                <a:gd name="T10" fmla="*/ 34 w 34"/>
                <a:gd name="T11" fmla="*/ 18 h 36"/>
                <a:gd name="T12" fmla="*/ 34 w 34"/>
                <a:gd name="T13" fmla="*/ 22 h 36"/>
                <a:gd name="T14" fmla="*/ 32 w 34"/>
                <a:gd name="T15" fmla="*/ 28 h 36"/>
                <a:gd name="T16" fmla="*/ 28 w 34"/>
                <a:gd name="T17" fmla="*/ 32 h 36"/>
                <a:gd name="T18" fmla="*/ 26 w 34"/>
                <a:gd name="T19" fmla="*/ 34 h 36"/>
                <a:gd name="T20" fmla="*/ 22 w 34"/>
                <a:gd name="T21" fmla="*/ 36 h 36"/>
                <a:gd name="T22" fmla="*/ 16 w 34"/>
                <a:gd name="T23" fmla="*/ 36 h 36"/>
                <a:gd name="T24" fmla="*/ 12 w 34"/>
                <a:gd name="T25" fmla="*/ 36 h 36"/>
                <a:gd name="T26" fmla="*/ 8 w 34"/>
                <a:gd name="T27" fmla="*/ 34 h 36"/>
                <a:gd name="T28" fmla="*/ 4 w 34"/>
                <a:gd name="T29" fmla="*/ 30 h 36"/>
                <a:gd name="T30" fmla="*/ 0 w 34"/>
                <a:gd name="T31" fmla="*/ 24 h 36"/>
                <a:gd name="T32" fmla="*/ 0 w 34"/>
                <a:gd name="T33" fmla="*/ 18 h 36"/>
                <a:gd name="T34" fmla="*/ 0 w 34"/>
                <a:gd name="T35" fmla="*/ 14 h 36"/>
                <a:gd name="T36" fmla="*/ 2 w 34"/>
                <a:gd name="T37" fmla="*/ 8 h 36"/>
                <a:gd name="T38" fmla="*/ 4 w 34"/>
                <a:gd name="T39" fmla="*/ 4 h 36"/>
                <a:gd name="T40" fmla="*/ 8 w 34"/>
                <a:gd name="T41" fmla="*/ 2 h 36"/>
                <a:gd name="T42" fmla="*/ 12 w 34"/>
                <a:gd name="T43" fmla="*/ 0 h 36"/>
                <a:gd name="T44" fmla="*/ 16 w 34"/>
                <a:gd name="T45" fmla="*/ 0 h 36"/>
                <a:gd name="T46" fmla="*/ 16 w 34"/>
                <a:gd name="T47" fmla="*/ 2 h 36"/>
                <a:gd name="T48" fmla="*/ 14 w 34"/>
                <a:gd name="T49" fmla="*/ 2 h 36"/>
                <a:gd name="T50" fmla="*/ 12 w 34"/>
                <a:gd name="T51" fmla="*/ 4 h 36"/>
                <a:gd name="T52" fmla="*/ 10 w 34"/>
                <a:gd name="T53" fmla="*/ 4 h 36"/>
                <a:gd name="T54" fmla="*/ 8 w 34"/>
                <a:gd name="T55" fmla="*/ 8 h 36"/>
                <a:gd name="T56" fmla="*/ 6 w 34"/>
                <a:gd name="T57" fmla="*/ 10 h 36"/>
                <a:gd name="T58" fmla="*/ 6 w 34"/>
                <a:gd name="T59" fmla="*/ 16 h 36"/>
                <a:gd name="T60" fmla="*/ 8 w 34"/>
                <a:gd name="T61" fmla="*/ 22 h 36"/>
                <a:gd name="T62" fmla="*/ 10 w 34"/>
                <a:gd name="T63" fmla="*/ 28 h 36"/>
                <a:gd name="T64" fmla="*/ 14 w 34"/>
                <a:gd name="T65" fmla="*/ 32 h 36"/>
                <a:gd name="T66" fmla="*/ 18 w 34"/>
                <a:gd name="T67" fmla="*/ 34 h 36"/>
                <a:gd name="T68" fmla="*/ 22 w 34"/>
                <a:gd name="T69" fmla="*/ 34 h 36"/>
                <a:gd name="T70" fmla="*/ 24 w 34"/>
                <a:gd name="T71" fmla="*/ 32 h 36"/>
                <a:gd name="T72" fmla="*/ 26 w 34"/>
                <a:gd name="T73" fmla="*/ 26 h 36"/>
                <a:gd name="T74" fmla="*/ 28 w 34"/>
                <a:gd name="T75" fmla="*/ 20 h 36"/>
                <a:gd name="T76" fmla="*/ 26 w 34"/>
                <a:gd name="T77" fmla="*/ 14 h 36"/>
                <a:gd name="T78" fmla="*/ 26 w 34"/>
                <a:gd name="T79" fmla="*/ 10 h 36"/>
                <a:gd name="T80" fmla="*/ 22 w 34"/>
                <a:gd name="T81" fmla="*/ 6 h 36"/>
                <a:gd name="T82" fmla="*/ 20 w 34"/>
                <a:gd name="T83" fmla="*/ 2 h 36"/>
                <a:gd name="T84" fmla="*/ 16 w 34"/>
                <a:gd name="T85" fmla="*/ 2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6"/>
                <a:gd name="T131" fmla="*/ 34 w 34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6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2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9" name="Freeform 116"/>
            <p:cNvSpPr>
              <a:spLocks/>
            </p:cNvSpPr>
            <p:nvPr/>
          </p:nvSpPr>
          <p:spPr bwMode="auto">
            <a:xfrm>
              <a:off x="1762" y="3004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8 h 36"/>
                <a:gd name="T4" fmla="*/ 14 w 26"/>
                <a:gd name="T5" fmla="*/ 4 h 36"/>
                <a:gd name="T6" fmla="*/ 18 w 26"/>
                <a:gd name="T7" fmla="*/ 0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0 h 36"/>
                <a:gd name="T14" fmla="*/ 26 w 26"/>
                <a:gd name="T15" fmla="*/ 2 h 36"/>
                <a:gd name="T16" fmla="*/ 26 w 26"/>
                <a:gd name="T17" fmla="*/ 4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8 h 36"/>
                <a:gd name="T24" fmla="*/ 22 w 26"/>
                <a:gd name="T25" fmla="*/ 8 h 36"/>
                <a:gd name="T26" fmla="*/ 22 w 26"/>
                <a:gd name="T27" fmla="*/ 8 h 36"/>
                <a:gd name="T28" fmla="*/ 20 w 26"/>
                <a:gd name="T29" fmla="*/ 6 h 36"/>
                <a:gd name="T30" fmla="*/ 18 w 26"/>
                <a:gd name="T31" fmla="*/ 6 h 36"/>
                <a:gd name="T32" fmla="*/ 18 w 26"/>
                <a:gd name="T33" fmla="*/ 6 h 36"/>
                <a:gd name="T34" fmla="*/ 16 w 26"/>
                <a:gd name="T35" fmla="*/ 6 h 36"/>
                <a:gd name="T36" fmla="*/ 16 w 26"/>
                <a:gd name="T37" fmla="*/ 6 h 36"/>
                <a:gd name="T38" fmla="*/ 14 w 26"/>
                <a:gd name="T39" fmla="*/ 8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0 h 36"/>
                <a:gd name="T46" fmla="*/ 12 w 26"/>
                <a:gd name="T47" fmla="*/ 32 h 36"/>
                <a:gd name="T48" fmla="*/ 14 w 26"/>
                <a:gd name="T49" fmla="*/ 34 h 36"/>
                <a:gd name="T50" fmla="*/ 14 w 26"/>
                <a:gd name="T51" fmla="*/ 34 h 36"/>
                <a:gd name="T52" fmla="*/ 16 w 26"/>
                <a:gd name="T53" fmla="*/ 34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4 h 36"/>
                <a:gd name="T64" fmla="*/ 4 w 26"/>
                <a:gd name="T65" fmla="*/ 34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0 h 36"/>
                <a:gd name="T72" fmla="*/ 6 w 26"/>
                <a:gd name="T73" fmla="*/ 28 h 36"/>
                <a:gd name="T74" fmla="*/ 6 w 26"/>
                <a:gd name="T75" fmla="*/ 14 h 36"/>
                <a:gd name="T76" fmla="*/ 4 w 26"/>
                <a:gd name="T77" fmla="*/ 8 h 36"/>
                <a:gd name="T78" fmla="*/ 4 w 26"/>
                <a:gd name="T79" fmla="*/ 6 h 36"/>
                <a:gd name="T80" fmla="*/ 4 w 26"/>
                <a:gd name="T81" fmla="*/ 6 h 36"/>
                <a:gd name="T82" fmla="*/ 4 w 26"/>
                <a:gd name="T83" fmla="*/ 4 h 36"/>
                <a:gd name="T84" fmla="*/ 4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4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8"/>
                  </a:lnTo>
                  <a:lnTo>
                    <a:pt x="14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6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0" name="Freeform 117"/>
            <p:cNvSpPr>
              <a:spLocks/>
            </p:cNvSpPr>
            <p:nvPr/>
          </p:nvSpPr>
          <p:spPr bwMode="auto">
            <a:xfrm>
              <a:off x="1788" y="2984"/>
              <a:ext cx="40" cy="56"/>
            </a:xfrm>
            <a:custGeom>
              <a:avLst/>
              <a:gdLst>
                <a:gd name="T0" fmla="*/ 12 w 40"/>
                <a:gd name="T1" fmla="*/ 36 h 56"/>
                <a:gd name="T2" fmla="*/ 24 w 40"/>
                <a:gd name="T3" fmla="*/ 26 h 56"/>
                <a:gd name="T4" fmla="*/ 26 w 40"/>
                <a:gd name="T5" fmla="*/ 24 h 56"/>
                <a:gd name="T6" fmla="*/ 26 w 40"/>
                <a:gd name="T7" fmla="*/ 22 h 56"/>
                <a:gd name="T8" fmla="*/ 24 w 40"/>
                <a:gd name="T9" fmla="*/ 22 h 56"/>
                <a:gd name="T10" fmla="*/ 22 w 40"/>
                <a:gd name="T11" fmla="*/ 20 h 56"/>
                <a:gd name="T12" fmla="*/ 38 w 40"/>
                <a:gd name="T13" fmla="*/ 20 h 56"/>
                <a:gd name="T14" fmla="*/ 32 w 40"/>
                <a:gd name="T15" fmla="*/ 22 h 56"/>
                <a:gd name="T16" fmla="*/ 28 w 40"/>
                <a:gd name="T17" fmla="*/ 26 h 56"/>
                <a:gd name="T18" fmla="*/ 28 w 40"/>
                <a:gd name="T19" fmla="*/ 46 h 56"/>
                <a:gd name="T20" fmla="*/ 34 w 40"/>
                <a:gd name="T21" fmla="*/ 52 h 56"/>
                <a:gd name="T22" fmla="*/ 36 w 40"/>
                <a:gd name="T23" fmla="*/ 54 h 56"/>
                <a:gd name="T24" fmla="*/ 40 w 40"/>
                <a:gd name="T25" fmla="*/ 54 h 56"/>
                <a:gd name="T26" fmla="*/ 22 w 40"/>
                <a:gd name="T27" fmla="*/ 56 h 56"/>
                <a:gd name="T28" fmla="*/ 24 w 40"/>
                <a:gd name="T29" fmla="*/ 56 h 56"/>
                <a:gd name="T30" fmla="*/ 26 w 40"/>
                <a:gd name="T31" fmla="*/ 54 h 56"/>
                <a:gd name="T32" fmla="*/ 26 w 40"/>
                <a:gd name="T33" fmla="*/ 52 h 56"/>
                <a:gd name="T34" fmla="*/ 12 w 40"/>
                <a:gd name="T35" fmla="*/ 36 h 56"/>
                <a:gd name="T36" fmla="*/ 12 w 40"/>
                <a:gd name="T37" fmla="*/ 50 h 56"/>
                <a:gd name="T38" fmla="*/ 14 w 40"/>
                <a:gd name="T39" fmla="*/ 54 h 56"/>
                <a:gd name="T40" fmla="*/ 16 w 40"/>
                <a:gd name="T41" fmla="*/ 56 h 56"/>
                <a:gd name="T42" fmla="*/ 18 w 40"/>
                <a:gd name="T43" fmla="*/ 56 h 56"/>
                <a:gd name="T44" fmla="*/ 0 w 40"/>
                <a:gd name="T45" fmla="*/ 56 h 56"/>
                <a:gd name="T46" fmla="*/ 4 w 40"/>
                <a:gd name="T47" fmla="*/ 54 h 56"/>
                <a:gd name="T48" fmla="*/ 6 w 40"/>
                <a:gd name="T49" fmla="*/ 52 h 56"/>
                <a:gd name="T50" fmla="*/ 6 w 40"/>
                <a:gd name="T51" fmla="*/ 48 h 56"/>
                <a:gd name="T52" fmla="*/ 6 w 40"/>
                <a:gd name="T53" fmla="*/ 10 h 56"/>
                <a:gd name="T54" fmla="*/ 6 w 40"/>
                <a:gd name="T55" fmla="*/ 6 h 56"/>
                <a:gd name="T56" fmla="*/ 4 w 40"/>
                <a:gd name="T57" fmla="*/ 4 h 56"/>
                <a:gd name="T58" fmla="*/ 2 w 40"/>
                <a:gd name="T59" fmla="*/ 4 h 56"/>
                <a:gd name="T60" fmla="*/ 0 w 40"/>
                <a:gd name="T61" fmla="*/ 4 h 56"/>
                <a:gd name="T62" fmla="*/ 12 w 40"/>
                <a:gd name="T63" fmla="*/ 0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6"/>
                <a:gd name="T98" fmla="*/ 40 w 40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6">
                  <a:moveTo>
                    <a:pt x="12" y="0"/>
                  </a:moveTo>
                  <a:lnTo>
                    <a:pt x="12" y="36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18" y="34"/>
                  </a:lnTo>
                  <a:lnTo>
                    <a:pt x="28" y="46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22" y="56"/>
                  </a:lnTo>
                  <a:lnTo>
                    <a:pt x="24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1" name="Freeform 118"/>
            <p:cNvSpPr>
              <a:spLocks noEditPoints="1"/>
            </p:cNvSpPr>
            <p:nvPr/>
          </p:nvSpPr>
          <p:spPr bwMode="auto">
            <a:xfrm>
              <a:off x="1830" y="3004"/>
              <a:ext cx="30" cy="36"/>
            </a:xfrm>
            <a:custGeom>
              <a:avLst/>
              <a:gdLst>
                <a:gd name="T0" fmla="*/ 6 w 30"/>
                <a:gd name="T1" fmla="*/ 14 h 36"/>
                <a:gd name="T2" fmla="*/ 6 w 30"/>
                <a:gd name="T3" fmla="*/ 20 h 36"/>
                <a:gd name="T4" fmla="*/ 10 w 30"/>
                <a:gd name="T5" fmla="*/ 26 h 36"/>
                <a:gd name="T6" fmla="*/ 14 w 30"/>
                <a:gd name="T7" fmla="*/ 30 h 36"/>
                <a:gd name="T8" fmla="*/ 18 w 30"/>
                <a:gd name="T9" fmla="*/ 30 h 36"/>
                <a:gd name="T10" fmla="*/ 22 w 30"/>
                <a:gd name="T11" fmla="*/ 30 h 36"/>
                <a:gd name="T12" fmla="*/ 24 w 30"/>
                <a:gd name="T13" fmla="*/ 28 h 36"/>
                <a:gd name="T14" fmla="*/ 26 w 30"/>
                <a:gd name="T15" fmla="*/ 26 h 36"/>
                <a:gd name="T16" fmla="*/ 28 w 30"/>
                <a:gd name="T17" fmla="*/ 22 h 36"/>
                <a:gd name="T18" fmla="*/ 30 w 30"/>
                <a:gd name="T19" fmla="*/ 22 h 36"/>
                <a:gd name="T20" fmla="*/ 28 w 30"/>
                <a:gd name="T21" fmla="*/ 28 h 36"/>
                <a:gd name="T22" fmla="*/ 24 w 30"/>
                <a:gd name="T23" fmla="*/ 32 h 36"/>
                <a:gd name="T24" fmla="*/ 20 w 30"/>
                <a:gd name="T25" fmla="*/ 36 h 36"/>
                <a:gd name="T26" fmla="*/ 14 w 30"/>
                <a:gd name="T27" fmla="*/ 36 h 36"/>
                <a:gd name="T28" fmla="*/ 8 w 30"/>
                <a:gd name="T29" fmla="*/ 36 h 36"/>
                <a:gd name="T30" fmla="*/ 4 w 30"/>
                <a:gd name="T31" fmla="*/ 32 h 36"/>
                <a:gd name="T32" fmla="*/ 0 w 30"/>
                <a:gd name="T33" fmla="*/ 26 h 36"/>
                <a:gd name="T34" fmla="*/ 0 w 30"/>
                <a:gd name="T35" fmla="*/ 18 h 36"/>
                <a:gd name="T36" fmla="*/ 0 w 30"/>
                <a:gd name="T37" fmla="*/ 12 h 36"/>
                <a:gd name="T38" fmla="*/ 2 w 30"/>
                <a:gd name="T39" fmla="*/ 8 h 36"/>
                <a:gd name="T40" fmla="*/ 4 w 30"/>
                <a:gd name="T41" fmla="*/ 4 h 36"/>
                <a:gd name="T42" fmla="*/ 10 w 30"/>
                <a:gd name="T43" fmla="*/ 0 h 36"/>
                <a:gd name="T44" fmla="*/ 16 w 30"/>
                <a:gd name="T45" fmla="*/ 0 h 36"/>
                <a:gd name="T46" fmla="*/ 22 w 30"/>
                <a:gd name="T47" fmla="*/ 0 h 36"/>
                <a:gd name="T48" fmla="*/ 26 w 30"/>
                <a:gd name="T49" fmla="*/ 4 h 36"/>
                <a:gd name="T50" fmla="*/ 28 w 30"/>
                <a:gd name="T51" fmla="*/ 8 h 36"/>
                <a:gd name="T52" fmla="*/ 30 w 30"/>
                <a:gd name="T53" fmla="*/ 14 h 36"/>
                <a:gd name="T54" fmla="*/ 6 w 30"/>
                <a:gd name="T55" fmla="*/ 14 h 36"/>
                <a:gd name="T56" fmla="*/ 6 w 30"/>
                <a:gd name="T57" fmla="*/ 10 h 36"/>
                <a:gd name="T58" fmla="*/ 22 w 30"/>
                <a:gd name="T59" fmla="*/ 10 h 36"/>
                <a:gd name="T60" fmla="*/ 20 w 30"/>
                <a:gd name="T61" fmla="*/ 8 h 36"/>
                <a:gd name="T62" fmla="*/ 20 w 30"/>
                <a:gd name="T63" fmla="*/ 6 h 36"/>
                <a:gd name="T64" fmla="*/ 20 w 30"/>
                <a:gd name="T65" fmla="*/ 4 h 36"/>
                <a:gd name="T66" fmla="*/ 18 w 30"/>
                <a:gd name="T67" fmla="*/ 4 h 36"/>
                <a:gd name="T68" fmla="*/ 16 w 30"/>
                <a:gd name="T69" fmla="*/ 2 h 36"/>
                <a:gd name="T70" fmla="*/ 14 w 30"/>
                <a:gd name="T71" fmla="*/ 2 h 36"/>
                <a:gd name="T72" fmla="*/ 10 w 30"/>
                <a:gd name="T73" fmla="*/ 2 h 36"/>
                <a:gd name="T74" fmla="*/ 8 w 30"/>
                <a:gd name="T75" fmla="*/ 4 h 36"/>
                <a:gd name="T76" fmla="*/ 6 w 30"/>
                <a:gd name="T77" fmla="*/ 8 h 36"/>
                <a:gd name="T78" fmla="*/ 6 w 30"/>
                <a:gd name="T79" fmla="*/ 10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6"/>
                <a:gd name="T122" fmla="*/ 30 w 30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4" y="32"/>
                  </a:lnTo>
                  <a:lnTo>
                    <a:pt x="20" y="36"/>
                  </a:lnTo>
                  <a:lnTo>
                    <a:pt x="14" y="36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2" name="Freeform 119"/>
            <p:cNvSpPr>
              <a:spLocks/>
            </p:cNvSpPr>
            <p:nvPr/>
          </p:nvSpPr>
          <p:spPr bwMode="auto">
            <a:xfrm>
              <a:off x="1864" y="3004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8 h 36"/>
                <a:gd name="T4" fmla="*/ 14 w 26"/>
                <a:gd name="T5" fmla="*/ 4 h 36"/>
                <a:gd name="T6" fmla="*/ 18 w 26"/>
                <a:gd name="T7" fmla="*/ 0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0 h 36"/>
                <a:gd name="T14" fmla="*/ 26 w 26"/>
                <a:gd name="T15" fmla="*/ 2 h 36"/>
                <a:gd name="T16" fmla="*/ 26 w 26"/>
                <a:gd name="T17" fmla="*/ 4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8 h 36"/>
                <a:gd name="T24" fmla="*/ 22 w 26"/>
                <a:gd name="T25" fmla="*/ 8 h 36"/>
                <a:gd name="T26" fmla="*/ 20 w 26"/>
                <a:gd name="T27" fmla="*/ 8 h 36"/>
                <a:gd name="T28" fmla="*/ 20 w 26"/>
                <a:gd name="T29" fmla="*/ 6 h 36"/>
                <a:gd name="T30" fmla="*/ 18 w 26"/>
                <a:gd name="T31" fmla="*/ 6 h 36"/>
                <a:gd name="T32" fmla="*/ 16 w 26"/>
                <a:gd name="T33" fmla="*/ 6 h 36"/>
                <a:gd name="T34" fmla="*/ 16 w 26"/>
                <a:gd name="T35" fmla="*/ 6 h 36"/>
                <a:gd name="T36" fmla="*/ 14 w 26"/>
                <a:gd name="T37" fmla="*/ 6 h 36"/>
                <a:gd name="T38" fmla="*/ 14 w 26"/>
                <a:gd name="T39" fmla="*/ 8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0 h 36"/>
                <a:gd name="T46" fmla="*/ 12 w 26"/>
                <a:gd name="T47" fmla="*/ 32 h 36"/>
                <a:gd name="T48" fmla="*/ 12 w 26"/>
                <a:gd name="T49" fmla="*/ 34 h 36"/>
                <a:gd name="T50" fmla="*/ 14 w 26"/>
                <a:gd name="T51" fmla="*/ 34 h 36"/>
                <a:gd name="T52" fmla="*/ 16 w 26"/>
                <a:gd name="T53" fmla="*/ 34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4 h 36"/>
                <a:gd name="T64" fmla="*/ 4 w 26"/>
                <a:gd name="T65" fmla="*/ 34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0 h 36"/>
                <a:gd name="T72" fmla="*/ 4 w 26"/>
                <a:gd name="T73" fmla="*/ 28 h 36"/>
                <a:gd name="T74" fmla="*/ 4 w 26"/>
                <a:gd name="T75" fmla="*/ 14 h 36"/>
                <a:gd name="T76" fmla="*/ 4 w 26"/>
                <a:gd name="T77" fmla="*/ 8 h 36"/>
                <a:gd name="T78" fmla="*/ 4 w 26"/>
                <a:gd name="T79" fmla="*/ 6 h 36"/>
                <a:gd name="T80" fmla="*/ 4 w 26"/>
                <a:gd name="T81" fmla="*/ 6 h 36"/>
                <a:gd name="T82" fmla="*/ 4 w 26"/>
                <a:gd name="T83" fmla="*/ 4 h 36"/>
                <a:gd name="T84" fmla="*/ 2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4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8"/>
                  </a:lnTo>
                  <a:lnTo>
                    <a:pt x="14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3" name="Freeform 120"/>
            <p:cNvSpPr>
              <a:spLocks/>
            </p:cNvSpPr>
            <p:nvPr/>
          </p:nvSpPr>
          <p:spPr bwMode="auto">
            <a:xfrm>
              <a:off x="1894" y="3004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4 w 24"/>
                <a:gd name="T19" fmla="*/ 4 h 36"/>
                <a:gd name="T20" fmla="*/ 4 w 24"/>
                <a:gd name="T21" fmla="*/ 6 h 36"/>
                <a:gd name="T22" fmla="*/ 4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2 w 24"/>
                <a:gd name="T35" fmla="*/ 22 h 36"/>
                <a:gd name="T36" fmla="*/ 24 w 24"/>
                <a:gd name="T37" fmla="*/ 26 h 36"/>
                <a:gd name="T38" fmla="*/ 22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2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2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8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4" name="Freeform 121"/>
            <p:cNvSpPr>
              <a:spLocks noEditPoints="1"/>
            </p:cNvSpPr>
            <p:nvPr/>
          </p:nvSpPr>
          <p:spPr bwMode="auto">
            <a:xfrm>
              <a:off x="2188" y="2984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6 w 36"/>
                <a:gd name="T27" fmla="*/ 20 h 56"/>
                <a:gd name="T28" fmla="*/ 20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8 h 56"/>
                <a:gd name="T38" fmla="*/ 24 w 36"/>
                <a:gd name="T39" fmla="*/ 6 h 56"/>
                <a:gd name="T40" fmla="*/ 24 w 36"/>
                <a:gd name="T41" fmla="*/ 6 h 56"/>
                <a:gd name="T42" fmla="*/ 22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2 h 56"/>
                <a:gd name="T64" fmla="*/ 32 w 36"/>
                <a:gd name="T65" fmla="*/ 52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2 h 56"/>
                <a:gd name="T86" fmla="*/ 24 w 36"/>
                <a:gd name="T87" fmla="*/ 28 h 56"/>
                <a:gd name="T88" fmla="*/ 24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2 w 36"/>
                <a:gd name="T99" fmla="*/ 22 h 56"/>
                <a:gd name="T100" fmla="*/ 10 w 36"/>
                <a:gd name="T101" fmla="*/ 24 h 56"/>
                <a:gd name="T102" fmla="*/ 8 w 36"/>
                <a:gd name="T103" fmla="*/ 30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2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2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5" name="Freeform 122"/>
            <p:cNvSpPr>
              <a:spLocks/>
            </p:cNvSpPr>
            <p:nvPr/>
          </p:nvSpPr>
          <p:spPr bwMode="auto">
            <a:xfrm>
              <a:off x="2226" y="3004"/>
              <a:ext cx="38" cy="36"/>
            </a:xfrm>
            <a:custGeom>
              <a:avLst/>
              <a:gdLst>
                <a:gd name="T0" fmla="*/ 34 w 38"/>
                <a:gd name="T1" fmla="*/ 0 h 36"/>
                <a:gd name="T2" fmla="*/ 34 w 38"/>
                <a:gd name="T3" fmla="*/ 22 h 36"/>
                <a:gd name="T4" fmla="*/ 34 w 38"/>
                <a:gd name="T5" fmla="*/ 28 h 36"/>
                <a:gd name="T6" fmla="*/ 34 w 38"/>
                <a:gd name="T7" fmla="*/ 30 h 36"/>
                <a:gd name="T8" fmla="*/ 34 w 38"/>
                <a:gd name="T9" fmla="*/ 32 h 36"/>
                <a:gd name="T10" fmla="*/ 34 w 38"/>
                <a:gd name="T11" fmla="*/ 32 h 36"/>
                <a:gd name="T12" fmla="*/ 34 w 38"/>
                <a:gd name="T13" fmla="*/ 32 h 36"/>
                <a:gd name="T14" fmla="*/ 36 w 38"/>
                <a:gd name="T15" fmla="*/ 32 h 36"/>
                <a:gd name="T16" fmla="*/ 36 w 38"/>
                <a:gd name="T17" fmla="*/ 32 h 36"/>
                <a:gd name="T18" fmla="*/ 38 w 38"/>
                <a:gd name="T19" fmla="*/ 32 h 36"/>
                <a:gd name="T20" fmla="*/ 38 w 38"/>
                <a:gd name="T21" fmla="*/ 32 h 36"/>
                <a:gd name="T22" fmla="*/ 28 w 38"/>
                <a:gd name="T23" fmla="*/ 36 h 36"/>
                <a:gd name="T24" fmla="*/ 26 w 38"/>
                <a:gd name="T25" fmla="*/ 36 h 36"/>
                <a:gd name="T26" fmla="*/ 26 w 38"/>
                <a:gd name="T27" fmla="*/ 30 h 36"/>
                <a:gd name="T28" fmla="*/ 22 w 38"/>
                <a:gd name="T29" fmla="*/ 34 h 36"/>
                <a:gd name="T30" fmla="*/ 20 w 38"/>
                <a:gd name="T31" fmla="*/ 36 h 36"/>
                <a:gd name="T32" fmla="*/ 16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8 w 38"/>
                <a:gd name="T39" fmla="*/ 36 h 36"/>
                <a:gd name="T40" fmla="*/ 6 w 38"/>
                <a:gd name="T41" fmla="*/ 34 h 36"/>
                <a:gd name="T42" fmla="*/ 6 w 38"/>
                <a:gd name="T43" fmla="*/ 30 h 36"/>
                <a:gd name="T44" fmla="*/ 6 w 38"/>
                <a:gd name="T45" fmla="*/ 28 h 36"/>
                <a:gd name="T46" fmla="*/ 4 w 38"/>
                <a:gd name="T47" fmla="*/ 22 h 36"/>
                <a:gd name="T48" fmla="*/ 4 w 38"/>
                <a:gd name="T49" fmla="*/ 6 h 36"/>
                <a:gd name="T50" fmla="*/ 4 w 38"/>
                <a:gd name="T51" fmla="*/ 4 h 36"/>
                <a:gd name="T52" fmla="*/ 4 w 38"/>
                <a:gd name="T53" fmla="*/ 4 h 36"/>
                <a:gd name="T54" fmla="*/ 4 w 38"/>
                <a:gd name="T55" fmla="*/ 2 h 36"/>
                <a:gd name="T56" fmla="*/ 4 w 38"/>
                <a:gd name="T57" fmla="*/ 2 h 36"/>
                <a:gd name="T58" fmla="*/ 2 w 38"/>
                <a:gd name="T59" fmla="*/ 2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4 h 36"/>
                <a:gd name="T68" fmla="*/ 12 w 38"/>
                <a:gd name="T69" fmla="*/ 28 h 36"/>
                <a:gd name="T70" fmla="*/ 14 w 38"/>
                <a:gd name="T71" fmla="*/ 30 h 36"/>
                <a:gd name="T72" fmla="*/ 16 w 38"/>
                <a:gd name="T73" fmla="*/ 32 h 36"/>
                <a:gd name="T74" fmla="*/ 18 w 38"/>
                <a:gd name="T75" fmla="*/ 32 h 36"/>
                <a:gd name="T76" fmla="*/ 20 w 38"/>
                <a:gd name="T77" fmla="*/ 32 h 36"/>
                <a:gd name="T78" fmla="*/ 22 w 38"/>
                <a:gd name="T79" fmla="*/ 30 h 36"/>
                <a:gd name="T80" fmla="*/ 24 w 38"/>
                <a:gd name="T81" fmla="*/ 30 h 36"/>
                <a:gd name="T82" fmla="*/ 26 w 38"/>
                <a:gd name="T83" fmla="*/ 26 h 36"/>
                <a:gd name="T84" fmla="*/ 26 w 38"/>
                <a:gd name="T85" fmla="*/ 6 h 36"/>
                <a:gd name="T86" fmla="*/ 26 w 38"/>
                <a:gd name="T87" fmla="*/ 4 h 36"/>
                <a:gd name="T88" fmla="*/ 26 w 38"/>
                <a:gd name="T89" fmla="*/ 2 h 36"/>
                <a:gd name="T90" fmla="*/ 24 w 38"/>
                <a:gd name="T91" fmla="*/ 2 h 36"/>
                <a:gd name="T92" fmla="*/ 22 w 38"/>
                <a:gd name="T93" fmla="*/ 0 h 36"/>
                <a:gd name="T94" fmla="*/ 22 w 38"/>
                <a:gd name="T95" fmla="*/ 0 h 36"/>
                <a:gd name="T96" fmla="*/ 34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4" y="0"/>
                  </a:moveTo>
                  <a:lnTo>
                    <a:pt x="34" y="2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0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6" name="Freeform 123"/>
            <p:cNvSpPr>
              <a:spLocks/>
            </p:cNvSpPr>
            <p:nvPr/>
          </p:nvSpPr>
          <p:spPr bwMode="auto">
            <a:xfrm>
              <a:off x="2266" y="3004"/>
              <a:ext cx="60" cy="36"/>
            </a:xfrm>
            <a:custGeom>
              <a:avLst/>
              <a:gdLst>
                <a:gd name="T0" fmla="*/ 14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8 w 60"/>
                <a:gd name="T7" fmla="*/ 0 h 36"/>
                <a:gd name="T8" fmla="*/ 32 w 60"/>
                <a:gd name="T9" fmla="*/ 4 h 36"/>
                <a:gd name="T10" fmla="*/ 36 w 60"/>
                <a:gd name="T11" fmla="*/ 4 h 36"/>
                <a:gd name="T12" fmla="*/ 42 w 60"/>
                <a:gd name="T13" fmla="*/ 0 h 36"/>
                <a:gd name="T14" fmla="*/ 48 w 60"/>
                <a:gd name="T15" fmla="*/ 0 h 36"/>
                <a:gd name="T16" fmla="*/ 52 w 60"/>
                <a:gd name="T17" fmla="*/ 2 h 36"/>
                <a:gd name="T18" fmla="*/ 54 w 60"/>
                <a:gd name="T19" fmla="*/ 8 h 36"/>
                <a:gd name="T20" fmla="*/ 54 w 60"/>
                <a:gd name="T21" fmla="*/ 28 h 36"/>
                <a:gd name="T22" fmla="*/ 56 w 60"/>
                <a:gd name="T23" fmla="*/ 32 h 36"/>
                <a:gd name="T24" fmla="*/ 56 w 60"/>
                <a:gd name="T25" fmla="*/ 34 h 36"/>
                <a:gd name="T26" fmla="*/ 60 w 60"/>
                <a:gd name="T27" fmla="*/ 36 h 36"/>
                <a:gd name="T28" fmla="*/ 44 w 60"/>
                <a:gd name="T29" fmla="*/ 36 h 36"/>
                <a:gd name="T30" fmla="*/ 44 w 60"/>
                <a:gd name="T31" fmla="*/ 36 h 36"/>
                <a:gd name="T32" fmla="*/ 46 w 60"/>
                <a:gd name="T33" fmla="*/ 34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10 h 36"/>
                <a:gd name="T40" fmla="*/ 46 w 60"/>
                <a:gd name="T41" fmla="*/ 4 h 36"/>
                <a:gd name="T42" fmla="*/ 40 w 60"/>
                <a:gd name="T43" fmla="*/ 4 h 36"/>
                <a:gd name="T44" fmla="*/ 36 w 60"/>
                <a:gd name="T45" fmla="*/ 6 h 36"/>
                <a:gd name="T46" fmla="*/ 34 w 60"/>
                <a:gd name="T47" fmla="*/ 10 h 36"/>
                <a:gd name="T48" fmla="*/ 34 w 60"/>
                <a:gd name="T49" fmla="*/ 28 h 36"/>
                <a:gd name="T50" fmla="*/ 34 w 60"/>
                <a:gd name="T51" fmla="*/ 32 h 36"/>
                <a:gd name="T52" fmla="*/ 34 w 60"/>
                <a:gd name="T53" fmla="*/ 34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4 h 36"/>
                <a:gd name="T60" fmla="*/ 26 w 60"/>
                <a:gd name="T61" fmla="*/ 34 h 36"/>
                <a:gd name="T62" fmla="*/ 26 w 60"/>
                <a:gd name="T63" fmla="*/ 30 h 36"/>
                <a:gd name="T64" fmla="*/ 26 w 60"/>
                <a:gd name="T65" fmla="*/ 12 h 36"/>
                <a:gd name="T66" fmla="*/ 26 w 60"/>
                <a:gd name="T67" fmla="*/ 6 h 36"/>
                <a:gd name="T68" fmla="*/ 20 w 60"/>
                <a:gd name="T69" fmla="*/ 4 h 36"/>
                <a:gd name="T70" fmla="*/ 16 w 60"/>
                <a:gd name="T71" fmla="*/ 6 h 36"/>
                <a:gd name="T72" fmla="*/ 12 w 60"/>
                <a:gd name="T73" fmla="*/ 10 h 36"/>
                <a:gd name="T74" fmla="*/ 12 w 60"/>
                <a:gd name="T75" fmla="*/ 30 h 36"/>
                <a:gd name="T76" fmla="*/ 12 w 60"/>
                <a:gd name="T77" fmla="*/ 34 h 36"/>
                <a:gd name="T78" fmla="*/ 14 w 60"/>
                <a:gd name="T79" fmla="*/ 36 h 36"/>
                <a:gd name="T80" fmla="*/ 16 w 60"/>
                <a:gd name="T81" fmla="*/ 36 h 36"/>
                <a:gd name="T82" fmla="*/ 0 w 60"/>
                <a:gd name="T83" fmla="*/ 36 h 36"/>
                <a:gd name="T84" fmla="*/ 2 w 60"/>
                <a:gd name="T85" fmla="*/ 34 h 36"/>
                <a:gd name="T86" fmla="*/ 4 w 60"/>
                <a:gd name="T87" fmla="*/ 32 h 36"/>
                <a:gd name="T88" fmla="*/ 4 w 60"/>
                <a:gd name="T89" fmla="*/ 28 h 36"/>
                <a:gd name="T90" fmla="*/ 4 w 60"/>
                <a:gd name="T91" fmla="*/ 10 h 36"/>
                <a:gd name="T92" fmla="*/ 4 w 60"/>
                <a:gd name="T93" fmla="*/ 4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7" name="Freeform 124"/>
            <p:cNvSpPr>
              <a:spLocks noEditPoints="1"/>
            </p:cNvSpPr>
            <p:nvPr/>
          </p:nvSpPr>
          <p:spPr bwMode="auto">
            <a:xfrm>
              <a:off x="2326" y="3004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4 w 38"/>
                <a:gd name="T3" fmla="*/ 8 h 54"/>
                <a:gd name="T4" fmla="*/ 20 w 38"/>
                <a:gd name="T5" fmla="*/ 2 h 54"/>
                <a:gd name="T6" fmla="*/ 26 w 38"/>
                <a:gd name="T7" fmla="*/ 0 h 54"/>
                <a:gd name="T8" fmla="*/ 34 w 38"/>
                <a:gd name="T9" fmla="*/ 4 h 54"/>
                <a:gd name="T10" fmla="*/ 38 w 38"/>
                <a:gd name="T11" fmla="*/ 16 h 54"/>
                <a:gd name="T12" fmla="*/ 36 w 38"/>
                <a:gd name="T13" fmla="*/ 28 h 54"/>
                <a:gd name="T14" fmla="*/ 28 w 38"/>
                <a:gd name="T15" fmla="*/ 36 h 54"/>
                <a:gd name="T16" fmla="*/ 20 w 38"/>
                <a:gd name="T17" fmla="*/ 36 h 54"/>
                <a:gd name="T18" fmla="*/ 16 w 38"/>
                <a:gd name="T19" fmla="*/ 36 h 54"/>
                <a:gd name="T20" fmla="*/ 14 w 38"/>
                <a:gd name="T21" fmla="*/ 46 h 54"/>
                <a:gd name="T22" fmla="*/ 14 w 38"/>
                <a:gd name="T23" fmla="*/ 50 h 54"/>
                <a:gd name="T24" fmla="*/ 16 w 38"/>
                <a:gd name="T25" fmla="*/ 52 h 54"/>
                <a:gd name="T26" fmla="*/ 18 w 38"/>
                <a:gd name="T27" fmla="*/ 52 h 54"/>
                <a:gd name="T28" fmla="*/ 0 w 38"/>
                <a:gd name="T29" fmla="*/ 54 h 54"/>
                <a:gd name="T30" fmla="*/ 2 w 38"/>
                <a:gd name="T31" fmla="*/ 52 h 54"/>
                <a:gd name="T32" fmla="*/ 6 w 38"/>
                <a:gd name="T33" fmla="*/ 52 h 54"/>
                <a:gd name="T34" fmla="*/ 6 w 38"/>
                <a:gd name="T35" fmla="*/ 50 h 54"/>
                <a:gd name="T36" fmla="*/ 8 w 38"/>
                <a:gd name="T37" fmla="*/ 46 h 54"/>
                <a:gd name="T38" fmla="*/ 8 w 38"/>
                <a:gd name="T39" fmla="*/ 8 h 54"/>
                <a:gd name="T40" fmla="*/ 6 w 38"/>
                <a:gd name="T41" fmla="*/ 4 h 54"/>
                <a:gd name="T42" fmla="*/ 6 w 38"/>
                <a:gd name="T43" fmla="*/ 4 h 54"/>
                <a:gd name="T44" fmla="*/ 4 w 38"/>
                <a:gd name="T45" fmla="*/ 4 h 54"/>
                <a:gd name="T46" fmla="*/ 2 w 38"/>
                <a:gd name="T47" fmla="*/ 4 h 54"/>
                <a:gd name="T48" fmla="*/ 14 w 38"/>
                <a:gd name="T49" fmla="*/ 24 h 54"/>
                <a:gd name="T50" fmla="*/ 14 w 38"/>
                <a:gd name="T51" fmla="*/ 28 h 54"/>
                <a:gd name="T52" fmla="*/ 18 w 38"/>
                <a:gd name="T53" fmla="*/ 32 h 54"/>
                <a:gd name="T54" fmla="*/ 22 w 38"/>
                <a:gd name="T55" fmla="*/ 34 h 54"/>
                <a:gd name="T56" fmla="*/ 30 w 38"/>
                <a:gd name="T57" fmla="*/ 32 h 54"/>
                <a:gd name="T58" fmla="*/ 32 w 38"/>
                <a:gd name="T59" fmla="*/ 20 h 54"/>
                <a:gd name="T60" fmla="*/ 28 w 38"/>
                <a:gd name="T61" fmla="*/ 8 h 54"/>
                <a:gd name="T62" fmla="*/ 22 w 38"/>
                <a:gd name="T63" fmla="*/ 6 h 54"/>
                <a:gd name="T64" fmla="*/ 18 w 38"/>
                <a:gd name="T65" fmla="*/ 6 h 54"/>
                <a:gd name="T66" fmla="*/ 14 w 38"/>
                <a:gd name="T67" fmla="*/ 10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close/>
                  <a:moveTo>
                    <a:pt x="14" y="10"/>
                  </a:moveTo>
                  <a:lnTo>
                    <a:pt x="14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8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2" y="26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8" name="Freeform 125"/>
            <p:cNvSpPr>
              <a:spLocks noEditPoints="1"/>
            </p:cNvSpPr>
            <p:nvPr/>
          </p:nvSpPr>
          <p:spPr bwMode="auto">
            <a:xfrm>
              <a:off x="2370" y="3004"/>
              <a:ext cx="30" cy="36"/>
            </a:xfrm>
            <a:custGeom>
              <a:avLst/>
              <a:gdLst>
                <a:gd name="T0" fmla="*/ 6 w 30"/>
                <a:gd name="T1" fmla="*/ 14 h 36"/>
                <a:gd name="T2" fmla="*/ 6 w 30"/>
                <a:gd name="T3" fmla="*/ 20 h 36"/>
                <a:gd name="T4" fmla="*/ 10 w 30"/>
                <a:gd name="T5" fmla="*/ 26 h 36"/>
                <a:gd name="T6" fmla="*/ 14 w 30"/>
                <a:gd name="T7" fmla="*/ 30 h 36"/>
                <a:gd name="T8" fmla="*/ 18 w 30"/>
                <a:gd name="T9" fmla="*/ 30 h 36"/>
                <a:gd name="T10" fmla="*/ 22 w 30"/>
                <a:gd name="T11" fmla="*/ 30 h 36"/>
                <a:gd name="T12" fmla="*/ 24 w 30"/>
                <a:gd name="T13" fmla="*/ 28 h 36"/>
                <a:gd name="T14" fmla="*/ 28 w 30"/>
                <a:gd name="T15" fmla="*/ 26 h 36"/>
                <a:gd name="T16" fmla="*/ 30 w 30"/>
                <a:gd name="T17" fmla="*/ 22 h 36"/>
                <a:gd name="T18" fmla="*/ 30 w 30"/>
                <a:gd name="T19" fmla="*/ 22 h 36"/>
                <a:gd name="T20" fmla="*/ 28 w 30"/>
                <a:gd name="T21" fmla="*/ 28 h 36"/>
                <a:gd name="T22" fmla="*/ 26 w 30"/>
                <a:gd name="T23" fmla="*/ 32 h 36"/>
                <a:gd name="T24" fmla="*/ 20 w 30"/>
                <a:gd name="T25" fmla="*/ 36 h 36"/>
                <a:gd name="T26" fmla="*/ 16 w 30"/>
                <a:gd name="T27" fmla="*/ 36 h 36"/>
                <a:gd name="T28" fmla="*/ 10 w 30"/>
                <a:gd name="T29" fmla="*/ 36 h 36"/>
                <a:gd name="T30" fmla="*/ 4 w 30"/>
                <a:gd name="T31" fmla="*/ 32 h 36"/>
                <a:gd name="T32" fmla="*/ 2 w 30"/>
                <a:gd name="T33" fmla="*/ 26 h 36"/>
                <a:gd name="T34" fmla="*/ 0 w 30"/>
                <a:gd name="T35" fmla="*/ 18 h 36"/>
                <a:gd name="T36" fmla="*/ 0 w 30"/>
                <a:gd name="T37" fmla="*/ 12 h 36"/>
                <a:gd name="T38" fmla="*/ 2 w 30"/>
                <a:gd name="T39" fmla="*/ 8 h 36"/>
                <a:gd name="T40" fmla="*/ 4 w 30"/>
                <a:gd name="T41" fmla="*/ 4 h 36"/>
                <a:gd name="T42" fmla="*/ 10 w 30"/>
                <a:gd name="T43" fmla="*/ 0 h 36"/>
                <a:gd name="T44" fmla="*/ 16 w 30"/>
                <a:gd name="T45" fmla="*/ 0 h 36"/>
                <a:gd name="T46" fmla="*/ 22 w 30"/>
                <a:gd name="T47" fmla="*/ 0 h 36"/>
                <a:gd name="T48" fmla="*/ 26 w 30"/>
                <a:gd name="T49" fmla="*/ 4 h 36"/>
                <a:gd name="T50" fmla="*/ 30 w 30"/>
                <a:gd name="T51" fmla="*/ 8 h 36"/>
                <a:gd name="T52" fmla="*/ 30 w 30"/>
                <a:gd name="T53" fmla="*/ 14 h 36"/>
                <a:gd name="T54" fmla="*/ 6 w 30"/>
                <a:gd name="T55" fmla="*/ 14 h 36"/>
                <a:gd name="T56" fmla="*/ 6 w 30"/>
                <a:gd name="T57" fmla="*/ 10 h 36"/>
                <a:gd name="T58" fmla="*/ 22 w 30"/>
                <a:gd name="T59" fmla="*/ 10 h 36"/>
                <a:gd name="T60" fmla="*/ 22 w 30"/>
                <a:gd name="T61" fmla="*/ 8 h 36"/>
                <a:gd name="T62" fmla="*/ 20 w 30"/>
                <a:gd name="T63" fmla="*/ 6 h 36"/>
                <a:gd name="T64" fmla="*/ 20 w 30"/>
                <a:gd name="T65" fmla="*/ 4 h 36"/>
                <a:gd name="T66" fmla="*/ 18 w 30"/>
                <a:gd name="T67" fmla="*/ 4 h 36"/>
                <a:gd name="T68" fmla="*/ 16 w 30"/>
                <a:gd name="T69" fmla="*/ 2 h 36"/>
                <a:gd name="T70" fmla="*/ 14 w 30"/>
                <a:gd name="T71" fmla="*/ 2 h 36"/>
                <a:gd name="T72" fmla="*/ 12 w 30"/>
                <a:gd name="T73" fmla="*/ 2 h 36"/>
                <a:gd name="T74" fmla="*/ 8 w 30"/>
                <a:gd name="T75" fmla="*/ 4 h 36"/>
                <a:gd name="T76" fmla="*/ 6 w 30"/>
                <a:gd name="T77" fmla="*/ 8 h 36"/>
                <a:gd name="T78" fmla="*/ 6 w 30"/>
                <a:gd name="T79" fmla="*/ 10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6"/>
                <a:gd name="T122" fmla="*/ 30 w 30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9" name="Freeform 126"/>
            <p:cNvSpPr>
              <a:spLocks noEditPoints="1"/>
            </p:cNvSpPr>
            <p:nvPr/>
          </p:nvSpPr>
          <p:spPr bwMode="auto">
            <a:xfrm>
              <a:off x="2406" y="2984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8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8 w 36"/>
                <a:gd name="T27" fmla="*/ 20 h 56"/>
                <a:gd name="T28" fmla="*/ 22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8 h 56"/>
                <a:gd name="T38" fmla="*/ 24 w 36"/>
                <a:gd name="T39" fmla="*/ 6 h 56"/>
                <a:gd name="T40" fmla="*/ 24 w 36"/>
                <a:gd name="T41" fmla="*/ 6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2 h 56"/>
                <a:gd name="T64" fmla="*/ 32 w 36"/>
                <a:gd name="T65" fmla="*/ 52 h 56"/>
                <a:gd name="T66" fmla="*/ 34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2 h 56"/>
                <a:gd name="T86" fmla="*/ 24 w 36"/>
                <a:gd name="T87" fmla="*/ 28 h 56"/>
                <a:gd name="T88" fmla="*/ 24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4 w 36"/>
                <a:gd name="T99" fmla="*/ 22 h 56"/>
                <a:gd name="T100" fmla="*/ 10 w 36"/>
                <a:gd name="T101" fmla="*/ 24 h 56"/>
                <a:gd name="T102" fmla="*/ 8 w 36"/>
                <a:gd name="T103" fmla="*/ 30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2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2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0" name="Freeform 127"/>
            <p:cNvSpPr>
              <a:spLocks/>
            </p:cNvSpPr>
            <p:nvPr/>
          </p:nvSpPr>
          <p:spPr bwMode="auto">
            <a:xfrm>
              <a:off x="2724" y="3004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6 w 24"/>
                <a:gd name="T19" fmla="*/ 4 h 36"/>
                <a:gd name="T20" fmla="*/ 4 w 24"/>
                <a:gd name="T21" fmla="*/ 6 h 36"/>
                <a:gd name="T22" fmla="*/ 6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4 w 24"/>
                <a:gd name="T35" fmla="*/ 22 h 36"/>
                <a:gd name="T36" fmla="*/ 24 w 24"/>
                <a:gd name="T37" fmla="*/ 26 h 36"/>
                <a:gd name="T38" fmla="*/ 24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4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2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10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1" name="Freeform 128"/>
            <p:cNvSpPr>
              <a:spLocks noEditPoints="1"/>
            </p:cNvSpPr>
            <p:nvPr/>
          </p:nvSpPr>
          <p:spPr bwMode="auto">
            <a:xfrm>
              <a:off x="2754" y="3004"/>
              <a:ext cx="32" cy="36"/>
            </a:xfrm>
            <a:custGeom>
              <a:avLst/>
              <a:gdLst>
                <a:gd name="T0" fmla="*/ 14 w 32"/>
                <a:gd name="T1" fmla="*/ 34 h 36"/>
                <a:gd name="T2" fmla="*/ 10 w 32"/>
                <a:gd name="T3" fmla="*/ 36 h 36"/>
                <a:gd name="T4" fmla="*/ 4 w 32"/>
                <a:gd name="T5" fmla="*/ 36 h 36"/>
                <a:gd name="T6" fmla="*/ 0 w 32"/>
                <a:gd name="T7" fmla="*/ 32 h 36"/>
                <a:gd name="T8" fmla="*/ 0 w 32"/>
                <a:gd name="T9" fmla="*/ 26 h 36"/>
                <a:gd name="T10" fmla="*/ 2 w 32"/>
                <a:gd name="T11" fmla="*/ 20 h 36"/>
                <a:gd name="T12" fmla="*/ 12 w 32"/>
                <a:gd name="T13" fmla="*/ 16 h 36"/>
                <a:gd name="T14" fmla="*/ 20 w 32"/>
                <a:gd name="T15" fmla="*/ 12 h 36"/>
                <a:gd name="T16" fmla="*/ 18 w 32"/>
                <a:gd name="T17" fmla="*/ 4 h 36"/>
                <a:gd name="T18" fmla="*/ 12 w 32"/>
                <a:gd name="T19" fmla="*/ 2 h 36"/>
                <a:gd name="T20" fmla="*/ 8 w 32"/>
                <a:gd name="T21" fmla="*/ 4 h 36"/>
                <a:gd name="T22" fmla="*/ 8 w 32"/>
                <a:gd name="T23" fmla="*/ 6 h 36"/>
                <a:gd name="T24" fmla="*/ 8 w 32"/>
                <a:gd name="T25" fmla="*/ 10 h 36"/>
                <a:gd name="T26" fmla="*/ 6 w 32"/>
                <a:gd name="T27" fmla="*/ 12 h 36"/>
                <a:gd name="T28" fmla="*/ 2 w 32"/>
                <a:gd name="T29" fmla="*/ 12 h 36"/>
                <a:gd name="T30" fmla="*/ 0 w 32"/>
                <a:gd name="T31" fmla="*/ 10 h 36"/>
                <a:gd name="T32" fmla="*/ 2 w 32"/>
                <a:gd name="T33" fmla="*/ 6 h 36"/>
                <a:gd name="T34" fmla="*/ 8 w 32"/>
                <a:gd name="T35" fmla="*/ 0 h 36"/>
                <a:gd name="T36" fmla="*/ 18 w 32"/>
                <a:gd name="T37" fmla="*/ 0 h 36"/>
                <a:gd name="T38" fmla="*/ 24 w 32"/>
                <a:gd name="T39" fmla="*/ 2 h 36"/>
                <a:gd name="T40" fmla="*/ 26 w 32"/>
                <a:gd name="T41" fmla="*/ 8 h 36"/>
                <a:gd name="T42" fmla="*/ 26 w 32"/>
                <a:gd name="T43" fmla="*/ 24 h 36"/>
                <a:gd name="T44" fmla="*/ 26 w 32"/>
                <a:gd name="T45" fmla="*/ 30 h 36"/>
                <a:gd name="T46" fmla="*/ 26 w 32"/>
                <a:gd name="T47" fmla="*/ 32 h 36"/>
                <a:gd name="T48" fmla="*/ 28 w 32"/>
                <a:gd name="T49" fmla="*/ 32 h 36"/>
                <a:gd name="T50" fmla="*/ 28 w 32"/>
                <a:gd name="T51" fmla="*/ 32 h 36"/>
                <a:gd name="T52" fmla="*/ 32 w 32"/>
                <a:gd name="T53" fmla="*/ 30 h 36"/>
                <a:gd name="T54" fmla="*/ 28 w 32"/>
                <a:gd name="T55" fmla="*/ 36 h 36"/>
                <a:gd name="T56" fmla="*/ 22 w 32"/>
                <a:gd name="T57" fmla="*/ 36 h 36"/>
                <a:gd name="T58" fmla="*/ 20 w 32"/>
                <a:gd name="T59" fmla="*/ 34 h 36"/>
                <a:gd name="T60" fmla="*/ 20 w 32"/>
                <a:gd name="T61" fmla="*/ 28 h 36"/>
                <a:gd name="T62" fmla="*/ 14 w 32"/>
                <a:gd name="T63" fmla="*/ 18 h 36"/>
                <a:gd name="T64" fmla="*/ 8 w 32"/>
                <a:gd name="T65" fmla="*/ 20 h 36"/>
                <a:gd name="T66" fmla="*/ 6 w 32"/>
                <a:gd name="T67" fmla="*/ 24 h 36"/>
                <a:gd name="T68" fmla="*/ 6 w 32"/>
                <a:gd name="T69" fmla="*/ 28 h 36"/>
                <a:gd name="T70" fmla="*/ 10 w 32"/>
                <a:gd name="T71" fmla="*/ 32 h 36"/>
                <a:gd name="T72" fmla="*/ 14 w 32"/>
                <a:gd name="T73" fmla="*/ 3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"/>
                <a:gd name="T112" fmla="*/ 0 h 36"/>
                <a:gd name="T113" fmla="*/ 32 w 32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" h="36">
                  <a:moveTo>
                    <a:pt x="20" y="30"/>
                  </a:moveTo>
                  <a:lnTo>
                    <a:pt x="14" y="34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6" y="18"/>
                  </a:lnTo>
                  <a:lnTo>
                    <a:pt x="12" y="16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2" name="Freeform 129"/>
            <p:cNvSpPr>
              <a:spLocks/>
            </p:cNvSpPr>
            <p:nvPr/>
          </p:nvSpPr>
          <p:spPr bwMode="auto">
            <a:xfrm>
              <a:off x="2788" y="3004"/>
              <a:ext cx="30" cy="36"/>
            </a:xfrm>
            <a:custGeom>
              <a:avLst/>
              <a:gdLst>
                <a:gd name="T0" fmla="*/ 30 w 30"/>
                <a:gd name="T1" fmla="*/ 22 h 36"/>
                <a:gd name="T2" fmla="*/ 28 w 30"/>
                <a:gd name="T3" fmla="*/ 28 h 36"/>
                <a:gd name="T4" fmla="*/ 26 w 30"/>
                <a:gd name="T5" fmla="*/ 34 h 36"/>
                <a:gd name="T6" fmla="*/ 20 w 30"/>
                <a:gd name="T7" fmla="*/ 36 h 36"/>
                <a:gd name="T8" fmla="*/ 16 w 30"/>
                <a:gd name="T9" fmla="*/ 36 h 36"/>
                <a:gd name="T10" fmla="*/ 10 w 30"/>
                <a:gd name="T11" fmla="*/ 36 h 36"/>
                <a:gd name="T12" fmla="*/ 6 w 30"/>
                <a:gd name="T13" fmla="*/ 32 h 36"/>
                <a:gd name="T14" fmla="*/ 2 w 30"/>
                <a:gd name="T15" fmla="*/ 28 h 36"/>
                <a:gd name="T16" fmla="*/ 2 w 30"/>
                <a:gd name="T17" fmla="*/ 24 h 36"/>
                <a:gd name="T18" fmla="*/ 0 w 30"/>
                <a:gd name="T19" fmla="*/ 18 h 36"/>
                <a:gd name="T20" fmla="*/ 2 w 30"/>
                <a:gd name="T21" fmla="*/ 12 h 36"/>
                <a:gd name="T22" fmla="*/ 4 w 30"/>
                <a:gd name="T23" fmla="*/ 8 h 36"/>
                <a:gd name="T24" fmla="*/ 6 w 30"/>
                <a:gd name="T25" fmla="*/ 4 h 36"/>
                <a:gd name="T26" fmla="*/ 12 w 30"/>
                <a:gd name="T27" fmla="*/ 0 h 36"/>
                <a:gd name="T28" fmla="*/ 18 w 30"/>
                <a:gd name="T29" fmla="*/ 0 h 36"/>
                <a:gd name="T30" fmla="*/ 22 w 30"/>
                <a:gd name="T31" fmla="*/ 0 h 36"/>
                <a:gd name="T32" fmla="*/ 26 w 30"/>
                <a:gd name="T33" fmla="*/ 2 h 36"/>
                <a:gd name="T34" fmla="*/ 28 w 30"/>
                <a:gd name="T35" fmla="*/ 4 h 36"/>
                <a:gd name="T36" fmla="*/ 30 w 30"/>
                <a:gd name="T37" fmla="*/ 8 h 36"/>
                <a:gd name="T38" fmla="*/ 28 w 30"/>
                <a:gd name="T39" fmla="*/ 10 h 36"/>
                <a:gd name="T40" fmla="*/ 28 w 30"/>
                <a:gd name="T41" fmla="*/ 10 h 36"/>
                <a:gd name="T42" fmla="*/ 28 w 30"/>
                <a:gd name="T43" fmla="*/ 10 h 36"/>
                <a:gd name="T44" fmla="*/ 26 w 30"/>
                <a:gd name="T45" fmla="*/ 10 h 36"/>
                <a:gd name="T46" fmla="*/ 24 w 30"/>
                <a:gd name="T47" fmla="*/ 10 h 36"/>
                <a:gd name="T48" fmla="*/ 22 w 30"/>
                <a:gd name="T49" fmla="*/ 10 h 36"/>
                <a:gd name="T50" fmla="*/ 22 w 30"/>
                <a:gd name="T51" fmla="*/ 8 h 36"/>
                <a:gd name="T52" fmla="*/ 22 w 30"/>
                <a:gd name="T53" fmla="*/ 6 h 36"/>
                <a:gd name="T54" fmla="*/ 22 w 30"/>
                <a:gd name="T55" fmla="*/ 4 h 36"/>
                <a:gd name="T56" fmla="*/ 20 w 30"/>
                <a:gd name="T57" fmla="*/ 2 h 36"/>
                <a:gd name="T58" fmla="*/ 18 w 30"/>
                <a:gd name="T59" fmla="*/ 2 h 36"/>
                <a:gd name="T60" fmla="*/ 16 w 30"/>
                <a:gd name="T61" fmla="*/ 2 h 36"/>
                <a:gd name="T62" fmla="*/ 14 w 30"/>
                <a:gd name="T63" fmla="*/ 2 h 36"/>
                <a:gd name="T64" fmla="*/ 10 w 30"/>
                <a:gd name="T65" fmla="*/ 4 h 36"/>
                <a:gd name="T66" fmla="*/ 8 w 30"/>
                <a:gd name="T67" fmla="*/ 8 h 36"/>
                <a:gd name="T68" fmla="*/ 8 w 30"/>
                <a:gd name="T69" fmla="*/ 14 h 36"/>
                <a:gd name="T70" fmla="*/ 8 w 30"/>
                <a:gd name="T71" fmla="*/ 20 h 36"/>
                <a:gd name="T72" fmla="*/ 10 w 30"/>
                <a:gd name="T73" fmla="*/ 26 h 36"/>
                <a:gd name="T74" fmla="*/ 14 w 30"/>
                <a:gd name="T75" fmla="*/ 28 h 36"/>
                <a:gd name="T76" fmla="*/ 20 w 30"/>
                <a:gd name="T77" fmla="*/ 30 h 36"/>
                <a:gd name="T78" fmla="*/ 22 w 30"/>
                <a:gd name="T79" fmla="*/ 30 h 36"/>
                <a:gd name="T80" fmla="*/ 26 w 30"/>
                <a:gd name="T81" fmla="*/ 28 h 36"/>
                <a:gd name="T82" fmla="*/ 28 w 30"/>
                <a:gd name="T83" fmla="*/ 26 h 36"/>
                <a:gd name="T84" fmla="*/ 30 w 30"/>
                <a:gd name="T85" fmla="*/ 20 h 36"/>
                <a:gd name="T86" fmla="*/ 30 w 30"/>
                <a:gd name="T87" fmla="*/ 22 h 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6"/>
                <a:gd name="T134" fmla="*/ 30 w 30"/>
                <a:gd name="T135" fmla="*/ 36 h 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6">
                  <a:moveTo>
                    <a:pt x="30" y="22"/>
                  </a:moveTo>
                  <a:lnTo>
                    <a:pt x="28" y="28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20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3" name="Freeform 130"/>
            <p:cNvSpPr>
              <a:spLocks/>
            </p:cNvSpPr>
            <p:nvPr/>
          </p:nvSpPr>
          <p:spPr bwMode="auto">
            <a:xfrm>
              <a:off x="2824" y="2984"/>
              <a:ext cx="38" cy="56"/>
            </a:xfrm>
            <a:custGeom>
              <a:avLst/>
              <a:gdLst>
                <a:gd name="T0" fmla="*/ 10 w 38"/>
                <a:gd name="T1" fmla="*/ 36 h 56"/>
                <a:gd name="T2" fmla="*/ 22 w 38"/>
                <a:gd name="T3" fmla="*/ 26 h 56"/>
                <a:gd name="T4" fmla="*/ 24 w 38"/>
                <a:gd name="T5" fmla="*/ 24 h 56"/>
                <a:gd name="T6" fmla="*/ 24 w 38"/>
                <a:gd name="T7" fmla="*/ 22 h 56"/>
                <a:gd name="T8" fmla="*/ 22 w 38"/>
                <a:gd name="T9" fmla="*/ 22 h 56"/>
                <a:gd name="T10" fmla="*/ 22 w 38"/>
                <a:gd name="T11" fmla="*/ 20 h 56"/>
                <a:gd name="T12" fmla="*/ 36 w 38"/>
                <a:gd name="T13" fmla="*/ 20 h 56"/>
                <a:gd name="T14" fmla="*/ 32 w 38"/>
                <a:gd name="T15" fmla="*/ 22 h 56"/>
                <a:gd name="T16" fmla="*/ 26 w 38"/>
                <a:gd name="T17" fmla="*/ 26 h 56"/>
                <a:gd name="T18" fmla="*/ 26 w 38"/>
                <a:gd name="T19" fmla="*/ 46 h 56"/>
                <a:gd name="T20" fmla="*/ 32 w 38"/>
                <a:gd name="T21" fmla="*/ 52 h 56"/>
                <a:gd name="T22" fmla="*/ 36 w 38"/>
                <a:gd name="T23" fmla="*/ 54 h 56"/>
                <a:gd name="T24" fmla="*/ 38 w 38"/>
                <a:gd name="T25" fmla="*/ 54 h 56"/>
                <a:gd name="T26" fmla="*/ 22 w 38"/>
                <a:gd name="T27" fmla="*/ 56 h 56"/>
                <a:gd name="T28" fmla="*/ 22 w 38"/>
                <a:gd name="T29" fmla="*/ 56 h 56"/>
                <a:gd name="T30" fmla="*/ 24 w 38"/>
                <a:gd name="T31" fmla="*/ 54 h 56"/>
                <a:gd name="T32" fmla="*/ 24 w 38"/>
                <a:gd name="T33" fmla="*/ 52 h 56"/>
                <a:gd name="T34" fmla="*/ 10 w 38"/>
                <a:gd name="T35" fmla="*/ 36 h 56"/>
                <a:gd name="T36" fmla="*/ 10 w 38"/>
                <a:gd name="T37" fmla="*/ 50 h 56"/>
                <a:gd name="T38" fmla="*/ 12 w 38"/>
                <a:gd name="T39" fmla="*/ 54 h 56"/>
                <a:gd name="T40" fmla="*/ 14 w 38"/>
                <a:gd name="T41" fmla="*/ 56 h 56"/>
                <a:gd name="T42" fmla="*/ 16 w 38"/>
                <a:gd name="T43" fmla="*/ 56 h 56"/>
                <a:gd name="T44" fmla="*/ 0 w 38"/>
                <a:gd name="T45" fmla="*/ 56 h 56"/>
                <a:gd name="T46" fmla="*/ 2 w 38"/>
                <a:gd name="T47" fmla="*/ 54 h 56"/>
                <a:gd name="T48" fmla="*/ 4 w 38"/>
                <a:gd name="T49" fmla="*/ 52 h 56"/>
                <a:gd name="T50" fmla="*/ 4 w 38"/>
                <a:gd name="T51" fmla="*/ 48 h 56"/>
                <a:gd name="T52" fmla="*/ 4 w 38"/>
                <a:gd name="T53" fmla="*/ 10 h 56"/>
                <a:gd name="T54" fmla="*/ 4 w 38"/>
                <a:gd name="T55" fmla="*/ 6 h 56"/>
                <a:gd name="T56" fmla="*/ 2 w 38"/>
                <a:gd name="T57" fmla="*/ 4 h 56"/>
                <a:gd name="T58" fmla="*/ 0 w 38"/>
                <a:gd name="T59" fmla="*/ 4 h 56"/>
                <a:gd name="T60" fmla="*/ 0 w 38"/>
                <a:gd name="T61" fmla="*/ 4 h 56"/>
                <a:gd name="T62" fmla="*/ 10 w 38"/>
                <a:gd name="T63" fmla="*/ 0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56"/>
                <a:gd name="T98" fmla="*/ 38 w 38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56">
                  <a:moveTo>
                    <a:pt x="10" y="0"/>
                  </a:moveTo>
                  <a:lnTo>
                    <a:pt x="10" y="36"/>
                  </a:lnTo>
                  <a:lnTo>
                    <a:pt x="20" y="28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6" y="26"/>
                  </a:lnTo>
                  <a:lnTo>
                    <a:pt x="18" y="34"/>
                  </a:lnTo>
                  <a:lnTo>
                    <a:pt x="26" y="46"/>
                  </a:lnTo>
                  <a:lnTo>
                    <a:pt x="30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2" y="50"/>
                  </a:lnTo>
                  <a:lnTo>
                    <a:pt x="10" y="36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4" name="Freeform 131"/>
            <p:cNvSpPr>
              <a:spLocks/>
            </p:cNvSpPr>
            <p:nvPr/>
          </p:nvSpPr>
          <p:spPr bwMode="auto">
            <a:xfrm>
              <a:off x="2866" y="3004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2 w 24"/>
                <a:gd name="T5" fmla="*/ 12 h 36"/>
                <a:gd name="T6" fmla="*/ 20 w 24"/>
                <a:gd name="T7" fmla="*/ 6 h 36"/>
                <a:gd name="T8" fmla="*/ 18 w 24"/>
                <a:gd name="T9" fmla="*/ 4 h 36"/>
                <a:gd name="T10" fmla="*/ 14 w 24"/>
                <a:gd name="T11" fmla="*/ 2 h 36"/>
                <a:gd name="T12" fmla="*/ 12 w 24"/>
                <a:gd name="T13" fmla="*/ 2 h 36"/>
                <a:gd name="T14" fmla="*/ 8 w 24"/>
                <a:gd name="T15" fmla="*/ 2 h 36"/>
                <a:gd name="T16" fmla="*/ 8 w 24"/>
                <a:gd name="T17" fmla="*/ 4 h 36"/>
                <a:gd name="T18" fmla="*/ 6 w 24"/>
                <a:gd name="T19" fmla="*/ 4 h 36"/>
                <a:gd name="T20" fmla="*/ 6 w 24"/>
                <a:gd name="T21" fmla="*/ 6 h 36"/>
                <a:gd name="T22" fmla="*/ 6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2 w 24"/>
                <a:gd name="T29" fmla="*/ 14 h 36"/>
                <a:gd name="T30" fmla="*/ 16 w 24"/>
                <a:gd name="T31" fmla="*/ 16 h 36"/>
                <a:gd name="T32" fmla="*/ 22 w 24"/>
                <a:gd name="T33" fmla="*/ 18 h 36"/>
                <a:gd name="T34" fmla="*/ 24 w 24"/>
                <a:gd name="T35" fmla="*/ 22 h 36"/>
                <a:gd name="T36" fmla="*/ 24 w 24"/>
                <a:gd name="T37" fmla="*/ 26 h 36"/>
                <a:gd name="T38" fmla="*/ 24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4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2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2 w 24"/>
                <a:gd name="T63" fmla="*/ 24 h 36"/>
                <a:gd name="T64" fmla="*/ 2 w 24"/>
                <a:gd name="T65" fmla="*/ 28 h 36"/>
                <a:gd name="T66" fmla="*/ 6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2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10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2 w 24"/>
                <a:gd name="T97" fmla="*/ 6 h 36"/>
                <a:gd name="T98" fmla="*/ 4 w 24"/>
                <a:gd name="T99" fmla="*/ 2 h 36"/>
                <a:gd name="T100" fmla="*/ 6 w 24"/>
                <a:gd name="T101" fmla="*/ 0 h 36"/>
                <a:gd name="T102" fmla="*/ 12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20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2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22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5" name="Freeform 132"/>
            <p:cNvSpPr>
              <a:spLocks noEditPoints="1"/>
            </p:cNvSpPr>
            <p:nvPr/>
          </p:nvSpPr>
          <p:spPr bwMode="auto">
            <a:xfrm>
              <a:off x="3112" y="2984"/>
              <a:ext cx="16" cy="56"/>
            </a:xfrm>
            <a:custGeom>
              <a:avLst/>
              <a:gdLst>
                <a:gd name="T0" fmla="*/ 8 w 16"/>
                <a:gd name="T1" fmla="*/ 0 h 56"/>
                <a:gd name="T2" fmla="*/ 10 w 16"/>
                <a:gd name="T3" fmla="*/ 0 h 56"/>
                <a:gd name="T4" fmla="*/ 10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0 w 16"/>
                <a:gd name="T13" fmla="*/ 8 h 56"/>
                <a:gd name="T14" fmla="*/ 10 w 16"/>
                <a:gd name="T15" fmla="*/ 8 h 56"/>
                <a:gd name="T16" fmla="*/ 8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4 w 16"/>
                <a:gd name="T23" fmla="*/ 6 h 56"/>
                <a:gd name="T24" fmla="*/ 4 w 16"/>
                <a:gd name="T25" fmla="*/ 4 h 56"/>
                <a:gd name="T26" fmla="*/ 4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8 w 16"/>
                <a:gd name="T33" fmla="*/ 0 h 56"/>
                <a:gd name="T34" fmla="*/ 12 w 16"/>
                <a:gd name="T35" fmla="*/ 20 h 56"/>
                <a:gd name="T36" fmla="*/ 12 w 16"/>
                <a:gd name="T37" fmla="*/ 48 h 56"/>
                <a:gd name="T38" fmla="*/ 12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4 w 16"/>
                <a:gd name="T45" fmla="*/ 54 h 56"/>
                <a:gd name="T46" fmla="*/ 14 w 16"/>
                <a:gd name="T47" fmla="*/ 56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6 h 56"/>
                <a:gd name="T58" fmla="*/ 4 w 16"/>
                <a:gd name="T59" fmla="*/ 54 h 56"/>
                <a:gd name="T60" fmla="*/ 4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4 w 16"/>
                <a:gd name="T79" fmla="*/ 24 h 56"/>
                <a:gd name="T80" fmla="*/ 2 w 16"/>
                <a:gd name="T81" fmla="*/ 24 h 56"/>
                <a:gd name="T82" fmla="*/ 2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2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6" name="Freeform 133"/>
            <p:cNvSpPr>
              <a:spLocks/>
            </p:cNvSpPr>
            <p:nvPr/>
          </p:nvSpPr>
          <p:spPr bwMode="auto">
            <a:xfrm>
              <a:off x="3132" y="3004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2 h 36"/>
                <a:gd name="T4" fmla="*/ 20 w 38"/>
                <a:gd name="T5" fmla="*/ 0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2 w 38"/>
                <a:gd name="T17" fmla="*/ 8 h 36"/>
                <a:gd name="T18" fmla="*/ 34 w 38"/>
                <a:gd name="T19" fmla="*/ 12 h 36"/>
                <a:gd name="T20" fmla="*/ 34 w 38"/>
                <a:gd name="T21" fmla="*/ 28 h 36"/>
                <a:gd name="T22" fmla="*/ 34 w 38"/>
                <a:gd name="T23" fmla="*/ 30 h 36"/>
                <a:gd name="T24" fmla="*/ 34 w 38"/>
                <a:gd name="T25" fmla="*/ 32 h 36"/>
                <a:gd name="T26" fmla="*/ 34 w 38"/>
                <a:gd name="T27" fmla="*/ 34 h 36"/>
                <a:gd name="T28" fmla="*/ 34 w 38"/>
                <a:gd name="T29" fmla="*/ 34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6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6 h 36"/>
                <a:gd name="T60" fmla="*/ 24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4 w 38"/>
                <a:gd name="T77" fmla="*/ 34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6 h 36"/>
                <a:gd name="T106" fmla="*/ 4 w 38"/>
                <a:gd name="T107" fmla="*/ 4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7" name="Freeform 134"/>
            <p:cNvSpPr>
              <a:spLocks/>
            </p:cNvSpPr>
            <p:nvPr/>
          </p:nvSpPr>
          <p:spPr bwMode="auto">
            <a:xfrm>
              <a:off x="3170" y="2992"/>
              <a:ext cx="24" cy="48"/>
            </a:xfrm>
            <a:custGeom>
              <a:avLst/>
              <a:gdLst>
                <a:gd name="T0" fmla="*/ 14 w 24"/>
                <a:gd name="T1" fmla="*/ 0 h 48"/>
                <a:gd name="T2" fmla="*/ 14 w 24"/>
                <a:gd name="T3" fmla="*/ 12 h 48"/>
                <a:gd name="T4" fmla="*/ 22 w 24"/>
                <a:gd name="T5" fmla="*/ 12 h 48"/>
                <a:gd name="T6" fmla="*/ 22 w 24"/>
                <a:gd name="T7" fmla="*/ 14 h 48"/>
                <a:gd name="T8" fmla="*/ 14 w 24"/>
                <a:gd name="T9" fmla="*/ 14 h 48"/>
                <a:gd name="T10" fmla="*/ 14 w 24"/>
                <a:gd name="T11" fmla="*/ 38 h 48"/>
                <a:gd name="T12" fmla="*/ 14 w 24"/>
                <a:gd name="T13" fmla="*/ 40 h 48"/>
                <a:gd name="T14" fmla="*/ 14 w 24"/>
                <a:gd name="T15" fmla="*/ 42 h 48"/>
                <a:gd name="T16" fmla="*/ 16 w 24"/>
                <a:gd name="T17" fmla="*/ 44 h 48"/>
                <a:gd name="T18" fmla="*/ 18 w 24"/>
                <a:gd name="T19" fmla="*/ 44 h 48"/>
                <a:gd name="T20" fmla="*/ 18 w 24"/>
                <a:gd name="T21" fmla="*/ 44 h 48"/>
                <a:gd name="T22" fmla="*/ 20 w 24"/>
                <a:gd name="T23" fmla="*/ 44 h 48"/>
                <a:gd name="T24" fmla="*/ 20 w 24"/>
                <a:gd name="T25" fmla="*/ 42 h 48"/>
                <a:gd name="T26" fmla="*/ 22 w 24"/>
                <a:gd name="T27" fmla="*/ 42 h 48"/>
                <a:gd name="T28" fmla="*/ 24 w 24"/>
                <a:gd name="T29" fmla="*/ 42 h 48"/>
                <a:gd name="T30" fmla="*/ 22 w 24"/>
                <a:gd name="T31" fmla="*/ 44 h 48"/>
                <a:gd name="T32" fmla="*/ 20 w 24"/>
                <a:gd name="T33" fmla="*/ 46 h 48"/>
                <a:gd name="T34" fmla="*/ 16 w 24"/>
                <a:gd name="T35" fmla="*/ 48 h 48"/>
                <a:gd name="T36" fmla="*/ 14 w 24"/>
                <a:gd name="T37" fmla="*/ 48 h 48"/>
                <a:gd name="T38" fmla="*/ 12 w 24"/>
                <a:gd name="T39" fmla="*/ 48 h 48"/>
                <a:gd name="T40" fmla="*/ 10 w 24"/>
                <a:gd name="T41" fmla="*/ 48 h 48"/>
                <a:gd name="T42" fmla="*/ 8 w 24"/>
                <a:gd name="T43" fmla="*/ 46 h 48"/>
                <a:gd name="T44" fmla="*/ 8 w 24"/>
                <a:gd name="T45" fmla="*/ 44 h 48"/>
                <a:gd name="T46" fmla="*/ 8 w 24"/>
                <a:gd name="T47" fmla="*/ 42 h 48"/>
                <a:gd name="T48" fmla="*/ 6 w 24"/>
                <a:gd name="T49" fmla="*/ 40 h 48"/>
                <a:gd name="T50" fmla="*/ 6 w 24"/>
                <a:gd name="T51" fmla="*/ 14 h 48"/>
                <a:gd name="T52" fmla="*/ 0 w 24"/>
                <a:gd name="T53" fmla="*/ 14 h 48"/>
                <a:gd name="T54" fmla="*/ 0 w 24"/>
                <a:gd name="T55" fmla="*/ 14 h 48"/>
                <a:gd name="T56" fmla="*/ 4 w 24"/>
                <a:gd name="T57" fmla="*/ 12 h 48"/>
                <a:gd name="T58" fmla="*/ 6 w 24"/>
                <a:gd name="T59" fmla="*/ 10 h 48"/>
                <a:gd name="T60" fmla="*/ 8 w 24"/>
                <a:gd name="T61" fmla="*/ 8 h 48"/>
                <a:gd name="T62" fmla="*/ 10 w 24"/>
                <a:gd name="T63" fmla="*/ 6 h 48"/>
                <a:gd name="T64" fmla="*/ 12 w 24"/>
                <a:gd name="T65" fmla="*/ 4 h 48"/>
                <a:gd name="T66" fmla="*/ 12 w 24"/>
                <a:gd name="T67" fmla="*/ 0 h 48"/>
                <a:gd name="T68" fmla="*/ 14 w 24"/>
                <a:gd name="T69" fmla="*/ 0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"/>
                <a:gd name="T106" fmla="*/ 0 h 48"/>
                <a:gd name="T107" fmla="*/ 24 w 24"/>
                <a:gd name="T108" fmla="*/ 48 h 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8" name="Freeform 135"/>
            <p:cNvSpPr>
              <a:spLocks noEditPoints="1"/>
            </p:cNvSpPr>
            <p:nvPr/>
          </p:nvSpPr>
          <p:spPr bwMode="auto">
            <a:xfrm>
              <a:off x="3196" y="3004"/>
              <a:ext cx="34" cy="36"/>
            </a:xfrm>
            <a:custGeom>
              <a:avLst/>
              <a:gdLst>
                <a:gd name="T0" fmla="*/ 18 w 34"/>
                <a:gd name="T1" fmla="*/ 0 h 36"/>
                <a:gd name="T2" fmla="*/ 22 w 34"/>
                <a:gd name="T3" fmla="*/ 0 h 36"/>
                <a:gd name="T4" fmla="*/ 26 w 34"/>
                <a:gd name="T5" fmla="*/ 2 h 36"/>
                <a:gd name="T6" fmla="*/ 30 w 34"/>
                <a:gd name="T7" fmla="*/ 6 h 36"/>
                <a:gd name="T8" fmla="*/ 34 w 34"/>
                <a:gd name="T9" fmla="*/ 12 h 36"/>
                <a:gd name="T10" fmla="*/ 34 w 34"/>
                <a:gd name="T11" fmla="*/ 18 h 36"/>
                <a:gd name="T12" fmla="*/ 34 w 34"/>
                <a:gd name="T13" fmla="*/ 22 h 36"/>
                <a:gd name="T14" fmla="*/ 32 w 34"/>
                <a:gd name="T15" fmla="*/ 28 h 36"/>
                <a:gd name="T16" fmla="*/ 30 w 34"/>
                <a:gd name="T17" fmla="*/ 32 h 36"/>
                <a:gd name="T18" fmla="*/ 26 w 34"/>
                <a:gd name="T19" fmla="*/ 34 h 36"/>
                <a:gd name="T20" fmla="*/ 22 w 34"/>
                <a:gd name="T21" fmla="*/ 36 h 36"/>
                <a:gd name="T22" fmla="*/ 16 w 34"/>
                <a:gd name="T23" fmla="*/ 36 h 36"/>
                <a:gd name="T24" fmla="*/ 12 w 34"/>
                <a:gd name="T25" fmla="*/ 36 h 36"/>
                <a:gd name="T26" fmla="*/ 8 w 34"/>
                <a:gd name="T27" fmla="*/ 34 h 36"/>
                <a:gd name="T28" fmla="*/ 4 w 34"/>
                <a:gd name="T29" fmla="*/ 30 h 36"/>
                <a:gd name="T30" fmla="*/ 0 w 34"/>
                <a:gd name="T31" fmla="*/ 24 h 36"/>
                <a:gd name="T32" fmla="*/ 0 w 34"/>
                <a:gd name="T33" fmla="*/ 18 h 36"/>
                <a:gd name="T34" fmla="*/ 0 w 34"/>
                <a:gd name="T35" fmla="*/ 14 h 36"/>
                <a:gd name="T36" fmla="*/ 2 w 34"/>
                <a:gd name="T37" fmla="*/ 8 h 36"/>
                <a:gd name="T38" fmla="*/ 6 w 34"/>
                <a:gd name="T39" fmla="*/ 4 h 36"/>
                <a:gd name="T40" fmla="*/ 8 w 34"/>
                <a:gd name="T41" fmla="*/ 2 h 36"/>
                <a:gd name="T42" fmla="*/ 12 w 34"/>
                <a:gd name="T43" fmla="*/ 0 h 36"/>
                <a:gd name="T44" fmla="*/ 18 w 34"/>
                <a:gd name="T45" fmla="*/ 0 h 36"/>
                <a:gd name="T46" fmla="*/ 16 w 34"/>
                <a:gd name="T47" fmla="*/ 2 h 36"/>
                <a:gd name="T48" fmla="*/ 14 w 34"/>
                <a:gd name="T49" fmla="*/ 2 h 36"/>
                <a:gd name="T50" fmla="*/ 12 w 34"/>
                <a:gd name="T51" fmla="*/ 4 h 36"/>
                <a:gd name="T52" fmla="*/ 10 w 34"/>
                <a:gd name="T53" fmla="*/ 4 h 36"/>
                <a:gd name="T54" fmla="*/ 8 w 34"/>
                <a:gd name="T55" fmla="*/ 8 h 36"/>
                <a:gd name="T56" fmla="*/ 6 w 34"/>
                <a:gd name="T57" fmla="*/ 10 h 36"/>
                <a:gd name="T58" fmla="*/ 6 w 34"/>
                <a:gd name="T59" fmla="*/ 16 h 36"/>
                <a:gd name="T60" fmla="*/ 8 w 34"/>
                <a:gd name="T61" fmla="*/ 22 h 36"/>
                <a:gd name="T62" fmla="*/ 10 w 34"/>
                <a:gd name="T63" fmla="*/ 28 h 36"/>
                <a:gd name="T64" fmla="*/ 14 w 34"/>
                <a:gd name="T65" fmla="*/ 32 h 36"/>
                <a:gd name="T66" fmla="*/ 18 w 34"/>
                <a:gd name="T67" fmla="*/ 34 h 36"/>
                <a:gd name="T68" fmla="*/ 22 w 34"/>
                <a:gd name="T69" fmla="*/ 34 h 36"/>
                <a:gd name="T70" fmla="*/ 24 w 34"/>
                <a:gd name="T71" fmla="*/ 32 h 36"/>
                <a:gd name="T72" fmla="*/ 26 w 34"/>
                <a:gd name="T73" fmla="*/ 26 h 36"/>
                <a:gd name="T74" fmla="*/ 28 w 34"/>
                <a:gd name="T75" fmla="*/ 20 h 36"/>
                <a:gd name="T76" fmla="*/ 28 w 34"/>
                <a:gd name="T77" fmla="*/ 14 h 36"/>
                <a:gd name="T78" fmla="*/ 26 w 34"/>
                <a:gd name="T79" fmla="*/ 10 h 36"/>
                <a:gd name="T80" fmla="*/ 24 w 34"/>
                <a:gd name="T81" fmla="*/ 6 h 36"/>
                <a:gd name="T82" fmla="*/ 20 w 34"/>
                <a:gd name="T83" fmla="*/ 2 h 36"/>
                <a:gd name="T84" fmla="*/ 16 w 34"/>
                <a:gd name="T85" fmla="*/ 2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6"/>
                <a:gd name="T131" fmla="*/ 34 w 34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6">
                  <a:moveTo>
                    <a:pt x="18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8"/>
                  </a:lnTo>
                  <a:lnTo>
                    <a:pt x="30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9" name="Freeform 136"/>
            <p:cNvSpPr>
              <a:spLocks noEditPoints="1"/>
            </p:cNvSpPr>
            <p:nvPr/>
          </p:nvSpPr>
          <p:spPr bwMode="auto">
            <a:xfrm>
              <a:off x="3446" y="3004"/>
              <a:ext cx="34" cy="36"/>
            </a:xfrm>
            <a:custGeom>
              <a:avLst/>
              <a:gdLst>
                <a:gd name="T0" fmla="*/ 16 w 34"/>
                <a:gd name="T1" fmla="*/ 34 h 36"/>
                <a:gd name="T2" fmla="*/ 12 w 34"/>
                <a:gd name="T3" fmla="*/ 36 h 36"/>
                <a:gd name="T4" fmla="*/ 6 w 34"/>
                <a:gd name="T5" fmla="*/ 36 h 36"/>
                <a:gd name="T6" fmla="*/ 2 w 34"/>
                <a:gd name="T7" fmla="*/ 32 h 36"/>
                <a:gd name="T8" fmla="*/ 2 w 34"/>
                <a:gd name="T9" fmla="*/ 26 h 36"/>
                <a:gd name="T10" fmla="*/ 4 w 34"/>
                <a:gd name="T11" fmla="*/ 20 h 36"/>
                <a:gd name="T12" fmla="*/ 14 w 34"/>
                <a:gd name="T13" fmla="*/ 16 h 36"/>
                <a:gd name="T14" fmla="*/ 20 w 34"/>
                <a:gd name="T15" fmla="*/ 12 h 36"/>
                <a:gd name="T16" fmla="*/ 20 w 34"/>
                <a:gd name="T17" fmla="*/ 4 h 36"/>
                <a:gd name="T18" fmla="*/ 14 w 34"/>
                <a:gd name="T19" fmla="*/ 2 h 36"/>
                <a:gd name="T20" fmla="*/ 10 w 34"/>
                <a:gd name="T21" fmla="*/ 4 h 36"/>
                <a:gd name="T22" fmla="*/ 10 w 34"/>
                <a:gd name="T23" fmla="*/ 6 h 36"/>
                <a:gd name="T24" fmla="*/ 10 w 34"/>
                <a:gd name="T25" fmla="*/ 10 h 36"/>
                <a:gd name="T26" fmla="*/ 8 w 34"/>
                <a:gd name="T27" fmla="*/ 12 h 36"/>
                <a:gd name="T28" fmla="*/ 4 w 34"/>
                <a:gd name="T29" fmla="*/ 12 h 36"/>
                <a:gd name="T30" fmla="*/ 2 w 34"/>
                <a:gd name="T31" fmla="*/ 10 h 36"/>
                <a:gd name="T32" fmla="*/ 4 w 34"/>
                <a:gd name="T33" fmla="*/ 6 h 36"/>
                <a:gd name="T34" fmla="*/ 10 w 34"/>
                <a:gd name="T35" fmla="*/ 0 h 36"/>
                <a:gd name="T36" fmla="*/ 20 w 34"/>
                <a:gd name="T37" fmla="*/ 0 h 36"/>
                <a:gd name="T38" fmla="*/ 26 w 34"/>
                <a:gd name="T39" fmla="*/ 2 h 36"/>
                <a:gd name="T40" fmla="*/ 28 w 34"/>
                <a:gd name="T41" fmla="*/ 8 h 36"/>
                <a:gd name="T42" fmla="*/ 28 w 34"/>
                <a:gd name="T43" fmla="*/ 24 h 36"/>
                <a:gd name="T44" fmla="*/ 28 w 34"/>
                <a:gd name="T45" fmla="*/ 30 h 36"/>
                <a:gd name="T46" fmla="*/ 28 w 34"/>
                <a:gd name="T47" fmla="*/ 32 h 36"/>
                <a:gd name="T48" fmla="*/ 30 w 34"/>
                <a:gd name="T49" fmla="*/ 32 h 36"/>
                <a:gd name="T50" fmla="*/ 30 w 34"/>
                <a:gd name="T51" fmla="*/ 32 h 36"/>
                <a:gd name="T52" fmla="*/ 34 w 34"/>
                <a:gd name="T53" fmla="*/ 30 h 36"/>
                <a:gd name="T54" fmla="*/ 30 w 34"/>
                <a:gd name="T55" fmla="*/ 36 h 36"/>
                <a:gd name="T56" fmla="*/ 24 w 34"/>
                <a:gd name="T57" fmla="*/ 36 h 36"/>
                <a:gd name="T58" fmla="*/ 22 w 34"/>
                <a:gd name="T59" fmla="*/ 34 h 36"/>
                <a:gd name="T60" fmla="*/ 20 w 34"/>
                <a:gd name="T61" fmla="*/ 28 h 36"/>
                <a:gd name="T62" fmla="*/ 16 w 34"/>
                <a:gd name="T63" fmla="*/ 18 h 36"/>
                <a:gd name="T64" fmla="*/ 10 w 34"/>
                <a:gd name="T65" fmla="*/ 20 h 36"/>
                <a:gd name="T66" fmla="*/ 8 w 34"/>
                <a:gd name="T67" fmla="*/ 24 h 36"/>
                <a:gd name="T68" fmla="*/ 8 w 34"/>
                <a:gd name="T69" fmla="*/ 28 h 36"/>
                <a:gd name="T70" fmla="*/ 12 w 34"/>
                <a:gd name="T71" fmla="*/ 32 h 36"/>
                <a:gd name="T72" fmla="*/ 16 w 34"/>
                <a:gd name="T73" fmla="*/ 3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"/>
                <a:gd name="T112" fmla="*/ 0 h 36"/>
                <a:gd name="T113" fmla="*/ 34 w 34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" h="36">
                  <a:moveTo>
                    <a:pt x="20" y="30"/>
                  </a:moveTo>
                  <a:lnTo>
                    <a:pt x="16" y="34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8" y="18"/>
                  </a:lnTo>
                  <a:lnTo>
                    <a:pt x="14" y="16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0" name="Freeform 137"/>
            <p:cNvSpPr>
              <a:spLocks noEditPoints="1"/>
            </p:cNvSpPr>
            <p:nvPr/>
          </p:nvSpPr>
          <p:spPr bwMode="auto">
            <a:xfrm>
              <a:off x="3992" y="2984"/>
              <a:ext cx="38" cy="56"/>
            </a:xfrm>
            <a:custGeom>
              <a:avLst/>
              <a:gdLst>
                <a:gd name="T0" fmla="*/ 12 w 38"/>
                <a:gd name="T1" fmla="*/ 26 h 56"/>
                <a:gd name="T2" fmla="*/ 16 w 38"/>
                <a:gd name="T3" fmla="*/ 22 h 56"/>
                <a:gd name="T4" fmla="*/ 20 w 38"/>
                <a:gd name="T5" fmla="*/ 20 h 56"/>
                <a:gd name="T6" fmla="*/ 24 w 38"/>
                <a:gd name="T7" fmla="*/ 20 h 56"/>
                <a:gd name="T8" fmla="*/ 28 w 38"/>
                <a:gd name="T9" fmla="*/ 20 h 56"/>
                <a:gd name="T10" fmla="*/ 34 w 38"/>
                <a:gd name="T11" fmla="*/ 24 h 56"/>
                <a:gd name="T12" fmla="*/ 36 w 38"/>
                <a:gd name="T13" fmla="*/ 30 h 56"/>
                <a:gd name="T14" fmla="*/ 38 w 38"/>
                <a:gd name="T15" fmla="*/ 36 h 56"/>
                <a:gd name="T16" fmla="*/ 36 w 38"/>
                <a:gd name="T17" fmla="*/ 42 h 56"/>
                <a:gd name="T18" fmla="*/ 34 w 38"/>
                <a:gd name="T19" fmla="*/ 48 h 56"/>
                <a:gd name="T20" fmla="*/ 30 w 38"/>
                <a:gd name="T21" fmla="*/ 52 h 56"/>
                <a:gd name="T22" fmla="*/ 24 w 38"/>
                <a:gd name="T23" fmla="*/ 56 h 56"/>
                <a:gd name="T24" fmla="*/ 18 w 38"/>
                <a:gd name="T25" fmla="*/ 56 h 56"/>
                <a:gd name="T26" fmla="*/ 16 w 38"/>
                <a:gd name="T27" fmla="*/ 56 h 56"/>
                <a:gd name="T28" fmla="*/ 12 w 38"/>
                <a:gd name="T29" fmla="*/ 56 h 56"/>
                <a:gd name="T30" fmla="*/ 8 w 38"/>
                <a:gd name="T31" fmla="*/ 54 h 56"/>
                <a:gd name="T32" fmla="*/ 6 w 38"/>
                <a:gd name="T33" fmla="*/ 52 h 56"/>
                <a:gd name="T34" fmla="*/ 6 w 38"/>
                <a:gd name="T35" fmla="*/ 16 h 56"/>
                <a:gd name="T36" fmla="*/ 6 w 38"/>
                <a:gd name="T37" fmla="*/ 10 h 56"/>
                <a:gd name="T38" fmla="*/ 6 w 38"/>
                <a:gd name="T39" fmla="*/ 8 h 56"/>
                <a:gd name="T40" fmla="*/ 4 w 38"/>
                <a:gd name="T41" fmla="*/ 6 h 56"/>
                <a:gd name="T42" fmla="*/ 4 w 38"/>
                <a:gd name="T43" fmla="*/ 6 h 56"/>
                <a:gd name="T44" fmla="*/ 4 w 38"/>
                <a:gd name="T45" fmla="*/ 4 h 56"/>
                <a:gd name="T46" fmla="*/ 4 w 38"/>
                <a:gd name="T47" fmla="*/ 4 h 56"/>
                <a:gd name="T48" fmla="*/ 2 w 38"/>
                <a:gd name="T49" fmla="*/ 4 h 56"/>
                <a:gd name="T50" fmla="*/ 0 w 38"/>
                <a:gd name="T51" fmla="*/ 6 h 56"/>
                <a:gd name="T52" fmla="*/ 0 w 38"/>
                <a:gd name="T53" fmla="*/ 4 h 56"/>
                <a:gd name="T54" fmla="*/ 10 w 38"/>
                <a:gd name="T55" fmla="*/ 0 h 56"/>
                <a:gd name="T56" fmla="*/ 12 w 38"/>
                <a:gd name="T57" fmla="*/ 0 h 56"/>
                <a:gd name="T58" fmla="*/ 12 w 38"/>
                <a:gd name="T59" fmla="*/ 26 h 56"/>
                <a:gd name="T60" fmla="*/ 12 w 38"/>
                <a:gd name="T61" fmla="*/ 30 h 56"/>
                <a:gd name="T62" fmla="*/ 12 w 38"/>
                <a:gd name="T63" fmla="*/ 50 h 56"/>
                <a:gd name="T64" fmla="*/ 14 w 38"/>
                <a:gd name="T65" fmla="*/ 52 h 56"/>
                <a:gd name="T66" fmla="*/ 16 w 38"/>
                <a:gd name="T67" fmla="*/ 54 h 56"/>
                <a:gd name="T68" fmla="*/ 18 w 38"/>
                <a:gd name="T69" fmla="*/ 54 h 56"/>
                <a:gd name="T70" fmla="*/ 20 w 38"/>
                <a:gd name="T71" fmla="*/ 54 h 56"/>
                <a:gd name="T72" fmla="*/ 24 w 38"/>
                <a:gd name="T73" fmla="*/ 54 h 56"/>
                <a:gd name="T74" fmla="*/ 28 w 38"/>
                <a:gd name="T75" fmla="*/ 50 h 56"/>
                <a:gd name="T76" fmla="*/ 30 w 38"/>
                <a:gd name="T77" fmla="*/ 46 h 56"/>
                <a:gd name="T78" fmla="*/ 30 w 38"/>
                <a:gd name="T79" fmla="*/ 40 h 56"/>
                <a:gd name="T80" fmla="*/ 30 w 38"/>
                <a:gd name="T81" fmla="*/ 34 h 56"/>
                <a:gd name="T82" fmla="*/ 28 w 38"/>
                <a:gd name="T83" fmla="*/ 28 h 56"/>
                <a:gd name="T84" fmla="*/ 24 w 38"/>
                <a:gd name="T85" fmla="*/ 26 h 56"/>
                <a:gd name="T86" fmla="*/ 20 w 38"/>
                <a:gd name="T87" fmla="*/ 26 h 56"/>
                <a:gd name="T88" fmla="*/ 18 w 38"/>
                <a:gd name="T89" fmla="*/ 26 h 56"/>
                <a:gd name="T90" fmla="*/ 16 w 38"/>
                <a:gd name="T91" fmla="*/ 26 h 56"/>
                <a:gd name="T92" fmla="*/ 14 w 38"/>
                <a:gd name="T93" fmla="*/ 28 h 56"/>
                <a:gd name="T94" fmla="*/ 12 w 38"/>
                <a:gd name="T95" fmla="*/ 30 h 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"/>
                <a:gd name="T145" fmla="*/ 0 h 56"/>
                <a:gd name="T146" fmla="*/ 38 w 38"/>
                <a:gd name="T147" fmla="*/ 56 h 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" h="56">
                  <a:moveTo>
                    <a:pt x="12" y="26"/>
                  </a:moveTo>
                  <a:lnTo>
                    <a:pt x="16" y="22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8" y="20"/>
                  </a:lnTo>
                  <a:lnTo>
                    <a:pt x="34" y="24"/>
                  </a:lnTo>
                  <a:lnTo>
                    <a:pt x="36" y="30"/>
                  </a:lnTo>
                  <a:lnTo>
                    <a:pt x="38" y="36"/>
                  </a:lnTo>
                  <a:lnTo>
                    <a:pt x="36" y="42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30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28" y="50"/>
                  </a:lnTo>
                  <a:lnTo>
                    <a:pt x="30" y="46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28" y="28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1" name="Freeform 138"/>
            <p:cNvSpPr>
              <a:spLocks noEditPoints="1"/>
            </p:cNvSpPr>
            <p:nvPr/>
          </p:nvSpPr>
          <p:spPr bwMode="auto">
            <a:xfrm>
              <a:off x="4036" y="2984"/>
              <a:ext cx="16" cy="56"/>
            </a:xfrm>
            <a:custGeom>
              <a:avLst/>
              <a:gdLst>
                <a:gd name="T0" fmla="*/ 6 w 16"/>
                <a:gd name="T1" fmla="*/ 0 h 56"/>
                <a:gd name="T2" fmla="*/ 8 w 16"/>
                <a:gd name="T3" fmla="*/ 0 h 56"/>
                <a:gd name="T4" fmla="*/ 10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0 w 16"/>
                <a:gd name="T13" fmla="*/ 8 h 56"/>
                <a:gd name="T14" fmla="*/ 8 w 16"/>
                <a:gd name="T15" fmla="*/ 8 h 56"/>
                <a:gd name="T16" fmla="*/ 6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2 w 16"/>
                <a:gd name="T23" fmla="*/ 6 h 56"/>
                <a:gd name="T24" fmla="*/ 2 w 16"/>
                <a:gd name="T25" fmla="*/ 4 h 56"/>
                <a:gd name="T26" fmla="*/ 2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6 w 16"/>
                <a:gd name="T33" fmla="*/ 0 h 56"/>
                <a:gd name="T34" fmla="*/ 10 w 16"/>
                <a:gd name="T35" fmla="*/ 20 h 56"/>
                <a:gd name="T36" fmla="*/ 10 w 16"/>
                <a:gd name="T37" fmla="*/ 48 h 56"/>
                <a:gd name="T38" fmla="*/ 10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2 w 16"/>
                <a:gd name="T45" fmla="*/ 54 h 56"/>
                <a:gd name="T46" fmla="*/ 14 w 16"/>
                <a:gd name="T47" fmla="*/ 56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6 h 56"/>
                <a:gd name="T58" fmla="*/ 2 w 16"/>
                <a:gd name="T59" fmla="*/ 54 h 56"/>
                <a:gd name="T60" fmla="*/ 2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2 w 16"/>
                <a:gd name="T79" fmla="*/ 24 h 56"/>
                <a:gd name="T80" fmla="*/ 2 w 16"/>
                <a:gd name="T81" fmla="*/ 24 h 56"/>
                <a:gd name="T82" fmla="*/ 0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0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6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close/>
                  <a:moveTo>
                    <a:pt x="10" y="20"/>
                  </a:moveTo>
                  <a:lnTo>
                    <a:pt x="10" y="48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2" name="Freeform 139"/>
            <p:cNvSpPr>
              <a:spLocks/>
            </p:cNvSpPr>
            <p:nvPr/>
          </p:nvSpPr>
          <p:spPr bwMode="auto">
            <a:xfrm>
              <a:off x="4056" y="3004"/>
              <a:ext cx="38" cy="36"/>
            </a:xfrm>
            <a:custGeom>
              <a:avLst/>
              <a:gdLst>
                <a:gd name="T0" fmla="*/ 10 w 38"/>
                <a:gd name="T1" fmla="*/ 8 h 36"/>
                <a:gd name="T2" fmla="*/ 14 w 38"/>
                <a:gd name="T3" fmla="*/ 2 h 36"/>
                <a:gd name="T4" fmla="*/ 18 w 38"/>
                <a:gd name="T5" fmla="*/ 0 h 36"/>
                <a:gd name="T6" fmla="*/ 22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2 w 38"/>
                <a:gd name="T17" fmla="*/ 8 h 36"/>
                <a:gd name="T18" fmla="*/ 32 w 38"/>
                <a:gd name="T19" fmla="*/ 12 h 36"/>
                <a:gd name="T20" fmla="*/ 32 w 38"/>
                <a:gd name="T21" fmla="*/ 28 h 36"/>
                <a:gd name="T22" fmla="*/ 32 w 38"/>
                <a:gd name="T23" fmla="*/ 30 h 36"/>
                <a:gd name="T24" fmla="*/ 32 w 38"/>
                <a:gd name="T25" fmla="*/ 32 h 36"/>
                <a:gd name="T26" fmla="*/ 34 w 38"/>
                <a:gd name="T27" fmla="*/ 34 h 36"/>
                <a:gd name="T28" fmla="*/ 34 w 38"/>
                <a:gd name="T29" fmla="*/ 34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0 w 38"/>
                <a:gd name="T37" fmla="*/ 36 h 36"/>
                <a:gd name="T38" fmla="*/ 20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4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4 w 38"/>
                <a:gd name="T59" fmla="*/ 6 h 36"/>
                <a:gd name="T60" fmla="*/ 22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0 w 38"/>
                <a:gd name="T67" fmla="*/ 10 h 36"/>
                <a:gd name="T68" fmla="*/ 10 w 38"/>
                <a:gd name="T69" fmla="*/ 28 h 36"/>
                <a:gd name="T70" fmla="*/ 10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2 w 38"/>
                <a:gd name="T77" fmla="*/ 34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6 h 36"/>
                <a:gd name="T106" fmla="*/ 4 w 38"/>
                <a:gd name="T107" fmla="*/ 4 h 36"/>
                <a:gd name="T108" fmla="*/ 2 w 38"/>
                <a:gd name="T109" fmla="*/ 4 h 36"/>
                <a:gd name="T110" fmla="*/ 2 w 38"/>
                <a:gd name="T111" fmla="*/ 4 h 36"/>
                <a:gd name="T112" fmla="*/ 0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0 w 38"/>
                <a:gd name="T121" fmla="*/ 0 h 36"/>
                <a:gd name="T122" fmla="*/ 10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0" y="8"/>
                  </a:moveTo>
                  <a:lnTo>
                    <a:pt x="14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3" name="Rectangle 140"/>
            <p:cNvSpPr>
              <a:spLocks noChangeArrowheads="1"/>
            </p:cNvSpPr>
            <p:nvPr/>
          </p:nvSpPr>
          <p:spPr bwMode="auto">
            <a:xfrm>
              <a:off x="4200" y="1980"/>
              <a:ext cx="4" cy="113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4" name="Rectangle 141"/>
            <p:cNvSpPr>
              <a:spLocks noChangeArrowheads="1"/>
            </p:cNvSpPr>
            <p:nvPr/>
          </p:nvSpPr>
          <p:spPr bwMode="auto">
            <a:xfrm>
              <a:off x="1552" y="3108"/>
              <a:ext cx="2650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5" name="Line 142"/>
            <p:cNvSpPr>
              <a:spLocks noChangeShapeType="1"/>
            </p:cNvSpPr>
            <p:nvPr/>
          </p:nvSpPr>
          <p:spPr bwMode="auto">
            <a:xfrm flipH="1">
              <a:off x="1794" y="2118"/>
              <a:ext cx="520" cy="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6" name="Line 143"/>
            <p:cNvSpPr>
              <a:spLocks noChangeShapeType="1"/>
            </p:cNvSpPr>
            <p:nvPr/>
          </p:nvSpPr>
          <p:spPr bwMode="auto">
            <a:xfrm>
              <a:off x="2314" y="2118"/>
              <a:ext cx="494" cy="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7" name="Line 144"/>
            <p:cNvSpPr>
              <a:spLocks noChangeShapeType="1"/>
            </p:cNvSpPr>
            <p:nvPr/>
          </p:nvSpPr>
          <p:spPr bwMode="auto">
            <a:xfrm>
              <a:off x="1792" y="2306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8" name="Line 145"/>
            <p:cNvSpPr>
              <a:spLocks noChangeShapeType="1"/>
            </p:cNvSpPr>
            <p:nvPr/>
          </p:nvSpPr>
          <p:spPr bwMode="auto">
            <a:xfrm>
              <a:off x="1792" y="2498"/>
              <a:ext cx="1" cy="4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9" name="Line 146"/>
            <p:cNvSpPr>
              <a:spLocks noChangeShapeType="1"/>
            </p:cNvSpPr>
            <p:nvPr/>
          </p:nvSpPr>
          <p:spPr bwMode="auto">
            <a:xfrm flipH="1">
              <a:off x="2314" y="2308"/>
              <a:ext cx="494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0" name="Line 147"/>
            <p:cNvSpPr>
              <a:spLocks noChangeShapeType="1"/>
            </p:cNvSpPr>
            <p:nvPr/>
          </p:nvSpPr>
          <p:spPr bwMode="auto">
            <a:xfrm>
              <a:off x="2808" y="2308"/>
              <a:ext cx="1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1" name="Line 148"/>
            <p:cNvSpPr>
              <a:spLocks noChangeShapeType="1"/>
            </p:cNvSpPr>
            <p:nvPr/>
          </p:nvSpPr>
          <p:spPr bwMode="auto">
            <a:xfrm>
              <a:off x="2808" y="2308"/>
              <a:ext cx="654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2" name="Line 149"/>
            <p:cNvSpPr>
              <a:spLocks noChangeShapeType="1"/>
            </p:cNvSpPr>
            <p:nvPr/>
          </p:nvSpPr>
          <p:spPr bwMode="auto">
            <a:xfrm>
              <a:off x="2312" y="2500"/>
              <a:ext cx="1" cy="47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3" name="Line 150"/>
            <p:cNvSpPr>
              <a:spLocks noChangeShapeType="1"/>
            </p:cNvSpPr>
            <p:nvPr/>
          </p:nvSpPr>
          <p:spPr bwMode="auto">
            <a:xfrm>
              <a:off x="2808" y="2498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4" name="Line 151"/>
            <p:cNvSpPr>
              <a:spLocks noChangeShapeType="1"/>
            </p:cNvSpPr>
            <p:nvPr/>
          </p:nvSpPr>
          <p:spPr bwMode="auto">
            <a:xfrm>
              <a:off x="2808" y="2688"/>
              <a:ext cx="1" cy="2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5" name="Line 152"/>
            <p:cNvSpPr>
              <a:spLocks noChangeShapeType="1"/>
            </p:cNvSpPr>
            <p:nvPr/>
          </p:nvSpPr>
          <p:spPr bwMode="auto">
            <a:xfrm flipH="1">
              <a:off x="3170" y="2498"/>
              <a:ext cx="292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6" name="Line 153"/>
            <p:cNvSpPr>
              <a:spLocks noChangeShapeType="1"/>
            </p:cNvSpPr>
            <p:nvPr/>
          </p:nvSpPr>
          <p:spPr bwMode="auto">
            <a:xfrm>
              <a:off x="3462" y="249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7" name="Line 154"/>
            <p:cNvSpPr>
              <a:spLocks noChangeShapeType="1"/>
            </p:cNvSpPr>
            <p:nvPr/>
          </p:nvSpPr>
          <p:spPr bwMode="auto">
            <a:xfrm>
              <a:off x="3168" y="2688"/>
              <a:ext cx="1" cy="2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8" name="Line 155"/>
            <p:cNvSpPr>
              <a:spLocks noChangeShapeType="1"/>
            </p:cNvSpPr>
            <p:nvPr/>
          </p:nvSpPr>
          <p:spPr bwMode="auto">
            <a:xfrm flipH="1">
              <a:off x="3462" y="268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9" name="Line 156"/>
            <p:cNvSpPr>
              <a:spLocks noChangeShapeType="1"/>
            </p:cNvSpPr>
            <p:nvPr/>
          </p:nvSpPr>
          <p:spPr bwMode="auto">
            <a:xfrm>
              <a:off x="3752" y="268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0" name="Line 157"/>
            <p:cNvSpPr>
              <a:spLocks noChangeShapeType="1"/>
            </p:cNvSpPr>
            <p:nvPr/>
          </p:nvSpPr>
          <p:spPr bwMode="auto">
            <a:xfrm>
              <a:off x="3464" y="2880"/>
              <a:ext cx="1" cy="1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1" name="Line 158"/>
            <p:cNvSpPr>
              <a:spLocks noChangeShapeType="1"/>
            </p:cNvSpPr>
            <p:nvPr/>
          </p:nvSpPr>
          <p:spPr bwMode="auto">
            <a:xfrm>
              <a:off x="4040" y="2880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0943" name="Rectangle 159"/>
          <p:cNvSpPr>
            <a:spLocks noChangeArrowheads="1"/>
          </p:cNvSpPr>
          <p:nvPr/>
        </p:nvSpPr>
        <p:spPr bwMode="auto">
          <a:xfrm>
            <a:off x="3200400" y="2057400"/>
            <a:ext cx="556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1">
              <a:solidFill>
                <a:schemeClr val="accent2"/>
              </a:solidFill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P</a:t>
            </a:r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(VP -&gt; V NP PP | VP, dumped) =.67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20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30944" name="Rectangle 160"/>
          <p:cNvSpPr>
            <a:spLocks noChangeArrowheads="1"/>
          </p:cNvSpPr>
          <p:nvPr/>
        </p:nvSpPr>
        <p:spPr bwMode="auto">
          <a:xfrm>
            <a:off x="5029200" y="2514600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1">
              <a:solidFill>
                <a:schemeClr val="accent2"/>
              </a:solidFill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P</a:t>
            </a:r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(into | PP, dumped)=.22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2000" b="1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943" grpId="0" autoUpdateAnimBg="0"/>
      <p:bldP spid="63094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DA0D5BE-B15D-4E9A-A668-45017E1B0A5D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FFCB72-1AB4-4579-9046-BCC7F5880BD2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 (wrong)</a:t>
            </a:r>
          </a:p>
        </p:txBody>
      </p:sp>
      <p:sp>
        <p:nvSpPr>
          <p:cNvPr id="33798" name="AutoShape 3"/>
          <p:cNvSpPr>
            <a:spLocks noChangeAspect="1" noChangeArrowheads="1" noTextEdit="1"/>
          </p:cNvSpPr>
          <p:nvPr/>
        </p:nvSpPr>
        <p:spPr bwMode="auto">
          <a:xfrm>
            <a:off x="457200" y="1922463"/>
            <a:ext cx="8321675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4"/>
          <p:cNvSpPr>
            <a:spLocks noChangeArrowheads="1"/>
          </p:cNvSpPr>
          <p:nvPr/>
        </p:nvSpPr>
        <p:spPr bwMode="auto">
          <a:xfrm>
            <a:off x="457200" y="1922463"/>
            <a:ext cx="8321675" cy="4186237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Rectangle 5"/>
          <p:cNvSpPr>
            <a:spLocks noChangeArrowheads="1"/>
          </p:cNvSpPr>
          <p:nvPr/>
        </p:nvSpPr>
        <p:spPr bwMode="auto">
          <a:xfrm>
            <a:off x="482600" y="1935163"/>
            <a:ext cx="8253413" cy="127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Rectangle 6"/>
          <p:cNvSpPr>
            <a:spLocks noChangeArrowheads="1"/>
          </p:cNvSpPr>
          <p:nvPr/>
        </p:nvSpPr>
        <p:spPr bwMode="auto">
          <a:xfrm>
            <a:off x="482600" y="1960563"/>
            <a:ext cx="12700" cy="412273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2" name="Freeform 7"/>
          <p:cNvSpPr>
            <a:spLocks/>
          </p:cNvSpPr>
          <p:nvPr/>
        </p:nvSpPr>
        <p:spPr bwMode="auto">
          <a:xfrm>
            <a:off x="2355850" y="2114550"/>
            <a:ext cx="106363" cy="169863"/>
          </a:xfrm>
          <a:custGeom>
            <a:avLst/>
            <a:gdLst>
              <a:gd name="T0" fmla="*/ 2147483647 w 64"/>
              <a:gd name="T1" fmla="*/ 2147483647 h 102"/>
              <a:gd name="T2" fmla="*/ 2147483647 w 64"/>
              <a:gd name="T3" fmla="*/ 2147483647 h 102"/>
              <a:gd name="T4" fmla="*/ 2147483647 w 64"/>
              <a:gd name="T5" fmla="*/ 2147483647 h 102"/>
              <a:gd name="T6" fmla="*/ 2147483647 w 64"/>
              <a:gd name="T7" fmla="*/ 2147483647 h 102"/>
              <a:gd name="T8" fmla="*/ 2147483647 w 64"/>
              <a:gd name="T9" fmla="*/ 2147483647 h 102"/>
              <a:gd name="T10" fmla="*/ 2147483647 w 64"/>
              <a:gd name="T11" fmla="*/ 2147483647 h 102"/>
              <a:gd name="T12" fmla="*/ 2147483647 w 64"/>
              <a:gd name="T13" fmla="*/ 2147483647 h 102"/>
              <a:gd name="T14" fmla="*/ 2147483647 w 64"/>
              <a:gd name="T15" fmla="*/ 2147483647 h 102"/>
              <a:gd name="T16" fmla="*/ 2147483647 w 64"/>
              <a:gd name="T17" fmla="*/ 2147483647 h 102"/>
              <a:gd name="T18" fmla="*/ 2147483647 w 64"/>
              <a:gd name="T19" fmla="*/ 2147483647 h 102"/>
              <a:gd name="T20" fmla="*/ 2147483647 w 64"/>
              <a:gd name="T21" fmla="*/ 2147483647 h 102"/>
              <a:gd name="T22" fmla="*/ 2147483647 w 64"/>
              <a:gd name="T23" fmla="*/ 2147483647 h 102"/>
              <a:gd name="T24" fmla="*/ 2147483647 w 64"/>
              <a:gd name="T25" fmla="*/ 2147483647 h 102"/>
              <a:gd name="T26" fmla="*/ 2147483647 w 64"/>
              <a:gd name="T27" fmla="*/ 2147483647 h 102"/>
              <a:gd name="T28" fmla="*/ 2147483647 w 64"/>
              <a:gd name="T29" fmla="*/ 2147483647 h 102"/>
              <a:gd name="T30" fmla="*/ 2147483647 w 64"/>
              <a:gd name="T31" fmla="*/ 2147483647 h 102"/>
              <a:gd name="T32" fmla="*/ 2147483647 w 64"/>
              <a:gd name="T33" fmla="*/ 2147483647 h 102"/>
              <a:gd name="T34" fmla="*/ 2147483647 w 64"/>
              <a:gd name="T35" fmla="*/ 2147483647 h 102"/>
              <a:gd name="T36" fmla="*/ 2147483647 w 64"/>
              <a:gd name="T37" fmla="*/ 2147483647 h 102"/>
              <a:gd name="T38" fmla="*/ 0 w 64"/>
              <a:gd name="T39" fmla="*/ 2147483647 h 102"/>
              <a:gd name="T40" fmla="*/ 2147483647 w 64"/>
              <a:gd name="T41" fmla="*/ 2147483647 h 102"/>
              <a:gd name="T42" fmla="*/ 2147483647 w 64"/>
              <a:gd name="T43" fmla="*/ 2147483647 h 102"/>
              <a:gd name="T44" fmla="*/ 2147483647 w 64"/>
              <a:gd name="T45" fmla="*/ 2147483647 h 102"/>
              <a:gd name="T46" fmla="*/ 2147483647 w 64"/>
              <a:gd name="T47" fmla="*/ 2147483647 h 102"/>
              <a:gd name="T48" fmla="*/ 2147483647 w 64"/>
              <a:gd name="T49" fmla="*/ 2147483647 h 102"/>
              <a:gd name="T50" fmla="*/ 2147483647 w 64"/>
              <a:gd name="T51" fmla="*/ 2147483647 h 102"/>
              <a:gd name="T52" fmla="*/ 2147483647 w 64"/>
              <a:gd name="T53" fmla="*/ 2147483647 h 102"/>
              <a:gd name="T54" fmla="*/ 2147483647 w 64"/>
              <a:gd name="T55" fmla="*/ 2147483647 h 102"/>
              <a:gd name="T56" fmla="*/ 2147483647 w 64"/>
              <a:gd name="T57" fmla="*/ 2147483647 h 102"/>
              <a:gd name="T58" fmla="*/ 2147483647 w 64"/>
              <a:gd name="T59" fmla="*/ 2147483647 h 102"/>
              <a:gd name="T60" fmla="*/ 0 w 64"/>
              <a:gd name="T61" fmla="*/ 2147483647 h 102"/>
              <a:gd name="T62" fmla="*/ 0 w 64"/>
              <a:gd name="T63" fmla="*/ 2147483647 h 102"/>
              <a:gd name="T64" fmla="*/ 2147483647 w 64"/>
              <a:gd name="T65" fmla="*/ 0 h 102"/>
              <a:gd name="T66" fmla="*/ 2147483647 w 64"/>
              <a:gd name="T67" fmla="*/ 0 h 102"/>
              <a:gd name="T68" fmla="*/ 2147483647 w 64"/>
              <a:gd name="T69" fmla="*/ 2147483647 h 102"/>
              <a:gd name="T70" fmla="*/ 2147483647 w 64"/>
              <a:gd name="T71" fmla="*/ 2147483647 h 102"/>
              <a:gd name="T72" fmla="*/ 2147483647 w 64"/>
              <a:gd name="T73" fmla="*/ 2147483647 h 102"/>
              <a:gd name="T74" fmla="*/ 2147483647 w 64"/>
              <a:gd name="T75" fmla="*/ 0 h 10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4"/>
              <a:gd name="T115" fmla="*/ 0 h 102"/>
              <a:gd name="T116" fmla="*/ 64 w 64"/>
              <a:gd name="T117" fmla="*/ 102 h 10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4" h="102">
                <a:moveTo>
                  <a:pt x="60" y="0"/>
                </a:moveTo>
                <a:lnTo>
                  <a:pt x="60" y="34"/>
                </a:lnTo>
                <a:lnTo>
                  <a:pt x="56" y="34"/>
                </a:lnTo>
                <a:lnTo>
                  <a:pt x="56" y="27"/>
                </a:lnTo>
                <a:lnTo>
                  <a:pt x="53" y="19"/>
                </a:lnTo>
                <a:lnTo>
                  <a:pt x="49" y="12"/>
                </a:lnTo>
                <a:lnTo>
                  <a:pt x="41" y="8"/>
                </a:lnTo>
                <a:lnTo>
                  <a:pt x="38" y="4"/>
                </a:lnTo>
                <a:lnTo>
                  <a:pt x="30" y="4"/>
                </a:lnTo>
                <a:lnTo>
                  <a:pt x="23" y="4"/>
                </a:lnTo>
                <a:lnTo>
                  <a:pt x="15" y="8"/>
                </a:lnTo>
                <a:lnTo>
                  <a:pt x="11" y="15"/>
                </a:lnTo>
                <a:lnTo>
                  <a:pt x="11" y="19"/>
                </a:lnTo>
                <a:lnTo>
                  <a:pt x="11" y="23"/>
                </a:lnTo>
                <a:lnTo>
                  <a:pt x="15" y="27"/>
                </a:lnTo>
                <a:lnTo>
                  <a:pt x="19" y="34"/>
                </a:lnTo>
                <a:lnTo>
                  <a:pt x="26" y="38"/>
                </a:lnTo>
                <a:lnTo>
                  <a:pt x="38" y="42"/>
                </a:lnTo>
                <a:lnTo>
                  <a:pt x="49" y="49"/>
                </a:lnTo>
                <a:lnTo>
                  <a:pt x="56" y="57"/>
                </a:lnTo>
                <a:lnTo>
                  <a:pt x="60" y="60"/>
                </a:lnTo>
                <a:lnTo>
                  <a:pt x="64" y="64"/>
                </a:lnTo>
                <a:lnTo>
                  <a:pt x="64" y="68"/>
                </a:lnTo>
                <a:lnTo>
                  <a:pt x="64" y="75"/>
                </a:lnTo>
                <a:lnTo>
                  <a:pt x="64" y="87"/>
                </a:lnTo>
                <a:lnTo>
                  <a:pt x="56" y="94"/>
                </a:lnTo>
                <a:lnTo>
                  <a:pt x="45" y="102"/>
                </a:lnTo>
                <a:lnTo>
                  <a:pt x="34" y="102"/>
                </a:lnTo>
                <a:lnTo>
                  <a:pt x="30" y="102"/>
                </a:lnTo>
                <a:lnTo>
                  <a:pt x="26" y="102"/>
                </a:lnTo>
                <a:lnTo>
                  <a:pt x="23" y="102"/>
                </a:lnTo>
                <a:lnTo>
                  <a:pt x="15" y="98"/>
                </a:lnTo>
                <a:lnTo>
                  <a:pt x="11" y="98"/>
                </a:lnTo>
                <a:lnTo>
                  <a:pt x="8" y="98"/>
                </a:lnTo>
                <a:lnTo>
                  <a:pt x="4" y="98"/>
                </a:lnTo>
                <a:lnTo>
                  <a:pt x="4" y="102"/>
                </a:lnTo>
                <a:lnTo>
                  <a:pt x="0" y="102"/>
                </a:lnTo>
                <a:lnTo>
                  <a:pt x="0" y="68"/>
                </a:lnTo>
                <a:lnTo>
                  <a:pt x="4" y="68"/>
                </a:lnTo>
                <a:lnTo>
                  <a:pt x="4" y="79"/>
                </a:lnTo>
                <a:lnTo>
                  <a:pt x="8" y="87"/>
                </a:lnTo>
                <a:lnTo>
                  <a:pt x="11" y="90"/>
                </a:lnTo>
                <a:lnTo>
                  <a:pt x="19" y="94"/>
                </a:lnTo>
                <a:lnTo>
                  <a:pt x="26" y="98"/>
                </a:lnTo>
                <a:lnTo>
                  <a:pt x="34" y="98"/>
                </a:lnTo>
                <a:lnTo>
                  <a:pt x="41" y="98"/>
                </a:lnTo>
                <a:lnTo>
                  <a:pt x="45" y="94"/>
                </a:lnTo>
                <a:lnTo>
                  <a:pt x="53" y="87"/>
                </a:lnTo>
                <a:lnTo>
                  <a:pt x="53" y="83"/>
                </a:lnTo>
                <a:lnTo>
                  <a:pt x="53" y="79"/>
                </a:lnTo>
                <a:lnTo>
                  <a:pt x="49" y="75"/>
                </a:lnTo>
                <a:lnTo>
                  <a:pt x="49" y="72"/>
                </a:lnTo>
                <a:lnTo>
                  <a:pt x="45" y="68"/>
                </a:lnTo>
                <a:lnTo>
                  <a:pt x="38" y="64"/>
                </a:lnTo>
                <a:lnTo>
                  <a:pt x="30" y="57"/>
                </a:lnTo>
                <a:lnTo>
                  <a:pt x="19" y="53"/>
                </a:lnTo>
                <a:lnTo>
                  <a:pt x="11" y="45"/>
                </a:lnTo>
                <a:lnTo>
                  <a:pt x="4" y="42"/>
                </a:lnTo>
                <a:lnTo>
                  <a:pt x="0" y="38"/>
                </a:lnTo>
                <a:lnTo>
                  <a:pt x="0" y="30"/>
                </a:lnTo>
                <a:lnTo>
                  <a:pt x="0" y="27"/>
                </a:lnTo>
                <a:lnTo>
                  <a:pt x="0" y="15"/>
                </a:lnTo>
                <a:lnTo>
                  <a:pt x="8" y="8"/>
                </a:lnTo>
                <a:lnTo>
                  <a:pt x="19" y="0"/>
                </a:lnTo>
                <a:lnTo>
                  <a:pt x="30" y="0"/>
                </a:lnTo>
                <a:lnTo>
                  <a:pt x="38" y="0"/>
                </a:lnTo>
                <a:lnTo>
                  <a:pt x="45" y="4"/>
                </a:lnTo>
                <a:lnTo>
                  <a:pt x="49" y="4"/>
                </a:lnTo>
                <a:lnTo>
                  <a:pt x="53" y="8"/>
                </a:lnTo>
                <a:lnTo>
                  <a:pt x="53" y="4"/>
                </a:lnTo>
                <a:lnTo>
                  <a:pt x="56" y="4"/>
                </a:lnTo>
                <a:lnTo>
                  <a:pt x="56" y="0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Freeform 8"/>
          <p:cNvSpPr>
            <a:spLocks/>
          </p:cNvSpPr>
          <p:nvPr/>
        </p:nvSpPr>
        <p:spPr bwMode="auto">
          <a:xfrm>
            <a:off x="2487613" y="2109788"/>
            <a:ext cx="68262" cy="223837"/>
          </a:xfrm>
          <a:custGeom>
            <a:avLst/>
            <a:gdLst>
              <a:gd name="T0" fmla="*/ 2147483647 w 41"/>
              <a:gd name="T1" fmla="*/ 2147483647 h 135"/>
              <a:gd name="T2" fmla="*/ 2147483647 w 41"/>
              <a:gd name="T3" fmla="*/ 2147483647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0 w 41"/>
              <a:gd name="T13" fmla="*/ 2147483647 h 135"/>
              <a:gd name="T14" fmla="*/ 0 w 41"/>
              <a:gd name="T15" fmla="*/ 2147483647 h 135"/>
              <a:gd name="T16" fmla="*/ 0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2147483647 w 41"/>
              <a:gd name="T27" fmla="*/ 0 h 135"/>
              <a:gd name="T28" fmla="*/ 2147483647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2147483647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41" y="131"/>
                </a:moveTo>
                <a:lnTo>
                  <a:pt x="41" y="135"/>
                </a:lnTo>
                <a:lnTo>
                  <a:pt x="30" y="131"/>
                </a:lnTo>
                <a:lnTo>
                  <a:pt x="22" y="123"/>
                </a:lnTo>
                <a:lnTo>
                  <a:pt x="11" y="112"/>
                </a:lnTo>
                <a:lnTo>
                  <a:pt x="7" y="97"/>
                </a:lnTo>
                <a:lnTo>
                  <a:pt x="0" y="82"/>
                </a:lnTo>
                <a:lnTo>
                  <a:pt x="0" y="67"/>
                </a:lnTo>
                <a:lnTo>
                  <a:pt x="0" y="52"/>
                </a:lnTo>
                <a:lnTo>
                  <a:pt x="4" y="41"/>
                </a:lnTo>
                <a:lnTo>
                  <a:pt x="11" y="26"/>
                </a:lnTo>
                <a:lnTo>
                  <a:pt x="19" y="15"/>
                </a:lnTo>
                <a:lnTo>
                  <a:pt x="30" y="7"/>
                </a:lnTo>
                <a:lnTo>
                  <a:pt x="41" y="0"/>
                </a:lnTo>
                <a:lnTo>
                  <a:pt x="41" y="3"/>
                </a:lnTo>
                <a:lnTo>
                  <a:pt x="34" y="11"/>
                </a:lnTo>
                <a:lnTo>
                  <a:pt x="26" y="18"/>
                </a:lnTo>
                <a:lnTo>
                  <a:pt x="19" y="26"/>
                </a:lnTo>
                <a:lnTo>
                  <a:pt x="19" y="41"/>
                </a:lnTo>
                <a:lnTo>
                  <a:pt x="15" y="52"/>
                </a:lnTo>
                <a:lnTo>
                  <a:pt x="15" y="67"/>
                </a:lnTo>
                <a:lnTo>
                  <a:pt x="15" y="82"/>
                </a:lnTo>
                <a:lnTo>
                  <a:pt x="15" y="93"/>
                </a:lnTo>
                <a:lnTo>
                  <a:pt x="19" y="105"/>
                </a:lnTo>
                <a:lnTo>
                  <a:pt x="22" y="112"/>
                </a:lnTo>
                <a:lnTo>
                  <a:pt x="22" y="116"/>
                </a:lnTo>
                <a:lnTo>
                  <a:pt x="30" y="123"/>
                </a:lnTo>
                <a:lnTo>
                  <a:pt x="34" y="127"/>
                </a:lnTo>
                <a:lnTo>
                  <a:pt x="41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Freeform 9"/>
          <p:cNvSpPr>
            <a:spLocks noEditPoints="1"/>
          </p:cNvSpPr>
          <p:nvPr/>
        </p:nvSpPr>
        <p:spPr bwMode="auto">
          <a:xfrm>
            <a:off x="2568575" y="2109788"/>
            <a:ext cx="111125" cy="174625"/>
          </a:xfrm>
          <a:custGeom>
            <a:avLst/>
            <a:gdLst>
              <a:gd name="T0" fmla="*/ 2147483647 w 67"/>
              <a:gd name="T1" fmla="*/ 2147483647 h 105"/>
              <a:gd name="T2" fmla="*/ 2147483647 w 67"/>
              <a:gd name="T3" fmla="*/ 2147483647 h 105"/>
              <a:gd name="T4" fmla="*/ 2147483647 w 67"/>
              <a:gd name="T5" fmla="*/ 2147483647 h 105"/>
              <a:gd name="T6" fmla="*/ 2147483647 w 67"/>
              <a:gd name="T7" fmla="*/ 2147483647 h 105"/>
              <a:gd name="T8" fmla="*/ 2147483647 w 67"/>
              <a:gd name="T9" fmla="*/ 2147483647 h 105"/>
              <a:gd name="T10" fmla="*/ 2147483647 w 67"/>
              <a:gd name="T11" fmla="*/ 2147483647 h 105"/>
              <a:gd name="T12" fmla="*/ 2147483647 w 67"/>
              <a:gd name="T13" fmla="*/ 2147483647 h 105"/>
              <a:gd name="T14" fmla="*/ 0 w 67"/>
              <a:gd name="T15" fmla="*/ 2147483647 h 105"/>
              <a:gd name="T16" fmla="*/ 0 w 67"/>
              <a:gd name="T17" fmla="*/ 2147483647 h 105"/>
              <a:gd name="T18" fmla="*/ 2147483647 w 67"/>
              <a:gd name="T19" fmla="*/ 2147483647 h 105"/>
              <a:gd name="T20" fmla="*/ 2147483647 w 67"/>
              <a:gd name="T21" fmla="*/ 2147483647 h 105"/>
              <a:gd name="T22" fmla="*/ 2147483647 w 67"/>
              <a:gd name="T23" fmla="*/ 2147483647 h 105"/>
              <a:gd name="T24" fmla="*/ 2147483647 w 67"/>
              <a:gd name="T25" fmla="*/ 2147483647 h 105"/>
              <a:gd name="T26" fmla="*/ 2147483647 w 67"/>
              <a:gd name="T27" fmla="*/ 2147483647 h 105"/>
              <a:gd name="T28" fmla="*/ 2147483647 w 67"/>
              <a:gd name="T29" fmla="*/ 2147483647 h 105"/>
              <a:gd name="T30" fmla="*/ 2147483647 w 67"/>
              <a:gd name="T31" fmla="*/ 2147483647 h 105"/>
              <a:gd name="T32" fmla="*/ 2147483647 w 67"/>
              <a:gd name="T33" fmla="*/ 2147483647 h 105"/>
              <a:gd name="T34" fmla="*/ 2147483647 w 67"/>
              <a:gd name="T35" fmla="*/ 2147483647 h 105"/>
              <a:gd name="T36" fmla="*/ 2147483647 w 67"/>
              <a:gd name="T37" fmla="*/ 2147483647 h 105"/>
              <a:gd name="T38" fmla="*/ 2147483647 w 67"/>
              <a:gd name="T39" fmla="*/ 2147483647 h 105"/>
              <a:gd name="T40" fmla="*/ 2147483647 w 67"/>
              <a:gd name="T41" fmla="*/ 2147483647 h 105"/>
              <a:gd name="T42" fmla="*/ 2147483647 w 67"/>
              <a:gd name="T43" fmla="*/ 2147483647 h 105"/>
              <a:gd name="T44" fmla="*/ 2147483647 w 67"/>
              <a:gd name="T45" fmla="*/ 2147483647 h 105"/>
              <a:gd name="T46" fmla="*/ 2147483647 w 67"/>
              <a:gd name="T47" fmla="*/ 2147483647 h 105"/>
              <a:gd name="T48" fmla="*/ 2147483647 w 67"/>
              <a:gd name="T49" fmla="*/ 2147483647 h 105"/>
              <a:gd name="T50" fmla="*/ 2147483647 w 67"/>
              <a:gd name="T51" fmla="*/ 2147483647 h 105"/>
              <a:gd name="T52" fmla="*/ 2147483647 w 67"/>
              <a:gd name="T53" fmla="*/ 0 h 105"/>
              <a:gd name="T54" fmla="*/ 2147483647 w 67"/>
              <a:gd name="T55" fmla="*/ 0 h 105"/>
              <a:gd name="T56" fmla="*/ 2147483647 w 67"/>
              <a:gd name="T57" fmla="*/ 2147483647 h 105"/>
              <a:gd name="T58" fmla="*/ 2147483647 w 67"/>
              <a:gd name="T59" fmla="*/ 2147483647 h 105"/>
              <a:gd name="T60" fmla="*/ 2147483647 w 67"/>
              <a:gd name="T61" fmla="*/ 2147483647 h 105"/>
              <a:gd name="T62" fmla="*/ 2147483647 w 67"/>
              <a:gd name="T63" fmla="*/ 2147483647 h 105"/>
              <a:gd name="T64" fmla="*/ 2147483647 w 67"/>
              <a:gd name="T65" fmla="*/ 2147483647 h 105"/>
              <a:gd name="T66" fmla="*/ 2147483647 w 67"/>
              <a:gd name="T67" fmla="*/ 2147483647 h 105"/>
              <a:gd name="T68" fmla="*/ 2147483647 w 67"/>
              <a:gd name="T69" fmla="*/ 2147483647 h 105"/>
              <a:gd name="T70" fmla="*/ 2147483647 w 67"/>
              <a:gd name="T71" fmla="*/ 2147483647 h 105"/>
              <a:gd name="T72" fmla="*/ 2147483647 w 67"/>
              <a:gd name="T73" fmla="*/ 2147483647 h 105"/>
              <a:gd name="T74" fmla="*/ 2147483647 w 67"/>
              <a:gd name="T75" fmla="*/ 2147483647 h 105"/>
              <a:gd name="T76" fmla="*/ 2147483647 w 67"/>
              <a:gd name="T77" fmla="*/ 2147483647 h 105"/>
              <a:gd name="T78" fmla="*/ 2147483647 w 67"/>
              <a:gd name="T79" fmla="*/ 2147483647 h 105"/>
              <a:gd name="T80" fmla="*/ 2147483647 w 67"/>
              <a:gd name="T81" fmla="*/ 2147483647 h 105"/>
              <a:gd name="T82" fmla="*/ 2147483647 w 67"/>
              <a:gd name="T83" fmla="*/ 2147483647 h 105"/>
              <a:gd name="T84" fmla="*/ 2147483647 w 67"/>
              <a:gd name="T85" fmla="*/ 2147483647 h 105"/>
              <a:gd name="T86" fmla="*/ 2147483647 w 67"/>
              <a:gd name="T87" fmla="*/ 2147483647 h 105"/>
              <a:gd name="T88" fmla="*/ 2147483647 w 67"/>
              <a:gd name="T89" fmla="*/ 2147483647 h 105"/>
              <a:gd name="T90" fmla="*/ 2147483647 w 67"/>
              <a:gd name="T91" fmla="*/ 2147483647 h 105"/>
              <a:gd name="T92" fmla="*/ 2147483647 w 67"/>
              <a:gd name="T93" fmla="*/ 2147483647 h 105"/>
              <a:gd name="T94" fmla="*/ 2147483647 w 67"/>
              <a:gd name="T95" fmla="*/ 2147483647 h 105"/>
              <a:gd name="T96" fmla="*/ 2147483647 w 67"/>
              <a:gd name="T97" fmla="*/ 2147483647 h 105"/>
              <a:gd name="T98" fmla="*/ 2147483647 w 67"/>
              <a:gd name="T99" fmla="*/ 2147483647 h 105"/>
              <a:gd name="T100" fmla="*/ 2147483647 w 67"/>
              <a:gd name="T101" fmla="*/ 2147483647 h 105"/>
              <a:gd name="T102" fmla="*/ 2147483647 w 67"/>
              <a:gd name="T103" fmla="*/ 2147483647 h 105"/>
              <a:gd name="T104" fmla="*/ 2147483647 w 67"/>
              <a:gd name="T105" fmla="*/ 2147483647 h 105"/>
              <a:gd name="T106" fmla="*/ 2147483647 w 67"/>
              <a:gd name="T107" fmla="*/ 2147483647 h 105"/>
              <a:gd name="T108" fmla="*/ 2147483647 w 67"/>
              <a:gd name="T109" fmla="*/ 2147483647 h 105"/>
              <a:gd name="T110" fmla="*/ 2147483647 w 67"/>
              <a:gd name="T111" fmla="*/ 2147483647 h 105"/>
              <a:gd name="T112" fmla="*/ 2147483647 w 67"/>
              <a:gd name="T113" fmla="*/ 2147483647 h 105"/>
              <a:gd name="T114" fmla="*/ 2147483647 w 67"/>
              <a:gd name="T115" fmla="*/ 2147483647 h 105"/>
              <a:gd name="T116" fmla="*/ 2147483647 w 67"/>
              <a:gd name="T117" fmla="*/ 2147483647 h 1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7"/>
              <a:gd name="T178" fmla="*/ 0 h 105"/>
              <a:gd name="T179" fmla="*/ 67 w 67"/>
              <a:gd name="T180" fmla="*/ 105 h 10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7" h="105">
                <a:moveTo>
                  <a:pt x="45" y="93"/>
                </a:moveTo>
                <a:lnTo>
                  <a:pt x="41" y="101"/>
                </a:lnTo>
                <a:lnTo>
                  <a:pt x="37" y="105"/>
                </a:lnTo>
                <a:lnTo>
                  <a:pt x="34" y="105"/>
                </a:lnTo>
                <a:lnTo>
                  <a:pt x="26" y="105"/>
                </a:lnTo>
                <a:lnTo>
                  <a:pt x="15" y="105"/>
                </a:lnTo>
                <a:lnTo>
                  <a:pt x="7" y="97"/>
                </a:lnTo>
                <a:lnTo>
                  <a:pt x="0" y="86"/>
                </a:lnTo>
                <a:lnTo>
                  <a:pt x="0" y="75"/>
                </a:lnTo>
                <a:lnTo>
                  <a:pt x="4" y="60"/>
                </a:lnTo>
                <a:lnTo>
                  <a:pt x="7" y="48"/>
                </a:lnTo>
                <a:lnTo>
                  <a:pt x="15" y="41"/>
                </a:lnTo>
                <a:lnTo>
                  <a:pt x="22" y="37"/>
                </a:lnTo>
                <a:lnTo>
                  <a:pt x="34" y="37"/>
                </a:lnTo>
                <a:lnTo>
                  <a:pt x="41" y="37"/>
                </a:lnTo>
                <a:lnTo>
                  <a:pt x="45" y="41"/>
                </a:lnTo>
                <a:lnTo>
                  <a:pt x="45" y="30"/>
                </a:lnTo>
                <a:lnTo>
                  <a:pt x="45" y="18"/>
                </a:lnTo>
                <a:lnTo>
                  <a:pt x="45" y="11"/>
                </a:lnTo>
                <a:lnTo>
                  <a:pt x="45" y="7"/>
                </a:lnTo>
                <a:lnTo>
                  <a:pt x="41" y="7"/>
                </a:lnTo>
                <a:lnTo>
                  <a:pt x="37" y="11"/>
                </a:lnTo>
                <a:lnTo>
                  <a:pt x="37" y="7"/>
                </a:lnTo>
                <a:lnTo>
                  <a:pt x="56" y="0"/>
                </a:lnTo>
                <a:lnTo>
                  <a:pt x="60" y="0"/>
                </a:lnTo>
                <a:lnTo>
                  <a:pt x="60" y="78"/>
                </a:lnTo>
                <a:lnTo>
                  <a:pt x="60" y="90"/>
                </a:lnTo>
                <a:lnTo>
                  <a:pt x="60" y="93"/>
                </a:lnTo>
                <a:lnTo>
                  <a:pt x="60" y="97"/>
                </a:lnTo>
                <a:lnTo>
                  <a:pt x="64" y="97"/>
                </a:lnTo>
                <a:lnTo>
                  <a:pt x="67" y="97"/>
                </a:lnTo>
                <a:lnTo>
                  <a:pt x="49" y="105"/>
                </a:lnTo>
                <a:lnTo>
                  <a:pt x="45" y="105"/>
                </a:lnTo>
                <a:lnTo>
                  <a:pt x="45" y="93"/>
                </a:lnTo>
                <a:close/>
                <a:moveTo>
                  <a:pt x="45" y="90"/>
                </a:moveTo>
                <a:lnTo>
                  <a:pt x="45" y="56"/>
                </a:lnTo>
                <a:lnTo>
                  <a:pt x="45" y="52"/>
                </a:lnTo>
                <a:lnTo>
                  <a:pt x="45" y="48"/>
                </a:lnTo>
                <a:lnTo>
                  <a:pt x="41" y="45"/>
                </a:lnTo>
                <a:lnTo>
                  <a:pt x="37" y="41"/>
                </a:lnTo>
                <a:lnTo>
                  <a:pt x="34" y="41"/>
                </a:lnTo>
                <a:lnTo>
                  <a:pt x="30" y="41"/>
                </a:lnTo>
                <a:lnTo>
                  <a:pt x="26" y="41"/>
                </a:lnTo>
                <a:lnTo>
                  <a:pt x="19" y="45"/>
                </a:lnTo>
                <a:lnTo>
                  <a:pt x="15" y="56"/>
                </a:lnTo>
                <a:lnTo>
                  <a:pt x="11" y="67"/>
                </a:lnTo>
                <a:lnTo>
                  <a:pt x="15" y="78"/>
                </a:lnTo>
                <a:lnTo>
                  <a:pt x="19" y="90"/>
                </a:lnTo>
                <a:lnTo>
                  <a:pt x="26" y="93"/>
                </a:lnTo>
                <a:lnTo>
                  <a:pt x="34" y="97"/>
                </a:lnTo>
                <a:lnTo>
                  <a:pt x="41" y="93"/>
                </a:lnTo>
                <a:lnTo>
                  <a:pt x="45" y="9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5" name="Freeform 10"/>
          <p:cNvSpPr>
            <a:spLocks/>
          </p:cNvSpPr>
          <p:nvPr/>
        </p:nvSpPr>
        <p:spPr bwMode="auto">
          <a:xfrm>
            <a:off x="2687638" y="2171700"/>
            <a:ext cx="117475" cy="112713"/>
          </a:xfrm>
          <a:custGeom>
            <a:avLst/>
            <a:gdLst>
              <a:gd name="T0" fmla="*/ 2147483647 w 71"/>
              <a:gd name="T1" fmla="*/ 0 h 68"/>
              <a:gd name="T2" fmla="*/ 2147483647 w 71"/>
              <a:gd name="T3" fmla="*/ 2147483647 h 68"/>
              <a:gd name="T4" fmla="*/ 2147483647 w 71"/>
              <a:gd name="T5" fmla="*/ 2147483647 h 68"/>
              <a:gd name="T6" fmla="*/ 2147483647 w 71"/>
              <a:gd name="T7" fmla="*/ 2147483647 h 68"/>
              <a:gd name="T8" fmla="*/ 2147483647 w 71"/>
              <a:gd name="T9" fmla="*/ 2147483647 h 68"/>
              <a:gd name="T10" fmla="*/ 2147483647 w 71"/>
              <a:gd name="T11" fmla="*/ 2147483647 h 68"/>
              <a:gd name="T12" fmla="*/ 2147483647 w 71"/>
              <a:gd name="T13" fmla="*/ 2147483647 h 68"/>
              <a:gd name="T14" fmla="*/ 2147483647 w 71"/>
              <a:gd name="T15" fmla="*/ 2147483647 h 68"/>
              <a:gd name="T16" fmla="*/ 2147483647 w 71"/>
              <a:gd name="T17" fmla="*/ 2147483647 h 68"/>
              <a:gd name="T18" fmla="*/ 2147483647 w 71"/>
              <a:gd name="T19" fmla="*/ 2147483647 h 68"/>
              <a:gd name="T20" fmla="*/ 2147483647 w 71"/>
              <a:gd name="T21" fmla="*/ 2147483647 h 68"/>
              <a:gd name="T22" fmla="*/ 2147483647 w 71"/>
              <a:gd name="T23" fmla="*/ 2147483647 h 68"/>
              <a:gd name="T24" fmla="*/ 2147483647 w 71"/>
              <a:gd name="T25" fmla="*/ 2147483647 h 68"/>
              <a:gd name="T26" fmla="*/ 2147483647 w 71"/>
              <a:gd name="T27" fmla="*/ 2147483647 h 68"/>
              <a:gd name="T28" fmla="*/ 2147483647 w 71"/>
              <a:gd name="T29" fmla="*/ 2147483647 h 68"/>
              <a:gd name="T30" fmla="*/ 2147483647 w 71"/>
              <a:gd name="T31" fmla="*/ 2147483647 h 68"/>
              <a:gd name="T32" fmla="*/ 2147483647 w 71"/>
              <a:gd name="T33" fmla="*/ 2147483647 h 68"/>
              <a:gd name="T34" fmla="*/ 2147483647 w 71"/>
              <a:gd name="T35" fmla="*/ 2147483647 h 68"/>
              <a:gd name="T36" fmla="*/ 2147483647 w 71"/>
              <a:gd name="T37" fmla="*/ 2147483647 h 68"/>
              <a:gd name="T38" fmla="*/ 2147483647 w 71"/>
              <a:gd name="T39" fmla="*/ 2147483647 h 68"/>
              <a:gd name="T40" fmla="*/ 2147483647 w 71"/>
              <a:gd name="T41" fmla="*/ 2147483647 h 68"/>
              <a:gd name="T42" fmla="*/ 2147483647 w 71"/>
              <a:gd name="T43" fmla="*/ 2147483647 h 68"/>
              <a:gd name="T44" fmla="*/ 2147483647 w 71"/>
              <a:gd name="T45" fmla="*/ 2147483647 h 68"/>
              <a:gd name="T46" fmla="*/ 2147483647 w 71"/>
              <a:gd name="T47" fmla="*/ 2147483647 h 68"/>
              <a:gd name="T48" fmla="*/ 2147483647 w 71"/>
              <a:gd name="T49" fmla="*/ 2147483647 h 68"/>
              <a:gd name="T50" fmla="*/ 2147483647 w 71"/>
              <a:gd name="T51" fmla="*/ 2147483647 h 68"/>
              <a:gd name="T52" fmla="*/ 2147483647 w 71"/>
              <a:gd name="T53" fmla="*/ 2147483647 h 68"/>
              <a:gd name="T54" fmla="*/ 2147483647 w 71"/>
              <a:gd name="T55" fmla="*/ 2147483647 h 68"/>
              <a:gd name="T56" fmla="*/ 2147483647 w 71"/>
              <a:gd name="T57" fmla="*/ 2147483647 h 68"/>
              <a:gd name="T58" fmla="*/ 2147483647 w 71"/>
              <a:gd name="T59" fmla="*/ 0 h 68"/>
              <a:gd name="T60" fmla="*/ 0 w 71"/>
              <a:gd name="T61" fmla="*/ 0 h 68"/>
              <a:gd name="T62" fmla="*/ 0 w 71"/>
              <a:gd name="T63" fmla="*/ 0 h 68"/>
              <a:gd name="T64" fmla="*/ 2147483647 w 71"/>
              <a:gd name="T65" fmla="*/ 0 h 68"/>
              <a:gd name="T66" fmla="*/ 2147483647 w 71"/>
              <a:gd name="T67" fmla="*/ 2147483647 h 68"/>
              <a:gd name="T68" fmla="*/ 2147483647 w 71"/>
              <a:gd name="T69" fmla="*/ 2147483647 h 68"/>
              <a:gd name="T70" fmla="*/ 2147483647 w 71"/>
              <a:gd name="T71" fmla="*/ 2147483647 h 68"/>
              <a:gd name="T72" fmla="*/ 2147483647 w 71"/>
              <a:gd name="T73" fmla="*/ 2147483647 h 68"/>
              <a:gd name="T74" fmla="*/ 2147483647 w 71"/>
              <a:gd name="T75" fmla="*/ 2147483647 h 68"/>
              <a:gd name="T76" fmla="*/ 2147483647 w 71"/>
              <a:gd name="T77" fmla="*/ 2147483647 h 68"/>
              <a:gd name="T78" fmla="*/ 2147483647 w 71"/>
              <a:gd name="T79" fmla="*/ 2147483647 h 68"/>
              <a:gd name="T80" fmla="*/ 2147483647 w 71"/>
              <a:gd name="T81" fmla="*/ 2147483647 h 68"/>
              <a:gd name="T82" fmla="*/ 2147483647 w 71"/>
              <a:gd name="T83" fmla="*/ 2147483647 h 68"/>
              <a:gd name="T84" fmla="*/ 2147483647 w 71"/>
              <a:gd name="T85" fmla="*/ 2147483647 h 68"/>
              <a:gd name="T86" fmla="*/ 2147483647 w 71"/>
              <a:gd name="T87" fmla="*/ 2147483647 h 68"/>
              <a:gd name="T88" fmla="*/ 2147483647 w 71"/>
              <a:gd name="T89" fmla="*/ 2147483647 h 68"/>
              <a:gd name="T90" fmla="*/ 2147483647 w 71"/>
              <a:gd name="T91" fmla="*/ 2147483647 h 68"/>
              <a:gd name="T92" fmla="*/ 2147483647 w 71"/>
              <a:gd name="T93" fmla="*/ 0 h 68"/>
              <a:gd name="T94" fmla="*/ 2147483647 w 71"/>
              <a:gd name="T95" fmla="*/ 0 h 68"/>
              <a:gd name="T96" fmla="*/ 2147483647 w 71"/>
              <a:gd name="T97" fmla="*/ 0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1"/>
              <a:gd name="T148" fmla="*/ 0 h 68"/>
              <a:gd name="T149" fmla="*/ 71 w 71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1" h="68">
                <a:moveTo>
                  <a:pt x="64" y="0"/>
                </a:moveTo>
                <a:lnTo>
                  <a:pt x="64" y="41"/>
                </a:lnTo>
                <a:lnTo>
                  <a:pt x="64" y="49"/>
                </a:lnTo>
                <a:lnTo>
                  <a:pt x="64" y="56"/>
                </a:lnTo>
                <a:lnTo>
                  <a:pt x="64" y="60"/>
                </a:lnTo>
                <a:lnTo>
                  <a:pt x="68" y="60"/>
                </a:lnTo>
                <a:lnTo>
                  <a:pt x="71" y="60"/>
                </a:lnTo>
                <a:lnTo>
                  <a:pt x="53" y="68"/>
                </a:lnTo>
                <a:lnTo>
                  <a:pt x="49" y="68"/>
                </a:lnTo>
                <a:lnTo>
                  <a:pt x="49" y="53"/>
                </a:lnTo>
                <a:lnTo>
                  <a:pt x="41" y="64"/>
                </a:lnTo>
                <a:lnTo>
                  <a:pt x="38" y="68"/>
                </a:lnTo>
                <a:lnTo>
                  <a:pt x="34" y="68"/>
                </a:lnTo>
                <a:lnTo>
                  <a:pt x="26" y="68"/>
                </a:lnTo>
                <a:lnTo>
                  <a:pt x="23" y="68"/>
                </a:lnTo>
                <a:lnTo>
                  <a:pt x="19" y="64"/>
                </a:lnTo>
                <a:lnTo>
                  <a:pt x="15" y="60"/>
                </a:lnTo>
                <a:lnTo>
                  <a:pt x="11" y="56"/>
                </a:lnTo>
                <a:lnTo>
                  <a:pt x="11" y="53"/>
                </a:lnTo>
                <a:lnTo>
                  <a:pt x="11" y="41"/>
                </a:lnTo>
                <a:lnTo>
                  <a:pt x="11" y="11"/>
                </a:lnTo>
                <a:lnTo>
                  <a:pt x="11" y="8"/>
                </a:lnTo>
                <a:lnTo>
                  <a:pt x="8" y="4"/>
                </a:lnTo>
                <a:lnTo>
                  <a:pt x="4" y="0"/>
                </a:lnTo>
                <a:lnTo>
                  <a:pt x="0" y="0"/>
                </a:lnTo>
                <a:lnTo>
                  <a:pt x="23" y="0"/>
                </a:lnTo>
                <a:lnTo>
                  <a:pt x="23" y="45"/>
                </a:lnTo>
                <a:lnTo>
                  <a:pt x="23" y="53"/>
                </a:lnTo>
                <a:lnTo>
                  <a:pt x="26" y="56"/>
                </a:lnTo>
                <a:lnTo>
                  <a:pt x="30" y="60"/>
                </a:lnTo>
                <a:lnTo>
                  <a:pt x="34" y="60"/>
                </a:lnTo>
                <a:lnTo>
                  <a:pt x="38" y="60"/>
                </a:lnTo>
                <a:lnTo>
                  <a:pt x="41" y="56"/>
                </a:lnTo>
                <a:lnTo>
                  <a:pt x="45" y="56"/>
                </a:lnTo>
                <a:lnTo>
                  <a:pt x="49" y="49"/>
                </a:lnTo>
                <a:lnTo>
                  <a:pt x="49" y="11"/>
                </a:lnTo>
                <a:lnTo>
                  <a:pt x="49" y="8"/>
                </a:lnTo>
                <a:lnTo>
                  <a:pt x="49" y="4"/>
                </a:lnTo>
                <a:lnTo>
                  <a:pt x="45" y="4"/>
                </a:lnTo>
                <a:lnTo>
                  <a:pt x="41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6" name="Freeform 11"/>
          <p:cNvSpPr>
            <a:spLocks/>
          </p:cNvSpPr>
          <p:nvPr/>
        </p:nvSpPr>
        <p:spPr bwMode="auto">
          <a:xfrm>
            <a:off x="2811463" y="2171700"/>
            <a:ext cx="187325" cy="112713"/>
          </a:xfrm>
          <a:custGeom>
            <a:avLst/>
            <a:gdLst>
              <a:gd name="T0" fmla="*/ 2147483647 w 113"/>
              <a:gd name="T1" fmla="*/ 2147483647 h 68"/>
              <a:gd name="T2" fmla="*/ 2147483647 w 113"/>
              <a:gd name="T3" fmla="*/ 2147483647 h 68"/>
              <a:gd name="T4" fmla="*/ 2147483647 w 113"/>
              <a:gd name="T5" fmla="*/ 0 h 68"/>
              <a:gd name="T6" fmla="*/ 2147483647 w 113"/>
              <a:gd name="T7" fmla="*/ 0 h 68"/>
              <a:gd name="T8" fmla="*/ 2147483647 w 113"/>
              <a:gd name="T9" fmla="*/ 2147483647 h 68"/>
              <a:gd name="T10" fmla="*/ 2147483647 w 113"/>
              <a:gd name="T11" fmla="*/ 2147483647 h 68"/>
              <a:gd name="T12" fmla="*/ 2147483647 w 113"/>
              <a:gd name="T13" fmla="*/ 0 h 68"/>
              <a:gd name="T14" fmla="*/ 2147483647 w 113"/>
              <a:gd name="T15" fmla="*/ 0 h 68"/>
              <a:gd name="T16" fmla="*/ 2147483647 w 113"/>
              <a:gd name="T17" fmla="*/ 2147483647 h 68"/>
              <a:gd name="T18" fmla="*/ 2147483647 w 113"/>
              <a:gd name="T19" fmla="*/ 2147483647 h 68"/>
              <a:gd name="T20" fmla="*/ 2147483647 w 113"/>
              <a:gd name="T21" fmla="*/ 2147483647 h 68"/>
              <a:gd name="T22" fmla="*/ 2147483647 w 113"/>
              <a:gd name="T23" fmla="*/ 2147483647 h 68"/>
              <a:gd name="T24" fmla="*/ 2147483647 w 113"/>
              <a:gd name="T25" fmla="*/ 2147483647 h 68"/>
              <a:gd name="T26" fmla="*/ 2147483647 w 113"/>
              <a:gd name="T27" fmla="*/ 2147483647 h 68"/>
              <a:gd name="T28" fmla="*/ 2147483647 w 113"/>
              <a:gd name="T29" fmla="*/ 2147483647 h 68"/>
              <a:gd name="T30" fmla="*/ 2147483647 w 113"/>
              <a:gd name="T31" fmla="*/ 2147483647 h 68"/>
              <a:gd name="T32" fmla="*/ 2147483647 w 113"/>
              <a:gd name="T33" fmla="*/ 2147483647 h 68"/>
              <a:gd name="T34" fmla="*/ 2147483647 w 113"/>
              <a:gd name="T35" fmla="*/ 2147483647 h 68"/>
              <a:gd name="T36" fmla="*/ 2147483647 w 113"/>
              <a:gd name="T37" fmla="*/ 2147483647 h 68"/>
              <a:gd name="T38" fmla="*/ 2147483647 w 113"/>
              <a:gd name="T39" fmla="*/ 2147483647 h 68"/>
              <a:gd name="T40" fmla="*/ 2147483647 w 113"/>
              <a:gd name="T41" fmla="*/ 2147483647 h 68"/>
              <a:gd name="T42" fmla="*/ 2147483647 w 113"/>
              <a:gd name="T43" fmla="*/ 2147483647 h 68"/>
              <a:gd name="T44" fmla="*/ 2147483647 w 113"/>
              <a:gd name="T45" fmla="*/ 2147483647 h 68"/>
              <a:gd name="T46" fmla="*/ 2147483647 w 113"/>
              <a:gd name="T47" fmla="*/ 2147483647 h 68"/>
              <a:gd name="T48" fmla="*/ 2147483647 w 113"/>
              <a:gd name="T49" fmla="*/ 2147483647 h 68"/>
              <a:gd name="T50" fmla="*/ 2147483647 w 113"/>
              <a:gd name="T51" fmla="*/ 2147483647 h 68"/>
              <a:gd name="T52" fmla="*/ 2147483647 w 113"/>
              <a:gd name="T53" fmla="*/ 2147483647 h 68"/>
              <a:gd name="T54" fmla="*/ 2147483647 w 113"/>
              <a:gd name="T55" fmla="*/ 2147483647 h 68"/>
              <a:gd name="T56" fmla="*/ 2147483647 w 113"/>
              <a:gd name="T57" fmla="*/ 2147483647 h 68"/>
              <a:gd name="T58" fmla="*/ 2147483647 w 113"/>
              <a:gd name="T59" fmla="*/ 2147483647 h 68"/>
              <a:gd name="T60" fmla="*/ 2147483647 w 113"/>
              <a:gd name="T61" fmla="*/ 2147483647 h 68"/>
              <a:gd name="T62" fmla="*/ 2147483647 w 113"/>
              <a:gd name="T63" fmla="*/ 2147483647 h 68"/>
              <a:gd name="T64" fmla="*/ 2147483647 w 113"/>
              <a:gd name="T65" fmla="*/ 2147483647 h 68"/>
              <a:gd name="T66" fmla="*/ 2147483647 w 113"/>
              <a:gd name="T67" fmla="*/ 2147483647 h 68"/>
              <a:gd name="T68" fmla="*/ 2147483647 w 113"/>
              <a:gd name="T69" fmla="*/ 2147483647 h 68"/>
              <a:gd name="T70" fmla="*/ 2147483647 w 113"/>
              <a:gd name="T71" fmla="*/ 2147483647 h 68"/>
              <a:gd name="T72" fmla="*/ 2147483647 w 113"/>
              <a:gd name="T73" fmla="*/ 2147483647 h 68"/>
              <a:gd name="T74" fmla="*/ 2147483647 w 113"/>
              <a:gd name="T75" fmla="*/ 2147483647 h 68"/>
              <a:gd name="T76" fmla="*/ 2147483647 w 113"/>
              <a:gd name="T77" fmla="*/ 2147483647 h 68"/>
              <a:gd name="T78" fmla="*/ 2147483647 w 113"/>
              <a:gd name="T79" fmla="*/ 2147483647 h 68"/>
              <a:gd name="T80" fmla="*/ 2147483647 w 113"/>
              <a:gd name="T81" fmla="*/ 2147483647 h 68"/>
              <a:gd name="T82" fmla="*/ 0 w 113"/>
              <a:gd name="T83" fmla="*/ 2147483647 h 68"/>
              <a:gd name="T84" fmla="*/ 2147483647 w 113"/>
              <a:gd name="T85" fmla="*/ 2147483647 h 68"/>
              <a:gd name="T86" fmla="*/ 2147483647 w 113"/>
              <a:gd name="T87" fmla="*/ 2147483647 h 68"/>
              <a:gd name="T88" fmla="*/ 2147483647 w 113"/>
              <a:gd name="T89" fmla="*/ 2147483647 h 68"/>
              <a:gd name="T90" fmla="*/ 2147483647 w 113"/>
              <a:gd name="T91" fmla="*/ 2147483647 h 68"/>
              <a:gd name="T92" fmla="*/ 2147483647 w 113"/>
              <a:gd name="T93" fmla="*/ 2147483647 h 68"/>
              <a:gd name="T94" fmla="*/ 2147483647 w 113"/>
              <a:gd name="T95" fmla="*/ 2147483647 h 68"/>
              <a:gd name="T96" fmla="*/ 2147483647 w 113"/>
              <a:gd name="T97" fmla="*/ 2147483647 h 68"/>
              <a:gd name="T98" fmla="*/ 0 w 113"/>
              <a:gd name="T99" fmla="*/ 2147483647 h 68"/>
              <a:gd name="T100" fmla="*/ 2147483647 w 113"/>
              <a:gd name="T101" fmla="*/ 0 h 6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3"/>
              <a:gd name="T154" fmla="*/ 0 h 68"/>
              <a:gd name="T155" fmla="*/ 113 w 113"/>
              <a:gd name="T156" fmla="*/ 68 h 6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3" h="68">
                <a:moveTo>
                  <a:pt x="23" y="15"/>
                </a:moveTo>
                <a:lnTo>
                  <a:pt x="26" y="8"/>
                </a:lnTo>
                <a:lnTo>
                  <a:pt x="30" y="4"/>
                </a:lnTo>
                <a:lnTo>
                  <a:pt x="34" y="4"/>
                </a:lnTo>
                <a:lnTo>
                  <a:pt x="38" y="0"/>
                </a:lnTo>
                <a:lnTo>
                  <a:pt x="41" y="0"/>
                </a:lnTo>
                <a:lnTo>
                  <a:pt x="45" y="0"/>
                </a:lnTo>
                <a:lnTo>
                  <a:pt x="53" y="0"/>
                </a:lnTo>
                <a:lnTo>
                  <a:pt x="56" y="4"/>
                </a:lnTo>
                <a:lnTo>
                  <a:pt x="60" y="8"/>
                </a:lnTo>
                <a:lnTo>
                  <a:pt x="64" y="15"/>
                </a:lnTo>
                <a:lnTo>
                  <a:pt x="68" y="8"/>
                </a:lnTo>
                <a:lnTo>
                  <a:pt x="75" y="0"/>
                </a:lnTo>
                <a:lnTo>
                  <a:pt x="79" y="0"/>
                </a:lnTo>
                <a:lnTo>
                  <a:pt x="86" y="0"/>
                </a:lnTo>
                <a:lnTo>
                  <a:pt x="90" y="0"/>
                </a:lnTo>
                <a:lnTo>
                  <a:pt x="94" y="0"/>
                </a:lnTo>
                <a:lnTo>
                  <a:pt x="98" y="4"/>
                </a:lnTo>
                <a:lnTo>
                  <a:pt x="101" y="11"/>
                </a:lnTo>
                <a:lnTo>
                  <a:pt x="101" y="15"/>
                </a:lnTo>
                <a:lnTo>
                  <a:pt x="105" y="23"/>
                </a:lnTo>
                <a:lnTo>
                  <a:pt x="105" y="53"/>
                </a:lnTo>
                <a:lnTo>
                  <a:pt x="105" y="56"/>
                </a:lnTo>
                <a:lnTo>
                  <a:pt x="105" y="60"/>
                </a:lnTo>
                <a:lnTo>
                  <a:pt x="105" y="64"/>
                </a:lnTo>
                <a:lnTo>
                  <a:pt x="109" y="64"/>
                </a:lnTo>
                <a:lnTo>
                  <a:pt x="113" y="68"/>
                </a:lnTo>
                <a:lnTo>
                  <a:pt x="83" y="68"/>
                </a:lnTo>
                <a:lnTo>
                  <a:pt x="86" y="64"/>
                </a:lnTo>
                <a:lnTo>
                  <a:pt x="90" y="64"/>
                </a:lnTo>
                <a:lnTo>
                  <a:pt x="90" y="60"/>
                </a:lnTo>
                <a:lnTo>
                  <a:pt x="90" y="56"/>
                </a:lnTo>
                <a:lnTo>
                  <a:pt x="90" y="53"/>
                </a:lnTo>
                <a:lnTo>
                  <a:pt x="90" y="23"/>
                </a:lnTo>
                <a:lnTo>
                  <a:pt x="90" y="15"/>
                </a:lnTo>
                <a:lnTo>
                  <a:pt x="90" y="11"/>
                </a:lnTo>
                <a:lnTo>
                  <a:pt x="86" y="8"/>
                </a:lnTo>
                <a:lnTo>
                  <a:pt x="79" y="8"/>
                </a:lnTo>
                <a:lnTo>
                  <a:pt x="75" y="8"/>
                </a:lnTo>
                <a:lnTo>
                  <a:pt x="71" y="11"/>
                </a:lnTo>
                <a:lnTo>
                  <a:pt x="68" y="11"/>
                </a:lnTo>
                <a:lnTo>
                  <a:pt x="64" y="15"/>
                </a:lnTo>
                <a:lnTo>
                  <a:pt x="64" y="19"/>
                </a:lnTo>
                <a:lnTo>
                  <a:pt x="64" y="23"/>
                </a:lnTo>
                <a:lnTo>
                  <a:pt x="64" y="53"/>
                </a:lnTo>
                <a:lnTo>
                  <a:pt x="64" y="56"/>
                </a:lnTo>
                <a:lnTo>
                  <a:pt x="64" y="60"/>
                </a:lnTo>
                <a:lnTo>
                  <a:pt x="64" y="64"/>
                </a:lnTo>
                <a:lnTo>
                  <a:pt x="68" y="64"/>
                </a:lnTo>
                <a:lnTo>
                  <a:pt x="71" y="68"/>
                </a:lnTo>
                <a:lnTo>
                  <a:pt x="41" y="68"/>
                </a:lnTo>
                <a:lnTo>
                  <a:pt x="45" y="64"/>
                </a:lnTo>
                <a:lnTo>
                  <a:pt x="49" y="64"/>
                </a:lnTo>
                <a:lnTo>
                  <a:pt x="49" y="60"/>
                </a:lnTo>
                <a:lnTo>
                  <a:pt x="49" y="56"/>
                </a:lnTo>
                <a:lnTo>
                  <a:pt x="49" y="53"/>
                </a:lnTo>
                <a:lnTo>
                  <a:pt x="49" y="23"/>
                </a:lnTo>
                <a:lnTo>
                  <a:pt x="49" y="19"/>
                </a:lnTo>
                <a:lnTo>
                  <a:pt x="49" y="11"/>
                </a:lnTo>
                <a:lnTo>
                  <a:pt x="45" y="8"/>
                </a:lnTo>
                <a:lnTo>
                  <a:pt x="38" y="8"/>
                </a:lnTo>
                <a:lnTo>
                  <a:pt x="34" y="8"/>
                </a:lnTo>
                <a:lnTo>
                  <a:pt x="30" y="11"/>
                </a:lnTo>
                <a:lnTo>
                  <a:pt x="26" y="15"/>
                </a:lnTo>
                <a:lnTo>
                  <a:pt x="23" y="15"/>
                </a:lnTo>
                <a:lnTo>
                  <a:pt x="23" y="53"/>
                </a:lnTo>
                <a:lnTo>
                  <a:pt x="23" y="56"/>
                </a:lnTo>
                <a:lnTo>
                  <a:pt x="23" y="60"/>
                </a:lnTo>
                <a:lnTo>
                  <a:pt x="23" y="64"/>
                </a:lnTo>
                <a:lnTo>
                  <a:pt x="26" y="64"/>
                </a:lnTo>
                <a:lnTo>
                  <a:pt x="30" y="68"/>
                </a:lnTo>
                <a:lnTo>
                  <a:pt x="0" y="68"/>
                </a:lnTo>
                <a:lnTo>
                  <a:pt x="4" y="64"/>
                </a:lnTo>
                <a:lnTo>
                  <a:pt x="8" y="64"/>
                </a:lnTo>
                <a:lnTo>
                  <a:pt x="8" y="60"/>
                </a:lnTo>
                <a:lnTo>
                  <a:pt x="11" y="56"/>
                </a:lnTo>
                <a:lnTo>
                  <a:pt x="11" y="53"/>
                </a:lnTo>
                <a:lnTo>
                  <a:pt x="11" y="26"/>
                </a:lnTo>
                <a:lnTo>
                  <a:pt x="11" y="15"/>
                </a:lnTo>
                <a:lnTo>
                  <a:pt x="8" y="11"/>
                </a:lnTo>
                <a:lnTo>
                  <a:pt x="8" y="8"/>
                </a:lnTo>
                <a:lnTo>
                  <a:pt x="4" y="8"/>
                </a:lnTo>
                <a:lnTo>
                  <a:pt x="0" y="8"/>
                </a:lnTo>
                <a:lnTo>
                  <a:pt x="19" y="0"/>
                </a:lnTo>
                <a:lnTo>
                  <a:pt x="23" y="0"/>
                </a:lnTo>
                <a:lnTo>
                  <a:pt x="23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7" name="Freeform 12"/>
          <p:cNvSpPr>
            <a:spLocks noEditPoints="1"/>
          </p:cNvSpPr>
          <p:nvPr/>
        </p:nvSpPr>
        <p:spPr bwMode="auto">
          <a:xfrm>
            <a:off x="2998788" y="2171700"/>
            <a:ext cx="125412" cy="168275"/>
          </a:xfrm>
          <a:custGeom>
            <a:avLst/>
            <a:gdLst>
              <a:gd name="T0" fmla="*/ 2147483647 w 75"/>
              <a:gd name="T1" fmla="*/ 0 h 101"/>
              <a:gd name="T2" fmla="*/ 2147483647 w 75"/>
              <a:gd name="T3" fmla="*/ 2147483647 h 101"/>
              <a:gd name="T4" fmla="*/ 2147483647 w 75"/>
              <a:gd name="T5" fmla="*/ 2147483647 h 101"/>
              <a:gd name="T6" fmla="*/ 2147483647 w 75"/>
              <a:gd name="T7" fmla="*/ 0 h 101"/>
              <a:gd name="T8" fmla="*/ 2147483647 w 75"/>
              <a:gd name="T9" fmla="*/ 2147483647 h 101"/>
              <a:gd name="T10" fmla="*/ 2147483647 w 75"/>
              <a:gd name="T11" fmla="*/ 2147483647 h 101"/>
              <a:gd name="T12" fmla="*/ 2147483647 w 75"/>
              <a:gd name="T13" fmla="*/ 2147483647 h 101"/>
              <a:gd name="T14" fmla="*/ 2147483647 w 75"/>
              <a:gd name="T15" fmla="*/ 2147483647 h 101"/>
              <a:gd name="T16" fmla="*/ 2147483647 w 75"/>
              <a:gd name="T17" fmla="*/ 2147483647 h 101"/>
              <a:gd name="T18" fmla="*/ 2147483647 w 75"/>
              <a:gd name="T19" fmla="*/ 2147483647 h 101"/>
              <a:gd name="T20" fmla="*/ 2147483647 w 75"/>
              <a:gd name="T21" fmla="*/ 2147483647 h 101"/>
              <a:gd name="T22" fmla="*/ 2147483647 w 75"/>
              <a:gd name="T23" fmla="*/ 2147483647 h 101"/>
              <a:gd name="T24" fmla="*/ 2147483647 w 75"/>
              <a:gd name="T25" fmla="*/ 2147483647 h 101"/>
              <a:gd name="T26" fmla="*/ 2147483647 w 75"/>
              <a:gd name="T27" fmla="*/ 2147483647 h 101"/>
              <a:gd name="T28" fmla="*/ 0 w 75"/>
              <a:gd name="T29" fmla="*/ 2147483647 h 101"/>
              <a:gd name="T30" fmla="*/ 2147483647 w 75"/>
              <a:gd name="T31" fmla="*/ 2147483647 h 101"/>
              <a:gd name="T32" fmla="*/ 2147483647 w 75"/>
              <a:gd name="T33" fmla="*/ 2147483647 h 101"/>
              <a:gd name="T34" fmla="*/ 2147483647 w 75"/>
              <a:gd name="T35" fmla="*/ 2147483647 h 101"/>
              <a:gd name="T36" fmla="*/ 2147483647 w 75"/>
              <a:gd name="T37" fmla="*/ 2147483647 h 101"/>
              <a:gd name="T38" fmla="*/ 2147483647 w 75"/>
              <a:gd name="T39" fmla="*/ 2147483647 h 101"/>
              <a:gd name="T40" fmla="*/ 2147483647 w 75"/>
              <a:gd name="T41" fmla="*/ 2147483647 h 101"/>
              <a:gd name="T42" fmla="*/ 2147483647 w 75"/>
              <a:gd name="T43" fmla="*/ 2147483647 h 101"/>
              <a:gd name="T44" fmla="*/ 2147483647 w 75"/>
              <a:gd name="T45" fmla="*/ 2147483647 h 101"/>
              <a:gd name="T46" fmla="*/ 2147483647 w 75"/>
              <a:gd name="T47" fmla="*/ 2147483647 h 101"/>
              <a:gd name="T48" fmla="*/ 2147483647 w 75"/>
              <a:gd name="T49" fmla="*/ 2147483647 h 101"/>
              <a:gd name="T50" fmla="*/ 2147483647 w 75"/>
              <a:gd name="T51" fmla="*/ 2147483647 h 101"/>
              <a:gd name="T52" fmla="*/ 2147483647 w 75"/>
              <a:gd name="T53" fmla="*/ 2147483647 h 101"/>
              <a:gd name="T54" fmla="*/ 2147483647 w 75"/>
              <a:gd name="T55" fmla="*/ 2147483647 h 101"/>
              <a:gd name="T56" fmla="*/ 2147483647 w 75"/>
              <a:gd name="T57" fmla="*/ 2147483647 h 101"/>
              <a:gd name="T58" fmla="*/ 2147483647 w 75"/>
              <a:gd name="T59" fmla="*/ 2147483647 h 101"/>
              <a:gd name="T60" fmla="*/ 2147483647 w 75"/>
              <a:gd name="T61" fmla="*/ 2147483647 h 101"/>
              <a:gd name="T62" fmla="*/ 2147483647 w 75"/>
              <a:gd name="T63" fmla="*/ 2147483647 h 101"/>
              <a:gd name="T64" fmla="*/ 2147483647 w 75"/>
              <a:gd name="T65" fmla="*/ 2147483647 h 101"/>
              <a:gd name="T66" fmla="*/ 2147483647 w 75"/>
              <a:gd name="T67" fmla="*/ 2147483647 h 1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5"/>
              <a:gd name="T103" fmla="*/ 0 h 101"/>
              <a:gd name="T104" fmla="*/ 75 w 75"/>
              <a:gd name="T105" fmla="*/ 101 h 10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5" h="101">
                <a:moveTo>
                  <a:pt x="3" y="8"/>
                </a:moveTo>
                <a:lnTo>
                  <a:pt x="22" y="0"/>
                </a:lnTo>
                <a:lnTo>
                  <a:pt x="26" y="0"/>
                </a:lnTo>
                <a:lnTo>
                  <a:pt x="26" y="15"/>
                </a:lnTo>
                <a:lnTo>
                  <a:pt x="33" y="8"/>
                </a:lnTo>
                <a:lnTo>
                  <a:pt x="37" y="4"/>
                </a:lnTo>
                <a:lnTo>
                  <a:pt x="41" y="0"/>
                </a:lnTo>
                <a:lnTo>
                  <a:pt x="48" y="0"/>
                </a:lnTo>
                <a:lnTo>
                  <a:pt x="56" y="0"/>
                </a:lnTo>
                <a:lnTo>
                  <a:pt x="63" y="8"/>
                </a:lnTo>
                <a:lnTo>
                  <a:pt x="71" y="19"/>
                </a:lnTo>
                <a:lnTo>
                  <a:pt x="75" y="30"/>
                </a:lnTo>
                <a:lnTo>
                  <a:pt x="71" y="41"/>
                </a:lnTo>
                <a:lnTo>
                  <a:pt x="67" y="53"/>
                </a:lnTo>
                <a:lnTo>
                  <a:pt x="63" y="60"/>
                </a:lnTo>
                <a:lnTo>
                  <a:pt x="52" y="68"/>
                </a:lnTo>
                <a:lnTo>
                  <a:pt x="41" y="68"/>
                </a:lnTo>
                <a:lnTo>
                  <a:pt x="37" y="68"/>
                </a:lnTo>
                <a:lnTo>
                  <a:pt x="33" y="68"/>
                </a:lnTo>
                <a:lnTo>
                  <a:pt x="30" y="64"/>
                </a:lnTo>
                <a:lnTo>
                  <a:pt x="26" y="64"/>
                </a:lnTo>
                <a:lnTo>
                  <a:pt x="26" y="86"/>
                </a:lnTo>
                <a:lnTo>
                  <a:pt x="26" y="90"/>
                </a:lnTo>
                <a:lnTo>
                  <a:pt x="26" y="94"/>
                </a:lnTo>
                <a:lnTo>
                  <a:pt x="30" y="98"/>
                </a:lnTo>
                <a:lnTo>
                  <a:pt x="33" y="98"/>
                </a:lnTo>
                <a:lnTo>
                  <a:pt x="37" y="98"/>
                </a:lnTo>
                <a:lnTo>
                  <a:pt x="37" y="101"/>
                </a:lnTo>
                <a:lnTo>
                  <a:pt x="0" y="101"/>
                </a:lnTo>
                <a:lnTo>
                  <a:pt x="0" y="98"/>
                </a:lnTo>
                <a:lnTo>
                  <a:pt x="3" y="98"/>
                </a:lnTo>
                <a:lnTo>
                  <a:pt x="7" y="98"/>
                </a:lnTo>
                <a:lnTo>
                  <a:pt x="11" y="98"/>
                </a:lnTo>
                <a:lnTo>
                  <a:pt x="15" y="94"/>
                </a:lnTo>
                <a:lnTo>
                  <a:pt x="15" y="90"/>
                </a:lnTo>
                <a:lnTo>
                  <a:pt x="15" y="86"/>
                </a:lnTo>
                <a:lnTo>
                  <a:pt x="15" y="19"/>
                </a:lnTo>
                <a:lnTo>
                  <a:pt x="15" y="15"/>
                </a:lnTo>
                <a:lnTo>
                  <a:pt x="15" y="11"/>
                </a:lnTo>
                <a:lnTo>
                  <a:pt x="15" y="8"/>
                </a:lnTo>
                <a:lnTo>
                  <a:pt x="11" y="8"/>
                </a:lnTo>
                <a:lnTo>
                  <a:pt x="7" y="8"/>
                </a:lnTo>
                <a:lnTo>
                  <a:pt x="3" y="8"/>
                </a:lnTo>
                <a:close/>
                <a:moveTo>
                  <a:pt x="26" y="19"/>
                </a:moveTo>
                <a:lnTo>
                  <a:pt x="26" y="45"/>
                </a:lnTo>
                <a:lnTo>
                  <a:pt x="26" y="49"/>
                </a:lnTo>
                <a:lnTo>
                  <a:pt x="26" y="53"/>
                </a:lnTo>
                <a:lnTo>
                  <a:pt x="30" y="56"/>
                </a:lnTo>
                <a:lnTo>
                  <a:pt x="33" y="60"/>
                </a:lnTo>
                <a:lnTo>
                  <a:pt x="37" y="64"/>
                </a:lnTo>
                <a:lnTo>
                  <a:pt x="41" y="64"/>
                </a:lnTo>
                <a:lnTo>
                  <a:pt x="48" y="64"/>
                </a:lnTo>
                <a:lnTo>
                  <a:pt x="56" y="60"/>
                </a:lnTo>
                <a:lnTo>
                  <a:pt x="60" y="49"/>
                </a:lnTo>
                <a:lnTo>
                  <a:pt x="60" y="38"/>
                </a:lnTo>
                <a:lnTo>
                  <a:pt x="60" y="26"/>
                </a:lnTo>
                <a:lnTo>
                  <a:pt x="52" y="15"/>
                </a:lnTo>
                <a:lnTo>
                  <a:pt x="48" y="11"/>
                </a:lnTo>
                <a:lnTo>
                  <a:pt x="41" y="11"/>
                </a:lnTo>
                <a:lnTo>
                  <a:pt x="37" y="11"/>
                </a:lnTo>
                <a:lnTo>
                  <a:pt x="33" y="15"/>
                </a:lnTo>
                <a:lnTo>
                  <a:pt x="26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8" name="Freeform 13"/>
          <p:cNvSpPr>
            <a:spLocks noEditPoints="1"/>
          </p:cNvSpPr>
          <p:nvPr/>
        </p:nvSpPr>
        <p:spPr bwMode="auto">
          <a:xfrm>
            <a:off x="3135313" y="2171700"/>
            <a:ext cx="93662" cy="112713"/>
          </a:xfrm>
          <a:custGeom>
            <a:avLst/>
            <a:gdLst>
              <a:gd name="T0" fmla="*/ 2147483647 w 56"/>
              <a:gd name="T1" fmla="*/ 2147483647 h 68"/>
              <a:gd name="T2" fmla="*/ 2147483647 w 56"/>
              <a:gd name="T3" fmla="*/ 2147483647 h 68"/>
              <a:gd name="T4" fmla="*/ 2147483647 w 56"/>
              <a:gd name="T5" fmla="*/ 2147483647 h 68"/>
              <a:gd name="T6" fmla="*/ 2147483647 w 56"/>
              <a:gd name="T7" fmla="*/ 2147483647 h 68"/>
              <a:gd name="T8" fmla="*/ 2147483647 w 56"/>
              <a:gd name="T9" fmla="*/ 2147483647 h 68"/>
              <a:gd name="T10" fmla="*/ 2147483647 w 56"/>
              <a:gd name="T11" fmla="*/ 2147483647 h 68"/>
              <a:gd name="T12" fmla="*/ 2147483647 w 56"/>
              <a:gd name="T13" fmla="*/ 2147483647 h 68"/>
              <a:gd name="T14" fmla="*/ 2147483647 w 56"/>
              <a:gd name="T15" fmla="*/ 2147483647 h 68"/>
              <a:gd name="T16" fmla="*/ 2147483647 w 56"/>
              <a:gd name="T17" fmla="*/ 2147483647 h 68"/>
              <a:gd name="T18" fmla="*/ 2147483647 w 56"/>
              <a:gd name="T19" fmla="*/ 2147483647 h 68"/>
              <a:gd name="T20" fmla="*/ 2147483647 w 56"/>
              <a:gd name="T21" fmla="*/ 2147483647 h 68"/>
              <a:gd name="T22" fmla="*/ 2147483647 w 56"/>
              <a:gd name="T23" fmla="*/ 2147483647 h 68"/>
              <a:gd name="T24" fmla="*/ 2147483647 w 56"/>
              <a:gd name="T25" fmla="*/ 2147483647 h 68"/>
              <a:gd name="T26" fmla="*/ 2147483647 w 56"/>
              <a:gd name="T27" fmla="*/ 2147483647 h 68"/>
              <a:gd name="T28" fmla="*/ 2147483647 w 56"/>
              <a:gd name="T29" fmla="*/ 2147483647 h 68"/>
              <a:gd name="T30" fmla="*/ 2147483647 w 56"/>
              <a:gd name="T31" fmla="*/ 2147483647 h 68"/>
              <a:gd name="T32" fmla="*/ 2147483647 w 56"/>
              <a:gd name="T33" fmla="*/ 2147483647 h 68"/>
              <a:gd name="T34" fmla="*/ 0 w 56"/>
              <a:gd name="T35" fmla="*/ 2147483647 h 68"/>
              <a:gd name="T36" fmla="*/ 0 w 56"/>
              <a:gd name="T37" fmla="*/ 2147483647 h 68"/>
              <a:gd name="T38" fmla="*/ 2147483647 w 56"/>
              <a:gd name="T39" fmla="*/ 2147483647 h 68"/>
              <a:gd name="T40" fmla="*/ 2147483647 w 56"/>
              <a:gd name="T41" fmla="*/ 2147483647 h 68"/>
              <a:gd name="T42" fmla="*/ 2147483647 w 56"/>
              <a:gd name="T43" fmla="*/ 0 h 68"/>
              <a:gd name="T44" fmla="*/ 2147483647 w 56"/>
              <a:gd name="T45" fmla="*/ 0 h 68"/>
              <a:gd name="T46" fmla="*/ 2147483647 w 56"/>
              <a:gd name="T47" fmla="*/ 0 h 68"/>
              <a:gd name="T48" fmla="*/ 2147483647 w 56"/>
              <a:gd name="T49" fmla="*/ 2147483647 h 68"/>
              <a:gd name="T50" fmla="*/ 2147483647 w 56"/>
              <a:gd name="T51" fmla="*/ 2147483647 h 68"/>
              <a:gd name="T52" fmla="*/ 2147483647 w 56"/>
              <a:gd name="T53" fmla="*/ 2147483647 h 68"/>
              <a:gd name="T54" fmla="*/ 2147483647 w 56"/>
              <a:gd name="T55" fmla="*/ 2147483647 h 68"/>
              <a:gd name="T56" fmla="*/ 2147483647 w 56"/>
              <a:gd name="T57" fmla="*/ 2147483647 h 68"/>
              <a:gd name="T58" fmla="*/ 2147483647 w 56"/>
              <a:gd name="T59" fmla="*/ 2147483647 h 68"/>
              <a:gd name="T60" fmla="*/ 2147483647 w 56"/>
              <a:gd name="T61" fmla="*/ 2147483647 h 68"/>
              <a:gd name="T62" fmla="*/ 2147483647 w 56"/>
              <a:gd name="T63" fmla="*/ 2147483647 h 68"/>
              <a:gd name="T64" fmla="*/ 2147483647 w 56"/>
              <a:gd name="T65" fmla="*/ 2147483647 h 68"/>
              <a:gd name="T66" fmla="*/ 2147483647 w 56"/>
              <a:gd name="T67" fmla="*/ 2147483647 h 68"/>
              <a:gd name="T68" fmla="*/ 2147483647 w 56"/>
              <a:gd name="T69" fmla="*/ 2147483647 h 68"/>
              <a:gd name="T70" fmla="*/ 2147483647 w 56"/>
              <a:gd name="T71" fmla="*/ 2147483647 h 68"/>
              <a:gd name="T72" fmla="*/ 2147483647 w 56"/>
              <a:gd name="T73" fmla="*/ 2147483647 h 68"/>
              <a:gd name="T74" fmla="*/ 2147483647 w 56"/>
              <a:gd name="T75" fmla="*/ 2147483647 h 68"/>
              <a:gd name="T76" fmla="*/ 2147483647 w 56"/>
              <a:gd name="T77" fmla="*/ 2147483647 h 68"/>
              <a:gd name="T78" fmla="*/ 2147483647 w 56"/>
              <a:gd name="T79" fmla="*/ 2147483647 h 6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6"/>
              <a:gd name="T121" fmla="*/ 0 h 68"/>
              <a:gd name="T122" fmla="*/ 56 w 56"/>
              <a:gd name="T123" fmla="*/ 68 h 6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6" h="68">
                <a:moveTo>
                  <a:pt x="11" y="26"/>
                </a:moveTo>
                <a:lnTo>
                  <a:pt x="15" y="38"/>
                </a:lnTo>
                <a:lnTo>
                  <a:pt x="19" y="49"/>
                </a:lnTo>
                <a:lnTo>
                  <a:pt x="26" y="53"/>
                </a:lnTo>
                <a:lnTo>
                  <a:pt x="38" y="56"/>
                </a:lnTo>
                <a:lnTo>
                  <a:pt x="41" y="56"/>
                </a:lnTo>
                <a:lnTo>
                  <a:pt x="49" y="53"/>
                </a:lnTo>
                <a:lnTo>
                  <a:pt x="53" y="49"/>
                </a:lnTo>
                <a:lnTo>
                  <a:pt x="56" y="41"/>
                </a:lnTo>
                <a:lnTo>
                  <a:pt x="53" y="53"/>
                </a:lnTo>
                <a:lnTo>
                  <a:pt x="49" y="60"/>
                </a:lnTo>
                <a:lnTo>
                  <a:pt x="41" y="68"/>
                </a:lnTo>
                <a:lnTo>
                  <a:pt x="30" y="68"/>
                </a:lnTo>
                <a:lnTo>
                  <a:pt x="19" y="68"/>
                </a:lnTo>
                <a:lnTo>
                  <a:pt x="8" y="60"/>
                </a:lnTo>
                <a:lnTo>
                  <a:pt x="4" y="49"/>
                </a:lnTo>
                <a:lnTo>
                  <a:pt x="0" y="34"/>
                </a:lnTo>
                <a:lnTo>
                  <a:pt x="0" y="23"/>
                </a:lnTo>
                <a:lnTo>
                  <a:pt x="4" y="15"/>
                </a:lnTo>
                <a:lnTo>
                  <a:pt x="8" y="8"/>
                </a:lnTo>
                <a:lnTo>
                  <a:pt x="19" y="0"/>
                </a:lnTo>
                <a:lnTo>
                  <a:pt x="30" y="0"/>
                </a:lnTo>
                <a:lnTo>
                  <a:pt x="41" y="0"/>
                </a:lnTo>
                <a:lnTo>
                  <a:pt x="49" y="8"/>
                </a:lnTo>
                <a:lnTo>
                  <a:pt x="56" y="15"/>
                </a:lnTo>
                <a:lnTo>
                  <a:pt x="56" y="26"/>
                </a:lnTo>
                <a:lnTo>
                  <a:pt x="11" y="26"/>
                </a:lnTo>
                <a:close/>
                <a:moveTo>
                  <a:pt x="11" y="19"/>
                </a:moveTo>
                <a:lnTo>
                  <a:pt x="41" y="19"/>
                </a:lnTo>
                <a:lnTo>
                  <a:pt x="41" y="15"/>
                </a:lnTo>
                <a:lnTo>
                  <a:pt x="41" y="11"/>
                </a:lnTo>
                <a:lnTo>
                  <a:pt x="38" y="8"/>
                </a:lnTo>
                <a:lnTo>
                  <a:pt x="34" y="4"/>
                </a:lnTo>
                <a:lnTo>
                  <a:pt x="30" y="4"/>
                </a:lnTo>
                <a:lnTo>
                  <a:pt x="26" y="4"/>
                </a:lnTo>
                <a:lnTo>
                  <a:pt x="23" y="4"/>
                </a:lnTo>
                <a:lnTo>
                  <a:pt x="19" y="8"/>
                </a:lnTo>
                <a:lnTo>
                  <a:pt x="15" y="11"/>
                </a:lnTo>
                <a:lnTo>
                  <a:pt x="11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Freeform 14"/>
          <p:cNvSpPr>
            <a:spLocks noEditPoints="1"/>
          </p:cNvSpPr>
          <p:nvPr/>
        </p:nvSpPr>
        <p:spPr bwMode="auto">
          <a:xfrm>
            <a:off x="3248025" y="2109788"/>
            <a:ext cx="111125" cy="174625"/>
          </a:xfrm>
          <a:custGeom>
            <a:avLst/>
            <a:gdLst>
              <a:gd name="T0" fmla="*/ 2147483647 w 67"/>
              <a:gd name="T1" fmla="*/ 2147483647 h 105"/>
              <a:gd name="T2" fmla="*/ 2147483647 w 67"/>
              <a:gd name="T3" fmla="*/ 2147483647 h 105"/>
              <a:gd name="T4" fmla="*/ 2147483647 w 67"/>
              <a:gd name="T5" fmla="*/ 2147483647 h 105"/>
              <a:gd name="T6" fmla="*/ 2147483647 w 67"/>
              <a:gd name="T7" fmla="*/ 2147483647 h 105"/>
              <a:gd name="T8" fmla="*/ 2147483647 w 67"/>
              <a:gd name="T9" fmla="*/ 2147483647 h 105"/>
              <a:gd name="T10" fmla="*/ 2147483647 w 67"/>
              <a:gd name="T11" fmla="*/ 2147483647 h 105"/>
              <a:gd name="T12" fmla="*/ 2147483647 w 67"/>
              <a:gd name="T13" fmla="*/ 2147483647 h 105"/>
              <a:gd name="T14" fmla="*/ 2147483647 w 67"/>
              <a:gd name="T15" fmla="*/ 2147483647 h 105"/>
              <a:gd name="T16" fmla="*/ 0 w 67"/>
              <a:gd name="T17" fmla="*/ 2147483647 h 105"/>
              <a:gd name="T18" fmla="*/ 2147483647 w 67"/>
              <a:gd name="T19" fmla="*/ 2147483647 h 105"/>
              <a:gd name="T20" fmla="*/ 2147483647 w 67"/>
              <a:gd name="T21" fmla="*/ 2147483647 h 105"/>
              <a:gd name="T22" fmla="*/ 2147483647 w 67"/>
              <a:gd name="T23" fmla="*/ 2147483647 h 105"/>
              <a:gd name="T24" fmla="*/ 2147483647 w 67"/>
              <a:gd name="T25" fmla="*/ 2147483647 h 105"/>
              <a:gd name="T26" fmla="*/ 2147483647 w 67"/>
              <a:gd name="T27" fmla="*/ 2147483647 h 105"/>
              <a:gd name="T28" fmla="*/ 2147483647 w 67"/>
              <a:gd name="T29" fmla="*/ 2147483647 h 105"/>
              <a:gd name="T30" fmla="*/ 2147483647 w 67"/>
              <a:gd name="T31" fmla="*/ 2147483647 h 105"/>
              <a:gd name="T32" fmla="*/ 2147483647 w 67"/>
              <a:gd name="T33" fmla="*/ 2147483647 h 105"/>
              <a:gd name="T34" fmla="*/ 2147483647 w 67"/>
              <a:gd name="T35" fmla="*/ 2147483647 h 105"/>
              <a:gd name="T36" fmla="*/ 2147483647 w 67"/>
              <a:gd name="T37" fmla="*/ 2147483647 h 105"/>
              <a:gd name="T38" fmla="*/ 2147483647 w 67"/>
              <a:gd name="T39" fmla="*/ 2147483647 h 105"/>
              <a:gd name="T40" fmla="*/ 2147483647 w 67"/>
              <a:gd name="T41" fmla="*/ 2147483647 h 105"/>
              <a:gd name="T42" fmla="*/ 2147483647 w 67"/>
              <a:gd name="T43" fmla="*/ 2147483647 h 105"/>
              <a:gd name="T44" fmla="*/ 2147483647 w 67"/>
              <a:gd name="T45" fmla="*/ 2147483647 h 105"/>
              <a:gd name="T46" fmla="*/ 2147483647 w 67"/>
              <a:gd name="T47" fmla="*/ 2147483647 h 105"/>
              <a:gd name="T48" fmla="*/ 2147483647 w 67"/>
              <a:gd name="T49" fmla="*/ 2147483647 h 105"/>
              <a:gd name="T50" fmla="*/ 2147483647 w 67"/>
              <a:gd name="T51" fmla="*/ 2147483647 h 105"/>
              <a:gd name="T52" fmla="*/ 2147483647 w 67"/>
              <a:gd name="T53" fmla="*/ 0 h 105"/>
              <a:gd name="T54" fmla="*/ 2147483647 w 67"/>
              <a:gd name="T55" fmla="*/ 0 h 105"/>
              <a:gd name="T56" fmla="*/ 2147483647 w 67"/>
              <a:gd name="T57" fmla="*/ 2147483647 h 105"/>
              <a:gd name="T58" fmla="*/ 2147483647 w 67"/>
              <a:gd name="T59" fmla="*/ 2147483647 h 105"/>
              <a:gd name="T60" fmla="*/ 2147483647 w 67"/>
              <a:gd name="T61" fmla="*/ 2147483647 h 105"/>
              <a:gd name="T62" fmla="*/ 2147483647 w 67"/>
              <a:gd name="T63" fmla="*/ 2147483647 h 105"/>
              <a:gd name="T64" fmla="*/ 2147483647 w 67"/>
              <a:gd name="T65" fmla="*/ 2147483647 h 105"/>
              <a:gd name="T66" fmla="*/ 2147483647 w 67"/>
              <a:gd name="T67" fmla="*/ 2147483647 h 105"/>
              <a:gd name="T68" fmla="*/ 2147483647 w 67"/>
              <a:gd name="T69" fmla="*/ 2147483647 h 105"/>
              <a:gd name="T70" fmla="*/ 2147483647 w 67"/>
              <a:gd name="T71" fmla="*/ 2147483647 h 105"/>
              <a:gd name="T72" fmla="*/ 2147483647 w 67"/>
              <a:gd name="T73" fmla="*/ 2147483647 h 105"/>
              <a:gd name="T74" fmla="*/ 2147483647 w 67"/>
              <a:gd name="T75" fmla="*/ 2147483647 h 105"/>
              <a:gd name="T76" fmla="*/ 2147483647 w 67"/>
              <a:gd name="T77" fmla="*/ 2147483647 h 105"/>
              <a:gd name="T78" fmla="*/ 2147483647 w 67"/>
              <a:gd name="T79" fmla="*/ 2147483647 h 105"/>
              <a:gd name="T80" fmla="*/ 2147483647 w 67"/>
              <a:gd name="T81" fmla="*/ 2147483647 h 105"/>
              <a:gd name="T82" fmla="*/ 2147483647 w 67"/>
              <a:gd name="T83" fmla="*/ 2147483647 h 105"/>
              <a:gd name="T84" fmla="*/ 2147483647 w 67"/>
              <a:gd name="T85" fmla="*/ 2147483647 h 105"/>
              <a:gd name="T86" fmla="*/ 2147483647 w 67"/>
              <a:gd name="T87" fmla="*/ 2147483647 h 105"/>
              <a:gd name="T88" fmla="*/ 2147483647 w 67"/>
              <a:gd name="T89" fmla="*/ 2147483647 h 105"/>
              <a:gd name="T90" fmla="*/ 2147483647 w 67"/>
              <a:gd name="T91" fmla="*/ 2147483647 h 105"/>
              <a:gd name="T92" fmla="*/ 2147483647 w 67"/>
              <a:gd name="T93" fmla="*/ 2147483647 h 105"/>
              <a:gd name="T94" fmla="*/ 2147483647 w 67"/>
              <a:gd name="T95" fmla="*/ 2147483647 h 105"/>
              <a:gd name="T96" fmla="*/ 2147483647 w 67"/>
              <a:gd name="T97" fmla="*/ 2147483647 h 105"/>
              <a:gd name="T98" fmla="*/ 2147483647 w 67"/>
              <a:gd name="T99" fmla="*/ 2147483647 h 105"/>
              <a:gd name="T100" fmla="*/ 2147483647 w 67"/>
              <a:gd name="T101" fmla="*/ 2147483647 h 105"/>
              <a:gd name="T102" fmla="*/ 2147483647 w 67"/>
              <a:gd name="T103" fmla="*/ 2147483647 h 105"/>
              <a:gd name="T104" fmla="*/ 2147483647 w 67"/>
              <a:gd name="T105" fmla="*/ 2147483647 h 105"/>
              <a:gd name="T106" fmla="*/ 2147483647 w 67"/>
              <a:gd name="T107" fmla="*/ 2147483647 h 105"/>
              <a:gd name="T108" fmla="*/ 2147483647 w 67"/>
              <a:gd name="T109" fmla="*/ 2147483647 h 105"/>
              <a:gd name="T110" fmla="*/ 2147483647 w 67"/>
              <a:gd name="T111" fmla="*/ 2147483647 h 105"/>
              <a:gd name="T112" fmla="*/ 2147483647 w 67"/>
              <a:gd name="T113" fmla="*/ 2147483647 h 105"/>
              <a:gd name="T114" fmla="*/ 2147483647 w 67"/>
              <a:gd name="T115" fmla="*/ 2147483647 h 105"/>
              <a:gd name="T116" fmla="*/ 2147483647 w 67"/>
              <a:gd name="T117" fmla="*/ 2147483647 h 1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7"/>
              <a:gd name="T178" fmla="*/ 0 h 105"/>
              <a:gd name="T179" fmla="*/ 67 w 67"/>
              <a:gd name="T180" fmla="*/ 105 h 10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7" h="105">
                <a:moveTo>
                  <a:pt x="48" y="93"/>
                </a:moveTo>
                <a:lnTo>
                  <a:pt x="41" y="101"/>
                </a:lnTo>
                <a:lnTo>
                  <a:pt x="37" y="105"/>
                </a:lnTo>
                <a:lnTo>
                  <a:pt x="33" y="105"/>
                </a:lnTo>
                <a:lnTo>
                  <a:pt x="26" y="105"/>
                </a:lnTo>
                <a:lnTo>
                  <a:pt x="18" y="105"/>
                </a:lnTo>
                <a:lnTo>
                  <a:pt x="7" y="97"/>
                </a:lnTo>
                <a:lnTo>
                  <a:pt x="3" y="86"/>
                </a:lnTo>
                <a:lnTo>
                  <a:pt x="0" y="75"/>
                </a:lnTo>
                <a:lnTo>
                  <a:pt x="3" y="60"/>
                </a:lnTo>
                <a:lnTo>
                  <a:pt x="7" y="48"/>
                </a:lnTo>
                <a:lnTo>
                  <a:pt x="15" y="41"/>
                </a:lnTo>
                <a:lnTo>
                  <a:pt x="22" y="37"/>
                </a:lnTo>
                <a:lnTo>
                  <a:pt x="33" y="37"/>
                </a:lnTo>
                <a:lnTo>
                  <a:pt x="41" y="37"/>
                </a:lnTo>
                <a:lnTo>
                  <a:pt x="48" y="41"/>
                </a:lnTo>
                <a:lnTo>
                  <a:pt x="48" y="30"/>
                </a:lnTo>
                <a:lnTo>
                  <a:pt x="48" y="18"/>
                </a:lnTo>
                <a:lnTo>
                  <a:pt x="45" y="11"/>
                </a:lnTo>
                <a:lnTo>
                  <a:pt x="45" y="7"/>
                </a:lnTo>
                <a:lnTo>
                  <a:pt x="41" y="7"/>
                </a:lnTo>
                <a:lnTo>
                  <a:pt x="37" y="11"/>
                </a:lnTo>
                <a:lnTo>
                  <a:pt x="37" y="7"/>
                </a:lnTo>
                <a:lnTo>
                  <a:pt x="56" y="0"/>
                </a:lnTo>
                <a:lnTo>
                  <a:pt x="60" y="0"/>
                </a:lnTo>
                <a:lnTo>
                  <a:pt x="60" y="78"/>
                </a:lnTo>
                <a:lnTo>
                  <a:pt x="60" y="90"/>
                </a:lnTo>
                <a:lnTo>
                  <a:pt x="60" y="93"/>
                </a:lnTo>
                <a:lnTo>
                  <a:pt x="60" y="97"/>
                </a:lnTo>
                <a:lnTo>
                  <a:pt x="63" y="97"/>
                </a:lnTo>
                <a:lnTo>
                  <a:pt x="67" y="97"/>
                </a:lnTo>
                <a:lnTo>
                  <a:pt x="48" y="105"/>
                </a:lnTo>
                <a:lnTo>
                  <a:pt x="48" y="93"/>
                </a:lnTo>
                <a:close/>
                <a:moveTo>
                  <a:pt x="48" y="90"/>
                </a:moveTo>
                <a:lnTo>
                  <a:pt x="48" y="56"/>
                </a:lnTo>
                <a:lnTo>
                  <a:pt x="45" y="52"/>
                </a:lnTo>
                <a:lnTo>
                  <a:pt x="45" y="48"/>
                </a:lnTo>
                <a:lnTo>
                  <a:pt x="41" y="45"/>
                </a:lnTo>
                <a:lnTo>
                  <a:pt x="37" y="41"/>
                </a:lnTo>
                <a:lnTo>
                  <a:pt x="33" y="41"/>
                </a:lnTo>
                <a:lnTo>
                  <a:pt x="30" y="41"/>
                </a:lnTo>
                <a:lnTo>
                  <a:pt x="26" y="41"/>
                </a:lnTo>
                <a:lnTo>
                  <a:pt x="18" y="45"/>
                </a:lnTo>
                <a:lnTo>
                  <a:pt x="15" y="56"/>
                </a:lnTo>
                <a:lnTo>
                  <a:pt x="11" y="67"/>
                </a:lnTo>
                <a:lnTo>
                  <a:pt x="15" y="78"/>
                </a:lnTo>
                <a:lnTo>
                  <a:pt x="18" y="90"/>
                </a:lnTo>
                <a:lnTo>
                  <a:pt x="26" y="93"/>
                </a:lnTo>
                <a:lnTo>
                  <a:pt x="33" y="97"/>
                </a:lnTo>
                <a:lnTo>
                  <a:pt x="41" y="93"/>
                </a:lnTo>
                <a:lnTo>
                  <a:pt x="48" y="9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0" name="Freeform 15"/>
          <p:cNvSpPr>
            <a:spLocks/>
          </p:cNvSpPr>
          <p:nvPr/>
        </p:nvSpPr>
        <p:spPr bwMode="auto">
          <a:xfrm>
            <a:off x="3373438" y="2109788"/>
            <a:ext cx="60325" cy="223837"/>
          </a:xfrm>
          <a:custGeom>
            <a:avLst/>
            <a:gdLst>
              <a:gd name="T0" fmla="*/ 0 w 37"/>
              <a:gd name="T1" fmla="*/ 2147483647 h 135"/>
              <a:gd name="T2" fmla="*/ 0 w 37"/>
              <a:gd name="T3" fmla="*/ 0 h 135"/>
              <a:gd name="T4" fmla="*/ 2147483647 w 37"/>
              <a:gd name="T5" fmla="*/ 2147483647 h 135"/>
              <a:gd name="T6" fmla="*/ 2147483647 w 37"/>
              <a:gd name="T7" fmla="*/ 2147483647 h 135"/>
              <a:gd name="T8" fmla="*/ 2147483647 w 37"/>
              <a:gd name="T9" fmla="*/ 2147483647 h 135"/>
              <a:gd name="T10" fmla="*/ 2147483647 w 37"/>
              <a:gd name="T11" fmla="*/ 2147483647 h 135"/>
              <a:gd name="T12" fmla="*/ 2147483647 w 37"/>
              <a:gd name="T13" fmla="*/ 2147483647 h 135"/>
              <a:gd name="T14" fmla="*/ 2147483647 w 37"/>
              <a:gd name="T15" fmla="*/ 2147483647 h 135"/>
              <a:gd name="T16" fmla="*/ 2147483647 w 37"/>
              <a:gd name="T17" fmla="*/ 2147483647 h 135"/>
              <a:gd name="T18" fmla="*/ 2147483647 w 37"/>
              <a:gd name="T19" fmla="*/ 2147483647 h 135"/>
              <a:gd name="T20" fmla="*/ 2147483647 w 37"/>
              <a:gd name="T21" fmla="*/ 2147483647 h 135"/>
              <a:gd name="T22" fmla="*/ 2147483647 w 37"/>
              <a:gd name="T23" fmla="*/ 2147483647 h 135"/>
              <a:gd name="T24" fmla="*/ 2147483647 w 37"/>
              <a:gd name="T25" fmla="*/ 2147483647 h 135"/>
              <a:gd name="T26" fmla="*/ 0 w 37"/>
              <a:gd name="T27" fmla="*/ 2147483647 h 135"/>
              <a:gd name="T28" fmla="*/ 0 w 37"/>
              <a:gd name="T29" fmla="*/ 2147483647 h 135"/>
              <a:gd name="T30" fmla="*/ 2147483647 w 37"/>
              <a:gd name="T31" fmla="*/ 2147483647 h 135"/>
              <a:gd name="T32" fmla="*/ 2147483647 w 37"/>
              <a:gd name="T33" fmla="*/ 2147483647 h 135"/>
              <a:gd name="T34" fmla="*/ 2147483647 w 37"/>
              <a:gd name="T35" fmla="*/ 2147483647 h 135"/>
              <a:gd name="T36" fmla="*/ 2147483647 w 37"/>
              <a:gd name="T37" fmla="*/ 2147483647 h 135"/>
              <a:gd name="T38" fmla="*/ 2147483647 w 37"/>
              <a:gd name="T39" fmla="*/ 2147483647 h 135"/>
              <a:gd name="T40" fmla="*/ 2147483647 w 37"/>
              <a:gd name="T41" fmla="*/ 2147483647 h 135"/>
              <a:gd name="T42" fmla="*/ 2147483647 w 37"/>
              <a:gd name="T43" fmla="*/ 2147483647 h 135"/>
              <a:gd name="T44" fmla="*/ 2147483647 w 37"/>
              <a:gd name="T45" fmla="*/ 2147483647 h 135"/>
              <a:gd name="T46" fmla="*/ 2147483647 w 37"/>
              <a:gd name="T47" fmla="*/ 2147483647 h 135"/>
              <a:gd name="T48" fmla="*/ 2147483647 w 37"/>
              <a:gd name="T49" fmla="*/ 2147483647 h 135"/>
              <a:gd name="T50" fmla="*/ 2147483647 w 37"/>
              <a:gd name="T51" fmla="*/ 2147483647 h 135"/>
              <a:gd name="T52" fmla="*/ 2147483647 w 37"/>
              <a:gd name="T53" fmla="*/ 2147483647 h 135"/>
              <a:gd name="T54" fmla="*/ 2147483647 w 37"/>
              <a:gd name="T55" fmla="*/ 2147483647 h 135"/>
              <a:gd name="T56" fmla="*/ 0 w 37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7"/>
              <a:gd name="T88" fmla="*/ 0 h 135"/>
              <a:gd name="T89" fmla="*/ 37 w 37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7" h="135">
                <a:moveTo>
                  <a:pt x="0" y="3"/>
                </a:moveTo>
                <a:lnTo>
                  <a:pt x="0" y="0"/>
                </a:lnTo>
                <a:lnTo>
                  <a:pt x="7" y="7"/>
                </a:lnTo>
                <a:lnTo>
                  <a:pt x="18" y="15"/>
                </a:lnTo>
                <a:lnTo>
                  <a:pt x="26" y="26"/>
                </a:lnTo>
                <a:lnTo>
                  <a:pt x="33" y="37"/>
                </a:lnTo>
                <a:lnTo>
                  <a:pt x="37" y="52"/>
                </a:lnTo>
                <a:lnTo>
                  <a:pt x="37" y="67"/>
                </a:lnTo>
                <a:lnTo>
                  <a:pt x="37" y="82"/>
                </a:lnTo>
                <a:lnTo>
                  <a:pt x="33" y="97"/>
                </a:lnTo>
                <a:lnTo>
                  <a:pt x="26" y="108"/>
                </a:lnTo>
                <a:lnTo>
                  <a:pt x="18" y="120"/>
                </a:lnTo>
                <a:lnTo>
                  <a:pt x="11" y="131"/>
                </a:lnTo>
                <a:lnTo>
                  <a:pt x="0" y="135"/>
                </a:lnTo>
                <a:lnTo>
                  <a:pt x="0" y="131"/>
                </a:lnTo>
                <a:lnTo>
                  <a:pt x="7" y="127"/>
                </a:lnTo>
                <a:lnTo>
                  <a:pt x="15" y="120"/>
                </a:lnTo>
                <a:lnTo>
                  <a:pt x="18" y="108"/>
                </a:lnTo>
                <a:lnTo>
                  <a:pt x="22" y="97"/>
                </a:lnTo>
                <a:lnTo>
                  <a:pt x="26" y="86"/>
                </a:lnTo>
                <a:lnTo>
                  <a:pt x="26" y="71"/>
                </a:lnTo>
                <a:lnTo>
                  <a:pt x="26" y="56"/>
                </a:lnTo>
                <a:lnTo>
                  <a:pt x="22" y="41"/>
                </a:lnTo>
                <a:lnTo>
                  <a:pt x="22" y="33"/>
                </a:lnTo>
                <a:lnTo>
                  <a:pt x="18" y="26"/>
                </a:lnTo>
                <a:lnTo>
                  <a:pt x="15" y="22"/>
                </a:lnTo>
                <a:lnTo>
                  <a:pt x="11" y="15"/>
                </a:lnTo>
                <a:lnTo>
                  <a:pt x="3" y="11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Freeform 16"/>
          <p:cNvSpPr>
            <a:spLocks/>
          </p:cNvSpPr>
          <p:nvPr/>
        </p:nvSpPr>
        <p:spPr bwMode="auto">
          <a:xfrm>
            <a:off x="625475" y="2713038"/>
            <a:ext cx="180975" cy="169862"/>
          </a:xfrm>
          <a:custGeom>
            <a:avLst/>
            <a:gdLst>
              <a:gd name="T0" fmla="*/ 0 w 109"/>
              <a:gd name="T1" fmla="*/ 0 h 102"/>
              <a:gd name="T2" fmla="*/ 2147483647 w 109"/>
              <a:gd name="T3" fmla="*/ 0 h 102"/>
              <a:gd name="T4" fmla="*/ 2147483647 w 109"/>
              <a:gd name="T5" fmla="*/ 2147483647 h 102"/>
              <a:gd name="T6" fmla="*/ 2147483647 w 109"/>
              <a:gd name="T7" fmla="*/ 2147483647 h 102"/>
              <a:gd name="T8" fmla="*/ 2147483647 w 109"/>
              <a:gd name="T9" fmla="*/ 2147483647 h 102"/>
              <a:gd name="T10" fmla="*/ 2147483647 w 109"/>
              <a:gd name="T11" fmla="*/ 2147483647 h 102"/>
              <a:gd name="T12" fmla="*/ 2147483647 w 109"/>
              <a:gd name="T13" fmla="*/ 0 h 102"/>
              <a:gd name="T14" fmla="*/ 2147483647 w 109"/>
              <a:gd name="T15" fmla="*/ 0 h 102"/>
              <a:gd name="T16" fmla="*/ 2147483647 w 109"/>
              <a:gd name="T17" fmla="*/ 0 h 102"/>
              <a:gd name="T18" fmla="*/ 2147483647 w 109"/>
              <a:gd name="T19" fmla="*/ 0 h 102"/>
              <a:gd name="T20" fmla="*/ 2147483647 w 109"/>
              <a:gd name="T21" fmla="*/ 0 h 102"/>
              <a:gd name="T22" fmla="*/ 2147483647 w 109"/>
              <a:gd name="T23" fmla="*/ 0 h 102"/>
              <a:gd name="T24" fmla="*/ 2147483647 w 109"/>
              <a:gd name="T25" fmla="*/ 0 h 102"/>
              <a:gd name="T26" fmla="*/ 2147483647 w 109"/>
              <a:gd name="T27" fmla="*/ 0 h 102"/>
              <a:gd name="T28" fmla="*/ 2147483647 w 109"/>
              <a:gd name="T29" fmla="*/ 2147483647 h 102"/>
              <a:gd name="T30" fmla="*/ 2147483647 w 109"/>
              <a:gd name="T31" fmla="*/ 2147483647 h 102"/>
              <a:gd name="T32" fmla="*/ 2147483647 w 109"/>
              <a:gd name="T33" fmla="*/ 2147483647 h 102"/>
              <a:gd name="T34" fmla="*/ 2147483647 w 109"/>
              <a:gd name="T35" fmla="*/ 2147483647 h 102"/>
              <a:gd name="T36" fmla="*/ 2147483647 w 109"/>
              <a:gd name="T37" fmla="*/ 2147483647 h 102"/>
              <a:gd name="T38" fmla="*/ 2147483647 w 109"/>
              <a:gd name="T39" fmla="*/ 2147483647 h 102"/>
              <a:gd name="T40" fmla="*/ 2147483647 w 109"/>
              <a:gd name="T41" fmla="*/ 2147483647 h 102"/>
              <a:gd name="T42" fmla="*/ 2147483647 w 109"/>
              <a:gd name="T43" fmla="*/ 2147483647 h 102"/>
              <a:gd name="T44" fmla="*/ 2147483647 w 109"/>
              <a:gd name="T45" fmla="*/ 2147483647 h 102"/>
              <a:gd name="T46" fmla="*/ 2147483647 w 109"/>
              <a:gd name="T47" fmla="*/ 2147483647 h 102"/>
              <a:gd name="T48" fmla="*/ 2147483647 w 109"/>
              <a:gd name="T49" fmla="*/ 2147483647 h 102"/>
              <a:gd name="T50" fmla="*/ 2147483647 w 109"/>
              <a:gd name="T51" fmla="*/ 2147483647 h 102"/>
              <a:gd name="T52" fmla="*/ 2147483647 w 109"/>
              <a:gd name="T53" fmla="*/ 2147483647 h 102"/>
              <a:gd name="T54" fmla="*/ 2147483647 w 109"/>
              <a:gd name="T55" fmla="*/ 2147483647 h 102"/>
              <a:gd name="T56" fmla="*/ 2147483647 w 109"/>
              <a:gd name="T57" fmla="*/ 2147483647 h 102"/>
              <a:gd name="T58" fmla="*/ 2147483647 w 109"/>
              <a:gd name="T59" fmla="*/ 2147483647 h 102"/>
              <a:gd name="T60" fmla="*/ 2147483647 w 109"/>
              <a:gd name="T61" fmla="*/ 2147483647 h 102"/>
              <a:gd name="T62" fmla="*/ 2147483647 w 109"/>
              <a:gd name="T63" fmla="*/ 2147483647 h 102"/>
              <a:gd name="T64" fmla="*/ 2147483647 w 109"/>
              <a:gd name="T65" fmla="*/ 2147483647 h 102"/>
              <a:gd name="T66" fmla="*/ 2147483647 w 109"/>
              <a:gd name="T67" fmla="*/ 2147483647 h 102"/>
              <a:gd name="T68" fmla="*/ 2147483647 w 109"/>
              <a:gd name="T69" fmla="*/ 2147483647 h 102"/>
              <a:gd name="T70" fmla="*/ 2147483647 w 109"/>
              <a:gd name="T71" fmla="*/ 2147483647 h 102"/>
              <a:gd name="T72" fmla="*/ 2147483647 w 109"/>
              <a:gd name="T73" fmla="*/ 2147483647 h 102"/>
              <a:gd name="T74" fmla="*/ 2147483647 w 109"/>
              <a:gd name="T75" fmla="*/ 2147483647 h 102"/>
              <a:gd name="T76" fmla="*/ 2147483647 w 109"/>
              <a:gd name="T77" fmla="*/ 2147483647 h 102"/>
              <a:gd name="T78" fmla="*/ 2147483647 w 109"/>
              <a:gd name="T79" fmla="*/ 2147483647 h 102"/>
              <a:gd name="T80" fmla="*/ 0 w 109"/>
              <a:gd name="T81" fmla="*/ 2147483647 h 102"/>
              <a:gd name="T82" fmla="*/ 0 w 109"/>
              <a:gd name="T83" fmla="*/ 0 h 1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9"/>
              <a:gd name="T127" fmla="*/ 0 h 102"/>
              <a:gd name="T128" fmla="*/ 109 w 109"/>
              <a:gd name="T129" fmla="*/ 102 h 10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9" h="102">
                <a:moveTo>
                  <a:pt x="0" y="0"/>
                </a:moveTo>
                <a:lnTo>
                  <a:pt x="27" y="0"/>
                </a:lnTo>
                <a:lnTo>
                  <a:pt x="90" y="75"/>
                </a:lnTo>
                <a:lnTo>
                  <a:pt x="90" y="15"/>
                </a:lnTo>
                <a:lnTo>
                  <a:pt x="87" y="8"/>
                </a:lnTo>
                <a:lnTo>
                  <a:pt x="87" y="4"/>
                </a:lnTo>
                <a:lnTo>
                  <a:pt x="83" y="0"/>
                </a:lnTo>
                <a:lnTo>
                  <a:pt x="79" y="0"/>
                </a:lnTo>
                <a:lnTo>
                  <a:pt x="75" y="0"/>
                </a:lnTo>
                <a:lnTo>
                  <a:pt x="109" y="0"/>
                </a:lnTo>
                <a:lnTo>
                  <a:pt x="105" y="0"/>
                </a:lnTo>
                <a:lnTo>
                  <a:pt x="102" y="0"/>
                </a:lnTo>
                <a:lnTo>
                  <a:pt x="98" y="4"/>
                </a:lnTo>
                <a:lnTo>
                  <a:pt x="94" y="8"/>
                </a:lnTo>
                <a:lnTo>
                  <a:pt x="94" y="15"/>
                </a:lnTo>
                <a:lnTo>
                  <a:pt x="94" y="102"/>
                </a:lnTo>
                <a:lnTo>
                  <a:pt x="27" y="23"/>
                </a:lnTo>
                <a:lnTo>
                  <a:pt x="27" y="83"/>
                </a:lnTo>
                <a:lnTo>
                  <a:pt x="27" y="90"/>
                </a:lnTo>
                <a:lnTo>
                  <a:pt x="27" y="94"/>
                </a:lnTo>
                <a:lnTo>
                  <a:pt x="30" y="98"/>
                </a:lnTo>
                <a:lnTo>
                  <a:pt x="38" y="98"/>
                </a:lnTo>
                <a:lnTo>
                  <a:pt x="42" y="98"/>
                </a:lnTo>
                <a:lnTo>
                  <a:pt x="8" y="98"/>
                </a:lnTo>
                <a:lnTo>
                  <a:pt x="15" y="98"/>
                </a:lnTo>
                <a:lnTo>
                  <a:pt x="19" y="94"/>
                </a:lnTo>
                <a:lnTo>
                  <a:pt x="19" y="90"/>
                </a:lnTo>
                <a:lnTo>
                  <a:pt x="19" y="83"/>
                </a:lnTo>
                <a:lnTo>
                  <a:pt x="19" y="15"/>
                </a:lnTo>
                <a:lnTo>
                  <a:pt x="15" y="8"/>
                </a:lnTo>
                <a:lnTo>
                  <a:pt x="12" y="4"/>
                </a:lnTo>
                <a:lnTo>
                  <a:pt x="8" y="4"/>
                </a:lnTo>
                <a:lnTo>
                  <a:pt x="4" y="4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Freeform 17"/>
          <p:cNvSpPr>
            <a:spLocks noEditPoints="1"/>
          </p:cNvSpPr>
          <p:nvPr/>
        </p:nvSpPr>
        <p:spPr bwMode="auto">
          <a:xfrm>
            <a:off x="812800" y="2713038"/>
            <a:ext cx="123825" cy="161925"/>
          </a:xfrm>
          <a:custGeom>
            <a:avLst/>
            <a:gdLst>
              <a:gd name="T0" fmla="*/ 2147483647 w 75"/>
              <a:gd name="T1" fmla="*/ 2147483647 h 98"/>
              <a:gd name="T2" fmla="*/ 2147483647 w 75"/>
              <a:gd name="T3" fmla="*/ 2147483647 h 98"/>
              <a:gd name="T4" fmla="*/ 2147483647 w 75"/>
              <a:gd name="T5" fmla="*/ 2147483647 h 98"/>
              <a:gd name="T6" fmla="*/ 2147483647 w 75"/>
              <a:gd name="T7" fmla="*/ 2147483647 h 98"/>
              <a:gd name="T8" fmla="*/ 2147483647 w 75"/>
              <a:gd name="T9" fmla="*/ 2147483647 h 98"/>
              <a:gd name="T10" fmla="*/ 2147483647 w 75"/>
              <a:gd name="T11" fmla="*/ 2147483647 h 98"/>
              <a:gd name="T12" fmla="*/ 2147483647 w 75"/>
              <a:gd name="T13" fmla="*/ 2147483647 h 98"/>
              <a:gd name="T14" fmla="*/ 2147483647 w 75"/>
              <a:gd name="T15" fmla="*/ 2147483647 h 98"/>
              <a:gd name="T16" fmla="*/ 0 w 75"/>
              <a:gd name="T17" fmla="*/ 2147483647 h 98"/>
              <a:gd name="T18" fmla="*/ 0 w 75"/>
              <a:gd name="T19" fmla="*/ 2147483647 h 98"/>
              <a:gd name="T20" fmla="*/ 2147483647 w 75"/>
              <a:gd name="T21" fmla="*/ 2147483647 h 98"/>
              <a:gd name="T22" fmla="*/ 2147483647 w 75"/>
              <a:gd name="T23" fmla="*/ 2147483647 h 98"/>
              <a:gd name="T24" fmla="*/ 2147483647 w 75"/>
              <a:gd name="T25" fmla="*/ 2147483647 h 98"/>
              <a:gd name="T26" fmla="*/ 2147483647 w 75"/>
              <a:gd name="T27" fmla="*/ 2147483647 h 98"/>
              <a:gd name="T28" fmla="*/ 2147483647 w 75"/>
              <a:gd name="T29" fmla="*/ 2147483647 h 98"/>
              <a:gd name="T30" fmla="*/ 2147483647 w 75"/>
              <a:gd name="T31" fmla="*/ 2147483647 h 98"/>
              <a:gd name="T32" fmla="*/ 2147483647 w 75"/>
              <a:gd name="T33" fmla="*/ 2147483647 h 98"/>
              <a:gd name="T34" fmla="*/ 2147483647 w 75"/>
              <a:gd name="T35" fmla="*/ 2147483647 h 98"/>
              <a:gd name="T36" fmla="*/ 2147483647 w 75"/>
              <a:gd name="T37" fmla="*/ 0 h 98"/>
              <a:gd name="T38" fmla="*/ 2147483647 w 75"/>
              <a:gd name="T39" fmla="*/ 0 h 98"/>
              <a:gd name="T40" fmla="*/ 0 w 75"/>
              <a:gd name="T41" fmla="*/ 0 h 98"/>
              <a:gd name="T42" fmla="*/ 0 w 75"/>
              <a:gd name="T43" fmla="*/ 0 h 98"/>
              <a:gd name="T44" fmla="*/ 2147483647 w 75"/>
              <a:gd name="T45" fmla="*/ 0 h 98"/>
              <a:gd name="T46" fmla="*/ 2147483647 w 75"/>
              <a:gd name="T47" fmla="*/ 0 h 98"/>
              <a:gd name="T48" fmla="*/ 2147483647 w 75"/>
              <a:gd name="T49" fmla="*/ 2147483647 h 98"/>
              <a:gd name="T50" fmla="*/ 2147483647 w 75"/>
              <a:gd name="T51" fmla="*/ 2147483647 h 98"/>
              <a:gd name="T52" fmla="*/ 2147483647 w 75"/>
              <a:gd name="T53" fmla="*/ 2147483647 h 98"/>
              <a:gd name="T54" fmla="*/ 2147483647 w 75"/>
              <a:gd name="T55" fmla="*/ 2147483647 h 98"/>
              <a:gd name="T56" fmla="*/ 2147483647 w 75"/>
              <a:gd name="T57" fmla="*/ 2147483647 h 98"/>
              <a:gd name="T58" fmla="*/ 2147483647 w 75"/>
              <a:gd name="T59" fmla="*/ 2147483647 h 98"/>
              <a:gd name="T60" fmla="*/ 2147483647 w 75"/>
              <a:gd name="T61" fmla="*/ 2147483647 h 98"/>
              <a:gd name="T62" fmla="*/ 2147483647 w 75"/>
              <a:gd name="T63" fmla="*/ 2147483647 h 98"/>
              <a:gd name="T64" fmla="*/ 2147483647 w 75"/>
              <a:gd name="T65" fmla="*/ 2147483647 h 98"/>
              <a:gd name="T66" fmla="*/ 2147483647 w 75"/>
              <a:gd name="T67" fmla="*/ 2147483647 h 98"/>
              <a:gd name="T68" fmla="*/ 2147483647 w 75"/>
              <a:gd name="T69" fmla="*/ 2147483647 h 98"/>
              <a:gd name="T70" fmla="*/ 2147483647 w 75"/>
              <a:gd name="T71" fmla="*/ 2147483647 h 98"/>
              <a:gd name="T72" fmla="*/ 2147483647 w 75"/>
              <a:gd name="T73" fmla="*/ 2147483647 h 98"/>
              <a:gd name="T74" fmla="*/ 2147483647 w 75"/>
              <a:gd name="T75" fmla="*/ 2147483647 h 98"/>
              <a:gd name="T76" fmla="*/ 2147483647 w 75"/>
              <a:gd name="T77" fmla="*/ 2147483647 h 98"/>
              <a:gd name="T78" fmla="*/ 2147483647 w 75"/>
              <a:gd name="T79" fmla="*/ 2147483647 h 98"/>
              <a:gd name="T80" fmla="*/ 2147483647 w 75"/>
              <a:gd name="T81" fmla="*/ 2147483647 h 98"/>
              <a:gd name="T82" fmla="*/ 2147483647 w 75"/>
              <a:gd name="T83" fmla="*/ 2147483647 h 98"/>
              <a:gd name="T84" fmla="*/ 2147483647 w 75"/>
              <a:gd name="T85" fmla="*/ 2147483647 h 98"/>
              <a:gd name="T86" fmla="*/ 2147483647 w 75"/>
              <a:gd name="T87" fmla="*/ 2147483647 h 98"/>
              <a:gd name="T88" fmla="*/ 2147483647 w 75"/>
              <a:gd name="T89" fmla="*/ 2147483647 h 98"/>
              <a:gd name="T90" fmla="*/ 2147483647 w 75"/>
              <a:gd name="T91" fmla="*/ 2147483647 h 98"/>
              <a:gd name="T92" fmla="*/ 2147483647 w 75"/>
              <a:gd name="T93" fmla="*/ 2147483647 h 98"/>
              <a:gd name="T94" fmla="*/ 2147483647 w 75"/>
              <a:gd name="T95" fmla="*/ 2147483647 h 98"/>
              <a:gd name="T96" fmla="*/ 2147483647 w 75"/>
              <a:gd name="T97" fmla="*/ 2147483647 h 98"/>
              <a:gd name="T98" fmla="*/ 2147483647 w 75"/>
              <a:gd name="T99" fmla="*/ 2147483647 h 98"/>
              <a:gd name="T100" fmla="*/ 2147483647 w 75"/>
              <a:gd name="T101" fmla="*/ 2147483647 h 98"/>
              <a:gd name="T102" fmla="*/ 2147483647 w 75"/>
              <a:gd name="T103" fmla="*/ 2147483647 h 98"/>
              <a:gd name="T104" fmla="*/ 2147483647 w 75"/>
              <a:gd name="T105" fmla="*/ 2147483647 h 98"/>
              <a:gd name="T106" fmla="*/ 2147483647 w 75"/>
              <a:gd name="T107" fmla="*/ 2147483647 h 98"/>
              <a:gd name="T108" fmla="*/ 2147483647 w 75"/>
              <a:gd name="T109" fmla="*/ 2147483647 h 9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5"/>
              <a:gd name="T166" fmla="*/ 0 h 98"/>
              <a:gd name="T167" fmla="*/ 75 w 75"/>
              <a:gd name="T168" fmla="*/ 98 h 9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5" h="98">
                <a:moveTo>
                  <a:pt x="26" y="53"/>
                </a:moveTo>
                <a:lnTo>
                  <a:pt x="26" y="83"/>
                </a:lnTo>
                <a:lnTo>
                  <a:pt x="26" y="90"/>
                </a:lnTo>
                <a:lnTo>
                  <a:pt x="30" y="94"/>
                </a:lnTo>
                <a:lnTo>
                  <a:pt x="34" y="98"/>
                </a:lnTo>
                <a:lnTo>
                  <a:pt x="37" y="98"/>
                </a:lnTo>
                <a:lnTo>
                  <a:pt x="41" y="98"/>
                </a:lnTo>
                <a:lnTo>
                  <a:pt x="0" y="98"/>
                </a:lnTo>
                <a:lnTo>
                  <a:pt x="4" y="98"/>
                </a:lnTo>
                <a:lnTo>
                  <a:pt x="7" y="98"/>
                </a:lnTo>
                <a:lnTo>
                  <a:pt x="11" y="94"/>
                </a:lnTo>
                <a:lnTo>
                  <a:pt x="15" y="90"/>
                </a:lnTo>
                <a:lnTo>
                  <a:pt x="15" y="83"/>
                </a:lnTo>
                <a:lnTo>
                  <a:pt x="15" y="15"/>
                </a:lnTo>
                <a:lnTo>
                  <a:pt x="11" y="8"/>
                </a:lnTo>
                <a:lnTo>
                  <a:pt x="11" y="4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37" y="0"/>
                </a:lnTo>
                <a:lnTo>
                  <a:pt x="49" y="0"/>
                </a:lnTo>
                <a:lnTo>
                  <a:pt x="56" y="4"/>
                </a:lnTo>
                <a:lnTo>
                  <a:pt x="64" y="4"/>
                </a:lnTo>
                <a:lnTo>
                  <a:pt x="71" y="12"/>
                </a:lnTo>
                <a:lnTo>
                  <a:pt x="75" y="19"/>
                </a:lnTo>
                <a:lnTo>
                  <a:pt x="75" y="27"/>
                </a:lnTo>
                <a:lnTo>
                  <a:pt x="75" y="38"/>
                </a:lnTo>
                <a:lnTo>
                  <a:pt x="67" y="45"/>
                </a:lnTo>
                <a:lnTo>
                  <a:pt x="56" y="53"/>
                </a:lnTo>
                <a:lnTo>
                  <a:pt x="45" y="53"/>
                </a:lnTo>
                <a:lnTo>
                  <a:pt x="41" y="53"/>
                </a:lnTo>
                <a:lnTo>
                  <a:pt x="37" y="53"/>
                </a:lnTo>
                <a:lnTo>
                  <a:pt x="34" y="53"/>
                </a:lnTo>
                <a:lnTo>
                  <a:pt x="26" y="53"/>
                </a:lnTo>
                <a:close/>
                <a:moveTo>
                  <a:pt x="26" y="49"/>
                </a:moveTo>
                <a:lnTo>
                  <a:pt x="30" y="49"/>
                </a:lnTo>
                <a:lnTo>
                  <a:pt x="34" y="49"/>
                </a:lnTo>
                <a:lnTo>
                  <a:pt x="37" y="49"/>
                </a:lnTo>
                <a:lnTo>
                  <a:pt x="41" y="49"/>
                </a:lnTo>
                <a:lnTo>
                  <a:pt x="49" y="49"/>
                </a:lnTo>
                <a:lnTo>
                  <a:pt x="52" y="42"/>
                </a:lnTo>
                <a:lnTo>
                  <a:pt x="56" y="38"/>
                </a:lnTo>
                <a:lnTo>
                  <a:pt x="60" y="27"/>
                </a:lnTo>
                <a:lnTo>
                  <a:pt x="60" y="23"/>
                </a:lnTo>
                <a:lnTo>
                  <a:pt x="56" y="15"/>
                </a:lnTo>
                <a:lnTo>
                  <a:pt x="52" y="12"/>
                </a:lnTo>
                <a:lnTo>
                  <a:pt x="49" y="8"/>
                </a:lnTo>
                <a:lnTo>
                  <a:pt x="45" y="4"/>
                </a:lnTo>
                <a:lnTo>
                  <a:pt x="37" y="4"/>
                </a:lnTo>
                <a:lnTo>
                  <a:pt x="34" y="4"/>
                </a:lnTo>
                <a:lnTo>
                  <a:pt x="26" y="4"/>
                </a:lnTo>
                <a:lnTo>
                  <a:pt x="26" y="4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3" name="Freeform 18"/>
          <p:cNvSpPr>
            <a:spLocks/>
          </p:cNvSpPr>
          <p:nvPr/>
        </p:nvSpPr>
        <p:spPr bwMode="auto">
          <a:xfrm>
            <a:off x="955675" y="2708275"/>
            <a:ext cx="68263" cy="223838"/>
          </a:xfrm>
          <a:custGeom>
            <a:avLst/>
            <a:gdLst>
              <a:gd name="T0" fmla="*/ 2147483647 w 41"/>
              <a:gd name="T1" fmla="*/ 2147483647 h 135"/>
              <a:gd name="T2" fmla="*/ 2147483647 w 41"/>
              <a:gd name="T3" fmla="*/ 2147483647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2147483647 w 41"/>
              <a:gd name="T13" fmla="*/ 2147483647 h 135"/>
              <a:gd name="T14" fmla="*/ 0 w 41"/>
              <a:gd name="T15" fmla="*/ 2147483647 h 135"/>
              <a:gd name="T16" fmla="*/ 2147483647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2147483647 w 41"/>
              <a:gd name="T27" fmla="*/ 0 h 135"/>
              <a:gd name="T28" fmla="*/ 2147483647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2147483647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41" y="131"/>
                </a:moveTo>
                <a:lnTo>
                  <a:pt x="41" y="135"/>
                </a:lnTo>
                <a:lnTo>
                  <a:pt x="30" y="127"/>
                </a:lnTo>
                <a:lnTo>
                  <a:pt x="23" y="120"/>
                </a:lnTo>
                <a:lnTo>
                  <a:pt x="15" y="108"/>
                </a:lnTo>
                <a:lnTo>
                  <a:pt x="8" y="97"/>
                </a:lnTo>
                <a:lnTo>
                  <a:pt x="4" y="82"/>
                </a:lnTo>
                <a:lnTo>
                  <a:pt x="0" y="67"/>
                </a:lnTo>
                <a:lnTo>
                  <a:pt x="4" y="52"/>
                </a:lnTo>
                <a:lnTo>
                  <a:pt x="8" y="37"/>
                </a:lnTo>
                <a:lnTo>
                  <a:pt x="11" y="26"/>
                </a:lnTo>
                <a:lnTo>
                  <a:pt x="19" y="15"/>
                </a:lnTo>
                <a:lnTo>
                  <a:pt x="30" y="7"/>
                </a:lnTo>
                <a:lnTo>
                  <a:pt x="41" y="0"/>
                </a:lnTo>
                <a:lnTo>
                  <a:pt x="41" y="3"/>
                </a:lnTo>
                <a:lnTo>
                  <a:pt x="34" y="7"/>
                </a:lnTo>
                <a:lnTo>
                  <a:pt x="26" y="15"/>
                </a:lnTo>
                <a:lnTo>
                  <a:pt x="23" y="26"/>
                </a:lnTo>
                <a:lnTo>
                  <a:pt x="19" y="37"/>
                </a:lnTo>
                <a:lnTo>
                  <a:pt x="15" y="52"/>
                </a:lnTo>
                <a:lnTo>
                  <a:pt x="15" y="63"/>
                </a:lnTo>
                <a:lnTo>
                  <a:pt x="15" y="78"/>
                </a:lnTo>
                <a:lnTo>
                  <a:pt x="19" y="93"/>
                </a:lnTo>
                <a:lnTo>
                  <a:pt x="19" y="101"/>
                </a:lnTo>
                <a:lnTo>
                  <a:pt x="23" y="108"/>
                </a:lnTo>
                <a:lnTo>
                  <a:pt x="26" y="116"/>
                </a:lnTo>
                <a:lnTo>
                  <a:pt x="30" y="120"/>
                </a:lnTo>
                <a:lnTo>
                  <a:pt x="34" y="127"/>
                </a:lnTo>
                <a:lnTo>
                  <a:pt x="41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4" name="Freeform 19"/>
          <p:cNvSpPr>
            <a:spLocks/>
          </p:cNvSpPr>
          <p:nvPr/>
        </p:nvSpPr>
        <p:spPr bwMode="auto">
          <a:xfrm>
            <a:off x="1030288" y="2768600"/>
            <a:ext cx="180975" cy="114300"/>
          </a:xfrm>
          <a:custGeom>
            <a:avLst/>
            <a:gdLst>
              <a:gd name="T0" fmla="*/ 0 w 109"/>
              <a:gd name="T1" fmla="*/ 0 h 68"/>
              <a:gd name="T2" fmla="*/ 2147483647 w 109"/>
              <a:gd name="T3" fmla="*/ 0 h 68"/>
              <a:gd name="T4" fmla="*/ 2147483647 w 109"/>
              <a:gd name="T5" fmla="*/ 0 h 68"/>
              <a:gd name="T6" fmla="*/ 2147483647 w 109"/>
              <a:gd name="T7" fmla="*/ 0 h 68"/>
              <a:gd name="T8" fmla="*/ 2147483647 w 109"/>
              <a:gd name="T9" fmla="*/ 0 h 68"/>
              <a:gd name="T10" fmla="*/ 2147483647 w 109"/>
              <a:gd name="T11" fmla="*/ 2147483647 h 68"/>
              <a:gd name="T12" fmla="*/ 2147483647 w 109"/>
              <a:gd name="T13" fmla="*/ 2147483647 h 68"/>
              <a:gd name="T14" fmla="*/ 2147483647 w 109"/>
              <a:gd name="T15" fmla="*/ 2147483647 h 68"/>
              <a:gd name="T16" fmla="*/ 2147483647 w 109"/>
              <a:gd name="T17" fmla="*/ 2147483647 h 68"/>
              <a:gd name="T18" fmla="*/ 2147483647 w 109"/>
              <a:gd name="T19" fmla="*/ 2147483647 h 68"/>
              <a:gd name="T20" fmla="*/ 2147483647 w 109"/>
              <a:gd name="T21" fmla="*/ 2147483647 h 68"/>
              <a:gd name="T22" fmla="*/ 2147483647 w 109"/>
              <a:gd name="T23" fmla="*/ 2147483647 h 68"/>
              <a:gd name="T24" fmla="*/ 2147483647 w 109"/>
              <a:gd name="T25" fmla="*/ 2147483647 h 68"/>
              <a:gd name="T26" fmla="*/ 2147483647 w 109"/>
              <a:gd name="T27" fmla="*/ 0 h 68"/>
              <a:gd name="T28" fmla="*/ 2147483647 w 109"/>
              <a:gd name="T29" fmla="*/ 0 h 68"/>
              <a:gd name="T30" fmla="*/ 2147483647 w 109"/>
              <a:gd name="T31" fmla="*/ 0 h 68"/>
              <a:gd name="T32" fmla="*/ 2147483647 w 109"/>
              <a:gd name="T33" fmla="*/ 0 h 68"/>
              <a:gd name="T34" fmla="*/ 2147483647 w 109"/>
              <a:gd name="T35" fmla="*/ 0 h 68"/>
              <a:gd name="T36" fmla="*/ 2147483647 w 109"/>
              <a:gd name="T37" fmla="*/ 0 h 68"/>
              <a:gd name="T38" fmla="*/ 2147483647 w 109"/>
              <a:gd name="T39" fmla="*/ 0 h 68"/>
              <a:gd name="T40" fmla="*/ 2147483647 w 109"/>
              <a:gd name="T41" fmla="*/ 2147483647 h 68"/>
              <a:gd name="T42" fmla="*/ 2147483647 w 109"/>
              <a:gd name="T43" fmla="*/ 2147483647 h 68"/>
              <a:gd name="T44" fmla="*/ 2147483647 w 109"/>
              <a:gd name="T45" fmla="*/ 2147483647 h 68"/>
              <a:gd name="T46" fmla="*/ 2147483647 w 109"/>
              <a:gd name="T47" fmla="*/ 2147483647 h 68"/>
              <a:gd name="T48" fmla="*/ 2147483647 w 109"/>
              <a:gd name="T49" fmla="*/ 2147483647 h 68"/>
              <a:gd name="T50" fmla="*/ 2147483647 w 109"/>
              <a:gd name="T51" fmla="*/ 2147483647 h 68"/>
              <a:gd name="T52" fmla="*/ 2147483647 w 109"/>
              <a:gd name="T53" fmla="*/ 2147483647 h 68"/>
              <a:gd name="T54" fmla="*/ 2147483647 w 109"/>
              <a:gd name="T55" fmla="*/ 2147483647 h 68"/>
              <a:gd name="T56" fmla="*/ 2147483647 w 109"/>
              <a:gd name="T57" fmla="*/ 2147483647 h 68"/>
              <a:gd name="T58" fmla="*/ 2147483647 w 109"/>
              <a:gd name="T59" fmla="*/ 2147483647 h 68"/>
              <a:gd name="T60" fmla="*/ 2147483647 w 109"/>
              <a:gd name="T61" fmla="*/ 0 h 68"/>
              <a:gd name="T62" fmla="*/ 2147483647 w 109"/>
              <a:gd name="T63" fmla="*/ 0 h 68"/>
              <a:gd name="T64" fmla="*/ 2147483647 w 109"/>
              <a:gd name="T65" fmla="*/ 0 h 68"/>
              <a:gd name="T66" fmla="*/ 2147483647 w 109"/>
              <a:gd name="T67" fmla="*/ 0 h 68"/>
              <a:gd name="T68" fmla="*/ 2147483647 w 109"/>
              <a:gd name="T69" fmla="*/ 0 h 68"/>
              <a:gd name="T70" fmla="*/ 2147483647 w 109"/>
              <a:gd name="T71" fmla="*/ 0 h 68"/>
              <a:gd name="T72" fmla="*/ 2147483647 w 109"/>
              <a:gd name="T73" fmla="*/ 2147483647 h 68"/>
              <a:gd name="T74" fmla="*/ 2147483647 w 109"/>
              <a:gd name="T75" fmla="*/ 2147483647 h 68"/>
              <a:gd name="T76" fmla="*/ 2147483647 w 109"/>
              <a:gd name="T77" fmla="*/ 2147483647 h 68"/>
              <a:gd name="T78" fmla="*/ 2147483647 w 109"/>
              <a:gd name="T79" fmla="*/ 2147483647 h 68"/>
              <a:gd name="T80" fmla="*/ 2147483647 w 109"/>
              <a:gd name="T81" fmla="*/ 2147483647 h 68"/>
              <a:gd name="T82" fmla="*/ 2147483647 w 109"/>
              <a:gd name="T83" fmla="*/ 2147483647 h 68"/>
              <a:gd name="T84" fmla="*/ 2147483647 w 109"/>
              <a:gd name="T85" fmla="*/ 2147483647 h 68"/>
              <a:gd name="T86" fmla="*/ 2147483647 w 109"/>
              <a:gd name="T87" fmla="*/ 2147483647 h 68"/>
              <a:gd name="T88" fmla="*/ 2147483647 w 109"/>
              <a:gd name="T89" fmla="*/ 2147483647 h 68"/>
              <a:gd name="T90" fmla="*/ 2147483647 w 109"/>
              <a:gd name="T91" fmla="*/ 2147483647 h 68"/>
              <a:gd name="T92" fmla="*/ 2147483647 w 109"/>
              <a:gd name="T93" fmla="*/ 0 h 68"/>
              <a:gd name="T94" fmla="*/ 0 w 109"/>
              <a:gd name="T95" fmla="*/ 0 h 68"/>
              <a:gd name="T96" fmla="*/ 0 w 109"/>
              <a:gd name="T97" fmla="*/ 0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9"/>
              <a:gd name="T148" fmla="*/ 0 h 68"/>
              <a:gd name="T149" fmla="*/ 109 w 109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9" h="68">
                <a:moveTo>
                  <a:pt x="0" y="0"/>
                </a:moveTo>
                <a:lnTo>
                  <a:pt x="30" y="0"/>
                </a:lnTo>
                <a:lnTo>
                  <a:pt x="26" y="0"/>
                </a:lnTo>
                <a:lnTo>
                  <a:pt x="23" y="0"/>
                </a:lnTo>
                <a:lnTo>
                  <a:pt x="23" y="4"/>
                </a:lnTo>
                <a:lnTo>
                  <a:pt x="23" y="8"/>
                </a:lnTo>
                <a:lnTo>
                  <a:pt x="23" y="11"/>
                </a:lnTo>
                <a:lnTo>
                  <a:pt x="38" y="49"/>
                </a:lnTo>
                <a:lnTo>
                  <a:pt x="53" y="15"/>
                </a:lnTo>
                <a:lnTo>
                  <a:pt x="49" y="8"/>
                </a:lnTo>
                <a:lnTo>
                  <a:pt x="49" y="4"/>
                </a:lnTo>
                <a:lnTo>
                  <a:pt x="45" y="0"/>
                </a:lnTo>
                <a:lnTo>
                  <a:pt x="41" y="0"/>
                </a:lnTo>
                <a:lnTo>
                  <a:pt x="38" y="0"/>
                </a:lnTo>
                <a:lnTo>
                  <a:pt x="71" y="0"/>
                </a:lnTo>
                <a:lnTo>
                  <a:pt x="68" y="0"/>
                </a:lnTo>
                <a:lnTo>
                  <a:pt x="64" y="4"/>
                </a:lnTo>
                <a:lnTo>
                  <a:pt x="64" y="8"/>
                </a:lnTo>
                <a:lnTo>
                  <a:pt x="64" y="11"/>
                </a:lnTo>
                <a:lnTo>
                  <a:pt x="79" y="49"/>
                </a:lnTo>
                <a:lnTo>
                  <a:pt x="94" y="11"/>
                </a:lnTo>
                <a:lnTo>
                  <a:pt x="94" y="8"/>
                </a:lnTo>
                <a:lnTo>
                  <a:pt x="98" y="4"/>
                </a:lnTo>
                <a:lnTo>
                  <a:pt x="94" y="0"/>
                </a:lnTo>
                <a:lnTo>
                  <a:pt x="86" y="0"/>
                </a:lnTo>
                <a:lnTo>
                  <a:pt x="109" y="0"/>
                </a:lnTo>
                <a:lnTo>
                  <a:pt x="101" y="4"/>
                </a:lnTo>
                <a:lnTo>
                  <a:pt x="98" y="11"/>
                </a:lnTo>
                <a:lnTo>
                  <a:pt x="79" y="68"/>
                </a:lnTo>
                <a:lnTo>
                  <a:pt x="75" y="68"/>
                </a:lnTo>
                <a:lnTo>
                  <a:pt x="56" y="23"/>
                </a:lnTo>
                <a:lnTo>
                  <a:pt x="34" y="68"/>
                </a:lnTo>
                <a:lnTo>
                  <a:pt x="11" y="11"/>
                </a:lnTo>
                <a:lnTo>
                  <a:pt x="8" y="8"/>
                </a:lnTo>
                <a:lnTo>
                  <a:pt x="8" y="4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5" name="Freeform 20"/>
          <p:cNvSpPr>
            <a:spLocks noEditPoints="1"/>
          </p:cNvSpPr>
          <p:nvPr/>
        </p:nvSpPr>
        <p:spPr bwMode="auto">
          <a:xfrm>
            <a:off x="1211263" y="2762250"/>
            <a:ext cx="106362" cy="120650"/>
          </a:xfrm>
          <a:custGeom>
            <a:avLst/>
            <a:gdLst>
              <a:gd name="T0" fmla="*/ 2147483647 w 64"/>
              <a:gd name="T1" fmla="*/ 0 h 72"/>
              <a:gd name="T2" fmla="*/ 2147483647 w 64"/>
              <a:gd name="T3" fmla="*/ 0 h 72"/>
              <a:gd name="T4" fmla="*/ 2147483647 w 64"/>
              <a:gd name="T5" fmla="*/ 2147483647 h 72"/>
              <a:gd name="T6" fmla="*/ 2147483647 w 64"/>
              <a:gd name="T7" fmla="*/ 2147483647 h 72"/>
              <a:gd name="T8" fmla="*/ 2147483647 w 64"/>
              <a:gd name="T9" fmla="*/ 2147483647 h 72"/>
              <a:gd name="T10" fmla="*/ 2147483647 w 64"/>
              <a:gd name="T11" fmla="*/ 2147483647 h 72"/>
              <a:gd name="T12" fmla="*/ 2147483647 w 64"/>
              <a:gd name="T13" fmla="*/ 2147483647 h 72"/>
              <a:gd name="T14" fmla="*/ 2147483647 w 64"/>
              <a:gd name="T15" fmla="*/ 2147483647 h 72"/>
              <a:gd name="T16" fmla="*/ 2147483647 w 64"/>
              <a:gd name="T17" fmla="*/ 2147483647 h 72"/>
              <a:gd name="T18" fmla="*/ 2147483647 w 64"/>
              <a:gd name="T19" fmla="*/ 2147483647 h 72"/>
              <a:gd name="T20" fmla="*/ 2147483647 w 64"/>
              <a:gd name="T21" fmla="*/ 2147483647 h 72"/>
              <a:gd name="T22" fmla="*/ 2147483647 w 64"/>
              <a:gd name="T23" fmla="*/ 2147483647 h 72"/>
              <a:gd name="T24" fmla="*/ 2147483647 w 64"/>
              <a:gd name="T25" fmla="*/ 2147483647 h 72"/>
              <a:gd name="T26" fmla="*/ 2147483647 w 64"/>
              <a:gd name="T27" fmla="*/ 2147483647 h 72"/>
              <a:gd name="T28" fmla="*/ 2147483647 w 64"/>
              <a:gd name="T29" fmla="*/ 2147483647 h 72"/>
              <a:gd name="T30" fmla="*/ 2147483647 w 64"/>
              <a:gd name="T31" fmla="*/ 2147483647 h 72"/>
              <a:gd name="T32" fmla="*/ 0 w 64"/>
              <a:gd name="T33" fmla="*/ 2147483647 h 72"/>
              <a:gd name="T34" fmla="*/ 2147483647 w 64"/>
              <a:gd name="T35" fmla="*/ 2147483647 h 72"/>
              <a:gd name="T36" fmla="*/ 2147483647 w 64"/>
              <a:gd name="T37" fmla="*/ 2147483647 h 72"/>
              <a:gd name="T38" fmla="*/ 2147483647 w 64"/>
              <a:gd name="T39" fmla="*/ 2147483647 h 72"/>
              <a:gd name="T40" fmla="*/ 2147483647 w 64"/>
              <a:gd name="T41" fmla="*/ 2147483647 h 72"/>
              <a:gd name="T42" fmla="*/ 2147483647 w 64"/>
              <a:gd name="T43" fmla="*/ 0 h 72"/>
              <a:gd name="T44" fmla="*/ 2147483647 w 64"/>
              <a:gd name="T45" fmla="*/ 0 h 72"/>
              <a:gd name="T46" fmla="*/ 2147483647 w 64"/>
              <a:gd name="T47" fmla="*/ 2147483647 h 72"/>
              <a:gd name="T48" fmla="*/ 2147483647 w 64"/>
              <a:gd name="T49" fmla="*/ 2147483647 h 72"/>
              <a:gd name="T50" fmla="*/ 2147483647 w 64"/>
              <a:gd name="T51" fmla="*/ 2147483647 h 72"/>
              <a:gd name="T52" fmla="*/ 2147483647 w 64"/>
              <a:gd name="T53" fmla="*/ 2147483647 h 72"/>
              <a:gd name="T54" fmla="*/ 2147483647 w 64"/>
              <a:gd name="T55" fmla="*/ 2147483647 h 72"/>
              <a:gd name="T56" fmla="*/ 2147483647 w 64"/>
              <a:gd name="T57" fmla="*/ 2147483647 h 72"/>
              <a:gd name="T58" fmla="*/ 2147483647 w 64"/>
              <a:gd name="T59" fmla="*/ 2147483647 h 72"/>
              <a:gd name="T60" fmla="*/ 2147483647 w 64"/>
              <a:gd name="T61" fmla="*/ 2147483647 h 72"/>
              <a:gd name="T62" fmla="*/ 2147483647 w 64"/>
              <a:gd name="T63" fmla="*/ 2147483647 h 72"/>
              <a:gd name="T64" fmla="*/ 2147483647 w 64"/>
              <a:gd name="T65" fmla="*/ 2147483647 h 72"/>
              <a:gd name="T66" fmla="*/ 2147483647 w 64"/>
              <a:gd name="T67" fmla="*/ 2147483647 h 72"/>
              <a:gd name="T68" fmla="*/ 2147483647 w 64"/>
              <a:gd name="T69" fmla="*/ 2147483647 h 72"/>
              <a:gd name="T70" fmla="*/ 2147483647 w 64"/>
              <a:gd name="T71" fmla="*/ 2147483647 h 72"/>
              <a:gd name="T72" fmla="*/ 2147483647 w 64"/>
              <a:gd name="T73" fmla="*/ 2147483647 h 72"/>
              <a:gd name="T74" fmla="*/ 2147483647 w 64"/>
              <a:gd name="T75" fmla="*/ 2147483647 h 72"/>
              <a:gd name="T76" fmla="*/ 2147483647 w 64"/>
              <a:gd name="T77" fmla="*/ 2147483647 h 72"/>
              <a:gd name="T78" fmla="*/ 2147483647 w 64"/>
              <a:gd name="T79" fmla="*/ 2147483647 h 72"/>
              <a:gd name="T80" fmla="*/ 2147483647 w 64"/>
              <a:gd name="T81" fmla="*/ 2147483647 h 72"/>
              <a:gd name="T82" fmla="*/ 2147483647 w 64"/>
              <a:gd name="T83" fmla="*/ 2147483647 h 72"/>
              <a:gd name="T84" fmla="*/ 2147483647 w 64"/>
              <a:gd name="T85" fmla="*/ 2147483647 h 7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4"/>
              <a:gd name="T130" fmla="*/ 0 h 72"/>
              <a:gd name="T131" fmla="*/ 64 w 64"/>
              <a:gd name="T132" fmla="*/ 72 h 7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4" h="72">
                <a:moveTo>
                  <a:pt x="34" y="0"/>
                </a:moveTo>
                <a:lnTo>
                  <a:pt x="41" y="0"/>
                </a:lnTo>
                <a:lnTo>
                  <a:pt x="52" y="4"/>
                </a:lnTo>
                <a:lnTo>
                  <a:pt x="56" y="12"/>
                </a:lnTo>
                <a:lnTo>
                  <a:pt x="64" y="23"/>
                </a:lnTo>
                <a:lnTo>
                  <a:pt x="64" y="34"/>
                </a:lnTo>
                <a:lnTo>
                  <a:pt x="64" y="45"/>
                </a:lnTo>
                <a:lnTo>
                  <a:pt x="60" y="53"/>
                </a:lnTo>
                <a:lnTo>
                  <a:pt x="56" y="60"/>
                </a:lnTo>
                <a:lnTo>
                  <a:pt x="49" y="68"/>
                </a:lnTo>
                <a:lnTo>
                  <a:pt x="41" y="72"/>
                </a:lnTo>
                <a:lnTo>
                  <a:pt x="34" y="72"/>
                </a:lnTo>
                <a:lnTo>
                  <a:pt x="22" y="72"/>
                </a:lnTo>
                <a:lnTo>
                  <a:pt x="15" y="64"/>
                </a:lnTo>
                <a:lnTo>
                  <a:pt x="7" y="60"/>
                </a:lnTo>
                <a:lnTo>
                  <a:pt x="4" y="49"/>
                </a:lnTo>
                <a:lnTo>
                  <a:pt x="0" y="38"/>
                </a:lnTo>
                <a:lnTo>
                  <a:pt x="4" y="27"/>
                </a:lnTo>
                <a:lnTo>
                  <a:pt x="7" y="19"/>
                </a:lnTo>
                <a:lnTo>
                  <a:pt x="11" y="12"/>
                </a:lnTo>
                <a:lnTo>
                  <a:pt x="19" y="4"/>
                </a:lnTo>
                <a:lnTo>
                  <a:pt x="26" y="0"/>
                </a:lnTo>
                <a:lnTo>
                  <a:pt x="34" y="0"/>
                </a:lnTo>
                <a:close/>
                <a:moveTo>
                  <a:pt x="30" y="4"/>
                </a:moveTo>
                <a:lnTo>
                  <a:pt x="26" y="8"/>
                </a:lnTo>
                <a:lnTo>
                  <a:pt x="22" y="8"/>
                </a:lnTo>
                <a:lnTo>
                  <a:pt x="19" y="12"/>
                </a:lnTo>
                <a:lnTo>
                  <a:pt x="15" y="15"/>
                </a:lnTo>
                <a:lnTo>
                  <a:pt x="15" y="23"/>
                </a:lnTo>
                <a:lnTo>
                  <a:pt x="15" y="30"/>
                </a:lnTo>
                <a:lnTo>
                  <a:pt x="15" y="45"/>
                </a:lnTo>
                <a:lnTo>
                  <a:pt x="19" y="57"/>
                </a:lnTo>
                <a:lnTo>
                  <a:pt x="26" y="64"/>
                </a:lnTo>
                <a:lnTo>
                  <a:pt x="37" y="68"/>
                </a:lnTo>
                <a:lnTo>
                  <a:pt x="41" y="64"/>
                </a:lnTo>
                <a:lnTo>
                  <a:pt x="49" y="60"/>
                </a:lnTo>
                <a:lnTo>
                  <a:pt x="52" y="53"/>
                </a:lnTo>
                <a:lnTo>
                  <a:pt x="52" y="42"/>
                </a:lnTo>
                <a:lnTo>
                  <a:pt x="52" y="30"/>
                </a:lnTo>
                <a:lnTo>
                  <a:pt x="49" y="19"/>
                </a:lnTo>
                <a:lnTo>
                  <a:pt x="45" y="12"/>
                </a:lnTo>
                <a:lnTo>
                  <a:pt x="37" y="8"/>
                </a:lnTo>
                <a:lnTo>
                  <a:pt x="3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6" name="Freeform 21"/>
          <p:cNvSpPr>
            <a:spLocks/>
          </p:cNvSpPr>
          <p:nvPr/>
        </p:nvSpPr>
        <p:spPr bwMode="auto">
          <a:xfrm>
            <a:off x="1335088" y="2762250"/>
            <a:ext cx="74612" cy="112713"/>
          </a:xfrm>
          <a:custGeom>
            <a:avLst/>
            <a:gdLst>
              <a:gd name="T0" fmla="*/ 2147483647 w 45"/>
              <a:gd name="T1" fmla="*/ 0 h 68"/>
              <a:gd name="T2" fmla="*/ 2147483647 w 45"/>
              <a:gd name="T3" fmla="*/ 2147483647 h 68"/>
              <a:gd name="T4" fmla="*/ 2147483647 w 45"/>
              <a:gd name="T5" fmla="*/ 2147483647 h 68"/>
              <a:gd name="T6" fmla="*/ 2147483647 w 45"/>
              <a:gd name="T7" fmla="*/ 2147483647 h 68"/>
              <a:gd name="T8" fmla="*/ 2147483647 w 45"/>
              <a:gd name="T9" fmla="*/ 0 h 68"/>
              <a:gd name="T10" fmla="*/ 2147483647 w 45"/>
              <a:gd name="T11" fmla="*/ 0 h 68"/>
              <a:gd name="T12" fmla="*/ 2147483647 w 45"/>
              <a:gd name="T13" fmla="*/ 2147483647 h 68"/>
              <a:gd name="T14" fmla="*/ 2147483647 w 45"/>
              <a:gd name="T15" fmla="*/ 2147483647 h 68"/>
              <a:gd name="T16" fmla="*/ 2147483647 w 45"/>
              <a:gd name="T17" fmla="*/ 2147483647 h 68"/>
              <a:gd name="T18" fmla="*/ 2147483647 w 45"/>
              <a:gd name="T19" fmla="*/ 2147483647 h 68"/>
              <a:gd name="T20" fmla="*/ 2147483647 w 45"/>
              <a:gd name="T21" fmla="*/ 2147483647 h 68"/>
              <a:gd name="T22" fmla="*/ 2147483647 w 45"/>
              <a:gd name="T23" fmla="*/ 2147483647 h 68"/>
              <a:gd name="T24" fmla="*/ 2147483647 w 45"/>
              <a:gd name="T25" fmla="*/ 2147483647 h 68"/>
              <a:gd name="T26" fmla="*/ 2147483647 w 45"/>
              <a:gd name="T27" fmla="*/ 2147483647 h 68"/>
              <a:gd name="T28" fmla="*/ 2147483647 w 45"/>
              <a:gd name="T29" fmla="*/ 2147483647 h 68"/>
              <a:gd name="T30" fmla="*/ 2147483647 w 45"/>
              <a:gd name="T31" fmla="*/ 2147483647 h 68"/>
              <a:gd name="T32" fmla="*/ 2147483647 w 45"/>
              <a:gd name="T33" fmla="*/ 2147483647 h 68"/>
              <a:gd name="T34" fmla="*/ 2147483647 w 45"/>
              <a:gd name="T35" fmla="*/ 2147483647 h 68"/>
              <a:gd name="T36" fmla="*/ 2147483647 w 45"/>
              <a:gd name="T37" fmla="*/ 2147483647 h 68"/>
              <a:gd name="T38" fmla="*/ 2147483647 w 45"/>
              <a:gd name="T39" fmla="*/ 2147483647 h 68"/>
              <a:gd name="T40" fmla="*/ 2147483647 w 45"/>
              <a:gd name="T41" fmla="*/ 2147483647 h 68"/>
              <a:gd name="T42" fmla="*/ 2147483647 w 45"/>
              <a:gd name="T43" fmla="*/ 2147483647 h 68"/>
              <a:gd name="T44" fmla="*/ 2147483647 w 45"/>
              <a:gd name="T45" fmla="*/ 2147483647 h 68"/>
              <a:gd name="T46" fmla="*/ 2147483647 w 45"/>
              <a:gd name="T47" fmla="*/ 2147483647 h 68"/>
              <a:gd name="T48" fmla="*/ 2147483647 w 45"/>
              <a:gd name="T49" fmla="*/ 2147483647 h 68"/>
              <a:gd name="T50" fmla="*/ 2147483647 w 45"/>
              <a:gd name="T51" fmla="*/ 2147483647 h 68"/>
              <a:gd name="T52" fmla="*/ 2147483647 w 45"/>
              <a:gd name="T53" fmla="*/ 2147483647 h 68"/>
              <a:gd name="T54" fmla="*/ 2147483647 w 45"/>
              <a:gd name="T55" fmla="*/ 2147483647 h 68"/>
              <a:gd name="T56" fmla="*/ 2147483647 w 45"/>
              <a:gd name="T57" fmla="*/ 2147483647 h 68"/>
              <a:gd name="T58" fmla="*/ 0 w 45"/>
              <a:gd name="T59" fmla="*/ 2147483647 h 68"/>
              <a:gd name="T60" fmla="*/ 0 w 45"/>
              <a:gd name="T61" fmla="*/ 2147483647 h 68"/>
              <a:gd name="T62" fmla="*/ 2147483647 w 45"/>
              <a:gd name="T63" fmla="*/ 2147483647 h 68"/>
              <a:gd name="T64" fmla="*/ 2147483647 w 45"/>
              <a:gd name="T65" fmla="*/ 2147483647 h 68"/>
              <a:gd name="T66" fmla="*/ 2147483647 w 45"/>
              <a:gd name="T67" fmla="*/ 2147483647 h 68"/>
              <a:gd name="T68" fmla="*/ 2147483647 w 45"/>
              <a:gd name="T69" fmla="*/ 2147483647 h 68"/>
              <a:gd name="T70" fmla="*/ 2147483647 w 45"/>
              <a:gd name="T71" fmla="*/ 2147483647 h 68"/>
              <a:gd name="T72" fmla="*/ 2147483647 w 45"/>
              <a:gd name="T73" fmla="*/ 2147483647 h 68"/>
              <a:gd name="T74" fmla="*/ 2147483647 w 45"/>
              <a:gd name="T75" fmla="*/ 2147483647 h 68"/>
              <a:gd name="T76" fmla="*/ 2147483647 w 45"/>
              <a:gd name="T77" fmla="*/ 2147483647 h 68"/>
              <a:gd name="T78" fmla="*/ 2147483647 w 45"/>
              <a:gd name="T79" fmla="*/ 2147483647 h 68"/>
              <a:gd name="T80" fmla="*/ 2147483647 w 45"/>
              <a:gd name="T81" fmla="*/ 2147483647 h 68"/>
              <a:gd name="T82" fmla="*/ 2147483647 w 45"/>
              <a:gd name="T83" fmla="*/ 2147483647 h 68"/>
              <a:gd name="T84" fmla="*/ 2147483647 w 45"/>
              <a:gd name="T85" fmla="*/ 2147483647 h 68"/>
              <a:gd name="T86" fmla="*/ 2147483647 w 45"/>
              <a:gd name="T87" fmla="*/ 2147483647 h 68"/>
              <a:gd name="T88" fmla="*/ 0 w 45"/>
              <a:gd name="T89" fmla="*/ 2147483647 h 68"/>
              <a:gd name="T90" fmla="*/ 0 w 45"/>
              <a:gd name="T91" fmla="*/ 2147483647 h 68"/>
              <a:gd name="T92" fmla="*/ 0 w 45"/>
              <a:gd name="T93" fmla="*/ 2147483647 h 68"/>
              <a:gd name="T94" fmla="*/ 2147483647 w 45"/>
              <a:gd name="T95" fmla="*/ 0 h 68"/>
              <a:gd name="T96" fmla="*/ 2147483647 w 45"/>
              <a:gd name="T97" fmla="*/ 0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5"/>
              <a:gd name="T148" fmla="*/ 0 h 68"/>
              <a:gd name="T149" fmla="*/ 45 w 45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5" h="68">
                <a:moveTo>
                  <a:pt x="19" y="0"/>
                </a:moveTo>
                <a:lnTo>
                  <a:pt x="19" y="19"/>
                </a:lnTo>
                <a:lnTo>
                  <a:pt x="26" y="8"/>
                </a:lnTo>
                <a:lnTo>
                  <a:pt x="30" y="4"/>
                </a:lnTo>
                <a:lnTo>
                  <a:pt x="37" y="0"/>
                </a:lnTo>
                <a:lnTo>
                  <a:pt x="41" y="0"/>
                </a:lnTo>
                <a:lnTo>
                  <a:pt x="45" y="4"/>
                </a:lnTo>
                <a:lnTo>
                  <a:pt x="45" y="8"/>
                </a:lnTo>
                <a:lnTo>
                  <a:pt x="45" y="12"/>
                </a:lnTo>
                <a:lnTo>
                  <a:pt x="45" y="15"/>
                </a:lnTo>
                <a:lnTo>
                  <a:pt x="41" y="19"/>
                </a:lnTo>
                <a:lnTo>
                  <a:pt x="37" y="15"/>
                </a:lnTo>
                <a:lnTo>
                  <a:pt x="34" y="15"/>
                </a:lnTo>
                <a:lnTo>
                  <a:pt x="34" y="12"/>
                </a:lnTo>
                <a:lnTo>
                  <a:pt x="30" y="12"/>
                </a:lnTo>
                <a:lnTo>
                  <a:pt x="26" y="12"/>
                </a:lnTo>
                <a:lnTo>
                  <a:pt x="22" y="19"/>
                </a:lnTo>
                <a:lnTo>
                  <a:pt x="19" y="23"/>
                </a:lnTo>
                <a:lnTo>
                  <a:pt x="19" y="53"/>
                </a:lnTo>
                <a:lnTo>
                  <a:pt x="19" y="60"/>
                </a:lnTo>
                <a:lnTo>
                  <a:pt x="22" y="64"/>
                </a:lnTo>
                <a:lnTo>
                  <a:pt x="26" y="68"/>
                </a:lnTo>
                <a:lnTo>
                  <a:pt x="30" y="68"/>
                </a:lnTo>
                <a:lnTo>
                  <a:pt x="34" y="68"/>
                </a:lnTo>
                <a:lnTo>
                  <a:pt x="0" y="68"/>
                </a:lnTo>
                <a:lnTo>
                  <a:pt x="4" y="68"/>
                </a:lnTo>
                <a:lnTo>
                  <a:pt x="7" y="64"/>
                </a:lnTo>
                <a:lnTo>
                  <a:pt x="7" y="60"/>
                </a:lnTo>
                <a:lnTo>
                  <a:pt x="7" y="53"/>
                </a:lnTo>
                <a:lnTo>
                  <a:pt x="7" y="30"/>
                </a:lnTo>
                <a:lnTo>
                  <a:pt x="7" y="19"/>
                </a:lnTo>
                <a:lnTo>
                  <a:pt x="7" y="15"/>
                </a:lnTo>
                <a:lnTo>
                  <a:pt x="7" y="12"/>
                </a:lnTo>
                <a:lnTo>
                  <a:pt x="4" y="8"/>
                </a:lnTo>
                <a:lnTo>
                  <a:pt x="0" y="8"/>
                </a:lnTo>
                <a:lnTo>
                  <a:pt x="0" y="12"/>
                </a:lnTo>
                <a:lnTo>
                  <a:pt x="0" y="8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7" name="Freeform 22"/>
          <p:cNvSpPr>
            <a:spLocks/>
          </p:cNvSpPr>
          <p:nvPr/>
        </p:nvSpPr>
        <p:spPr bwMode="auto">
          <a:xfrm>
            <a:off x="1417638" y="2708275"/>
            <a:ext cx="117475" cy="166688"/>
          </a:xfrm>
          <a:custGeom>
            <a:avLst/>
            <a:gdLst>
              <a:gd name="T0" fmla="*/ 2147483647 w 71"/>
              <a:gd name="T1" fmla="*/ 2147483647 h 101"/>
              <a:gd name="T2" fmla="*/ 2147483647 w 71"/>
              <a:gd name="T3" fmla="*/ 2147483647 h 101"/>
              <a:gd name="T4" fmla="*/ 2147483647 w 71"/>
              <a:gd name="T5" fmla="*/ 2147483647 h 101"/>
              <a:gd name="T6" fmla="*/ 2147483647 w 71"/>
              <a:gd name="T7" fmla="*/ 2147483647 h 101"/>
              <a:gd name="T8" fmla="*/ 2147483647 w 71"/>
              <a:gd name="T9" fmla="*/ 2147483647 h 101"/>
              <a:gd name="T10" fmla="*/ 2147483647 w 71"/>
              <a:gd name="T11" fmla="*/ 2147483647 h 101"/>
              <a:gd name="T12" fmla="*/ 2147483647 w 71"/>
              <a:gd name="T13" fmla="*/ 2147483647 h 101"/>
              <a:gd name="T14" fmla="*/ 2147483647 w 71"/>
              <a:gd name="T15" fmla="*/ 2147483647 h 101"/>
              <a:gd name="T16" fmla="*/ 2147483647 w 71"/>
              <a:gd name="T17" fmla="*/ 2147483647 h 101"/>
              <a:gd name="T18" fmla="*/ 2147483647 w 71"/>
              <a:gd name="T19" fmla="*/ 2147483647 h 101"/>
              <a:gd name="T20" fmla="*/ 2147483647 w 71"/>
              <a:gd name="T21" fmla="*/ 2147483647 h 101"/>
              <a:gd name="T22" fmla="*/ 2147483647 w 71"/>
              <a:gd name="T23" fmla="*/ 2147483647 h 101"/>
              <a:gd name="T24" fmla="*/ 2147483647 w 71"/>
              <a:gd name="T25" fmla="*/ 2147483647 h 101"/>
              <a:gd name="T26" fmla="*/ 2147483647 w 71"/>
              <a:gd name="T27" fmla="*/ 2147483647 h 101"/>
              <a:gd name="T28" fmla="*/ 2147483647 w 71"/>
              <a:gd name="T29" fmla="*/ 2147483647 h 101"/>
              <a:gd name="T30" fmla="*/ 2147483647 w 71"/>
              <a:gd name="T31" fmla="*/ 2147483647 h 101"/>
              <a:gd name="T32" fmla="*/ 2147483647 w 71"/>
              <a:gd name="T33" fmla="*/ 2147483647 h 101"/>
              <a:gd name="T34" fmla="*/ 2147483647 w 71"/>
              <a:gd name="T35" fmla="*/ 2147483647 h 101"/>
              <a:gd name="T36" fmla="*/ 2147483647 w 71"/>
              <a:gd name="T37" fmla="*/ 2147483647 h 101"/>
              <a:gd name="T38" fmla="*/ 2147483647 w 71"/>
              <a:gd name="T39" fmla="*/ 2147483647 h 101"/>
              <a:gd name="T40" fmla="*/ 2147483647 w 71"/>
              <a:gd name="T41" fmla="*/ 2147483647 h 101"/>
              <a:gd name="T42" fmla="*/ 2147483647 w 71"/>
              <a:gd name="T43" fmla="*/ 2147483647 h 101"/>
              <a:gd name="T44" fmla="*/ 0 w 71"/>
              <a:gd name="T45" fmla="*/ 2147483647 h 101"/>
              <a:gd name="T46" fmla="*/ 2147483647 w 71"/>
              <a:gd name="T47" fmla="*/ 2147483647 h 101"/>
              <a:gd name="T48" fmla="*/ 2147483647 w 71"/>
              <a:gd name="T49" fmla="*/ 2147483647 h 101"/>
              <a:gd name="T50" fmla="*/ 2147483647 w 71"/>
              <a:gd name="T51" fmla="*/ 2147483647 h 101"/>
              <a:gd name="T52" fmla="*/ 2147483647 w 71"/>
              <a:gd name="T53" fmla="*/ 2147483647 h 101"/>
              <a:gd name="T54" fmla="*/ 2147483647 w 71"/>
              <a:gd name="T55" fmla="*/ 2147483647 h 101"/>
              <a:gd name="T56" fmla="*/ 2147483647 w 71"/>
              <a:gd name="T57" fmla="*/ 2147483647 h 101"/>
              <a:gd name="T58" fmla="*/ 2147483647 w 71"/>
              <a:gd name="T59" fmla="*/ 2147483647 h 101"/>
              <a:gd name="T60" fmla="*/ 0 w 71"/>
              <a:gd name="T61" fmla="*/ 2147483647 h 101"/>
              <a:gd name="T62" fmla="*/ 2147483647 w 71"/>
              <a:gd name="T63" fmla="*/ 0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1"/>
              <a:gd name="T97" fmla="*/ 0 h 101"/>
              <a:gd name="T98" fmla="*/ 71 w 71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1" h="101">
                <a:moveTo>
                  <a:pt x="22" y="0"/>
                </a:moveTo>
                <a:lnTo>
                  <a:pt x="22" y="63"/>
                </a:lnTo>
                <a:lnTo>
                  <a:pt x="41" y="48"/>
                </a:lnTo>
                <a:lnTo>
                  <a:pt x="45" y="45"/>
                </a:lnTo>
                <a:lnTo>
                  <a:pt x="45" y="41"/>
                </a:lnTo>
                <a:lnTo>
                  <a:pt x="45" y="37"/>
                </a:lnTo>
                <a:lnTo>
                  <a:pt x="41" y="37"/>
                </a:lnTo>
                <a:lnTo>
                  <a:pt x="71" y="37"/>
                </a:lnTo>
                <a:lnTo>
                  <a:pt x="64" y="37"/>
                </a:lnTo>
                <a:lnTo>
                  <a:pt x="60" y="37"/>
                </a:lnTo>
                <a:lnTo>
                  <a:pt x="56" y="41"/>
                </a:lnTo>
                <a:lnTo>
                  <a:pt x="52" y="45"/>
                </a:lnTo>
                <a:lnTo>
                  <a:pt x="33" y="60"/>
                </a:lnTo>
                <a:lnTo>
                  <a:pt x="52" y="82"/>
                </a:lnTo>
                <a:lnTo>
                  <a:pt x="56" y="90"/>
                </a:lnTo>
                <a:lnTo>
                  <a:pt x="60" y="93"/>
                </a:lnTo>
                <a:lnTo>
                  <a:pt x="64" y="97"/>
                </a:lnTo>
                <a:lnTo>
                  <a:pt x="67" y="97"/>
                </a:lnTo>
                <a:lnTo>
                  <a:pt x="67" y="101"/>
                </a:lnTo>
                <a:lnTo>
                  <a:pt x="71" y="101"/>
                </a:lnTo>
                <a:lnTo>
                  <a:pt x="41" y="101"/>
                </a:lnTo>
                <a:lnTo>
                  <a:pt x="45" y="101"/>
                </a:lnTo>
                <a:lnTo>
                  <a:pt x="45" y="97"/>
                </a:lnTo>
                <a:lnTo>
                  <a:pt x="45" y="93"/>
                </a:lnTo>
                <a:lnTo>
                  <a:pt x="41" y="90"/>
                </a:lnTo>
                <a:lnTo>
                  <a:pt x="22" y="63"/>
                </a:lnTo>
                <a:lnTo>
                  <a:pt x="22" y="86"/>
                </a:lnTo>
                <a:lnTo>
                  <a:pt x="22" y="93"/>
                </a:lnTo>
                <a:lnTo>
                  <a:pt x="22" y="97"/>
                </a:lnTo>
                <a:lnTo>
                  <a:pt x="26" y="101"/>
                </a:lnTo>
                <a:lnTo>
                  <a:pt x="30" y="101"/>
                </a:lnTo>
                <a:lnTo>
                  <a:pt x="0" y="101"/>
                </a:lnTo>
                <a:lnTo>
                  <a:pt x="3" y="101"/>
                </a:lnTo>
                <a:lnTo>
                  <a:pt x="7" y="101"/>
                </a:lnTo>
                <a:lnTo>
                  <a:pt x="7" y="97"/>
                </a:lnTo>
                <a:lnTo>
                  <a:pt x="7" y="93"/>
                </a:lnTo>
                <a:lnTo>
                  <a:pt x="7" y="86"/>
                </a:lnTo>
                <a:lnTo>
                  <a:pt x="7" y="26"/>
                </a:lnTo>
                <a:lnTo>
                  <a:pt x="7" y="15"/>
                </a:lnTo>
                <a:lnTo>
                  <a:pt x="7" y="11"/>
                </a:lnTo>
                <a:lnTo>
                  <a:pt x="7" y="7"/>
                </a:lnTo>
                <a:lnTo>
                  <a:pt x="3" y="7"/>
                </a:lnTo>
                <a:lnTo>
                  <a:pt x="0" y="7"/>
                </a:lnTo>
                <a:lnTo>
                  <a:pt x="18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8" name="Freeform 23"/>
          <p:cNvSpPr>
            <a:spLocks noEditPoints="1"/>
          </p:cNvSpPr>
          <p:nvPr/>
        </p:nvSpPr>
        <p:spPr bwMode="auto">
          <a:xfrm>
            <a:off x="1541463" y="2762250"/>
            <a:ext cx="93662" cy="120650"/>
          </a:xfrm>
          <a:custGeom>
            <a:avLst/>
            <a:gdLst>
              <a:gd name="T0" fmla="*/ 2147483647 w 56"/>
              <a:gd name="T1" fmla="*/ 2147483647 h 72"/>
              <a:gd name="T2" fmla="*/ 2147483647 w 56"/>
              <a:gd name="T3" fmla="*/ 2147483647 h 72"/>
              <a:gd name="T4" fmla="*/ 2147483647 w 56"/>
              <a:gd name="T5" fmla="*/ 2147483647 h 72"/>
              <a:gd name="T6" fmla="*/ 2147483647 w 56"/>
              <a:gd name="T7" fmla="*/ 2147483647 h 72"/>
              <a:gd name="T8" fmla="*/ 2147483647 w 56"/>
              <a:gd name="T9" fmla="*/ 2147483647 h 72"/>
              <a:gd name="T10" fmla="*/ 2147483647 w 56"/>
              <a:gd name="T11" fmla="*/ 2147483647 h 72"/>
              <a:gd name="T12" fmla="*/ 2147483647 w 56"/>
              <a:gd name="T13" fmla="*/ 2147483647 h 72"/>
              <a:gd name="T14" fmla="*/ 2147483647 w 56"/>
              <a:gd name="T15" fmla="*/ 2147483647 h 72"/>
              <a:gd name="T16" fmla="*/ 2147483647 w 56"/>
              <a:gd name="T17" fmla="*/ 2147483647 h 72"/>
              <a:gd name="T18" fmla="*/ 2147483647 w 56"/>
              <a:gd name="T19" fmla="*/ 2147483647 h 72"/>
              <a:gd name="T20" fmla="*/ 2147483647 w 56"/>
              <a:gd name="T21" fmla="*/ 2147483647 h 72"/>
              <a:gd name="T22" fmla="*/ 2147483647 w 56"/>
              <a:gd name="T23" fmla="*/ 2147483647 h 72"/>
              <a:gd name="T24" fmla="*/ 2147483647 w 56"/>
              <a:gd name="T25" fmla="*/ 2147483647 h 72"/>
              <a:gd name="T26" fmla="*/ 2147483647 w 56"/>
              <a:gd name="T27" fmla="*/ 2147483647 h 72"/>
              <a:gd name="T28" fmla="*/ 2147483647 w 56"/>
              <a:gd name="T29" fmla="*/ 2147483647 h 72"/>
              <a:gd name="T30" fmla="*/ 2147483647 w 56"/>
              <a:gd name="T31" fmla="*/ 2147483647 h 72"/>
              <a:gd name="T32" fmla="*/ 2147483647 w 56"/>
              <a:gd name="T33" fmla="*/ 2147483647 h 72"/>
              <a:gd name="T34" fmla="*/ 0 w 56"/>
              <a:gd name="T35" fmla="*/ 2147483647 h 72"/>
              <a:gd name="T36" fmla="*/ 0 w 56"/>
              <a:gd name="T37" fmla="*/ 2147483647 h 72"/>
              <a:gd name="T38" fmla="*/ 2147483647 w 56"/>
              <a:gd name="T39" fmla="*/ 2147483647 h 72"/>
              <a:gd name="T40" fmla="*/ 2147483647 w 56"/>
              <a:gd name="T41" fmla="*/ 2147483647 h 72"/>
              <a:gd name="T42" fmla="*/ 2147483647 w 56"/>
              <a:gd name="T43" fmla="*/ 2147483647 h 72"/>
              <a:gd name="T44" fmla="*/ 2147483647 w 56"/>
              <a:gd name="T45" fmla="*/ 0 h 72"/>
              <a:gd name="T46" fmla="*/ 2147483647 w 56"/>
              <a:gd name="T47" fmla="*/ 2147483647 h 72"/>
              <a:gd name="T48" fmla="*/ 2147483647 w 56"/>
              <a:gd name="T49" fmla="*/ 2147483647 h 72"/>
              <a:gd name="T50" fmla="*/ 2147483647 w 56"/>
              <a:gd name="T51" fmla="*/ 2147483647 h 72"/>
              <a:gd name="T52" fmla="*/ 2147483647 w 56"/>
              <a:gd name="T53" fmla="*/ 2147483647 h 72"/>
              <a:gd name="T54" fmla="*/ 2147483647 w 56"/>
              <a:gd name="T55" fmla="*/ 2147483647 h 72"/>
              <a:gd name="T56" fmla="*/ 2147483647 w 56"/>
              <a:gd name="T57" fmla="*/ 2147483647 h 72"/>
              <a:gd name="T58" fmla="*/ 2147483647 w 56"/>
              <a:gd name="T59" fmla="*/ 2147483647 h 72"/>
              <a:gd name="T60" fmla="*/ 2147483647 w 56"/>
              <a:gd name="T61" fmla="*/ 2147483647 h 72"/>
              <a:gd name="T62" fmla="*/ 2147483647 w 56"/>
              <a:gd name="T63" fmla="*/ 2147483647 h 72"/>
              <a:gd name="T64" fmla="*/ 2147483647 w 56"/>
              <a:gd name="T65" fmla="*/ 2147483647 h 72"/>
              <a:gd name="T66" fmla="*/ 2147483647 w 56"/>
              <a:gd name="T67" fmla="*/ 2147483647 h 72"/>
              <a:gd name="T68" fmla="*/ 2147483647 w 56"/>
              <a:gd name="T69" fmla="*/ 2147483647 h 72"/>
              <a:gd name="T70" fmla="*/ 2147483647 w 56"/>
              <a:gd name="T71" fmla="*/ 2147483647 h 72"/>
              <a:gd name="T72" fmla="*/ 2147483647 w 56"/>
              <a:gd name="T73" fmla="*/ 2147483647 h 72"/>
              <a:gd name="T74" fmla="*/ 2147483647 w 56"/>
              <a:gd name="T75" fmla="*/ 2147483647 h 72"/>
              <a:gd name="T76" fmla="*/ 2147483647 w 56"/>
              <a:gd name="T77" fmla="*/ 2147483647 h 72"/>
              <a:gd name="T78" fmla="*/ 2147483647 w 56"/>
              <a:gd name="T79" fmla="*/ 2147483647 h 7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6"/>
              <a:gd name="T121" fmla="*/ 0 h 72"/>
              <a:gd name="T122" fmla="*/ 56 w 56"/>
              <a:gd name="T123" fmla="*/ 72 h 7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6" h="72">
                <a:moveTo>
                  <a:pt x="11" y="27"/>
                </a:moveTo>
                <a:lnTo>
                  <a:pt x="15" y="42"/>
                </a:lnTo>
                <a:lnTo>
                  <a:pt x="19" y="49"/>
                </a:lnTo>
                <a:lnTo>
                  <a:pt x="26" y="57"/>
                </a:lnTo>
                <a:lnTo>
                  <a:pt x="37" y="60"/>
                </a:lnTo>
                <a:lnTo>
                  <a:pt x="41" y="57"/>
                </a:lnTo>
                <a:lnTo>
                  <a:pt x="49" y="57"/>
                </a:lnTo>
                <a:lnTo>
                  <a:pt x="52" y="49"/>
                </a:lnTo>
                <a:lnTo>
                  <a:pt x="56" y="42"/>
                </a:lnTo>
                <a:lnTo>
                  <a:pt x="56" y="45"/>
                </a:lnTo>
                <a:lnTo>
                  <a:pt x="52" y="53"/>
                </a:lnTo>
                <a:lnTo>
                  <a:pt x="49" y="64"/>
                </a:lnTo>
                <a:lnTo>
                  <a:pt x="41" y="68"/>
                </a:lnTo>
                <a:lnTo>
                  <a:pt x="30" y="72"/>
                </a:lnTo>
                <a:lnTo>
                  <a:pt x="19" y="68"/>
                </a:lnTo>
                <a:lnTo>
                  <a:pt x="7" y="60"/>
                </a:lnTo>
                <a:lnTo>
                  <a:pt x="4" y="49"/>
                </a:lnTo>
                <a:lnTo>
                  <a:pt x="0" y="38"/>
                </a:lnTo>
                <a:lnTo>
                  <a:pt x="0" y="27"/>
                </a:lnTo>
                <a:lnTo>
                  <a:pt x="4" y="19"/>
                </a:lnTo>
                <a:lnTo>
                  <a:pt x="11" y="12"/>
                </a:lnTo>
                <a:lnTo>
                  <a:pt x="19" y="4"/>
                </a:lnTo>
                <a:lnTo>
                  <a:pt x="30" y="0"/>
                </a:lnTo>
                <a:lnTo>
                  <a:pt x="41" y="4"/>
                </a:lnTo>
                <a:lnTo>
                  <a:pt x="49" y="8"/>
                </a:lnTo>
                <a:lnTo>
                  <a:pt x="56" y="15"/>
                </a:lnTo>
                <a:lnTo>
                  <a:pt x="56" y="27"/>
                </a:lnTo>
                <a:lnTo>
                  <a:pt x="11" y="27"/>
                </a:lnTo>
                <a:close/>
                <a:moveTo>
                  <a:pt x="11" y="23"/>
                </a:moveTo>
                <a:lnTo>
                  <a:pt x="41" y="23"/>
                </a:lnTo>
                <a:lnTo>
                  <a:pt x="41" y="19"/>
                </a:lnTo>
                <a:lnTo>
                  <a:pt x="41" y="15"/>
                </a:lnTo>
                <a:lnTo>
                  <a:pt x="37" y="12"/>
                </a:lnTo>
                <a:lnTo>
                  <a:pt x="34" y="8"/>
                </a:lnTo>
                <a:lnTo>
                  <a:pt x="30" y="8"/>
                </a:lnTo>
                <a:lnTo>
                  <a:pt x="26" y="4"/>
                </a:lnTo>
                <a:lnTo>
                  <a:pt x="22" y="8"/>
                </a:lnTo>
                <a:lnTo>
                  <a:pt x="19" y="12"/>
                </a:lnTo>
                <a:lnTo>
                  <a:pt x="15" y="15"/>
                </a:lnTo>
                <a:lnTo>
                  <a:pt x="11" y="2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9" name="Freeform 24"/>
          <p:cNvSpPr>
            <a:spLocks/>
          </p:cNvSpPr>
          <p:nvPr/>
        </p:nvSpPr>
        <p:spPr bwMode="auto">
          <a:xfrm>
            <a:off x="1647825" y="2762250"/>
            <a:ext cx="79375" cy="112713"/>
          </a:xfrm>
          <a:custGeom>
            <a:avLst/>
            <a:gdLst>
              <a:gd name="T0" fmla="*/ 2147483647 w 48"/>
              <a:gd name="T1" fmla="*/ 0 h 68"/>
              <a:gd name="T2" fmla="*/ 2147483647 w 48"/>
              <a:gd name="T3" fmla="*/ 2147483647 h 68"/>
              <a:gd name="T4" fmla="*/ 2147483647 w 48"/>
              <a:gd name="T5" fmla="*/ 2147483647 h 68"/>
              <a:gd name="T6" fmla="*/ 2147483647 w 48"/>
              <a:gd name="T7" fmla="*/ 2147483647 h 68"/>
              <a:gd name="T8" fmla="*/ 2147483647 w 48"/>
              <a:gd name="T9" fmla="*/ 0 h 68"/>
              <a:gd name="T10" fmla="*/ 2147483647 w 48"/>
              <a:gd name="T11" fmla="*/ 0 h 68"/>
              <a:gd name="T12" fmla="*/ 2147483647 w 48"/>
              <a:gd name="T13" fmla="*/ 2147483647 h 68"/>
              <a:gd name="T14" fmla="*/ 2147483647 w 48"/>
              <a:gd name="T15" fmla="*/ 2147483647 h 68"/>
              <a:gd name="T16" fmla="*/ 2147483647 w 48"/>
              <a:gd name="T17" fmla="*/ 2147483647 h 68"/>
              <a:gd name="T18" fmla="*/ 2147483647 w 48"/>
              <a:gd name="T19" fmla="*/ 2147483647 h 68"/>
              <a:gd name="T20" fmla="*/ 2147483647 w 48"/>
              <a:gd name="T21" fmla="*/ 2147483647 h 68"/>
              <a:gd name="T22" fmla="*/ 2147483647 w 48"/>
              <a:gd name="T23" fmla="*/ 2147483647 h 68"/>
              <a:gd name="T24" fmla="*/ 2147483647 w 48"/>
              <a:gd name="T25" fmla="*/ 2147483647 h 68"/>
              <a:gd name="T26" fmla="*/ 2147483647 w 48"/>
              <a:gd name="T27" fmla="*/ 2147483647 h 68"/>
              <a:gd name="T28" fmla="*/ 2147483647 w 48"/>
              <a:gd name="T29" fmla="*/ 2147483647 h 68"/>
              <a:gd name="T30" fmla="*/ 2147483647 w 48"/>
              <a:gd name="T31" fmla="*/ 2147483647 h 68"/>
              <a:gd name="T32" fmla="*/ 2147483647 w 48"/>
              <a:gd name="T33" fmla="*/ 2147483647 h 68"/>
              <a:gd name="T34" fmla="*/ 2147483647 w 48"/>
              <a:gd name="T35" fmla="*/ 2147483647 h 68"/>
              <a:gd name="T36" fmla="*/ 2147483647 w 48"/>
              <a:gd name="T37" fmla="*/ 2147483647 h 68"/>
              <a:gd name="T38" fmla="*/ 2147483647 w 48"/>
              <a:gd name="T39" fmla="*/ 2147483647 h 68"/>
              <a:gd name="T40" fmla="*/ 2147483647 w 48"/>
              <a:gd name="T41" fmla="*/ 2147483647 h 68"/>
              <a:gd name="T42" fmla="*/ 2147483647 w 48"/>
              <a:gd name="T43" fmla="*/ 2147483647 h 68"/>
              <a:gd name="T44" fmla="*/ 2147483647 w 48"/>
              <a:gd name="T45" fmla="*/ 2147483647 h 68"/>
              <a:gd name="T46" fmla="*/ 2147483647 w 48"/>
              <a:gd name="T47" fmla="*/ 2147483647 h 68"/>
              <a:gd name="T48" fmla="*/ 2147483647 w 48"/>
              <a:gd name="T49" fmla="*/ 2147483647 h 68"/>
              <a:gd name="T50" fmla="*/ 2147483647 w 48"/>
              <a:gd name="T51" fmla="*/ 2147483647 h 68"/>
              <a:gd name="T52" fmla="*/ 2147483647 w 48"/>
              <a:gd name="T53" fmla="*/ 2147483647 h 68"/>
              <a:gd name="T54" fmla="*/ 2147483647 w 48"/>
              <a:gd name="T55" fmla="*/ 2147483647 h 68"/>
              <a:gd name="T56" fmla="*/ 2147483647 w 48"/>
              <a:gd name="T57" fmla="*/ 2147483647 h 68"/>
              <a:gd name="T58" fmla="*/ 0 w 48"/>
              <a:gd name="T59" fmla="*/ 2147483647 h 68"/>
              <a:gd name="T60" fmla="*/ 0 w 48"/>
              <a:gd name="T61" fmla="*/ 2147483647 h 68"/>
              <a:gd name="T62" fmla="*/ 2147483647 w 48"/>
              <a:gd name="T63" fmla="*/ 2147483647 h 68"/>
              <a:gd name="T64" fmla="*/ 2147483647 w 48"/>
              <a:gd name="T65" fmla="*/ 2147483647 h 68"/>
              <a:gd name="T66" fmla="*/ 2147483647 w 48"/>
              <a:gd name="T67" fmla="*/ 2147483647 h 68"/>
              <a:gd name="T68" fmla="*/ 2147483647 w 48"/>
              <a:gd name="T69" fmla="*/ 2147483647 h 68"/>
              <a:gd name="T70" fmla="*/ 2147483647 w 48"/>
              <a:gd name="T71" fmla="*/ 2147483647 h 68"/>
              <a:gd name="T72" fmla="*/ 2147483647 w 48"/>
              <a:gd name="T73" fmla="*/ 2147483647 h 68"/>
              <a:gd name="T74" fmla="*/ 2147483647 w 48"/>
              <a:gd name="T75" fmla="*/ 2147483647 h 68"/>
              <a:gd name="T76" fmla="*/ 2147483647 w 48"/>
              <a:gd name="T77" fmla="*/ 2147483647 h 68"/>
              <a:gd name="T78" fmla="*/ 2147483647 w 48"/>
              <a:gd name="T79" fmla="*/ 2147483647 h 68"/>
              <a:gd name="T80" fmla="*/ 2147483647 w 48"/>
              <a:gd name="T81" fmla="*/ 2147483647 h 68"/>
              <a:gd name="T82" fmla="*/ 2147483647 w 48"/>
              <a:gd name="T83" fmla="*/ 2147483647 h 68"/>
              <a:gd name="T84" fmla="*/ 2147483647 w 48"/>
              <a:gd name="T85" fmla="*/ 2147483647 h 68"/>
              <a:gd name="T86" fmla="*/ 2147483647 w 48"/>
              <a:gd name="T87" fmla="*/ 2147483647 h 68"/>
              <a:gd name="T88" fmla="*/ 2147483647 w 48"/>
              <a:gd name="T89" fmla="*/ 2147483647 h 68"/>
              <a:gd name="T90" fmla="*/ 0 w 48"/>
              <a:gd name="T91" fmla="*/ 2147483647 h 68"/>
              <a:gd name="T92" fmla="*/ 0 w 48"/>
              <a:gd name="T93" fmla="*/ 2147483647 h 68"/>
              <a:gd name="T94" fmla="*/ 2147483647 w 48"/>
              <a:gd name="T95" fmla="*/ 0 h 68"/>
              <a:gd name="T96" fmla="*/ 2147483647 w 48"/>
              <a:gd name="T97" fmla="*/ 0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"/>
              <a:gd name="T148" fmla="*/ 0 h 68"/>
              <a:gd name="T149" fmla="*/ 48 w 48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" h="68">
                <a:moveTo>
                  <a:pt x="22" y="0"/>
                </a:moveTo>
                <a:lnTo>
                  <a:pt x="22" y="19"/>
                </a:lnTo>
                <a:lnTo>
                  <a:pt x="30" y="8"/>
                </a:lnTo>
                <a:lnTo>
                  <a:pt x="33" y="4"/>
                </a:lnTo>
                <a:lnTo>
                  <a:pt x="41" y="0"/>
                </a:lnTo>
                <a:lnTo>
                  <a:pt x="45" y="0"/>
                </a:lnTo>
                <a:lnTo>
                  <a:pt x="48" y="4"/>
                </a:lnTo>
                <a:lnTo>
                  <a:pt x="48" y="8"/>
                </a:lnTo>
                <a:lnTo>
                  <a:pt x="48" y="12"/>
                </a:lnTo>
                <a:lnTo>
                  <a:pt x="48" y="15"/>
                </a:lnTo>
                <a:lnTo>
                  <a:pt x="45" y="19"/>
                </a:lnTo>
                <a:lnTo>
                  <a:pt x="41" y="15"/>
                </a:lnTo>
                <a:lnTo>
                  <a:pt x="37" y="15"/>
                </a:lnTo>
                <a:lnTo>
                  <a:pt x="33" y="12"/>
                </a:lnTo>
                <a:lnTo>
                  <a:pt x="30" y="12"/>
                </a:lnTo>
                <a:lnTo>
                  <a:pt x="26" y="19"/>
                </a:lnTo>
                <a:lnTo>
                  <a:pt x="22" y="23"/>
                </a:lnTo>
                <a:lnTo>
                  <a:pt x="22" y="53"/>
                </a:lnTo>
                <a:lnTo>
                  <a:pt x="22" y="60"/>
                </a:lnTo>
                <a:lnTo>
                  <a:pt x="26" y="64"/>
                </a:lnTo>
                <a:lnTo>
                  <a:pt x="26" y="68"/>
                </a:lnTo>
                <a:lnTo>
                  <a:pt x="30" y="68"/>
                </a:lnTo>
                <a:lnTo>
                  <a:pt x="33" y="68"/>
                </a:lnTo>
                <a:lnTo>
                  <a:pt x="0" y="68"/>
                </a:lnTo>
                <a:lnTo>
                  <a:pt x="3" y="68"/>
                </a:lnTo>
                <a:lnTo>
                  <a:pt x="7" y="68"/>
                </a:lnTo>
                <a:lnTo>
                  <a:pt x="7" y="64"/>
                </a:lnTo>
                <a:lnTo>
                  <a:pt x="11" y="60"/>
                </a:lnTo>
                <a:lnTo>
                  <a:pt x="11" y="53"/>
                </a:lnTo>
                <a:lnTo>
                  <a:pt x="11" y="30"/>
                </a:lnTo>
                <a:lnTo>
                  <a:pt x="11" y="19"/>
                </a:lnTo>
                <a:lnTo>
                  <a:pt x="11" y="15"/>
                </a:lnTo>
                <a:lnTo>
                  <a:pt x="11" y="12"/>
                </a:lnTo>
                <a:lnTo>
                  <a:pt x="7" y="12"/>
                </a:lnTo>
                <a:lnTo>
                  <a:pt x="7" y="8"/>
                </a:lnTo>
                <a:lnTo>
                  <a:pt x="3" y="8"/>
                </a:lnTo>
                <a:lnTo>
                  <a:pt x="0" y="12"/>
                </a:lnTo>
                <a:lnTo>
                  <a:pt x="0" y="8"/>
                </a:lnTo>
                <a:lnTo>
                  <a:pt x="18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0" name="Freeform 25"/>
          <p:cNvSpPr>
            <a:spLocks/>
          </p:cNvSpPr>
          <p:nvPr/>
        </p:nvSpPr>
        <p:spPr bwMode="auto">
          <a:xfrm>
            <a:off x="1739900" y="2762250"/>
            <a:ext cx="76200" cy="120650"/>
          </a:xfrm>
          <a:custGeom>
            <a:avLst/>
            <a:gdLst>
              <a:gd name="T0" fmla="*/ 2147483647 w 45"/>
              <a:gd name="T1" fmla="*/ 0 h 72"/>
              <a:gd name="T2" fmla="*/ 2147483647 w 45"/>
              <a:gd name="T3" fmla="*/ 2147483647 h 72"/>
              <a:gd name="T4" fmla="*/ 2147483647 w 45"/>
              <a:gd name="T5" fmla="*/ 2147483647 h 72"/>
              <a:gd name="T6" fmla="*/ 2147483647 w 45"/>
              <a:gd name="T7" fmla="*/ 2147483647 h 72"/>
              <a:gd name="T8" fmla="*/ 2147483647 w 45"/>
              <a:gd name="T9" fmla="*/ 2147483647 h 72"/>
              <a:gd name="T10" fmla="*/ 2147483647 w 45"/>
              <a:gd name="T11" fmla="*/ 2147483647 h 72"/>
              <a:gd name="T12" fmla="*/ 2147483647 w 45"/>
              <a:gd name="T13" fmla="*/ 2147483647 h 72"/>
              <a:gd name="T14" fmla="*/ 2147483647 w 45"/>
              <a:gd name="T15" fmla="*/ 2147483647 h 72"/>
              <a:gd name="T16" fmla="*/ 2147483647 w 45"/>
              <a:gd name="T17" fmla="*/ 2147483647 h 72"/>
              <a:gd name="T18" fmla="*/ 2147483647 w 45"/>
              <a:gd name="T19" fmla="*/ 2147483647 h 72"/>
              <a:gd name="T20" fmla="*/ 2147483647 w 45"/>
              <a:gd name="T21" fmla="*/ 2147483647 h 72"/>
              <a:gd name="T22" fmla="*/ 2147483647 w 45"/>
              <a:gd name="T23" fmla="*/ 2147483647 h 72"/>
              <a:gd name="T24" fmla="*/ 2147483647 w 45"/>
              <a:gd name="T25" fmla="*/ 2147483647 h 72"/>
              <a:gd name="T26" fmla="*/ 2147483647 w 45"/>
              <a:gd name="T27" fmla="*/ 2147483647 h 72"/>
              <a:gd name="T28" fmla="*/ 2147483647 w 45"/>
              <a:gd name="T29" fmla="*/ 2147483647 h 72"/>
              <a:gd name="T30" fmla="*/ 2147483647 w 45"/>
              <a:gd name="T31" fmla="*/ 2147483647 h 72"/>
              <a:gd name="T32" fmla="*/ 2147483647 w 45"/>
              <a:gd name="T33" fmla="*/ 2147483647 h 72"/>
              <a:gd name="T34" fmla="*/ 2147483647 w 45"/>
              <a:gd name="T35" fmla="*/ 2147483647 h 72"/>
              <a:gd name="T36" fmla="*/ 2147483647 w 45"/>
              <a:gd name="T37" fmla="*/ 2147483647 h 72"/>
              <a:gd name="T38" fmla="*/ 2147483647 w 45"/>
              <a:gd name="T39" fmla="*/ 2147483647 h 72"/>
              <a:gd name="T40" fmla="*/ 2147483647 w 45"/>
              <a:gd name="T41" fmla="*/ 2147483647 h 72"/>
              <a:gd name="T42" fmla="*/ 2147483647 w 45"/>
              <a:gd name="T43" fmla="*/ 2147483647 h 72"/>
              <a:gd name="T44" fmla="*/ 2147483647 w 45"/>
              <a:gd name="T45" fmla="*/ 2147483647 h 72"/>
              <a:gd name="T46" fmla="*/ 2147483647 w 45"/>
              <a:gd name="T47" fmla="*/ 2147483647 h 72"/>
              <a:gd name="T48" fmla="*/ 2147483647 w 45"/>
              <a:gd name="T49" fmla="*/ 2147483647 h 72"/>
              <a:gd name="T50" fmla="*/ 2147483647 w 45"/>
              <a:gd name="T51" fmla="*/ 2147483647 h 72"/>
              <a:gd name="T52" fmla="*/ 2147483647 w 45"/>
              <a:gd name="T53" fmla="*/ 2147483647 h 72"/>
              <a:gd name="T54" fmla="*/ 2147483647 w 45"/>
              <a:gd name="T55" fmla="*/ 2147483647 h 72"/>
              <a:gd name="T56" fmla="*/ 2147483647 w 45"/>
              <a:gd name="T57" fmla="*/ 2147483647 h 72"/>
              <a:gd name="T58" fmla="*/ 0 w 45"/>
              <a:gd name="T59" fmla="*/ 2147483647 h 72"/>
              <a:gd name="T60" fmla="*/ 0 w 45"/>
              <a:gd name="T61" fmla="*/ 2147483647 h 72"/>
              <a:gd name="T62" fmla="*/ 2147483647 w 45"/>
              <a:gd name="T63" fmla="*/ 2147483647 h 72"/>
              <a:gd name="T64" fmla="*/ 2147483647 w 45"/>
              <a:gd name="T65" fmla="*/ 2147483647 h 72"/>
              <a:gd name="T66" fmla="*/ 2147483647 w 45"/>
              <a:gd name="T67" fmla="*/ 2147483647 h 72"/>
              <a:gd name="T68" fmla="*/ 2147483647 w 45"/>
              <a:gd name="T69" fmla="*/ 2147483647 h 72"/>
              <a:gd name="T70" fmla="*/ 2147483647 w 45"/>
              <a:gd name="T71" fmla="*/ 2147483647 h 72"/>
              <a:gd name="T72" fmla="*/ 2147483647 w 45"/>
              <a:gd name="T73" fmla="*/ 2147483647 h 72"/>
              <a:gd name="T74" fmla="*/ 2147483647 w 45"/>
              <a:gd name="T75" fmla="*/ 2147483647 h 72"/>
              <a:gd name="T76" fmla="*/ 2147483647 w 45"/>
              <a:gd name="T77" fmla="*/ 2147483647 h 72"/>
              <a:gd name="T78" fmla="*/ 2147483647 w 45"/>
              <a:gd name="T79" fmla="*/ 2147483647 h 72"/>
              <a:gd name="T80" fmla="*/ 2147483647 w 45"/>
              <a:gd name="T81" fmla="*/ 2147483647 h 72"/>
              <a:gd name="T82" fmla="*/ 2147483647 w 45"/>
              <a:gd name="T83" fmla="*/ 2147483647 h 72"/>
              <a:gd name="T84" fmla="*/ 2147483647 w 45"/>
              <a:gd name="T85" fmla="*/ 2147483647 h 72"/>
              <a:gd name="T86" fmla="*/ 2147483647 w 45"/>
              <a:gd name="T87" fmla="*/ 2147483647 h 72"/>
              <a:gd name="T88" fmla="*/ 2147483647 w 45"/>
              <a:gd name="T89" fmla="*/ 2147483647 h 72"/>
              <a:gd name="T90" fmla="*/ 2147483647 w 45"/>
              <a:gd name="T91" fmla="*/ 2147483647 h 72"/>
              <a:gd name="T92" fmla="*/ 2147483647 w 45"/>
              <a:gd name="T93" fmla="*/ 2147483647 h 72"/>
              <a:gd name="T94" fmla="*/ 0 w 45"/>
              <a:gd name="T95" fmla="*/ 2147483647 h 72"/>
              <a:gd name="T96" fmla="*/ 2147483647 w 45"/>
              <a:gd name="T97" fmla="*/ 2147483647 h 72"/>
              <a:gd name="T98" fmla="*/ 2147483647 w 45"/>
              <a:gd name="T99" fmla="*/ 2147483647 h 72"/>
              <a:gd name="T100" fmla="*/ 2147483647 w 45"/>
              <a:gd name="T101" fmla="*/ 0 h 72"/>
              <a:gd name="T102" fmla="*/ 2147483647 w 45"/>
              <a:gd name="T103" fmla="*/ 0 h 72"/>
              <a:gd name="T104" fmla="*/ 2147483647 w 45"/>
              <a:gd name="T105" fmla="*/ 0 h 72"/>
              <a:gd name="T106" fmla="*/ 2147483647 w 45"/>
              <a:gd name="T107" fmla="*/ 2147483647 h 72"/>
              <a:gd name="T108" fmla="*/ 2147483647 w 45"/>
              <a:gd name="T109" fmla="*/ 2147483647 h 72"/>
              <a:gd name="T110" fmla="*/ 2147483647 w 45"/>
              <a:gd name="T111" fmla="*/ 2147483647 h 72"/>
              <a:gd name="T112" fmla="*/ 2147483647 w 45"/>
              <a:gd name="T113" fmla="*/ 2147483647 h 72"/>
              <a:gd name="T114" fmla="*/ 2147483647 w 45"/>
              <a:gd name="T115" fmla="*/ 2147483647 h 72"/>
              <a:gd name="T116" fmla="*/ 2147483647 w 45"/>
              <a:gd name="T117" fmla="*/ 2147483647 h 72"/>
              <a:gd name="T118" fmla="*/ 2147483647 w 45"/>
              <a:gd name="T119" fmla="*/ 0 h 72"/>
              <a:gd name="T120" fmla="*/ 2147483647 w 45"/>
              <a:gd name="T121" fmla="*/ 0 h 7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"/>
              <a:gd name="T184" fmla="*/ 0 h 72"/>
              <a:gd name="T185" fmla="*/ 45 w 45"/>
              <a:gd name="T186" fmla="*/ 72 h 7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" h="72">
                <a:moveTo>
                  <a:pt x="41" y="0"/>
                </a:moveTo>
                <a:lnTo>
                  <a:pt x="41" y="23"/>
                </a:lnTo>
                <a:lnTo>
                  <a:pt x="37" y="15"/>
                </a:lnTo>
                <a:lnTo>
                  <a:pt x="34" y="8"/>
                </a:lnTo>
                <a:lnTo>
                  <a:pt x="26" y="8"/>
                </a:lnTo>
                <a:lnTo>
                  <a:pt x="22" y="4"/>
                </a:lnTo>
                <a:lnTo>
                  <a:pt x="19" y="8"/>
                </a:lnTo>
                <a:lnTo>
                  <a:pt x="15" y="8"/>
                </a:lnTo>
                <a:lnTo>
                  <a:pt x="11" y="12"/>
                </a:lnTo>
                <a:lnTo>
                  <a:pt x="11" y="15"/>
                </a:lnTo>
                <a:lnTo>
                  <a:pt x="11" y="19"/>
                </a:lnTo>
                <a:lnTo>
                  <a:pt x="15" y="23"/>
                </a:lnTo>
                <a:lnTo>
                  <a:pt x="22" y="27"/>
                </a:lnTo>
                <a:lnTo>
                  <a:pt x="30" y="30"/>
                </a:lnTo>
                <a:lnTo>
                  <a:pt x="41" y="38"/>
                </a:lnTo>
                <a:lnTo>
                  <a:pt x="45" y="45"/>
                </a:lnTo>
                <a:lnTo>
                  <a:pt x="45" y="49"/>
                </a:lnTo>
                <a:lnTo>
                  <a:pt x="45" y="60"/>
                </a:lnTo>
                <a:lnTo>
                  <a:pt x="41" y="64"/>
                </a:lnTo>
                <a:lnTo>
                  <a:pt x="34" y="68"/>
                </a:lnTo>
                <a:lnTo>
                  <a:pt x="22" y="72"/>
                </a:lnTo>
                <a:lnTo>
                  <a:pt x="19" y="72"/>
                </a:lnTo>
                <a:lnTo>
                  <a:pt x="11" y="68"/>
                </a:lnTo>
                <a:lnTo>
                  <a:pt x="7" y="68"/>
                </a:lnTo>
                <a:lnTo>
                  <a:pt x="4" y="68"/>
                </a:lnTo>
                <a:lnTo>
                  <a:pt x="4" y="72"/>
                </a:lnTo>
                <a:lnTo>
                  <a:pt x="0" y="72"/>
                </a:lnTo>
                <a:lnTo>
                  <a:pt x="0" y="49"/>
                </a:lnTo>
                <a:lnTo>
                  <a:pt x="4" y="49"/>
                </a:lnTo>
                <a:lnTo>
                  <a:pt x="7" y="57"/>
                </a:lnTo>
                <a:lnTo>
                  <a:pt x="11" y="60"/>
                </a:lnTo>
                <a:lnTo>
                  <a:pt x="19" y="64"/>
                </a:lnTo>
                <a:lnTo>
                  <a:pt x="22" y="68"/>
                </a:lnTo>
                <a:lnTo>
                  <a:pt x="30" y="64"/>
                </a:lnTo>
                <a:lnTo>
                  <a:pt x="34" y="64"/>
                </a:lnTo>
                <a:lnTo>
                  <a:pt x="34" y="60"/>
                </a:lnTo>
                <a:lnTo>
                  <a:pt x="34" y="57"/>
                </a:lnTo>
                <a:lnTo>
                  <a:pt x="34" y="53"/>
                </a:lnTo>
                <a:lnTo>
                  <a:pt x="34" y="49"/>
                </a:lnTo>
                <a:lnTo>
                  <a:pt x="26" y="45"/>
                </a:lnTo>
                <a:lnTo>
                  <a:pt x="19" y="38"/>
                </a:lnTo>
                <a:lnTo>
                  <a:pt x="11" y="34"/>
                </a:lnTo>
                <a:lnTo>
                  <a:pt x="4" y="30"/>
                </a:lnTo>
                <a:lnTo>
                  <a:pt x="4" y="27"/>
                </a:lnTo>
                <a:lnTo>
                  <a:pt x="0" y="19"/>
                </a:lnTo>
                <a:lnTo>
                  <a:pt x="4" y="12"/>
                </a:lnTo>
                <a:lnTo>
                  <a:pt x="7" y="8"/>
                </a:lnTo>
                <a:lnTo>
                  <a:pt x="15" y="0"/>
                </a:lnTo>
                <a:lnTo>
                  <a:pt x="22" y="0"/>
                </a:lnTo>
                <a:lnTo>
                  <a:pt x="26" y="0"/>
                </a:lnTo>
                <a:lnTo>
                  <a:pt x="30" y="4"/>
                </a:lnTo>
                <a:lnTo>
                  <a:pt x="34" y="4"/>
                </a:lnTo>
                <a:lnTo>
                  <a:pt x="37" y="4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1" name="Freeform 26"/>
          <p:cNvSpPr>
            <a:spLocks/>
          </p:cNvSpPr>
          <p:nvPr/>
        </p:nvSpPr>
        <p:spPr bwMode="auto">
          <a:xfrm>
            <a:off x="1827213" y="2708275"/>
            <a:ext cx="69850" cy="223838"/>
          </a:xfrm>
          <a:custGeom>
            <a:avLst/>
            <a:gdLst>
              <a:gd name="T0" fmla="*/ 0 w 42"/>
              <a:gd name="T1" fmla="*/ 2147483647 h 135"/>
              <a:gd name="T2" fmla="*/ 0 w 42"/>
              <a:gd name="T3" fmla="*/ 0 h 135"/>
              <a:gd name="T4" fmla="*/ 2147483647 w 42"/>
              <a:gd name="T5" fmla="*/ 2147483647 h 135"/>
              <a:gd name="T6" fmla="*/ 2147483647 w 42"/>
              <a:gd name="T7" fmla="*/ 2147483647 h 135"/>
              <a:gd name="T8" fmla="*/ 2147483647 w 42"/>
              <a:gd name="T9" fmla="*/ 2147483647 h 135"/>
              <a:gd name="T10" fmla="*/ 2147483647 w 42"/>
              <a:gd name="T11" fmla="*/ 2147483647 h 135"/>
              <a:gd name="T12" fmla="*/ 2147483647 w 42"/>
              <a:gd name="T13" fmla="*/ 2147483647 h 135"/>
              <a:gd name="T14" fmla="*/ 2147483647 w 42"/>
              <a:gd name="T15" fmla="*/ 2147483647 h 135"/>
              <a:gd name="T16" fmla="*/ 2147483647 w 42"/>
              <a:gd name="T17" fmla="*/ 2147483647 h 135"/>
              <a:gd name="T18" fmla="*/ 2147483647 w 42"/>
              <a:gd name="T19" fmla="*/ 2147483647 h 135"/>
              <a:gd name="T20" fmla="*/ 2147483647 w 42"/>
              <a:gd name="T21" fmla="*/ 2147483647 h 135"/>
              <a:gd name="T22" fmla="*/ 2147483647 w 42"/>
              <a:gd name="T23" fmla="*/ 2147483647 h 135"/>
              <a:gd name="T24" fmla="*/ 2147483647 w 42"/>
              <a:gd name="T25" fmla="*/ 2147483647 h 135"/>
              <a:gd name="T26" fmla="*/ 0 w 42"/>
              <a:gd name="T27" fmla="*/ 2147483647 h 135"/>
              <a:gd name="T28" fmla="*/ 0 w 42"/>
              <a:gd name="T29" fmla="*/ 2147483647 h 135"/>
              <a:gd name="T30" fmla="*/ 2147483647 w 42"/>
              <a:gd name="T31" fmla="*/ 2147483647 h 135"/>
              <a:gd name="T32" fmla="*/ 2147483647 w 42"/>
              <a:gd name="T33" fmla="*/ 2147483647 h 135"/>
              <a:gd name="T34" fmla="*/ 2147483647 w 42"/>
              <a:gd name="T35" fmla="*/ 2147483647 h 135"/>
              <a:gd name="T36" fmla="*/ 2147483647 w 42"/>
              <a:gd name="T37" fmla="*/ 2147483647 h 135"/>
              <a:gd name="T38" fmla="*/ 2147483647 w 42"/>
              <a:gd name="T39" fmla="*/ 2147483647 h 135"/>
              <a:gd name="T40" fmla="*/ 2147483647 w 42"/>
              <a:gd name="T41" fmla="*/ 2147483647 h 135"/>
              <a:gd name="T42" fmla="*/ 2147483647 w 42"/>
              <a:gd name="T43" fmla="*/ 2147483647 h 135"/>
              <a:gd name="T44" fmla="*/ 2147483647 w 42"/>
              <a:gd name="T45" fmla="*/ 2147483647 h 135"/>
              <a:gd name="T46" fmla="*/ 2147483647 w 42"/>
              <a:gd name="T47" fmla="*/ 2147483647 h 135"/>
              <a:gd name="T48" fmla="*/ 2147483647 w 42"/>
              <a:gd name="T49" fmla="*/ 2147483647 h 135"/>
              <a:gd name="T50" fmla="*/ 2147483647 w 42"/>
              <a:gd name="T51" fmla="*/ 2147483647 h 135"/>
              <a:gd name="T52" fmla="*/ 2147483647 w 42"/>
              <a:gd name="T53" fmla="*/ 2147483647 h 135"/>
              <a:gd name="T54" fmla="*/ 2147483647 w 42"/>
              <a:gd name="T55" fmla="*/ 2147483647 h 135"/>
              <a:gd name="T56" fmla="*/ 0 w 42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2"/>
              <a:gd name="T88" fmla="*/ 0 h 135"/>
              <a:gd name="T89" fmla="*/ 42 w 42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2" h="135">
                <a:moveTo>
                  <a:pt x="0" y="3"/>
                </a:moveTo>
                <a:lnTo>
                  <a:pt x="0" y="0"/>
                </a:lnTo>
                <a:lnTo>
                  <a:pt x="12" y="7"/>
                </a:lnTo>
                <a:lnTo>
                  <a:pt x="19" y="11"/>
                </a:lnTo>
                <a:lnTo>
                  <a:pt x="30" y="22"/>
                </a:lnTo>
                <a:lnTo>
                  <a:pt x="38" y="37"/>
                </a:lnTo>
                <a:lnTo>
                  <a:pt x="42" y="52"/>
                </a:lnTo>
                <a:lnTo>
                  <a:pt x="42" y="67"/>
                </a:lnTo>
                <a:lnTo>
                  <a:pt x="42" y="82"/>
                </a:lnTo>
                <a:lnTo>
                  <a:pt x="38" y="93"/>
                </a:lnTo>
                <a:lnTo>
                  <a:pt x="30" y="108"/>
                </a:lnTo>
                <a:lnTo>
                  <a:pt x="23" y="120"/>
                </a:lnTo>
                <a:lnTo>
                  <a:pt x="12" y="127"/>
                </a:lnTo>
                <a:lnTo>
                  <a:pt x="0" y="135"/>
                </a:lnTo>
                <a:lnTo>
                  <a:pt x="0" y="131"/>
                </a:lnTo>
                <a:lnTo>
                  <a:pt x="12" y="123"/>
                </a:lnTo>
                <a:lnTo>
                  <a:pt x="15" y="116"/>
                </a:lnTo>
                <a:lnTo>
                  <a:pt x="23" y="108"/>
                </a:lnTo>
                <a:lnTo>
                  <a:pt x="27" y="97"/>
                </a:lnTo>
                <a:lnTo>
                  <a:pt x="27" y="82"/>
                </a:lnTo>
                <a:lnTo>
                  <a:pt x="30" y="67"/>
                </a:lnTo>
                <a:lnTo>
                  <a:pt x="27" y="52"/>
                </a:lnTo>
                <a:lnTo>
                  <a:pt x="27" y="41"/>
                </a:lnTo>
                <a:lnTo>
                  <a:pt x="23" y="33"/>
                </a:lnTo>
                <a:lnTo>
                  <a:pt x="23" y="26"/>
                </a:lnTo>
                <a:lnTo>
                  <a:pt x="19" y="18"/>
                </a:lnTo>
                <a:lnTo>
                  <a:pt x="15" y="15"/>
                </a:lnTo>
                <a:lnTo>
                  <a:pt x="8" y="7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2" name="Freeform 27"/>
          <p:cNvSpPr>
            <a:spLocks/>
          </p:cNvSpPr>
          <p:nvPr/>
        </p:nvSpPr>
        <p:spPr bwMode="auto">
          <a:xfrm>
            <a:off x="3746500" y="2713038"/>
            <a:ext cx="174625" cy="169862"/>
          </a:xfrm>
          <a:custGeom>
            <a:avLst/>
            <a:gdLst>
              <a:gd name="T0" fmla="*/ 2147483647 w 105"/>
              <a:gd name="T1" fmla="*/ 0 h 102"/>
              <a:gd name="T2" fmla="*/ 2147483647 w 105"/>
              <a:gd name="T3" fmla="*/ 0 h 102"/>
              <a:gd name="T4" fmla="*/ 2147483647 w 105"/>
              <a:gd name="T5" fmla="*/ 2147483647 h 102"/>
              <a:gd name="T6" fmla="*/ 2147483647 w 105"/>
              <a:gd name="T7" fmla="*/ 2147483647 h 102"/>
              <a:gd name="T8" fmla="*/ 2147483647 w 105"/>
              <a:gd name="T9" fmla="*/ 2147483647 h 102"/>
              <a:gd name="T10" fmla="*/ 2147483647 w 105"/>
              <a:gd name="T11" fmla="*/ 2147483647 h 102"/>
              <a:gd name="T12" fmla="*/ 2147483647 w 105"/>
              <a:gd name="T13" fmla="*/ 2147483647 h 102"/>
              <a:gd name="T14" fmla="*/ 2147483647 w 105"/>
              <a:gd name="T15" fmla="*/ 2147483647 h 102"/>
              <a:gd name="T16" fmla="*/ 2147483647 w 105"/>
              <a:gd name="T17" fmla="*/ 2147483647 h 102"/>
              <a:gd name="T18" fmla="*/ 2147483647 w 105"/>
              <a:gd name="T19" fmla="*/ 2147483647 h 102"/>
              <a:gd name="T20" fmla="*/ 2147483647 w 105"/>
              <a:gd name="T21" fmla="*/ 2147483647 h 102"/>
              <a:gd name="T22" fmla="*/ 2147483647 w 105"/>
              <a:gd name="T23" fmla="*/ 2147483647 h 102"/>
              <a:gd name="T24" fmla="*/ 2147483647 w 105"/>
              <a:gd name="T25" fmla="*/ 2147483647 h 102"/>
              <a:gd name="T26" fmla="*/ 2147483647 w 105"/>
              <a:gd name="T27" fmla="*/ 0 h 102"/>
              <a:gd name="T28" fmla="*/ 0 w 105"/>
              <a:gd name="T29" fmla="*/ 0 h 102"/>
              <a:gd name="T30" fmla="*/ 0 w 105"/>
              <a:gd name="T31" fmla="*/ 0 h 102"/>
              <a:gd name="T32" fmla="*/ 2147483647 w 105"/>
              <a:gd name="T33" fmla="*/ 0 h 102"/>
              <a:gd name="T34" fmla="*/ 2147483647 w 105"/>
              <a:gd name="T35" fmla="*/ 0 h 102"/>
              <a:gd name="T36" fmla="*/ 2147483647 w 105"/>
              <a:gd name="T37" fmla="*/ 0 h 102"/>
              <a:gd name="T38" fmla="*/ 2147483647 w 105"/>
              <a:gd name="T39" fmla="*/ 2147483647 h 102"/>
              <a:gd name="T40" fmla="*/ 2147483647 w 105"/>
              <a:gd name="T41" fmla="*/ 2147483647 h 102"/>
              <a:gd name="T42" fmla="*/ 2147483647 w 105"/>
              <a:gd name="T43" fmla="*/ 2147483647 h 102"/>
              <a:gd name="T44" fmla="*/ 2147483647 w 105"/>
              <a:gd name="T45" fmla="*/ 2147483647 h 102"/>
              <a:gd name="T46" fmla="*/ 2147483647 w 105"/>
              <a:gd name="T47" fmla="*/ 2147483647 h 102"/>
              <a:gd name="T48" fmla="*/ 2147483647 w 105"/>
              <a:gd name="T49" fmla="*/ 2147483647 h 102"/>
              <a:gd name="T50" fmla="*/ 2147483647 w 105"/>
              <a:gd name="T51" fmla="*/ 2147483647 h 102"/>
              <a:gd name="T52" fmla="*/ 2147483647 w 105"/>
              <a:gd name="T53" fmla="*/ 2147483647 h 102"/>
              <a:gd name="T54" fmla="*/ 2147483647 w 105"/>
              <a:gd name="T55" fmla="*/ 2147483647 h 102"/>
              <a:gd name="T56" fmla="*/ 2147483647 w 105"/>
              <a:gd name="T57" fmla="*/ 2147483647 h 102"/>
              <a:gd name="T58" fmla="*/ 2147483647 w 105"/>
              <a:gd name="T59" fmla="*/ 2147483647 h 102"/>
              <a:gd name="T60" fmla="*/ 2147483647 w 105"/>
              <a:gd name="T61" fmla="*/ 2147483647 h 102"/>
              <a:gd name="T62" fmla="*/ 2147483647 w 105"/>
              <a:gd name="T63" fmla="*/ 0 h 102"/>
              <a:gd name="T64" fmla="*/ 2147483647 w 105"/>
              <a:gd name="T65" fmla="*/ 0 h 102"/>
              <a:gd name="T66" fmla="*/ 2147483647 w 105"/>
              <a:gd name="T67" fmla="*/ 0 h 102"/>
              <a:gd name="T68" fmla="*/ 2147483647 w 105"/>
              <a:gd name="T69" fmla="*/ 0 h 102"/>
              <a:gd name="T70" fmla="*/ 2147483647 w 105"/>
              <a:gd name="T71" fmla="*/ 0 h 1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5"/>
              <a:gd name="T109" fmla="*/ 0 h 102"/>
              <a:gd name="T110" fmla="*/ 105 w 105"/>
              <a:gd name="T111" fmla="*/ 102 h 10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5" h="102">
                <a:moveTo>
                  <a:pt x="105" y="0"/>
                </a:moveTo>
                <a:lnTo>
                  <a:pt x="105" y="0"/>
                </a:lnTo>
                <a:lnTo>
                  <a:pt x="97" y="4"/>
                </a:lnTo>
                <a:lnTo>
                  <a:pt x="94" y="12"/>
                </a:lnTo>
                <a:lnTo>
                  <a:pt x="90" y="15"/>
                </a:lnTo>
                <a:lnTo>
                  <a:pt x="56" y="102"/>
                </a:lnTo>
                <a:lnTo>
                  <a:pt x="52" y="102"/>
                </a:lnTo>
                <a:lnTo>
                  <a:pt x="15" y="15"/>
                </a:lnTo>
                <a:lnTo>
                  <a:pt x="11" y="12"/>
                </a:lnTo>
                <a:lnTo>
                  <a:pt x="11" y="8"/>
                </a:lnTo>
                <a:lnTo>
                  <a:pt x="7" y="4"/>
                </a:lnTo>
                <a:lnTo>
                  <a:pt x="4" y="0"/>
                </a:lnTo>
                <a:lnTo>
                  <a:pt x="0" y="0"/>
                </a:lnTo>
                <a:lnTo>
                  <a:pt x="41" y="0"/>
                </a:lnTo>
                <a:lnTo>
                  <a:pt x="34" y="0"/>
                </a:lnTo>
                <a:lnTo>
                  <a:pt x="30" y="4"/>
                </a:lnTo>
                <a:lnTo>
                  <a:pt x="30" y="8"/>
                </a:lnTo>
                <a:lnTo>
                  <a:pt x="30" y="12"/>
                </a:lnTo>
                <a:lnTo>
                  <a:pt x="34" y="19"/>
                </a:lnTo>
                <a:lnTo>
                  <a:pt x="56" y="79"/>
                </a:lnTo>
                <a:lnTo>
                  <a:pt x="79" y="19"/>
                </a:lnTo>
                <a:lnTo>
                  <a:pt x="82" y="12"/>
                </a:lnTo>
                <a:lnTo>
                  <a:pt x="82" y="8"/>
                </a:lnTo>
                <a:lnTo>
                  <a:pt x="82" y="4"/>
                </a:lnTo>
                <a:lnTo>
                  <a:pt x="79" y="4"/>
                </a:lnTo>
                <a:lnTo>
                  <a:pt x="75" y="0"/>
                </a:lnTo>
                <a:lnTo>
                  <a:pt x="10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3" name="Freeform 28"/>
          <p:cNvSpPr>
            <a:spLocks noEditPoints="1"/>
          </p:cNvSpPr>
          <p:nvPr/>
        </p:nvSpPr>
        <p:spPr bwMode="auto">
          <a:xfrm>
            <a:off x="3927475" y="2713038"/>
            <a:ext cx="123825" cy="161925"/>
          </a:xfrm>
          <a:custGeom>
            <a:avLst/>
            <a:gdLst>
              <a:gd name="T0" fmla="*/ 2147483647 w 75"/>
              <a:gd name="T1" fmla="*/ 2147483647 h 98"/>
              <a:gd name="T2" fmla="*/ 2147483647 w 75"/>
              <a:gd name="T3" fmla="*/ 2147483647 h 98"/>
              <a:gd name="T4" fmla="*/ 2147483647 w 75"/>
              <a:gd name="T5" fmla="*/ 2147483647 h 98"/>
              <a:gd name="T6" fmla="*/ 2147483647 w 75"/>
              <a:gd name="T7" fmla="*/ 2147483647 h 98"/>
              <a:gd name="T8" fmla="*/ 2147483647 w 75"/>
              <a:gd name="T9" fmla="*/ 2147483647 h 98"/>
              <a:gd name="T10" fmla="*/ 2147483647 w 75"/>
              <a:gd name="T11" fmla="*/ 2147483647 h 98"/>
              <a:gd name="T12" fmla="*/ 2147483647 w 75"/>
              <a:gd name="T13" fmla="*/ 2147483647 h 98"/>
              <a:gd name="T14" fmla="*/ 2147483647 w 75"/>
              <a:gd name="T15" fmla="*/ 2147483647 h 98"/>
              <a:gd name="T16" fmla="*/ 0 w 75"/>
              <a:gd name="T17" fmla="*/ 2147483647 h 98"/>
              <a:gd name="T18" fmla="*/ 0 w 75"/>
              <a:gd name="T19" fmla="*/ 2147483647 h 98"/>
              <a:gd name="T20" fmla="*/ 2147483647 w 75"/>
              <a:gd name="T21" fmla="*/ 2147483647 h 98"/>
              <a:gd name="T22" fmla="*/ 2147483647 w 75"/>
              <a:gd name="T23" fmla="*/ 2147483647 h 98"/>
              <a:gd name="T24" fmla="*/ 2147483647 w 75"/>
              <a:gd name="T25" fmla="*/ 2147483647 h 98"/>
              <a:gd name="T26" fmla="*/ 2147483647 w 75"/>
              <a:gd name="T27" fmla="*/ 2147483647 h 98"/>
              <a:gd name="T28" fmla="*/ 2147483647 w 75"/>
              <a:gd name="T29" fmla="*/ 2147483647 h 98"/>
              <a:gd name="T30" fmla="*/ 2147483647 w 75"/>
              <a:gd name="T31" fmla="*/ 2147483647 h 98"/>
              <a:gd name="T32" fmla="*/ 2147483647 w 75"/>
              <a:gd name="T33" fmla="*/ 2147483647 h 98"/>
              <a:gd name="T34" fmla="*/ 2147483647 w 75"/>
              <a:gd name="T35" fmla="*/ 2147483647 h 98"/>
              <a:gd name="T36" fmla="*/ 2147483647 w 75"/>
              <a:gd name="T37" fmla="*/ 0 h 98"/>
              <a:gd name="T38" fmla="*/ 2147483647 w 75"/>
              <a:gd name="T39" fmla="*/ 0 h 98"/>
              <a:gd name="T40" fmla="*/ 0 w 75"/>
              <a:gd name="T41" fmla="*/ 0 h 98"/>
              <a:gd name="T42" fmla="*/ 0 w 75"/>
              <a:gd name="T43" fmla="*/ 0 h 98"/>
              <a:gd name="T44" fmla="*/ 2147483647 w 75"/>
              <a:gd name="T45" fmla="*/ 0 h 98"/>
              <a:gd name="T46" fmla="*/ 2147483647 w 75"/>
              <a:gd name="T47" fmla="*/ 0 h 98"/>
              <a:gd name="T48" fmla="*/ 2147483647 w 75"/>
              <a:gd name="T49" fmla="*/ 2147483647 h 98"/>
              <a:gd name="T50" fmla="*/ 2147483647 w 75"/>
              <a:gd name="T51" fmla="*/ 2147483647 h 98"/>
              <a:gd name="T52" fmla="*/ 2147483647 w 75"/>
              <a:gd name="T53" fmla="*/ 2147483647 h 98"/>
              <a:gd name="T54" fmla="*/ 2147483647 w 75"/>
              <a:gd name="T55" fmla="*/ 2147483647 h 98"/>
              <a:gd name="T56" fmla="*/ 2147483647 w 75"/>
              <a:gd name="T57" fmla="*/ 2147483647 h 98"/>
              <a:gd name="T58" fmla="*/ 2147483647 w 75"/>
              <a:gd name="T59" fmla="*/ 2147483647 h 98"/>
              <a:gd name="T60" fmla="*/ 2147483647 w 75"/>
              <a:gd name="T61" fmla="*/ 2147483647 h 98"/>
              <a:gd name="T62" fmla="*/ 2147483647 w 75"/>
              <a:gd name="T63" fmla="*/ 2147483647 h 98"/>
              <a:gd name="T64" fmla="*/ 2147483647 w 75"/>
              <a:gd name="T65" fmla="*/ 2147483647 h 98"/>
              <a:gd name="T66" fmla="*/ 2147483647 w 75"/>
              <a:gd name="T67" fmla="*/ 2147483647 h 98"/>
              <a:gd name="T68" fmla="*/ 2147483647 w 75"/>
              <a:gd name="T69" fmla="*/ 2147483647 h 98"/>
              <a:gd name="T70" fmla="*/ 2147483647 w 75"/>
              <a:gd name="T71" fmla="*/ 2147483647 h 98"/>
              <a:gd name="T72" fmla="*/ 2147483647 w 75"/>
              <a:gd name="T73" fmla="*/ 2147483647 h 98"/>
              <a:gd name="T74" fmla="*/ 2147483647 w 75"/>
              <a:gd name="T75" fmla="*/ 2147483647 h 98"/>
              <a:gd name="T76" fmla="*/ 2147483647 w 75"/>
              <a:gd name="T77" fmla="*/ 2147483647 h 98"/>
              <a:gd name="T78" fmla="*/ 2147483647 w 75"/>
              <a:gd name="T79" fmla="*/ 2147483647 h 98"/>
              <a:gd name="T80" fmla="*/ 2147483647 w 75"/>
              <a:gd name="T81" fmla="*/ 2147483647 h 98"/>
              <a:gd name="T82" fmla="*/ 2147483647 w 75"/>
              <a:gd name="T83" fmla="*/ 2147483647 h 98"/>
              <a:gd name="T84" fmla="*/ 2147483647 w 75"/>
              <a:gd name="T85" fmla="*/ 2147483647 h 98"/>
              <a:gd name="T86" fmla="*/ 2147483647 w 75"/>
              <a:gd name="T87" fmla="*/ 2147483647 h 98"/>
              <a:gd name="T88" fmla="*/ 2147483647 w 75"/>
              <a:gd name="T89" fmla="*/ 2147483647 h 98"/>
              <a:gd name="T90" fmla="*/ 2147483647 w 75"/>
              <a:gd name="T91" fmla="*/ 2147483647 h 98"/>
              <a:gd name="T92" fmla="*/ 2147483647 w 75"/>
              <a:gd name="T93" fmla="*/ 2147483647 h 98"/>
              <a:gd name="T94" fmla="*/ 2147483647 w 75"/>
              <a:gd name="T95" fmla="*/ 2147483647 h 98"/>
              <a:gd name="T96" fmla="*/ 2147483647 w 75"/>
              <a:gd name="T97" fmla="*/ 2147483647 h 98"/>
              <a:gd name="T98" fmla="*/ 2147483647 w 75"/>
              <a:gd name="T99" fmla="*/ 2147483647 h 98"/>
              <a:gd name="T100" fmla="*/ 2147483647 w 75"/>
              <a:gd name="T101" fmla="*/ 2147483647 h 98"/>
              <a:gd name="T102" fmla="*/ 2147483647 w 75"/>
              <a:gd name="T103" fmla="*/ 2147483647 h 98"/>
              <a:gd name="T104" fmla="*/ 2147483647 w 75"/>
              <a:gd name="T105" fmla="*/ 2147483647 h 98"/>
              <a:gd name="T106" fmla="*/ 2147483647 w 75"/>
              <a:gd name="T107" fmla="*/ 2147483647 h 98"/>
              <a:gd name="T108" fmla="*/ 2147483647 w 75"/>
              <a:gd name="T109" fmla="*/ 2147483647 h 9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5"/>
              <a:gd name="T166" fmla="*/ 0 h 98"/>
              <a:gd name="T167" fmla="*/ 75 w 75"/>
              <a:gd name="T168" fmla="*/ 98 h 9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5" h="98">
                <a:moveTo>
                  <a:pt x="26" y="53"/>
                </a:moveTo>
                <a:lnTo>
                  <a:pt x="26" y="83"/>
                </a:lnTo>
                <a:lnTo>
                  <a:pt x="26" y="90"/>
                </a:lnTo>
                <a:lnTo>
                  <a:pt x="30" y="94"/>
                </a:lnTo>
                <a:lnTo>
                  <a:pt x="30" y="98"/>
                </a:lnTo>
                <a:lnTo>
                  <a:pt x="37" y="98"/>
                </a:lnTo>
                <a:lnTo>
                  <a:pt x="41" y="98"/>
                </a:lnTo>
                <a:lnTo>
                  <a:pt x="0" y="98"/>
                </a:lnTo>
                <a:lnTo>
                  <a:pt x="3" y="98"/>
                </a:lnTo>
                <a:lnTo>
                  <a:pt x="7" y="98"/>
                </a:lnTo>
                <a:lnTo>
                  <a:pt x="11" y="94"/>
                </a:lnTo>
                <a:lnTo>
                  <a:pt x="11" y="90"/>
                </a:lnTo>
                <a:lnTo>
                  <a:pt x="11" y="83"/>
                </a:lnTo>
                <a:lnTo>
                  <a:pt x="11" y="15"/>
                </a:lnTo>
                <a:lnTo>
                  <a:pt x="11" y="8"/>
                </a:lnTo>
                <a:lnTo>
                  <a:pt x="11" y="4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33" y="0"/>
                </a:lnTo>
                <a:lnTo>
                  <a:pt x="48" y="0"/>
                </a:lnTo>
                <a:lnTo>
                  <a:pt x="56" y="4"/>
                </a:lnTo>
                <a:lnTo>
                  <a:pt x="63" y="4"/>
                </a:lnTo>
                <a:lnTo>
                  <a:pt x="71" y="12"/>
                </a:lnTo>
                <a:lnTo>
                  <a:pt x="75" y="19"/>
                </a:lnTo>
                <a:lnTo>
                  <a:pt x="75" y="27"/>
                </a:lnTo>
                <a:lnTo>
                  <a:pt x="71" y="38"/>
                </a:lnTo>
                <a:lnTo>
                  <a:pt x="67" y="45"/>
                </a:lnTo>
                <a:lnTo>
                  <a:pt x="56" y="53"/>
                </a:lnTo>
                <a:lnTo>
                  <a:pt x="45" y="53"/>
                </a:lnTo>
                <a:lnTo>
                  <a:pt x="41" y="53"/>
                </a:lnTo>
                <a:lnTo>
                  <a:pt x="33" y="53"/>
                </a:lnTo>
                <a:lnTo>
                  <a:pt x="30" y="53"/>
                </a:lnTo>
                <a:lnTo>
                  <a:pt x="26" y="53"/>
                </a:lnTo>
                <a:close/>
                <a:moveTo>
                  <a:pt x="26" y="49"/>
                </a:moveTo>
                <a:lnTo>
                  <a:pt x="30" y="49"/>
                </a:lnTo>
                <a:lnTo>
                  <a:pt x="33" y="49"/>
                </a:lnTo>
                <a:lnTo>
                  <a:pt x="37" y="49"/>
                </a:lnTo>
                <a:lnTo>
                  <a:pt x="45" y="49"/>
                </a:lnTo>
                <a:lnTo>
                  <a:pt x="52" y="42"/>
                </a:lnTo>
                <a:lnTo>
                  <a:pt x="56" y="38"/>
                </a:lnTo>
                <a:lnTo>
                  <a:pt x="56" y="27"/>
                </a:lnTo>
                <a:lnTo>
                  <a:pt x="56" y="23"/>
                </a:lnTo>
                <a:lnTo>
                  <a:pt x="56" y="15"/>
                </a:lnTo>
                <a:lnTo>
                  <a:pt x="52" y="12"/>
                </a:lnTo>
                <a:lnTo>
                  <a:pt x="48" y="8"/>
                </a:lnTo>
                <a:lnTo>
                  <a:pt x="41" y="4"/>
                </a:lnTo>
                <a:lnTo>
                  <a:pt x="37" y="4"/>
                </a:lnTo>
                <a:lnTo>
                  <a:pt x="30" y="4"/>
                </a:lnTo>
                <a:lnTo>
                  <a:pt x="26" y="4"/>
                </a:lnTo>
                <a:lnTo>
                  <a:pt x="26" y="4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4" name="Freeform 29"/>
          <p:cNvSpPr>
            <a:spLocks/>
          </p:cNvSpPr>
          <p:nvPr/>
        </p:nvSpPr>
        <p:spPr bwMode="auto">
          <a:xfrm>
            <a:off x="4070350" y="2708275"/>
            <a:ext cx="68263" cy="223838"/>
          </a:xfrm>
          <a:custGeom>
            <a:avLst/>
            <a:gdLst>
              <a:gd name="T0" fmla="*/ 2147483647 w 41"/>
              <a:gd name="T1" fmla="*/ 2147483647 h 135"/>
              <a:gd name="T2" fmla="*/ 2147483647 w 41"/>
              <a:gd name="T3" fmla="*/ 2147483647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0 w 41"/>
              <a:gd name="T13" fmla="*/ 2147483647 h 135"/>
              <a:gd name="T14" fmla="*/ 0 w 41"/>
              <a:gd name="T15" fmla="*/ 2147483647 h 135"/>
              <a:gd name="T16" fmla="*/ 0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2147483647 w 41"/>
              <a:gd name="T27" fmla="*/ 0 h 135"/>
              <a:gd name="T28" fmla="*/ 2147483647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2147483647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41" y="131"/>
                </a:moveTo>
                <a:lnTo>
                  <a:pt x="41" y="135"/>
                </a:lnTo>
                <a:lnTo>
                  <a:pt x="30" y="127"/>
                </a:lnTo>
                <a:lnTo>
                  <a:pt x="22" y="120"/>
                </a:lnTo>
                <a:lnTo>
                  <a:pt x="11" y="108"/>
                </a:lnTo>
                <a:lnTo>
                  <a:pt x="4" y="97"/>
                </a:lnTo>
                <a:lnTo>
                  <a:pt x="0" y="82"/>
                </a:lnTo>
                <a:lnTo>
                  <a:pt x="0" y="67"/>
                </a:lnTo>
                <a:lnTo>
                  <a:pt x="0" y="52"/>
                </a:lnTo>
                <a:lnTo>
                  <a:pt x="4" y="37"/>
                </a:lnTo>
                <a:lnTo>
                  <a:pt x="11" y="26"/>
                </a:lnTo>
                <a:lnTo>
                  <a:pt x="19" y="15"/>
                </a:lnTo>
                <a:lnTo>
                  <a:pt x="30" y="7"/>
                </a:lnTo>
                <a:lnTo>
                  <a:pt x="41" y="0"/>
                </a:lnTo>
                <a:lnTo>
                  <a:pt x="41" y="3"/>
                </a:lnTo>
                <a:lnTo>
                  <a:pt x="30" y="7"/>
                </a:lnTo>
                <a:lnTo>
                  <a:pt x="26" y="15"/>
                </a:lnTo>
                <a:lnTo>
                  <a:pt x="19" y="26"/>
                </a:lnTo>
                <a:lnTo>
                  <a:pt x="15" y="37"/>
                </a:lnTo>
                <a:lnTo>
                  <a:pt x="15" y="52"/>
                </a:lnTo>
                <a:lnTo>
                  <a:pt x="15" y="63"/>
                </a:lnTo>
                <a:lnTo>
                  <a:pt x="15" y="78"/>
                </a:lnTo>
                <a:lnTo>
                  <a:pt x="15" y="93"/>
                </a:lnTo>
                <a:lnTo>
                  <a:pt x="19" y="101"/>
                </a:lnTo>
                <a:lnTo>
                  <a:pt x="22" y="108"/>
                </a:lnTo>
                <a:lnTo>
                  <a:pt x="22" y="116"/>
                </a:lnTo>
                <a:lnTo>
                  <a:pt x="26" y="120"/>
                </a:lnTo>
                <a:lnTo>
                  <a:pt x="34" y="127"/>
                </a:lnTo>
                <a:lnTo>
                  <a:pt x="41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5" name="Freeform 30"/>
          <p:cNvSpPr>
            <a:spLocks noEditPoints="1"/>
          </p:cNvSpPr>
          <p:nvPr/>
        </p:nvSpPr>
        <p:spPr bwMode="auto">
          <a:xfrm>
            <a:off x="4151313" y="2708275"/>
            <a:ext cx="111125" cy="174625"/>
          </a:xfrm>
          <a:custGeom>
            <a:avLst/>
            <a:gdLst>
              <a:gd name="T0" fmla="*/ 2147483647 w 67"/>
              <a:gd name="T1" fmla="*/ 2147483647 h 105"/>
              <a:gd name="T2" fmla="*/ 2147483647 w 67"/>
              <a:gd name="T3" fmla="*/ 2147483647 h 105"/>
              <a:gd name="T4" fmla="*/ 2147483647 w 67"/>
              <a:gd name="T5" fmla="*/ 2147483647 h 105"/>
              <a:gd name="T6" fmla="*/ 2147483647 w 67"/>
              <a:gd name="T7" fmla="*/ 2147483647 h 105"/>
              <a:gd name="T8" fmla="*/ 2147483647 w 67"/>
              <a:gd name="T9" fmla="*/ 2147483647 h 105"/>
              <a:gd name="T10" fmla="*/ 2147483647 w 67"/>
              <a:gd name="T11" fmla="*/ 2147483647 h 105"/>
              <a:gd name="T12" fmla="*/ 2147483647 w 67"/>
              <a:gd name="T13" fmla="*/ 2147483647 h 105"/>
              <a:gd name="T14" fmla="*/ 0 w 67"/>
              <a:gd name="T15" fmla="*/ 2147483647 h 105"/>
              <a:gd name="T16" fmla="*/ 0 w 67"/>
              <a:gd name="T17" fmla="*/ 2147483647 h 105"/>
              <a:gd name="T18" fmla="*/ 0 w 67"/>
              <a:gd name="T19" fmla="*/ 2147483647 h 105"/>
              <a:gd name="T20" fmla="*/ 2147483647 w 67"/>
              <a:gd name="T21" fmla="*/ 2147483647 h 105"/>
              <a:gd name="T22" fmla="*/ 2147483647 w 67"/>
              <a:gd name="T23" fmla="*/ 2147483647 h 105"/>
              <a:gd name="T24" fmla="*/ 2147483647 w 67"/>
              <a:gd name="T25" fmla="*/ 2147483647 h 105"/>
              <a:gd name="T26" fmla="*/ 2147483647 w 67"/>
              <a:gd name="T27" fmla="*/ 2147483647 h 105"/>
              <a:gd name="T28" fmla="*/ 2147483647 w 67"/>
              <a:gd name="T29" fmla="*/ 2147483647 h 105"/>
              <a:gd name="T30" fmla="*/ 2147483647 w 67"/>
              <a:gd name="T31" fmla="*/ 2147483647 h 105"/>
              <a:gd name="T32" fmla="*/ 2147483647 w 67"/>
              <a:gd name="T33" fmla="*/ 2147483647 h 105"/>
              <a:gd name="T34" fmla="*/ 2147483647 w 67"/>
              <a:gd name="T35" fmla="*/ 2147483647 h 105"/>
              <a:gd name="T36" fmla="*/ 2147483647 w 67"/>
              <a:gd name="T37" fmla="*/ 2147483647 h 105"/>
              <a:gd name="T38" fmla="*/ 2147483647 w 67"/>
              <a:gd name="T39" fmla="*/ 2147483647 h 105"/>
              <a:gd name="T40" fmla="*/ 2147483647 w 67"/>
              <a:gd name="T41" fmla="*/ 2147483647 h 105"/>
              <a:gd name="T42" fmla="*/ 2147483647 w 67"/>
              <a:gd name="T43" fmla="*/ 2147483647 h 105"/>
              <a:gd name="T44" fmla="*/ 2147483647 w 67"/>
              <a:gd name="T45" fmla="*/ 2147483647 h 105"/>
              <a:gd name="T46" fmla="*/ 2147483647 w 67"/>
              <a:gd name="T47" fmla="*/ 2147483647 h 105"/>
              <a:gd name="T48" fmla="*/ 2147483647 w 67"/>
              <a:gd name="T49" fmla="*/ 2147483647 h 105"/>
              <a:gd name="T50" fmla="*/ 2147483647 w 67"/>
              <a:gd name="T51" fmla="*/ 2147483647 h 105"/>
              <a:gd name="T52" fmla="*/ 2147483647 w 67"/>
              <a:gd name="T53" fmla="*/ 0 h 105"/>
              <a:gd name="T54" fmla="*/ 2147483647 w 67"/>
              <a:gd name="T55" fmla="*/ 0 h 105"/>
              <a:gd name="T56" fmla="*/ 2147483647 w 67"/>
              <a:gd name="T57" fmla="*/ 2147483647 h 105"/>
              <a:gd name="T58" fmla="*/ 2147483647 w 67"/>
              <a:gd name="T59" fmla="*/ 2147483647 h 105"/>
              <a:gd name="T60" fmla="*/ 2147483647 w 67"/>
              <a:gd name="T61" fmla="*/ 2147483647 h 105"/>
              <a:gd name="T62" fmla="*/ 2147483647 w 67"/>
              <a:gd name="T63" fmla="*/ 2147483647 h 105"/>
              <a:gd name="T64" fmla="*/ 2147483647 w 67"/>
              <a:gd name="T65" fmla="*/ 2147483647 h 105"/>
              <a:gd name="T66" fmla="*/ 2147483647 w 67"/>
              <a:gd name="T67" fmla="*/ 2147483647 h 105"/>
              <a:gd name="T68" fmla="*/ 2147483647 w 67"/>
              <a:gd name="T69" fmla="*/ 2147483647 h 105"/>
              <a:gd name="T70" fmla="*/ 2147483647 w 67"/>
              <a:gd name="T71" fmla="*/ 2147483647 h 105"/>
              <a:gd name="T72" fmla="*/ 2147483647 w 67"/>
              <a:gd name="T73" fmla="*/ 2147483647 h 105"/>
              <a:gd name="T74" fmla="*/ 2147483647 w 67"/>
              <a:gd name="T75" fmla="*/ 2147483647 h 105"/>
              <a:gd name="T76" fmla="*/ 2147483647 w 67"/>
              <a:gd name="T77" fmla="*/ 2147483647 h 105"/>
              <a:gd name="T78" fmla="*/ 2147483647 w 67"/>
              <a:gd name="T79" fmla="*/ 2147483647 h 105"/>
              <a:gd name="T80" fmla="*/ 2147483647 w 67"/>
              <a:gd name="T81" fmla="*/ 2147483647 h 105"/>
              <a:gd name="T82" fmla="*/ 2147483647 w 67"/>
              <a:gd name="T83" fmla="*/ 2147483647 h 105"/>
              <a:gd name="T84" fmla="*/ 2147483647 w 67"/>
              <a:gd name="T85" fmla="*/ 2147483647 h 105"/>
              <a:gd name="T86" fmla="*/ 2147483647 w 67"/>
              <a:gd name="T87" fmla="*/ 2147483647 h 105"/>
              <a:gd name="T88" fmla="*/ 2147483647 w 67"/>
              <a:gd name="T89" fmla="*/ 2147483647 h 105"/>
              <a:gd name="T90" fmla="*/ 2147483647 w 67"/>
              <a:gd name="T91" fmla="*/ 2147483647 h 105"/>
              <a:gd name="T92" fmla="*/ 2147483647 w 67"/>
              <a:gd name="T93" fmla="*/ 2147483647 h 105"/>
              <a:gd name="T94" fmla="*/ 2147483647 w 67"/>
              <a:gd name="T95" fmla="*/ 2147483647 h 105"/>
              <a:gd name="T96" fmla="*/ 2147483647 w 67"/>
              <a:gd name="T97" fmla="*/ 2147483647 h 105"/>
              <a:gd name="T98" fmla="*/ 2147483647 w 67"/>
              <a:gd name="T99" fmla="*/ 2147483647 h 105"/>
              <a:gd name="T100" fmla="*/ 2147483647 w 67"/>
              <a:gd name="T101" fmla="*/ 2147483647 h 105"/>
              <a:gd name="T102" fmla="*/ 2147483647 w 67"/>
              <a:gd name="T103" fmla="*/ 2147483647 h 105"/>
              <a:gd name="T104" fmla="*/ 2147483647 w 67"/>
              <a:gd name="T105" fmla="*/ 2147483647 h 105"/>
              <a:gd name="T106" fmla="*/ 2147483647 w 67"/>
              <a:gd name="T107" fmla="*/ 2147483647 h 105"/>
              <a:gd name="T108" fmla="*/ 2147483647 w 67"/>
              <a:gd name="T109" fmla="*/ 2147483647 h 105"/>
              <a:gd name="T110" fmla="*/ 2147483647 w 67"/>
              <a:gd name="T111" fmla="*/ 2147483647 h 105"/>
              <a:gd name="T112" fmla="*/ 2147483647 w 67"/>
              <a:gd name="T113" fmla="*/ 2147483647 h 105"/>
              <a:gd name="T114" fmla="*/ 2147483647 w 67"/>
              <a:gd name="T115" fmla="*/ 2147483647 h 105"/>
              <a:gd name="T116" fmla="*/ 2147483647 w 67"/>
              <a:gd name="T117" fmla="*/ 2147483647 h 1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7"/>
              <a:gd name="T178" fmla="*/ 0 h 105"/>
              <a:gd name="T179" fmla="*/ 67 w 67"/>
              <a:gd name="T180" fmla="*/ 105 h 10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7" h="105">
                <a:moveTo>
                  <a:pt x="45" y="93"/>
                </a:moveTo>
                <a:lnTo>
                  <a:pt x="41" y="97"/>
                </a:lnTo>
                <a:lnTo>
                  <a:pt x="37" y="101"/>
                </a:lnTo>
                <a:lnTo>
                  <a:pt x="30" y="105"/>
                </a:lnTo>
                <a:lnTo>
                  <a:pt x="26" y="105"/>
                </a:lnTo>
                <a:lnTo>
                  <a:pt x="15" y="101"/>
                </a:lnTo>
                <a:lnTo>
                  <a:pt x="7" y="93"/>
                </a:lnTo>
                <a:lnTo>
                  <a:pt x="0" y="86"/>
                </a:lnTo>
                <a:lnTo>
                  <a:pt x="0" y="71"/>
                </a:lnTo>
                <a:lnTo>
                  <a:pt x="0" y="60"/>
                </a:lnTo>
                <a:lnTo>
                  <a:pt x="7" y="45"/>
                </a:lnTo>
                <a:lnTo>
                  <a:pt x="15" y="41"/>
                </a:lnTo>
                <a:lnTo>
                  <a:pt x="22" y="33"/>
                </a:lnTo>
                <a:lnTo>
                  <a:pt x="30" y="33"/>
                </a:lnTo>
                <a:lnTo>
                  <a:pt x="41" y="37"/>
                </a:lnTo>
                <a:lnTo>
                  <a:pt x="45" y="41"/>
                </a:lnTo>
                <a:lnTo>
                  <a:pt x="45" y="26"/>
                </a:lnTo>
                <a:lnTo>
                  <a:pt x="45" y="15"/>
                </a:lnTo>
                <a:lnTo>
                  <a:pt x="45" y="11"/>
                </a:lnTo>
                <a:lnTo>
                  <a:pt x="45" y="7"/>
                </a:lnTo>
                <a:lnTo>
                  <a:pt x="41" y="7"/>
                </a:lnTo>
                <a:lnTo>
                  <a:pt x="37" y="7"/>
                </a:lnTo>
                <a:lnTo>
                  <a:pt x="56" y="0"/>
                </a:lnTo>
                <a:lnTo>
                  <a:pt x="60" y="0"/>
                </a:lnTo>
                <a:lnTo>
                  <a:pt x="60" y="75"/>
                </a:lnTo>
                <a:lnTo>
                  <a:pt x="60" y="86"/>
                </a:lnTo>
                <a:lnTo>
                  <a:pt x="60" y="90"/>
                </a:lnTo>
                <a:lnTo>
                  <a:pt x="60" y="93"/>
                </a:lnTo>
                <a:lnTo>
                  <a:pt x="60" y="97"/>
                </a:lnTo>
                <a:lnTo>
                  <a:pt x="63" y="97"/>
                </a:lnTo>
                <a:lnTo>
                  <a:pt x="67" y="93"/>
                </a:lnTo>
                <a:lnTo>
                  <a:pt x="67" y="97"/>
                </a:lnTo>
                <a:lnTo>
                  <a:pt x="48" y="105"/>
                </a:lnTo>
                <a:lnTo>
                  <a:pt x="45" y="105"/>
                </a:lnTo>
                <a:lnTo>
                  <a:pt x="45" y="93"/>
                </a:lnTo>
                <a:close/>
                <a:moveTo>
                  <a:pt x="45" y="86"/>
                </a:moveTo>
                <a:lnTo>
                  <a:pt x="45" y="56"/>
                </a:lnTo>
                <a:lnTo>
                  <a:pt x="45" y="52"/>
                </a:lnTo>
                <a:lnTo>
                  <a:pt x="45" y="45"/>
                </a:lnTo>
                <a:lnTo>
                  <a:pt x="41" y="45"/>
                </a:lnTo>
                <a:lnTo>
                  <a:pt x="37" y="41"/>
                </a:lnTo>
                <a:lnTo>
                  <a:pt x="33" y="37"/>
                </a:lnTo>
                <a:lnTo>
                  <a:pt x="30" y="37"/>
                </a:lnTo>
                <a:lnTo>
                  <a:pt x="22" y="41"/>
                </a:lnTo>
                <a:lnTo>
                  <a:pt x="18" y="45"/>
                </a:lnTo>
                <a:lnTo>
                  <a:pt x="15" y="52"/>
                </a:lnTo>
                <a:lnTo>
                  <a:pt x="11" y="67"/>
                </a:lnTo>
                <a:lnTo>
                  <a:pt x="15" y="78"/>
                </a:lnTo>
                <a:lnTo>
                  <a:pt x="18" y="86"/>
                </a:lnTo>
                <a:lnTo>
                  <a:pt x="26" y="93"/>
                </a:lnTo>
                <a:lnTo>
                  <a:pt x="33" y="93"/>
                </a:lnTo>
                <a:lnTo>
                  <a:pt x="41" y="93"/>
                </a:lnTo>
                <a:lnTo>
                  <a:pt x="45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6" name="Freeform 31"/>
          <p:cNvSpPr>
            <a:spLocks/>
          </p:cNvSpPr>
          <p:nvPr/>
        </p:nvSpPr>
        <p:spPr bwMode="auto">
          <a:xfrm>
            <a:off x="4268788" y="2768600"/>
            <a:ext cx="119062" cy="114300"/>
          </a:xfrm>
          <a:custGeom>
            <a:avLst/>
            <a:gdLst>
              <a:gd name="T0" fmla="*/ 2147483647 w 71"/>
              <a:gd name="T1" fmla="*/ 0 h 68"/>
              <a:gd name="T2" fmla="*/ 2147483647 w 71"/>
              <a:gd name="T3" fmla="*/ 2147483647 h 68"/>
              <a:gd name="T4" fmla="*/ 2147483647 w 71"/>
              <a:gd name="T5" fmla="*/ 2147483647 h 68"/>
              <a:gd name="T6" fmla="*/ 2147483647 w 71"/>
              <a:gd name="T7" fmla="*/ 2147483647 h 68"/>
              <a:gd name="T8" fmla="*/ 2147483647 w 71"/>
              <a:gd name="T9" fmla="*/ 2147483647 h 68"/>
              <a:gd name="T10" fmla="*/ 2147483647 w 71"/>
              <a:gd name="T11" fmla="*/ 2147483647 h 68"/>
              <a:gd name="T12" fmla="*/ 2147483647 w 71"/>
              <a:gd name="T13" fmla="*/ 2147483647 h 68"/>
              <a:gd name="T14" fmla="*/ 2147483647 w 71"/>
              <a:gd name="T15" fmla="*/ 2147483647 h 68"/>
              <a:gd name="T16" fmla="*/ 2147483647 w 71"/>
              <a:gd name="T17" fmla="*/ 2147483647 h 68"/>
              <a:gd name="T18" fmla="*/ 2147483647 w 71"/>
              <a:gd name="T19" fmla="*/ 2147483647 h 68"/>
              <a:gd name="T20" fmla="*/ 2147483647 w 71"/>
              <a:gd name="T21" fmla="*/ 2147483647 h 68"/>
              <a:gd name="T22" fmla="*/ 2147483647 w 71"/>
              <a:gd name="T23" fmla="*/ 2147483647 h 68"/>
              <a:gd name="T24" fmla="*/ 2147483647 w 71"/>
              <a:gd name="T25" fmla="*/ 2147483647 h 68"/>
              <a:gd name="T26" fmla="*/ 2147483647 w 71"/>
              <a:gd name="T27" fmla="*/ 2147483647 h 68"/>
              <a:gd name="T28" fmla="*/ 2147483647 w 71"/>
              <a:gd name="T29" fmla="*/ 2147483647 h 68"/>
              <a:gd name="T30" fmla="*/ 2147483647 w 71"/>
              <a:gd name="T31" fmla="*/ 2147483647 h 68"/>
              <a:gd name="T32" fmla="*/ 2147483647 w 71"/>
              <a:gd name="T33" fmla="*/ 2147483647 h 68"/>
              <a:gd name="T34" fmla="*/ 2147483647 w 71"/>
              <a:gd name="T35" fmla="*/ 2147483647 h 68"/>
              <a:gd name="T36" fmla="*/ 2147483647 w 71"/>
              <a:gd name="T37" fmla="*/ 2147483647 h 68"/>
              <a:gd name="T38" fmla="*/ 2147483647 w 71"/>
              <a:gd name="T39" fmla="*/ 2147483647 h 68"/>
              <a:gd name="T40" fmla="*/ 2147483647 w 71"/>
              <a:gd name="T41" fmla="*/ 2147483647 h 68"/>
              <a:gd name="T42" fmla="*/ 2147483647 w 71"/>
              <a:gd name="T43" fmla="*/ 2147483647 h 68"/>
              <a:gd name="T44" fmla="*/ 2147483647 w 71"/>
              <a:gd name="T45" fmla="*/ 2147483647 h 68"/>
              <a:gd name="T46" fmla="*/ 2147483647 w 71"/>
              <a:gd name="T47" fmla="*/ 2147483647 h 68"/>
              <a:gd name="T48" fmla="*/ 2147483647 w 71"/>
              <a:gd name="T49" fmla="*/ 2147483647 h 68"/>
              <a:gd name="T50" fmla="*/ 2147483647 w 71"/>
              <a:gd name="T51" fmla="*/ 2147483647 h 68"/>
              <a:gd name="T52" fmla="*/ 2147483647 w 71"/>
              <a:gd name="T53" fmla="*/ 2147483647 h 68"/>
              <a:gd name="T54" fmla="*/ 2147483647 w 71"/>
              <a:gd name="T55" fmla="*/ 2147483647 h 68"/>
              <a:gd name="T56" fmla="*/ 2147483647 w 71"/>
              <a:gd name="T57" fmla="*/ 0 h 68"/>
              <a:gd name="T58" fmla="*/ 2147483647 w 71"/>
              <a:gd name="T59" fmla="*/ 0 h 68"/>
              <a:gd name="T60" fmla="*/ 0 w 71"/>
              <a:gd name="T61" fmla="*/ 0 h 68"/>
              <a:gd name="T62" fmla="*/ 0 w 71"/>
              <a:gd name="T63" fmla="*/ 0 h 68"/>
              <a:gd name="T64" fmla="*/ 2147483647 w 71"/>
              <a:gd name="T65" fmla="*/ 0 h 68"/>
              <a:gd name="T66" fmla="*/ 2147483647 w 71"/>
              <a:gd name="T67" fmla="*/ 2147483647 h 68"/>
              <a:gd name="T68" fmla="*/ 2147483647 w 71"/>
              <a:gd name="T69" fmla="*/ 2147483647 h 68"/>
              <a:gd name="T70" fmla="*/ 2147483647 w 71"/>
              <a:gd name="T71" fmla="*/ 2147483647 h 68"/>
              <a:gd name="T72" fmla="*/ 2147483647 w 71"/>
              <a:gd name="T73" fmla="*/ 2147483647 h 68"/>
              <a:gd name="T74" fmla="*/ 2147483647 w 71"/>
              <a:gd name="T75" fmla="*/ 2147483647 h 68"/>
              <a:gd name="T76" fmla="*/ 2147483647 w 71"/>
              <a:gd name="T77" fmla="*/ 2147483647 h 68"/>
              <a:gd name="T78" fmla="*/ 2147483647 w 71"/>
              <a:gd name="T79" fmla="*/ 2147483647 h 68"/>
              <a:gd name="T80" fmla="*/ 2147483647 w 71"/>
              <a:gd name="T81" fmla="*/ 2147483647 h 68"/>
              <a:gd name="T82" fmla="*/ 2147483647 w 71"/>
              <a:gd name="T83" fmla="*/ 2147483647 h 68"/>
              <a:gd name="T84" fmla="*/ 2147483647 w 71"/>
              <a:gd name="T85" fmla="*/ 2147483647 h 68"/>
              <a:gd name="T86" fmla="*/ 2147483647 w 71"/>
              <a:gd name="T87" fmla="*/ 2147483647 h 68"/>
              <a:gd name="T88" fmla="*/ 2147483647 w 71"/>
              <a:gd name="T89" fmla="*/ 2147483647 h 68"/>
              <a:gd name="T90" fmla="*/ 2147483647 w 71"/>
              <a:gd name="T91" fmla="*/ 0 h 68"/>
              <a:gd name="T92" fmla="*/ 2147483647 w 71"/>
              <a:gd name="T93" fmla="*/ 0 h 68"/>
              <a:gd name="T94" fmla="*/ 2147483647 w 71"/>
              <a:gd name="T95" fmla="*/ 0 h 68"/>
              <a:gd name="T96" fmla="*/ 2147483647 w 71"/>
              <a:gd name="T97" fmla="*/ 0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1"/>
              <a:gd name="T148" fmla="*/ 0 h 68"/>
              <a:gd name="T149" fmla="*/ 71 w 71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1" h="68">
                <a:moveTo>
                  <a:pt x="64" y="0"/>
                </a:moveTo>
                <a:lnTo>
                  <a:pt x="64" y="38"/>
                </a:lnTo>
                <a:lnTo>
                  <a:pt x="64" y="49"/>
                </a:lnTo>
                <a:lnTo>
                  <a:pt x="64" y="53"/>
                </a:lnTo>
                <a:lnTo>
                  <a:pt x="64" y="56"/>
                </a:lnTo>
                <a:lnTo>
                  <a:pt x="64" y="60"/>
                </a:lnTo>
                <a:lnTo>
                  <a:pt x="67" y="60"/>
                </a:lnTo>
                <a:lnTo>
                  <a:pt x="71" y="56"/>
                </a:lnTo>
                <a:lnTo>
                  <a:pt x="71" y="60"/>
                </a:lnTo>
                <a:lnTo>
                  <a:pt x="52" y="68"/>
                </a:lnTo>
                <a:lnTo>
                  <a:pt x="49" y="68"/>
                </a:lnTo>
                <a:lnTo>
                  <a:pt x="49" y="53"/>
                </a:lnTo>
                <a:lnTo>
                  <a:pt x="41" y="60"/>
                </a:lnTo>
                <a:lnTo>
                  <a:pt x="37" y="64"/>
                </a:lnTo>
                <a:lnTo>
                  <a:pt x="30" y="68"/>
                </a:lnTo>
                <a:lnTo>
                  <a:pt x="26" y="68"/>
                </a:lnTo>
                <a:lnTo>
                  <a:pt x="22" y="68"/>
                </a:lnTo>
                <a:lnTo>
                  <a:pt x="15" y="64"/>
                </a:lnTo>
                <a:lnTo>
                  <a:pt x="11" y="60"/>
                </a:lnTo>
                <a:lnTo>
                  <a:pt x="11" y="56"/>
                </a:lnTo>
                <a:lnTo>
                  <a:pt x="11" y="49"/>
                </a:lnTo>
                <a:lnTo>
                  <a:pt x="7" y="41"/>
                </a:lnTo>
                <a:lnTo>
                  <a:pt x="7" y="11"/>
                </a:lnTo>
                <a:lnTo>
                  <a:pt x="7" y="8"/>
                </a:lnTo>
                <a:lnTo>
                  <a:pt x="7" y="4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22" y="0"/>
                </a:lnTo>
                <a:lnTo>
                  <a:pt x="22" y="41"/>
                </a:lnTo>
                <a:lnTo>
                  <a:pt x="22" y="49"/>
                </a:lnTo>
                <a:lnTo>
                  <a:pt x="26" y="56"/>
                </a:lnTo>
                <a:lnTo>
                  <a:pt x="30" y="56"/>
                </a:lnTo>
                <a:lnTo>
                  <a:pt x="34" y="56"/>
                </a:lnTo>
                <a:lnTo>
                  <a:pt x="37" y="56"/>
                </a:lnTo>
                <a:lnTo>
                  <a:pt x="41" y="56"/>
                </a:lnTo>
                <a:lnTo>
                  <a:pt x="45" y="53"/>
                </a:lnTo>
                <a:lnTo>
                  <a:pt x="49" y="49"/>
                </a:lnTo>
                <a:lnTo>
                  <a:pt x="49" y="11"/>
                </a:lnTo>
                <a:lnTo>
                  <a:pt x="49" y="4"/>
                </a:lnTo>
                <a:lnTo>
                  <a:pt x="45" y="0"/>
                </a:lnTo>
                <a:lnTo>
                  <a:pt x="41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7" name="Freeform 32"/>
          <p:cNvSpPr>
            <a:spLocks/>
          </p:cNvSpPr>
          <p:nvPr/>
        </p:nvSpPr>
        <p:spPr bwMode="auto">
          <a:xfrm>
            <a:off x="4394200" y="2762250"/>
            <a:ext cx="185738" cy="112713"/>
          </a:xfrm>
          <a:custGeom>
            <a:avLst/>
            <a:gdLst>
              <a:gd name="T0" fmla="*/ 2147483647 w 112"/>
              <a:gd name="T1" fmla="*/ 2147483647 h 68"/>
              <a:gd name="T2" fmla="*/ 2147483647 w 112"/>
              <a:gd name="T3" fmla="*/ 2147483647 h 68"/>
              <a:gd name="T4" fmla="*/ 2147483647 w 112"/>
              <a:gd name="T5" fmla="*/ 0 h 68"/>
              <a:gd name="T6" fmla="*/ 2147483647 w 112"/>
              <a:gd name="T7" fmla="*/ 0 h 68"/>
              <a:gd name="T8" fmla="*/ 2147483647 w 112"/>
              <a:gd name="T9" fmla="*/ 2147483647 h 68"/>
              <a:gd name="T10" fmla="*/ 2147483647 w 112"/>
              <a:gd name="T11" fmla="*/ 2147483647 h 68"/>
              <a:gd name="T12" fmla="*/ 2147483647 w 112"/>
              <a:gd name="T13" fmla="*/ 0 h 68"/>
              <a:gd name="T14" fmla="*/ 2147483647 w 112"/>
              <a:gd name="T15" fmla="*/ 0 h 68"/>
              <a:gd name="T16" fmla="*/ 2147483647 w 112"/>
              <a:gd name="T17" fmla="*/ 2147483647 h 68"/>
              <a:gd name="T18" fmla="*/ 2147483647 w 112"/>
              <a:gd name="T19" fmla="*/ 2147483647 h 68"/>
              <a:gd name="T20" fmla="*/ 2147483647 w 112"/>
              <a:gd name="T21" fmla="*/ 2147483647 h 68"/>
              <a:gd name="T22" fmla="*/ 2147483647 w 112"/>
              <a:gd name="T23" fmla="*/ 2147483647 h 68"/>
              <a:gd name="T24" fmla="*/ 2147483647 w 112"/>
              <a:gd name="T25" fmla="*/ 2147483647 h 68"/>
              <a:gd name="T26" fmla="*/ 2147483647 w 112"/>
              <a:gd name="T27" fmla="*/ 2147483647 h 68"/>
              <a:gd name="T28" fmla="*/ 2147483647 w 112"/>
              <a:gd name="T29" fmla="*/ 2147483647 h 68"/>
              <a:gd name="T30" fmla="*/ 2147483647 w 112"/>
              <a:gd name="T31" fmla="*/ 2147483647 h 68"/>
              <a:gd name="T32" fmla="*/ 2147483647 w 112"/>
              <a:gd name="T33" fmla="*/ 2147483647 h 68"/>
              <a:gd name="T34" fmla="*/ 2147483647 w 112"/>
              <a:gd name="T35" fmla="*/ 2147483647 h 68"/>
              <a:gd name="T36" fmla="*/ 2147483647 w 112"/>
              <a:gd name="T37" fmla="*/ 2147483647 h 68"/>
              <a:gd name="T38" fmla="*/ 2147483647 w 112"/>
              <a:gd name="T39" fmla="*/ 2147483647 h 68"/>
              <a:gd name="T40" fmla="*/ 2147483647 w 112"/>
              <a:gd name="T41" fmla="*/ 2147483647 h 68"/>
              <a:gd name="T42" fmla="*/ 2147483647 w 112"/>
              <a:gd name="T43" fmla="*/ 2147483647 h 68"/>
              <a:gd name="T44" fmla="*/ 2147483647 w 112"/>
              <a:gd name="T45" fmla="*/ 2147483647 h 68"/>
              <a:gd name="T46" fmla="*/ 2147483647 w 112"/>
              <a:gd name="T47" fmla="*/ 2147483647 h 68"/>
              <a:gd name="T48" fmla="*/ 2147483647 w 112"/>
              <a:gd name="T49" fmla="*/ 2147483647 h 68"/>
              <a:gd name="T50" fmla="*/ 2147483647 w 112"/>
              <a:gd name="T51" fmla="*/ 2147483647 h 68"/>
              <a:gd name="T52" fmla="*/ 2147483647 w 112"/>
              <a:gd name="T53" fmla="*/ 2147483647 h 68"/>
              <a:gd name="T54" fmla="*/ 2147483647 w 112"/>
              <a:gd name="T55" fmla="*/ 2147483647 h 68"/>
              <a:gd name="T56" fmla="*/ 2147483647 w 112"/>
              <a:gd name="T57" fmla="*/ 2147483647 h 68"/>
              <a:gd name="T58" fmla="*/ 2147483647 w 112"/>
              <a:gd name="T59" fmla="*/ 2147483647 h 68"/>
              <a:gd name="T60" fmla="*/ 2147483647 w 112"/>
              <a:gd name="T61" fmla="*/ 2147483647 h 68"/>
              <a:gd name="T62" fmla="*/ 2147483647 w 112"/>
              <a:gd name="T63" fmla="*/ 2147483647 h 68"/>
              <a:gd name="T64" fmla="*/ 2147483647 w 112"/>
              <a:gd name="T65" fmla="*/ 2147483647 h 68"/>
              <a:gd name="T66" fmla="*/ 2147483647 w 112"/>
              <a:gd name="T67" fmla="*/ 2147483647 h 68"/>
              <a:gd name="T68" fmla="*/ 2147483647 w 112"/>
              <a:gd name="T69" fmla="*/ 2147483647 h 68"/>
              <a:gd name="T70" fmla="*/ 2147483647 w 112"/>
              <a:gd name="T71" fmla="*/ 2147483647 h 68"/>
              <a:gd name="T72" fmla="*/ 2147483647 w 112"/>
              <a:gd name="T73" fmla="*/ 2147483647 h 68"/>
              <a:gd name="T74" fmla="*/ 2147483647 w 112"/>
              <a:gd name="T75" fmla="*/ 2147483647 h 68"/>
              <a:gd name="T76" fmla="*/ 2147483647 w 112"/>
              <a:gd name="T77" fmla="*/ 2147483647 h 68"/>
              <a:gd name="T78" fmla="*/ 2147483647 w 112"/>
              <a:gd name="T79" fmla="*/ 2147483647 h 68"/>
              <a:gd name="T80" fmla="*/ 2147483647 w 112"/>
              <a:gd name="T81" fmla="*/ 2147483647 h 68"/>
              <a:gd name="T82" fmla="*/ 0 w 112"/>
              <a:gd name="T83" fmla="*/ 2147483647 h 68"/>
              <a:gd name="T84" fmla="*/ 2147483647 w 112"/>
              <a:gd name="T85" fmla="*/ 2147483647 h 68"/>
              <a:gd name="T86" fmla="*/ 2147483647 w 112"/>
              <a:gd name="T87" fmla="*/ 2147483647 h 68"/>
              <a:gd name="T88" fmla="*/ 2147483647 w 112"/>
              <a:gd name="T89" fmla="*/ 2147483647 h 68"/>
              <a:gd name="T90" fmla="*/ 2147483647 w 112"/>
              <a:gd name="T91" fmla="*/ 2147483647 h 68"/>
              <a:gd name="T92" fmla="*/ 2147483647 w 112"/>
              <a:gd name="T93" fmla="*/ 2147483647 h 68"/>
              <a:gd name="T94" fmla="*/ 2147483647 w 112"/>
              <a:gd name="T95" fmla="*/ 2147483647 h 68"/>
              <a:gd name="T96" fmla="*/ 2147483647 w 112"/>
              <a:gd name="T97" fmla="*/ 2147483647 h 68"/>
              <a:gd name="T98" fmla="*/ 0 w 112"/>
              <a:gd name="T99" fmla="*/ 2147483647 h 68"/>
              <a:gd name="T100" fmla="*/ 2147483647 w 112"/>
              <a:gd name="T101" fmla="*/ 0 h 6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2"/>
              <a:gd name="T154" fmla="*/ 0 h 68"/>
              <a:gd name="T155" fmla="*/ 112 w 112"/>
              <a:gd name="T156" fmla="*/ 68 h 6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2" h="68">
                <a:moveTo>
                  <a:pt x="22" y="15"/>
                </a:moveTo>
                <a:lnTo>
                  <a:pt x="26" y="8"/>
                </a:lnTo>
                <a:lnTo>
                  <a:pt x="30" y="8"/>
                </a:lnTo>
                <a:lnTo>
                  <a:pt x="34" y="4"/>
                </a:lnTo>
                <a:lnTo>
                  <a:pt x="37" y="4"/>
                </a:lnTo>
                <a:lnTo>
                  <a:pt x="41" y="0"/>
                </a:lnTo>
                <a:lnTo>
                  <a:pt x="45" y="0"/>
                </a:lnTo>
                <a:lnTo>
                  <a:pt x="52" y="0"/>
                </a:lnTo>
                <a:lnTo>
                  <a:pt x="56" y="4"/>
                </a:lnTo>
                <a:lnTo>
                  <a:pt x="60" y="8"/>
                </a:lnTo>
                <a:lnTo>
                  <a:pt x="64" y="15"/>
                </a:lnTo>
                <a:lnTo>
                  <a:pt x="67" y="8"/>
                </a:lnTo>
                <a:lnTo>
                  <a:pt x="75" y="4"/>
                </a:lnTo>
                <a:lnTo>
                  <a:pt x="79" y="0"/>
                </a:lnTo>
                <a:lnTo>
                  <a:pt x="86" y="0"/>
                </a:lnTo>
                <a:lnTo>
                  <a:pt x="90" y="0"/>
                </a:lnTo>
                <a:lnTo>
                  <a:pt x="94" y="4"/>
                </a:lnTo>
                <a:lnTo>
                  <a:pt x="97" y="8"/>
                </a:lnTo>
                <a:lnTo>
                  <a:pt x="101" y="12"/>
                </a:lnTo>
                <a:lnTo>
                  <a:pt x="101" y="19"/>
                </a:lnTo>
                <a:lnTo>
                  <a:pt x="101" y="27"/>
                </a:lnTo>
                <a:lnTo>
                  <a:pt x="101" y="53"/>
                </a:lnTo>
                <a:lnTo>
                  <a:pt x="105" y="60"/>
                </a:lnTo>
                <a:lnTo>
                  <a:pt x="105" y="64"/>
                </a:lnTo>
                <a:lnTo>
                  <a:pt x="105" y="68"/>
                </a:lnTo>
                <a:lnTo>
                  <a:pt x="109" y="68"/>
                </a:lnTo>
                <a:lnTo>
                  <a:pt x="112" y="68"/>
                </a:lnTo>
                <a:lnTo>
                  <a:pt x="82" y="68"/>
                </a:lnTo>
                <a:lnTo>
                  <a:pt x="86" y="68"/>
                </a:lnTo>
                <a:lnTo>
                  <a:pt x="90" y="64"/>
                </a:lnTo>
                <a:lnTo>
                  <a:pt x="90" y="60"/>
                </a:lnTo>
                <a:lnTo>
                  <a:pt x="90" y="53"/>
                </a:lnTo>
                <a:lnTo>
                  <a:pt x="90" y="27"/>
                </a:lnTo>
                <a:lnTo>
                  <a:pt x="90" y="19"/>
                </a:lnTo>
                <a:lnTo>
                  <a:pt x="90" y="15"/>
                </a:lnTo>
                <a:lnTo>
                  <a:pt x="86" y="12"/>
                </a:lnTo>
                <a:lnTo>
                  <a:pt x="79" y="12"/>
                </a:lnTo>
                <a:lnTo>
                  <a:pt x="75" y="12"/>
                </a:lnTo>
                <a:lnTo>
                  <a:pt x="71" y="12"/>
                </a:lnTo>
                <a:lnTo>
                  <a:pt x="67" y="15"/>
                </a:lnTo>
                <a:lnTo>
                  <a:pt x="64" y="19"/>
                </a:lnTo>
                <a:lnTo>
                  <a:pt x="64" y="23"/>
                </a:lnTo>
                <a:lnTo>
                  <a:pt x="64" y="53"/>
                </a:lnTo>
                <a:lnTo>
                  <a:pt x="64" y="60"/>
                </a:lnTo>
                <a:lnTo>
                  <a:pt x="64" y="64"/>
                </a:lnTo>
                <a:lnTo>
                  <a:pt x="64" y="68"/>
                </a:lnTo>
                <a:lnTo>
                  <a:pt x="67" y="68"/>
                </a:lnTo>
                <a:lnTo>
                  <a:pt x="71" y="68"/>
                </a:lnTo>
                <a:lnTo>
                  <a:pt x="41" y="68"/>
                </a:lnTo>
                <a:lnTo>
                  <a:pt x="45" y="68"/>
                </a:lnTo>
                <a:lnTo>
                  <a:pt x="49" y="68"/>
                </a:lnTo>
                <a:lnTo>
                  <a:pt x="49" y="64"/>
                </a:lnTo>
                <a:lnTo>
                  <a:pt x="49" y="60"/>
                </a:lnTo>
                <a:lnTo>
                  <a:pt x="49" y="53"/>
                </a:lnTo>
                <a:lnTo>
                  <a:pt x="49" y="27"/>
                </a:lnTo>
                <a:lnTo>
                  <a:pt x="49" y="19"/>
                </a:lnTo>
                <a:lnTo>
                  <a:pt x="49" y="15"/>
                </a:lnTo>
                <a:lnTo>
                  <a:pt x="45" y="12"/>
                </a:lnTo>
                <a:lnTo>
                  <a:pt x="37" y="12"/>
                </a:lnTo>
                <a:lnTo>
                  <a:pt x="34" y="12"/>
                </a:lnTo>
                <a:lnTo>
                  <a:pt x="30" y="12"/>
                </a:lnTo>
                <a:lnTo>
                  <a:pt x="26" y="15"/>
                </a:lnTo>
                <a:lnTo>
                  <a:pt x="22" y="19"/>
                </a:lnTo>
                <a:lnTo>
                  <a:pt x="22" y="53"/>
                </a:lnTo>
                <a:lnTo>
                  <a:pt x="22" y="60"/>
                </a:lnTo>
                <a:lnTo>
                  <a:pt x="22" y="64"/>
                </a:lnTo>
                <a:lnTo>
                  <a:pt x="26" y="68"/>
                </a:lnTo>
                <a:lnTo>
                  <a:pt x="30" y="68"/>
                </a:lnTo>
                <a:lnTo>
                  <a:pt x="0" y="68"/>
                </a:lnTo>
                <a:lnTo>
                  <a:pt x="4" y="68"/>
                </a:lnTo>
                <a:lnTo>
                  <a:pt x="7" y="68"/>
                </a:lnTo>
                <a:lnTo>
                  <a:pt x="7" y="64"/>
                </a:lnTo>
                <a:lnTo>
                  <a:pt x="7" y="60"/>
                </a:lnTo>
                <a:lnTo>
                  <a:pt x="7" y="53"/>
                </a:lnTo>
                <a:lnTo>
                  <a:pt x="7" y="30"/>
                </a:lnTo>
                <a:lnTo>
                  <a:pt x="7" y="19"/>
                </a:lnTo>
                <a:lnTo>
                  <a:pt x="7" y="15"/>
                </a:lnTo>
                <a:lnTo>
                  <a:pt x="7" y="12"/>
                </a:lnTo>
                <a:lnTo>
                  <a:pt x="7" y="8"/>
                </a:lnTo>
                <a:lnTo>
                  <a:pt x="4" y="8"/>
                </a:lnTo>
                <a:lnTo>
                  <a:pt x="0" y="12"/>
                </a:lnTo>
                <a:lnTo>
                  <a:pt x="0" y="8"/>
                </a:lnTo>
                <a:lnTo>
                  <a:pt x="19" y="0"/>
                </a:lnTo>
                <a:lnTo>
                  <a:pt x="22" y="0"/>
                </a:lnTo>
                <a:lnTo>
                  <a:pt x="22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8" name="Freeform 33"/>
          <p:cNvSpPr>
            <a:spLocks noEditPoints="1"/>
          </p:cNvSpPr>
          <p:nvPr/>
        </p:nvSpPr>
        <p:spPr bwMode="auto">
          <a:xfrm>
            <a:off x="4579938" y="2762250"/>
            <a:ext cx="125412" cy="169863"/>
          </a:xfrm>
          <a:custGeom>
            <a:avLst/>
            <a:gdLst>
              <a:gd name="T0" fmla="*/ 2147483647 w 76"/>
              <a:gd name="T1" fmla="*/ 0 h 102"/>
              <a:gd name="T2" fmla="*/ 2147483647 w 76"/>
              <a:gd name="T3" fmla="*/ 2147483647 h 102"/>
              <a:gd name="T4" fmla="*/ 2147483647 w 76"/>
              <a:gd name="T5" fmla="*/ 2147483647 h 102"/>
              <a:gd name="T6" fmla="*/ 2147483647 w 76"/>
              <a:gd name="T7" fmla="*/ 0 h 102"/>
              <a:gd name="T8" fmla="*/ 2147483647 w 76"/>
              <a:gd name="T9" fmla="*/ 2147483647 h 102"/>
              <a:gd name="T10" fmla="*/ 2147483647 w 76"/>
              <a:gd name="T11" fmla="*/ 2147483647 h 102"/>
              <a:gd name="T12" fmla="*/ 2147483647 w 76"/>
              <a:gd name="T13" fmla="*/ 2147483647 h 102"/>
              <a:gd name="T14" fmla="*/ 2147483647 w 76"/>
              <a:gd name="T15" fmla="*/ 2147483647 h 102"/>
              <a:gd name="T16" fmla="*/ 2147483647 w 76"/>
              <a:gd name="T17" fmla="*/ 2147483647 h 102"/>
              <a:gd name="T18" fmla="*/ 2147483647 w 76"/>
              <a:gd name="T19" fmla="*/ 2147483647 h 102"/>
              <a:gd name="T20" fmla="*/ 2147483647 w 76"/>
              <a:gd name="T21" fmla="*/ 2147483647 h 102"/>
              <a:gd name="T22" fmla="*/ 2147483647 w 76"/>
              <a:gd name="T23" fmla="*/ 2147483647 h 102"/>
              <a:gd name="T24" fmla="*/ 2147483647 w 76"/>
              <a:gd name="T25" fmla="*/ 2147483647 h 102"/>
              <a:gd name="T26" fmla="*/ 2147483647 w 76"/>
              <a:gd name="T27" fmla="*/ 2147483647 h 102"/>
              <a:gd name="T28" fmla="*/ 0 w 76"/>
              <a:gd name="T29" fmla="*/ 2147483647 h 102"/>
              <a:gd name="T30" fmla="*/ 2147483647 w 76"/>
              <a:gd name="T31" fmla="*/ 2147483647 h 102"/>
              <a:gd name="T32" fmla="*/ 2147483647 w 76"/>
              <a:gd name="T33" fmla="*/ 2147483647 h 102"/>
              <a:gd name="T34" fmla="*/ 2147483647 w 76"/>
              <a:gd name="T35" fmla="*/ 2147483647 h 102"/>
              <a:gd name="T36" fmla="*/ 2147483647 w 76"/>
              <a:gd name="T37" fmla="*/ 2147483647 h 102"/>
              <a:gd name="T38" fmla="*/ 2147483647 w 76"/>
              <a:gd name="T39" fmla="*/ 2147483647 h 102"/>
              <a:gd name="T40" fmla="*/ 2147483647 w 76"/>
              <a:gd name="T41" fmla="*/ 2147483647 h 102"/>
              <a:gd name="T42" fmla="*/ 2147483647 w 76"/>
              <a:gd name="T43" fmla="*/ 2147483647 h 102"/>
              <a:gd name="T44" fmla="*/ 2147483647 w 76"/>
              <a:gd name="T45" fmla="*/ 2147483647 h 102"/>
              <a:gd name="T46" fmla="*/ 2147483647 w 76"/>
              <a:gd name="T47" fmla="*/ 2147483647 h 102"/>
              <a:gd name="T48" fmla="*/ 2147483647 w 76"/>
              <a:gd name="T49" fmla="*/ 2147483647 h 102"/>
              <a:gd name="T50" fmla="*/ 2147483647 w 76"/>
              <a:gd name="T51" fmla="*/ 2147483647 h 102"/>
              <a:gd name="T52" fmla="*/ 2147483647 w 76"/>
              <a:gd name="T53" fmla="*/ 2147483647 h 102"/>
              <a:gd name="T54" fmla="*/ 2147483647 w 76"/>
              <a:gd name="T55" fmla="*/ 2147483647 h 102"/>
              <a:gd name="T56" fmla="*/ 2147483647 w 76"/>
              <a:gd name="T57" fmla="*/ 2147483647 h 102"/>
              <a:gd name="T58" fmla="*/ 2147483647 w 76"/>
              <a:gd name="T59" fmla="*/ 2147483647 h 102"/>
              <a:gd name="T60" fmla="*/ 2147483647 w 76"/>
              <a:gd name="T61" fmla="*/ 2147483647 h 102"/>
              <a:gd name="T62" fmla="*/ 2147483647 w 76"/>
              <a:gd name="T63" fmla="*/ 2147483647 h 102"/>
              <a:gd name="T64" fmla="*/ 2147483647 w 76"/>
              <a:gd name="T65" fmla="*/ 2147483647 h 102"/>
              <a:gd name="T66" fmla="*/ 2147483647 w 76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6"/>
              <a:gd name="T103" fmla="*/ 0 h 102"/>
              <a:gd name="T104" fmla="*/ 76 w 76"/>
              <a:gd name="T105" fmla="*/ 102 h 1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6" h="102">
                <a:moveTo>
                  <a:pt x="4" y="8"/>
                </a:moveTo>
                <a:lnTo>
                  <a:pt x="23" y="0"/>
                </a:lnTo>
                <a:lnTo>
                  <a:pt x="27" y="0"/>
                </a:lnTo>
                <a:lnTo>
                  <a:pt x="27" y="15"/>
                </a:lnTo>
                <a:lnTo>
                  <a:pt x="31" y="8"/>
                </a:lnTo>
                <a:lnTo>
                  <a:pt x="38" y="4"/>
                </a:lnTo>
                <a:lnTo>
                  <a:pt x="42" y="0"/>
                </a:lnTo>
                <a:lnTo>
                  <a:pt x="49" y="0"/>
                </a:lnTo>
                <a:lnTo>
                  <a:pt x="57" y="4"/>
                </a:lnTo>
                <a:lnTo>
                  <a:pt x="64" y="8"/>
                </a:lnTo>
                <a:lnTo>
                  <a:pt x="72" y="19"/>
                </a:lnTo>
                <a:lnTo>
                  <a:pt x="76" y="34"/>
                </a:lnTo>
                <a:lnTo>
                  <a:pt x="72" y="45"/>
                </a:lnTo>
                <a:lnTo>
                  <a:pt x="68" y="53"/>
                </a:lnTo>
                <a:lnTo>
                  <a:pt x="64" y="60"/>
                </a:lnTo>
                <a:lnTo>
                  <a:pt x="53" y="68"/>
                </a:lnTo>
                <a:lnTo>
                  <a:pt x="42" y="72"/>
                </a:lnTo>
                <a:lnTo>
                  <a:pt x="38" y="72"/>
                </a:lnTo>
                <a:lnTo>
                  <a:pt x="34" y="68"/>
                </a:lnTo>
                <a:lnTo>
                  <a:pt x="31" y="68"/>
                </a:lnTo>
                <a:lnTo>
                  <a:pt x="27" y="64"/>
                </a:lnTo>
                <a:lnTo>
                  <a:pt x="27" y="87"/>
                </a:lnTo>
                <a:lnTo>
                  <a:pt x="27" y="94"/>
                </a:lnTo>
                <a:lnTo>
                  <a:pt x="27" y="98"/>
                </a:lnTo>
                <a:lnTo>
                  <a:pt x="31" y="98"/>
                </a:lnTo>
                <a:lnTo>
                  <a:pt x="34" y="102"/>
                </a:lnTo>
                <a:lnTo>
                  <a:pt x="38" y="102"/>
                </a:lnTo>
                <a:lnTo>
                  <a:pt x="0" y="102"/>
                </a:lnTo>
                <a:lnTo>
                  <a:pt x="4" y="102"/>
                </a:lnTo>
                <a:lnTo>
                  <a:pt x="8" y="102"/>
                </a:lnTo>
                <a:lnTo>
                  <a:pt x="12" y="98"/>
                </a:lnTo>
                <a:lnTo>
                  <a:pt x="15" y="94"/>
                </a:lnTo>
                <a:lnTo>
                  <a:pt x="15" y="87"/>
                </a:lnTo>
                <a:lnTo>
                  <a:pt x="15" y="23"/>
                </a:lnTo>
                <a:lnTo>
                  <a:pt x="15" y="15"/>
                </a:lnTo>
                <a:lnTo>
                  <a:pt x="15" y="12"/>
                </a:lnTo>
                <a:lnTo>
                  <a:pt x="12" y="12"/>
                </a:lnTo>
                <a:lnTo>
                  <a:pt x="12" y="8"/>
                </a:lnTo>
                <a:lnTo>
                  <a:pt x="8" y="8"/>
                </a:lnTo>
                <a:lnTo>
                  <a:pt x="4" y="12"/>
                </a:lnTo>
                <a:lnTo>
                  <a:pt x="4" y="8"/>
                </a:lnTo>
                <a:close/>
                <a:moveTo>
                  <a:pt x="27" y="23"/>
                </a:moveTo>
                <a:lnTo>
                  <a:pt x="27" y="45"/>
                </a:lnTo>
                <a:lnTo>
                  <a:pt x="27" y="53"/>
                </a:lnTo>
                <a:lnTo>
                  <a:pt x="27" y="57"/>
                </a:lnTo>
                <a:lnTo>
                  <a:pt x="31" y="60"/>
                </a:lnTo>
                <a:lnTo>
                  <a:pt x="34" y="64"/>
                </a:lnTo>
                <a:lnTo>
                  <a:pt x="38" y="64"/>
                </a:lnTo>
                <a:lnTo>
                  <a:pt x="42" y="68"/>
                </a:lnTo>
                <a:lnTo>
                  <a:pt x="49" y="64"/>
                </a:lnTo>
                <a:lnTo>
                  <a:pt x="57" y="60"/>
                </a:lnTo>
                <a:lnTo>
                  <a:pt x="61" y="53"/>
                </a:lnTo>
                <a:lnTo>
                  <a:pt x="61" y="42"/>
                </a:lnTo>
                <a:lnTo>
                  <a:pt x="61" y="27"/>
                </a:lnTo>
                <a:lnTo>
                  <a:pt x="53" y="19"/>
                </a:lnTo>
                <a:lnTo>
                  <a:pt x="49" y="12"/>
                </a:lnTo>
                <a:lnTo>
                  <a:pt x="42" y="12"/>
                </a:lnTo>
                <a:lnTo>
                  <a:pt x="38" y="12"/>
                </a:lnTo>
                <a:lnTo>
                  <a:pt x="34" y="12"/>
                </a:lnTo>
                <a:lnTo>
                  <a:pt x="31" y="15"/>
                </a:lnTo>
                <a:lnTo>
                  <a:pt x="27" y="2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9" name="Freeform 34"/>
          <p:cNvSpPr>
            <a:spLocks noEditPoints="1"/>
          </p:cNvSpPr>
          <p:nvPr/>
        </p:nvSpPr>
        <p:spPr bwMode="auto">
          <a:xfrm>
            <a:off x="4718050" y="2762250"/>
            <a:ext cx="92075" cy="120650"/>
          </a:xfrm>
          <a:custGeom>
            <a:avLst/>
            <a:gdLst>
              <a:gd name="T0" fmla="*/ 2147483647 w 56"/>
              <a:gd name="T1" fmla="*/ 2147483647 h 72"/>
              <a:gd name="T2" fmla="*/ 2147483647 w 56"/>
              <a:gd name="T3" fmla="*/ 2147483647 h 72"/>
              <a:gd name="T4" fmla="*/ 2147483647 w 56"/>
              <a:gd name="T5" fmla="*/ 2147483647 h 72"/>
              <a:gd name="T6" fmla="*/ 2147483647 w 56"/>
              <a:gd name="T7" fmla="*/ 2147483647 h 72"/>
              <a:gd name="T8" fmla="*/ 2147483647 w 56"/>
              <a:gd name="T9" fmla="*/ 2147483647 h 72"/>
              <a:gd name="T10" fmla="*/ 2147483647 w 56"/>
              <a:gd name="T11" fmla="*/ 2147483647 h 72"/>
              <a:gd name="T12" fmla="*/ 2147483647 w 56"/>
              <a:gd name="T13" fmla="*/ 2147483647 h 72"/>
              <a:gd name="T14" fmla="*/ 2147483647 w 56"/>
              <a:gd name="T15" fmla="*/ 2147483647 h 72"/>
              <a:gd name="T16" fmla="*/ 2147483647 w 56"/>
              <a:gd name="T17" fmla="*/ 2147483647 h 72"/>
              <a:gd name="T18" fmla="*/ 2147483647 w 56"/>
              <a:gd name="T19" fmla="*/ 2147483647 h 72"/>
              <a:gd name="T20" fmla="*/ 2147483647 w 56"/>
              <a:gd name="T21" fmla="*/ 2147483647 h 72"/>
              <a:gd name="T22" fmla="*/ 2147483647 w 56"/>
              <a:gd name="T23" fmla="*/ 2147483647 h 72"/>
              <a:gd name="T24" fmla="*/ 2147483647 w 56"/>
              <a:gd name="T25" fmla="*/ 2147483647 h 72"/>
              <a:gd name="T26" fmla="*/ 2147483647 w 56"/>
              <a:gd name="T27" fmla="*/ 2147483647 h 72"/>
              <a:gd name="T28" fmla="*/ 2147483647 w 56"/>
              <a:gd name="T29" fmla="*/ 2147483647 h 72"/>
              <a:gd name="T30" fmla="*/ 2147483647 w 56"/>
              <a:gd name="T31" fmla="*/ 2147483647 h 72"/>
              <a:gd name="T32" fmla="*/ 2147483647 w 56"/>
              <a:gd name="T33" fmla="*/ 2147483647 h 72"/>
              <a:gd name="T34" fmla="*/ 0 w 56"/>
              <a:gd name="T35" fmla="*/ 2147483647 h 72"/>
              <a:gd name="T36" fmla="*/ 0 w 56"/>
              <a:gd name="T37" fmla="*/ 2147483647 h 72"/>
              <a:gd name="T38" fmla="*/ 2147483647 w 56"/>
              <a:gd name="T39" fmla="*/ 2147483647 h 72"/>
              <a:gd name="T40" fmla="*/ 2147483647 w 56"/>
              <a:gd name="T41" fmla="*/ 2147483647 h 72"/>
              <a:gd name="T42" fmla="*/ 2147483647 w 56"/>
              <a:gd name="T43" fmla="*/ 2147483647 h 72"/>
              <a:gd name="T44" fmla="*/ 2147483647 w 56"/>
              <a:gd name="T45" fmla="*/ 0 h 72"/>
              <a:gd name="T46" fmla="*/ 2147483647 w 56"/>
              <a:gd name="T47" fmla="*/ 2147483647 h 72"/>
              <a:gd name="T48" fmla="*/ 2147483647 w 56"/>
              <a:gd name="T49" fmla="*/ 2147483647 h 72"/>
              <a:gd name="T50" fmla="*/ 2147483647 w 56"/>
              <a:gd name="T51" fmla="*/ 2147483647 h 72"/>
              <a:gd name="T52" fmla="*/ 2147483647 w 56"/>
              <a:gd name="T53" fmla="*/ 2147483647 h 72"/>
              <a:gd name="T54" fmla="*/ 2147483647 w 56"/>
              <a:gd name="T55" fmla="*/ 2147483647 h 72"/>
              <a:gd name="T56" fmla="*/ 2147483647 w 56"/>
              <a:gd name="T57" fmla="*/ 2147483647 h 72"/>
              <a:gd name="T58" fmla="*/ 2147483647 w 56"/>
              <a:gd name="T59" fmla="*/ 2147483647 h 72"/>
              <a:gd name="T60" fmla="*/ 2147483647 w 56"/>
              <a:gd name="T61" fmla="*/ 2147483647 h 72"/>
              <a:gd name="T62" fmla="*/ 2147483647 w 56"/>
              <a:gd name="T63" fmla="*/ 2147483647 h 72"/>
              <a:gd name="T64" fmla="*/ 2147483647 w 56"/>
              <a:gd name="T65" fmla="*/ 2147483647 h 72"/>
              <a:gd name="T66" fmla="*/ 2147483647 w 56"/>
              <a:gd name="T67" fmla="*/ 2147483647 h 72"/>
              <a:gd name="T68" fmla="*/ 2147483647 w 56"/>
              <a:gd name="T69" fmla="*/ 2147483647 h 72"/>
              <a:gd name="T70" fmla="*/ 2147483647 w 56"/>
              <a:gd name="T71" fmla="*/ 2147483647 h 72"/>
              <a:gd name="T72" fmla="*/ 2147483647 w 56"/>
              <a:gd name="T73" fmla="*/ 2147483647 h 72"/>
              <a:gd name="T74" fmla="*/ 2147483647 w 56"/>
              <a:gd name="T75" fmla="*/ 2147483647 h 72"/>
              <a:gd name="T76" fmla="*/ 2147483647 w 56"/>
              <a:gd name="T77" fmla="*/ 2147483647 h 72"/>
              <a:gd name="T78" fmla="*/ 2147483647 w 56"/>
              <a:gd name="T79" fmla="*/ 2147483647 h 7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6"/>
              <a:gd name="T121" fmla="*/ 0 h 72"/>
              <a:gd name="T122" fmla="*/ 56 w 56"/>
              <a:gd name="T123" fmla="*/ 72 h 7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6" h="72">
                <a:moveTo>
                  <a:pt x="11" y="27"/>
                </a:moveTo>
                <a:lnTo>
                  <a:pt x="11" y="42"/>
                </a:lnTo>
                <a:lnTo>
                  <a:pt x="19" y="49"/>
                </a:lnTo>
                <a:lnTo>
                  <a:pt x="26" y="57"/>
                </a:lnTo>
                <a:lnTo>
                  <a:pt x="34" y="60"/>
                </a:lnTo>
                <a:lnTo>
                  <a:pt x="41" y="57"/>
                </a:lnTo>
                <a:lnTo>
                  <a:pt x="45" y="57"/>
                </a:lnTo>
                <a:lnTo>
                  <a:pt x="53" y="49"/>
                </a:lnTo>
                <a:lnTo>
                  <a:pt x="56" y="42"/>
                </a:lnTo>
                <a:lnTo>
                  <a:pt x="56" y="45"/>
                </a:lnTo>
                <a:lnTo>
                  <a:pt x="53" y="53"/>
                </a:lnTo>
                <a:lnTo>
                  <a:pt x="49" y="64"/>
                </a:lnTo>
                <a:lnTo>
                  <a:pt x="38" y="68"/>
                </a:lnTo>
                <a:lnTo>
                  <a:pt x="30" y="72"/>
                </a:lnTo>
                <a:lnTo>
                  <a:pt x="19" y="68"/>
                </a:lnTo>
                <a:lnTo>
                  <a:pt x="8" y="60"/>
                </a:lnTo>
                <a:lnTo>
                  <a:pt x="4" y="49"/>
                </a:lnTo>
                <a:lnTo>
                  <a:pt x="0" y="38"/>
                </a:lnTo>
                <a:lnTo>
                  <a:pt x="0" y="27"/>
                </a:lnTo>
                <a:lnTo>
                  <a:pt x="4" y="19"/>
                </a:lnTo>
                <a:lnTo>
                  <a:pt x="8" y="12"/>
                </a:lnTo>
                <a:lnTo>
                  <a:pt x="19" y="4"/>
                </a:lnTo>
                <a:lnTo>
                  <a:pt x="30" y="0"/>
                </a:lnTo>
                <a:lnTo>
                  <a:pt x="41" y="4"/>
                </a:lnTo>
                <a:lnTo>
                  <a:pt x="49" y="8"/>
                </a:lnTo>
                <a:lnTo>
                  <a:pt x="56" y="15"/>
                </a:lnTo>
                <a:lnTo>
                  <a:pt x="56" y="27"/>
                </a:lnTo>
                <a:lnTo>
                  <a:pt x="11" y="27"/>
                </a:lnTo>
                <a:close/>
                <a:moveTo>
                  <a:pt x="11" y="23"/>
                </a:moveTo>
                <a:lnTo>
                  <a:pt x="41" y="23"/>
                </a:lnTo>
                <a:lnTo>
                  <a:pt x="41" y="19"/>
                </a:lnTo>
                <a:lnTo>
                  <a:pt x="38" y="15"/>
                </a:lnTo>
                <a:lnTo>
                  <a:pt x="38" y="12"/>
                </a:lnTo>
                <a:lnTo>
                  <a:pt x="34" y="8"/>
                </a:lnTo>
                <a:lnTo>
                  <a:pt x="30" y="8"/>
                </a:lnTo>
                <a:lnTo>
                  <a:pt x="26" y="4"/>
                </a:lnTo>
                <a:lnTo>
                  <a:pt x="23" y="8"/>
                </a:lnTo>
                <a:lnTo>
                  <a:pt x="15" y="12"/>
                </a:lnTo>
                <a:lnTo>
                  <a:pt x="11" y="15"/>
                </a:lnTo>
                <a:lnTo>
                  <a:pt x="11" y="2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0" name="Freeform 35"/>
          <p:cNvSpPr>
            <a:spLocks noEditPoints="1"/>
          </p:cNvSpPr>
          <p:nvPr/>
        </p:nvSpPr>
        <p:spPr bwMode="auto">
          <a:xfrm>
            <a:off x="4830763" y="2708275"/>
            <a:ext cx="111125" cy="174625"/>
          </a:xfrm>
          <a:custGeom>
            <a:avLst/>
            <a:gdLst>
              <a:gd name="T0" fmla="*/ 2147483647 w 67"/>
              <a:gd name="T1" fmla="*/ 2147483647 h 105"/>
              <a:gd name="T2" fmla="*/ 2147483647 w 67"/>
              <a:gd name="T3" fmla="*/ 2147483647 h 105"/>
              <a:gd name="T4" fmla="*/ 2147483647 w 67"/>
              <a:gd name="T5" fmla="*/ 2147483647 h 105"/>
              <a:gd name="T6" fmla="*/ 2147483647 w 67"/>
              <a:gd name="T7" fmla="*/ 2147483647 h 105"/>
              <a:gd name="T8" fmla="*/ 2147483647 w 67"/>
              <a:gd name="T9" fmla="*/ 2147483647 h 105"/>
              <a:gd name="T10" fmla="*/ 2147483647 w 67"/>
              <a:gd name="T11" fmla="*/ 2147483647 h 105"/>
              <a:gd name="T12" fmla="*/ 2147483647 w 67"/>
              <a:gd name="T13" fmla="*/ 2147483647 h 105"/>
              <a:gd name="T14" fmla="*/ 0 w 67"/>
              <a:gd name="T15" fmla="*/ 2147483647 h 105"/>
              <a:gd name="T16" fmla="*/ 0 w 67"/>
              <a:gd name="T17" fmla="*/ 2147483647 h 105"/>
              <a:gd name="T18" fmla="*/ 2147483647 w 67"/>
              <a:gd name="T19" fmla="*/ 2147483647 h 105"/>
              <a:gd name="T20" fmla="*/ 2147483647 w 67"/>
              <a:gd name="T21" fmla="*/ 2147483647 h 105"/>
              <a:gd name="T22" fmla="*/ 2147483647 w 67"/>
              <a:gd name="T23" fmla="*/ 2147483647 h 105"/>
              <a:gd name="T24" fmla="*/ 2147483647 w 67"/>
              <a:gd name="T25" fmla="*/ 2147483647 h 105"/>
              <a:gd name="T26" fmla="*/ 2147483647 w 67"/>
              <a:gd name="T27" fmla="*/ 2147483647 h 105"/>
              <a:gd name="T28" fmla="*/ 2147483647 w 67"/>
              <a:gd name="T29" fmla="*/ 2147483647 h 105"/>
              <a:gd name="T30" fmla="*/ 2147483647 w 67"/>
              <a:gd name="T31" fmla="*/ 2147483647 h 105"/>
              <a:gd name="T32" fmla="*/ 2147483647 w 67"/>
              <a:gd name="T33" fmla="*/ 2147483647 h 105"/>
              <a:gd name="T34" fmla="*/ 2147483647 w 67"/>
              <a:gd name="T35" fmla="*/ 2147483647 h 105"/>
              <a:gd name="T36" fmla="*/ 2147483647 w 67"/>
              <a:gd name="T37" fmla="*/ 2147483647 h 105"/>
              <a:gd name="T38" fmla="*/ 2147483647 w 67"/>
              <a:gd name="T39" fmla="*/ 2147483647 h 105"/>
              <a:gd name="T40" fmla="*/ 2147483647 w 67"/>
              <a:gd name="T41" fmla="*/ 2147483647 h 105"/>
              <a:gd name="T42" fmla="*/ 2147483647 w 67"/>
              <a:gd name="T43" fmla="*/ 2147483647 h 105"/>
              <a:gd name="T44" fmla="*/ 2147483647 w 67"/>
              <a:gd name="T45" fmla="*/ 2147483647 h 105"/>
              <a:gd name="T46" fmla="*/ 2147483647 w 67"/>
              <a:gd name="T47" fmla="*/ 2147483647 h 105"/>
              <a:gd name="T48" fmla="*/ 2147483647 w 67"/>
              <a:gd name="T49" fmla="*/ 2147483647 h 105"/>
              <a:gd name="T50" fmla="*/ 2147483647 w 67"/>
              <a:gd name="T51" fmla="*/ 2147483647 h 105"/>
              <a:gd name="T52" fmla="*/ 2147483647 w 67"/>
              <a:gd name="T53" fmla="*/ 0 h 105"/>
              <a:gd name="T54" fmla="*/ 2147483647 w 67"/>
              <a:gd name="T55" fmla="*/ 0 h 105"/>
              <a:gd name="T56" fmla="*/ 2147483647 w 67"/>
              <a:gd name="T57" fmla="*/ 2147483647 h 105"/>
              <a:gd name="T58" fmla="*/ 2147483647 w 67"/>
              <a:gd name="T59" fmla="*/ 2147483647 h 105"/>
              <a:gd name="T60" fmla="*/ 2147483647 w 67"/>
              <a:gd name="T61" fmla="*/ 2147483647 h 105"/>
              <a:gd name="T62" fmla="*/ 2147483647 w 67"/>
              <a:gd name="T63" fmla="*/ 2147483647 h 105"/>
              <a:gd name="T64" fmla="*/ 2147483647 w 67"/>
              <a:gd name="T65" fmla="*/ 2147483647 h 105"/>
              <a:gd name="T66" fmla="*/ 2147483647 w 67"/>
              <a:gd name="T67" fmla="*/ 2147483647 h 105"/>
              <a:gd name="T68" fmla="*/ 2147483647 w 67"/>
              <a:gd name="T69" fmla="*/ 2147483647 h 105"/>
              <a:gd name="T70" fmla="*/ 2147483647 w 67"/>
              <a:gd name="T71" fmla="*/ 2147483647 h 105"/>
              <a:gd name="T72" fmla="*/ 2147483647 w 67"/>
              <a:gd name="T73" fmla="*/ 2147483647 h 105"/>
              <a:gd name="T74" fmla="*/ 2147483647 w 67"/>
              <a:gd name="T75" fmla="*/ 2147483647 h 105"/>
              <a:gd name="T76" fmla="*/ 2147483647 w 67"/>
              <a:gd name="T77" fmla="*/ 2147483647 h 105"/>
              <a:gd name="T78" fmla="*/ 2147483647 w 67"/>
              <a:gd name="T79" fmla="*/ 2147483647 h 105"/>
              <a:gd name="T80" fmla="*/ 2147483647 w 67"/>
              <a:gd name="T81" fmla="*/ 2147483647 h 105"/>
              <a:gd name="T82" fmla="*/ 2147483647 w 67"/>
              <a:gd name="T83" fmla="*/ 2147483647 h 105"/>
              <a:gd name="T84" fmla="*/ 2147483647 w 67"/>
              <a:gd name="T85" fmla="*/ 2147483647 h 105"/>
              <a:gd name="T86" fmla="*/ 2147483647 w 67"/>
              <a:gd name="T87" fmla="*/ 2147483647 h 105"/>
              <a:gd name="T88" fmla="*/ 2147483647 w 67"/>
              <a:gd name="T89" fmla="*/ 2147483647 h 105"/>
              <a:gd name="T90" fmla="*/ 2147483647 w 67"/>
              <a:gd name="T91" fmla="*/ 2147483647 h 105"/>
              <a:gd name="T92" fmla="*/ 2147483647 w 67"/>
              <a:gd name="T93" fmla="*/ 2147483647 h 105"/>
              <a:gd name="T94" fmla="*/ 2147483647 w 67"/>
              <a:gd name="T95" fmla="*/ 2147483647 h 105"/>
              <a:gd name="T96" fmla="*/ 2147483647 w 67"/>
              <a:gd name="T97" fmla="*/ 2147483647 h 105"/>
              <a:gd name="T98" fmla="*/ 2147483647 w 67"/>
              <a:gd name="T99" fmla="*/ 2147483647 h 105"/>
              <a:gd name="T100" fmla="*/ 2147483647 w 67"/>
              <a:gd name="T101" fmla="*/ 2147483647 h 105"/>
              <a:gd name="T102" fmla="*/ 2147483647 w 67"/>
              <a:gd name="T103" fmla="*/ 2147483647 h 105"/>
              <a:gd name="T104" fmla="*/ 2147483647 w 67"/>
              <a:gd name="T105" fmla="*/ 2147483647 h 105"/>
              <a:gd name="T106" fmla="*/ 2147483647 w 67"/>
              <a:gd name="T107" fmla="*/ 2147483647 h 105"/>
              <a:gd name="T108" fmla="*/ 2147483647 w 67"/>
              <a:gd name="T109" fmla="*/ 2147483647 h 105"/>
              <a:gd name="T110" fmla="*/ 2147483647 w 67"/>
              <a:gd name="T111" fmla="*/ 2147483647 h 105"/>
              <a:gd name="T112" fmla="*/ 2147483647 w 67"/>
              <a:gd name="T113" fmla="*/ 2147483647 h 105"/>
              <a:gd name="T114" fmla="*/ 2147483647 w 67"/>
              <a:gd name="T115" fmla="*/ 2147483647 h 105"/>
              <a:gd name="T116" fmla="*/ 2147483647 w 67"/>
              <a:gd name="T117" fmla="*/ 2147483647 h 1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7"/>
              <a:gd name="T178" fmla="*/ 0 h 105"/>
              <a:gd name="T179" fmla="*/ 67 w 67"/>
              <a:gd name="T180" fmla="*/ 105 h 10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7" h="105">
                <a:moveTo>
                  <a:pt x="45" y="93"/>
                </a:moveTo>
                <a:lnTo>
                  <a:pt x="41" y="97"/>
                </a:lnTo>
                <a:lnTo>
                  <a:pt x="37" y="101"/>
                </a:lnTo>
                <a:lnTo>
                  <a:pt x="33" y="105"/>
                </a:lnTo>
                <a:lnTo>
                  <a:pt x="26" y="105"/>
                </a:lnTo>
                <a:lnTo>
                  <a:pt x="15" y="101"/>
                </a:lnTo>
                <a:lnTo>
                  <a:pt x="7" y="93"/>
                </a:lnTo>
                <a:lnTo>
                  <a:pt x="0" y="86"/>
                </a:lnTo>
                <a:lnTo>
                  <a:pt x="0" y="71"/>
                </a:lnTo>
                <a:lnTo>
                  <a:pt x="3" y="60"/>
                </a:lnTo>
                <a:lnTo>
                  <a:pt x="7" y="45"/>
                </a:lnTo>
                <a:lnTo>
                  <a:pt x="15" y="41"/>
                </a:lnTo>
                <a:lnTo>
                  <a:pt x="22" y="33"/>
                </a:lnTo>
                <a:lnTo>
                  <a:pt x="33" y="33"/>
                </a:lnTo>
                <a:lnTo>
                  <a:pt x="41" y="37"/>
                </a:lnTo>
                <a:lnTo>
                  <a:pt x="45" y="41"/>
                </a:lnTo>
                <a:lnTo>
                  <a:pt x="45" y="26"/>
                </a:lnTo>
                <a:lnTo>
                  <a:pt x="45" y="15"/>
                </a:lnTo>
                <a:lnTo>
                  <a:pt x="45" y="11"/>
                </a:lnTo>
                <a:lnTo>
                  <a:pt x="45" y="7"/>
                </a:lnTo>
                <a:lnTo>
                  <a:pt x="41" y="7"/>
                </a:lnTo>
                <a:lnTo>
                  <a:pt x="37" y="7"/>
                </a:lnTo>
                <a:lnTo>
                  <a:pt x="56" y="0"/>
                </a:lnTo>
                <a:lnTo>
                  <a:pt x="60" y="0"/>
                </a:lnTo>
                <a:lnTo>
                  <a:pt x="60" y="75"/>
                </a:lnTo>
                <a:lnTo>
                  <a:pt x="60" y="86"/>
                </a:lnTo>
                <a:lnTo>
                  <a:pt x="60" y="90"/>
                </a:lnTo>
                <a:lnTo>
                  <a:pt x="60" y="93"/>
                </a:lnTo>
                <a:lnTo>
                  <a:pt x="63" y="97"/>
                </a:lnTo>
                <a:lnTo>
                  <a:pt x="67" y="93"/>
                </a:lnTo>
                <a:lnTo>
                  <a:pt x="67" y="97"/>
                </a:lnTo>
                <a:lnTo>
                  <a:pt x="48" y="105"/>
                </a:lnTo>
                <a:lnTo>
                  <a:pt x="45" y="105"/>
                </a:lnTo>
                <a:lnTo>
                  <a:pt x="45" y="93"/>
                </a:lnTo>
                <a:close/>
                <a:moveTo>
                  <a:pt x="45" y="86"/>
                </a:moveTo>
                <a:lnTo>
                  <a:pt x="45" y="56"/>
                </a:lnTo>
                <a:lnTo>
                  <a:pt x="45" y="52"/>
                </a:lnTo>
                <a:lnTo>
                  <a:pt x="45" y="45"/>
                </a:lnTo>
                <a:lnTo>
                  <a:pt x="41" y="45"/>
                </a:lnTo>
                <a:lnTo>
                  <a:pt x="37" y="41"/>
                </a:lnTo>
                <a:lnTo>
                  <a:pt x="33" y="37"/>
                </a:lnTo>
                <a:lnTo>
                  <a:pt x="30" y="37"/>
                </a:lnTo>
                <a:lnTo>
                  <a:pt x="26" y="41"/>
                </a:lnTo>
                <a:lnTo>
                  <a:pt x="18" y="45"/>
                </a:lnTo>
                <a:lnTo>
                  <a:pt x="15" y="52"/>
                </a:lnTo>
                <a:lnTo>
                  <a:pt x="11" y="67"/>
                </a:lnTo>
                <a:lnTo>
                  <a:pt x="15" y="78"/>
                </a:lnTo>
                <a:lnTo>
                  <a:pt x="18" y="86"/>
                </a:lnTo>
                <a:lnTo>
                  <a:pt x="26" y="93"/>
                </a:lnTo>
                <a:lnTo>
                  <a:pt x="33" y="93"/>
                </a:lnTo>
                <a:lnTo>
                  <a:pt x="41" y="93"/>
                </a:lnTo>
                <a:lnTo>
                  <a:pt x="45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1" name="Freeform 36"/>
          <p:cNvSpPr>
            <a:spLocks/>
          </p:cNvSpPr>
          <p:nvPr/>
        </p:nvSpPr>
        <p:spPr bwMode="auto">
          <a:xfrm>
            <a:off x="4954588" y="2708275"/>
            <a:ext cx="61912" cy="223838"/>
          </a:xfrm>
          <a:custGeom>
            <a:avLst/>
            <a:gdLst>
              <a:gd name="T0" fmla="*/ 0 w 37"/>
              <a:gd name="T1" fmla="*/ 2147483647 h 135"/>
              <a:gd name="T2" fmla="*/ 0 w 37"/>
              <a:gd name="T3" fmla="*/ 0 h 135"/>
              <a:gd name="T4" fmla="*/ 2147483647 w 37"/>
              <a:gd name="T5" fmla="*/ 2147483647 h 135"/>
              <a:gd name="T6" fmla="*/ 2147483647 w 37"/>
              <a:gd name="T7" fmla="*/ 2147483647 h 135"/>
              <a:gd name="T8" fmla="*/ 2147483647 w 37"/>
              <a:gd name="T9" fmla="*/ 2147483647 h 135"/>
              <a:gd name="T10" fmla="*/ 2147483647 w 37"/>
              <a:gd name="T11" fmla="*/ 2147483647 h 135"/>
              <a:gd name="T12" fmla="*/ 2147483647 w 37"/>
              <a:gd name="T13" fmla="*/ 2147483647 h 135"/>
              <a:gd name="T14" fmla="*/ 2147483647 w 37"/>
              <a:gd name="T15" fmla="*/ 2147483647 h 135"/>
              <a:gd name="T16" fmla="*/ 2147483647 w 37"/>
              <a:gd name="T17" fmla="*/ 2147483647 h 135"/>
              <a:gd name="T18" fmla="*/ 2147483647 w 37"/>
              <a:gd name="T19" fmla="*/ 2147483647 h 135"/>
              <a:gd name="T20" fmla="*/ 2147483647 w 37"/>
              <a:gd name="T21" fmla="*/ 2147483647 h 135"/>
              <a:gd name="T22" fmla="*/ 2147483647 w 37"/>
              <a:gd name="T23" fmla="*/ 2147483647 h 135"/>
              <a:gd name="T24" fmla="*/ 2147483647 w 37"/>
              <a:gd name="T25" fmla="*/ 2147483647 h 135"/>
              <a:gd name="T26" fmla="*/ 0 w 37"/>
              <a:gd name="T27" fmla="*/ 2147483647 h 135"/>
              <a:gd name="T28" fmla="*/ 0 w 37"/>
              <a:gd name="T29" fmla="*/ 2147483647 h 135"/>
              <a:gd name="T30" fmla="*/ 2147483647 w 37"/>
              <a:gd name="T31" fmla="*/ 2147483647 h 135"/>
              <a:gd name="T32" fmla="*/ 2147483647 w 37"/>
              <a:gd name="T33" fmla="*/ 2147483647 h 135"/>
              <a:gd name="T34" fmla="*/ 2147483647 w 37"/>
              <a:gd name="T35" fmla="*/ 2147483647 h 135"/>
              <a:gd name="T36" fmla="*/ 2147483647 w 37"/>
              <a:gd name="T37" fmla="*/ 2147483647 h 135"/>
              <a:gd name="T38" fmla="*/ 2147483647 w 37"/>
              <a:gd name="T39" fmla="*/ 2147483647 h 135"/>
              <a:gd name="T40" fmla="*/ 2147483647 w 37"/>
              <a:gd name="T41" fmla="*/ 2147483647 h 135"/>
              <a:gd name="T42" fmla="*/ 2147483647 w 37"/>
              <a:gd name="T43" fmla="*/ 2147483647 h 135"/>
              <a:gd name="T44" fmla="*/ 2147483647 w 37"/>
              <a:gd name="T45" fmla="*/ 2147483647 h 135"/>
              <a:gd name="T46" fmla="*/ 2147483647 w 37"/>
              <a:gd name="T47" fmla="*/ 2147483647 h 135"/>
              <a:gd name="T48" fmla="*/ 2147483647 w 37"/>
              <a:gd name="T49" fmla="*/ 2147483647 h 135"/>
              <a:gd name="T50" fmla="*/ 2147483647 w 37"/>
              <a:gd name="T51" fmla="*/ 2147483647 h 135"/>
              <a:gd name="T52" fmla="*/ 2147483647 w 37"/>
              <a:gd name="T53" fmla="*/ 2147483647 h 135"/>
              <a:gd name="T54" fmla="*/ 2147483647 w 37"/>
              <a:gd name="T55" fmla="*/ 2147483647 h 135"/>
              <a:gd name="T56" fmla="*/ 0 w 37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7"/>
              <a:gd name="T88" fmla="*/ 0 h 135"/>
              <a:gd name="T89" fmla="*/ 37 w 37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7" h="135">
                <a:moveTo>
                  <a:pt x="0" y="3"/>
                </a:moveTo>
                <a:lnTo>
                  <a:pt x="0" y="0"/>
                </a:lnTo>
                <a:lnTo>
                  <a:pt x="7" y="7"/>
                </a:lnTo>
                <a:lnTo>
                  <a:pt x="15" y="11"/>
                </a:lnTo>
                <a:lnTo>
                  <a:pt x="26" y="22"/>
                </a:lnTo>
                <a:lnTo>
                  <a:pt x="33" y="37"/>
                </a:lnTo>
                <a:lnTo>
                  <a:pt x="37" y="52"/>
                </a:lnTo>
                <a:lnTo>
                  <a:pt x="37" y="67"/>
                </a:lnTo>
                <a:lnTo>
                  <a:pt x="37" y="82"/>
                </a:lnTo>
                <a:lnTo>
                  <a:pt x="33" y="93"/>
                </a:lnTo>
                <a:lnTo>
                  <a:pt x="26" y="108"/>
                </a:lnTo>
                <a:lnTo>
                  <a:pt x="18" y="120"/>
                </a:lnTo>
                <a:lnTo>
                  <a:pt x="11" y="127"/>
                </a:lnTo>
                <a:lnTo>
                  <a:pt x="0" y="135"/>
                </a:lnTo>
                <a:lnTo>
                  <a:pt x="0" y="131"/>
                </a:lnTo>
                <a:lnTo>
                  <a:pt x="7" y="123"/>
                </a:lnTo>
                <a:lnTo>
                  <a:pt x="15" y="116"/>
                </a:lnTo>
                <a:lnTo>
                  <a:pt x="18" y="108"/>
                </a:lnTo>
                <a:lnTo>
                  <a:pt x="22" y="97"/>
                </a:lnTo>
                <a:lnTo>
                  <a:pt x="22" y="82"/>
                </a:lnTo>
                <a:lnTo>
                  <a:pt x="26" y="67"/>
                </a:lnTo>
                <a:lnTo>
                  <a:pt x="22" y="52"/>
                </a:lnTo>
                <a:lnTo>
                  <a:pt x="22" y="41"/>
                </a:lnTo>
                <a:lnTo>
                  <a:pt x="18" y="33"/>
                </a:lnTo>
                <a:lnTo>
                  <a:pt x="18" y="26"/>
                </a:lnTo>
                <a:lnTo>
                  <a:pt x="15" y="18"/>
                </a:lnTo>
                <a:lnTo>
                  <a:pt x="11" y="15"/>
                </a:lnTo>
                <a:lnTo>
                  <a:pt x="3" y="7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2" name="Freeform 37"/>
          <p:cNvSpPr>
            <a:spLocks/>
          </p:cNvSpPr>
          <p:nvPr/>
        </p:nvSpPr>
        <p:spPr bwMode="auto">
          <a:xfrm>
            <a:off x="538163" y="3313113"/>
            <a:ext cx="180975" cy="166687"/>
          </a:xfrm>
          <a:custGeom>
            <a:avLst/>
            <a:gdLst>
              <a:gd name="T0" fmla="*/ 0 w 109"/>
              <a:gd name="T1" fmla="*/ 0 h 101"/>
              <a:gd name="T2" fmla="*/ 2147483647 w 109"/>
              <a:gd name="T3" fmla="*/ 0 h 101"/>
              <a:gd name="T4" fmla="*/ 2147483647 w 109"/>
              <a:gd name="T5" fmla="*/ 2147483647 h 101"/>
              <a:gd name="T6" fmla="*/ 2147483647 w 109"/>
              <a:gd name="T7" fmla="*/ 2147483647 h 101"/>
              <a:gd name="T8" fmla="*/ 2147483647 w 109"/>
              <a:gd name="T9" fmla="*/ 2147483647 h 101"/>
              <a:gd name="T10" fmla="*/ 2147483647 w 109"/>
              <a:gd name="T11" fmla="*/ 2147483647 h 101"/>
              <a:gd name="T12" fmla="*/ 2147483647 w 109"/>
              <a:gd name="T13" fmla="*/ 0 h 101"/>
              <a:gd name="T14" fmla="*/ 2147483647 w 109"/>
              <a:gd name="T15" fmla="*/ 0 h 101"/>
              <a:gd name="T16" fmla="*/ 2147483647 w 109"/>
              <a:gd name="T17" fmla="*/ 0 h 101"/>
              <a:gd name="T18" fmla="*/ 2147483647 w 109"/>
              <a:gd name="T19" fmla="*/ 0 h 101"/>
              <a:gd name="T20" fmla="*/ 2147483647 w 109"/>
              <a:gd name="T21" fmla="*/ 0 h 101"/>
              <a:gd name="T22" fmla="*/ 2147483647 w 109"/>
              <a:gd name="T23" fmla="*/ 0 h 101"/>
              <a:gd name="T24" fmla="*/ 2147483647 w 109"/>
              <a:gd name="T25" fmla="*/ 0 h 101"/>
              <a:gd name="T26" fmla="*/ 2147483647 w 109"/>
              <a:gd name="T27" fmla="*/ 0 h 101"/>
              <a:gd name="T28" fmla="*/ 2147483647 w 109"/>
              <a:gd name="T29" fmla="*/ 2147483647 h 101"/>
              <a:gd name="T30" fmla="*/ 2147483647 w 109"/>
              <a:gd name="T31" fmla="*/ 2147483647 h 101"/>
              <a:gd name="T32" fmla="*/ 2147483647 w 109"/>
              <a:gd name="T33" fmla="*/ 2147483647 h 101"/>
              <a:gd name="T34" fmla="*/ 2147483647 w 109"/>
              <a:gd name="T35" fmla="*/ 2147483647 h 101"/>
              <a:gd name="T36" fmla="*/ 2147483647 w 109"/>
              <a:gd name="T37" fmla="*/ 2147483647 h 101"/>
              <a:gd name="T38" fmla="*/ 2147483647 w 109"/>
              <a:gd name="T39" fmla="*/ 2147483647 h 101"/>
              <a:gd name="T40" fmla="*/ 2147483647 w 109"/>
              <a:gd name="T41" fmla="*/ 2147483647 h 101"/>
              <a:gd name="T42" fmla="*/ 2147483647 w 109"/>
              <a:gd name="T43" fmla="*/ 2147483647 h 101"/>
              <a:gd name="T44" fmla="*/ 2147483647 w 109"/>
              <a:gd name="T45" fmla="*/ 2147483647 h 101"/>
              <a:gd name="T46" fmla="*/ 2147483647 w 109"/>
              <a:gd name="T47" fmla="*/ 2147483647 h 101"/>
              <a:gd name="T48" fmla="*/ 2147483647 w 109"/>
              <a:gd name="T49" fmla="*/ 2147483647 h 101"/>
              <a:gd name="T50" fmla="*/ 2147483647 w 109"/>
              <a:gd name="T51" fmla="*/ 2147483647 h 101"/>
              <a:gd name="T52" fmla="*/ 2147483647 w 109"/>
              <a:gd name="T53" fmla="*/ 2147483647 h 101"/>
              <a:gd name="T54" fmla="*/ 2147483647 w 109"/>
              <a:gd name="T55" fmla="*/ 2147483647 h 101"/>
              <a:gd name="T56" fmla="*/ 2147483647 w 109"/>
              <a:gd name="T57" fmla="*/ 2147483647 h 101"/>
              <a:gd name="T58" fmla="*/ 2147483647 w 109"/>
              <a:gd name="T59" fmla="*/ 2147483647 h 101"/>
              <a:gd name="T60" fmla="*/ 2147483647 w 109"/>
              <a:gd name="T61" fmla="*/ 2147483647 h 101"/>
              <a:gd name="T62" fmla="*/ 2147483647 w 109"/>
              <a:gd name="T63" fmla="*/ 2147483647 h 101"/>
              <a:gd name="T64" fmla="*/ 2147483647 w 109"/>
              <a:gd name="T65" fmla="*/ 2147483647 h 101"/>
              <a:gd name="T66" fmla="*/ 2147483647 w 109"/>
              <a:gd name="T67" fmla="*/ 2147483647 h 101"/>
              <a:gd name="T68" fmla="*/ 2147483647 w 109"/>
              <a:gd name="T69" fmla="*/ 2147483647 h 101"/>
              <a:gd name="T70" fmla="*/ 2147483647 w 109"/>
              <a:gd name="T71" fmla="*/ 2147483647 h 101"/>
              <a:gd name="T72" fmla="*/ 2147483647 w 109"/>
              <a:gd name="T73" fmla="*/ 2147483647 h 101"/>
              <a:gd name="T74" fmla="*/ 2147483647 w 109"/>
              <a:gd name="T75" fmla="*/ 2147483647 h 101"/>
              <a:gd name="T76" fmla="*/ 2147483647 w 109"/>
              <a:gd name="T77" fmla="*/ 2147483647 h 101"/>
              <a:gd name="T78" fmla="*/ 2147483647 w 109"/>
              <a:gd name="T79" fmla="*/ 2147483647 h 101"/>
              <a:gd name="T80" fmla="*/ 0 w 109"/>
              <a:gd name="T81" fmla="*/ 2147483647 h 101"/>
              <a:gd name="T82" fmla="*/ 0 w 109"/>
              <a:gd name="T83" fmla="*/ 0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9"/>
              <a:gd name="T127" fmla="*/ 0 h 101"/>
              <a:gd name="T128" fmla="*/ 109 w 109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9" h="101">
                <a:moveTo>
                  <a:pt x="0" y="0"/>
                </a:moveTo>
                <a:lnTo>
                  <a:pt x="26" y="0"/>
                </a:lnTo>
                <a:lnTo>
                  <a:pt x="90" y="75"/>
                </a:lnTo>
                <a:lnTo>
                  <a:pt x="90" y="15"/>
                </a:lnTo>
                <a:lnTo>
                  <a:pt x="90" y="7"/>
                </a:lnTo>
                <a:lnTo>
                  <a:pt x="86" y="3"/>
                </a:lnTo>
                <a:lnTo>
                  <a:pt x="82" y="0"/>
                </a:lnTo>
                <a:lnTo>
                  <a:pt x="79" y="0"/>
                </a:lnTo>
                <a:lnTo>
                  <a:pt x="75" y="0"/>
                </a:lnTo>
                <a:lnTo>
                  <a:pt x="109" y="0"/>
                </a:lnTo>
                <a:lnTo>
                  <a:pt x="105" y="0"/>
                </a:lnTo>
                <a:lnTo>
                  <a:pt x="101" y="0"/>
                </a:lnTo>
                <a:lnTo>
                  <a:pt x="97" y="3"/>
                </a:lnTo>
                <a:lnTo>
                  <a:pt x="94" y="7"/>
                </a:lnTo>
                <a:lnTo>
                  <a:pt x="94" y="15"/>
                </a:lnTo>
                <a:lnTo>
                  <a:pt x="94" y="101"/>
                </a:lnTo>
                <a:lnTo>
                  <a:pt x="26" y="22"/>
                </a:lnTo>
                <a:lnTo>
                  <a:pt x="26" y="82"/>
                </a:lnTo>
                <a:lnTo>
                  <a:pt x="26" y="90"/>
                </a:lnTo>
                <a:lnTo>
                  <a:pt x="30" y="93"/>
                </a:lnTo>
                <a:lnTo>
                  <a:pt x="30" y="97"/>
                </a:lnTo>
                <a:lnTo>
                  <a:pt x="37" y="97"/>
                </a:lnTo>
                <a:lnTo>
                  <a:pt x="41" y="97"/>
                </a:lnTo>
                <a:lnTo>
                  <a:pt x="7" y="97"/>
                </a:lnTo>
                <a:lnTo>
                  <a:pt x="11" y="97"/>
                </a:lnTo>
                <a:lnTo>
                  <a:pt x="15" y="97"/>
                </a:lnTo>
                <a:lnTo>
                  <a:pt x="19" y="93"/>
                </a:lnTo>
                <a:lnTo>
                  <a:pt x="19" y="90"/>
                </a:lnTo>
                <a:lnTo>
                  <a:pt x="19" y="82"/>
                </a:lnTo>
                <a:lnTo>
                  <a:pt x="19" y="15"/>
                </a:lnTo>
                <a:lnTo>
                  <a:pt x="15" y="7"/>
                </a:lnTo>
                <a:lnTo>
                  <a:pt x="11" y="3"/>
                </a:lnTo>
                <a:lnTo>
                  <a:pt x="7" y="3"/>
                </a:lnTo>
                <a:lnTo>
                  <a:pt x="4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3" name="Freeform 38"/>
          <p:cNvSpPr>
            <a:spLocks/>
          </p:cNvSpPr>
          <p:nvPr/>
        </p:nvSpPr>
        <p:spPr bwMode="auto">
          <a:xfrm>
            <a:off x="719138" y="3313113"/>
            <a:ext cx="179387" cy="166687"/>
          </a:xfrm>
          <a:custGeom>
            <a:avLst/>
            <a:gdLst>
              <a:gd name="T0" fmla="*/ 0 w 108"/>
              <a:gd name="T1" fmla="*/ 0 h 101"/>
              <a:gd name="T2" fmla="*/ 2147483647 w 108"/>
              <a:gd name="T3" fmla="*/ 0 h 101"/>
              <a:gd name="T4" fmla="*/ 2147483647 w 108"/>
              <a:gd name="T5" fmla="*/ 2147483647 h 101"/>
              <a:gd name="T6" fmla="*/ 2147483647 w 108"/>
              <a:gd name="T7" fmla="*/ 2147483647 h 101"/>
              <a:gd name="T8" fmla="*/ 2147483647 w 108"/>
              <a:gd name="T9" fmla="*/ 2147483647 h 101"/>
              <a:gd name="T10" fmla="*/ 2147483647 w 108"/>
              <a:gd name="T11" fmla="*/ 2147483647 h 101"/>
              <a:gd name="T12" fmla="*/ 2147483647 w 108"/>
              <a:gd name="T13" fmla="*/ 0 h 101"/>
              <a:gd name="T14" fmla="*/ 2147483647 w 108"/>
              <a:gd name="T15" fmla="*/ 0 h 101"/>
              <a:gd name="T16" fmla="*/ 2147483647 w 108"/>
              <a:gd name="T17" fmla="*/ 0 h 101"/>
              <a:gd name="T18" fmla="*/ 2147483647 w 108"/>
              <a:gd name="T19" fmla="*/ 0 h 101"/>
              <a:gd name="T20" fmla="*/ 2147483647 w 108"/>
              <a:gd name="T21" fmla="*/ 0 h 101"/>
              <a:gd name="T22" fmla="*/ 2147483647 w 108"/>
              <a:gd name="T23" fmla="*/ 0 h 101"/>
              <a:gd name="T24" fmla="*/ 2147483647 w 108"/>
              <a:gd name="T25" fmla="*/ 0 h 101"/>
              <a:gd name="T26" fmla="*/ 2147483647 w 108"/>
              <a:gd name="T27" fmla="*/ 0 h 101"/>
              <a:gd name="T28" fmla="*/ 2147483647 w 108"/>
              <a:gd name="T29" fmla="*/ 2147483647 h 101"/>
              <a:gd name="T30" fmla="*/ 2147483647 w 108"/>
              <a:gd name="T31" fmla="*/ 2147483647 h 101"/>
              <a:gd name="T32" fmla="*/ 2147483647 w 108"/>
              <a:gd name="T33" fmla="*/ 2147483647 h 101"/>
              <a:gd name="T34" fmla="*/ 2147483647 w 108"/>
              <a:gd name="T35" fmla="*/ 2147483647 h 101"/>
              <a:gd name="T36" fmla="*/ 2147483647 w 108"/>
              <a:gd name="T37" fmla="*/ 2147483647 h 101"/>
              <a:gd name="T38" fmla="*/ 2147483647 w 108"/>
              <a:gd name="T39" fmla="*/ 2147483647 h 101"/>
              <a:gd name="T40" fmla="*/ 2147483647 w 108"/>
              <a:gd name="T41" fmla="*/ 2147483647 h 101"/>
              <a:gd name="T42" fmla="*/ 2147483647 w 108"/>
              <a:gd name="T43" fmla="*/ 2147483647 h 101"/>
              <a:gd name="T44" fmla="*/ 2147483647 w 108"/>
              <a:gd name="T45" fmla="*/ 2147483647 h 101"/>
              <a:gd name="T46" fmla="*/ 2147483647 w 108"/>
              <a:gd name="T47" fmla="*/ 2147483647 h 101"/>
              <a:gd name="T48" fmla="*/ 2147483647 w 108"/>
              <a:gd name="T49" fmla="*/ 2147483647 h 101"/>
              <a:gd name="T50" fmla="*/ 2147483647 w 108"/>
              <a:gd name="T51" fmla="*/ 2147483647 h 101"/>
              <a:gd name="T52" fmla="*/ 2147483647 w 108"/>
              <a:gd name="T53" fmla="*/ 2147483647 h 101"/>
              <a:gd name="T54" fmla="*/ 2147483647 w 108"/>
              <a:gd name="T55" fmla="*/ 2147483647 h 101"/>
              <a:gd name="T56" fmla="*/ 2147483647 w 108"/>
              <a:gd name="T57" fmla="*/ 2147483647 h 101"/>
              <a:gd name="T58" fmla="*/ 2147483647 w 108"/>
              <a:gd name="T59" fmla="*/ 2147483647 h 101"/>
              <a:gd name="T60" fmla="*/ 2147483647 w 108"/>
              <a:gd name="T61" fmla="*/ 2147483647 h 101"/>
              <a:gd name="T62" fmla="*/ 2147483647 w 108"/>
              <a:gd name="T63" fmla="*/ 2147483647 h 101"/>
              <a:gd name="T64" fmla="*/ 2147483647 w 108"/>
              <a:gd name="T65" fmla="*/ 2147483647 h 101"/>
              <a:gd name="T66" fmla="*/ 2147483647 w 108"/>
              <a:gd name="T67" fmla="*/ 2147483647 h 101"/>
              <a:gd name="T68" fmla="*/ 2147483647 w 108"/>
              <a:gd name="T69" fmla="*/ 2147483647 h 101"/>
              <a:gd name="T70" fmla="*/ 2147483647 w 108"/>
              <a:gd name="T71" fmla="*/ 2147483647 h 101"/>
              <a:gd name="T72" fmla="*/ 2147483647 w 108"/>
              <a:gd name="T73" fmla="*/ 2147483647 h 101"/>
              <a:gd name="T74" fmla="*/ 2147483647 w 108"/>
              <a:gd name="T75" fmla="*/ 2147483647 h 101"/>
              <a:gd name="T76" fmla="*/ 2147483647 w 108"/>
              <a:gd name="T77" fmla="*/ 2147483647 h 101"/>
              <a:gd name="T78" fmla="*/ 2147483647 w 108"/>
              <a:gd name="T79" fmla="*/ 2147483647 h 101"/>
              <a:gd name="T80" fmla="*/ 0 w 108"/>
              <a:gd name="T81" fmla="*/ 2147483647 h 101"/>
              <a:gd name="T82" fmla="*/ 0 w 108"/>
              <a:gd name="T83" fmla="*/ 0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8"/>
              <a:gd name="T127" fmla="*/ 0 h 101"/>
              <a:gd name="T128" fmla="*/ 108 w 108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8" h="101">
                <a:moveTo>
                  <a:pt x="0" y="0"/>
                </a:moveTo>
                <a:lnTo>
                  <a:pt x="26" y="0"/>
                </a:lnTo>
                <a:lnTo>
                  <a:pt x="86" y="75"/>
                </a:lnTo>
                <a:lnTo>
                  <a:pt x="86" y="15"/>
                </a:lnTo>
                <a:lnTo>
                  <a:pt x="86" y="7"/>
                </a:lnTo>
                <a:lnTo>
                  <a:pt x="86" y="3"/>
                </a:lnTo>
                <a:lnTo>
                  <a:pt x="82" y="0"/>
                </a:lnTo>
                <a:lnTo>
                  <a:pt x="78" y="0"/>
                </a:lnTo>
                <a:lnTo>
                  <a:pt x="75" y="0"/>
                </a:lnTo>
                <a:lnTo>
                  <a:pt x="108" y="0"/>
                </a:lnTo>
                <a:lnTo>
                  <a:pt x="105" y="0"/>
                </a:lnTo>
                <a:lnTo>
                  <a:pt x="97" y="0"/>
                </a:lnTo>
                <a:lnTo>
                  <a:pt x="97" y="3"/>
                </a:lnTo>
                <a:lnTo>
                  <a:pt x="93" y="7"/>
                </a:lnTo>
                <a:lnTo>
                  <a:pt x="93" y="15"/>
                </a:lnTo>
                <a:lnTo>
                  <a:pt x="93" y="101"/>
                </a:lnTo>
                <a:lnTo>
                  <a:pt x="90" y="101"/>
                </a:lnTo>
                <a:lnTo>
                  <a:pt x="26" y="22"/>
                </a:lnTo>
                <a:lnTo>
                  <a:pt x="26" y="82"/>
                </a:lnTo>
                <a:lnTo>
                  <a:pt x="26" y="90"/>
                </a:lnTo>
                <a:lnTo>
                  <a:pt x="26" y="93"/>
                </a:lnTo>
                <a:lnTo>
                  <a:pt x="30" y="97"/>
                </a:lnTo>
                <a:lnTo>
                  <a:pt x="37" y="97"/>
                </a:lnTo>
                <a:lnTo>
                  <a:pt x="41" y="97"/>
                </a:lnTo>
                <a:lnTo>
                  <a:pt x="3" y="97"/>
                </a:lnTo>
                <a:lnTo>
                  <a:pt x="7" y="97"/>
                </a:lnTo>
                <a:lnTo>
                  <a:pt x="15" y="97"/>
                </a:lnTo>
                <a:lnTo>
                  <a:pt x="18" y="93"/>
                </a:lnTo>
                <a:lnTo>
                  <a:pt x="18" y="90"/>
                </a:lnTo>
                <a:lnTo>
                  <a:pt x="18" y="82"/>
                </a:lnTo>
                <a:lnTo>
                  <a:pt x="18" y="15"/>
                </a:lnTo>
                <a:lnTo>
                  <a:pt x="15" y="7"/>
                </a:lnTo>
                <a:lnTo>
                  <a:pt x="11" y="7"/>
                </a:lnTo>
                <a:lnTo>
                  <a:pt x="11" y="3"/>
                </a:lnTo>
                <a:lnTo>
                  <a:pt x="7" y="3"/>
                </a:lnTo>
                <a:lnTo>
                  <a:pt x="3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4" name="Freeform 39"/>
          <p:cNvSpPr>
            <a:spLocks/>
          </p:cNvSpPr>
          <p:nvPr/>
        </p:nvSpPr>
        <p:spPr bwMode="auto">
          <a:xfrm>
            <a:off x="919163" y="3305175"/>
            <a:ext cx="104775" cy="174625"/>
          </a:xfrm>
          <a:custGeom>
            <a:avLst/>
            <a:gdLst>
              <a:gd name="T0" fmla="*/ 2147483647 w 63"/>
              <a:gd name="T1" fmla="*/ 2147483647 h 105"/>
              <a:gd name="T2" fmla="*/ 2147483647 w 63"/>
              <a:gd name="T3" fmla="*/ 2147483647 h 105"/>
              <a:gd name="T4" fmla="*/ 2147483647 w 63"/>
              <a:gd name="T5" fmla="*/ 2147483647 h 105"/>
              <a:gd name="T6" fmla="*/ 2147483647 w 63"/>
              <a:gd name="T7" fmla="*/ 2147483647 h 105"/>
              <a:gd name="T8" fmla="*/ 2147483647 w 63"/>
              <a:gd name="T9" fmla="*/ 2147483647 h 105"/>
              <a:gd name="T10" fmla="*/ 2147483647 w 63"/>
              <a:gd name="T11" fmla="*/ 2147483647 h 105"/>
              <a:gd name="T12" fmla="*/ 2147483647 w 63"/>
              <a:gd name="T13" fmla="*/ 2147483647 h 105"/>
              <a:gd name="T14" fmla="*/ 2147483647 w 63"/>
              <a:gd name="T15" fmla="*/ 2147483647 h 105"/>
              <a:gd name="T16" fmla="*/ 2147483647 w 63"/>
              <a:gd name="T17" fmla="*/ 2147483647 h 105"/>
              <a:gd name="T18" fmla="*/ 2147483647 w 63"/>
              <a:gd name="T19" fmla="*/ 2147483647 h 105"/>
              <a:gd name="T20" fmla="*/ 2147483647 w 63"/>
              <a:gd name="T21" fmla="*/ 2147483647 h 105"/>
              <a:gd name="T22" fmla="*/ 2147483647 w 63"/>
              <a:gd name="T23" fmla="*/ 2147483647 h 105"/>
              <a:gd name="T24" fmla="*/ 2147483647 w 63"/>
              <a:gd name="T25" fmla="*/ 2147483647 h 105"/>
              <a:gd name="T26" fmla="*/ 2147483647 w 63"/>
              <a:gd name="T27" fmla="*/ 2147483647 h 105"/>
              <a:gd name="T28" fmla="*/ 2147483647 w 63"/>
              <a:gd name="T29" fmla="*/ 2147483647 h 105"/>
              <a:gd name="T30" fmla="*/ 2147483647 w 63"/>
              <a:gd name="T31" fmla="*/ 2147483647 h 105"/>
              <a:gd name="T32" fmla="*/ 2147483647 w 63"/>
              <a:gd name="T33" fmla="*/ 2147483647 h 105"/>
              <a:gd name="T34" fmla="*/ 2147483647 w 63"/>
              <a:gd name="T35" fmla="*/ 2147483647 h 105"/>
              <a:gd name="T36" fmla="*/ 2147483647 w 63"/>
              <a:gd name="T37" fmla="*/ 2147483647 h 105"/>
              <a:gd name="T38" fmla="*/ 0 w 63"/>
              <a:gd name="T39" fmla="*/ 2147483647 h 105"/>
              <a:gd name="T40" fmla="*/ 2147483647 w 63"/>
              <a:gd name="T41" fmla="*/ 2147483647 h 105"/>
              <a:gd name="T42" fmla="*/ 2147483647 w 63"/>
              <a:gd name="T43" fmla="*/ 2147483647 h 105"/>
              <a:gd name="T44" fmla="*/ 2147483647 w 63"/>
              <a:gd name="T45" fmla="*/ 2147483647 h 105"/>
              <a:gd name="T46" fmla="*/ 2147483647 w 63"/>
              <a:gd name="T47" fmla="*/ 2147483647 h 105"/>
              <a:gd name="T48" fmla="*/ 2147483647 w 63"/>
              <a:gd name="T49" fmla="*/ 2147483647 h 105"/>
              <a:gd name="T50" fmla="*/ 2147483647 w 63"/>
              <a:gd name="T51" fmla="*/ 2147483647 h 105"/>
              <a:gd name="T52" fmla="*/ 2147483647 w 63"/>
              <a:gd name="T53" fmla="*/ 2147483647 h 105"/>
              <a:gd name="T54" fmla="*/ 2147483647 w 63"/>
              <a:gd name="T55" fmla="*/ 2147483647 h 105"/>
              <a:gd name="T56" fmla="*/ 2147483647 w 63"/>
              <a:gd name="T57" fmla="*/ 2147483647 h 105"/>
              <a:gd name="T58" fmla="*/ 2147483647 w 63"/>
              <a:gd name="T59" fmla="*/ 2147483647 h 105"/>
              <a:gd name="T60" fmla="*/ 0 w 63"/>
              <a:gd name="T61" fmla="*/ 2147483647 h 105"/>
              <a:gd name="T62" fmla="*/ 0 w 63"/>
              <a:gd name="T63" fmla="*/ 2147483647 h 105"/>
              <a:gd name="T64" fmla="*/ 2147483647 w 63"/>
              <a:gd name="T65" fmla="*/ 2147483647 h 105"/>
              <a:gd name="T66" fmla="*/ 2147483647 w 63"/>
              <a:gd name="T67" fmla="*/ 2147483647 h 105"/>
              <a:gd name="T68" fmla="*/ 2147483647 w 63"/>
              <a:gd name="T69" fmla="*/ 2147483647 h 105"/>
              <a:gd name="T70" fmla="*/ 2147483647 w 63"/>
              <a:gd name="T71" fmla="*/ 2147483647 h 105"/>
              <a:gd name="T72" fmla="*/ 2147483647 w 63"/>
              <a:gd name="T73" fmla="*/ 2147483647 h 105"/>
              <a:gd name="T74" fmla="*/ 2147483647 w 63"/>
              <a:gd name="T75" fmla="*/ 0 h 10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3"/>
              <a:gd name="T115" fmla="*/ 0 h 105"/>
              <a:gd name="T116" fmla="*/ 63 w 63"/>
              <a:gd name="T117" fmla="*/ 105 h 10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3" h="105">
                <a:moveTo>
                  <a:pt x="60" y="0"/>
                </a:moveTo>
                <a:lnTo>
                  <a:pt x="60" y="37"/>
                </a:lnTo>
                <a:lnTo>
                  <a:pt x="56" y="37"/>
                </a:lnTo>
                <a:lnTo>
                  <a:pt x="56" y="26"/>
                </a:lnTo>
                <a:lnTo>
                  <a:pt x="52" y="19"/>
                </a:lnTo>
                <a:lnTo>
                  <a:pt x="48" y="15"/>
                </a:lnTo>
                <a:lnTo>
                  <a:pt x="41" y="11"/>
                </a:lnTo>
                <a:lnTo>
                  <a:pt x="37" y="7"/>
                </a:lnTo>
                <a:lnTo>
                  <a:pt x="30" y="7"/>
                </a:lnTo>
                <a:lnTo>
                  <a:pt x="22" y="7"/>
                </a:lnTo>
                <a:lnTo>
                  <a:pt x="15" y="11"/>
                </a:lnTo>
                <a:lnTo>
                  <a:pt x="11" y="15"/>
                </a:lnTo>
                <a:lnTo>
                  <a:pt x="11" y="22"/>
                </a:lnTo>
                <a:lnTo>
                  <a:pt x="11" y="26"/>
                </a:lnTo>
                <a:lnTo>
                  <a:pt x="15" y="30"/>
                </a:lnTo>
                <a:lnTo>
                  <a:pt x="18" y="34"/>
                </a:lnTo>
                <a:lnTo>
                  <a:pt x="26" y="37"/>
                </a:lnTo>
                <a:lnTo>
                  <a:pt x="37" y="45"/>
                </a:lnTo>
                <a:lnTo>
                  <a:pt x="48" y="52"/>
                </a:lnTo>
                <a:lnTo>
                  <a:pt x="56" y="56"/>
                </a:lnTo>
                <a:lnTo>
                  <a:pt x="60" y="60"/>
                </a:lnTo>
                <a:lnTo>
                  <a:pt x="63" y="67"/>
                </a:lnTo>
                <a:lnTo>
                  <a:pt x="63" y="71"/>
                </a:lnTo>
                <a:lnTo>
                  <a:pt x="63" y="79"/>
                </a:lnTo>
                <a:lnTo>
                  <a:pt x="63" y="86"/>
                </a:lnTo>
                <a:lnTo>
                  <a:pt x="56" y="97"/>
                </a:lnTo>
                <a:lnTo>
                  <a:pt x="45" y="101"/>
                </a:lnTo>
                <a:lnTo>
                  <a:pt x="33" y="105"/>
                </a:lnTo>
                <a:lnTo>
                  <a:pt x="30" y="105"/>
                </a:lnTo>
                <a:lnTo>
                  <a:pt x="26" y="105"/>
                </a:lnTo>
                <a:lnTo>
                  <a:pt x="22" y="101"/>
                </a:lnTo>
                <a:lnTo>
                  <a:pt x="15" y="101"/>
                </a:lnTo>
                <a:lnTo>
                  <a:pt x="11" y="97"/>
                </a:lnTo>
                <a:lnTo>
                  <a:pt x="7" y="97"/>
                </a:lnTo>
                <a:lnTo>
                  <a:pt x="3" y="97"/>
                </a:lnTo>
                <a:lnTo>
                  <a:pt x="3" y="101"/>
                </a:lnTo>
                <a:lnTo>
                  <a:pt x="3" y="105"/>
                </a:lnTo>
                <a:lnTo>
                  <a:pt x="0" y="105"/>
                </a:lnTo>
                <a:lnTo>
                  <a:pt x="0" y="71"/>
                </a:lnTo>
                <a:lnTo>
                  <a:pt x="3" y="71"/>
                </a:lnTo>
                <a:lnTo>
                  <a:pt x="3" y="79"/>
                </a:lnTo>
                <a:lnTo>
                  <a:pt x="7" y="86"/>
                </a:lnTo>
                <a:lnTo>
                  <a:pt x="11" y="94"/>
                </a:lnTo>
                <a:lnTo>
                  <a:pt x="18" y="97"/>
                </a:lnTo>
                <a:lnTo>
                  <a:pt x="26" y="97"/>
                </a:lnTo>
                <a:lnTo>
                  <a:pt x="33" y="101"/>
                </a:lnTo>
                <a:lnTo>
                  <a:pt x="41" y="97"/>
                </a:lnTo>
                <a:lnTo>
                  <a:pt x="45" y="94"/>
                </a:lnTo>
                <a:lnTo>
                  <a:pt x="52" y="90"/>
                </a:lnTo>
                <a:lnTo>
                  <a:pt x="52" y="82"/>
                </a:lnTo>
                <a:lnTo>
                  <a:pt x="52" y="79"/>
                </a:lnTo>
                <a:lnTo>
                  <a:pt x="48" y="75"/>
                </a:lnTo>
                <a:lnTo>
                  <a:pt x="48" y="71"/>
                </a:lnTo>
                <a:lnTo>
                  <a:pt x="45" y="67"/>
                </a:lnTo>
                <a:lnTo>
                  <a:pt x="37" y="67"/>
                </a:lnTo>
                <a:lnTo>
                  <a:pt x="30" y="60"/>
                </a:lnTo>
                <a:lnTo>
                  <a:pt x="18" y="52"/>
                </a:lnTo>
                <a:lnTo>
                  <a:pt x="11" y="49"/>
                </a:lnTo>
                <a:lnTo>
                  <a:pt x="3" y="45"/>
                </a:lnTo>
                <a:lnTo>
                  <a:pt x="3" y="37"/>
                </a:lnTo>
                <a:lnTo>
                  <a:pt x="0" y="34"/>
                </a:lnTo>
                <a:lnTo>
                  <a:pt x="0" y="26"/>
                </a:lnTo>
                <a:lnTo>
                  <a:pt x="0" y="19"/>
                </a:lnTo>
                <a:lnTo>
                  <a:pt x="7" y="7"/>
                </a:lnTo>
                <a:lnTo>
                  <a:pt x="18" y="4"/>
                </a:lnTo>
                <a:lnTo>
                  <a:pt x="30" y="0"/>
                </a:lnTo>
                <a:lnTo>
                  <a:pt x="37" y="4"/>
                </a:lnTo>
                <a:lnTo>
                  <a:pt x="45" y="4"/>
                </a:lnTo>
                <a:lnTo>
                  <a:pt x="48" y="7"/>
                </a:lnTo>
                <a:lnTo>
                  <a:pt x="52" y="7"/>
                </a:lnTo>
                <a:lnTo>
                  <a:pt x="56" y="7"/>
                </a:lnTo>
                <a:lnTo>
                  <a:pt x="56" y="4"/>
                </a:lnTo>
                <a:lnTo>
                  <a:pt x="56" y="0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5" name="Freeform 40"/>
          <p:cNvSpPr>
            <a:spLocks/>
          </p:cNvSpPr>
          <p:nvPr/>
        </p:nvSpPr>
        <p:spPr bwMode="auto">
          <a:xfrm>
            <a:off x="1047750" y="3305175"/>
            <a:ext cx="69850" cy="225425"/>
          </a:xfrm>
          <a:custGeom>
            <a:avLst/>
            <a:gdLst>
              <a:gd name="T0" fmla="*/ 2147483647 w 42"/>
              <a:gd name="T1" fmla="*/ 2147483647 h 135"/>
              <a:gd name="T2" fmla="*/ 2147483647 w 42"/>
              <a:gd name="T3" fmla="*/ 2147483647 h 135"/>
              <a:gd name="T4" fmla="*/ 2147483647 w 42"/>
              <a:gd name="T5" fmla="*/ 2147483647 h 135"/>
              <a:gd name="T6" fmla="*/ 2147483647 w 42"/>
              <a:gd name="T7" fmla="*/ 2147483647 h 135"/>
              <a:gd name="T8" fmla="*/ 2147483647 w 42"/>
              <a:gd name="T9" fmla="*/ 2147483647 h 135"/>
              <a:gd name="T10" fmla="*/ 2147483647 w 42"/>
              <a:gd name="T11" fmla="*/ 2147483647 h 135"/>
              <a:gd name="T12" fmla="*/ 0 w 42"/>
              <a:gd name="T13" fmla="*/ 2147483647 h 135"/>
              <a:gd name="T14" fmla="*/ 0 w 42"/>
              <a:gd name="T15" fmla="*/ 2147483647 h 135"/>
              <a:gd name="T16" fmla="*/ 0 w 42"/>
              <a:gd name="T17" fmla="*/ 2147483647 h 135"/>
              <a:gd name="T18" fmla="*/ 2147483647 w 42"/>
              <a:gd name="T19" fmla="*/ 2147483647 h 135"/>
              <a:gd name="T20" fmla="*/ 2147483647 w 42"/>
              <a:gd name="T21" fmla="*/ 2147483647 h 135"/>
              <a:gd name="T22" fmla="*/ 2147483647 w 42"/>
              <a:gd name="T23" fmla="*/ 2147483647 h 135"/>
              <a:gd name="T24" fmla="*/ 2147483647 w 42"/>
              <a:gd name="T25" fmla="*/ 2147483647 h 135"/>
              <a:gd name="T26" fmla="*/ 2147483647 w 42"/>
              <a:gd name="T27" fmla="*/ 0 h 135"/>
              <a:gd name="T28" fmla="*/ 2147483647 w 42"/>
              <a:gd name="T29" fmla="*/ 2147483647 h 135"/>
              <a:gd name="T30" fmla="*/ 2147483647 w 42"/>
              <a:gd name="T31" fmla="*/ 2147483647 h 135"/>
              <a:gd name="T32" fmla="*/ 2147483647 w 42"/>
              <a:gd name="T33" fmla="*/ 2147483647 h 135"/>
              <a:gd name="T34" fmla="*/ 2147483647 w 42"/>
              <a:gd name="T35" fmla="*/ 2147483647 h 135"/>
              <a:gd name="T36" fmla="*/ 2147483647 w 42"/>
              <a:gd name="T37" fmla="*/ 2147483647 h 135"/>
              <a:gd name="T38" fmla="*/ 2147483647 w 42"/>
              <a:gd name="T39" fmla="*/ 2147483647 h 135"/>
              <a:gd name="T40" fmla="*/ 2147483647 w 42"/>
              <a:gd name="T41" fmla="*/ 2147483647 h 135"/>
              <a:gd name="T42" fmla="*/ 2147483647 w 42"/>
              <a:gd name="T43" fmla="*/ 2147483647 h 135"/>
              <a:gd name="T44" fmla="*/ 2147483647 w 42"/>
              <a:gd name="T45" fmla="*/ 2147483647 h 135"/>
              <a:gd name="T46" fmla="*/ 2147483647 w 42"/>
              <a:gd name="T47" fmla="*/ 2147483647 h 135"/>
              <a:gd name="T48" fmla="*/ 2147483647 w 42"/>
              <a:gd name="T49" fmla="*/ 2147483647 h 135"/>
              <a:gd name="T50" fmla="*/ 2147483647 w 42"/>
              <a:gd name="T51" fmla="*/ 2147483647 h 135"/>
              <a:gd name="T52" fmla="*/ 2147483647 w 42"/>
              <a:gd name="T53" fmla="*/ 2147483647 h 135"/>
              <a:gd name="T54" fmla="*/ 2147483647 w 42"/>
              <a:gd name="T55" fmla="*/ 2147483647 h 135"/>
              <a:gd name="T56" fmla="*/ 2147483647 w 42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2"/>
              <a:gd name="T88" fmla="*/ 0 h 135"/>
              <a:gd name="T89" fmla="*/ 42 w 42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2" h="135">
                <a:moveTo>
                  <a:pt x="42" y="131"/>
                </a:moveTo>
                <a:lnTo>
                  <a:pt x="42" y="135"/>
                </a:lnTo>
                <a:lnTo>
                  <a:pt x="30" y="127"/>
                </a:lnTo>
                <a:lnTo>
                  <a:pt x="23" y="120"/>
                </a:lnTo>
                <a:lnTo>
                  <a:pt x="12" y="109"/>
                </a:lnTo>
                <a:lnTo>
                  <a:pt x="8" y="97"/>
                </a:lnTo>
                <a:lnTo>
                  <a:pt x="0" y="82"/>
                </a:lnTo>
                <a:lnTo>
                  <a:pt x="0" y="67"/>
                </a:lnTo>
                <a:lnTo>
                  <a:pt x="0" y="52"/>
                </a:lnTo>
                <a:lnTo>
                  <a:pt x="4" y="37"/>
                </a:lnTo>
                <a:lnTo>
                  <a:pt x="12" y="26"/>
                </a:lnTo>
                <a:lnTo>
                  <a:pt x="19" y="15"/>
                </a:lnTo>
                <a:lnTo>
                  <a:pt x="30" y="7"/>
                </a:lnTo>
                <a:lnTo>
                  <a:pt x="42" y="0"/>
                </a:lnTo>
                <a:lnTo>
                  <a:pt x="42" y="4"/>
                </a:lnTo>
                <a:lnTo>
                  <a:pt x="34" y="7"/>
                </a:lnTo>
                <a:lnTo>
                  <a:pt x="27" y="15"/>
                </a:lnTo>
                <a:lnTo>
                  <a:pt x="19" y="26"/>
                </a:lnTo>
                <a:lnTo>
                  <a:pt x="19" y="37"/>
                </a:lnTo>
                <a:lnTo>
                  <a:pt x="15" y="52"/>
                </a:lnTo>
                <a:lnTo>
                  <a:pt x="15" y="64"/>
                </a:lnTo>
                <a:lnTo>
                  <a:pt x="15" y="79"/>
                </a:lnTo>
                <a:lnTo>
                  <a:pt x="15" y="94"/>
                </a:lnTo>
                <a:lnTo>
                  <a:pt x="19" y="101"/>
                </a:lnTo>
                <a:lnTo>
                  <a:pt x="23" y="109"/>
                </a:lnTo>
                <a:lnTo>
                  <a:pt x="27" y="116"/>
                </a:lnTo>
                <a:lnTo>
                  <a:pt x="30" y="120"/>
                </a:lnTo>
                <a:lnTo>
                  <a:pt x="34" y="127"/>
                </a:lnTo>
                <a:lnTo>
                  <a:pt x="42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6" name="Freeform 41"/>
          <p:cNvSpPr>
            <a:spLocks/>
          </p:cNvSpPr>
          <p:nvPr/>
        </p:nvSpPr>
        <p:spPr bwMode="auto">
          <a:xfrm>
            <a:off x="1122363" y="3367088"/>
            <a:ext cx="180975" cy="112712"/>
          </a:xfrm>
          <a:custGeom>
            <a:avLst/>
            <a:gdLst>
              <a:gd name="T0" fmla="*/ 0 w 109"/>
              <a:gd name="T1" fmla="*/ 0 h 68"/>
              <a:gd name="T2" fmla="*/ 2147483647 w 109"/>
              <a:gd name="T3" fmla="*/ 0 h 68"/>
              <a:gd name="T4" fmla="*/ 2147483647 w 109"/>
              <a:gd name="T5" fmla="*/ 0 h 68"/>
              <a:gd name="T6" fmla="*/ 2147483647 w 109"/>
              <a:gd name="T7" fmla="*/ 0 h 68"/>
              <a:gd name="T8" fmla="*/ 2147483647 w 109"/>
              <a:gd name="T9" fmla="*/ 0 h 68"/>
              <a:gd name="T10" fmla="*/ 2147483647 w 109"/>
              <a:gd name="T11" fmla="*/ 2147483647 h 68"/>
              <a:gd name="T12" fmla="*/ 2147483647 w 109"/>
              <a:gd name="T13" fmla="*/ 2147483647 h 68"/>
              <a:gd name="T14" fmla="*/ 2147483647 w 109"/>
              <a:gd name="T15" fmla="*/ 2147483647 h 68"/>
              <a:gd name="T16" fmla="*/ 2147483647 w 109"/>
              <a:gd name="T17" fmla="*/ 2147483647 h 68"/>
              <a:gd name="T18" fmla="*/ 2147483647 w 109"/>
              <a:gd name="T19" fmla="*/ 2147483647 h 68"/>
              <a:gd name="T20" fmla="*/ 2147483647 w 109"/>
              <a:gd name="T21" fmla="*/ 2147483647 h 68"/>
              <a:gd name="T22" fmla="*/ 2147483647 w 109"/>
              <a:gd name="T23" fmla="*/ 2147483647 h 68"/>
              <a:gd name="T24" fmla="*/ 2147483647 w 109"/>
              <a:gd name="T25" fmla="*/ 2147483647 h 68"/>
              <a:gd name="T26" fmla="*/ 2147483647 w 109"/>
              <a:gd name="T27" fmla="*/ 0 h 68"/>
              <a:gd name="T28" fmla="*/ 2147483647 w 109"/>
              <a:gd name="T29" fmla="*/ 0 h 68"/>
              <a:gd name="T30" fmla="*/ 2147483647 w 109"/>
              <a:gd name="T31" fmla="*/ 0 h 68"/>
              <a:gd name="T32" fmla="*/ 2147483647 w 109"/>
              <a:gd name="T33" fmla="*/ 0 h 68"/>
              <a:gd name="T34" fmla="*/ 2147483647 w 109"/>
              <a:gd name="T35" fmla="*/ 0 h 68"/>
              <a:gd name="T36" fmla="*/ 2147483647 w 109"/>
              <a:gd name="T37" fmla="*/ 0 h 68"/>
              <a:gd name="T38" fmla="*/ 2147483647 w 109"/>
              <a:gd name="T39" fmla="*/ 0 h 68"/>
              <a:gd name="T40" fmla="*/ 2147483647 w 109"/>
              <a:gd name="T41" fmla="*/ 2147483647 h 68"/>
              <a:gd name="T42" fmla="*/ 2147483647 w 109"/>
              <a:gd name="T43" fmla="*/ 2147483647 h 68"/>
              <a:gd name="T44" fmla="*/ 2147483647 w 109"/>
              <a:gd name="T45" fmla="*/ 2147483647 h 68"/>
              <a:gd name="T46" fmla="*/ 2147483647 w 109"/>
              <a:gd name="T47" fmla="*/ 2147483647 h 68"/>
              <a:gd name="T48" fmla="*/ 2147483647 w 109"/>
              <a:gd name="T49" fmla="*/ 2147483647 h 68"/>
              <a:gd name="T50" fmla="*/ 2147483647 w 109"/>
              <a:gd name="T51" fmla="*/ 2147483647 h 68"/>
              <a:gd name="T52" fmla="*/ 2147483647 w 109"/>
              <a:gd name="T53" fmla="*/ 2147483647 h 68"/>
              <a:gd name="T54" fmla="*/ 2147483647 w 109"/>
              <a:gd name="T55" fmla="*/ 2147483647 h 68"/>
              <a:gd name="T56" fmla="*/ 2147483647 w 109"/>
              <a:gd name="T57" fmla="*/ 2147483647 h 68"/>
              <a:gd name="T58" fmla="*/ 2147483647 w 109"/>
              <a:gd name="T59" fmla="*/ 2147483647 h 68"/>
              <a:gd name="T60" fmla="*/ 2147483647 w 109"/>
              <a:gd name="T61" fmla="*/ 0 h 68"/>
              <a:gd name="T62" fmla="*/ 2147483647 w 109"/>
              <a:gd name="T63" fmla="*/ 0 h 68"/>
              <a:gd name="T64" fmla="*/ 2147483647 w 109"/>
              <a:gd name="T65" fmla="*/ 0 h 68"/>
              <a:gd name="T66" fmla="*/ 2147483647 w 109"/>
              <a:gd name="T67" fmla="*/ 0 h 68"/>
              <a:gd name="T68" fmla="*/ 2147483647 w 109"/>
              <a:gd name="T69" fmla="*/ 0 h 68"/>
              <a:gd name="T70" fmla="*/ 2147483647 w 109"/>
              <a:gd name="T71" fmla="*/ 0 h 68"/>
              <a:gd name="T72" fmla="*/ 2147483647 w 109"/>
              <a:gd name="T73" fmla="*/ 2147483647 h 68"/>
              <a:gd name="T74" fmla="*/ 2147483647 w 109"/>
              <a:gd name="T75" fmla="*/ 2147483647 h 68"/>
              <a:gd name="T76" fmla="*/ 2147483647 w 109"/>
              <a:gd name="T77" fmla="*/ 2147483647 h 68"/>
              <a:gd name="T78" fmla="*/ 2147483647 w 109"/>
              <a:gd name="T79" fmla="*/ 2147483647 h 68"/>
              <a:gd name="T80" fmla="*/ 2147483647 w 109"/>
              <a:gd name="T81" fmla="*/ 2147483647 h 68"/>
              <a:gd name="T82" fmla="*/ 2147483647 w 109"/>
              <a:gd name="T83" fmla="*/ 2147483647 h 68"/>
              <a:gd name="T84" fmla="*/ 2147483647 w 109"/>
              <a:gd name="T85" fmla="*/ 2147483647 h 68"/>
              <a:gd name="T86" fmla="*/ 2147483647 w 109"/>
              <a:gd name="T87" fmla="*/ 2147483647 h 68"/>
              <a:gd name="T88" fmla="*/ 2147483647 w 109"/>
              <a:gd name="T89" fmla="*/ 2147483647 h 68"/>
              <a:gd name="T90" fmla="*/ 2147483647 w 109"/>
              <a:gd name="T91" fmla="*/ 2147483647 h 68"/>
              <a:gd name="T92" fmla="*/ 2147483647 w 109"/>
              <a:gd name="T93" fmla="*/ 0 h 68"/>
              <a:gd name="T94" fmla="*/ 0 w 109"/>
              <a:gd name="T95" fmla="*/ 0 h 68"/>
              <a:gd name="T96" fmla="*/ 0 w 109"/>
              <a:gd name="T97" fmla="*/ 0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9"/>
              <a:gd name="T148" fmla="*/ 0 h 68"/>
              <a:gd name="T149" fmla="*/ 109 w 109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9" h="68">
                <a:moveTo>
                  <a:pt x="0" y="0"/>
                </a:moveTo>
                <a:lnTo>
                  <a:pt x="27" y="0"/>
                </a:lnTo>
                <a:lnTo>
                  <a:pt x="23" y="0"/>
                </a:lnTo>
                <a:lnTo>
                  <a:pt x="23" y="4"/>
                </a:lnTo>
                <a:lnTo>
                  <a:pt x="23" y="8"/>
                </a:lnTo>
                <a:lnTo>
                  <a:pt x="23" y="12"/>
                </a:lnTo>
                <a:lnTo>
                  <a:pt x="38" y="49"/>
                </a:lnTo>
                <a:lnTo>
                  <a:pt x="53" y="15"/>
                </a:lnTo>
                <a:lnTo>
                  <a:pt x="49" y="8"/>
                </a:lnTo>
                <a:lnTo>
                  <a:pt x="45" y="4"/>
                </a:lnTo>
                <a:lnTo>
                  <a:pt x="45" y="0"/>
                </a:lnTo>
                <a:lnTo>
                  <a:pt x="42" y="0"/>
                </a:lnTo>
                <a:lnTo>
                  <a:pt x="38" y="0"/>
                </a:lnTo>
                <a:lnTo>
                  <a:pt x="68" y="0"/>
                </a:lnTo>
                <a:lnTo>
                  <a:pt x="64" y="0"/>
                </a:lnTo>
                <a:lnTo>
                  <a:pt x="64" y="4"/>
                </a:lnTo>
                <a:lnTo>
                  <a:pt x="60" y="4"/>
                </a:lnTo>
                <a:lnTo>
                  <a:pt x="60" y="8"/>
                </a:lnTo>
                <a:lnTo>
                  <a:pt x="64" y="12"/>
                </a:lnTo>
                <a:lnTo>
                  <a:pt x="79" y="49"/>
                </a:lnTo>
                <a:lnTo>
                  <a:pt x="94" y="12"/>
                </a:lnTo>
                <a:lnTo>
                  <a:pt x="94" y="8"/>
                </a:lnTo>
                <a:lnTo>
                  <a:pt x="98" y="4"/>
                </a:lnTo>
                <a:lnTo>
                  <a:pt x="94" y="4"/>
                </a:lnTo>
                <a:lnTo>
                  <a:pt x="94" y="0"/>
                </a:lnTo>
                <a:lnTo>
                  <a:pt x="90" y="0"/>
                </a:lnTo>
                <a:lnTo>
                  <a:pt x="87" y="0"/>
                </a:lnTo>
                <a:lnTo>
                  <a:pt x="109" y="0"/>
                </a:lnTo>
                <a:lnTo>
                  <a:pt x="102" y="4"/>
                </a:lnTo>
                <a:lnTo>
                  <a:pt x="98" y="12"/>
                </a:lnTo>
                <a:lnTo>
                  <a:pt x="79" y="68"/>
                </a:lnTo>
                <a:lnTo>
                  <a:pt x="75" y="68"/>
                </a:lnTo>
                <a:lnTo>
                  <a:pt x="57" y="23"/>
                </a:lnTo>
                <a:lnTo>
                  <a:pt x="34" y="68"/>
                </a:lnTo>
                <a:lnTo>
                  <a:pt x="30" y="68"/>
                </a:lnTo>
                <a:lnTo>
                  <a:pt x="12" y="12"/>
                </a:lnTo>
                <a:lnTo>
                  <a:pt x="8" y="8"/>
                </a:lnTo>
                <a:lnTo>
                  <a:pt x="4" y="4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7" name="Freeform 42"/>
          <p:cNvSpPr>
            <a:spLocks noEditPoints="1"/>
          </p:cNvSpPr>
          <p:nvPr/>
        </p:nvSpPr>
        <p:spPr bwMode="auto">
          <a:xfrm>
            <a:off x="1303338" y="3362325"/>
            <a:ext cx="106362" cy="117475"/>
          </a:xfrm>
          <a:custGeom>
            <a:avLst/>
            <a:gdLst>
              <a:gd name="T0" fmla="*/ 2147483647 w 64"/>
              <a:gd name="T1" fmla="*/ 0 h 71"/>
              <a:gd name="T2" fmla="*/ 2147483647 w 64"/>
              <a:gd name="T3" fmla="*/ 0 h 71"/>
              <a:gd name="T4" fmla="*/ 2147483647 w 64"/>
              <a:gd name="T5" fmla="*/ 2147483647 h 71"/>
              <a:gd name="T6" fmla="*/ 2147483647 w 64"/>
              <a:gd name="T7" fmla="*/ 2147483647 h 71"/>
              <a:gd name="T8" fmla="*/ 2147483647 w 64"/>
              <a:gd name="T9" fmla="*/ 2147483647 h 71"/>
              <a:gd name="T10" fmla="*/ 2147483647 w 64"/>
              <a:gd name="T11" fmla="*/ 2147483647 h 71"/>
              <a:gd name="T12" fmla="*/ 2147483647 w 64"/>
              <a:gd name="T13" fmla="*/ 2147483647 h 71"/>
              <a:gd name="T14" fmla="*/ 2147483647 w 64"/>
              <a:gd name="T15" fmla="*/ 2147483647 h 71"/>
              <a:gd name="T16" fmla="*/ 2147483647 w 64"/>
              <a:gd name="T17" fmla="*/ 2147483647 h 71"/>
              <a:gd name="T18" fmla="*/ 2147483647 w 64"/>
              <a:gd name="T19" fmla="*/ 2147483647 h 71"/>
              <a:gd name="T20" fmla="*/ 2147483647 w 64"/>
              <a:gd name="T21" fmla="*/ 2147483647 h 71"/>
              <a:gd name="T22" fmla="*/ 2147483647 w 64"/>
              <a:gd name="T23" fmla="*/ 2147483647 h 71"/>
              <a:gd name="T24" fmla="*/ 2147483647 w 64"/>
              <a:gd name="T25" fmla="*/ 2147483647 h 71"/>
              <a:gd name="T26" fmla="*/ 2147483647 w 64"/>
              <a:gd name="T27" fmla="*/ 2147483647 h 71"/>
              <a:gd name="T28" fmla="*/ 2147483647 w 64"/>
              <a:gd name="T29" fmla="*/ 2147483647 h 71"/>
              <a:gd name="T30" fmla="*/ 2147483647 w 64"/>
              <a:gd name="T31" fmla="*/ 2147483647 h 71"/>
              <a:gd name="T32" fmla="*/ 0 w 64"/>
              <a:gd name="T33" fmla="*/ 2147483647 h 71"/>
              <a:gd name="T34" fmla="*/ 0 w 64"/>
              <a:gd name="T35" fmla="*/ 2147483647 h 71"/>
              <a:gd name="T36" fmla="*/ 2147483647 w 64"/>
              <a:gd name="T37" fmla="*/ 2147483647 h 71"/>
              <a:gd name="T38" fmla="*/ 2147483647 w 64"/>
              <a:gd name="T39" fmla="*/ 2147483647 h 71"/>
              <a:gd name="T40" fmla="*/ 2147483647 w 64"/>
              <a:gd name="T41" fmla="*/ 2147483647 h 71"/>
              <a:gd name="T42" fmla="*/ 2147483647 w 64"/>
              <a:gd name="T43" fmla="*/ 0 h 71"/>
              <a:gd name="T44" fmla="*/ 2147483647 w 64"/>
              <a:gd name="T45" fmla="*/ 0 h 71"/>
              <a:gd name="T46" fmla="*/ 2147483647 w 64"/>
              <a:gd name="T47" fmla="*/ 2147483647 h 71"/>
              <a:gd name="T48" fmla="*/ 2147483647 w 64"/>
              <a:gd name="T49" fmla="*/ 2147483647 h 71"/>
              <a:gd name="T50" fmla="*/ 2147483647 w 64"/>
              <a:gd name="T51" fmla="*/ 2147483647 h 71"/>
              <a:gd name="T52" fmla="*/ 2147483647 w 64"/>
              <a:gd name="T53" fmla="*/ 2147483647 h 71"/>
              <a:gd name="T54" fmla="*/ 2147483647 w 64"/>
              <a:gd name="T55" fmla="*/ 2147483647 h 71"/>
              <a:gd name="T56" fmla="*/ 2147483647 w 64"/>
              <a:gd name="T57" fmla="*/ 2147483647 h 71"/>
              <a:gd name="T58" fmla="*/ 2147483647 w 64"/>
              <a:gd name="T59" fmla="*/ 2147483647 h 71"/>
              <a:gd name="T60" fmla="*/ 2147483647 w 64"/>
              <a:gd name="T61" fmla="*/ 2147483647 h 71"/>
              <a:gd name="T62" fmla="*/ 2147483647 w 64"/>
              <a:gd name="T63" fmla="*/ 2147483647 h 71"/>
              <a:gd name="T64" fmla="*/ 2147483647 w 64"/>
              <a:gd name="T65" fmla="*/ 2147483647 h 71"/>
              <a:gd name="T66" fmla="*/ 2147483647 w 64"/>
              <a:gd name="T67" fmla="*/ 2147483647 h 71"/>
              <a:gd name="T68" fmla="*/ 2147483647 w 64"/>
              <a:gd name="T69" fmla="*/ 2147483647 h 71"/>
              <a:gd name="T70" fmla="*/ 2147483647 w 64"/>
              <a:gd name="T71" fmla="*/ 2147483647 h 71"/>
              <a:gd name="T72" fmla="*/ 2147483647 w 64"/>
              <a:gd name="T73" fmla="*/ 2147483647 h 71"/>
              <a:gd name="T74" fmla="*/ 2147483647 w 64"/>
              <a:gd name="T75" fmla="*/ 2147483647 h 71"/>
              <a:gd name="T76" fmla="*/ 2147483647 w 64"/>
              <a:gd name="T77" fmla="*/ 2147483647 h 71"/>
              <a:gd name="T78" fmla="*/ 2147483647 w 64"/>
              <a:gd name="T79" fmla="*/ 2147483647 h 71"/>
              <a:gd name="T80" fmla="*/ 2147483647 w 64"/>
              <a:gd name="T81" fmla="*/ 2147483647 h 71"/>
              <a:gd name="T82" fmla="*/ 2147483647 w 64"/>
              <a:gd name="T83" fmla="*/ 2147483647 h 71"/>
              <a:gd name="T84" fmla="*/ 2147483647 w 64"/>
              <a:gd name="T85" fmla="*/ 2147483647 h 7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4"/>
              <a:gd name="T130" fmla="*/ 0 h 71"/>
              <a:gd name="T131" fmla="*/ 64 w 64"/>
              <a:gd name="T132" fmla="*/ 71 h 7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4" h="71">
                <a:moveTo>
                  <a:pt x="34" y="0"/>
                </a:moveTo>
                <a:lnTo>
                  <a:pt x="41" y="0"/>
                </a:lnTo>
                <a:lnTo>
                  <a:pt x="49" y="3"/>
                </a:lnTo>
                <a:lnTo>
                  <a:pt x="56" y="11"/>
                </a:lnTo>
                <a:lnTo>
                  <a:pt x="64" y="22"/>
                </a:lnTo>
                <a:lnTo>
                  <a:pt x="64" y="33"/>
                </a:lnTo>
                <a:lnTo>
                  <a:pt x="64" y="45"/>
                </a:lnTo>
                <a:lnTo>
                  <a:pt x="60" y="52"/>
                </a:lnTo>
                <a:lnTo>
                  <a:pt x="56" y="60"/>
                </a:lnTo>
                <a:lnTo>
                  <a:pt x="49" y="67"/>
                </a:lnTo>
                <a:lnTo>
                  <a:pt x="41" y="71"/>
                </a:lnTo>
                <a:lnTo>
                  <a:pt x="34" y="71"/>
                </a:lnTo>
                <a:lnTo>
                  <a:pt x="23" y="71"/>
                </a:lnTo>
                <a:lnTo>
                  <a:pt x="15" y="63"/>
                </a:lnTo>
                <a:lnTo>
                  <a:pt x="8" y="60"/>
                </a:lnTo>
                <a:lnTo>
                  <a:pt x="4" y="48"/>
                </a:lnTo>
                <a:lnTo>
                  <a:pt x="0" y="37"/>
                </a:lnTo>
                <a:lnTo>
                  <a:pt x="0" y="26"/>
                </a:lnTo>
                <a:lnTo>
                  <a:pt x="4" y="18"/>
                </a:lnTo>
                <a:lnTo>
                  <a:pt x="11" y="11"/>
                </a:lnTo>
                <a:lnTo>
                  <a:pt x="19" y="3"/>
                </a:lnTo>
                <a:lnTo>
                  <a:pt x="26" y="0"/>
                </a:lnTo>
                <a:lnTo>
                  <a:pt x="34" y="0"/>
                </a:lnTo>
                <a:close/>
                <a:moveTo>
                  <a:pt x="30" y="3"/>
                </a:moveTo>
                <a:lnTo>
                  <a:pt x="26" y="7"/>
                </a:lnTo>
                <a:lnTo>
                  <a:pt x="23" y="7"/>
                </a:lnTo>
                <a:lnTo>
                  <a:pt x="19" y="11"/>
                </a:lnTo>
                <a:lnTo>
                  <a:pt x="15" y="15"/>
                </a:lnTo>
                <a:lnTo>
                  <a:pt x="15" y="22"/>
                </a:lnTo>
                <a:lnTo>
                  <a:pt x="15" y="30"/>
                </a:lnTo>
                <a:lnTo>
                  <a:pt x="15" y="45"/>
                </a:lnTo>
                <a:lnTo>
                  <a:pt x="19" y="56"/>
                </a:lnTo>
                <a:lnTo>
                  <a:pt x="26" y="63"/>
                </a:lnTo>
                <a:lnTo>
                  <a:pt x="34" y="67"/>
                </a:lnTo>
                <a:lnTo>
                  <a:pt x="41" y="63"/>
                </a:lnTo>
                <a:lnTo>
                  <a:pt x="49" y="60"/>
                </a:lnTo>
                <a:lnTo>
                  <a:pt x="53" y="52"/>
                </a:lnTo>
                <a:lnTo>
                  <a:pt x="53" y="41"/>
                </a:lnTo>
                <a:lnTo>
                  <a:pt x="53" y="30"/>
                </a:lnTo>
                <a:lnTo>
                  <a:pt x="49" y="18"/>
                </a:lnTo>
                <a:lnTo>
                  <a:pt x="45" y="11"/>
                </a:lnTo>
                <a:lnTo>
                  <a:pt x="38" y="7"/>
                </a:lnTo>
                <a:lnTo>
                  <a:pt x="30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8" name="Freeform 43"/>
          <p:cNvSpPr>
            <a:spLocks/>
          </p:cNvSpPr>
          <p:nvPr/>
        </p:nvSpPr>
        <p:spPr bwMode="auto">
          <a:xfrm>
            <a:off x="1422400" y="3362325"/>
            <a:ext cx="80963" cy="111125"/>
          </a:xfrm>
          <a:custGeom>
            <a:avLst/>
            <a:gdLst>
              <a:gd name="T0" fmla="*/ 2147483647 w 49"/>
              <a:gd name="T1" fmla="*/ 0 h 67"/>
              <a:gd name="T2" fmla="*/ 2147483647 w 49"/>
              <a:gd name="T3" fmla="*/ 2147483647 h 67"/>
              <a:gd name="T4" fmla="*/ 2147483647 w 49"/>
              <a:gd name="T5" fmla="*/ 2147483647 h 67"/>
              <a:gd name="T6" fmla="*/ 2147483647 w 49"/>
              <a:gd name="T7" fmla="*/ 2147483647 h 67"/>
              <a:gd name="T8" fmla="*/ 2147483647 w 49"/>
              <a:gd name="T9" fmla="*/ 0 h 67"/>
              <a:gd name="T10" fmla="*/ 2147483647 w 49"/>
              <a:gd name="T11" fmla="*/ 0 h 67"/>
              <a:gd name="T12" fmla="*/ 2147483647 w 49"/>
              <a:gd name="T13" fmla="*/ 2147483647 h 67"/>
              <a:gd name="T14" fmla="*/ 2147483647 w 49"/>
              <a:gd name="T15" fmla="*/ 2147483647 h 67"/>
              <a:gd name="T16" fmla="*/ 2147483647 w 49"/>
              <a:gd name="T17" fmla="*/ 2147483647 h 67"/>
              <a:gd name="T18" fmla="*/ 2147483647 w 49"/>
              <a:gd name="T19" fmla="*/ 2147483647 h 67"/>
              <a:gd name="T20" fmla="*/ 2147483647 w 49"/>
              <a:gd name="T21" fmla="*/ 2147483647 h 67"/>
              <a:gd name="T22" fmla="*/ 2147483647 w 49"/>
              <a:gd name="T23" fmla="*/ 2147483647 h 67"/>
              <a:gd name="T24" fmla="*/ 2147483647 w 49"/>
              <a:gd name="T25" fmla="*/ 2147483647 h 67"/>
              <a:gd name="T26" fmla="*/ 2147483647 w 49"/>
              <a:gd name="T27" fmla="*/ 2147483647 h 67"/>
              <a:gd name="T28" fmla="*/ 2147483647 w 49"/>
              <a:gd name="T29" fmla="*/ 2147483647 h 67"/>
              <a:gd name="T30" fmla="*/ 2147483647 w 49"/>
              <a:gd name="T31" fmla="*/ 2147483647 h 67"/>
              <a:gd name="T32" fmla="*/ 2147483647 w 49"/>
              <a:gd name="T33" fmla="*/ 2147483647 h 67"/>
              <a:gd name="T34" fmla="*/ 2147483647 w 49"/>
              <a:gd name="T35" fmla="*/ 2147483647 h 67"/>
              <a:gd name="T36" fmla="*/ 2147483647 w 49"/>
              <a:gd name="T37" fmla="*/ 2147483647 h 67"/>
              <a:gd name="T38" fmla="*/ 2147483647 w 49"/>
              <a:gd name="T39" fmla="*/ 2147483647 h 67"/>
              <a:gd name="T40" fmla="*/ 2147483647 w 49"/>
              <a:gd name="T41" fmla="*/ 2147483647 h 67"/>
              <a:gd name="T42" fmla="*/ 2147483647 w 49"/>
              <a:gd name="T43" fmla="*/ 2147483647 h 67"/>
              <a:gd name="T44" fmla="*/ 2147483647 w 49"/>
              <a:gd name="T45" fmla="*/ 2147483647 h 67"/>
              <a:gd name="T46" fmla="*/ 2147483647 w 49"/>
              <a:gd name="T47" fmla="*/ 2147483647 h 67"/>
              <a:gd name="T48" fmla="*/ 2147483647 w 49"/>
              <a:gd name="T49" fmla="*/ 2147483647 h 67"/>
              <a:gd name="T50" fmla="*/ 2147483647 w 49"/>
              <a:gd name="T51" fmla="*/ 2147483647 h 67"/>
              <a:gd name="T52" fmla="*/ 2147483647 w 49"/>
              <a:gd name="T53" fmla="*/ 2147483647 h 67"/>
              <a:gd name="T54" fmla="*/ 2147483647 w 49"/>
              <a:gd name="T55" fmla="*/ 2147483647 h 67"/>
              <a:gd name="T56" fmla="*/ 2147483647 w 49"/>
              <a:gd name="T57" fmla="*/ 2147483647 h 67"/>
              <a:gd name="T58" fmla="*/ 0 w 49"/>
              <a:gd name="T59" fmla="*/ 2147483647 h 67"/>
              <a:gd name="T60" fmla="*/ 0 w 49"/>
              <a:gd name="T61" fmla="*/ 2147483647 h 67"/>
              <a:gd name="T62" fmla="*/ 2147483647 w 49"/>
              <a:gd name="T63" fmla="*/ 2147483647 h 67"/>
              <a:gd name="T64" fmla="*/ 2147483647 w 49"/>
              <a:gd name="T65" fmla="*/ 2147483647 h 67"/>
              <a:gd name="T66" fmla="*/ 2147483647 w 49"/>
              <a:gd name="T67" fmla="*/ 2147483647 h 67"/>
              <a:gd name="T68" fmla="*/ 2147483647 w 49"/>
              <a:gd name="T69" fmla="*/ 2147483647 h 67"/>
              <a:gd name="T70" fmla="*/ 2147483647 w 49"/>
              <a:gd name="T71" fmla="*/ 2147483647 h 67"/>
              <a:gd name="T72" fmla="*/ 2147483647 w 49"/>
              <a:gd name="T73" fmla="*/ 2147483647 h 67"/>
              <a:gd name="T74" fmla="*/ 2147483647 w 49"/>
              <a:gd name="T75" fmla="*/ 2147483647 h 67"/>
              <a:gd name="T76" fmla="*/ 2147483647 w 49"/>
              <a:gd name="T77" fmla="*/ 2147483647 h 67"/>
              <a:gd name="T78" fmla="*/ 2147483647 w 49"/>
              <a:gd name="T79" fmla="*/ 2147483647 h 67"/>
              <a:gd name="T80" fmla="*/ 2147483647 w 49"/>
              <a:gd name="T81" fmla="*/ 2147483647 h 67"/>
              <a:gd name="T82" fmla="*/ 2147483647 w 49"/>
              <a:gd name="T83" fmla="*/ 2147483647 h 67"/>
              <a:gd name="T84" fmla="*/ 2147483647 w 49"/>
              <a:gd name="T85" fmla="*/ 2147483647 h 67"/>
              <a:gd name="T86" fmla="*/ 2147483647 w 49"/>
              <a:gd name="T87" fmla="*/ 2147483647 h 67"/>
              <a:gd name="T88" fmla="*/ 2147483647 w 49"/>
              <a:gd name="T89" fmla="*/ 2147483647 h 67"/>
              <a:gd name="T90" fmla="*/ 2147483647 w 49"/>
              <a:gd name="T91" fmla="*/ 2147483647 h 67"/>
              <a:gd name="T92" fmla="*/ 0 w 49"/>
              <a:gd name="T93" fmla="*/ 2147483647 h 67"/>
              <a:gd name="T94" fmla="*/ 2147483647 w 49"/>
              <a:gd name="T95" fmla="*/ 0 h 67"/>
              <a:gd name="T96" fmla="*/ 2147483647 w 49"/>
              <a:gd name="T97" fmla="*/ 0 h 6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9"/>
              <a:gd name="T148" fmla="*/ 0 h 67"/>
              <a:gd name="T149" fmla="*/ 49 w 49"/>
              <a:gd name="T150" fmla="*/ 67 h 6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9" h="67">
                <a:moveTo>
                  <a:pt x="23" y="0"/>
                </a:moveTo>
                <a:lnTo>
                  <a:pt x="23" y="18"/>
                </a:lnTo>
                <a:lnTo>
                  <a:pt x="30" y="7"/>
                </a:lnTo>
                <a:lnTo>
                  <a:pt x="34" y="3"/>
                </a:lnTo>
                <a:lnTo>
                  <a:pt x="42" y="0"/>
                </a:lnTo>
                <a:lnTo>
                  <a:pt x="46" y="0"/>
                </a:lnTo>
                <a:lnTo>
                  <a:pt x="49" y="3"/>
                </a:lnTo>
                <a:lnTo>
                  <a:pt x="49" y="7"/>
                </a:lnTo>
                <a:lnTo>
                  <a:pt x="49" y="11"/>
                </a:lnTo>
                <a:lnTo>
                  <a:pt x="49" y="15"/>
                </a:lnTo>
                <a:lnTo>
                  <a:pt x="46" y="18"/>
                </a:lnTo>
                <a:lnTo>
                  <a:pt x="42" y="15"/>
                </a:lnTo>
                <a:lnTo>
                  <a:pt x="38" y="15"/>
                </a:lnTo>
                <a:lnTo>
                  <a:pt x="34" y="11"/>
                </a:lnTo>
                <a:lnTo>
                  <a:pt x="30" y="11"/>
                </a:lnTo>
                <a:lnTo>
                  <a:pt x="27" y="18"/>
                </a:lnTo>
                <a:lnTo>
                  <a:pt x="23" y="22"/>
                </a:lnTo>
                <a:lnTo>
                  <a:pt x="23" y="52"/>
                </a:lnTo>
                <a:lnTo>
                  <a:pt x="23" y="60"/>
                </a:lnTo>
                <a:lnTo>
                  <a:pt x="27" y="63"/>
                </a:lnTo>
                <a:lnTo>
                  <a:pt x="30" y="67"/>
                </a:lnTo>
                <a:lnTo>
                  <a:pt x="38" y="67"/>
                </a:lnTo>
                <a:lnTo>
                  <a:pt x="0" y="67"/>
                </a:lnTo>
                <a:lnTo>
                  <a:pt x="4" y="67"/>
                </a:lnTo>
                <a:lnTo>
                  <a:pt x="8" y="67"/>
                </a:lnTo>
                <a:lnTo>
                  <a:pt x="12" y="63"/>
                </a:lnTo>
                <a:lnTo>
                  <a:pt x="12" y="60"/>
                </a:lnTo>
                <a:lnTo>
                  <a:pt x="12" y="52"/>
                </a:lnTo>
                <a:lnTo>
                  <a:pt x="12" y="30"/>
                </a:lnTo>
                <a:lnTo>
                  <a:pt x="12" y="18"/>
                </a:lnTo>
                <a:lnTo>
                  <a:pt x="12" y="15"/>
                </a:lnTo>
                <a:lnTo>
                  <a:pt x="12" y="11"/>
                </a:lnTo>
                <a:lnTo>
                  <a:pt x="8" y="11"/>
                </a:lnTo>
                <a:lnTo>
                  <a:pt x="8" y="7"/>
                </a:lnTo>
                <a:lnTo>
                  <a:pt x="4" y="7"/>
                </a:lnTo>
                <a:lnTo>
                  <a:pt x="4" y="11"/>
                </a:lnTo>
                <a:lnTo>
                  <a:pt x="0" y="7"/>
                </a:lnTo>
                <a:lnTo>
                  <a:pt x="19" y="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9" name="Freeform 44"/>
          <p:cNvSpPr>
            <a:spLocks/>
          </p:cNvSpPr>
          <p:nvPr/>
        </p:nvSpPr>
        <p:spPr bwMode="auto">
          <a:xfrm>
            <a:off x="1509713" y="3305175"/>
            <a:ext cx="117475" cy="168275"/>
          </a:xfrm>
          <a:custGeom>
            <a:avLst/>
            <a:gdLst>
              <a:gd name="T0" fmla="*/ 2147483647 w 71"/>
              <a:gd name="T1" fmla="*/ 2147483647 h 101"/>
              <a:gd name="T2" fmla="*/ 2147483647 w 71"/>
              <a:gd name="T3" fmla="*/ 2147483647 h 101"/>
              <a:gd name="T4" fmla="*/ 2147483647 w 71"/>
              <a:gd name="T5" fmla="*/ 2147483647 h 101"/>
              <a:gd name="T6" fmla="*/ 2147483647 w 71"/>
              <a:gd name="T7" fmla="*/ 2147483647 h 101"/>
              <a:gd name="T8" fmla="*/ 2147483647 w 71"/>
              <a:gd name="T9" fmla="*/ 2147483647 h 101"/>
              <a:gd name="T10" fmla="*/ 2147483647 w 71"/>
              <a:gd name="T11" fmla="*/ 2147483647 h 101"/>
              <a:gd name="T12" fmla="*/ 2147483647 w 71"/>
              <a:gd name="T13" fmla="*/ 2147483647 h 101"/>
              <a:gd name="T14" fmla="*/ 2147483647 w 71"/>
              <a:gd name="T15" fmla="*/ 2147483647 h 101"/>
              <a:gd name="T16" fmla="*/ 2147483647 w 71"/>
              <a:gd name="T17" fmla="*/ 2147483647 h 101"/>
              <a:gd name="T18" fmla="*/ 2147483647 w 71"/>
              <a:gd name="T19" fmla="*/ 2147483647 h 101"/>
              <a:gd name="T20" fmla="*/ 2147483647 w 71"/>
              <a:gd name="T21" fmla="*/ 2147483647 h 101"/>
              <a:gd name="T22" fmla="*/ 2147483647 w 71"/>
              <a:gd name="T23" fmla="*/ 2147483647 h 101"/>
              <a:gd name="T24" fmla="*/ 2147483647 w 71"/>
              <a:gd name="T25" fmla="*/ 2147483647 h 101"/>
              <a:gd name="T26" fmla="*/ 2147483647 w 71"/>
              <a:gd name="T27" fmla="*/ 2147483647 h 101"/>
              <a:gd name="T28" fmla="*/ 2147483647 w 71"/>
              <a:gd name="T29" fmla="*/ 2147483647 h 101"/>
              <a:gd name="T30" fmla="*/ 2147483647 w 71"/>
              <a:gd name="T31" fmla="*/ 2147483647 h 101"/>
              <a:gd name="T32" fmla="*/ 2147483647 w 71"/>
              <a:gd name="T33" fmla="*/ 2147483647 h 101"/>
              <a:gd name="T34" fmla="*/ 2147483647 w 71"/>
              <a:gd name="T35" fmla="*/ 2147483647 h 101"/>
              <a:gd name="T36" fmla="*/ 2147483647 w 71"/>
              <a:gd name="T37" fmla="*/ 2147483647 h 101"/>
              <a:gd name="T38" fmla="*/ 2147483647 w 71"/>
              <a:gd name="T39" fmla="*/ 2147483647 h 101"/>
              <a:gd name="T40" fmla="*/ 2147483647 w 71"/>
              <a:gd name="T41" fmla="*/ 2147483647 h 101"/>
              <a:gd name="T42" fmla="*/ 2147483647 w 71"/>
              <a:gd name="T43" fmla="*/ 2147483647 h 101"/>
              <a:gd name="T44" fmla="*/ 0 w 71"/>
              <a:gd name="T45" fmla="*/ 2147483647 h 101"/>
              <a:gd name="T46" fmla="*/ 2147483647 w 71"/>
              <a:gd name="T47" fmla="*/ 2147483647 h 101"/>
              <a:gd name="T48" fmla="*/ 2147483647 w 71"/>
              <a:gd name="T49" fmla="*/ 2147483647 h 101"/>
              <a:gd name="T50" fmla="*/ 2147483647 w 71"/>
              <a:gd name="T51" fmla="*/ 2147483647 h 101"/>
              <a:gd name="T52" fmla="*/ 2147483647 w 71"/>
              <a:gd name="T53" fmla="*/ 2147483647 h 101"/>
              <a:gd name="T54" fmla="*/ 2147483647 w 71"/>
              <a:gd name="T55" fmla="*/ 2147483647 h 101"/>
              <a:gd name="T56" fmla="*/ 2147483647 w 71"/>
              <a:gd name="T57" fmla="*/ 2147483647 h 101"/>
              <a:gd name="T58" fmla="*/ 2147483647 w 71"/>
              <a:gd name="T59" fmla="*/ 2147483647 h 101"/>
              <a:gd name="T60" fmla="*/ 0 w 71"/>
              <a:gd name="T61" fmla="*/ 2147483647 h 101"/>
              <a:gd name="T62" fmla="*/ 2147483647 w 71"/>
              <a:gd name="T63" fmla="*/ 0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1"/>
              <a:gd name="T97" fmla="*/ 0 h 101"/>
              <a:gd name="T98" fmla="*/ 71 w 71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1" h="101">
                <a:moveTo>
                  <a:pt x="23" y="0"/>
                </a:moveTo>
                <a:lnTo>
                  <a:pt x="23" y="64"/>
                </a:lnTo>
                <a:lnTo>
                  <a:pt x="38" y="49"/>
                </a:lnTo>
                <a:lnTo>
                  <a:pt x="45" y="45"/>
                </a:lnTo>
                <a:lnTo>
                  <a:pt x="45" y="41"/>
                </a:lnTo>
                <a:lnTo>
                  <a:pt x="45" y="37"/>
                </a:lnTo>
                <a:lnTo>
                  <a:pt x="41" y="37"/>
                </a:lnTo>
                <a:lnTo>
                  <a:pt x="68" y="37"/>
                </a:lnTo>
                <a:lnTo>
                  <a:pt x="64" y="37"/>
                </a:lnTo>
                <a:lnTo>
                  <a:pt x="60" y="37"/>
                </a:lnTo>
                <a:lnTo>
                  <a:pt x="56" y="41"/>
                </a:lnTo>
                <a:lnTo>
                  <a:pt x="53" y="45"/>
                </a:lnTo>
                <a:lnTo>
                  <a:pt x="34" y="60"/>
                </a:lnTo>
                <a:lnTo>
                  <a:pt x="53" y="82"/>
                </a:lnTo>
                <a:lnTo>
                  <a:pt x="56" y="90"/>
                </a:lnTo>
                <a:lnTo>
                  <a:pt x="60" y="94"/>
                </a:lnTo>
                <a:lnTo>
                  <a:pt x="64" y="97"/>
                </a:lnTo>
                <a:lnTo>
                  <a:pt x="68" y="97"/>
                </a:lnTo>
                <a:lnTo>
                  <a:pt x="68" y="101"/>
                </a:lnTo>
                <a:lnTo>
                  <a:pt x="71" y="101"/>
                </a:lnTo>
                <a:lnTo>
                  <a:pt x="41" y="101"/>
                </a:lnTo>
                <a:lnTo>
                  <a:pt x="45" y="101"/>
                </a:lnTo>
                <a:lnTo>
                  <a:pt x="45" y="97"/>
                </a:lnTo>
                <a:lnTo>
                  <a:pt x="45" y="94"/>
                </a:lnTo>
                <a:lnTo>
                  <a:pt x="41" y="90"/>
                </a:lnTo>
                <a:lnTo>
                  <a:pt x="23" y="64"/>
                </a:lnTo>
                <a:lnTo>
                  <a:pt x="23" y="86"/>
                </a:lnTo>
                <a:lnTo>
                  <a:pt x="23" y="94"/>
                </a:lnTo>
                <a:lnTo>
                  <a:pt x="23" y="97"/>
                </a:lnTo>
                <a:lnTo>
                  <a:pt x="23" y="101"/>
                </a:lnTo>
                <a:lnTo>
                  <a:pt x="26" y="101"/>
                </a:lnTo>
                <a:lnTo>
                  <a:pt x="30" y="101"/>
                </a:lnTo>
                <a:lnTo>
                  <a:pt x="0" y="101"/>
                </a:lnTo>
                <a:lnTo>
                  <a:pt x="4" y="101"/>
                </a:lnTo>
                <a:lnTo>
                  <a:pt x="8" y="97"/>
                </a:lnTo>
                <a:lnTo>
                  <a:pt x="8" y="94"/>
                </a:lnTo>
                <a:lnTo>
                  <a:pt x="8" y="86"/>
                </a:lnTo>
                <a:lnTo>
                  <a:pt x="8" y="26"/>
                </a:lnTo>
                <a:lnTo>
                  <a:pt x="8" y="15"/>
                </a:lnTo>
                <a:lnTo>
                  <a:pt x="8" y="11"/>
                </a:lnTo>
                <a:lnTo>
                  <a:pt x="8" y="7"/>
                </a:lnTo>
                <a:lnTo>
                  <a:pt x="4" y="7"/>
                </a:lnTo>
                <a:lnTo>
                  <a:pt x="0" y="7"/>
                </a:lnTo>
                <a:lnTo>
                  <a:pt x="19" y="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0" name="Freeform 45"/>
          <p:cNvSpPr>
            <a:spLocks noEditPoints="1"/>
          </p:cNvSpPr>
          <p:nvPr/>
        </p:nvSpPr>
        <p:spPr bwMode="auto">
          <a:xfrm>
            <a:off x="1635125" y="3362325"/>
            <a:ext cx="92075" cy="117475"/>
          </a:xfrm>
          <a:custGeom>
            <a:avLst/>
            <a:gdLst>
              <a:gd name="T0" fmla="*/ 2147483647 w 56"/>
              <a:gd name="T1" fmla="*/ 2147483647 h 71"/>
              <a:gd name="T2" fmla="*/ 2147483647 w 56"/>
              <a:gd name="T3" fmla="*/ 2147483647 h 71"/>
              <a:gd name="T4" fmla="*/ 2147483647 w 56"/>
              <a:gd name="T5" fmla="*/ 2147483647 h 71"/>
              <a:gd name="T6" fmla="*/ 2147483647 w 56"/>
              <a:gd name="T7" fmla="*/ 2147483647 h 71"/>
              <a:gd name="T8" fmla="*/ 2147483647 w 56"/>
              <a:gd name="T9" fmla="*/ 2147483647 h 71"/>
              <a:gd name="T10" fmla="*/ 2147483647 w 56"/>
              <a:gd name="T11" fmla="*/ 2147483647 h 71"/>
              <a:gd name="T12" fmla="*/ 2147483647 w 56"/>
              <a:gd name="T13" fmla="*/ 2147483647 h 71"/>
              <a:gd name="T14" fmla="*/ 2147483647 w 56"/>
              <a:gd name="T15" fmla="*/ 2147483647 h 71"/>
              <a:gd name="T16" fmla="*/ 2147483647 w 56"/>
              <a:gd name="T17" fmla="*/ 2147483647 h 71"/>
              <a:gd name="T18" fmla="*/ 2147483647 w 56"/>
              <a:gd name="T19" fmla="*/ 2147483647 h 71"/>
              <a:gd name="T20" fmla="*/ 2147483647 w 56"/>
              <a:gd name="T21" fmla="*/ 2147483647 h 71"/>
              <a:gd name="T22" fmla="*/ 2147483647 w 56"/>
              <a:gd name="T23" fmla="*/ 2147483647 h 71"/>
              <a:gd name="T24" fmla="*/ 2147483647 w 56"/>
              <a:gd name="T25" fmla="*/ 2147483647 h 71"/>
              <a:gd name="T26" fmla="*/ 2147483647 w 56"/>
              <a:gd name="T27" fmla="*/ 2147483647 h 71"/>
              <a:gd name="T28" fmla="*/ 2147483647 w 56"/>
              <a:gd name="T29" fmla="*/ 2147483647 h 71"/>
              <a:gd name="T30" fmla="*/ 2147483647 w 56"/>
              <a:gd name="T31" fmla="*/ 2147483647 h 71"/>
              <a:gd name="T32" fmla="*/ 2147483647 w 56"/>
              <a:gd name="T33" fmla="*/ 2147483647 h 71"/>
              <a:gd name="T34" fmla="*/ 0 w 56"/>
              <a:gd name="T35" fmla="*/ 2147483647 h 71"/>
              <a:gd name="T36" fmla="*/ 0 w 56"/>
              <a:gd name="T37" fmla="*/ 2147483647 h 71"/>
              <a:gd name="T38" fmla="*/ 2147483647 w 56"/>
              <a:gd name="T39" fmla="*/ 2147483647 h 71"/>
              <a:gd name="T40" fmla="*/ 2147483647 w 56"/>
              <a:gd name="T41" fmla="*/ 2147483647 h 71"/>
              <a:gd name="T42" fmla="*/ 2147483647 w 56"/>
              <a:gd name="T43" fmla="*/ 2147483647 h 71"/>
              <a:gd name="T44" fmla="*/ 2147483647 w 56"/>
              <a:gd name="T45" fmla="*/ 0 h 71"/>
              <a:gd name="T46" fmla="*/ 2147483647 w 56"/>
              <a:gd name="T47" fmla="*/ 2147483647 h 71"/>
              <a:gd name="T48" fmla="*/ 2147483647 w 56"/>
              <a:gd name="T49" fmla="*/ 2147483647 h 71"/>
              <a:gd name="T50" fmla="*/ 2147483647 w 56"/>
              <a:gd name="T51" fmla="*/ 2147483647 h 71"/>
              <a:gd name="T52" fmla="*/ 2147483647 w 56"/>
              <a:gd name="T53" fmla="*/ 2147483647 h 71"/>
              <a:gd name="T54" fmla="*/ 2147483647 w 56"/>
              <a:gd name="T55" fmla="*/ 2147483647 h 71"/>
              <a:gd name="T56" fmla="*/ 2147483647 w 56"/>
              <a:gd name="T57" fmla="*/ 2147483647 h 71"/>
              <a:gd name="T58" fmla="*/ 2147483647 w 56"/>
              <a:gd name="T59" fmla="*/ 2147483647 h 71"/>
              <a:gd name="T60" fmla="*/ 2147483647 w 56"/>
              <a:gd name="T61" fmla="*/ 2147483647 h 71"/>
              <a:gd name="T62" fmla="*/ 2147483647 w 56"/>
              <a:gd name="T63" fmla="*/ 2147483647 h 71"/>
              <a:gd name="T64" fmla="*/ 2147483647 w 56"/>
              <a:gd name="T65" fmla="*/ 2147483647 h 71"/>
              <a:gd name="T66" fmla="*/ 2147483647 w 56"/>
              <a:gd name="T67" fmla="*/ 2147483647 h 71"/>
              <a:gd name="T68" fmla="*/ 2147483647 w 56"/>
              <a:gd name="T69" fmla="*/ 2147483647 h 71"/>
              <a:gd name="T70" fmla="*/ 2147483647 w 56"/>
              <a:gd name="T71" fmla="*/ 2147483647 h 71"/>
              <a:gd name="T72" fmla="*/ 2147483647 w 56"/>
              <a:gd name="T73" fmla="*/ 2147483647 h 71"/>
              <a:gd name="T74" fmla="*/ 2147483647 w 56"/>
              <a:gd name="T75" fmla="*/ 2147483647 h 71"/>
              <a:gd name="T76" fmla="*/ 2147483647 w 56"/>
              <a:gd name="T77" fmla="*/ 2147483647 h 71"/>
              <a:gd name="T78" fmla="*/ 2147483647 w 56"/>
              <a:gd name="T79" fmla="*/ 2147483647 h 7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6"/>
              <a:gd name="T121" fmla="*/ 0 h 71"/>
              <a:gd name="T122" fmla="*/ 56 w 56"/>
              <a:gd name="T123" fmla="*/ 71 h 7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6" h="71">
                <a:moveTo>
                  <a:pt x="11" y="26"/>
                </a:moveTo>
                <a:lnTo>
                  <a:pt x="11" y="41"/>
                </a:lnTo>
                <a:lnTo>
                  <a:pt x="19" y="48"/>
                </a:lnTo>
                <a:lnTo>
                  <a:pt x="26" y="56"/>
                </a:lnTo>
                <a:lnTo>
                  <a:pt x="34" y="60"/>
                </a:lnTo>
                <a:lnTo>
                  <a:pt x="41" y="56"/>
                </a:lnTo>
                <a:lnTo>
                  <a:pt x="45" y="56"/>
                </a:lnTo>
                <a:lnTo>
                  <a:pt x="53" y="48"/>
                </a:lnTo>
                <a:lnTo>
                  <a:pt x="56" y="41"/>
                </a:lnTo>
                <a:lnTo>
                  <a:pt x="56" y="45"/>
                </a:lnTo>
                <a:lnTo>
                  <a:pt x="53" y="52"/>
                </a:lnTo>
                <a:lnTo>
                  <a:pt x="49" y="63"/>
                </a:lnTo>
                <a:lnTo>
                  <a:pt x="38" y="67"/>
                </a:lnTo>
                <a:lnTo>
                  <a:pt x="30" y="71"/>
                </a:lnTo>
                <a:lnTo>
                  <a:pt x="19" y="67"/>
                </a:lnTo>
                <a:lnTo>
                  <a:pt x="8" y="60"/>
                </a:lnTo>
                <a:lnTo>
                  <a:pt x="4" y="48"/>
                </a:lnTo>
                <a:lnTo>
                  <a:pt x="0" y="37"/>
                </a:lnTo>
                <a:lnTo>
                  <a:pt x="0" y="26"/>
                </a:lnTo>
                <a:lnTo>
                  <a:pt x="4" y="18"/>
                </a:lnTo>
                <a:lnTo>
                  <a:pt x="8" y="11"/>
                </a:lnTo>
                <a:lnTo>
                  <a:pt x="19" y="3"/>
                </a:lnTo>
                <a:lnTo>
                  <a:pt x="30" y="0"/>
                </a:lnTo>
                <a:lnTo>
                  <a:pt x="41" y="3"/>
                </a:lnTo>
                <a:lnTo>
                  <a:pt x="49" y="7"/>
                </a:lnTo>
                <a:lnTo>
                  <a:pt x="56" y="15"/>
                </a:lnTo>
                <a:lnTo>
                  <a:pt x="56" y="26"/>
                </a:lnTo>
                <a:lnTo>
                  <a:pt x="11" y="26"/>
                </a:lnTo>
                <a:close/>
                <a:moveTo>
                  <a:pt x="11" y="22"/>
                </a:moveTo>
                <a:lnTo>
                  <a:pt x="41" y="22"/>
                </a:lnTo>
                <a:lnTo>
                  <a:pt x="41" y="18"/>
                </a:lnTo>
                <a:lnTo>
                  <a:pt x="38" y="15"/>
                </a:lnTo>
                <a:lnTo>
                  <a:pt x="38" y="11"/>
                </a:lnTo>
                <a:lnTo>
                  <a:pt x="34" y="7"/>
                </a:lnTo>
                <a:lnTo>
                  <a:pt x="30" y="7"/>
                </a:lnTo>
                <a:lnTo>
                  <a:pt x="26" y="3"/>
                </a:lnTo>
                <a:lnTo>
                  <a:pt x="23" y="7"/>
                </a:lnTo>
                <a:lnTo>
                  <a:pt x="15" y="11"/>
                </a:lnTo>
                <a:lnTo>
                  <a:pt x="11" y="15"/>
                </a:lnTo>
                <a:lnTo>
                  <a:pt x="11" y="2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1" name="Freeform 46"/>
          <p:cNvSpPr>
            <a:spLocks/>
          </p:cNvSpPr>
          <p:nvPr/>
        </p:nvSpPr>
        <p:spPr bwMode="auto">
          <a:xfrm>
            <a:off x="1739900" y="3362325"/>
            <a:ext cx="82550" cy="111125"/>
          </a:xfrm>
          <a:custGeom>
            <a:avLst/>
            <a:gdLst>
              <a:gd name="T0" fmla="*/ 2147483647 w 49"/>
              <a:gd name="T1" fmla="*/ 0 h 67"/>
              <a:gd name="T2" fmla="*/ 2147483647 w 49"/>
              <a:gd name="T3" fmla="*/ 2147483647 h 67"/>
              <a:gd name="T4" fmla="*/ 2147483647 w 49"/>
              <a:gd name="T5" fmla="*/ 2147483647 h 67"/>
              <a:gd name="T6" fmla="*/ 2147483647 w 49"/>
              <a:gd name="T7" fmla="*/ 2147483647 h 67"/>
              <a:gd name="T8" fmla="*/ 2147483647 w 49"/>
              <a:gd name="T9" fmla="*/ 0 h 67"/>
              <a:gd name="T10" fmla="*/ 2147483647 w 49"/>
              <a:gd name="T11" fmla="*/ 0 h 67"/>
              <a:gd name="T12" fmla="*/ 2147483647 w 49"/>
              <a:gd name="T13" fmla="*/ 2147483647 h 67"/>
              <a:gd name="T14" fmla="*/ 2147483647 w 49"/>
              <a:gd name="T15" fmla="*/ 2147483647 h 67"/>
              <a:gd name="T16" fmla="*/ 2147483647 w 49"/>
              <a:gd name="T17" fmla="*/ 2147483647 h 67"/>
              <a:gd name="T18" fmla="*/ 2147483647 w 49"/>
              <a:gd name="T19" fmla="*/ 2147483647 h 67"/>
              <a:gd name="T20" fmla="*/ 2147483647 w 49"/>
              <a:gd name="T21" fmla="*/ 2147483647 h 67"/>
              <a:gd name="T22" fmla="*/ 2147483647 w 49"/>
              <a:gd name="T23" fmla="*/ 2147483647 h 67"/>
              <a:gd name="T24" fmla="*/ 2147483647 w 49"/>
              <a:gd name="T25" fmla="*/ 2147483647 h 67"/>
              <a:gd name="T26" fmla="*/ 2147483647 w 49"/>
              <a:gd name="T27" fmla="*/ 2147483647 h 67"/>
              <a:gd name="T28" fmla="*/ 2147483647 w 49"/>
              <a:gd name="T29" fmla="*/ 2147483647 h 67"/>
              <a:gd name="T30" fmla="*/ 2147483647 w 49"/>
              <a:gd name="T31" fmla="*/ 2147483647 h 67"/>
              <a:gd name="T32" fmla="*/ 2147483647 w 49"/>
              <a:gd name="T33" fmla="*/ 2147483647 h 67"/>
              <a:gd name="T34" fmla="*/ 2147483647 w 49"/>
              <a:gd name="T35" fmla="*/ 2147483647 h 67"/>
              <a:gd name="T36" fmla="*/ 2147483647 w 49"/>
              <a:gd name="T37" fmla="*/ 2147483647 h 67"/>
              <a:gd name="T38" fmla="*/ 2147483647 w 49"/>
              <a:gd name="T39" fmla="*/ 2147483647 h 67"/>
              <a:gd name="T40" fmla="*/ 2147483647 w 49"/>
              <a:gd name="T41" fmla="*/ 2147483647 h 67"/>
              <a:gd name="T42" fmla="*/ 2147483647 w 49"/>
              <a:gd name="T43" fmla="*/ 2147483647 h 67"/>
              <a:gd name="T44" fmla="*/ 2147483647 w 49"/>
              <a:gd name="T45" fmla="*/ 2147483647 h 67"/>
              <a:gd name="T46" fmla="*/ 2147483647 w 49"/>
              <a:gd name="T47" fmla="*/ 2147483647 h 67"/>
              <a:gd name="T48" fmla="*/ 2147483647 w 49"/>
              <a:gd name="T49" fmla="*/ 2147483647 h 67"/>
              <a:gd name="T50" fmla="*/ 2147483647 w 49"/>
              <a:gd name="T51" fmla="*/ 2147483647 h 67"/>
              <a:gd name="T52" fmla="*/ 2147483647 w 49"/>
              <a:gd name="T53" fmla="*/ 2147483647 h 67"/>
              <a:gd name="T54" fmla="*/ 2147483647 w 49"/>
              <a:gd name="T55" fmla="*/ 2147483647 h 67"/>
              <a:gd name="T56" fmla="*/ 2147483647 w 49"/>
              <a:gd name="T57" fmla="*/ 2147483647 h 67"/>
              <a:gd name="T58" fmla="*/ 0 w 49"/>
              <a:gd name="T59" fmla="*/ 2147483647 h 67"/>
              <a:gd name="T60" fmla="*/ 0 w 49"/>
              <a:gd name="T61" fmla="*/ 2147483647 h 67"/>
              <a:gd name="T62" fmla="*/ 2147483647 w 49"/>
              <a:gd name="T63" fmla="*/ 2147483647 h 67"/>
              <a:gd name="T64" fmla="*/ 2147483647 w 49"/>
              <a:gd name="T65" fmla="*/ 2147483647 h 67"/>
              <a:gd name="T66" fmla="*/ 2147483647 w 49"/>
              <a:gd name="T67" fmla="*/ 2147483647 h 67"/>
              <a:gd name="T68" fmla="*/ 2147483647 w 49"/>
              <a:gd name="T69" fmla="*/ 2147483647 h 67"/>
              <a:gd name="T70" fmla="*/ 2147483647 w 49"/>
              <a:gd name="T71" fmla="*/ 2147483647 h 67"/>
              <a:gd name="T72" fmla="*/ 2147483647 w 49"/>
              <a:gd name="T73" fmla="*/ 2147483647 h 67"/>
              <a:gd name="T74" fmla="*/ 2147483647 w 49"/>
              <a:gd name="T75" fmla="*/ 2147483647 h 67"/>
              <a:gd name="T76" fmla="*/ 2147483647 w 49"/>
              <a:gd name="T77" fmla="*/ 2147483647 h 67"/>
              <a:gd name="T78" fmla="*/ 2147483647 w 49"/>
              <a:gd name="T79" fmla="*/ 2147483647 h 67"/>
              <a:gd name="T80" fmla="*/ 2147483647 w 49"/>
              <a:gd name="T81" fmla="*/ 2147483647 h 67"/>
              <a:gd name="T82" fmla="*/ 2147483647 w 49"/>
              <a:gd name="T83" fmla="*/ 2147483647 h 67"/>
              <a:gd name="T84" fmla="*/ 2147483647 w 49"/>
              <a:gd name="T85" fmla="*/ 2147483647 h 67"/>
              <a:gd name="T86" fmla="*/ 2147483647 w 49"/>
              <a:gd name="T87" fmla="*/ 2147483647 h 67"/>
              <a:gd name="T88" fmla="*/ 2147483647 w 49"/>
              <a:gd name="T89" fmla="*/ 2147483647 h 67"/>
              <a:gd name="T90" fmla="*/ 0 w 49"/>
              <a:gd name="T91" fmla="*/ 2147483647 h 67"/>
              <a:gd name="T92" fmla="*/ 0 w 49"/>
              <a:gd name="T93" fmla="*/ 2147483647 h 67"/>
              <a:gd name="T94" fmla="*/ 2147483647 w 49"/>
              <a:gd name="T95" fmla="*/ 0 h 67"/>
              <a:gd name="T96" fmla="*/ 2147483647 w 49"/>
              <a:gd name="T97" fmla="*/ 0 h 6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9"/>
              <a:gd name="T148" fmla="*/ 0 h 67"/>
              <a:gd name="T149" fmla="*/ 49 w 49"/>
              <a:gd name="T150" fmla="*/ 67 h 6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9" h="67">
                <a:moveTo>
                  <a:pt x="22" y="0"/>
                </a:moveTo>
                <a:lnTo>
                  <a:pt x="22" y="18"/>
                </a:lnTo>
                <a:lnTo>
                  <a:pt x="26" y="7"/>
                </a:lnTo>
                <a:lnTo>
                  <a:pt x="34" y="3"/>
                </a:lnTo>
                <a:lnTo>
                  <a:pt x="41" y="0"/>
                </a:lnTo>
                <a:lnTo>
                  <a:pt x="45" y="0"/>
                </a:lnTo>
                <a:lnTo>
                  <a:pt x="45" y="3"/>
                </a:lnTo>
                <a:lnTo>
                  <a:pt x="49" y="7"/>
                </a:lnTo>
                <a:lnTo>
                  <a:pt x="49" y="11"/>
                </a:lnTo>
                <a:lnTo>
                  <a:pt x="49" y="15"/>
                </a:lnTo>
                <a:lnTo>
                  <a:pt x="45" y="18"/>
                </a:lnTo>
                <a:lnTo>
                  <a:pt x="41" y="18"/>
                </a:lnTo>
                <a:lnTo>
                  <a:pt x="41" y="15"/>
                </a:lnTo>
                <a:lnTo>
                  <a:pt x="37" y="15"/>
                </a:lnTo>
                <a:lnTo>
                  <a:pt x="34" y="11"/>
                </a:lnTo>
                <a:lnTo>
                  <a:pt x="30" y="11"/>
                </a:lnTo>
                <a:lnTo>
                  <a:pt x="26" y="18"/>
                </a:lnTo>
                <a:lnTo>
                  <a:pt x="22" y="22"/>
                </a:lnTo>
                <a:lnTo>
                  <a:pt x="22" y="52"/>
                </a:lnTo>
                <a:lnTo>
                  <a:pt x="22" y="60"/>
                </a:lnTo>
                <a:lnTo>
                  <a:pt x="22" y="63"/>
                </a:lnTo>
                <a:lnTo>
                  <a:pt x="26" y="63"/>
                </a:lnTo>
                <a:lnTo>
                  <a:pt x="26" y="67"/>
                </a:lnTo>
                <a:lnTo>
                  <a:pt x="30" y="67"/>
                </a:lnTo>
                <a:lnTo>
                  <a:pt x="34" y="67"/>
                </a:lnTo>
                <a:lnTo>
                  <a:pt x="0" y="67"/>
                </a:lnTo>
                <a:lnTo>
                  <a:pt x="4" y="67"/>
                </a:lnTo>
                <a:lnTo>
                  <a:pt x="7" y="67"/>
                </a:lnTo>
                <a:lnTo>
                  <a:pt x="7" y="63"/>
                </a:lnTo>
                <a:lnTo>
                  <a:pt x="11" y="60"/>
                </a:lnTo>
                <a:lnTo>
                  <a:pt x="11" y="52"/>
                </a:lnTo>
                <a:lnTo>
                  <a:pt x="11" y="30"/>
                </a:lnTo>
                <a:lnTo>
                  <a:pt x="11" y="18"/>
                </a:lnTo>
                <a:lnTo>
                  <a:pt x="11" y="15"/>
                </a:lnTo>
                <a:lnTo>
                  <a:pt x="7" y="11"/>
                </a:lnTo>
                <a:lnTo>
                  <a:pt x="7" y="7"/>
                </a:lnTo>
                <a:lnTo>
                  <a:pt x="4" y="7"/>
                </a:lnTo>
                <a:lnTo>
                  <a:pt x="0" y="11"/>
                </a:lnTo>
                <a:lnTo>
                  <a:pt x="0" y="7"/>
                </a:lnTo>
                <a:lnTo>
                  <a:pt x="19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2" name="Freeform 47"/>
          <p:cNvSpPr>
            <a:spLocks/>
          </p:cNvSpPr>
          <p:nvPr/>
        </p:nvSpPr>
        <p:spPr bwMode="auto">
          <a:xfrm>
            <a:off x="1833563" y="3362325"/>
            <a:ext cx="74612" cy="117475"/>
          </a:xfrm>
          <a:custGeom>
            <a:avLst/>
            <a:gdLst>
              <a:gd name="T0" fmla="*/ 2147483647 w 45"/>
              <a:gd name="T1" fmla="*/ 0 h 71"/>
              <a:gd name="T2" fmla="*/ 2147483647 w 45"/>
              <a:gd name="T3" fmla="*/ 2147483647 h 71"/>
              <a:gd name="T4" fmla="*/ 2147483647 w 45"/>
              <a:gd name="T5" fmla="*/ 2147483647 h 71"/>
              <a:gd name="T6" fmla="*/ 2147483647 w 45"/>
              <a:gd name="T7" fmla="*/ 2147483647 h 71"/>
              <a:gd name="T8" fmla="*/ 2147483647 w 45"/>
              <a:gd name="T9" fmla="*/ 2147483647 h 71"/>
              <a:gd name="T10" fmla="*/ 2147483647 w 45"/>
              <a:gd name="T11" fmla="*/ 2147483647 h 71"/>
              <a:gd name="T12" fmla="*/ 2147483647 w 45"/>
              <a:gd name="T13" fmla="*/ 2147483647 h 71"/>
              <a:gd name="T14" fmla="*/ 2147483647 w 45"/>
              <a:gd name="T15" fmla="*/ 2147483647 h 71"/>
              <a:gd name="T16" fmla="*/ 2147483647 w 45"/>
              <a:gd name="T17" fmla="*/ 2147483647 h 71"/>
              <a:gd name="T18" fmla="*/ 2147483647 w 45"/>
              <a:gd name="T19" fmla="*/ 2147483647 h 71"/>
              <a:gd name="T20" fmla="*/ 2147483647 w 45"/>
              <a:gd name="T21" fmla="*/ 2147483647 h 71"/>
              <a:gd name="T22" fmla="*/ 2147483647 w 45"/>
              <a:gd name="T23" fmla="*/ 2147483647 h 71"/>
              <a:gd name="T24" fmla="*/ 2147483647 w 45"/>
              <a:gd name="T25" fmla="*/ 2147483647 h 71"/>
              <a:gd name="T26" fmla="*/ 2147483647 w 45"/>
              <a:gd name="T27" fmla="*/ 2147483647 h 71"/>
              <a:gd name="T28" fmla="*/ 2147483647 w 45"/>
              <a:gd name="T29" fmla="*/ 2147483647 h 71"/>
              <a:gd name="T30" fmla="*/ 2147483647 w 45"/>
              <a:gd name="T31" fmla="*/ 2147483647 h 71"/>
              <a:gd name="T32" fmla="*/ 2147483647 w 45"/>
              <a:gd name="T33" fmla="*/ 2147483647 h 71"/>
              <a:gd name="T34" fmla="*/ 2147483647 w 45"/>
              <a:gd name="T35" fmla="*/ 2147483647 h 71"/>
              <a:gd name="T36" fmla="*/ 2147483647 w 45"/>
              <a:gd name="T37" fmla="*/ 2147483647 h 71"/>
              <a:gd name="T38" fmla="*/ 2147483647 w 45"/>
              <a:gd name="T39" fmla="*/ 2147483647 h 71"/>
              <a:gd name="T40" fmla="*/ 2147483647 w 45"/>
              <a:gd name="T41" fmla="*/ 2147483647 h 71"/>
              <a:gd name="T42" fmla="*/ 2147483647 w 45"/>
              <a:gd name="T43" fmla="*/ 2147483647 h 71"/>
              <a:gd name="T44" fmla="*/ 2147483647 w 45"/>
              <a:gd name="T45" fmla="*/ 2147483647 h 71"/>
              <a:gd name="T46" fmla="*/ 2147483647 w 45"/>
              <a:gd name="T47" fmla="*/ 2147483647 h 71"/>
              <a:gd name="T48" fmla="*/ 2147483647 w 45"/>
              <a:gd name="T49" fmla="*/ 2147483647 h 71"/>
              <a:gd name="T50" fmla="*/ 2147483647 w 45"/>
              <a:gd name="T51" fmla="*/ 2147483647 h 71"/>
              <a:gd name="T52" fmla="*/ 2147483647 w 45"/>
              <a:gd name="T53" fmla="*/ 2147483647 h 71"/>
              <a:gd name="T54" fmla="*/ 2147483647 w 45"/>
              <a:gd name="T55" fmla="*/ 2147483647 h 71"/>
              <a:gd name="T56" fmla="*/ 2147483647 w 45"/>
              <a:gd name="T57" fmla="*/ 2147483647 h 71"/>
              <a:gd name="T58" fmla="*/ 0 w 45"/>
              <a:gd name="T59" fmla="*/ 2147483647 h 71"/>
              <a:gd name="T60" fmla="*/ 0 w 45"/>
              <a:gd name="T61" fmla="*/ 2147483647 h 71"/>
              <a:gd name="T62" fmla="*/ 2147483647 w 45"/>
              <a:gd name="T63" fmla="*/ 2147483647 h 71"/>
              <a:gd name="T64" fmla="*/ 2147483647 w 45"/>
              <a:gd name="T65" fmla="*/ 2147483647 h 71"/>
              <a:gd name="T66" fmla="*/ 2147483647 w 45"/>
              <a:gd name="T67" fmla="*/ 2147483647 h 71"/>
              <a:gd name="T68" fmla="*/ 2147483647 w 45"/>
              <a:gd name="T69" fmla="*/ 2147483647 h 71"/>
              <a:gd name="T70" fmla="*/ 2147483647 w 45"/>
              <a:gd name="T71" fmla="*/ 2147483647 h 71"/>
              <a:gd name="T72" fmla="*/ 2147483647 w 45"/>
              <a:gd name="T73" fmla="*/ 2147483647 h 71"/>
              <a:gd name="T74" fmla="*/ 2147483647 w 45"/>
              <a:gd name="T75" fmla="*/ 2147483647 h 71"/>
              <a:gd name="T76" fmla="*/ 2147483647 w 45"/>
              <a:gd name="T77" fmla="*/ 2147483647 h 71"/>
              <a:gd name="T78" fmla="*/ 2147483647 w 45"/>
              <a:gd name="T79" fmla="*/ 2147483647 h 71"/>
              <a:gd name="T80" fmla="*/ 2147483647 w 45"/>
              <a:gd name="T81" fmla="*/ 2147483647 h 71"/>
              <a:gd name="T82" fmla="*/ 2147483647 w 45"/>
              <a:gd name="T83" fmla="*/ 2147483647 h 71"/>
              <a:gd name="T84" fmla="*/ 2147483647 w 45"/>
              <a:gd name="T85" fmla="*/ 2147483647 h 71"/>
              <a:gd name="T86" fmla="*/ 2147483647 w 45"/>
              <a:gd name="T87" fmla="*/ 2147483647 h 71"/>
              <a:gd name="T88" fmla="*/ 2147483647 w 45"/>
              <a:gd name="T89" fmla="*/ 2147483647 h 71"/>
              <a:gd name="T90" fmla="*/ 2147483647 w 45"/>
              <a:gd name="T91" fmla="*/ 2147483647 h 71"/>
              <a:gd name="T92" fmla="*/ 0 w 45"/>
              <a:gd name="T93" fmla="*/ 2147483647 h 71"/>
              <a:gd name="T94" fmla="*/ 0 w 45"/>
              <a:gd name="T95" fmla="*/ 2147483647 h 71"/>
              <a:gd name="T96" fmla="*/ 2147483647 w 45"/>
              <a:gd name="T97" fmla="*/ 2147483647 h 71"/>
              <a:gd name="T98" fmla="*/ 2147483647 w 45"/>
              <a:gd name="T99" fmla="*/ 2147483647 h 71"/>
              <a:gd name="T100" fmla="*/ 2147483647 w 45"/>
              <a:gd name="T101" fmla="*/ 0 h 71"/>
              <a:gd name="T102" fmla="*/ 2147483647 w 45"/>
              <a:gd name="T103" fmla="*/ 0 h 71"/>
              <a:gd name="T104" fmla="*/ 2147483647 w 45"/>
              <a:gd name="T105" fmla="*/ 0 h 71"/>
              <a:gd name="T106" fmla="*/ 2147483647 w 45"/>
              <a:gd name="T107" fmla="*/ 2147483647 h 71"/>
              <a:gd name="T108" fmla="*/ 2147483647 w 45"/>
              <a:gd name="T109" fmla="*/ 2147483647 h 71"/>
              <a:gd name="T110" fmla="*/ 2147483647 w 45"/>
              <a:gd name="T111" fmla="*/ 2147483647 h 71"/>
              <a:gd name="T112" fmla="*/ 2147483647 w 45"/>
              <a:gd name="T113" fmla="*/ 2147483647 h 71"/>
              <a:gd name="T114" fmla="*/ 2147483647 w 45"/>
              <a:gd name="T115" fmla="*/ 2147483647 h 71"/>
              <a:gd name="T116" fmla="*/ 2147483647 w 45"/>
              <a:gd name="T117" fmla="*/ 2147483647 h 71"/>
              <a:gd name="T118" fmla="*/ 2147483647 w 45"/>
              <a:gd name="T119" fmla="*/ 0 h 71"/>
              <a:gd name="T120" fmla="*/ 2147483647 w 45"/>
              <a:gd name="T121" fmla="*/ 0 h 7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"/>
              <a:gd name="T184" fmla="*/ 0 h 71"/>
              <a:gd name="T185" fmla="*/ 45 w 45"/>
              <a:gd name="T186" fmla="*/ 71 h 7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" h="71">
                <a:moveTo>
                  <a:pt x="41" y="0"/>
                </a:moveTo>
                <a:lnTo>
                  <a:pt x="41" y="22"/>
                </a:lnTo>
                <a:lnTo>
                  <a:pt x="38" y="15"/>
                </a:lnTo>
                <a:lnTo>
                  <a:pt x="34" y="7"/>
                </a:lnTo>
                <a:lnTo>
                  <a:pt x="26" y="7"/>
                </a:lnTo>
                <a:lnTo>
                  <a:pt x="23" y="3"/>
                </a:lnTo>
                <a:lnTo>
                  <a:pt x="15" y="7"/>
                </a:lnTo>
                <a:lnTo>
                  <a:pt x="11" y="7"/>
                </a:lnTo>
                <a:lnTo>
                  <a:pt x="11" y="11"/>
                </a:lnTo>
                <a:lnTo>
                  <a:pt x="11" y="15"/>
                </a:lnTo>
                <a:lnTo>
                  <a:pt x="11" y="18"/>
                </a:lnTo>
                <a:lnTo>
                  <a:pt x="15" y="22"/>
                </a:lnTo>
                <a:lnTo>
                  <a:pt x="19" y="26"/>
                </a:lnTo>
                <a:lnTo>
                  <a:pt x="30" y="30"/>
                </a:lnTo>
                <a:lnTo>
                  <a:pt x="38" y="37"/>
                </a:lnTo>
                <a:lnTo>
                  <a:pt x="45" y="45"/>
                </a:lnTo>
                <a:lnTo>
                  <a:pt x="45" y="48"/>
                </a:lnTo>
                <a:lnTo>
                  <a:pt x="45" y="60"/>
                </a:lnTo>
                <a:lnTo>
                  <a:pt x="38" y="63"/>
                </a:lnTo>
                <a:lnTo>
                  <a:pt x="30" y="67"/>
                </a:lnTo>
                <a:lnTo>
                  <a:pt x="23" y="71"/>
                </a:lnTo>
                <a:lnTo>
                  <a:pt x="15" y="71"/>
                </a:lnTo>
                <a:lnTo>
                  <a:pt x="8" y="67"/>
                </a:lnTo>
                <a:lnTo>
                  <a:pt x="4" y="67"/>
                </a:lnTo>
                <a:lnTo>
                  <a:pt x="4" y="71"/>
                </a:lnTo>
                <a:lnTo>
                  <a:pt x="0" y="71"/>
                </a:lnTo>
                <a:lnTo>
                  <a:pt x="0" y="48"/>
                </a:lnTo>
                <a:lnTo>
                  <a:pt x="4" y="48"/>
                </a:lnTo>
                <a:lnTo>
                  <a:pt x="4" y="56"/>
                </a:lnTo>
                <a:lnTo>
                  <a:pt x="11" y="60"/>
                </a:lnTo>
                <a:lnTo>
                  <a:pt x="15" y="63"/>
                </a:lnTo>
                <a:lnTo>
                  <a:pt x="23" y="67"/>
                </a:lnTo>
                <a:lnTo>
                  <a:pt x="26" y="63"/>
                </a:lnTo>
                <a:lnTo>
                  <a:pt x="30" y="63"/>
                </a:lnTo>
                <a:lnTo>
                  <a:pt x="34" y="60"/>
                </a:lnTo>
                <a:lnTo>
                  <a:pt x="34" y="56"/>
                </a:lnTo>
                <a:lnTo>
                  <a:pt x="34" y="52"/>
                </a:lnTo>
                <a:lnTo>
                  <a:pt x="30" y="48"/>
                </a:lnTo>
                <a:lnTo>
                  <a:pt x="26" y="45"/>
                </a:lnTo>
                <a:lnTo>
                  <a:pt x="19" y="37"/>
                </a:lnTo>
                <a:lnTo>
                  <a:pt x="8" y="33"/>
                </a:lnTo>
                <a:lnTo>
                  <a:pt x="4" y="30"/>
                </a:lnTo>
                <a:lnTo>
                  <a:pt x="0" y="26"/>
                </a:lnTo>
                <a:lnTo>
                  <a:pt x="0" y="18"/>
                </a:lnTo>
                <a:lnTo>
                  <a:pt x="4" y="11"/>
                </a:lnTo>
                <a:lnTo>
                  <a:pt x="8" y="7"/>
                </a:lnTo>
                <a:lnTo>
                  <a:pt x="11" y="0"/>
                </a:lnTo>
                <a:lnTo>
                  <a:pt x="23" y="0"/>
                </a:lnTo>
                <a:lnTo>
                  <a:pt x="26" y="0"/>
                </a:lnTo>
                <a:lnTo>
                  <a:pt x="30" y="3"/>
                </a:lnTo>
                <a:lnTo>
                  <a:pt x="34" y="3"/>
                </a:lnTo>
                <a:lnTo>
                  <a:pt x="38" y="3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3" name="Freeform 48"/>
          <p:cNvSpPr>
            <a:spLocks/>
          </p:cNvSpPr>
          <p:nvPr/>
        </p:nvSpPr>
        <p:spPr bwMode="auto">
          <a:xfrm>
            <a:off x="1920875" y="3305175"/>
            <a:ext cx="68263" cy="225425"/>
          </a:xfrm>
          <a:custGeom>
            <a:avLst/>
            <a:gdLst>
              <a:gd name="T0" fmla="*/ 0 w 41"/>
              <a:gd name="T1" fmla="*/ 2147483647 h 135"/>
              <a:gd name="T2" fmla="*/ 0 w 41"/>
              <a:gd name="T3" fmla="*/ 0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2147483647 w 41"/>
              <a:gd name="T13" fmla="*/ 2147483647 h 135"/>
              <a:gd name="T14" fmla="*/ 2147483647 w 41"/>
              <a:gd name="T15" fmla="*/ 2147483647 h 135"/>
              <a:gd name="T16" fmla="*/ 2147483647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0 w 41"/>
              <a:gd name="T27" fmla="*/ 2147483647 h 135"/>
              <a:gd name="T28" fmla="*/ 0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0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0" y="4"/>
                </a:moveTo>
                <a:lnTo>
                  <a:pt x="0" y="0"/>
                </a:lnTo>
                <a:lnTo>
                  <a:pt x="11" y="7"/>
                </a:lnTo>
                <a:lnTo>
                  <a:pt x="18" y="11"/>
                </a:lnTo>
                <a:lnTo>
                  <a:pt x="30" y="22"/>
                </a:lnTo>
                <a:lnTo>
                  <a:pt x="37" y="37"/>
                </a:lnTo>
                <a:lnTo>
                  <a:pt x="41" y="52"/>
                </a:lnTo>
                <a:lnTo>
                  <a:pt x="41" y="67"/>
                </a:lnTo>
                <a:lnTo>
                  <a:pt x="41" y="82"/>
                </a:lnTo>
                <a:lnTo>
                  <a:pt x="37" y="94"/>
                </a:lnTo>
                <a:lnTo>
                  <a:pt x="30" y="109"/>
                </a:lnTo>
                <a:lnTo>
                  <a:pt x="22" y="120"/>
                </a:lnTo>
                <a:lnTo>
                  <a:pt x="11" y="127"/>
                </a:lnTo>
                <a:lnTo>
                  <a:pt x="0" y="135"/>
                </a:lnTo>
                <a:lnTo>
                  <a:pt x="0" y="131"/>
                </a:lnTo>
                <a:lnTo>
                  <a:pt x="11" y="124"/>
                </a:lnTo>
                <a:lnTo>
                  <a:pt x="15" y="116"/>
                </a:lnTo>
                <a:lnTo>
                  <a:pt x="22" y="109"/>
                </a:lnTo>
                <a:lnTo>
                  <a:pt x="26" y="97"/>
                </a:lnTo>
                <a:lnTo>
                  <a:pt x="26" y="82"/>
                </a:lnTo>
                <a:lnTo>
                  <a:pt x="26" y="67"/>
                </a:lnTo>
                <a:lnTo>
                  <a:pt x="26" y="52"/>
                </a:lnTo>
                <a:lnTo>
                  <a:pt x="26" y="41"/>
                </a:lnTo>
                <a:lnTo>
                  <a:pt x="22" y="34"/>
                </a:lnTo>
                <a:lnTo>
                  <a:pt x="18" y="26"/>
                </a:lnTo>
                <a:lnTo>
                  <a:pt x="18" y="19"/>
                </a:lnTo>
                <a:lnTo>
                  <a:pt x="15" y="15"/>
                </a:lnTo>
                <a:lnTo>
                  <a:pt x="7" y="7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4" name="Freeform 49"/>
          <p:cNvSpPr>
            <a:spLocks/>
          </p:cNvSpPr>
          <p:nvPr/>
        </p:nvSpPr>
        <p:spPr bwMode="auto">
          <a:xfrm>
            <a:off x="2146300" y="3313113"/>
            <a:ext cx="173038" cy="166687"/>
          </a:xfrm>
          <a:custGeom>
            <a:avLst/>
            <a:gdLst>
              <a:gd name="T0" fmla="*/ 2147483647 w 105"/>
              <a:gd name="T1" fmla="*/ 0 h 101"/>
              <a:gd name="T2" fmla="*/ 2147483647 w 105"/>
              <a:gd name="T3" fmla="*/ 0 h 101"/>
              <a:gd name="T4" fmla="*/ 2147483647 w 105"/>
              <a:gd name="T5" fmla="*/ 2147483647 h 101"/>
              <a:gd name="T6" fmla="*/ 2147483647 w 105"/>
              <a:gd name="T7" fmla="*/ 2147483647 h 101"/>
              <a:gd name="T8" fmla="*/ 2147483647 w 105"/>
              <a:gd name="T9" fmla="*/ 2147483647 h 101"/>
              <a:gd name="T10" fmla="*/ 2147483647 w 105"/>
              <a:gd name="T11" fmla="*/ 2147483647 h 101"/>
              <a:gd name="T12" fmla="*/ 2147483647 w 105"/>
              <a:gd name="T13" fmla="*/ 2147483647 h 101"/>
              <a:gd name="T14" fmla="*/ 2147483647 w 105"/>
              <a:gd name="T15" fmla="*/ 2147483647 h 101"/>
              <a:gd name="T16" fmla="*/ 2147483647 w 105"/>
              <a:gd name="T17" fmla="*/ 2147483647 h 101"/>
              <a:gd name="T18" fmla="*/ 2147483647 w 105"/>
              <a:gd name="T19" fmla="*/ 2147483647 h 101"/>
              <a:gd name="T20" fmla="*/ 2147483647 w 105"/>
              <a:gd name="T21" fmla="*/ 2147483647 h 101"/>
              <a:gd name="T22" fmla="*/ 2147483647 w 105"/>
              <a:gd name="T23" fmla="*/ 2147483647 h 101"/>
              <a:gd name="T24" fmla="*/ 2147483647 w 105"/>
              <a:gd name="T25" fmla="*/ 2147483647 h 101"/>
              <a:gd name="T26" fmla="*/ 2147483647 w 105"/>
              <a:gd name="T27" fmla="*/ 0 h 101"/>
              <a:gd name="T28" fmla="*/ 0 w 105"/>
              <a:gd name="T29" fmla="*/ 0 h 101"/>
              <a:gd name="T30" fmla="*/ 0 w 105"/>
              <a:gd name="T31" fmla="*/ 0 h 101"/>
              <a:gd name="T32" fmla="*/ 2147483647 w 105"/>
              <a:gd name="T33" fmla="*/ 0 h 101"/>
              <a:gd name="T34" fmla="*/ 2147483647 w 105"/>
              <a:gd name="T35" fmla="*/ 0 h 101"/>
              <a:gd name="T36" fmla="*/ 2147483647 w 105"/>
              <a:gd name="T37" fmla="*/ 0 h 101"/>
              <a:gd name="T38" fmla="*/ 2147483647 w 105"/>
              <a:gd name="T39" fmla="*/ 2147483647 h 101"/>
              <a:gd name="T40" fmla="*/ 2147483647 w 105"/>
              <a:gd name="T41" fmla="*/ 2147483647 h 101"/>
              <a:gd name="T42" fmla="*/ 2147483647 w 105"/>
              <a:gd name="T43" fmla="*/ 2147483647 h 101"/>
              <a:gd name="T44" fmla="*/ 2147483647 w 105"/>
              <a:gd name="T45" fmla="*/ 2147483647 h 101"/>
              <a:gd name="T46" fmla="*/ 2147483647 w 105"/>
              <a:gd name="T47" fmla="*/ 2147483647 h 101"/>
              <a:gd name="T48" fmla="*/ 2147483647 w 105"/>
              <a:gd name="T49" fmla="*/ 2147483647 h 101"/>
              <a:gd name="T50" fmla="*/ 2147483647 w 105"/>
              <a:gd name="T51" fmla="*/ 2147483647 h 101"/>
              <a:gd name="T52" fmla="*/ 2147483647 w 105"/>
              <a:gd name="T53" fmla="*/ 2147483647 h 101"/>
              <a:gd name="T54" fmla="*/ 2147483647 w 105"/>
              <a:gd name="T55" fmla="*/ 2147483647 h 101"/>
              <a:gd name="T56" fmla="*/ 2147483647 w 105"/>
              <a:gd name="T57" fmla="*/ 2147483647 h 101"/>
              <a:gd name="T58" fmla="*/ 2147483647 w 105"/>
              <a:gd name="T59" fmla="*/ 2147483647 h 101"/>
              <a:gd name="T60" fmla="*/ 2147483647 w 105"/>
              <a:gd name="T61" fmla="*/ 2147483647 h 101"/>
              <a:gd name="T62" fmla="*/ 2147483647 w 105"/>
              <a:gd name="T63" fmla="*/ 0 h 101"/>
              <a:gd name="T64" fmla="*/ 2147483647 w 105"/>
              <a:gd name="T65" fmla="*/ 0 h 101"/>
              <a:gd name="T66" fmla="*/ 2147483647 w 105"/>
              <a:gd name="T67" fmla="*/ 0 h 101"/>
              <a:gd name="T68" fmla="*/ 2147483647 w 105"/>
              <a:gd name="T69" fmla="*/ 0 h 101"/>
              <a:gd name="T70" fmla="*/ 2147483647 w 105"/>
              <a:gd name="T71" fmla="*/ 0 h 10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5"/>
              <a:gd name="T109" fmla="*/ 0 h 101"/>
              <a:gd name="T110" fmla="*/ 105 w 105"/>
              <a:gd name="T111" fmla="*/ 101 h 10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5" h="101">
                <a:moveTo>
                  <a:pt x="105" y="0"/>
                </a:moveTo>
                <a:lnTo>
                  <a:pt x="105" y="0"/>
                </a:lnTo>
                <a:lnTo>
                  <a:pt x="101" y="3"/>
                </a:lnTo>
                <a:lnTo>
                  <a:pt x="97" y="3"/>
                </a:lnTo>
                <a:lnTo>
                  <a:pt x="93" y="11"/>
                </a:lnTo>
                <a:lnTo>
                  <a:pt x="90" y="15"/>
                </a:lnTo>
                <a:lnTo>
                  <a:pt x="60" y="101"/>
                </a:lnTo>
                <a:lnTo>
                  <a:pt x="56" y="101"/>
                </a:lnTo>
                <a:lnTo>
                  <a:pt x="18" y="15"/>
                </a:lnTo>
                <a:lnTo>
                  <a:pt x="15" y="11"/>
                </a:lnTo>
                <a:lnTo>
                  <a:pt x="11" y="7"/>
                </a:lnTo>
                <a:lnTo>
                  <a:pt x="11" y="3"/>
                </a:lnTo>
                <a:lnTo>
                  <a:pt x="7" y="3"/>
                </a:lnTo>
                <a:lnTo>
                  <a:pt x="3" y="0"/>
                </a:lnTo>
                <a:lnTo>
                  <a:pt x="0" y="0"/>
                </a:lnTo>
                <a:lnTo>
                  <a:pt x="41" y="0"/>
                </a:lnTo>
                <a:lnTo>
                  <a:pt x="37" y="0"/>
                </a:lnTo>
                <a:lnTo>
                  <a:pt x="33" y="3"/>
                </a:lnTo>
                <a:lnTo>
                  <a:pt x="30" y="3"/>
                </a:lnTo>
                <a:lnTo>
                  <a:pt x="30" y="7"/>
                </a:lnTo>
                <a:lnTo>
                  <a:pt x="33" y="11"/>
                </a:lnTo>
                <a:lnTo>
                  <a:pt x="33" y="18"/>
                </a:lnTo>
                <a:lnTo>
                  <a:pt x="60" y="78"/>
                </a:lnTo>
                <a:lnTo>
                  <a:pt x="82" y="18"/>
                </a:lnTo>
                <a:lnTo>
                  <a:pt x="86" y="11"/>
                </a:lnTo>
                <a:lnTo>
                  <a:pt x="86" y="7"/>
                </a:lnTo>
                <a:lnTo>
                  <a:pt x="82" y="3"/>
                </a:lnTo>
                <a:lnTo>
                  <a:pt x="78" y="0"/>
                </a:lnTo>
                <a:lnTo>
                  <a:pt x="75" y="0"/>
                </a:lnTo>
                <a:lnTo>
                  <a:pt x="10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5" name="Freeform 50"/>
          <p:cNvSpPr>
            <a:spLocks noEditPoints="1"/>
          </p:cNvSpPr>
          <p:nvPr/>
        </p:nvSpPr>
        <p:spPr bwMode="auto">
          <a:xfrm>
            <a:off x="2325688" y="3313113"/>
            <a:ext cx="149225" cy="160337"/>
          </a:xfrm>
          <a:custGeom>
            <a:avLst/>
            <a:gdLst>
              <a:gd name="T0" fmla="*/ 2147483647 w 90"/>
              <a:gd name="T1" fmla="*/ 2147483647 h 97"/>
              <a:gd name="T2" fmla="*/ 2147483647 w 90"/>
              <a:gd name="T3" fmla="*/ 2147483647 h 97"/>
              <a:gd name="T4" fmla="*/ 2147483647 w 90"/>
              <a:gd name="T5" fmla="*/ 2147483647 h 97"/>
              <a:gd name="T6" fmla="*/ 2147483647 w 90"/>
              <a:gd name="T7" fmla="*/ 2147483647 h 97"/>
              <a:gd name="T8" fmla="*/ 2147483647 w 90"/>
              <a:gd name="T9" fmla="*/ 2147483647 h 97"/>
              <a:gd name="T10" fmla="*/ 0 w 90"/>
              <a:gd name="T11" fmla="*/ 2147483647 h 97"/>
              <a:gd name="T12" fmla="*/ 2147483647 w 90"/>
              <a:gd name="T13" fmla="*/ 2147483647 h 97"/>
              <a:gd name="T14" fmla="*/ 2147483647 w 90"/>
              <a:gd name="T15" fmla="*/ 2147483647 h 97"/>
              <a:gd name="T16" fmla="*/ 2147483647 w 90"/>
              <a:gd name="T17" fmla="*/ 2147483647 h 97"/>
              <a:gd name="T18" fmla="*/ 2147483647 w 90"/>
              <a:gd name="T19" fmla="*/ 2147483647 h 97"/>
              <a:gd name="T20" fmla="*/ 2147483647 w 90"/>
              <a:gd name="T21" fmla="*/ 0 h 97"/>
              <a:gd name="T22" fmla="*/ 0 w 90"/>
              <a:gd name="T23" fmla="*/ 0 h 97"/>
              <a:gd name="T24" fmla="*/ 2147483647 w 90"/>
              <a:gd name="T25" fmla="*/ 0 h 97"/>
              <a:gd name="T26" fmla="*/ 2147483647 w 90"/>
              <a:gd name="T27" fmla="*/ 0 h 97"/>
              <a:gd name="T28" fmla="*/ 2147483647 w 90"/>
              <a:gd name="T29" fmla="*/ 2147483647 h 97"/>
              <a:gd name="T30" fmla="*/ 2147483647 w 90"/>
              <a:gd name="T31" fmla="*/ 2147483647 h 97"/>
              <a:gd name="T32" fmla="*/ 2147483647 w 90"/>
              <a:gd name="T33" fmla="*/ 2147483647 h 97"/>
              <a:gd name="T34" fmla="*/ 2147483647 w 90"/>
              <a:gd name="T35" fmla="*/ 2147483647 h 97"/>
              <a:gd name="T36" fmla="*/ 2147483647 w 90"/>
              <a:gd name="T37" fmla="*/ 2147483647 h 97"/>
              <a:gd name="T38" fmla="*/ 2147483647 w 90"/>
              <a:gd name="T39" fmla="*/ 2147483647 h 97"/>
              <a:gd name="T40" fmla="*/ 2147483647 w 90"/>
              <a:gd name="T41" fmla="*/ 2147483647 h 97"/>
              <a:gd name="T42" fmla="*/ 2147483647 w 90"/>
              <a:gd name="T43" fmla="*/ 2147483647 h 97"/>
              <a:gd name="T44" fmla="*/ 2147483647 w 90"/>
              <a:gd name="T45" fmla="*/ 2147483647 h 97"/>
              <a:gd name="T46" fmla="*/ 2147483647 w 90"/>
              <a:gd name="T47" fmla="*/ 2147483647 h 97"/>
              <a:gd name="T48" fmla="*/ 2147483647 w 90"/>
              <a:gd name="T49" fmla="*/ 2147483647 h 97"/>
              <a:gd name="T50" fmla="*/ 2147483647 w 90"/>
              <a:gd name="T51" fmla="*/ 2147483647 h 97"/>
              <a:gd name="T52" fmla="*/ 2147483647 w 90"/>
              <a:gd name="T53" fmla="*/ 2147483647 h 97"/>
              <a:gd name="T54" fmla="*/ 2147483647 w 90"/>
              <a:gd name="T55" fmla="*/ 2147483647 h 97"/>
              <a:gd name="T56" fmla="*/ 2147483647 w 90"/>
              <a:gd name="T57" fmla="*/ 2147483647 h 97"/>
              <a:gd name="T58" fmla="*/ 2147483647 w 90"/>
              <a:gd name="T59" fmla="*/ 2147483647 h 97"/>
              <a:gd name="T60" fmla="*/ 2147483647 w 90"/>
              <a:gd name="T61" fmla="*/ 2147483647 h 97"/>
              <a:gd name="T62" fmla="*/ 2147483647 w 90"/>
              <a:gd name="T63" fmla="*/ 2147483647 h 97"/>
              <a:gd name="T64" fmla="*/ 2147483647 w 90"/>
              <a:gd name="T65" fmla="*/ 2147483647 h 97"/>
              <a:gd name="T66" fmla="*/ 2147483647 w 90"/>
              <a:gd name="T67" fmla="*/ 2147483647 h 97"/>
              <a:gd name="T68" fmla="*/ 2147483647 w 90"/>
              <a:gd name="T69" fmla="*/ 2147483647 h 97"/>
              <a:gd name="T70" fmla="*/ 2147483647 w 90"/>
              <a:gd name="T71" fmla="*/ 2147483647 h 9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0"/>
              <a:gd name="T109" fmla="*/ 0 h 97"/>
              <a:gd name="T110" fmla="*/ 90 w 90"/>
              <a:gd name="T111" fmla="*/ 97 h 9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0" h="97">
                <a:moveTo>
                  <a:pt x="68" y="48"/>
                </a:moveTo>
                <a:lnTo>
                  <a:pt x="75" y="52"/>
                </a:lnTo>
                <a:lnTo>
                  <a:pt x="83" y="56"/>
                </a:lnTo>
                <a:lnTo>
                  <a:pt x="87" y="63"/>
                </a:lnTo>
                <a:lnTo>
                  <a:pt x="90" y="71"/>
                </a:lnTo>
                <a:lnTo>
                  <a:pt x="90" y="78"/>
                </a:lnTo>
                <a:lnTo>
                  <a:pt x="87" y="86"/>
                </a:lnTo>
                <a:lnTo>
                  <a:pt x="79" y="93"/>
                </a:lnTo>
                <a:lnTo>
                  <a:pt x="72" y="97"/>
                </a:lnTo>
                <a:lnTo>
                  <a:pt x="64" y="97"/>
                </a:lnTo>
                <a:lnTo>
                  <a:pt x="49" y="97"/>
                </a:lnTo>
                <a:lnTo>
                  <a:pt x="0" y="97"/>
                </a:lnTo>
                <a:lnTo>
                  <a:pt x="4" y="97"/>
                </a:lnTo>
                <a:lnTo>
                  <a:pt x="12" y="97"/>
                </a:lnTo>
                <a:lnTo>
                  <a:pt x="15" y="93"/>
                </a:lnTo>
                <a:lnTo>
                  <a:pt x="15" y="90"/>
                </a:lnTo>
                <a:lnTo>
                  <a:pt x="15" y="82"/>
                </a:lnTo>
                <a:lnTo>
                  <a:pt x="15" y="15"/>
                </a:lnTo>
                <a:lnTo>
                  <a:pt x="15" y="7"/>
                </a:lnTo>
                <a:lnTo>
                  <a:pt x="12" y="3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45" y="0"/>
                </a:lnTo>
                <a:lnTo>
                  <a:pt x="53" y="0"/>
                </a:lnTo>
                <a:lnTo>
                  <a:pt x="64" y="0"/>
                </a:lnTo>
                <a:lnTo>
                  <a:pt x="72" y="3"/>
                </a:lnTo>
                <a:lnTo>
                  <a:pt x="79" y="11"/>
                </a:lnTo>
                <a:lnTo>
                  <a:pt x="83" y="18"/>
                </a:lnTo>
                <a:lnTo>
                  <a:pt x="87" y="26"/>
                </a:lnTo>
                <a:lnTo>
                  <a:pt x="83" y="33"/>
                </a:lnTo>
                <a:lnTo>
                  <a:pt x="83" y="41"/>
                </a:lnTo>
                <a:lnTo>
                  <a:pt x="75" y="45"/>
                </a:lnTo>
                <a:lnTo>
                  <a:pt x="68" y="48"/>
                </a:lnTo>
                <a:close/>
                <a:moveTo>
                  <a:pt x="30" y="45"/>
                </a:moveTo>
                <a:lnTo>
                  <a:pt x="30" y="45"/>
                </a:lnTo>
                <a:lnTo>
                  <a:pt x="34" y="45"/>
                </a:lnTo>
                <a:lnTo>
                  <a:pt x="38" y="45"/>
                </a:lnTo>
                <a:lnTo>
                  <a:pt x="42" y="45"/>
                </a:lnTo>
                <a:lnTo>
                  <a:pt x="53" y="45"/>
                </a:lnTo>
                <a:lnTo>
                  <a:pt x="60" y="45"/>
                </a:lnTo>
                <a:lnTo>
                  <a:pt x="64" y="41"/>
                </a:lnTo>
                <a:lnTo>
                  <a:pt x="68" y="37"/>
                </a:lnTo>
                <a:lnTo>
                  <a:pt x="68" y="30"/>
                </a:lnTo>
                <a:lnTo>
                  <a:pt x="68" y="26"/>
                </a:lnTo>
                <a:lnTo>
                  <a:pt x="68" y="18"/>
                </a:lnTo>
                <a:lnTo>
                  <a:pt x="60" y="11"/>
                </a:lnTo>
                <a:lnTo>
                  <a:pt x="53" y="3"/>
                </a:lnTo>
                <a:lnTo>
                  <a:pt x="42" y="3"/>
                </a:lnTo>
                <a:lnTo>
                  <a:pt x="34" y="3"/>
                </a:lnTo>
                <a:lnTo>
                  <a:pt x="30" y="3"/>
                </a:lnTo>
                <a:lnTo>
                  <a:pt x="30" y="45"/>
                </a:lnTo>
                <a:close/>
                <a:moveTo>
                  <a:pt x="30" y="93"/>
                </a:moveTo>
                <a:lnTo>
                  <a:pt x="38" y="93"/>
                </a:lnTo>
                <a:lnTo>
                  <a:pt x="45" y="93"/>
                </a:lnTo>
                <a:lnTo>
                  <a:pt x="57" y="93"/>
                </a:lnTo>
                <a:lnTo>
                  <a:pt x="68" y="90"/>
                </a:lnTo>
                <a:lnTo>
                  <a:pt x="72" y="82"/>
                </a:lnTo>
                <a:lnTo>
                  <a:pt x="72" y="75"/>
                </a:lnTo>
                <a:lnTo>
                  <a:pt x="72" y="67"/>
                </a:lnTo>
                <a:lnTo>
                  <a:pt x="72" y="63"/>
                </a:lnTo>
                <a:lnTo>
                  <a:pt x="64" y="56"/>
                </a:lnTo>
                <a:lnTo>
                  <a:pt x="60" y="52"/>
                </a:lnTo>
                <a:lnTo>
                  <a:pt x="53" y="52"/>
                </a:lnTo>
                <a:lnTo>
                  <a:pt x="42" y="52"/>
                </a:lnTo>
                <a:lnTo>
                  <a:pt x="38" y="52"/>
                </a:lnTo>
                <a:lnTo>
                  <a:pt x="34" y="52"/>
                </a:lnTo>
                <a:lnTo>
                  <a:pt x="30" y="52"/>
                </a:lnTo>
                <a:lnTo>
                  <a:pt x="30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6" name="Freeform 51"/>
          <p:cNvSpPr>
            <a:spLocks noEditPoints="1"/>
          </p:cNvSpPr>
          <p:nvPr/>
        </p:nvSpPr>
        <p:spPr bwMode="auto">
          <a:xfrm>
            <a:off x="2493963" y="3313113"/>
            <a:ext cx="168275" cy="160337"/>
          </a:xfrm>
          <a:custGeom>
            <a:avLst/>
            <a:gdLst>
              <a:gd name="T0" fmla="*/ 0 w 101"/>
              <a:gd name="T1" fmla="*/ 2147483647 h 97"/>
              <a:gd name="T2" fmla="*/ 0 w 101"/>
              <a:gd name="T3" fmla="*/ 2147483647 h 97"/>
              <a:gd name="T4" fmla="*/ 2147483647 w 101"/>
              <a:gd name="T5" fmla="*/ 2147483647 h 97"/>
              <a:gd name="T6" fmla="*/ 2147483647 w 101"/>
              <a:gd name="T7" fmla="*/ 2147483647 h 97"/>
              <a:gd name="T8" fmla="*/ 2147483647 w 101"/>
              <a:gd name="T9" fmla="*/ 2147483647 h 97"/>
              <a:gd name="T10" fmla="*/ 2147483647 w 101"/>
              <a:gd name="T11" fmla="*/ 2147483647 h 97"/>
              <a:gd name="T12" fmla="*/ 2147483647 w 101"/>
              <a:gd name="T13" fmla="*/ 2147483647 h 97"/>
              <a:gd name="T14" fmla="*/ 2147483647 w 101"/>
              <a:gd name="T15" fmla="*/ 2147483647 h 97"/>
              <a:gd name="T16" fmla="*/ 2147483647 w 101"/>
              <a:gd name="T17" fmla="*/ 2147483647 h 97"/>
              <a:gd name="T18" fmla="*/ 2147483647 w 101"/>
              <a:gd name="T19" fmla="*/ 2147483647 h 97"/>
              <a:gd name="T20" fmla="*/ 2147483647 w 101"/>
              <a:gd name="T21" fmla="*/ 0 h 97"/>
              <a:gd name="T22" fmla="*/ 2147483647 w 101"/>
              <a:gd name="T23" fmla="*/ 0 h 97"/>
              <a:gd name="T24" fmla="*/ 0 w 101"/>
              <a:gd name="T25" fmla="*/ 0 h 97"/>
              <a:gd name="T26" fmla="*/ 0 w 101"/>
              <a:gd name="T27" fmla="*/ 0 h 97"/>
              <a:gd name="T28" fmla="*/ 2147483647 w 101"/>
              <a:gd name="T29" fmla="*/ 0 h 97"/>
              <a:gd name="T30" fmla="*/ 2147483647 w 101"/>
              <a:gd name="T31" fmla="*/ 0 h 97"/>
              <a:gd name="T32" fmla="*/ 2147483647 w 101"/>
              <a:gd name="T33" fmla="*/ 0 h 97"/>
              <a:gd name="T34" fmla="*/ 2147483647 w 101"/>
              <a:gd name="T35" fmla="*/ 2147483647 h 97"/>
              <a:gd name="T36" fmla="*/ 2147483647 w 101"/>
              <a:gd name="T37" fmla="*/ 2147483647 h 97"/>
              <a:gd name="T38" fmla="*/ 2147483647 w 101"/>
              <a:gd name="T39" fmla="*/ 2147483647 h 97"/>
              <a:gd name="T40" fmla="*/ 2147483647 w 101"/>
              <a:gd name="T41" fmla="*/ 2147483647 h 97"/>
              <a:gd name="T42" fmla="*/ 2147483647 w 101"/>
              <a:gd name="T43" fmla="*/ 2147483647 h 97"/>
              <a:gd name="T44" fmla="*/ 2147483647 w 101"/>
              <a:gd name="T45" fmla="*/ 2147483647 h 97"/>
              <a:gd name="T46" fmla="*/ 2147483647 w 101"/>
              <a:gd name="T47" fmla="*/ 2147483647 h 97"/>
              <a:gd name="T48" fmla="*/ 2147483647 w 101"/>
              <a:gd name="T49" fmla="*/ 2147483647 h 97"/>
              <a:gd name="T50" fmla="*/ 2147483647 w 101"/>
              <a:gd name="T51" fmla="*/ 2147483647 h 97"/>
              <a:gd name="T52" fmla="*/ 2147483647 w 101"/>
              <a:gd name="T53" fmla="*/ 2147483647 h 97"/>
              <a:gd name="T54" fmla="*/ 2147483647 w 101"/>
              <a:gd name="T55" fmla="*/ 2147483647 h 97"/>
              <a:gd name="T56" fmla="*/ 0 w 101"/>
              <a:gd name="T57" fmla="*/ 2147483647 h 97"/>
              <a:gd name="T58" fmla="*/ 2147483647 w 101"/>
              <a:gd name="T59" fmla="*/ 2147483647 h 97"/>
              <a:gd name="T60" fmla="*/ 2147483647 w 101"/>
              <a:gd name="T61" fmla="*/ 2147483647 h 97"/>
              <a:gd name="T62" fmla="*/ 2147483647 w 101"/>
              <a:gd name="T63" fmla="*/ 2147483647 h 97"/>
              <a:gd name="T64" fmla="*/ 2147483647 w 101"/>
              <a:gd name="T65" fmla="*/ 2147483647 h 97"/>
              <a:gd name="T66" fmla="*/ 2147483647 w 101"/>
              <a:gd name="T67" fmla="*/ 2147483647 h 97"/>
              <a:gd name="T68" fmla="*/ 2147483647 w 101"/>
              <a:gd name="T69" fmla="*/ 2147483647 h 97"/>
              <a:gd name="T70" fmla="*/ 2147483647 w 101"/>
              <a:gd name="T71" fmla="*/ 2147483647 h 97"/>
              <a:gd name="T72" fmla="*/ 2147483647 w 101"/>
              <a:gd name="T73" fmla="*/ 2147483647 h 97"/>
              <a:gd name="T74" fmla="*/ 2147483647 w 101"/>
              <a:gd name="T75" fmla="*/ 2147483647 h 97"/>
              <a:gd name="T76" fmla="*/ 2147483647 w 101"/>
              <a:gd name="T77" fmla="*/ 2147483647 h 97"/>
              <a:gd name="T78" fmla="*/ 2147483647 w 101"/>
              <a:gd name="T79" fmla="*/ 2147483647 h 97"/>
              <a:gd name="T80" fmla="*/ 2147483647 w 101"/>
              <a:gd name="T81" fmla="*/ 2147483647 h 97"/>
              <a:gd name="T82" fmla="*/ 2147483647 w 101"/>
              <a:gd name="T83" fmla="*/ 2147483647 h 97"/>
              <a:gd name="T84" fmla="*/ 2147483647 w 101"/>
              <a:gd name="T85" fmla="*/ 2147483647 h 97"/>
              <a:gd name="T86" fmla="*/ 2147483647 w 101"/>
              <a:gd name="T87" fmla="*/ 2147483647 h 97"/>
              <a:gd name="T88" fmla="*/ 2147483647 w 101"/>
              <a:gd name="T89" fmla="*/ 2147483647 h 97"/>
              <a:gd name="T90" fmla="*/ 2147483647 w 101"/>
              <a:gd name="T91" fmla="*/ 2147483647 h 97"/>
              <a:gd name="T92" fmla="*/ 2147483647 w 101"/>
              <a:gd name="T93" fmla="*/ 2147483647 h 9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1"/>
              <a:gd name="T142" fmla="*/ 0 h 97"/>
              <a:gd name="T143" fmla="*/ 101 w 101"/>
              <a:gd name="T144" fmla="*/ 97 h 9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1" h="97">
                <a:moveTo>
                  <a:pt x="0" y="97"/>
                </a:moveTo>
                <a:lnTo>
                  <a:pt x="0" y="97"/>
                </a:lnTo>
                <a:lnTo>
                  <a:pt x="3" y="97"/>
                </a:lnTo>
                <a:lnTo>
                  <a:pt x="7" y="97"/>
                </a:lnTo>
                <a:lnTo>
                  <a:pt x="11" y="93"/>
                </a:lnTo>
                <a:lnTo>
                  <a:pt x="15" y="90"/>
                </a:lnTo>
                <a:lnTo>
                  <a:pt x="15" y="82"/>
                </a:lnTo>
                <a:lnTo>
                  <a:pt x="15" y="15"/>
                </a:lnTo>
                <a:lnTo>
                  <a:pt x="11" y="7"/>
                </a:lnTo>
                <a:lnTo>
                  <a:pt x="11" y="3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41" y="0"/>
                </a:lnTo>
                <a:lnTo>
                  <a:pt x="52" y="0"/>
                </a:lnTo>
                <a:lnTo>
                  <a:pt x="64" y="0"/>
                </a:lnTo>
                <a:lnTo>
                  <a:pt x="75" y="3"/>
                </a:lnTo>
                <a:lnTo>
                  <a:pt x="82" y="11"/>
                </a:lnTo>
                <a:lnTo>
                  <a:pt x="94" y="22"/>
                </a:lnTo>
                <a:lnTo>
                  <a:pt x="97" y="33"/>
                </a:lnTo>
                <a:lnTo>
                  <a:pt x="101" y="48"/>
                </a:lnTo>
                <a:lnTo>
                  <a:pt x="97" y="60"/>
                </a:lnTo>
                <a:lnTo>
                  <a:pt x="94" y="75"/>
                </a:lnTo>
                <a:lnTo>
                  <a:pt x="86" y="82"/>
                </a:lnTo>
                <a:lnTo>
                  <a:pt x="75" y="93"/>
                </a:lnTo>
                <a:lnTo>
                  <a:pt x="60" y="97"/>
                </a:lnTo>
                <a:lnTo>
                  <a:pt x="45" y="97"/>
                </a:lnTo>
                <a:lnTo>
                  <a:pt x="0" y="97"/>
                </a:lnTo>
                <a:close/>
                <a:moveTo>
                  <a:pt x="26" y="93"/>
                </a:moveTo>
                <a:lnTo>
                  <a:pt x="37" y="93"/>
                </a:lnTo>
                <a:lnTo>
                  <a:pt x="45" y="93"/>
                </a:lnTo>
                <a:lnTo>
                  <a:pt x="52" y="93"/>
                </a:lnTo>
                <a:lnTo>
                  <a:pt x="64" y="90"/>
                </a:lnTo>
                <a:lnTo>
                  <a:pt x="71" y="82"/>
                </a:lnTo>
                <a:lnTo>
                  <a:pt x="79" y="75"/>
                </a:lnTo>
                <a:lnTo>
                  <a:pt x="82" y="63"/>
                </a:lnTo>
                <a:lnTo>
                  <a:pt x="82" y="48"/>
                </a:lnTo>
                <a:lnTo>
                  <a:pt x="82" y="37"/>
                </a:lnTo>
                <a:lnTo>
                  <a:pt x="79" y="26"/>
                </a:lnTo>
                <a:lnTo>
                  <a:pt x="71" y="15"/>
                </a:lnTo>
                <a:lnTo>
                  <a:pt x="64" y="7"/>
                </a:lnTo>
                <a:lnTo>
                  <a:pt x="52" y="3"/>
                </a:lnTo>
                <a:lnTo>
                  <a:pt x="41" y="3"/>
                </a:lnTo>
                <a:lnTo>
                  <a:pt x="34" y="3"/>
                </a:lnTo>
                <a:lnTo>
                  <a:pt x="26" y="7"/>
                </a:lnTo>
                <a:lnTo>
                  <a:pt x="26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7" name="Freeform 52"/>
          <p:cNvSpPr>
            <a:spLocks/>
          </p:cNvSpPr>
          <p:nvPr/>
        </p:nvSpPr>
        <p:spPr bwMode="auto">
          <a:xfrm>
            <a:off x="2679700" y="3305175"/>
            <a:ext cx="69850" cy="225425"/>
          </a:xfrm>
          <a:custGeom>
            <a:avLst/>
            <a:gdLst>
              <a:gd name="T0" fmla="*/ 2147483647 w 42"/>
              <a:gd name="T1" fmla="*/ 2147483647 h 135"/>
              <a:gd name="T2" fmla="*/ 2147483647 w 42"/>
              <a:gd name="T3" fmla="*/ 2147483647 h 135"/>
              <a:gd name="T4" fmla="*/ 2147483647 w 42"/>
              <a:gd name="T5" fmla="*/ 2147483647 h 135"/>
              <a:gd name="T6" fmla="*/ 2147483647 w 42"/>
              <a:gd name="T7" fmla="*/ 2147483647 h 135"/>
              <a:gd name="T8" fmla="*/ 2147483647 w 42"/>
              <a:gd name="T9" fmla="*/ 2147483647 h 135"/>
              <a:gd name="T10" fmla="*/ 2147483647 w 42"/>
              <a:gd name="T11" fmla="*/ 2147483647 h 135"/>
              <a:gd name="T12" fmla="*/ 0 w 42"/>
              <a:gd name="T13" fmla="*/ 2147483647 h 135"/>
              <a:gd name="T14" fmla="*/ 0 w 42"/>
              <a:gd name="T15" fmla="*/ 2147483647 h 135"/>
              <a:gd name="T16" fmla="*/ 0 w 42"/>
              <a:gd name="T17" fmla="*/ 2147483647 h 135"/>
              <a:gd name="T18" fmla="*/ 2147483647 w 42"/>
              <a:gd name="T19" fmla="*/ 2147483647 h 135"/>
              <a:gd name="T20" fmla="*/ 2147483647 w 42"/>
              <a:gd name="T21" fmla="*/ 2147483647 h 135"/>
              <a:gd name="T22" fmla="*/ 2147483647 w 42"/>
              <a:gd name="T23" fmla="*/ 2147483647 h 135"/>
              <a:gd name="T24" fmla="*/ 2147483647 w 42"/>
              <a:gd name="T25" fmla="*/ 2147483647 h 135"/>
              <a:gd name="T26" fmla="*/ 2147483647 w 42"/>
              <a:gd name="T27" fmla="*/ 0 h 135"/>
              <a:gd name="T28" fmla="*/ 2147483647 w 42"/>
              <a:gd name="T29" fmla="*/ 2147483647 h 135"/>
              <a:gd name="T30" fmla="*/ 2147483647 w 42"/>
              <a:gd name="T31" fmla="*/ 2147483647 h 135"/>
              <a:gd name="T32" fmla="*/ 2147483647 w 42"/>
              <a:gd name="T33" fmla="*/ 2147483647 h 135"/>
              <a:gd name="T34" fmla="*/ 2147483647 w 42"/>
              <a:gd name="T35" fmla="*/ 2147483647 h 135"/>
              <a:gd name="T36" fmla="*/ 2147483647 w 42"/>
              <a:gd name="T37" fmla="*/ 2147483647 h 135"/>
              <a:gd name="T38" fmla="*/ 2147483647 w 42"/>
              <a:gd name="T39" fmla="*/ 2147483647 h 135"/>
              <a:gd name="T40" fmla="*/ 2147483647 w 42"/>
              <a:gd name="T41" fmla="*/ 2147483647 h 135"/>
              <a:gd name="T42" fmla="*/ 2147483647 w 42"/>
              <a:gd name="T43" fmla="*/ 2147483647 h 135"/>
              <a:gd name="T44" fmla="*/ 2147483647 w 42"/>
              <a:gd name="T45" fmla="*/ 2147483647 h 135"/>
              <a:gd name="T46" fmla="*/ 2147483647 w 42"/>
              <a:gd name="T47" fmla="*/ 2147483647 h 135"/>
              <a:gd name="T48" fmla="*/ 2147483647 w 42"/>
              <a:gd name="T49" fmla="*/ 2147483647 h 135"/>
              <a:gd name="T50" fmla="*/ 2147483647 w 42"/>
              <a:gd name="T51" fmla="*/ 2147483647 h 135"/>
              <a:gd name="T52" fmla="*/ 2147483647 w 42"/>
              <a:gd name="T53" fmla="*/ 2147483647 h 135"/>
              <a:gd name="T54" fmla="*/ 2147483647 w 42"/>
              <a:gd name="T55" fmla="*/ 2147483647 h 135"/>
              <a:gd name="T56" fmla="*/ 2147483647 w 42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2"/>
              <a:gd name="T88" fmla="*/ 0 h 135"/>
              <a:gd name="T89" fmla="*/ 42 w 42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2" h="135">
                <a:moveTo>
                  <a:pt x="42" y="131"/>
                </a:moveTo>
                <a:lnTo>
                  <a:pt x="42" y="135"/>
                </a:lnTo>
                <a:lnTo>
                  <a:pt x="30" y="127"/>
                </a:lnTo>
                <a:lnTo>
                  <a:pt x="23" y="120"/>
                </a:lnTo>
                <a:lnTo>
                  <a:pt x="12" y="109"/>
                </a:lnTo>
                <a:lnTo>
                  <a:pt x="4" y="97"/>
                </a:lnTo>
                <a:lnTo>
                  <a:pt x="0" y="82"/>
                </a:lnTo>
                <a:lnTo>
                  <a:pt x="0" y="67"/>
                </a:lnTo>
                <a:lnTo>
                  <a:pt x="0" y="52"/>
                </a:lnTo>
                <a:lnTo>
                  <a:pt x="4" y="37"/>
                </a:lnTo>
                <a:lnTo>
                  <a:pt x="12" y="26"/>
                </a:lnTo>
                <a:lnTo>
                  <a:pt x="19" y="15"/>
                </a:lnTo>
                <a:lnTo>
                  <a:pt x="30" y="7"/>
                </a:lnTo>
                <a:lnTo>
                  <a:pt x="42" y="0"/>
                </a:lnTo>
                <a:lnTo>
                  <a:pt x="42" y="4"/>
                </a:lnTo>
                <a:lnTo>
                  <a:pt x="30" y="7"/>
                </a:lnTo>
                <a:lnTo>
                  <a:pt x="27" y="15"/>
                </a:lnTo>
                <a:lnTo>
                  <a:pt x="19" y="26"/>
                </a:lnTo>
                <a:lnTo>
                  <a:pt x="15" y="37"/>
                </a:lnTo>
                <a:lnTo>
                  <a:pt x="15" y="52"/>
                </a:lnTo>
                <a:lnTo>
                  <a:pt x="15" y="64"/>
                </a:lnTo>
                <a:lnTo>
                  <a:pt x="15" y="79"/>
                </a:lnTo>
                <a:lnTo>
                  <a:pt x="15" y="94"/>
                </a:lnTo>
                <a:lnTo>
                  <a:pt x="19" y="101"/>
                </a:lnTo>
                <a:lnTo>
                  <a:pt x="23" y="109"/>
                </a:lnTo>
                <a:lnTo>
                  <a:pt x="23" y="116"/>
                </a:lnTo>
                <a:lnTo>
                  <a:pt x="27" y="120"/>
                </a:lnTo>
                <a:lnTo>
                  <a:pt x="34" y="127"/>
                </a:lnTo>
                <a:lnTo>
                  <a:pt x="42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8" name="Freeform 53"/>
          <p:cNvSpPr>
            <a:spLocks noEditPoints="1"/>
          </p:cNvSpPr>
          <p:nvPr/>
        </p:nvSpPr>
        <p:spPr bwMode="auto">
          <a:xfrm>
            <a:off x="2762250" y="3305175"/>
            <a:ext cx="112713" cy="174625"/>
          </a:xfrm>
          <a:custGeom>
            <a:avLst/>
            <a:gdLst>
              <a:gd name="T0" fmla="*/ 2147483647 w 68"/>
              <a:gd name="T1" fmla="*/ 2147483647 h 105"/>
              <a:gd name="T2" fmla="*/ 2147483647 w 68"/>
              <a:gd name="T3" fmla="*/ 2147483647 h 105"/>
              <a:gd name="T4" fmla="*/ 2147483647 w 68"/>
              <a:gd name="T5" fmla="*/ 2147483647 h 105"/>
              <a:gd name="T6" fmla="*/ 2147483647 w 68"/>
              <a:gd name="T7" fmla="*/ 2147483647 h 105"/>
              <a:gd name="T8" fmla="*/ 2147483647 w 68"/>
              <a:gd name="T9" fmla="*/ 2147483647 h 105"/>
              <a:gd name="T10" fmla="*/ 2147483647 w 68"/>
              <a:gd name="T11" fmla="*/ 2147483647 h 105"/>
              <a:gd name="T12" fmla="*/ 2147483647 w 68"/>
              <a:gd name="T13" fmla="*/ 2147483647 h 105"/>
              <a:gd name="T14" fmla="*/ 0 w 68"/>
              <a:gd name="T15" fmla="*/ 2147483647 h 105"/>
              <a:gd name="T16" fmla="*/ 0 w 68"/>
              <a:gd name="T17" fmla="*/ 2147483647 h 105"/>
              <a:gd name="T18" fmla="*/ 0 w 68"/>
              <a:gd name="T19" fmla="*/ 2147483647 h 105"/>
              <a:gd name="T20" fmla="*/ 2147483647 w 68"/>
              <a:gd name="T21" fmla="*/ 2147483647 h 105"/>
              <a:gd name="T22" fmla="*/ 2147483647 w 68"/>
              <a:gd name="T23" fmla="*/ 2147483647 h 105"/>
              <a:gd name="T24" fmla="*/ 2147483647 w 68"/>
              <a:gd name="T25" fmla="*/ 2147483647 h 105"/>
              <a:gd name="T26" fmla="*/ 2147483647 w 68"/>
              <a:gd name="T27" fmla="*/ 2147483647 h 105"/>
              <a:gd name="T28" fmla="*/ 2147483647 w 68"/>
              <a:gd name="T29" fmla="*/ 2147483647 h 105"/>
              <a:gd name="T30" fmla="*/ 2147483647 w 68"/>
              <a:gd name="T31" fmla="*/ 2147483647 h 105"/>
              <a:gd name="T32" fmla="*/ 2147483647 w 68"/>
              <a:gd name="T33" fmla="*/ 2147483647 h 105"/>
              <a:gd name="T34" fmla="*/ 2147483647 w 68"/>
              <a:gd name="T35" fmla="*/ 2147483647 h 105"/>
              <a:gd name="T36" fmla="*/ 2147483647 w 68"/>
              <a:gd name="T37" fmla="*/ 2147483647 h 105"/>
              <a:gd name="T38" fmla="*/ 2147483647 w 68"/>
              <a:gd name="T39" fmla="*/ 2147483647 h 105"/>
              <a:gd name="T40" fmla="*/ 2147483647 w 68"/>
              <a:gd name="T41" fmla="*/ 2147483647 h 105"/>
              <a:gd name="T42" fmla="*/ 2147483647 w 68"/>
              <a:gd name="T43" fmla="*/ 2147483647 h 105"/>
              <a:gd name="T44" fmla="*/ 2147483647 w 68"/>
              <a:gd name="T45" fmla="*/ 2147483647 h 105"/>
              <a:gd name="T46" fmla="*/ 2147483647 w 68"/>
              <a:gd name="T47" fmla="*/ 2147483647 h 105"/>
              <a:gd name="T48" fmla="*/ 2147483647 w 68"/>
              <a:gd name="T49" fmla="*/ 2147483647 h 105"/>
              <a:gd name="T50" fmla="*/ 2147483647 w 68"/>
              <a:gd name="T51" fmla="*/ 2147483647 h 105"/>
              <a:gd name="T52" fmla="*/ 2147483647 w 68"/>
              <a:gd name="T53" fmla="*/ 0 h 105"/>
              <a:gd name="T54" fmla="*/ 2147483647 w 68"/>
              <a:gd name="T55" fmla="*/ 0 h 105"/>
              <a:gd name="T56" fmla="*/ 2147483647 w 68"/>
              <a:gd name="T57" fmla="*/ 2147483647 h 105"/>
              <a:gd name="T58" fmla="*/ 2147483647 w 68"/>
              <a:gd name="T59" fmla="*/ 2147483647 h 105"/>
              <a:gd name="T60" fmla="*/ 2147483647 w 68"/>
              <a:gd name="T61" fmla="*/ 2147483647 h 105"/>
              <a:gd name="T62" fmla="*/ 2147483647 w 68"/>
              <a:gd name="T63" fmla="*/ 2147483647 h 105"/>
              <a:gd name="T64" fmla="*/ 2147483647 w 68"/>
              <a:gd name="T65" fmla="*/ 2147483647 h 105"/>
              <a:gd name="T66" fmla="*/ 2147483647 w 68"/>
              <a:gd name="T67" fmla="*/ 2147483647 h 105"/>
              <a:gd name="T68" fmla="*/ 2147483647 w 68"/>
              <a:gd name="T69" fmla="*/ 2147483647 h 105"/>
              <a:gd name="T70" fmla="*/ 2147483647 w 68"/>
              <a:gd name="T71" fmla="*/ 2147483647 h 105"/>
              <a:gd name="T72" fmla="*/ 2147483647 w 68"/>
              <a:gd name="T73" fmla="*/ 2147483647 h 105"/>
              <a:gd name="T74" fmla="*/ 2147483647 w 68"/>
              <a:gd name="T75" fmla="*/ 2147483647 h 105"/>
              <a:gd name="T76" fmla="*/ 2147483647 w 68"/>
              <a:gd name="T77" fmla="*/ 2147483647 h 105"/>
              <a:gd name="T78" fmla="*/ 2147483647 w 68"/>
              <a:gd name="T79" fmla="*/ 2147483647 h 105"/>
              <a:gd name="T80" fmla="*/ 2147483647 w 68"/>
              <a:gd name="T81" fmla="*/ 2147483647 h 105"/>
              <a:gd name="T82" fmla="*/ 2147483647 w 68"/>
              <a:gd name="T83" fmla="*/ 2147483647 h 105"/>
              <a:gd name="T84" fmla="*/ 2147483647 w 68"/>
              <a:gd name="T85" fmla="*/ 2147483647 h 105"/>
              <a:gd name="T86" fmla="*/ 2147483647 w 68"/>
              <a:gd name="T87" fmla="*/ 2147483647 h 105"/>
              <a:gd name="T88" fmla="*/ 2147483647 w 68"/>
              <a:gd name="T89" fmla="*/ 2147483647 h 105"/>
              <a:gd name="T90" fmla="*/ 2147483647 w 68"/>
              <a:gd name="T91" fmla="*/ 2147483647 h 105"/>
              <a:gd name="T92" fmla="*/ 2147483647 w 68"/>
              <a:gd name="T93" fmla="*/ 2147483647 h 105"/>
              <a:gd name="T94" fmla="*/ 2147483647 w 68"/>
              <a:gd name="T95" fmla="*/ 2147483647 h 105"/>
              <a:gd name="T96" fmla="*/ 2147483647 w 68"/>
              <a:gd name="T97" fmla="*/ 2147483647 h 105"/>
              <a:gd name="T98" fmla="*/ 2147483647 w 68"/>
              <a:gd name="T99" fmla="*/ 2147483647 h 105"/>
              <a:gd name="T100" fmla="*/ 2147483647 w 68"/>
              <a:gd name="T101" fmla="*/ 2147483647 h 105"/>
              <a:gd name="T102" fmla="*/ 2147483647 w 68"/>
              <a:gd name="T103" fmla="*/ 2147483647 h 105"/>
              <a:gd name="T104" fmla="*/ 2147483647 w 68"/>
              <a:gd name="T105" fmla="*/ 2147483647 h 105"/>
              <a:gd name="T106" fmla="*/ 2147483647 w 68"/>
              <a:gd name="T107" fmla="*/ 2147483647 h 105"/>
              <a:gd name="T108" fmla="*/ 2147483647 w 68"/>
              <a:gd name="T109" fmla="*/ 2147483647 h 105"/>
              <a:gd name="T110" fmla="*/ 2147483647 w 68"/>
              <a:gd name="T111" fmla="*/ 2147483647 h 105"/>
              <a:gd name="T112" fmla="*/ 2147483647 w 68"/>
              <a:gd name="T113" fmla="*/ 2147483647 h 105"/>
              <a:gd name="T114" fmla="*/ 2147483647 w 68"/>
              <a:gd name="T115" fmla="*/ 2147483647 h 105"/>
              <a:gd name="T116" fmla="*/ 2147483647 w 68"/>
              <a:gd name="T117" fmla="*/ 2147483647 h 1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8"/>
              <a:gd name="T178" fmla="*/ 0 h 105"/>
              <a:gd name="T179" fmla="*/ 68 w 68"/>
              <a:gd name="T180" fmla="*/ 105 h 10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8" h="105">
                <a:moveTo>
                  <a:pt x="45" y="94"/>
                </a:moveTo>
                <a:lnTo>
                  <a:pt x="41" y="97"/>
                </a:lnTo>
                <a:lnTo>
                  <a:pt x="38" y="101"/>
                </a:lnTo>
                <a:lnTo>
                  <a:pt x="30" y="105"/>
                </a:lnTo>
                <a:lnTo>
                  <a:pt x="26" y="105"/>
                </a:lnTo>
                <a:lnTo>
                  <a:pt x="15" y="101"/>
                </a:lnTo>
                <a:lnTo>
                  <a:pt x="8" y="94"/>
                </a:lnTo>
                <a:lnTo>
                  <a:pt x="0" y="86"/>
                </a:lnTo>
                <a:lnTo>
                  <a:pt x="0" y="71"/>
                </a:lnTo>
                <a:lnTo>
                  <a:pt x="0" y="60"/>
                </a:lnTo>
                <a:lnTo>
                  <a:pt x="8" y="45"/>
                </a:lnTo>
                <a:lnTo>
                  <a:pt x="15" y="41"/>
                </a:lnTo>
                <a:lnTo>
                  <a:pt x="23" y="34"/>
                </a:lnTo>
                <a:lnTo>
                  <a:pt x="30" y="34"/>
                </a:lnTo>
                <a:lnTo>
                  <a:pt x="41" y="37"/>
                </a:lnTo>
                <a:lnTo>
                  <a:pt x="45" y="41"/>
                </a:lnTo>
                <a:lnTo>
                  <a:pt x="45" y="26"/>
                </a:lnTo>
                <a:lnTo>
                  <a:pt x="45" y="15"/>
                </a:lnTo>
                <a:lnTo>
                  <a:pt x="45" y="11"/>
                </a:lnTo>
                <a:lnTo>
                  <a:pt x="45" y="7"/>
                </a:lnTo>
                <a:lnTo>
                  <a:pt x="41" y="7"/>
                </a:lnTo>
                <a:lnTo>
                  <a:pt x="38" y="7"/>
                </a:lnTo>
                <a:lnTo>
                  <a:pt x="56" y="0"/>
                </a:lnTo>
                <a:lnTo>
                  <a:pt x="60" y="0"/>
                </a:lnTo>
                <a:lnTo>
                  <a:pt x="60" y="75"/>
                </a:lnTo>
                <a:lnTo>
                  <a:pt x="60" y="86"/>
                </a:lnTo>
                <a:lnTo>
                  <a:pt x="60" y="90"/>
                </a:lnTo>
                <a:lnTo>
                  <a:pt x="60" y="94"/>
                </a:lnTo>
                <a:lnTo>
                  <a:pt x="60" y="97"/>
                </a:lnTo>
                <a:lnTo>
                  <a:pt x="64" y="97"/>
                </a:lnTo>
                <a:lnTo>
                  <a:pt x="68" y="94"/>
                </a:lnTo>
                <a:lnTo>
                  <a:pt x="68" y="97"/>
                </a:lnTo>
                <a:lnTo>
                  <a:pt x="49" y="105"/>
                </a:lnTo>
                <a:lnTo>
                  <a:pt x="45" y="105"/>
                </a:lnTo>
                <a:lnTo>
                  <a:pt x="45" y="94"/>
                </a:lnTo>
                <a:close/>
                <a:moveTo>
                  <a:pt x="45" y="86"/>
                </a:moveTo>
                <a:lnTo>
                  <a:pt x="45" y="56"/>
                </a:lnTo>
                <a:lnTo>
                  <a:pt x="45" y="52"/>
                </a:lnTo>
                <a:lnTo>
                  <a:pt x="45" y="45"/>
                </a:lnTo>
                <a:lnTo>
                  <a:pt x="41" y="45"/>
                </a:lnTo>
                <a:lnTo>
                  <a:pt x="38" y="41"/>
                </a:lnTo>
                <a:lnTo>
                  <a:pt x="34" y="37"/>
                </a:lnTo>
                <a:lnTo>
                  <a:pt x="30" y="37"/>
                </a:lnTo>
                <a:lnTo>
                  <a:pt x="23" y="41"/>
                </a:lnTo>
                <a:lnTo>
                  <a:pt x="19" y="45"/>
                </a:lnTo>
                <a:lnTo>
                  <a:pt x="15" y="52"/>
                </a:lnTo>
                <a:lnTo>
                  <a:pt x="11" y="67"/>
                </a:lnTo>
                <a:lnTo>
                  <a:pt x="15" y="79"/>
                </a:lnTo>
                <a:lnTo>
                  <a:pt x="19" y="86"/>
                </a:lnTo>
                <a:lnTo>
                  <a:pt x="26" y="94"/>
                </a:lnTo>
                <a:lnTo>
                  <a:pt x="34" y="94"/>
                </a:lnTo>
                <a:lnTo>
                  <a:pt x="41" y="94"/>
                </a:lnTo>
                <a:lnTo>
                  <a:pt x="45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9" name="Freeform 54"/>
          <p:cNvSpPr>
            <a:spLocks/>
          </p:cNvSpPr>
          <p:nvPr/>
        </p:nvSpPr>
        <p:spPr bwMode="auto">
          <a:xfrm>
            <a:off x="2879725" y="3367088"/>
            <a:ext cx="119063" cy="112712"/>
          </a:xfrm>
          <a:custGeom>
            <a:avLst/>
            <a:gdLst>
              <a:gd name="T0" fmla="*/ 2147483647 w 72"/>
              <a:gd name="T1" fmla="*/ 0 h 68"/>
              <a:gd name="T2" fmla="*/ 2147483647 w 72"/>
              <a:gd name="T3" fmla="*/ 2147483647 h 68"/>
              <a:gd name="T4" fmla="*/ 2147483647 w 72"/>
              <a:gd name="T5" fmla="*/ 2147483647 h 68"/>
              <a:gd name="T6" fmla="*/ 2147483647 w 72"/>
              <a:gd name="T7" fmla="*/ 2147483647 h 68"/>
              <a:gd name="T8" fmla="*/ 2147483647 w 72"/>
              <a:gd name="T9" fmla="*/ 2147483647 h 68"/>
              <a:gd name="T10" fmla="*/ 2147483647 w 72"/>
              <a:gd name="T11" fmla="*/ 2147483647 h 68"/>
              <a:gd name="T12" fmla="*/ 2147483647 w 72"/>
              <a:gd name="T13" fmla="*/ 2147483647 h 68"/>
              <a:gd name="T14" fmla="*/ 2147483647 w 72"/>
              <a:gd name="T15" fmla="*/ 2147483647 h 68"/>
              <a:gd name="T16" fmla="*/ 2147483647 w 72"/>
              <a:gd name="T17" fmla="*/ 2147483647 h 68"/>
              <a:gd name="T18" fmla="*/ 2147483647 w 72"/>
              <a:gd name="T19" fmla="*/ 2147483647 h 68"/>
              <a:gd name="T20" fmla="*/ 2147483647 w 72"/>
              <a:gd name="T21" fmla="*/ 2147483647 h 68"/>
              <a:gd name="T22" fmla="*/ 2147483647 w 72"/>
              <a:gd name="T23" fmla="*/ 2147483647 h 68"/>
              <a:gd name="T24" fmla="*/ 2147483647 w 72"/>
              <a:gd name="T25" fmla="*/ 2147483647 h 68"/>
              <a:gd name="T26" fmla="*/ 2147483647 w 72"/>
              <a:gd name="T27" fmla="*/ 2147483647 h 68"/>
              <a:gd name="T28" fmla="*/ 2147483647 w 72"/>
              <a:gd name="T29" fmla="*/ 2147483647 h 68"/>
              <a:gd name="T30" fmla="*/ 2147483647 w 72"/>
              <a:gd name="T31" fmla="*/ 2147483647 h 68"/>
              <a:gd name="T32" fmla="*/ 2147483647 w 72"/>
              <a:gd name="T33" fmla="*/ 2147483647 h 68"/>
              <a:gd name="T34" fmla="*/ 2147483647 w 72"/>
              <a:gd name="T35" fmla="*/ 2147483647 h 68"/>
              <a:gd name="T36" fmla="*/ 2147483647 w 72"/>
              <a:gd name="T37" fmla="*/ 2147483647 h 68"/>
              <a:gd name="T38" fmla="*/ 2147483647 w 72"/>
              <a:gd name="T39" fmla="*/ 2147483647 h 68"/>
              <a:gd name="T40" fmla="*/ 2147483647 w 72"/>
              <a:gd name="T41" fmla="*/ 2147483647 h 68"/>
              <a:gd name="T42" fmla="*/ 2147483647 w 72"/>
              <a:gd name="T43" fmla="*/ 2147483647 h 68"/>
              <a:gd name="T44" fmla="*/ 2147483647 w 72"/>
              <a:gd name="T45" fmla="*/ 2147483647 h 68"/>
              <a:gd name="T46" fmla="*/ 2147483647 w 72"/>
              <a:gd name="T47" fmla="*/ 2147483647 h 68"/>
              <a:gd name="T48" fmla="*/ 2147483647 w 72"/>
              <a:gd name="T49" fmla="*/ 2147483647 h 68"/>
              <a:gd name="T50" fmla="*/ 2147483647 w 72"/>
              <a:gd name="T51" fmla="*/ 2147483647 h 68"/>
              <a:gd name="T52" fmla="*/ 2147483647 w 72"/>
              <a:gd name="T53" fmla="*/ 2147483647 h 68"/>
              <a:gd name="T54" fmla="*/ 2147483647 w 72"/>
              <a:gd name="T55" fmla="*/ 2147483647 h 68"/>
              <a:gd name="T56" fmla="*/ 2147483647 w 72"/>
              <a:gd name="T57" fmla="*/ 0 h 68"/>
              <a:gd name="T58" fmla="*/ 2147483647 w 72"/>
              <a:gd name="T59" fmla="*/ 0 h 68"/>
              <a:gd name="T60" fmla="*/ 0 w 72"/>
              <a:gd name="T61" fmla="*/ 0 h 68"/>
              <a:gd name="T62" fmla="*/ 0 w 72"/>
              <a:gd name="T63" fmla="*/ 0 h 68"/>
              <a:gd name="T64" fmla="*/ 2147483647 w 72"/>
              <a:gd name="T65" fmla="*/ 0 h 68"/>
              <a:gd name="T66" fmla="*/ 2147483647 w 72"/>
              <a:gd name="T67" fmla="*/ 2147483647 h 68"/>
              <a:gd name="T68" fmla="*/ 2147483647 w 72"/>
              <a:gd name="T69" fmla="*/ 2147483647 h 68"/>
              <a:gd name="T70" fmla="*/ 2147483647 w 72"/>
              <a:gd name="T71" fmla="*/ 2147483647 h 68"/>
              <a:gd name="T72" fmla="*/ 2147483647 w 72"/>
              <a:gd name="T73" fmla="*/ 2147483647 h 68"/>
              <a:gd name="T74" fmla="*/ 2147483647 w 72"/>
              <a:gd name="T75" fmla="*/ 2147483647 h 68"/>
              <a:gd name="T76" fmla="*/ 2147483647 w 72"/>
              <a:gd name="T77" fmla="*/ 2147483647 h 68"/>
              <a:gd name="T78" fmla="*/ 2147483647 w 72"/>
              <a:gd name="T79" fmla="*/ 2147483647 h 68"/>
              <a:gd name="T80" fmla="*/ 2147483647 w 72"/>
              <a:gd name="T81" fmla="*/ 2147483647 h 68"/>
              <a:gd name="T82" fmla="*/ 2147483647 w 72"/>
              <a:gd name="T83" fmla="*/ 2147483647 h 68"/>
              <a:gd name="T84" fmla="*/ 2147483647 w 72"/>
              <a:gd name="T85" fmla="*/ 2147483647 h 68"/>
              <a:gd name="T86" fmla="*/ 2147483647 w 72"/>
              <a:gd name="T87" fmla="*/ 2147483647 h 68"/>
              <a:gd name="T88" fmla="*/ 2147483647 w 72"/>
              <a:gd name="T89" fmla="*/ 2147483647 h 68"/>
              <a:gd name="T90" fmla="*/ 2147483647 w 72"/>
              <a:gd name="T91" fmla="*/ 0 h 68"/>
              <a:gd name="T92" fmla="*/ 2147483647 w 72"/>
              <a:gd name="T93" fmla="*/ 0 h 68"/>
              <a:gd name="T94" fmla="*/ 2147483647 w 72"/>
              <a:gd name="T95" fmla="*/ 0 h 68"/>
              <a:gd name="T96" fmla="*/ 2147483647 w 72"/>
              <a:gd name="T97" fmla="*/ 0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2"/>
              <a:gd name="T148" fmla="*/ 0 h 68"/>
              <a:gd name="T149" fmla="*/ 72 w 72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2" h="68">
                <a:moveTo>
                  <a:pt x="64" y="0"/>
                </a:moveTo>
                <a:lnTo>
                  <a:pt x="64" y="38"/>
                </a:lnTo>
                <a:lnTo>
                  <a:pt x="64" y="49"/>
                </a:lnTo>
                <a:lnTo>
                  <a:pt x="64" y="53"/>
                </a:lnTo>
                <a:lnTo>
                  <a:pt x="64" y="57"/>
                </a:lnTo>
                <a:lnTo>
                  <a:pt x="64" y="60"/>
                </a:lnTo>
                <a:lnTo>
                  <a:pt x="68" y="60"/>
                </a:lnTo>
                <a:lnTo>
                  <a:pt x="72" y="57"/>
                </a:lnTo>
                <a:lnTo>
                  <a:pt x="72" y="60"/>
                </a:lnTo>
                <a:lnTo>
                  <a:pt x="53" y="68"/>
                </a:lnTo>
                <a:lnTo>
                  <a:pt x="49" y="68"/>
                </a:lnTo>
                <a:lnTo>
                  <a:pt x="49" y="53"/>
                </a:lnTo>
                <a:lnTo>
                  <a:pt x="42" y="60"/>
                </a:lnTo>
                <a:lnTo>
                  <a:pt x="38" y="64"/>
                </a:lnTo>
                <a:lnTo>
                  <a:pt x="30" y="68"/>
                </a:lnTo>
                <a:lnTo>
                  <a:pt x="27" y="68"/>
                </a:lnTo>
                <a:lnTo>
                  <a:pt x="23" y="68"/>
                </a:lnTo>
                <a:lnTo>
                  <a:pt x="15" y="64"/>
                </a:lnTo>
                <a:lnTo>
                  <a:pt x="15" y="60"/>
                </a:lnTo>
                <a:lnTo>
                  <a:pt x="12" y="57"/>
                </a:lnTo>
                <a:lnTo>
                  <a:pt x="12" y="49"/>
                </a:lnTo>
                <a:lnTo>
                  <a:pt x="8" y="42"/>
                </a:lnTo>
                <a:lnTo>
                  <a:pt x="8" y="12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23" y="0"/>
                </a:lnTo>
                <a:lnTo>
                  <a:pt x="23" y="42"/>
                </a:lnTo>
                <a:lnTo>
                  <a:pt x="23" y="49"/>
                </a:lnTo>
                <a:lnTo>
                  <a:pt x="27" y="57"/>
                </a:lnTo>
                <a:lnTo>
                  <a:pt x="30" y="57"/>
                </a:lnTo>
                <a:lnTo>
                  <a:pt x="34" y="57"/>
                </a:lnTo>
                <a:lnTo>
                  <a:pt x="38" y="57"/>
                </a:lnTo>
                <a:lnTo>
                  <a:pt x="42" y="57"/>
                </a:lnTo>
                <a:lnTo>
                  <a:pt x="45" y="53"/>
                </a:lnTo>
                <a:lnTo>
                  <a:pt x="49" y="49"/>
                </a:lnTo>
                <a:lnTo>
                  <a:pt x="49" y="12"/>
                </a:lnTo>
                <a:lnTo>
                  <a:pt x="49" y="4"/>
                </a:lnTo>
                <a:lnTo>
                  <a:pt x="45" y="0"/>
                </a:lnTo>
                <a:lnTo>
                  <a:pt x="42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0" name="Freeform 55"/>
          <p:cNvSpPr>
            <a:spLocks/>
          </p:cNvSpPr>
          <p:nvPr/>
        </p:nvSpPr>
        <p:spPr bwMode="auto">
          <a:xfrm>
            <a:off x="3003550" y="3362325"/>
            <a:ext cx="188913" cy="111125"/>
          </a:xfrm>
          <a:custGeom>
            <a:avLst/>
            <a:gdLst>
              <a:gd name="T0" fmla="*/ 2147483647 w 113"/>
              <a:gd name="T1" fmla="*/ 2147483647 h 67"/>
              <a:gd name="T2" fmla="*/ 2147483647 w 113"/>
              <a:gd name="T3" fmla="*/ 2147483647 h 67"/>
              <a:gd name="T4" fmla="*/ 2147483647 w 113"/>
              <a:gd name="T5" fmla="*/ 0 h 67"/>
              <a:gd name="T6" fmla="*/ 2147483647 w 113"/>
              <a:gd name="T7" fmla="*/ 0 h 67"/>
              <a:gd name="T8" fmla="*/ 2147483647 w 113"/>
              <a:gd name="T9" fmla="*/ 2147483647 h 67"/>
              <a:gd name="T10" fmla="*/ 2147483647 w 113"/>
              <a:gd name="T11" fmla="*/ 2147483647 h 67"/>
              <a:gd name="T12" fmla="*/ 2147483647 w 113"/>
              <a:gd name="T13" fmla="*/ 0 h 67"/>
              <a:gd name="T14" fmla="*/ 2147483647 w 113"/>
              <a:gd name="T15" fmla="*/ 0 h 67"/>
              <a:gd name="T16" fmla="*/ 2147483647 w 113"/>
              <a:gd name="T17" fmla="*/ 2147483647 h 67"/>
              <a:gd name="T18" fmla="*/ 2147483647 w 113"/>
              <a:gd name="T19" fmla="*/ 2147483647 h 67"/>
              <a:gd name="T20" fmla="*/ 2147483647 w 113"/>
              <a:gd name="T21" fmla="*/ 2147483647 h 67"/>
              <a:gd name="T22" fmla="*/ 2147483647 w 113"/>
              <a:gd name="T23" fmla="*/ 2147483647 h 67"/>
              <a:gd name="T24" fmla="*/ 2147483647 w 113"/>
              <a:gd name="T25" fmla="*/ 2147483647 h 67"/>
              <a:gd name="T26" fmla="*/ 2147483647 w 113"/>
              <a:gd name="T27" fmla="*/ 2147483647 h 67"/>
              <a:gd name="T28" fmla="*/ 2147483647 w 113"/>
              <a:gd name="T29" fmla="*/ 2147483647 h 67"/>
              <a:gd name="T30" fmla="*/ 2147483647 w 113"/>
              <a:gd name="T31" fmla="*/ 2147483647 h 67"/>
              <a:gd name="T32" fmla="*/ 2147483647 w 113"/>
              <a:gd name="T33" fmla="*/ 2147483647 h 67"/>
              <a:gd name="T34" fmla="*/ 2147483647 w 113"/>
              <a:gd name="T35" fmla="*/ 2147483647 h 67"/>
              <a:gd name="T36" fmla="*/ 2147483647 w 113"/>
              <a:gd name="T37" fmla="*/ 2147483647 h 67"/>
              <a:gd name="T38" fmla="*/ 2147483647 w 113"/>
              <a:gd name="T39" fmla="*/ 2147483647 h 67"/>
              <a:gd name="T40" fmla="*/ 2147483647 w 113"/>
              <a:gd name="T41" fmla="*/ 2147483647 h 67"/>
              <a:gd name="T42" fmla="*/ 2147483647 w 113"/>
              <a:gd name="T43" fmla="*/ 2147483647 h 67"/>
              <a:gd name="T44" fmla="*/ 2147483647 w 113"/>
              <a:gd name="T45" fmla="*/ 2147483647 h 67"/>
              <a:gd name="T46" fmla="*/ 2147483647 w 113"/>
              <a:gd name="T47" fmla="*/ 2147483647 h 67"/>
              <a:gd name="T48" fmla="*/ 2147483647 w 113"/>
              <a:gd name="T49" fmla="*/ 2147483647 h 67"/>
              <a:gd name="T50" fmla="*/ 2147483647 w 113"/>
              <a:gd name="T51" fmla="*/ 2147483647 h 67"/>
              <a:gd name="T52" fmla="*/ 2147483647 w 113"/>
              <a:gd name="T53" fmla="*/ 2147483647 h 67"/>
              <a:gd name="T54" fmla="*/ 2147483647 w 113"/>
              <a:gd name="T55" fmla="*/ 2147483647 h 67"/>
              <a:gd name="T56" fmla="*/ 2147483647 w 113"/>
              <a:gd name="T57" fmla="*/ 2147483647 h 67"/>
              <a:gd name="T58" fmla="*/ 2147483647 w 113"/>
              <a:gd name="T59" fmla="*/ 2147483647 h 67"/>
              <a:gd name="T60" fmla="*/ 2147483647 w 113"/>
              <a:gd name="T61" fmla="*/ 2147483647 h 67"/>
              <a:gd name="T62" fmla="*/ 2147483647 w 113"/>
              <a:gd name="T63" fmla="*/ 2147483647 h 67"/>
              <a:gd name="T64" fmla="*/ 2147483647 w 113"/>
              <a:gd name="T65" fmla="*/ 2147483647 h 67"/>
              <a:gd name="T66" fmla="*/ 2147483647 w 113"/>
              <a:gd name="T67" fmla="*/ 2147483647 h 67"/>
              <a:gd name="T68" fmla="*/ 2147483647 w 113"/>
              <a:gd name="T69" fmla="*/ 2147483647 h 67"/>
              <a:gd name="T70" fmla="*/ 2147483647 w 113"/>
              <a:gd name="T71" fmla="*/ 2147483647 h 67"/>
              <a:gd name="T72" fmla="*/ 2147483647 w 113"/>
              <a:gd name="T73" fmla="*/ 2147483647 h 67"/>
              <a:gd name="T74" fmla="*/ 2147483647 w 113"/>
              <a:gd name="T75" fmla="*/ 2147483647 h 67"/>
              <a:gd name="T76" fmla="*/ 2147483647 w 113"/>
              <a:gd name="T77" fmla="*/ 2147483647 h 67"/>
              <a:gd name="T78" fmla="*/ 2147483647 w 113"/>
              <a:gd name="T79" fmla="*/ 2147483647 h 67"/>
              <a:gd name="T80" fmla="*/ 2147483647 w 113"/>
              <a:gd name="T81" fmla="*/ 2147483647 h 67"/>
              <a:gd name="T82" fmla="*/ 0 w 113"/>
              <a:gd name="T83" fmla="*/ 2147483647 h 67"/>
              <a:gd name="T84" fmla="*/ 2147483647 w 113"/>
              <a:gd name="T85" fmla="*/ 2147483647 h 67"/>
              <a:gd name="T86" fmla="*/ 2147483647 w 113"/>
              <a:gd name="T87" fmla="*/ 2147483647 h 67"/>
              <a:gd name="T88" fmla="*/ 2147483647 w 113"/>
              <a:gd name="T89" fmla="*/ 2147483647 h 67"/>
              <a:gd name="T90" fmla="*/ 2147483647 w 113"/>
              <a:gd name="T91" fmla="*/ 2147483647 h 67"/>
              <a:gd name="T92" fmla="*/ 2147483647 w 113"/>
              <a:gd name="T93" fmla="*/ 2147483647 h 67"/>
              <a:gd name="T94" fmla="*/ 2147483647 w 113"/>
              <a:gd name="T95" fmla="*/ 2147483647 h 67"/>
              <a:gd name="T96" fmla="*/ 2147483647 w 113"/>
              <a:gd name="T97" fmla="*/ 2147483647 h 67"/>
              <a:gd name="T98" fmla="*/ 0 w 113"/>
              <a:gd name="T99" fmla="*/ 2147483647 h 67"/>
              <a:gd name="T100" fmla="*/ 2147483647 w 113"/>
              <a:gd name="T101" fmla="*/ 0 h 6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3"/>
              <a:gd name="T154" fmla="*/ 0 h 67"/>
              <a:gd name="T155" fmla="*/ 113 w 113"/>
              <a:gd name="T156" fmla="*/ 67 h 6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3" h="67">
                <a:moveTo>
                  <a:pt x="23" y="15"/>
                </a:moveTo>
                <a:lnTo>
                  <a:pt x="27" y="7"/>
                </a:lnTo>
                <a:lnTo>
                  <a:pt x="30" y="7"/>
                </a:lnTo>
                <a:lnTo>
                  <a:pt x="34" y="3"/>
                </a:lnTo>
                <a:lnTo>
                  <a:pt x="38" y="3"/>
                </a:lnTo>
                <a:lnTo>
                  <a:pt x="42" y="0"/>
                </a:lnTo>
                <a:lnTo>
                  <a:pt x="45" y="0"/>
                </a:lnTo>
                <a:lnTo>
                  <a:pt x="53" y="0"/>
                </a:lnTo>
                <a:lnTo>
                  <a:pt x="57" y="3"/>
                </a:lnTo>
                <a:lnTo>
                  <a:pt x="60" y="7"/>
                </a:lnTo>
                <a:lnTo>
                  <a:pt x="64" y="15"/>
                </a:lnTo>
                <a:lnTo>
                  <a:pt x="68" y="7"/>
                </a:lnTo>
                <a:lnTo>
                  <a:pt x="75" y="3"/>
                </a:lnTo>
                <a:lnTo>
                  <a:pt x="79" y="0"/>
                </a:lnTo>
                <a:lnTo>
                  <a:pt x="87" y="0"/>
                </a:lnTo>
                <a:lnTo>
                  <a:pt x="90" y="0"/>
                </a:lnTo>
                <a:lnTo>
                  <a:pt x="94" y="3"/>
                </a:lnTo>
                <a:lnTo>
                  <a:pt x="98" y="7"/>
                </a:lnTo>
                <a:lnTo>
                  <a:pt x="102" y="11"/>
                </a:lnTo>
                <a:lnTo>
                  <a:pt x="102" y="18"/>
                </a:lnTo>
                <a:lnTo>
                  <a:pt x="102" y="26"/>
                </a:lnTo>
                <a:lnTo>
                  <a:pt x="102" y="52"/>
                </a:lnTo>
                <a:lnTo>
                  <a:pt x="105" y="60"/>
                </a:lnTo>
                <a:lnTo>
                  <a:pt x="105" y="63"/>
                </a:lnTo>
                <a:lnTo>
                  <a:pt x="105" y="67"/>
                </a:lnTo>
                <a:lnTo>
                  <a:pt x="109" y="67"/>
                </a:lnTo>
                <a:lnTo>
                  <a:pt x="113" y="67"/>
                </a:lnTo>
                <a:lnTo>
                  <a:pt x="83" y="67"/>
                </a:lnTo>
                <a:lnTo>
                  <a:pt x="87" y="67"/>
                </a:lnTo>
                <a:lnTo>
                  <a:pt x="90" y="63"/>
                </a:lnTo>
                <a:lnTo>
                  <a:pt x="90" y="60"/>
                </a:lnTo>
                <a:lnTo>
                  <a:pt x="90" y="52"/>
                </a:lnTo>
                <a:lnTo>
                  <a:pt x="90" y="26"/>
                </a:lnTo>
                <a:lnTo>
                  <a:pt x="90" y="18"/>
                </a:lnTo>
                <a:lnTo>
                  <a:pt x="90" y="15"/>
                </a:lnTo>
                <a:lnTo>
                  <a:pt x="87" y="11"/>
                </a:lnTo>
                <a:lnTo>
                  <a:pt x="79" y="11"/>
                </a:lnTo>
                <a:lnTo>
                  <a:pt x="75" y="11"/>
                </a:lnTo>
                <a:lnTo>
                  <a:pt x="72" y="11"/>
                </a:lnTo>
                <a:lnTo>
                  <a:pt x="68" y="15"/>
                </a:lnTo>
                <a:lnTo>
                  <a:pt x="64" y="18"/>
                </a:lnTo>
                <a:lnTo>
                  <a:pt x="64" y="22"/>
                </a:lnTo>
                <a:lnTo>
                  <a:pt x="64" y="52"/>
                </a:lnTo>
                <a:lnTo>
                  <a:pt x="64" y="60"/>
                </a:lnTo>
                <a:lnTo>
                  <a:pt x="64" y="63"/>
                </a:lnTo>
                <a:lnTo>
                  <a:pt x="64" y="67"/>
                </a:lnTo>
                <a:lnTo>
                  <a:pt x="68" y="67"/>
                </a:lnTo>
                <a:lnTo>
                  <a:pt x="72" y="67"/>
                </a:lnTo>
                <a:lnTo>
                  <a:pt x="42" y="67"/>
                </a:lnTo>
                <a:lnTo>
                  <a:pt x="45" y="67"/>
                </a:lnTo>
                <a:lnTo>
                  <a:pt x="49" y="67"/>
                </a:lnTo>
                <a:lnTo>
                  <a:pt x="49" y="63"/>
                </a:lnTo>
                <a:lnTo>
                  <a:pt x="49" y="60"/>
                </a:lnTo>
                <a:lnTo>
                  <a:pt x="49" y="52"/>
                </a:lnTo>
                <a:lnTo>
                  <a:pt x="49" y="26"/>
                </a:lnTo>
                <a:lnTo>
                  <a:pt x="49" y="18"/>
                </a:lnTo>
                <a:lnTo>
                  <a:pt x="49" y="15"/>
                </a:lnTo>
                <a:lnTo>
                  <a:pt x="45" y="11"/>
                </a:lnTo>
                <a:lnTo>
                  <a:pt x="38" y="11"/>
                </a:lnTo>
                <a:lnTo>
                  <a:pt x="34" y="11"/>
                </a:lnTo>
                <a:lnTo>
                  <a:pt x="30" y="11"/>
                </a:lnTo>
                <a:lnTo>
                  <a:pt x="27" y="15"/>
                </a:lnTo>
                <a:lnTo>
                  <a:pt x="23" y="18"/>
                </a:lnTo>
                <a:lnTo>
                  <a:pt x="23" y="52"/>
                </a:lnTo>
                <a:lnTo>
                  <a:pt x="23" y="60"/>
                </a:lnTo>
                <a:lnTo>
                  <a:pt x="23" y="63"/>
                </a:lnTo>
                <a:lnTo>
                  <a:pt x="27" y="67"/>
                </a:lnTo>
                <a:lnTo>
                  <a:pt x="30" y="67"/>
                </a:lnTo>
                <a:lnTo>
                  <a:pt x="0" y="67"/>
                </a:lnTo>
                <a:lnTo>
                  <a:pt x="4" y="67"/>
                </a:lnTo>
                <a:lnTo>
                  <a:pt x="8" y="67"/>
                </a:lnTo>
                <a:lnTo>
                  <a:pt x="8" y="63"/>
                </a:lnTo>
                <a:lnTo>
                  <a:pt x="8" y="60"/>
                </a:lnTo>
                <a:lnTo>
                  <a:pt x="8" y="52"/>
                </a:lnTo>
                <a:lnTo>
                  <a:pt x="8" y="30"/>
                </a:lnTo>
                <a:lnTo>
                  <a:pt x="8" y="18"/>
                </a:lnTo>
                <a:lnTo>
                  <a:pt x="8" y="15"/>
                </a:lnTo>
                <a:lnTo>
                  <a:pt x="8" y="11"/>
                </a:lnTo>
                <a:lnTo>
                  <a:pt x="8" y="7"/>
                </a:lnTo>
                <a:lnTo>
                  <a:pt x="4" y="7"/>
                </a:lnTo>
                <a:lnTo>
                  <a:pt x="0" y="11"/>
                </a:lnTo>
                <a:lnTo>
                  <a:pt x="0" y="7"/>
                </a:lnTo>
                <a:lnTo>
                  <a:pt x="19" y="0"/>
                </a:lnTo>
                <a:lnTo>
                  <a:pt x="23" y="0"/>
                </a:lnTo>
                <a:lnTo>
                  <a:pt x="23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1" name="Freeform 56"/>
          <p:cNvSpPr>
            <a:spLocks noEditPoints="1"/>
          </p:cNvSpPr>
          <p:nvPr/>
        </p:nvSpPr>
        <p:spPr bwMode="auto">
          <a:xfrm>
            <a:off x="3192463" y="3362325"/>
            <a:ext cx="123825" cy="168275"/>
          </a:xfrm>
          <a:custGeom>
            <a:avLst/>
            <a:gdLst>
              <a:gd name="T0" fmla="*/ 2147483647 w 75"/>
              <a:gd name="T1" fmla="*/ 0 h 101"/>
              <a:gd name="T2" fmla="*/ 2147483647 w 75"/>
              <a:gd name="T3" fmla="*/ 2147483647 h 101"/>
              <a:gd name="T4" fmla="*/ 2147483647 w 75"/>
              <a:gd name="T5" fmla="*/ 2147483647 h 101"/>
              <a:gd name="T6" fmla="*/ 2147483647 w 75"/>
              <a:gd name="T7" fmla="*/ 0 h 101"/>
              <a:gd name="T8" fmla="*/ 2147483647 w 75"/>
              <a:gd name="T9" fmla="*/ 2147483647 h 101"/>
              <a:gd name="T10" fmla="*/ 2147483647 w 75"/>
              <a:gd name="T11" fmla="*/ 2147483647 h 101"/>
              <a:gd name="T12" fmla="*/ 2147483647 w 75"/>
              <a:gd name="T13" fmla="*/ 2147483647 h 101"/>
              <a:gd name="T14" fmla="*/ 2147483647 w 75"/>
              <a:gd name="T15" fmla="*/ 2147483647 h 101"/>
              <a:gd name="T16" fmla="*/ 2147483647 w 75"/>
              <a:gd name="T17" fmla="*/ 2147483647 h 101"/>
              <a:gd name="T18" fmla="*/ 2147483647 w 75"/>
              <a:gd name="T19" fmla="*/ 2147483647 h 101"/>
              <a:gd name="T20" fmla="*/ 2147483647 w 75"/>
              <a:gd name="T21" fmla="*/ 2147483647 h 101"/>
              <a:gd name="T22" fmla="*/ 2147483647 w 75"/>
              <a:gd name="T23" fmla="*/ 2147483647 h 101"/>
              <a:gd name="T24" fmla="*/ 2147483647 w 75"/>
              <a:gd name="T25" fmla="*/ 2147483647 h 101"/>
              <a:gd name="T26" fmla="*/ 2147483647 w 75"/>
              <a:gd name="T27" fmla="*/ 2147483647 h 101"/>
              <a:gd name="T28" fmla="*/ 0 w 75"/>
              <a:gd name="T29" fmla="*/ 2147483647 h 101"/>
              <a:gd name="T30" fmla="*/ 2147483647 w 75"/>
              <a:gd name="T31" fmla="*/ 2147483647 h 101"/>
              <a:gd name="T32" fmla="*/ 2147483647 w 75"/>
              <a:gd name="T33" fmla="*/ 2147483647 h 101"/>
              <a:gd name="T34" fmla="*/ 2147483647 w 75"/>
              <a:gd name="T35" fmla="*/ 2147483647 h 101"/>
              <a:gd name="T36" fmla="*/ 2147483647 w 75"/>
              <a:gd name="T37" fmla="*/ 2147483647 h 101"/>
              <a:gd name="T38" fmla="*/ 2147483647 w 75"/>
              <a:gd name="T39" fmla="*/ 2147483647 h 101"/>
              <a:gd name="T40" fmla="*/ 2147483647 w 75"/>
              <a:gd name="T41" fmla="*/ 2147483647 h 101"/>
              <a:gd name="T42" fmla="*/ 2147483647 w 75"/>
              <a:gd name="T43" fmla="*/ 2147483647 h 101"/>
              <a:gd name="T44" fmla="*/ 2147483647 w 75"/>
              <a:gd name="T45" fmla="*/ 2147483647 h 101"/>
              <a:gd name="T46" fmla="*/ 2147483647 w 75"/>
              <a:gd name="T47" fmla="*/ 2147483647 h 101"/>
              <a:gd name="T48" fmla="*/ 2147483647 w 75"/>
              <a:gd name="T49" fmla="*/ 2147483647 h 101"/>
              <a:gd name="T50" fmla="*/ 2147483647 w 75"/>
              <a:gd name="T51" fmla="*/ 2147483647 h 101"/>
              <a:gd name="T52" fmla="*/ 2147483647 w 75"/>
              <a:gd name="T53" fmla="*/ 2147483647 h 101"/>
              <a:gd name="T54" fmla="*/ 2147483647 w 75"/>
              <a:gd name="T55" fmla="*/ 2147483647 h 101"/>
              <a:gd name="T56" fmla="*/ 2147483647 w 75"/>
              <a:gd name="T57" fmla="*/ 2147483647 h 101"/>
              <a:gd name="T58" fmla="*/ 2147483647 w 75"/>
              <a:gd name="T59" fmla="*/ 2147483647 h 101"/>
              <a:gd name="T60" fmla="*/ 2147483647 w 75"/>
              <a:gd name="T61" fmla="*/ 2147483647 h 101"/>
              <a:gd name="T62" fmla="*/ 2147483647 w 75"/>
              <a:gd name="T63" fmla="*/ 2147483647 h 101"/>
              <a:gd name="T64" fmla="*/ 2147483647 w 75"/>
              <a:gd name="T65" fmla="*/ 2147483647 h 101"/>
              <a:gd name="T66" fmla="*/ 2147483647 w 75"/>
              <a:gd name="T67" fmla="*/ 2147483647 h 1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5"/>
              <a:gd name="T103" fmla="*/ 0 h 101"/>
              <a:gd name="T104" fmla="*/ 75 w 75"/>
              <a:gd name="T105" fmla="*/ 101 h 10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5" h="101">
                <a:moveTo>
                  <a:pt x="4" y="7"/>
                </a:moveTo>
                <a:lnTo>
                  <a:pt x="22" y="0"/>
                </a:lnTo>
                <a:lnTo>
                  <a:pt x="26" y="0"/>
                </a:lnTo>
                <a:lnTo>
                  <a:pt x="26" y="15"/>
                </a:lnTo>
                <a:lnTo>
                  <a:pt x="30" y="7"/>
                </a:lnTo>
                <a:lnTo>
                  <a:pt x="37" y="3"/>
                </a:lnTo>
                <a:lnTo>
                  <a:pt x="41" y="0"/>
                </a:lnTo>
                <a:lnTo>
                  <a:pt x="49" y="0"/>
                </a:lnTo>
                <a:lnTo>
                  <a:pt x="56" y="3"/>
                </a:lnTo>
                <a:lnTo>
                  <a:pt x="64" y="7"/>
                </a:lnTo>
                <a:lnTo>
                  <a:pt x="71" y="18"/>
                </a:lnTo>
                <a:lnTo>
                  <a:pt x="75" y="33"/>
                </a:lnTo>
                <a:lnTo>
                  <a:pt x="71" y="45"/>
                </a:lnTo>
                <a:lnTo>
                  <a:pt x="67" y="52"/>
                </a:lnTo>
                <a:lnTo>
                  <a:pt x="64" y="60"/>
                </a:lnTo>
                <a:lnTo>
                  <a:pt x="52" y="67"/>
                </a:lnTo>
                <a:lnTo>
                  <a:pt x="41" y="71"/>
                </a:lnTo>
                <a:lnTo>
                  <a:pt x="37" y="71"/>
                </a:lnTo>
                <a:lnTo>
                  <a:pt x="34" y="67"/>
                </a:lnTo>
                <a:lnTo>
                  <a:pt x="30" y="67"/>
                </a:lnTo>
                <a:lnTo>
                  <a:pt x="26" y="63"/>
                </a:lnTo>
                <a:lnTo>
                  <a:pt x="26" y="86"/>
                </a:lnTo>
                <a:lnTo>
                  <a:pt x="26" y="93"/>
                </a:lnTo>
                <a:lnTo>
                  <a:pt x="26" y="97"/>
                </a:lnTo>
                <a:lnTo>
                  <a:pt x="30" y="97"/>
                </a:lnTo>
                <a:lnTo>
                  <a:pt x="34" y="101"/>
                </a:lnTo>
                <a:lnTo>
                  <a:pt x="37" y="101"/>
                </a:lnTo>
                <a:lnTo>
                  <a:pt x="0" y="101"/>
                </a:lnTo>
                <a:lnTo>
                  <a:pt x="4" y="101"/>
                </a:lnTo>
                <a:lnTo>
                  <a:pt x="7" y="101"/>
                </a:lnTo>
                <a:lnTo>
                  <a:pt x="11" y="97"/>
                </a:lnTo>
                <a:lnTo>
                  <a:pt x="15" y="93"/>
                </a:lnTo>
                <a:lnTo>
                  <a:pt x="15" y="86"/>
                </a:lnTo>
                <a:lnTo>
                  <a:pt x="15" y="22"/>
                </a:lnTo>
                <a:lnTo>
                  <a:pt x="15" y="15"/>
                </a:lnTo>
                <a:lnTo>
                  <a:pt x="15" y="11"/>
                </a:lnTo>
                <a:lnTo>
                  <a:pt x="11" y="11"/>
                </a:lnTo>
                <a:lnTo>
                  <a:pt x="11" y="7"/>
                </a:lnTo>
                <a:lnTo>
                  <a:pt x="7" y="7"/>
                </a:lnTo>
                <a:lnTo>
                  <a:pt x="4" y="11"/>
                </a:lnTo>
                <a:lnTo>
                  <a:pt x="4" y="7"/>
                </a:lnTo>
                <a:close/>
                <a:moveTo>
                  <a:pt x="26" y="22"/>
                </a:moveTo>
                <a:lnTo>
                  <a:pt x="26" y="45"/>
                </a:lnTo>
                <a:lnTo>
                  <a:pt x="26" y="52"/>
                </a:lnTo>
                <a:lnTo>
                  <a:pt x="26" y="56"/>
                </a:lnTo>
                <a:lnTo>
                  <a:pt x="30" y="60"/>
                </a:lnTo>
                <a:lnTo>
                  <a:pt x="34" y="63"/>
                </a:lnTo>
                <a:lnTo>
                  <a:pt x="37" y="63"/>
                </a:lnTo>
                <a:lnTo>
                  <a:pt x="41" y="67"/>
                </a:lnTo>
                <a:lnTo>
                  <a:pt x="49" y="63"/>
                </a:lnTo>
                <a:lnTo>
                  <a:pt x="56" y="60"/>
                </a:lnTo>
                <a:lnTo>
                  <a:pt x="60" y="52"/>
                </a:lnTo>
                <a:lnTo>
                  <a:pt x="60" y="41"/>
                </a:lnTo>
                <a:lnTo>
                  <a:pt x="60" y="26"/>
                </a:lnTo>
                <a:lnTo>
                  <a:pt x="52" y="18"/>
                </a:lnTo>
                <a:lnTo>
                  <a:pt x="49" y="11"/>
                </a:lnTo>
                <a:lnTo>
                  <a:pt x="41" y="11"/>
                </a:lnTo>
                <a:lnTo>
                  <a:pt x="37" y="11"/>
                </a:lnTo>
                <a:lnTo>
                  <a:pt x="34" y="11"/>
                </a:lnTo>
                <a:lnTo>
                  <a:pt x="30" y="15"/>
                </a:lnTo>
                <a:lnTo>
                  <a:pt x="26" y="2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2" name="Freeform 57"/>
          <p:cNvSpPr>
            <a:spLocks noEditPoints="1"/>
          </p:cNvSpPr>
          <p:nvPr/>
        </p:nvSpPr>
        <p:spPr bwMode="auto">
          <a:xfrm>
            <a:off x="3327400" y="3362325"/>
            <a:ext cx="95250" cy="117475"/>
          </a:xfrm>
          <a:custGeom>
            <a:avLst/>
            <a:gdLst>
              <a:gd name="T0" fmla="*/ 2147483647 w 57"/>
              <a:gd name="T1" fmla="*/ 2147483647 h 71"/>
              <a:gd name="T2" fmla="*/ 2147483647 w 57"/>
              <a:gd name="T3" fmla="*/ 2147483647 h 71"/>
              <a:gd name="T4" fmla="*/ 2147483647 w 57"/>
              <a:gd name="T5" fmla="*/ 2147483647 h 71"/>
              <a:gd name="T6" fmla="*/ 2147483647 w 57"/>
              <a:gd name="T7" fmla="*/ 2147483647 h 71"/>
              <a:gd name="T8" fmla="*/ 2147483647 w 57"/>
              <a:gd name="T9" fmla="*/ 2147483647 h 71"/>
              <a:gd name="T10" fmla="*/ 2147483647 w 57"/>
              <a:gd name="T11" fmla="*/ 2147483647 h 71"/>
              <a:gd name="T12" fmla="*/ 2147483647 w 57"/>
              <a:gd name="T13" fmla="*/ 2147483647 h 71"/>
              <a:gd name="T14" fmla="*/ 2147483647 w 57"/>
              <a:gd name="T15" fmla="*/ 2147483647 h 71"/>
              <a:gd name="T16" fmla="*/ 2147483647 w 57"/>
              <a:gd name="T17" fmla="*/ 2147483647 h 71"/>
              <a:gd name="T18" fmla="*/ 2147483647 w 57"/>
              <a:gd name="T19" fmla="*/ 2147483647 h 71"/>
              <a:gd name="T20" fmla="*/ 2147483647 w 57"/>
              <a:gd name="T21" fmla="*/ 2147483647 h 71"/>
              <a:gd name="T22" fmla="*/ 2147483647 w 57"/>
              <a:gd name="T23" fmla="*/ 2147483647 h 71"/>
              <a:gd name="T24" fmla="*/ 2147483647 w 57"/>
              <a:gd name="T25" fmla="*/ 2147483647 h 71"/>
              <a:gd name="T26" fmla="*/ 2147483647 w 57"/>
              <a:gd name="T27" fmla="*/ 2147483647 h 71"/>
              <a:gd name="T28" fmla="*/ 2147483647 w 57"/>
              <a:gd name="T29" fmla="*/ 2147483647 h 71"/>
              <a:gd name="T30" fmla="*/ 2147483647 w 57"/>
              <a:gd name="T31" fmla="*/ 2147483647 h 71"/>
              <a:gd name="T32" fmla="*/ 2147483647 w 57"/>
              <a:gd name="T33" fmla="*/ 2147483647 h 71"/>
              <a:gd name="T34" fmla="*/ 0 w 57"/>
              <a:gd name="T35" fmla="*/ 2147483647 h 71"/>
              <a:gd name="T36" fmla="*/ 0 w 57"/>
              <a:gd name="T37" fmla="*/ 2147483647 h 71"/>
              <a:gd name="T38" fmla="*/ 2147483647 w 57"/>
              <a:gd name="T39" fmla="*/ 2147483647 h 71"/>
              <a:gd name="T40" fmla="*/ 2147483647 w 57"/>
              <a:gd name="T41" fmla="*/ 2147483647 h 71"/>
              <a:gd name="T42" fmla="*/ 2147483647 w 57"/>
              <a:gd name="T43" fmla="*/ 2147483647 h 71"/>
              <a:gd name="T44" fmla="*/ 2147483647 w 57"/>
              <a:gd name="T45" fmla="*/ 0 h 71"/>
              <a:gd name="T46" fmla="*/ 2147483647 w 57"/>
              <a:gd name="T47" fmla="*/ 2147483647 h 71"/>
              <a:gd name="T48" fmla="*/ 2147483647 w 57"/>
              <a:gd name="T49" fmla="*/ 2147483647 h 71"/>
              <a:gd name="T50" fmla="*/ 2147483647 w 57"/>
              <a:gd name="T51" fmla="*/ 2147483647 h 71"/>
              <a:gd name="T52" fmla="*/ 2147483647 w 57"/>
              <a:gd name="T53" fmla="*/ 2147483647 h 71"/>
              <a:gd name="T54" fmla="*/ 2147483647 w 57"/>
              <a:gd name="T55" fmla="*/ 2147483647 h 71"/>
              <a:gd name="T56" fmla="*/ 2147483647 w 57"/>
              <a:gd name="T57" fmla="*/ 2147483647 h 71"/>
              <a:gd name="T58" fmla="*/ 2147483647 w 57"/>
              <a:gd name="T59" fmla="*/ 2147483647 h 71"/>
              <a:gd name="T60" fmla="*/ 2147483647 w 57"/>
              <a:gd name="T61" fmla="*/ 2147483647 h 71"/>
              <a:gd name="T62" fmla="*/ 2147483647 w 57"/>
              <a:gd name="T63" fmla="*/ 2147483647 h 71"/>
              <a:gd name="T64" fmla="*/ 2147483647 w 57"/>
              <a:gd name="T65" fmla="*/ 2147483647 h 71"/>
              <a:gd name="T66" fmla="*/ 2147483647 w 57"/>
              <a:gd name="T67" fmla="*/ 2147483647 h 71"/>
              <a:gd name="T68" fmla="*/ 2147483647 w 57"/>
              <a:gd name="T69" fmla="*/ 2147483647 h 71"/>
              <a:gd name="T70" fmla="*/ 2147483647 w 57"/>
              <a:gd name="T71" fmla="*/ 2147483647 h 71"/>
              <a:gd name="T72" fmla="*/ 2147483647 w 57"/>
              <a:gd name="T73" fmla="*/ 2147483647 h 71"/>
              <a:gd name="T74" fmla="*/ 2147483647 w 57"/>
              <a:gd name="T75" fmla="*/ 2147483647 h 71"/>
              <a:gd name="T76" fmla="*/ 2147483647 w 57"/>
              <a:gd name="T77" fmla="*/ 2147483647 h 71"/>
              <a:gd name="T78" fmla="*/ 2147483647 w 57"/>
              <a:gd name="T79" fmla="*/ 2147483647 h 7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7"/>
              <a:gd name="T121" fmla="*/ 0 h 71"/>
              <a:gd name="T122" fmla="*/ 57 w 57"/>
              <a:gd name="T123" fmla="*/ 71 h 7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7" h="71">
                <a:moveTo>
                  <a:pt x="12" y="26"/>
                </a:moveTo>
                <a:lnTo>
                  <a:pt x="12" y="41"/>
                </a:lnTo>
                <a:lnTo>
                  <a:pt x="19" y="48"/>
                </a:lnTo>
                <a:lnTo>
                  <a:pt x="27" y="56"/>
                </a:lnTo>
                <a:lnTo>
                  <a:pt x="34" y="60"/>
                </a:lnTo>
                <a:lnTo>
                  <a:pt x="42" y="56"/>
                </a:lnTo>
                <a:lnTo>
                  <a:pt x="45" y="56"/>
                </a:lnTo>
                <a:lnTo>
                  <a:pt x="53" y="48"/>
                </a:lnTo>
                <a:lnTo>
                  <a:pt x="57" y="41"/>
                </a:lnTo>
                <a:lnTo>
                  <a:pt x="57" y="45"/>
                </a:lnTo>
                <a:lnTo>
                  <a:pt x="53" y="52"/>
                </a:lnTo>
                <a:lnTo>
                  <a:pt x="49" y="63"/>
                </a:lnTo>
                <a:lnTo>
                  <a:pt x="38" y="67"/>
                </a:lnTo>
                <a:lnTo>
                  <a:pt x="30" y="71"/>
                </a:lnTo>
                <a:lnTo>
                  <a:pt x="19" y="67"/>
                </a:lnTo>
                <a:lnTo>
                  <a:pt x="8" y="60"/>
                </a:lnTo>
                <a:lnTo>
                  <a:pt x="4" y="48"/>
                </a:lnTo>
                <a:lnTo>
                  <a:pt x="0" y="37"/>
                </a:lnTo>
                <a:lnTo>
                  <a:pt x="0" y="26"/>
                </a:lnTo>
                <a:lnTo>
                  <a:pt x="4" y="18"/>
                </a:lnTo>
                <a:lnTo>
                  <a:pt x="8" y="11"/>
                </a:lnTo>
                <a:lnTo>
                  <a:pt x="19" y="3"/>
                </a:lnTo>
                <a:lnTo>
                  <a:pt x="30" y="0"/>
                </a:lnTo>
                <a:lnTo>
                  <a:pt x="42" y="3"/>
                </a:lnTo>
                <a:lnTo>
                  <a:pt x="49" y="7"/>
                </a:lnTo>
                <a:lnTo>
                  <a:pt x="57" y="15"/>
                </a:lnTo>
                <a:lnTo>
                  <a:pt x="57" y="26"/>
                </a:lnTo>
                <a:lnTo>
                  <a:pt x="12" y="26"/>
                </a:lnTo>
                <a:close/>
                <a:moveTo>
                  <a:pt x="12" y="22"/>
                </a:moveTo>
                <a:lnTo>
                  <a:pt x="42" y="22"/>
                </a:lnTo>
                <a:lnTo>
                  <a:pt x="42" y="18"/>
                </a:lnTo>
                <a:lnTo>
                  <a:pt x="38" y="15"/>
                </a:lnTo>
                <a:lnTo>
                  <a:pt x="38" y="11"/>
                </a:lnTo>
                <a:lnTo>
                  <a:pt x="34" y="7"/>
                </a:lnTo>
                <a:lnTo>
                  <a:pt x="30" y="7"/>
                </a:lnTo>
                <a:lnTo>
                  <a:pt x="27" y="3"/>
                </a:lnTo>
                <a:lnTo>
                  <a:pt x="23" y="7"/>
                </a:lnTo>
                <a:lnTo>
                  <a:pt x="15" y="11"/>
                </a:lnTo>
                <a:lnTo>
                  <a:pt x="12" y="15"/>
                </a:lnTo>
                <a:lnTo>
                  <a:pt x="12" y="2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3" name="Freeform 58"/>
          <p:cNvSpPr>
            <a:spLocks noEditPoints="1"/>
          </p:cNvSpPr>
          <p:nvPr/>
        </p:nvSpPr>
        <p:spPr bwMode="auto">
          <a:xfrm>
            <a:off x="3440113" y="3305175"/>
            <a:ext cx="112712" cy="174625"/>
          </a:xfrm>
          <a:custGeom>
            <a:avLst/>
            <a:gdLst>
              <a:gd name="T0" fmla="*/ 2147483647 w 67"/>
              <a:gd name="T1" fmla="*/ 2147483647 h 105"/>
              <a:gd name="T2" fmla="*/ 2147483647 w 67"/>
              <a:gd name="T3" fmla="*/ 2147483647 h 105"/>
              <a:gd name="T4" fmla="*/ 2147483647 w 67"/>
              <a:gd name="T5" fmla="*/ 2147483647 h 105"/>
              <a:gd name="T6" fmla="*/ 2147483647 w 67"/>
              <a:gd name="T7" fmla="*/ 2147483647 h 105"/>
              <a:gd name="T8" fmla="*/ 2147483647 w 67"/>
              <a:gd name="T9" fmla="*/ 2147483647 h 105"/>
              <a:gd name="T10" fmla="*/ 2147483647 w 67"/>
              <a:gd name="T11" fmla="*/ 2147483647 h 105"/>
              <a:gd name="T12" fmla="*/ 2147483647 w 67"/>
              <a:gd name="T13" fmla="*/ 2147483647 h 105"/>
              <a:gd name="T14" fmla="*/ 2147483647 w 67"/>
              <a:gd name="T15" fmla="*/ 2147483647 h 105"/>
              <a:gd name="T16" fmla="*/ 0 w 67"/>
              <a:gd name="T17" fmla="*/ 2147483647 h 105"/>
              <a:gd name="T18" fmla="*/ 2147483647 w 67"/>
              <a:gd name="T19" fmla="*/ 2147483647 h 105"/>
              <a:gd name="T20" fmla="*/ 2147483647 w 67"/>
              <a:gd name="T21" fmla="*/ 2147483647 h 105"/>
              <a:gd name="T22" fmla="*/ 2147483647 w 67"/>
              <a:gd name="T23" fmla="*/ 2147483647 h 105"/>
              <a:gd name="T24" fmla="*/ 2147483647 w 67"/>
              <a:gd name="T25" fmla="*/ 2147483647 h 105"/>
              <a:gd name="T26" fmla="*/ 2147483647 w 67"/>
              <a:gd name="T27" fmla="*/ 2147483647 h 105"/>
              <a:gd name="T28" fmla="*/ 2147483647 w 67"/>
              <a:gd name="T29" fmla="*/ 2147483647 h 105"/>
              <a:gd name="T30" fmla="*/ 2147483647 w 67"/>
              <a:gd name="T31" fmla="*/ 2147483647 h 105"/>
              <a:gd name="T32" fmla="*/ 2147483647 w 67"/>
              <a:gd name="T33" fmla="*/ 2147483647 h 105"/>
              <a:gd name="T34" fmla="*/ 2147483647 w 67"/>
              <a:gd name="T35" fmla="*/ 2147483647 h 105"/>
              <a:gd name="T36" fmla="*/ 2147483647 w 67"/>
              <a:gd name="T37" fmla="*/ 2147483647 h 105"/>
              <a:gd name="T38" fmla="*/ 2147483647 w 67"/>
              <a:gd name="T39" fmla="*/ 2147483647 h 105"/>
              <a:gd name="T40" fmla="*/ 2147483647 w 67"/>
              <a:gd name="T41" fmla="*/ 2147483647 h 105"/>
              <a:gd name="T42" fmla="*/ 2147483647 w 67"/>
              <a:gd name="T43" fmla="*/ 2147483647 h 105"/>
              <a:gd name="T44" fmla="*/ 2147483647 w 67"/>
              <a:gd name="T45" fmla="*/ 2147483647 h 105"/>
              <a:gd name="T46" fmla="*/ 2147483647 w 67"/>
              <a:gd name="T47" fmla="*/ 2147483647 h 105"/>
              <a:gd name="T48" fmla="*/ 2147483647 w 67"/>
              <a:gd name="T49" fmla="*/ 2147483647 h 105"/>
              <a:gd name="T50" fmla="*/ 2147483647 w 67"/>
              <a:gd name="T51" fmla="*/ 2147483647 h 105"/>
              <a:gd name="T52" fmla="*/ 2147483647 w 67"/>
              <a:gd name="T53" fmla="*/ 0 h 105"/>
              <a:gd name="T54" fmla="*/ 2147483647 w 67"/>
              <a:gd name="T55" fmla="*/ 0 h 105"/>
              <a:gd name="T56" fmla="*/ 2147483647 w 67"/>
              <a:gd name="T57" fmla="*/ 2147483647 h 105"/>
              <a:gd name="T58" fmla="*/ 2147483647 w 67"/>
              <a:gd name="T59" fmla="*/ 2147483647 h 105"/>
              <a:gd name="T60" fmla="*/ 2147483647 w 67"/>
              <a:gd name="T61" fmla="*/ 2147483647 h 105"/>
              <a:gd name="T62" fmla="*/ 2147483647 w 67"/>
              <a:gd name="T63" fmla="*/ 2147483647 h 105"/>
              <a:gd name="T64" fmla="*/ 2147483647 w 67"/>
              <a:gd name="T65" fmla="*/ 2147483647 h 105"/>
              <a:gd name="T66" fmla="*/ 2147483647 w 67"/>
              <a:gd name="T67" fmla="*/ 2147483647 h 105"/>
              <a:gd name="T68" fmla="*/ 2147483647 w 67"/>
              <a:gd name="T69" fmla="*/ 2147483647 h 105"/>
              <a:gd name="T70" fmla="*/ 2147483647 w 67"/>
              <a:gd name="T71" fmla="*/ 2147483647 h 105"/>
              <a:gd name="T72" fmla="*/ 2147483647 w 67"/>
              <a:gd name="T73" fmla="*/ 2147483647 h 105"/>
              <a:gd name="T74" fmla="*/ 2147483647 w 67"/>
              <a:gd name="T75" fmla="*/ 2147483647 h 105"/>
              <a:gd name="T76" fmla="*/ 2147483647 w 67"/>
              <a:gd name="T77" fmla="*/ 2147483647 h 105"/>
              <a:gd name="T78" fmla="*/ 2147483647 w 67"/>
              <a:gd name="T79" fmla="*/ 2147483647 h 105"/>
              <a:gd name="T80" fmla="*/ 2147483647 w 67"/>
              <a:gd name="T81" fmla="*/ 2147483647 h 105"/>
              <a:gd name="T82" fmla="*/ 2147483647 w 67"/>
              <a:gd name="T83" fmla="*/ 2147483647 h 105"/>
              <a:gd name="T84" fmla="*/ 2147483647 w 67"/>
              <a:gd name="T85" fmla="*/ 2147483647 h 105"/>
              <a:gd name="T86" fmla="*/ 2147483647 w 67"/>
              <a:gd name="T87" fmla="*/ 2147483647 h 105"/>
              <a:gd name="T88" fmla="*/ 2147483647 w 67"/>
              <a:gd name="T89" fmla="*/ 2147483647 h 105"/>
              <a:gd name="T90" fmla="*/ 2147483647 w 67"/>
              <a:gd name="T91" fmla="*/ 2147483647 h 105"/>
              <a:gd name="T92" fmla="*/ 2147483647 w 67"/>
              <a:gd name="T93" fmla="*/ 2147483647 h 105"/>
              <a:gd name="T94" fmla="*/ 2147483647 w 67"/>
              <a:gd name="T95" fmla="*/ 2147483647 h 105"/>
              <a:gd name="T96" fmla="*/ 2147483647 w 67"/>
              <a:gd name="T97" fmla="*/ 2147483647 h 105"/>
              <a:gd name="T98" fmla="*/ 2147483647 w 67"/>
              <a:gd name="T99" fmla="*/ 2147483647 h 105"/>
              <a:gd name="T100" fmla="*/ 2147483647 w 67"/>
              <a:gd name="T101" fmla="*/ 2147483647 h 105"/>
              <a:gd name="T102" fmla="*/ 2147483647 w 67"/>
              <a:gd name="T103" fmla="*/ 2147483647 h 105"/>
              <a:gd name="T104" fmla="*/ 2147483647 w 67"/>
              <a:gd name="T105" fmla="*/ 2147483647 h 105"/>
              <a:gd name="T106" fmla="*/ 2147483647 w 67"/>
              <a:gd name="T107" fmla="*/ 2147483647 h 105"/>
              <a:gd name="T108" fmla="*/ 2147483647 w 67"/>
              <a:gd name="T109" fmla="*/ 2147483647 h 105"/>
              <a:gd name="T110" fmla="*/ 2147483647 w 67"/>
              <a:gd name="T111" fmla="*/ 2147483647 h 105"/>
              <a:gd name="T112" fmla="*/ 2147483647 w 67"/>
              <a:gd name="T113" fmla="*/ 2147483647 h 105"/>
              <a:gd name="T114" fmla="*/ 2147483647 w 67"/>
              <a:gd name="T115" fmla="*/ 2147483647 h 105"/>
              <a:gd name="T116" fmla="*/ 2147483647 w 67"/>
              <a:gd name="T117" fmla="*/ 2147483647 h 1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7"/>
              <a:gd name="T178" fmla="*/ 0 h 105"/>
              <a:gd name="T179" fmla="*/ 67 w 67"/>
              <a:gd name="T180" fmla="*/ 105 h 10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7" h="105">
                <a:moveTo>
                  <a:pt x="45" y="94"/>
                </a:moveTo>
                <a:lnTo>
                  <a:pt x="41" y="97"/>
                </a:lnTo>
                <a:lnTo>
                  <a:pt x="37" y="101"/>
                </a:lnTo>
                <a:lnTo>
                  <a:pt x="34" y="105"/>
                </a:lnTo>
                <a:lnTo>
                  <a:pt x="26" y="105"/>
                </a:lnTo>
                <a:lnTo>
                  <a:pt x="15" y="101"/>
                </a:lnTo>
                <a:lnTo>
                  <a:pt x="7" y="94"/>
                </a:lnTo>
                <a:lnTo>
                  <a:pt x="4" y="86"/>
                </a:lnTo>
                <a:lnTo>
                  <a:pt x="0" y="71"/>
                </a:lnTo>
                <a:lnTo>
                  <a:pt x="4" y="60"/>
                </a:lnTo>
                <a:lnTo>
                  <a:pt x="7" y="45"/>
                </a:lnTo>
                <a:lnTo>
                  <a:pt x="15" y="41"/>
                </a:lnTo>
                <a:lnTo>
                  <a:pt x="22" y="34"/>
                </a:lnTo>
                <a:lnTo>
                  <a:pt x="34" y="34"/>
                </a:lnTo>
                <a:lnTo>
                  <a:pt x="41" y="37"/>
                </a:lnTo>
                <a:lnTo>
                  <a:pt x="45" y="41"/>
                </a:lnTo>
                <a:lnTo>
                  <a:pt x="45" y="26"/>
                </a:lnTo>
                <a:lnTo>
                  <a:pt x="45" y="15"/>
                </a:lnTo>
                <a:lnTo>
                  <a:pt x="45" y="11"/>
                </a:lnTo>
                <a:lnTo>
                  <a:pt x="45" y="7"/>
                </a:lnTo>
                <a:lnTo>
                  <a:pt x="41" y="7"/>
                </a:lnTo>
                <a:lnTo>
                  <a:pt x="37" y="7"/>
                </a:lnTo>
                <a:lnTo>
                  <a:pt x="56" y="0"/>
                </a:lnTo>
                <a:lnTo>
                  <a:pt x="60" y="0"/>
                </a:lnTo>
                <a:lnTo>
                  <a:pt x="60" y="75"/>
                </a:lnTo>
                <a:lnTo>
                  <a:pt x="60" y="86"/>
                </a:lnTo>
                <a:lnTo>
                  <a:pt x="60" y="90"/>
                </a:lnTo>
                <a:lnTo>
                  <a:pt x="60" y="94"/>
                </a:lnTo>
                <a:lnTo>
                  <a:pt x="64" y="97"/>
                </a:lnTo>
                <a:lnTo>
                  <a:pt x="67" y="94"/>
                </a:lnTo>
                <a:lnTo>
                  <a:pt x="67" y="97"/>
                </a:lnTo>
                <a:lnTo>
                  <a:pt x="49" y="105"/>
                </a:lnTo>
                <a:lnTo>
                  <a:pt x="45" y="105"/>
                </a:lnTo>
                <a:lnTo>
                  <a:pt x="45" y="94"/>
                </a:lnTo>
                <a:close/>
                <a:moveTo>
                  <a:pt x="45" y="86"/>
                </a:moveTo>
                <a:lnTo>
                  <a:pt x="45" y="56"/>
                </a:lnTo>
                <a:lnTo>
                  <a:pt x="45" y="52"/>
                </a:lnTo>
                <a:lnTo>
                  <a:pt x="45" y="45"/>
                </a:lnTo>
                <a:lnTo>
                  <a:pt x="41" y="45"/>
                </a:lnTo>
                <a:lnTo>
                  <a:pt x="37" y="41"/>
                </a:lnTo>
                <a:lnTo>
                  <a:pt x="34" y="37"/>
                </a:lnTo>
                <a:lnTo>
                  <a:pt x="30" y="37"/>
                </a:lnTo>
                <a:lnTo>
                  <a:pt x="26" y="41"/>
                </a:lnTo>
                <a:lnTo>
                  <a:pt x="19" y="45"/>
                </a:lnTo>
                <a:lnTo>
                  <a:pt x="15" y="52"/>
                </a:lnTo>
                <a:lnTo>
                  <a:pt x="11" y="67"/>
                </a:lnTo>
                <a:lnTo>
                  <a:pt x="15" y="79"/>
                </a:lnTo>
                <a:lnTo>
                  <a:pt x="19" y="86"/>
                </a:lnTo>
                <a:lnTo>
                  <a:pt x="26" y="94"/>
                </a:lnTo>
                <a:lnTo>
                  <a:pt x="34" y="94"/>
                </a:lnTo>
                <a:lnTo>
                  <a:pt x="41" y="94"/>
                </a:lnTo>
                <a:lnTo>
                  <a:pt x="45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4" name="Freeform 59"/>
          <p:cNvSpPr>
            <a:spLocks/>
          </p:cNvSpPr>
          <p:nvPr/>
        </p:nvSpPr>
        <p:spPr bwMode="auto">
          <a:xfrm>
            <a:off x="3565525" y="3305175"/>
            <a:ext cx="63500" cy="225425"/>
          </a:xfrm>
          <a:custGeom>
            <a:avLst/>
            <a:gdLst>
              <a:gd name="T0" fmla="*/ 0 w 38"/>
              <a:gd name="T1" fmla="*/ 2147483647 h 135"/>
              <a:gd name="T2" fmla="*/ 0 w 38"/>
              <a:gd name="T3" fmla="*/ 0 h 135"/>
              <a:gd name="T4" fmla="*/ 2147483647 w 38"/>
              <a:gd name="T5" fmla="*/ 2147483647 h 135"/>
              <a:gd name="T6" fmla="*/ 2147483647 w 38"/>
              <a:gd name="T7" fmla="*/ 2147483647 h 135"/>
              <a:gd name="T8" fmla="*/ 2147483647 w 38"/>
              <a:gd name="T9" fmla="*/ 2147483647 h 135"/>
              <a:gd name="T10" fmla="*/ 2147483647 w 38"/>
              <a:gd name="T11" fmla="*/ 2147483647 h 135"/>
              <a:gd name="T12" fmla="*/ 2147483647 w 38"/>
              <a:gd name="T13" fmla="*/ 2147483647 h 135"/>
              <a:gd name="T14" fmla="*/ 2147483647 w 38"/>
              <a:gd name="T15" fmla="*/ 2147483647 h 135"/>
              <a:gd name="T16" fmla="*/ 2147483647 w 38"/>
              <a:gd name="T17" fmla="*/ 2147483647 h 135"/>
              <a:gd name="T18" fmla="*/ 2147483647 w 38"/>
              <a:gd name="T19" fmla="*/ 2147483647 h 135"/>
              <a:gd name="T20" fmla="*/ 2147483647 w 38"/>
              <a:gd name="T21" fmla="*/ 2147483647 h 135"/>
              <a:gd name="T22" fmla="*/ 2147483647 w 38"/>
              <a:gd name="T23" fmla="*/ 2147483647 h 135"/>
              <a:gd name="T24" fmla="*/ 2147483647 w 38"/>
              <a:gd name="T25" fmla="*/ 2147483647 h 135"/>
              <a:gd name="T26" fmla="*/ 0 w 38"/>
              <a:gd name="T27" fmla="*/ 2147483647 h 135"/>
              <a:gd name="T28" fmla="*/ 0 w 38"/>
              <a:gd name="T29" fmla="*/ 2147483647 h 135"/>
              <a:gd name="T30" fmla="*/ 2147483647 w 38"/>
              <a:gd name="T31" fmla="*/ 2147483647 h 135"/>
              <a:gd name="T32" fmla="*/ 2147483647 w 38"/>
              <a:gd name="T33" fmla="*/ 2147483647 h 135"/>
              <a:gd name="T34" fmla="*/ 2147483647 w 38"/>
              <a:gd name="T35" fmla="*/ 2147483647 h 135"/>
              <a:gd name="T36" fmla="*/ 2147483647 w 38"/>
              <a:gd name="T37" fmla="*/ 2147483647 h 135"/>
              <a:gd name="T38" fmla="*/ 2147483647 w 38"/>
              <a:gd name="T39" fmla="*/ 2147483647 h 135"/>
              <a:gd name="T40" fmla="*/ 2147483647 w 38"/>
              <a:gd name="T41" fmla="*/ 2147483647 h 135"/>
              <a:gd name="T42" fmla="*/ 2147483647 w 38"/>
              <a:gd name="T43" fmla="*/ 2147483647 h 135"/>
              <a:gd name="T44" fmla="*/ 2147483647 w 38"/>
              <a:gd name="T45" fmla="*/ 2147483647 h 135"/>
              <a:gd name="T46" fmla="*/ 2147483647 w 38"/>
              <a:gd name="T47" fmla="*/ 2147483647 h 135"/>
              <a:gd name="T48" fmla="*/ 2147483647 w 38"/>
              <a:gd name="T49" fmla="*/ 2147483647 h 135"/>
              <a:gd name="T50" fmla="*/ 2147483647 w 38"/>
              <a:gd name="T51" fmla="*/ 2147483647 h 135"/>
              <a:gd name="T52" fmla="*/ 2147483647 w 38"/>
              <a:gd name="T53" fmla="*/ 2147483647 h 135"/>
              <a:gd name="T54" fmla="*/ 2147483647 w 38"/>
              <a:gd name="T55" fmla="*/ 2147483647 h 135"/>
              <a:gd name="T56" fmla="*/ 0 w 38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8"/>
              <a:gd name="T88" fmla="*/ 0 h 135"/>
              <a:gd name="T89" fmla="*/ 38 w 38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8" h="135">
                <a:moveTo>
                  <a:pt x="0" y="4"/>
                </a:moveTo>
                <a:lnTo>
                  <a:pt x="0" y="0"/>
                </a:lnTo>
                <a:lnTo>
                  <a:pt x="8" y="7"/>
                </a:lnTo>
                <a:lnTo>
                  <a:pt x="19" y="11"/>
                </a:lnTo>
                <a:lnTo>
                  <a:pt x="26" y="22"/>
                </a:lnTo>
                <a:lnTo>
                  <a:pt x="34" y="37"/>
                </a:lnTo>
                <a:lnTo>
                  <a:pt x="38" y="52"/>
                </a:lnTo>
                <a:lnTo>
                  <a:pt x="38" y="67"/>
                </a:lnTo>
                <a:lnTo>
                  <a:pt x="38" y="82"/>
                </a:lnTo>
                <a:lnTo>
                  <a:pt x="34" y="94"/>
                </a:lnTo>
                <a:lnTo>
                  <a:pt x="26" y="109"/>
                </a:lnTo>
                <a:lnTo>
                  <a:pt x="19" y="120"/>
                </a:lnTo>
                <a:lnTo>
                  <a:pt x="11" y="127"/>
                </a:lnTo>
                <a:lnTo>
                  <a:pt x="0" y="135"/>
                </a:lnTo>
                <a:lnTo>
                  <a:pt x="0" y="131"/>
                </a:lnTo>
                <a:lnTo>
                  <a:pt x="8" y="124"/>
                </a:lnTo>
                <a:lnTo>
                  <a:pt x="15" y="116"/>
                </a:lnTo>
                <a:lnTo>
                  <a:pt x="19" y="109"/>
                </a:lnTo>
                <a:lnTo>
                  <a:pt x="23" y="97"/>
                </a:lnTo>
                <a:lnTo>
                  <a:pt x="23" y="82"/>
                </a:lnTo>
                <a:lnTo>
                  <a:pt x="26" y="67"/>
                </a:lnTo>
                <a:lnTo>
                  <a:pt x="23" y="52"/>
                </a:lnTo>
                <a:lnTo>
                  <a:pt x="23" y="41"/>
                </a:lnTo>
                <a:lnTo>
                  <a:pt x="19" y="34"/>
                </a:lnTo>
                <a:lnTo>
                  <a:pt x="19" y="26"/>
                </a:lnTo>
                <a:lnTo>
                  <a:pt x="15" y="19"/>
                </a:lnTo>
                <a:lnTo>
                  <a:pt x="11" y="15"/>
                </a:lnTo>
                <a:lnTo>
                  <a:pt x="4" y="7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5" name="Freeform 60"/>
          <p:cNvSpPr>
            <a:spLocks/>
          </p:cNvSpPr>
          <p:nvPr/>
        </p:nvSpPr>
        <p:spPr bwMode="auto">
          <a:xfrm>
            <a:off x="5129213" y="3313113"/>
            <a:ext cx="179387" cy="166687"/>
          </a:xfrm>
          <a:custGeom>
            <a:avLst/>
            <a:gdLst>
              <a:gd name="T0" fmla="*/ 0 w 108"/>
              <a:gd name="T1" fmla="*/ 0 h 101"/>
              <a:gd name="T2" fmla="*/ 2147483647 w 108"/>
              <a:gd name="T3" fmla="*/ 0 h 101"/>
              <a:gd name="T4" fmla="*/ 2147483647 w 108"/>
              <a:gd name="T5" fmla="*/ 2147483647 h 101"/>
              <a:gd name="T6" fmla="*/ 2147483647 w 108"/>
              <a:gd name="T7" fmla="*/ 2147483647 h 101"/>
              <a:gd name="T8" fmla="*/ 2147483647 w 108"/>
              <a:gd name="T9" fmla="*/ 2147483647 h 101"/>
              <a:gd name="T10" fmla="*/ 2147483647 w 108"/>
              <a:gd name="T11" fmla="*/ 2147483647 h 101"/>
              <a:gd name="T12" fmla="*/ 2147483647 w 108"/>
              <a:gd name="T13" fmla="*/ 0 h 101"/>
              <a:gd name="T14" fmla="*/ 2147483647 w 108"/>
              <a:gd name="T15" fmla="*/ 0 h 101"/>
              <a:gd name="T16" fmla="*/ 2147483647 w 108"/>
              <a:gd name="T17" fmla="*/ 0 h 101"/>
              <a:gd name="T18" fmla="*/ 2147483647 w 108"/>
              <a:gd name="T19" fmla="*/ 0 h 101"/>
              <a:gd name="T20" fmla="*/ 2147483647 w 108"/>
              <a:gd name="T21" fmla="*/ 0 h 101"/>
              <a:gd name="T22" fmla="*/ 2147483647 w 108"/>
              <a:gd name="T23" fmla="*/ 0 h 101"/>
              <a:gd name="T24" fmla="*/ 2147483647 w 108"/>
              <a:gd name="T25" fmla="*/ 0 h 101"/>
              <a:gd name="T26" fmla="*/ 2147483647 w 108"/>
              <a:gd name="T27" fmla="*/ 0 h 101"/>
              <a:gd name="T28" fmla="*/ 2147483647 w 108"/>
              <a:gd name="T29" fmla="*/ 2147483647 h 101"/>
              <a:gd name="T30" fmla="*/ 2147483647 w 108"/>
              <a:gd name="T31" fmla="*/ 2147483647 h 101"/>
              <a:gd name="T32" fmla="*/ 2147483647 w 108"/>
              <a:gd name="T33" fmla="*/ 2147483647 h 101"/>
              <a:gd name="T34" fmla="*/ 2147483647 w 108"/>
              <a:gd name="T35" fmla="*/ 2147483647 h 101"/>
              <a:gd name="T36" fmla="*/ 2147483647 w 108"/>
              <a:gd name="T37" fmla="*/ 2147483647 h 101"/>
              <a:gd name="T38" fmla="*/ 2147483647 w 108"/>
              <a:gd name="T39" fmla="*/ 2147483647 h 101"/>
              <a:gd name="T40" fmla="*/ 2147483647 w 108"/>
              <a:gd name="T41" fmla="*/ 2147483647 h 101"/>
              <a:gd name="T42" fmla="*/ 2147483647 w 108"/>
              <a:gd name="T43" fmla="*/ 2147483647 h 101"/>
              <a:gd name="T44" fmla="*/ 2147483647 w 108"/>
              <a:gd name="T45" fmla="*/ 2147483647 h 101"/>
              <a:gd name="T46" fmla="*/ 2147483647 w 108"/>
              <a:gd name="T47" fmla="*/ 2147483647 h 101"/>
              <a:gd name="T48" fmla="*/ 2147483647 w 108"/>
              <a:gd name="T49" fmla="*/ 2147483647 h 101"/>
              <a:gd name="T50" fmla="*/ 2147483647 w 108"/>
              <a:gd name="T51" fmla="*/ 2147483647 h 101"/>
              <a:gd name="T52" fmla="*/ 2147483647 w 108"/>
              <a:gd name="T53" fmla="*/ 2147483647 h 101"/>
              <a:gd name="T54" fmla="*/ 2147483647 w 108"/>
              <a:gd name="T55" fmla="*/ 2147483647 h 101"/>
              <a:gd name="T56" fmla="*/ 2147483647 w 108"/>
              <a:gd name="T57" fmla="*/ 2147483647 h 101"/>
              <a:gd name="T58" fmla="*/ 2147483647 w 108"/>
              <a:gd name="T59" fmla="*/ 2147483647 h 101"/>
              <a:gd name="T60" fmla="*/ 2147483647 w 108"/>
              <a:gd name="T61" fmla="*/ 2147483647 h 101"/>
              <a:gd name="T62" fmla="*/ 2147483647 w 108"/>
              <a:gd name="T63" fmla="*/ 2147483647 h 101"/>
              <a:gd name="T64" fmla="*/ 2147483647 w 108"/>
              <a:gd name="T65" fmla="*/ 2147483647 h 101"/>
              <a:gd name="T66" fmla="*/ 2147483647 w 108"/>
              <a:gd name="T67" fmla="*/ 2147483647 h 101"/>
              <a:gd name="T68" fmla="*/ 2147483647 w 108"/>
              <a:gd name="T69" fmla="*/ 2147483647 h 101"/>
              <a:gd name="T70" fmla="*/ 2147483647 w 108"/>
              <a:gd name="T71" fmla="*/ 2147483647 h 101"/>
              <a:gd name="T72" fmla="*/ 2147483647 w 108"/>
              <a:gd name="T73" fmla="*/ 2147483647 h 101"/>
              <a:gd name="T74" fmla="*/ 2147483647 w 108"/>
              <a:gd name="T75" fmla="*/ 2147483647 h 101"/>
              <a:gd name="T76" fmla="*/ 2147483647 w 108"/>
              <a:gd name="T77" fmla="*/ 2147483647 h 101"/>
              <a:gd name="T78" fmla="*/ 2147483647 w 108"/>
              <a:gd name="T79" fmla="*/ 2147483647 h 101"/>
              <a:gd name="T80" fmla="*/ 0 w 108"/>
              <a:gd name="T81" fmla="*/ 2147483647 h 101"/>
              <a:gd name="T82" fmla="*/ 0 w 108"/>
              <a:gd name="T83" fmla="*/ 0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8"/>
              <a:gd name="T127" fmla="*/ 0 h 101"/>
              <a:gd name="T128" fmla="*/ 108 w 108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8" h="101">
                <a:moveTo>
                  <a:pt x="0" y="0"/>
                </a:moveTo>
                <a:lnTo>
                  <a:pt x="26" y="0"/>
                </a:lnTo>
                <a:lnTo>
                  <a:pt x="86" y="75"/>
                </a:lnTo>
                <a:lnTo>
                  <a:pt x="86" y="15"/>
                </a:lnTo>
                <a:lnTo>
                  <a:pt x="86" y="7"/>
                </a:lnTo>
                <a:lnTo>
                  <a:pt x="86" y="3"/>
                </a:lnTo>
                <a:lnTo>
                  <a:pt x="82" y="0"/>
                </a:lnTo>
                <a:lnTo>
                  <a:pt x="78" y="0"/>
                </a:lnTo>
                <a:lnTo>
                  <a:pt x="75" y="0"/>
                </a:lnTo>
                <a:lnTo>
                  <a:pt x="108" y="0"/>
                </a:lnTo>
                <a:lnTo>
                  <a:pt x="105" y="0"/>
                </a:lnTo>
                <a:lnTo>
                  <a:pt x="101" y="0"/>
                </a:lnTo>
                <a:lnTo>
                  <a:pt x="97" y="3"/>
                </a:lnTo>
                <a:lnTo>
                  <a:pt x="93" y="7"/>
                </a:lnTo>
                <a:lnTo>
                  <a:pt x="93" y="15"/>
                </a:lnTo>
                <a:lnTo>
                  <a:pt x="93" y="101"/>
                </a:lnTo>
                <a:lnTo>
                  <a:pt x="90" y="101"/>
                </a:lnTo>
                <a:lnTo>
                  <a:pt x="26" y="22"/>
                </a:lnTo>
                <a:lnTo>
                  <a:pt x="26" y="82"/>
                </a:lnTo>
                <a:lnTo>
                  <a:pt x="26" y="90"/>
                </a:lnTo>
                <a:lnTo>
                  <a:pt x="26" y="93"/>
                </a:lnTo>
                <a:lnTo>
                  <a:pt x="30" y="97"/>
                </a:lnTo>
                <a:lnTo>
                  <a:pt x="37" y="97"/>
                </a:lnTo>
                <a:lnTo>
                  <a:pt x="41" y="97"/>
                </a:lnTo>
                <a:lnTo>
                  <a:pt x="3" y="97"/>
                </a:lnTo>
                <a:lnTo>
                  <a:pt x="7" y="97"/>
                </a:lnTo>
                <a:lnTo>
                  <a:pt x="15" y="97"/>
                </a:lnTo>
                <a:lnTo>
                  <a:pt x="18" y="93"/>
                </a:lnTo>
                <a:lnTo>
                  <a:pt x="18" y="90"/>
                </a:lnTo>
                <a:lnTo>
                  <a:pt x="18" y="82"/>
                </a:lnTo>
                <a:lnTo>
                  <a:pt x="18" y="15"/>
                </a:lnTo>
                <a:lnTo>
                  <a:pt x="15" y="7"/>
                </a:lnTo>
                <a:lnTo>
                  <a:pt x="11" y="7"/>
                </a:lnTo>
                <a:lnTo>
                  <a:pt x="11" y="3"/>
                </a:lnTo>
                <a:lnTo>
                  <a:pt x="7" y="3"/>
                </a:lnTo>
                <a:lnTo>
                  <a:pt x="3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6" name="Freeform 61"/>
          <p:cNvSpPr>
            <a:spLocks noEditPoints="1"/>
          </p:cNvSpPr>
          <p:nvPr/>
        </p:nvSpPr>
        <p:spPr bwMode="auto">
          <a:xfrm>
            <a:off x="5314950" y="3313113"/>
            <a:ext cx="125413" cy="160337"/>
          </a:xfrm>
          <a:custGeom>
            <a:avLst/>
            <a:gdLst>
              <a:gd name="T0" fmla="*/ 2147483647 w 75"/>
              <a:gd name="T1" fmla="*/ 2147483647 h 97"/>
              <a:gd name="T2" fmla="*/ 2147483647 w 75"/>
              <a:gd name="T3" fmla="*/ 2147483647 h 97"/>
              <a:gd name="T4" fmla="*/ 2147483647 w 75"/>
              <a:gd name="T5" fmla="*/ 2147483647 h 97"/>
              <a:gd name="T6" fmla="*/ 2147483647 w 75"/>
              <a:gd name="T7" fmla="*/ 2147483647 h 97"/>
              <a:gd name="T8" fmla="*/ 2147483647 w 75"/>
              <a:gd name="T9" fmla="*/ 2147483647 h 97"/>
              <a:gd name="T10" fmla="*/ 2147483647 w 75"/>
              <a:gd name="T11" fmla="*/ 2147483647 h 97"/>
              <a:gd name="T12" fmla="*/ 2147483647 w 75"/>
              <a:gd name="T13" fmla="*/ 2147483647 h 97"/>
              <a:gd name="T14" fmla="*/ 2147483647 w 75"/>
              <a:gd name="T15" fmla="*/ 2147483647 h 97"/>
              <a:gd name="T16" fmla="*/ 0 w 75"/>
              <a:gd name="T17" fmla="*/ 2147483647 h 97"/>
              <a:gd name="T18" fmla="*/ 0 w 75"/>
              <a:gd name="T19" fmla="*/ 2147483647 h 97"/>
              <a:gd name="T20" fmla="*/ 2147483647 w 75"/>
              <a:gd name="T21" fmla="*/ 2147483647 h 97"/>
              <a:gd name="T22" fmla="*/ 2147483647 w 75"/>
              <a:gd name="T23" fmla="*/ 2147483647 h 97"/>
              <a:gd name="T24" fmla="*/ 2147483647 w 75"/>
              <a:gd name="T25" fmla="*/ 2147483647 h 97"/>
              <a:gd name="T26" fmla="*/ 2147483647 w 75"/>
              <a:gd name="T27" fmla="*/ 2147483647 h 97"/>
              <a:gd name="T28" fmla="*/ 2147483647 w 75"/>
              <a:gd name="T29" fmla="*/ 2147483647 h 97"/>
              <a:gd name="T30" fmla="*/ 2147483647 w 75"/>
              <a:gd name="T31" fmla="*/ 2147483647 h 97"/>
              <a:gd name="T32" fmla="*/ 2147483647 w 75"/>
              <a:gd name="T33" fmla="*/ 2147483647 h 97"/>
              <a:gd name="T34" fmla="*/ 2147483647 w 75"/>
              <a:gd name="T35" fmla="*/ 2147483647 h 97"/>
              <a:gd name="T36" fmla="*/ 2147483647 w 75"/>
              <a:gd name="T37" fmla="*/ 0 h 97"/>
              <a:gd name="T38" fmla="*/ 2147483647 w 75"/>
              <a:gd name="T39" fmla="*/ 0 h 97"/>
              <a:gd name="T40" fmla="*/ 0 w 75"/>
              <a:gd name="T41" fmla="*/ 0 h 97"/>
              <a:gd name="T42" fmla="*/ 0 w 75"/>
              <a:gd name="T43" fmla="*/ 0 h 97"/>
              <a:gd name="T44" fmla="*/ 2147483647 w 75"/>
              <a:gd name="T45" fmla="*/ 0 h 97"/>
              <a:gd name="T46" fmla="*/ 2147483647 w 75"/>
              <a:gd name="T47" fmla="*/ 0 h 97"/>
              <a:gd name="T48" fmla="*/ 2147483647 w 75"/>
              <a:gd name="T49" fmla="*/ 2147483647 h 97"/>
              <a:gd name="T50" fmla="*/ 2147483647 w 75"/>
              <a:gd name="T51" fmla="*/ 2147483647 h 97"/>
              <a:gd name="T52" fmla="*/ 2147483647 w 75"/>
              <a:gd name="T53" fmla="*/ 2147483647 h 97"/>
              <a:gd name="T54" fmla="*/ 2147483647 w 75"/>
              <a:gd name="T55" fmla="*/ 2147483647 h 97"/>
              <a:gd name="T56" fmla="*/ 2147483647 w 75"/>
              <a:gd name="T57" fmla="*/ 2147483647 h 97"/>
              <a:gd name="T58" fmla="*/ 2147483647 w 75"/>
              <a:gd name="T59" fmla="*/ 2147483647 h 97"/>
              <a:gd name="T60" fmla="*/ 2147483647 w 75"/>
              <a:gd name="T61" fmla="*/ 2147483647 h 97"/>
              <a:gd name="T62" fmla="*/ 2147483647 w 75"/>
              <a:gd name="T63" fmla="*/ 2147483647 h 97"/>
              <a:gd name="T64" fmla="*/ 2147483647 w 75"/>
              <a:gd name="T65" fmla="*/ 2147483647 h 97"/>
              <a:gd name="T66" fmla="*/ 2147483647 w 75"/>
              <a:gd name="T67" fmla="*/ 2147483647 h 97"/>
              <a:gd name="T68" fmla="*/ 2147483647 w 75"/>
              <a:gd name="T69" fmla="*/ 2147483647 h 97"/>
              <a:gd name="T70" fmla="*/ 2147483647 w 75"/>
              <a:gd name="T71" fmla="*/ 2147483647 h 97"/>
              <a:gd name="T72" fmla="*/ 2147483647 w 75"/>
              <a:gd name="T73" fmla="*/ 2147483647 h 97"/>
              <a:gd name="T74" fmla="*/ 2147483647 w 75"/>
              <a:gd name="T75" fmla="*/ 2147483647 h 97"/>
              <a:gd name="T76" fmla="*/ 2147483647 w 75"/>
              <a:gd name="T77" fmla="*/ 2147483647 h 97"/>
              <a:gd name="T78" fmla="*/ 2147483647 w 75"/>
              <a:gd name="T79" fmla="*/ 2147483647 h 97"/>
              <a:gd name="T80" fmla="*/ 2147483647 w 75"/>
              <a:gd name="T81" fmla="*/ 2147483647 h 97"/>
              <a:gd name="T82" fmla="*/ 2147483647 w 75"/>
              <a:gd name="T83" fmla="*/ 2147483647 h 97"/>
              <a:gd name="T84" fmla="*/ 2147483647 w 75"/>
              <a:gd name="T85" fmla="*/ 2147483647 h 97"/>
              <a:gd name="T86" fmla="*/ 2147483647 w 75"/>
              <a:gd name="T87" fmla="*/ 2147483647 h 97"/>
              <a:gd name="T88" fmla="*/ 2147483647 w 75"/>
              <a:gd name="T89" fmla="*/ 2147483647 h 97"/>
              <a:gd name="T90" fmla="*/ 2147483647 w 75"/>
              <a:gd name="T91" fmla="*/ 2147483647 h 97"/>
              <a:gd name="T92" fmla="*/ 2147483647 w 75"/>
              <a:gd name="T93" fmla="*/ 2147483647 h 97"/>
              <a:gd name="T94" fmla="*/ 2147483647 w 75"/>
              <a:gd name="T95" fmla="*/ 2147483647 h 97"/>
              <a:gd name="T96" fmla="*/ 2147483647 w 75"/>
              <a:gd name="T97" fmla="*/ 2147483647 h 97"/>
              <a:gd name="T98" fmla="*/ 2147483647 w 75"/>
              <a:gd name="T99" fmla="*/ 2147483647 h 97"/>
              <a:gd name="T100" fmla="*/ 2147483647 w 75"/>
              <a:gd name="T101" fmla="*/ 2147483647 h 97"/>
              <a:gd name="T102" fmla="*/ 2147483647 w 75"/>
              <a:gd name="T103" fmla="*/ 2147483647 h 97"/>
              <a:gd name="T104" fmla="*/ 2147483647 w 75"/>
              <a:gd name="T105" fmla="*/ 2147483647 h 97"/>
              <a:gd name="T106" fmla="*/ 2147483647 w 75"/>
              <a:gd name="T107" fmla="*/ 2147483647 h 97"/>
              <a:gd name="T108" fmla="*/ 2147483647 w 75"/>
              <a:gd name="T109" fmla="*/ 2147483647 h 9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5"/>
              <a:gd name="T166" fmla="*/ 0 h 97"/>
              <a:gd name="T167" fmla="*/ 75 w 75"/>
              <a:gd name="T168" fmla="*/ 97 h 9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5" h="97">
                <a:moveTo>
                  <a:pt x="26" y="52"/>
                </a:moveTo>
                <a:lnTo>
                  <a:pt x="26" y="82"/>
                </a:lnTo>
                <a:lnTo>
                  <a:pt x="26" y="90"/>
                </a:lnTo>
                <a:lnTo>
                  <a:pt x="30" y="93"/>
                </a:lnTo>
                <a:lnTo>
                  <a:pt x="34" y="97"/>
                </a:lnTo>
                <a:lnTo>
                  <a:pt x="38" y="97"/>
                </a:lnTo>
                <a:lnTo>
                  <a:pt x="41" y="97"/>
                </a:lnTo>
                <a:lnTo>
                  <a:pt x="0" y="97"/>
                </a:lnTo>
                <a:lnTo>
                  <a:pt x="4" y="97"/>
                </a:lnTo>
                <a:lnTo>
                  <a:pt x="8" y="97"/>
                </a:lnTo>
                <a:lnTo>
                  <a:pt x="11" y="93"/>
                </a:lnTo>
                <a:lnTo>
                  <a:pt x="11" y="90"/>
                </a:lnTo>
                <a:lnTo>
                  <a:pt x="11" y="82"/>
                </a:lnTo>
                <a:lnTo>
                  <a:pt x="11" y="15"/>
                </a:lnTo>
                <a:lnTo>
                  <a:pt x="11" y="7"/>
                </a:lnTo>
                <a:lnTo>
                  <a:pt x="11" y="3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38" y="0"/>
                </a:lnTo>
                <a:lnTo>
                  <a:pt x="49" y="0"/>
                </a:lnTo>
                <a:lnTo>
                  <a:pt x="56" y="3"/>
                </a:lnTo>
                <a:lnTo>
                  <a:pt x="64" y="3"/>
                </a:lnTo>
                <a:lnTo>
                  <a:pt x="71" y="11"/>
                </a:lnTo>
                <a:lnTo>
                  <a:pt x="75" y="18"/>
                </a:lnTo>
                <a:lnTo>
                  <a:pt x="75" y="26"/>
                </a:lnTo>
                <a:lnTo>
                  <a:pt x="75" y="37"/>
                </a:lnTo>
                <a:lnTo>
                  <a:pt x="68" y="45"/>
                </a:lnTo>
                <a:lnTo>
                  <a:pt x="56" y="52"/>
                </a:lnTo>
                <a:lnTo>
                  <a:pt x="45" y="52"/>
                </a:lnTo>
                <a:lnTo>
                  <a:pt x="41" y="52"/>
                </a:lnTo>
                <a:lnTo>
                  <a:pt x="38" y="52"/>
                </a:lnTo>
                <a:lnTo>
                  <a:pt x="30" y="52"/>
                </a:lnTo>
                <a:lnTo>
                  <a:pt x="26" y="52"/>
                </a:lnTo>
                <a:close/>
                <a:moveTo>
                  <a:pt x="26" y="48"/>
                </a:moveTo>
                <a:lnTo>
                  <a:pt x="30" y="48"/>
                </a:lnTo>
                <a:lnTo>
                  <a:pt x="34" y="48"/>
                </a:lnTo>
                <a:lnTo>
                  <a:pt x="38" y="48"/>
                </a:lnTo>
                <a:lnTo>
                  <a:pt x="45" y="48"/>
                </a:lnTo>
                <a:lnTo>
                  <a:pt x="53" y="41"/>
                </a:lnTo>
                <a:lnTo>
                  <a:pt x="56" y="37"/>
                </a:lnTo>
                <a:lnTo>
                  <a:pt x="60" y="26"/>
                </a:lnTo>
                <a:lnTo>
                  <a:pt x="56" y="22"/>
                </a:lnTo>
                <a:lnTo>
                  <a:pt x="56" y="15"/>
                </a:lnTo>
                <a:lnTo>
                  <a:pt x="53" y="11"/>
                </a:lnTo>
                <a:lnTo>
                  <a:pt x="49" y="7"/>
                </a:lnTo>
                <a:lnTo>
                  <a:pt x="41" y="3"/>
                </a:lnTo>
                <a:lnTo>
                  <a:pt x="38" y="3"/>
                </a:lnTo>
                <a:lnTo>
                  <a:pt x="34" y="3"/>
                </a:lnTo>
                <a:lnTo>
                  <a:pt x="26" y="3"/>
                </a:lnTo>
                <a:lnTo>
                  <a:pt x="26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7" name="Freeform 62"/>
          <p:cNvSpPr>
            <a:spLocks/>
          </p:cNvSpPr>
          <p:nvPr/>
        </p:nvSpPr>
        <p:spPr bwMode="auto">
          <a:xfrm>
            <a:off x="5457825" y="3305175"/>
            <a:ext cx="69850" cy="225425"/>
          </a:xfrm>
          <a:custGeom>
            <a:avLst/>
            <a:gdLst>
              <a:gd name="T0" fmla="*/ 2147483647 w 42"/>
              <a:gd name="T1" fmla="*/ 2147483647 h 135"/>
              <a:gd name="T2" fmla="*/ 2147483647 w 42"/>
              <a:gd name="T3" fmla="*/ 2147483647 h 135"/>
              <a:gd name="T4" fmla="*/ 2147483647 w 42"/>
              <a:gd name="T5" fmla="*/ 2147483647 h 135"/>
              <a:gd name="T6" fmla="*/ 2147483647 w 42"/>
              <a:gd name="T7" fmla="*/ 2147483647 h 135"/>
              <a:gd name="T8" fmla="*/ 2147483647 w 42"/>
              <a:gd name="T9" fmla="*/ 2147483647 h 135"/>
              <a:gd name="T10" fmla="*/ 2147483647 w 42"/>
              <a:gd name="T11" fmla="*/ 2147483647 h 135"/>
              <a:gd name="T12" fmla="*/ 0 w 42"/>
              <a:gd name="T13" fmla="*/ 2147483647 h 135"/>
              <a:gd name="T14" fmla="*/ 0 w 42"/>
              <a:gd name="T15" fmla="*/ 2147483647 h 135"/>
              <a:gd name="T16" fmla="*/ 0 w 42"/>
              <a:gd name="T17" fmla="*/ 2147483647 h 135"/>
              <a:gd name="T18" fmla="*/ 2147483647 w 42"/>
              <a:gd name="T19" fmla="*/ 2147483647 h 135"/>
              <a:gd name="T20" fmla="*/ 2147483647 w 42"/>
              <a:gd name="T21" fmla="*/ 2147483647 h 135"/>
              <a:gd name="T22" fmla="*/ 2147483647 w 42"/>
              <a:gd name="T23" fmla="*/ 2147483647 h 135"/>
              <a:gd name="T24" fmla="*/ 2147483647 w 42"/>
              <a:gd name="T25" fmla="*/ 2147483647 h 135"/>
              <a:gd name="T26" fmla="*/ 2147483647 w 42"/>
              <a:gd name="T27" fmla="*/ 0 h 135"/>
              <a:gd name="T28" fmla="*/ 2147483647 w 42"/>
              <a:gd name="T29" fmla="*/ 2147483647 h 135"/>
              <a:gd name="T30" fmla="*/ 2147483647 w 42"/>
              <a:gd name="T31" fmla="*/ 2147483647 h 135"/>
              <a:gd name="T32" fmla="*/ 2147483647 w 42"/>
              <a:gd name="T33" fmla="*/ 2147483647 h 135"/>
              <a:gd name="T34" fmla="*/ 2147483647 w 42"/>
              <a:gd name="T35" fmla="*/ 2147483647 h 135"/>
              <a:gd name="T36" fmla="*/ 2147483647 w 42"/>
              <a:gd name="T37" fmla="*/ 2147483647 h 135"/>
              <a:gd name="T38" fmla="*/ 2147483647 w 42"/>
              <a:gd name="T39" fmla="*/ 2147483647 h 135"/>
              <a:gd name="T40" fmla="*/ 2147483647 w 42"/>
              <a:gd name="T41" fmla="*/ 2147483647 h 135"/>
              <a:gd name="T42" fmla="*/ 2147483647 w 42"/>
              <a:gd name="T43" fmla="*/ 2147483647 h 135"/>
              <a:gd name="T44" fmla="*/ 2147483647 w 42"/>
              <a:gd name="T45" fmla="*/ 2147483647 h 135"/>
              <a:gd name="T46" fmla="*/ 2147483647 w 42"/>
              <a:gd name="T47" fmla="*/ 2147483647 h 135"/>
              <a:gd name="T48" fmla="*/ 2147483647 w 42"/>
              <a:gd name="T49" fmla="*/ 2147483647 h 135"/>
              <a:gd name="T50" fmla="*/ 2147483647 w 42"/>
              <a:gd name="T51" fmla="*/ 2147483647 h 135"/>
              <a:gd name="T52" fmla="*/ 2147483647 w 42"/>
              <a:gd name="T53" fmla="*/ 2147483647 h 135"/>
              <a:gd name="T54" fmla="*/ 2147483647 w 42"/>
              <a:gd name="T55" fmla="*/ 2147483647 h 135"/>
              <a:gd name="T56" fmla="*/ 2147483647 w 42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2"/>
              <a:gd name="T88" fmla="*/ 0 h 135"/>
              <a:gd name="T89" fmla="*/ 42 w 42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2" h="135">
                <a:moveTo>
                  <a:pt x="42" y="131"/>
                </a:moveTo>
                <a:lnTo>
                  <a:pt x="42" y="135"/>
                </a:lnTo>
                <a:lnTo>
                  <a:pt x="30" y="127"/>
                </a:lnTo>
                <a:lnTo>
                  <a:pt x="23" y="120"/>
                </a:lnTo>
                <a:lnTo>
                  <a:pt x="12" y="109"/>
                </a:lnTo>
                <a:lnTo>
                  <a:pt x="8" y="97"/>
                </a:lnTo>
                <a:lnTo>
                  <a:pt x="0" y="82"/>
                </a:lnTo>
                <a:lnTo>
                  <a:pt x="0" y="67"/>
                </a:lnTo>
                <a:lnTo>
                  <a:pt x="0" y="52"/>
                </a:lnTo>
                <a:lnTo>
                  <a:pt x="4" y="37"/>
                </a:lnTo>
                <a:lnTo>
                  <a:pt x="12" y="26"/>
                </a:lnTo>
                <a:lnTo>
                  <a:pt x="19" y="15"/>
                </a:lnTo>
                <a:lnTo>
                  <a:pt x="30" y="7"/>
                </a:lnTo>
                <a:lnTo>
                  <a:pt x="42" y="0"/>
                </a:lnTo>
                <a:lnTo>
                  <a:pt x="42" y="4"/>
                </a:lnTo>
                <a:lnTo>
                  <a:pt x="34" y="7"/>
                </a:lnTo>
                <a:lnTo>
                  <a:pt x="27" y="15"/>
                </a:lnTo>
                <a:lnTo>
                  <a:pt x="23" y="26"/>
                </a:lnTo>
                <a:lnTo>
                  <a:pt x="19" y="37"/>
                </a:lnTo>
                <a:lnTo>
                  <a:pt x="15" y="52"/>
                </a:lnTo>
                <a:lnTo>
                  <a:pt x="15" y="64"/>
                </a:lnTo>
                <a:lnTo>
                  <a:pt x="15" y="79"/>
                </a:lnTo>
                <a:lnTo>
                  <a:pt x="15" y="94"/>
                </a:lnTo>
                <a:lnTo>
                  <a:pt x="19" y="101"/>
                </a:lnTo>
                <a:lnTo>
                  <a:pt x="23" y="109"/>
                </a:lnTo>
                <a:lnTo>
                  <a:pt x="27" y="116"/>
                </a:lnTo>
                <a:lnTo>
                  <a:pt x="30" y="120"/>
                </a:lnTo>
                <a:lnTo>
                  <a:pt x="34" y="127"/>
                </a:lnTo>
                <a:lnTo>
                  <a:pt x="42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8" name="Freeform 63"/>
          <p:cNvSpPr>
            <a:spLocks/>
          </p:cNvSpPr>
          <p:nvPr/>
        </p:nvSpPr>
        <p:spPr bwMode="auto">
          <a:xfrm>
            <a:off x="5546725" y="3362325"/>
            <a:ext cx="74613" cy="117475"/>
          </a:xfrm>
          <a:custGeom>
            <a:avLst/>
            <a:gdLst>
              <a:gd name="T0" fmla="*/ 2147483647 w 45"/>
              <a:gd name="T1" fmla="*/ 0 h 71"/>
              <a:gd name="T2" fmla="*/ 2147483647 w 45"/>
              <a:gd name="T3" fmla="*/ 2147483647 h 71"/>
              <a:gd name="T4" fmla="*/ 2147483647 w 45"/>
              <a:gd name="T5" fmla="*/ 2147483647 h 71"/>
              <a:gd name="T6" fmla="*/ 2147483647 w 45"/>
              <a:gd name="T7" fmla="*/ 2147483647 h 71"/>
              <a:gd name="T8" fmla="*/ 2147483647 w 45"/>
              <a:gd name="T9" fmla="*/ 2147483647 h 71"/>
              <a:gd name="T10" fmla="*/ 2147483647 w 45"/>
              <a:gd name="T11" fmla="*/ 2147483647 h 71"/>
              <a:gd name="T12" fmla="*/ 2147483647 w 45"/>
              <a:gd name="T13" fmla="*/ 2147483647 h 71"/>
              <a:gd name="T14" fmla="*/ 2147483647 w 45"/>
              <a:gd name="T15" fmla="*/ 2147483647 h 71"/>
              <a:gd name="T16" fmla="*/ 2147483647 w 45"/>
              <a:gd name="T17" fmla="*/ 2147483647 h 71"/>
              <a:gd name="T18" fmla="*/ 2147483647 w 45"/>
              <a:gd name="T19" fmla="*/ 2147483647 h 71"/>
              <a:gd name="T20" fmla="*/ 2147483647 w 45"/>
              <a:gd name="T21" fmla="*/ 2147483647 h 71"/>
              <a:gd name="T22" fmla="*/ 2147483647 w 45"/>
              <a:gd name="T23" fmla="*/ 2147483647 h 71"/>
              <a:gd name="T24" fmla="*/ 2147483647 w 45"/>
              <a:gd name="T25" fmla="*/ 2147483647 h 71"/>
              <a:gd name="T26" fmla="*/ 2147483647 w 45"/>
              <a:gd name="T27" fmla="*/ 2147483647 h 71"/>
              <a:gd name="T28" fmla="*/ 2147483647 w 45"/>
              <a:gd name="T29" fmla="*/ 2147483647 h 71"/>
              <a:gd name="T30" fmla="*/ 2147483647 w 45"/>
              <a:gd name="T31" fmla="*/ 2147483647 h 71"/>
              <a:gd name="T32" fmla="*/ 2147483647 w 45"/>
              <a:gd name="T33" fmla="*/ 2147483647 h 71"/>
              <a:gd name="T34" fmla="*/ 2147483647 w 45"/>
              <a:gd name="T35" fmla="*/ 2147483647 h 71"/>
              <a:gd name="T36" fmla="*/ 2147483647 w 45"/>
              <a:gd name="T37" fmla="*/ 2147483647 h 71"/>
              <a:gd name="T38" fmla="*/ 2147483647 w 45"/>
              <a:gd name="T39" fmla="*/ 2147483647 h 71"/>
              <a:gd name="T40" fmla="*/ 2147483647 w 45"/>
              <a:gd name="T41" fmla="*/ 2147483647 h 71"/>
              <a:gd name="T42" fmla="*/ 2147483647 w 45"/>
              <a:gd name="T43" fmla="*/ 2147483647 h 71"/>
              <a:gd name="T44" fmla="*/ 2147483647 w 45"/>
              <a:gd name="T45" fmla="*/ 2147483647 h 71"/>
              <a:gd name="T46" fmla="*/ 2147483647 w 45"/>
              <a:gd name="T47" fmla="*/ 2147483647 h 71"/>
              <a:gd name="T48" fmla="*/ 2147483647 w 45"/>
              <a:gd name="T49" fmla="*/ 2147483647 h 71"/>
              <a:gd name="T50" fmla="*/ 2147483647 w 45"/>
              <a:gd name="T51" fmla="*/ 2147483647 h 71"/>
              <a:gd name="T52" fmla="*/ 2147483647 w 45"/>
              <a:gd name="T53" fmla="*/ 2147483647 h 71"/>
              <a:gd name="T54" fmla="*/ 2147483647 w 45"/>
              <a:gd name="T55" fmla="*/ 2147483647 h 71"/>
              <a:gd name="T56" fmla="*/ 0 w 45"/>
              <a:gd name="T57" fmla="*/ 2147483647 h 71"/>
              <a:gd name="T58" fmla="*/ 0 w 45"/>
              <a:gd name="T59" fmla="*/ 2147483647 h 71"/>
              <a:gd name="T60" fmla="*/ 0 w 45"/>
              <a:gd name="T61" fmla="*/ 2147483647 h 71"/>
              <a:gd name="T62" fmla="*/ 0 w 45"/>
              <a:gd name="T63" fmla="*/ 2147483647 h 71"/>
              <a:gd name="T64" fmla="*/ 2147483647 w 45"/>
              <a:gd name="T65" fmla="*/ 2147483647 h 71"/>
              <a:gd name="T66" fmla="*/ 2147483647 w 45"/>
              <a:gd name="T67" fmla="*/ 2147483647 h 71"/>
              <a:gd name="T68" fmla="*/ 2147483647 w 45"/>
              <a:gd name="T69" fmla="*/ 2147483647 h 71"/>
              <a:gd name="T70" fmla="*/ 2147483647 w 45"/>
              <a:gd name="T71" fmla="*/ 2147483647 h 71"/>
              <a:gd name="T72" fmla="*/ 2147483647 w 45"/>
              <a:gd name="T73" fmla="*/ 2147483647 h 71"/>
              <a:gd name="T74" fmla="*/ 2147483647 w 45"/>
              <a:gd name="T75" fmla="*/ 2147483647 h 71"/>
              <a:gd name="T76" fmla="*/ 2147483647 w 45"/>
              <a:gd name="T77" fmla="*/ 2147483647 h 71"/>
              <a:gd name="T78" fmla="*/ 2147483647 w 45"/>
              <a:gd name="T79" fmla="*/ 2147483647 h 71"/>
              <a:gd name="T80" fmla="*/ 2147483647 w 45"/>
              <a:gd name="T81" fmla="*/ 2147483647 h 71"/>
              <a:gd name="T82" fmla="*/ 2147483647 w 45"/>
              <a:gd name="T83" fmla="*/ 2147483647 h 71"/>
              <a:gd name="T84" fmla="*/ 2147483647 w 45"/>
              <a:gd name="T85" fmla="*/ 2147483647 h 71"/>
              <a:gd name="T86" fmla="*/ 2147483647 w 45"/>
              <a:gd name="T87" fmla="*/ 2147483647 h 71"/>
              <a:gd name="T88" fmla="*/ 2147483647 w 45"/>
              <a:gd name="T89" fmla="*/ 2147483647 h 71"/>
              <a:gd name="T90" fmla="*/ 2147483647 w 45"/>
              <a:gd name="T91" fmla="*/ 2147483647 h 71"/>
              <a:gd name="T92" fmla="*/ 0 w 45"/>
              <a:gd name="T93" fmla="*/ 2147483647 h 71"/>
              <a:gd name="T94" fmla="*/ 0 w 45"/>
              <a:gd name="T95" fmla="*/ 2147483647 h 71"/>
              <a:gd name="T96" fmla="*/ 0 w 45"/>
              <a:gd name="T97" fmla="*/ 2147483647 h 71"/>
              <a:gd name="T98" fmla="*/ 2147483647 w 45"/>
              <a:gd name="T99" fmla="*/ 2147483647 h 71"/>
              <a:gd name="T100" fmla="*/ 2147483647 w 45"/>
              <a:gd name="T101" fmla="*/ 0 h 71"/>
              <a:gd name="T102" fmla="*/ 2147483647 w 45"/>
              <a:gd name="T103" fmla="*/ 0 h 71"/>
              <a:gd name="T104" fmla="*/ 2147483647 w 45"/>
              <a:gd name="T105" fmla="*/ 0 h 71"/>
              <a:gd name="T106" fmla="*/ 2147483647 w 45"/>
              <a:gd name="T107" fmla="*/ 2147483647 h 71"/>
              <a:gd name="T108" fmla="*/ 2147483647 w 45"/>
              <a:gd name="T109" fmla="*/ 2147483647 h 71"/>
              <a:gd name="T110" fmla="*/ 2147483647 w 45"/>
              <a:gd name="T111" fmla="*/ 2147483647 h 71"/>
              <a:gd name="T112" fmla="*/ 2147483647 w 45"/>
              <a:gd name="T113" fmla="*/ 2147483647 h 71"/>
              <a:gd name="T114" fmla="*/ 2147483647 w 45"/>
              <a:gd name="T115" fmla="*/ 2147483647 h 71"/>
              <a:gd name="T116" fmla="*/ 2147483647 w 45"/>
              <a:gd name="T117" fmla="*/ 2147483647 h 71"/>
              <a:gd name="T118" fmla="*/ 2147483647 w 45"/>
              <a:gd name="T119" fmla="*/ 0 h 71"/>
              <a:gd name="T120" fmla="*/ 2147483647 w 45"/>
              <a:gd name="T121" fmla="*/ 0 h 7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"/>
              <a:gd name="T184" fmla="*/ 0 h 71"/>
              <a:gd name="T185" fmla="*/ 45 w 45"/>
              <a:gd name="T186" fmla="*/ 71 h 7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" h="71">
                <a:moveTo>
                  <a:pt x="41" y="0"/>
                </a:moveTo>
                <a:lnTo>
                  <a:pt x="41" y="22"/>
                </a:lnTo>
                <a:lnTo>
                  <a:pt x="37" y="22"/>
                </a:lnTo>
                <a:lnTo>
                  <a:pt x="34" y="15"/>
                </a:lnTo>
                <a:lnTo>
                  <a:pt x="30" y="7"/>
                </a:lnTo>
                <a:lnTo>
                  <a:pt x="26" y="7"/>
                </a:lnTo>
                <a:lnTo>
                  <a:pt x="19" y="3"/>
                </a:lnTo>
                <a:lnTo>
                  <a:pt x="15" y="7"/>
                </a:lnTo>
                <a:lnTo>
                  <a:pt x="11" y="7"/>
                </a:lnTo>
                <a:lnTo>
                  <a:pt x="11" y="11"/>
                </a:lnTo>
                <a:lnTo>
                  <a:pt x="7" y="15"/>
                </a:lnTo>
                <a:lnTo>
                  <a:pt x="7" y="18"/>
                </a:lnTo>
                <a:lnTo>
                  <a:pt x="11" y="18"/>
                </a:lnTo>
                <a:lnTo>
                  <a:pt x="15" y="22"/>
                </a:lnTo>
                <a:lnTo>
                  <a:pt x="19" y="26"/>
                </a:lnTo>
                <a:lnTo>
                  <a:pt x="30" y="30"/>
                </a:lnTo>
                <a:lnTo>
                  <a:pt x="37" y="37"/>
                </a:lnTo>
                <a:lnTo>
                  <a:pt x="41" y="45"/>
                </a:lnTo>
                <a:lnTo>
                  <a:pt x="45" y="48"/>
                </a:lnTo>
                <a:lnTo>
                  <a:pt x="41" y="60"/>
                </a:lnTo>
                <a:lnTo>
                  <a:pt x="37" y="63"/>
                </a:lnTo>
                <a:lnTo>
                  <a:pt x="30" y="67"/>
                </a:lnTo>
                <a:lnTo>
                  <a:pt x="22" y="71"/>
                </a:lnTo>
                <a:lnTo>
                  <a:pt x="15" y="71"/>
                </a:lnTo>
                <a:lnTo>
                  <a:pt x="7" y="67"/>
                </a:lnTo>
                <a:lnTo>
                  <a:pt x="4" y="67"/>
                </a:lnTo>
                <a:lnTo>
                  <a:pt x="0" y="71"/>
                </a:lnTo>
                <a:lnTo>
                  <a:pt x="0" y="48"/>
                </a:lnTo>
                <a:lnTo>
                  <a:pt x="4" y="56"/>
                </a:lnTo>
                <a:lnTo>
                  <a:pt x="7" y="60"/>
                </a:lnTo>
                <a:lnTo>
                  <a:pt x="15" y="63"/>
                </a:lnTo>
                <a:lnTo>
                  <a:pt x="22" y="67"/>
                </a:lnTo>
                <a:lnTo>
                  <a:pt x="26" y="63"/>
                </a:lnTo>
                <a:lnTo>
                  <a:pt x="30" y="63"/>
                </a:lnTo>
                <a:lnTo>
                  <a:pt x="34" y="60"/>
                </a:lnTo>
                <a:lnTo>
                  <a:pt x="34" y="56"/>
                </a:lnTo>
                <a:lnTo>
                  <a:pt x="34" y="52"/>
                </a:lnTo>
                <a:lnTo>
                  <a:pt x="30" y="48"/>
                </a:lnTo>
                <a:lnTo>
                  <a:pt x="26" y="45"/>
                </a:lnTo>
                <a:lnTo>
                  <a:pt x="15" y="37"/>
                </a:lnTo>
                <a:lnTo>
                  <a:pt x="7" y="33"/>
                </a:lnTo>
                <a:lnTo>
                  <a:pt x="4" y="30"/>
                </a:lnTo>
                <a:lnTo>
                  <a:pt x="0" y="26"/>
                </a:lnTo>
                <a:lnTo>
                  <a:pt x="0" y="18"/>
                </a:lnTo>
                <a:lnTo>
                  <a:pt x="0" y="11"/>
                </a:lnTo>
                <a:lnTo>
                  <a:pt x="4" y="7"/>
                </a:lnTo>
                <a:lnTo>
                  <a:pt x="11" y="0"/>
                </a:lnTo>
                <a:lnTo>
                  <a:pt x="19" y="0"/>
                </a:lnTo>
                <a:lnTo>
                  <a:pt x="26" y="0"/>
                </a:lnTo>
                <a:lnTo>
                  <a:pt x="30" y="3"/>
                </a:lnTo>
                <a:lnTo>
                  <a:pt x="34" y="3"/>
                </a:lnTo>
                <a:lnTo>
                  <a:pt x="37" y="3"/>
                </a:lnTo>
                <a:lnTo>
                  <a:pt x="37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9" name="Freeform 64"/>
          <p:cNvSpPr>
            <a:spLocks noEditPoints="1"/>
          </p:cNvSpPr>
          <p:nvPr/>
        </p:nvSpPr>
        <p:spPr bwMode="auto">
          <a:xfrm>
            <a:off x="5632450" y="3362325"/>
            <a:ext cx="106363" cy="117475"/>
          </a:xfrm>
          <a:custGeom>
            <a:avLst/>
            <a:gdLst>
              <a:gd name="T0" fmla="*/ 2147483647 w 64"/>
              <a:gd name="T1" fmla="*/ 2147483647 h 71"/>
              <a:gd name="T2" fmla="*/ 2147483647 w 64"/>
              <a:gd name="T3" fmla="*/ 2147483647 h 71"/>
              <a:gd name="T4" fmla="*/ 2147483647 w 64"/>
              <a:gd name="T5" fmla="*/ 2147483647 h 71"/>
              <a:gd name="T6" fmla="*/ 2147483647 w 64"/>
              <a:gd name="T7" fmla="*/ 2147483647 h 71"/>
              <a:gd name="T8" fmla="*/ 2147483647 w 64"/>
              <a:gd name="T9" fmla="*/ 2147483647 h 71"/>
              <a:gd name="T10" fmla="*/ 2147483647 w 64"/>
              <a:gd name="T11" fmla="*/ 2147483647 h 71"/>
              <a:gd name="T12" fmla="*/ 2147483647 w 64"/>
              <a:gd name="T13" fmla="*/ 2147483647 h 71"/>
              <a:gd name="T14" fmla="*/ 2147483647 w 64"/>
              <a:gd name="T15" fmla="*/ 2147483647 h 71"/>
              <a:gd name="T16" fmla="*/ 2147483647 w 64"/>
              <a:gd name="T17" fmla="*/ 2147483647 h 71"/>
              <a:gd name="T18" fmla="*/ 2147483647 w 64"/>
              <a:gd name="T19" fmla="*/ 2147483647 h 71"/>
              <a:gd name="T20" fmla="*/ 2147483647 w 64"/>
              <a:gd name="T21" fmla="*/ 2147483647 h 71"/>
              <a:gd name="T22" fmla="*/ 2147483647 w 64"/>
              <a:gd name="T23" fmla="*/ 2147483647 h 71"/>
              <a:gd name="T24" fmla="*/ 2147483647 w 64"/>
              <a:gd name="T25" fmla="*/ 2147483647 h 71"/>
              <a:gd name="T26" fmla="*/ 2147483647 w 64"/>
              <a:gd name="T27" fmla="*/ 2147483647 h 71"/>
              <a:gd name="T28" fmla="*/ 2147483647 w 64"/>
              <a:gd name="T29" fmla="*/ 2147483647 h 71"/>
              <a:gd name="T30" fmla="*/ 2147483647 w 64"/>
              <a:gd name="T31" fmla="*/ 2147483647 h 71"/>
              <a:gd name="T32" fmla="*/ 2147483647 w 64"/>
              <a:gd name="T33" fmla="*/ 2147483647 h 71"/>
              <a:gd name="T34" fmla="*/ 2147483647 w 64"/>
              <a:gd name="T35" fmla="*/ 0 h 71"/>
              <a:gd name="T36" fmla="*/ 2147483647 w 64"/>
              <a:gd name="T37" fmla="*/ 0 h 71"/>
              <a:gd name="T38" fmla="*/ 2147483647 w 64"/>
              <a:gd name="T39" fmla="*/ 2147483647 h 71"/>
              <a:gd name="T40" fmla="*/ 2147483647 w 64"/>
              <a:gd name="T41" fmla="*/ 2147483647 h 71"/>
              <a:gd name="T42" fmla="*/ 2147483647 w 64"/>
              <a:gd name="T43" fmla="*/ 2147483647 h 71"/>
              <a:gd name="T44" fmla="*/ 2147483647 w 64"/>
              <a:gd name="T45" fmla="*/ 2147483647 h 71"/>
              <a:gd name="T46" fmla="*/ 2147483647 w 64"/>
              <a:gd name="T47" fmla="*/ 2147483647 h 71"/>
              <a:gd name="T48" fmla="*/ 2147483647 w 64"/>
              <a:gd name="T49" fmla="*/ 2147483647 h 71"/>
              <a:gd name="T50" fmla="*/ 2147483647 w 64"/>
              <a:gd name="T51" fmla="*/ 2147483647 h 71"/>
              <a:gd name="T52" fmla="*/ 2147483647 w 64"/>
              <a:gd name="T53" fmla="*/ 2147483647 h 71"/>
              <a:gd name="T54" fmla="*/ 2147483647 w 64"/>
              <a:gd name="T55" fmla="*/ 2147483647 h 71"/>
              <a:gd name="T56" fmla="*/ 2147483647 w 64"/>
              <a:gd name="T57" fmla="*/ 2147483647 h 71"/>
              <a:gd name="T58" fmla="*/ 2147483647 w 64"/>
              <a:gd name="T59" fmla="*/ 2147483647 h 71"/>
              <a:gd name="T60" fmla="*/ 2147483647 w 64"/>
              <a:gd name="T61" fmla="*/ 2147483647 h 71"/>
              <a:gd name="T62" fmla="*/ 2147483647 w 64"/>
              <a:gd name="T63" fmla="*/ 2147483647 h 71"/>
              <a:gd name="T64" fmla="*/ 2147483647 w 64"/>
              <a:gd name="T65" fmla="*/ 2147483647 h 71"/>
              <a:gd name="T66" fmla="*/ 2147483647 w 64"/>
              <a:gd name="T67" fmla="*/ 2147483647 h 71"/>
              <a:gd name="T68" fmla="*/ 2147483647 w 64"/>
              <a:gd name="T69" fmla="*/ 2147483647 h 71"/>
              <a:gd name="T70" fmla="*/ 2147483647 w 64"/>
              <a:gd name="T71" fmla="*/ 2147483647 h 71"/>
              <a:gd name="T72" fmla="*/ 2147483647 w 64"/>
              <a:gd name="T73" fmla="*/ 2147483647 h 7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4"/>
              <a:gd name="T112" fmla="*/ 0 h 71"/>
              <a:gd name="T113" fmla="*/ 64 w 64"/>
              <a:gd name="T114" fmla="*/ 71 h 7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4" h="71">
                <a:moveTo>
                  <a:pt x="38" y="60"/>
                </a:moveTo>
                <a:lnTo>
                  <a:pt x="31" y="63"/>
                </a:lnTo>
                <a:lnTo>
                  <a:pt x="27" y="67"/>
                </a:lnTo>
                <a:lnTo>
                  <a:pt x="23" y="71"/>
                </a:lnTo>
                <a:lnTo>
                  <a:pt x="19" y="71"/>
                </a:lnTo>
                <a:lnTo>
                  <a:pt x="12" y="71"/>
                </a:lnTo>
                <a:lnTo>
                  <a:pt x="8" y="67"/>
                </a:lnTo>
                <a:lnTo>
                  <a:pt x="4" y="60"/>
                </a:lnTo>
                <a:lnTo>
                  <a:pt x="0" y="52"/>
                </a:lnTo>
                <a:lnTo>
                  <a:pt x="4" y="48"/>
                </a:lnTo>
                <a:lnTo>
                  <a:pt x="4" y="45"/>
                </a:lnTo>
                <a:lnTo>
                  <a:pt x="8" y="41"/>
                </a:lnTo>
                <a:lnTo>
                  <a:pt x="16" y="37"/>
                </a:lnTo>
                <a:lnTo>
                  <a:pt x="23" y="30"/>
                </a:lnTo>
                <a:lnTo>
                  <a:pt x="38" y="26"/>
                </a:lnTo>
                <a:lnTo>
                  <a:pt x="38" y="22"/>
                </a:lnTo>
                <a:lnTo>
                  <a:pt x="38" y="15"/>
                </a:lnTo>
                <a:lnTo>
                  <a:pt x="38" y="7"/>
                </a:lnTo>
                <a:lnTo>
                  <a:pt x="34" y="7"/>
                </a:lnTo>
                <a:lnTo>
                  <a:pt x="27" y="3"/>
                </a:lnTo>
                <a:lnTo>
                  <a:pt x="23" y="7"/>
                </a:lnTo>
                <a:lnTo>
                  <a:pt x="19" y="7"/>
                </a:lnTo>
                <a:lnTo>
                  <a:pt x="19" y="11"/>
                </a:lnTo>
                <a:lnTo>
                  <a:pt x="19" y="15"/>
                </a:lnTo>
                <a:lnTo>
                  <a:pt x="19" y="18"/>
                </a:lnTo>
                <a:lnTo>
                  <a:pt x="16" y="22"/>
                </a:lnTo>
                <a:lnTo>
                  <a:pt x="16" y="26"/>
                </a:lnTo>
                <a:lnTo>
                  <a:pt x="12" y="26"/>
                </a:lnTo>
                <a:lnTo>
                  <a:pt x="8" y="26"/>
                </a:lnTo>
                <a:lnTo>
                  <a:pt x="8" y="22"/>
                </a:lnTo>
                <a:lnTo>
                  <a:pt x="4" y="22"/>
                </a:lnTo>
                <a:lnTo>
                  <a:pt x="4" y="18"/>
                </a:lnTo>
                <a:lnTo>
                  <a:pt x="8" y="11"/>
                </a:lnTo>
                <a:lnTo>
                  <a:pt x="12" y="7"/>
                </a:lnTo>
                <a:lnTo>
                  <a:pt x="19" y="0"/>
                </a:lnTo>
                <a:lnTo>
                  <a:pt x="31" y="0"/>
                </a:lnTo>
                <a:lnTo>
                  <a:pt x="38" y="0"/>
                </a:lnTo>
                <a:lnTo>
                  <a:pt x="46" y="3"/>
                </a:lnTo>
                <a:lnTo>
                  <a:pt x="49" y="7"/>
                </a:lnTo>
                <a:lnTo>
                  <a:pt x="49" y="11"/>
                </a:lnTo>
                <a:lnTo>
                  <a:pt x="53" y="15"/>
                </a:lnTo>
                <a:lnTo>
                  <a:pt x="53" y="22"/>
                </a:lnTo>
                <a:lnTo>
                  <a:pt x="53" y="45"/>
                </a:lnTo>
                <a:lnTo>
                  <a:pt x="53" y="52"/>
                </a:lnTo>
                <a:lnTo>
                  <a:pt x="53" y="56"/>
                </a:lnTo>
                <a:lnTo>
                  <a:pt x="53" y="60"/>
                </a:lnTo>
                <a:lnTo>
                  <a:pt x="57" y="60"/>
                </a:lnTo>
                <a:lnTo>
                  <a:pt x="61" y="60"/>
                </a:lnTo>
                <a:lnTo>
                  <a:pt x="64" y="56"/>
                </a:lnTo>
                <a:lnTo>
                  <a:pt x="64" y="60"/>
                </a:lnTo>
                <a:lnTo>
                  <a:pt x="57" y="67"/>
                </a:lnTo>
                <a:lnTo>
                  <a:pt x="46" y="71"/>
                </a:lnTo>
                <a:lnTo>
                  <a:pt x="42" y="67"/>
                </a:lnTo>
                <a:lnTo>
                  <a:pt x="42" y="63"/>
                </a:lnTo>
                <a:lnTo>
                  <a:pt x="38" y="60"/>
                </a:lnTo>
                <a:close/>
                <a:moveTo>
                  <a:pt x="38" y="56"/>
                </a:moveTo>
                <a:lnTo>
                  <a:pt x="38" y="30"/>
                </a:lnTo>
                <a:lnTo>
                  <a:pt x="31" y="33"/>
                </a:lnTo>
                <a:lnTo>
                  <a:pt x="27" y="37"/>
                </a:lnTo>
                <a:lnTo>
                  <a:pt x="19" y="37"/>
                </a:lnTo>
                <a:lnTo>
                  <a:pt x="16" y="41"/>
                </a:lnTo>
                <a:lnTo>
                  <a:pt x="16" y="45"/>
                </a:lnTo>
                <a:lnTo>
                  <a:pt x="16" y="48"/>
                </a:lnTo>
                <a:lnTo>
                  <a:pt x="16" y="52"/>
                </a:lnTo>
                <a:lnTo>
                  <a:pt x="19" y="56"/>
                </a:lnTo>
                <a:lnTo>
                  <a:pt x="19" y="60"/>
                </a:lnTo>
                <a:lnTo>
                  <a:pt x="23" y="60"/>
                </a:lnTo>
                <a:lnTo>
                  <a:pt x="31" y="60"/>
                </a:lnTo>
                <a:lnTo>
                  <a:pt x="38" y="5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0" name="Freeform 65"/>
          <p:cNvSpPr>
            <a:spLocks/>
          </p:cNvSpPr>
          <p:nvPr/>
        </p:nvSpPr>
        <p:spPr bwMode="auto">
          <a:xfrm>
            <a:off x="5745163" y="3362325"/>
            <a:ext cx="93662" cy="117475"/>
          </a:xfrm>
          <a:custGeom>
            <a:avLst/>
            <a:gdLst>
              <a:gd name="T0" fmla="*/ 2147483647 w 56"/>
              <a:gd name="T1" fmla="*/ 2147483647 h 71"/>
              <a:gd name="T2" fmla="*/ 2147483647 w 56"/>
              <a:gd name="T3" fmla="*/ 2147483647 h 71"/>
              <a:gd name="T4" fmla="*/ 2147483647 w 56"/>
              <a:gd name="T5" fmla="*/ 2147483647 h 71"/>
              <a:gd name="T6" fmla="*/ 2147483647 w 56"/>
              <a:gd name="T7" fmla="*/ 2147483647 h 71"/>
              <a:gd name="T8" fmla="*/ 2147483647 w 56"/>
              <a:gd name="T9" fmla="*/ 2147483647 h 71"/>
              <a:gd name="T10" fmla="*/ 2147483647 w 56"/>
              <a:gd name="T11" fmla="*/ 2147483647 h 71"/>
              <a:gd name="T12" fmla="*/ 2147483647 w 56"/>
              <a:gd name="T13" fmla="*/ 2147483647 h 71"/>
              <a:gd name="T14" fmla="*/ 2147483647 w 56"/>
              <a:gd name="T15" fmla="*/ 2147483647 h 71"/>
              <a:gd name="T16" fmla="*/ 2147483647 w 56"/>
              <a:gd name="T17" fmla="*/ 2147483647 h 71"/>
              <a:gd name="T18" fmla="*/ 0 w 56"/>
              <a:gd name="T19" fmla="*/ 2147483647 h 71"/>
              <a:gd name="T20" fmla="*/ 2147483647 w 56"/>
              <a:gd name="T21" fmla="*/ 2147483647 h 71"/>
              <a:gd name="T22" fmla="*/ 2147483647 w 56"/>
              <a:gd name="T23" fmla="*/ 2147483647 h 71"/>
              <a:gd name="T24" fmla="*/ 2147483647 w 56"/>
              <a:gd name="T25" fmla="*/ 2147483647 h 71"/>
              <a:gd name="T26" fmla="*/ 2147483647 w 56"/>
              <a:gd name="T27" fmla="*/ 2147483647 h 71"/>
              <a:gd name="T28" fmla="*/ 2147483647 w 56"/>
              <a:gd name="T29" fmla="*/ 0 h 71"/>
              <a:gd name="T30" fmla="*/ 2147483647 w 56"/>
              <a:gd name="T31" fmla="*/ 0 h 71"/>
              <a:gd name="T32" fmla="*/ 2147483647 w 56"/>
              <a:gd name="T33" fmla="*/ 2147483647 h 71"/>
              <a:gd name="T34" fmla="*/ 2147483647 w 56"/>
              <a:gd name="T35" fmla="*/ 2147483647 h 71"/>
              <a:gd name="T36" fmla="*/ 2147483647 w 56"/>
              <a:gd name="T37" fmla="*/ 2147483647 h 71"/>
              <a:gd name="T38" fmla="*/ 2147483647 w 56"/>
              <a:gd name="T39" fmla="*/ 2147483647 h 71"/>
              <a:gd name="T40" fmla="*/ 2147483647 w 56"/>
              <a:gd name="T41" fmla="*/ 2147483647 h 71"/>
              <a:gd name="T42" fmla="*/ 2147483647 w 56"/>
              <a:gd name="T43" fmla="*/ 2147483647 h 71"/>
              <a:gd name="T44" fmla="*/ 2147483647 w 56"/>
              <a:gd name="T45" fmla="*/ 2147483647 h 71"/>
              <a:gd name="T46" fmla="*/ 2147483647 w 56"/>
              <a:gd name="T47" fmla="*/ 2147483647 h 71"/>
              <a:gd name="T48" fmla="*/ 2147483647 w 56"/>
              <a:gd name="T49" fmla="*/ 2147483647 h 71"/>
              <a:gd name="T50" fmla="*/ 2147483647 w 56"/>
              <a:gd name="T51" fmla="*/ 2147483647 h 71"/>
              <a:gd name="T52" fmla="*/ 2147483647 w 56"/>
              <a:gd name="T53" fmla="*/ 2147483647 h 71"/>
              <a:gd name="T54" fmla="*/ 2147483647 w 56"/>
              <a:gd name="T55" fmla="*/ 2147483647 h 71"/>
              <a:gd name="T56" fmla="*/ 2147483647 w 56"/>
              <a:gd name="T57" fmla="*/ 2147483647 h 71"/>
              <a:gd name="T58" fmla="*/ 2147483647 w 56"/>
              <a:gd name="T59" fmla="*/ 2147483647 h 71"/>
              <a:gd name="T60" fmla="*/ 2147483647 w 56"/>
              <a:gd name="T61" fmla="*/ 2147483647 h 71"/>
              <a:gd name="T62" fmla="*/ 2147483647 w 56"/>
              <a:gd name="T63" fmla="*/ 2147483647 h 71"/>
              <a:gd name="T64" fmla="*/ 2147483647 w 56"/>
              <a:gd name="T65" fmla="*/ 2147483647 h 71"/>
              <a:gd name="T66" fmla="*/ 2147483647 w 56"/>
              <a:gd name="T67" fmla="*/ 2147483647 h 71"/>
              <a:gd name="T68" fmla="*/ 2147483647 w 56"/>
              <a:gd name="T69" fmla="*/ 2147483647 h 71"/>
              <a:gd name="T70" fmla="*/ 2147483647 w 56"/>
              <a:gd name="T71" fmla="*/ 2147483647 h 71"/>
              <a:gd name="T72" fmla="*/ 2147483647 w 56"/>
              <a:gd name="T73" fmla="*/ 2147483647 h 71"/>
              <a:gd name="T74" fmla="*/ 2147483647 w 56"/>
              <a:gd name="T75" fmla="*/ 2147483647 h 71"/>
              <a:gd name="T76" fmla="*/ 2147483647 w 56"/>
              <a:gd name="T77" fmla="*/ 2147483647 h 71"/>
              <a:gd name="T78" fmla="*/ 2147483647 w 56"/>
              <a:gd name="T79" fmla="*/ 2147483647 h 71"/>
              <a:gd name="T80" fmla="*/ 2147483647 w 56"/>
              <a:gd name="T81" fmla="*/ 2147483647 h 71"/>
              <a:gd name="T82" fmla="*/ 2147483647 w 56"/>
              <a:gd name="T83" fmla="*/ 2147483647 h 71"/>
              <a:gd name="T84" fmla="*/ 2147483647 w 56"/>
              <a:gd name="T85" fmla="*/ 2147483647 h 71"/>
              <a:gd name="T86" fmla="*/ 2147483647 w 56"/>
              <a:gd name="T87" fmla="*/ 2147483647 h 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6"/>
              <a:gd name="T133" fmla="*/ 0 h 71"/>
              <a:gd name="T134" fmla="*/ 56 w 56"/>
              <a:gd name="T135" fmla="*/ 71 h 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6" h="71">
                <a:moveTo>
                  <a:pt x="56" y="41"/>
                </a:moveTo>
                <a:lnTo>
                  <a:pt x="53" y="56"/>
                </a:lnTo>
                <a:lnTo>
                  <a:pt x="45" y="63"/>
                </a:lnTo>
                <a:lnTo>
                  <a:pt x="38" y="67"/>
                </a:lnTo>
                <a:lnTo>
                  <a:pt x="30" y="71"/>
                </a:lnTo>
                <a:lnTo>
                  <a:pt x="19" y="67"/>
                </a:lnTo>
                <a:lnTo>
                  <a:pt x="11" y="60"/>
                </a:lnTo>
                <a:lnTo>
                  <a:pt x="4" y="52"/>
                </a:lnTo>
                <a:lnTo>
                  <a:pt x="4" y="45"/>
                </a:lnTo>
                <a:lnTo>
                  <a:pt x="0" y="33"/>
                </a:lnTo>
                <a:lnTo>
                  <a:pt x="4" y="26"/>
                </a:lnTo>
                <a:lnTo>
                  <a:pt x="4" y="18"/>
                </a:lnTo>
                <a:lnTo>
                  <a:pt x="11" y="11"/>
                </a:lnTo>
                <a:lnTo>
                  <a:pt x="19" y="3"/>
                </a:lnTo>
                <a:lnTo>
                  <a:pt x="34" y="0"/>
                </a:lnTo>
                <a:lnTo>
                  <a:pt x="41" y="0"/>
                </a:lnTo>
                <a:lnTo>
                  <a:pt x="49" y="3"/>
                </a:lnTo>
                <a:lnTo>
                  <a:pt x="53" y="11"/>
                </a:lnTo>
                <a:lnTo>
                  <a:pt x="53" y="15"/>
                </a:lnTo>
                <a:lnTo>
                  <a:pt x="53" y="18"/>
                </a:lnTo>
                <a:lnTo>
                  <a:pt x="49" y="22"/>
                </a:lnTo>
                <a:lnTo>
                  <a:pt x="45" y="22"/>
                </a:lnTo>
                <a:lnTo>
                  <a:pt x="41" y="18"/>
                </a:lnTo>
                <a:lnTo>
                  <a:pt x="41" y="15"/>
                </a:lnTo>
                <a:lnTo>
                  <a:pt x="38" y="11"/>
                </a:lnTo>
                <a:lnTo>
                  <a:pt x="38" y="7"/>
                </a:lnTo>
                <a:lnTo>
                  <a:pt x="34" y="7"/>
                </a:lnTo>
                <a:lnTo>
                  <a:pt x="30" y="3"/>
                </a:lnTo>
                <a:lnTo>
                  <a:pt x="23" y="7"/>
                </a:lnTo>
                <a:lnTo>
                  <a:pt x="19" y="11"/>
                </a:lnTo>
                <a:lnTo>
                  <a:pt x="15" y="18"/>
                </a:lnTo>
                <a:lnTo>
                  <a:pt x="15" y="30"/>
                </a:lnTo>
                <a:lnTo>
                  <a:pt x="15" y="41"/>
                </a:lnTo>
                <a:lnTo>
                  <a:pt x="19" y="48"/>
                </a:lnTo>
                <a:lnTo>
                  <a:pt x="26" y="56"/>
                </a:lnTo>
                <a:lnTo>
                  <a:pt x="34" y="60"/>
                </a:lnTo>
                <a:lnTo>
                  <a:pt x="41" y="56"/>
                </a:lnTo>
                <a:lnTo>
                  <a:pt x="49" y="52"/>
                </a:lnTo>
                <a:lnTo>
                  <a:pt x="53" y="48"/>
                </a:lnTo>
                <a:lnTo>
                  <a:pt x="56" y="4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1" name="Freeform 66"/>
          <p:cNvSpPr>
            <a:spLocks/>
          </p:cNvSpPr>
          <p:nvPr/>
        </p:nvSpPr>
        <p:spPr bwMode="auto">
          <a:xfrm>
            <a:off x="5851525" y="3305175"/>
            <a:ext cx="125413" cy="168275"/>
          </a:xfrm>
          <a:custGeom>
            <a:avLst/>
            <a:gdLst>
              <a:gd name="T0" fmla="*/ 2147483647 w 75"/>
              <a:gd name="T1" fmla="*/ 2147483647 h 101"/>
              <a:gd name="T2" fmla="*/ 2147483647 w 75"/>
              <a:gd name="T3" fmla="*/ 2147483647 h 101"/>
              <a:gd name="T4" fmla="*/ 2147483647 w 75"/>
              <a:gd name="T5" fmla="*/ 2147483647 h 101"/>
              <a:gd name="T6" fmla="*/ 2147483647 w 75"/>
              <a:gd name="T7" fmla="*/ 2147483647 h 101"/>
              <a:gd name="T8" fmla="*/ 2147483647 w 75"/>
              <a:gd name="T9" fmla="*/ 2147483647 h 101"/>
              <a:gd name="T10" fmla="*/ 2147483647 w 75"/>
              <a:gd name="T11" fmla="*/ 2147483647 h 101"/>
              <a:gd name="T12" fmla="*/ 2147483647 w 75"/>
              <a:gd name="T13" fmla="*/ 2147483647 h 101"/>
              <a:gd name="T14" fmla="*/ 2147483647 w 75"/>
              <a:gd name="T15" fmla="*/ 2147483647 h 101"/>
              <a:gd name="T16" fmla="*/ 2147483647 w 75"/>
              <a:gd name="T17" fmla="*/ 2147483647 h 101"/>
              <a:gd name="T18" fmla="*/ 2147483647 w 75"/>
              <a:gd name="T19" fmla="*/ 2147483647 h 101"/>
              <a:gd name="T20" fmla="*/ 2147483647 w 75"/>
              <a:gd name="T21" fmla="*/ 2147483647 h 101"/>
              <a:gd name="T22" fmla="*/ 2147483647 w 75"/>
              <a:gd name="T23" fmla="*/ 2147483647 h 101"/>
              <a:gd name="T24" fmla="*/ 2147483647 w 75"/>
              <a:gd name="T25" fmla="*/ 2147483647 h 101"/>
              <a:gd name="T26" fmla="*/ 2147483647 w 75"/>
              <a:gd name="T27" fmla="*/ 2147483647 h 101"/>
              <a:gd name="T28" fmla="*/ 2147483647 w 75"/>
              <a:gd name="T29" fmla="*/ 2147483647 h 101"/>
              <a:gd name="T30" fmla="*/ 2147483647 w 75"/>
              <a:gd name="T31" fmla="*/ 2147483647 h 101"/>
              <a:gd name="T32" fmla="*/ 2147483647 w 75"/>
              <a:gd name="T33" fmla="*/ 2147483647 h 101"/>
              <a:gd name="T34" fmla="*/ 2147483647 w 75"/>
              <a:gd name="T35" fmla="*/ 2147483647 h 101"/>
              <a:gd name="T36" fmla="*/ 2147483647 w 75"/>
              <a:gd name="T37" fmla="*/ 2147483647 h 101"/>
              <a:gd name="T38" fmla="*/ 2147483647 w 75"/>
              <a:gd name="T39" fmla="*/ 2147483647 h 101"/>
              <a:gd name="T40" fmla="*/ 2147483647 w 75"/>
              <a:gd name="T41" fmla="*/ 2147483647 h 101"/>
              <a:gd name="T42" fmla="*/ 2147483647 w 75"/>
              <a:gd name="T43" fmla="*/ 2147483647 h 101"/>
              <a:gd name="T44" fmla="*/ 0 w 75"/>
              <a:gd name="T45" fmla="*/ 2147483647 h 101"/>
              <a:gd name="T46" fmla="*/ 2147483647 w 75"/>
              <a:gd name="T47" fmla="*/ 2147483647 h 101"/>
              <a:gd name="T48" fmla="*/ 2147483647 w 75"/>
              <a:gd name="T49" fmla="*/ 2147483647 h 101"/>
              <a:gd name="T50" fmla="*/ 2147483647 w 75"/>
              <a:gd name="T51" fmla="*/ 2147483647 h 101"/>
              <a:gd name="T52" fmla="*/ 2147483647 w 75"/>
              <a:gd name="T53" fmla="*/ 2147483647 h 101"/>
              <a:gd name="T54" fmla="*/ 2147483647 w 75"/>
              <a:gd name="T55" fmla="*/ 2147483647 h 101"/>
              <a:gd name="T56" fmla="*/ 2147483647 w 75"/>
              <a:gd name="T57" fmla="*/ 2147483647 h 101"/>
              <a:gd name="T58" fmla="*/ 2147483647 w 75"/>
              <a:gd name="T59" fmla="*/ 2147483647 h 101"/>
              <a:gd name="T60" fmla="*/ 0 w 75"/>
              <a:gd name="T61" fmla="*/ 2147483647 h 101"/>
              <a:gd name="T62" fmla="*/ 2147483647 w 75"/>
              <a:gd name="T63" fmla="*/ 0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5"/>
              <a:gd name="T97" fmla="*/ 0 h 101"/>
              <a:gd name="T98" fmla="*/ 75 w 75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5" h="101">
                <a:moveTo>
                  <a:pt x="22" y="0"/>
                </a:moveTo>
                <a:lnTo>
                  <a:pt x="22" y="64"/>
                </a:lnTo>
                <a:lnTo>
                  <a:pt x="41" y="49"/>
                </a:lnTo>
                <a:lnTo>
                  <a:pt x="45" y="45"/>
                </a:lnTo>
                <a:lnTo>
                  <a:pt x="49" y="41"/>
                </a:lnTo>
                <a:lnTo>
                  <a:pt x="49" y="37"/>
                </a:lnTo>
                <a:lnTo>
                  <a:pt x="45" y="37"/>
                </a:lnTo>
                <a:lnTo>
                  <a:pt x="71" y="37"/>
                </a:lnTo>
                <a:lnTo>
                  <a:pt x="67" y="37"/>
                </a:lnTo>
                <a:lnTo>
                  <a:pt x="64" y="37"/>
                </a:lnTo>
                <a:lnTo>
                  <a:pt x="56" y="41"/>
                </a:lnTo>
                <a:lnTo>
                  <a:pt x="52" y="45"/>
                </a:lnTo>
                <a:lnTo>
                  <a:pt x="34" y="60"/>
                </a:lnTo>
                <a:lnTo>
                  <a:pt x="52" y="82"/>
                </a:lnTo>
                <a:lnTo>
                  <a:pt x="60" y="90"/>
                </a:lnTo>
                <a:lnTo>
                  <a:pt x="64" y="94"/>
                </a:lnTo>
                <a:lnTo>
                  <a:pt x="67" y="97"/>
                </a:lnTo>
                <a:lnTo>
                  <a:pt x="71" y="101"/>
                </a:lnTo>
                <a:lnTo>
                  <a:pt x="75" y="101"/>
                </a:lnTo>
                <a:lnTo>
                  <a:pt x="45" y="101"/>
                </a:lnTo>
                <a:lnTo>
                  <a:pt x="49" y="101"/>
                </a:lnTo>
                <a:lnTo>
                  <a:pt x="49" y="97"/>
                </a:lnTo>
                <a:lnTo>
                  <a:pt x="49" y="94"/>
                </a:lnTo>
                <a:lnTo>
                  <a:pt x="45" y="90"/>
                </a:lnTo>
                <a:lnTo>
                  <a:pt x="22" y="64"/>
                </a:lnTo>
                <a:lnTo>
                  <a:pt x="22" y="86"/>
                </a:lnTo>
                <a:lnTo>
                  <a:pt x="22" y="94"/>
                </a:lnTo>
                <a:lnTo>
                  <a:pt x="22" y="97"/>
                </a:lnTo>
                <a:lnTo>
                  <a:pt x="26" y="97"/>
                </a:lnTo>
                <a:lnTo>
                  <a:pt x="26" y="101"/>
                </a:lnTo>
                <a:lnTo>
                  <a:pt x="30" y="101"/>
                </a:lnTo>
                <a:lnTo>
                  <a:pt x="34" y="101"/>
                </a:lnTo>
                <a:lnTo>
                  <a:pt x="0" y="101"/>
                </a:lnTo>
                <a:lnTo>
                  <a:pt x="4" y="101"/>
                </a:lnTo>
                <a:lnTo>
                  <a:pt x="7" y="101"/>
                </a:lnTo>
                <a:lnTo>
                  <a:pt x="7" y="97"/>
                </a:lnTo>
                <a:lnTo>
                  <a:pt x="11" y="97"/>
                </a:lnTo>
                <a:lnTo>
                  <a:pt x="11" y="94"/>
                </a:lnTo>
                <a:lnTo>
                  <a:pt x="11" y="86"/>
                </a:lnTo>
                <a:lnTo>
                  <a:pt x="11" y="26"/>
                </a:lnTo>
                <a:lnTo>
                  <a:pt x="11" y="15"/>
                </a:lnTo>
                <a:lnTo>
                  <a:pt x="11" y="11"/>
                </a:lnTo>
                <a:lnTo>
                  <a:pt x="11" y="7"/>
                </a:lnTo>
                <a:lnTo>
                  <a:pt x="7" y="7"/>
                </a:lnTo>
                <a:lnTo>
                  <a:pt x="4" y="7"/>
                </a:lnTo>
                <a:lnTo>
                  <a:pt x="0" y="7"/>
                </a:lnTo>
                <a:lnTo>
                  <a:pt x="19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2" name="Freeform 67"/>
          <p:cNvSpPr>
            <a:spLocks/>
          </p:cNvSpPr>
          <p:nvPr/>
        </p:nvSpPr>
        <p:spPr bwMode="auto">
          <a:xfrm>
            <a:off x="5988050" y="3362325"/>
            <a:ext cx="74613" cy="117475"/>
          </a:xfrm>
          <a:custGeom>
            <a:avLst/>
            <a:gdLst>
              <a:gd name="T0" fmla="*/ 2147483647 w 45"/>
              <a:gd name="T1" fmla="*/ 0 h 71"/>
              <a:gd name="T2" fmla="*/ 2147483647 w 45"/>
              <a:gd name="T3" fmla="*/ 2147483647 h 71"/>
              <a:gd name="T4" fmla="*/ 2147483647 w 45"/>
              <a:gd name="T5" fmla="*/ 2147483647 h 71"/>
              <a:gd name="T6" fmla="*/ 2147483647 w 45"/>
              <a:gd name="T7" fmla="*/ 2147483647 h 71"/>
              <a:gd name="T8" fmla="*/ 2147483647 w 45"/>
              <a:gd name="T9" fmla="*/ 2147483647 h 71"/>
              <a:gd name="T10" fmla="*/ 2147483647 w 45"/>
              <a:gd name="T11" fmla="*/ 2147483647 h 71"/>
              <a:gd name="T12" fmla="*/ 2147483647 w 45"/>
              <a:gd name="T13" fmla="*/ 2147483647 h 71"/>
              <a:gd name="T14" fmla="*/ 2147483647 w 45"/>
              <a:gd name="T15" fmla="*/ 2147483647 h 71"/>
              <a:gd name="T16" fmla="*/ 2147483647 w 45"/>
              <a:gd name="T17" fmla="*/ 2147483647 h 71"/>
              <a:gd name="T18" fmla="*/ 2147483647 w 45"/>
              <a:gd name="T19" fmla="*/ 2147483647 h 71"/>
              <a:gd name="T20" fmla="*/ 2147483647 w 45"/>
              <a:gd name="T21" fmla="*/ 2147483647 h 71"/>
              <a:gd name="T22" fmla="*/ 2147483647 w 45"/>
              <a:gd name="T23" fmla="*/ 2147483647 h 71"/>
              <a:gd name="T24" fmla="*/ 2147483647 w 45"/>
              <a:gd name="T25" fmla="*/ 2147483647 h 71"/>
              <a:gd name="T26" fmla="*/ 2147483647 w 45"/>
              <a:gd name="T27" fmla="*/ 2147483647 h 71"/>
              <a:gd name="T28" fmla="*/ 2147483647 w 45"/>
              <a:gd name="T29" fmla="*/ 2147483647 h 71"/>
              <a:gd name="T30" fmla="*/ 2147483647 w 45"/>
              <a:gd name="T31" fmla="*/ 2147483647 h 71"/>
              <a:gd name="T32" fmla="*/ 2147483647 w 45"/>
              <a:gd name="T33" fmla="*/ 2147483647 h 71"/>
              <a:gd name="T34" fmla="*/ 2147483647 w 45"/>
              <a:gd name="T35" fmla="*/ 2147483647 h 71"/>
              <a:gd name="T36" fmla="*/ 2147483647 w 45"/>
              <a:gd name="T37" fmla="*/ 2147483647 h 71"/>
              <a:gd name="T38" fmla="*/ 2147483647 w 45"/>
              <a:gd name="T39" fmla="*/ 2147483647 h 71"/>
              <a:gd name="T40" fmla="*/ 2147483647 w 45"/>
              <a:gd name="T41" fmla="*/ 2147483647 h 71"/>
              <a:gd name="T42" fmla="*/ 2147483647 w 45"/>
              <a:gd name="T43" fmla="*/ 2147483647 h 71"/>
              <a:gd name="T44" fmla="*/ 2147483647 w 45"/>
              <a:gd name="T45" fmla="*/ 2147483647 h 71"/>
              <a:gd name="T46" fmla="*/ 2147483647 w 45"/>
              <a:gd name="T47" fmla="*/ 2147483647 h 71"/>
              <a:gd name="T48" fmla="*/ 2147483647 w 45"/>
              <a:gd name="T49" fmla="*/ 2147483647 h 71"/>
              <a:gd name="T50" fmla="*/ 2147483647 w 45"/>
              <a:gd name="T51" fmla="*/ 2147483647 h 71"/>
              <a:gd name="T52" fmla="*/ 2147483647 w 45"/>
              <a:gd name="T53" fmla="*/ 2147483647 h 71"/>
              <a:gd name="T54" fmla="*/ 2147483647 w 45"/>
              <a:gd name="T55" fmla="*/ 2147483647 h 71"/>
              <a:gd name="T56" fmla="*/ 0 w 45"/>
              <a:gd name="T57" fmla="*/ 2147483647 h 71"/>
              <a:gd name="T58" fmla="*/ 0 w 45"/>
              <a:gd name="T59" fmla="*/ 2147483647 h 71"/>
              <a:gd name="T60" fmla="*/ 0 w 45"/>
              <a:gd name="T61" fmla="*/ 2147483647 h 71"/>
              <a:gd name="T62" fmla="*/ 0 w 45"/>
              <a:gd name="T63" fmla="*/ 2147483647 h 71"/>
              <a:gd name="T64" fmla="*/ 2147483647 w 45"/>
              <a:gd name="T65" fmla="*/ 2147483647 h 71"/>
              <a:gd name="T66" fmla="*/ 2147483647 w 45"/>
              <a:gd name="T67" fmla="*/ 2147483647 h 71"/>
              <a:gd name="T68" fmla="*/ 2147483647 w 45"/>
              <a:gd name="T69" fmla="*/ 2147483647 h 71"/>
              <a:gd name="T70" fmla="*/ 2147483647 w 45"/>
              <a:gd name="T71" fmla="*/ 2147483647 h 71"/>
              <a:gd name="T72" fmla="*/ 2147483647 w 45"/>
              <a:gd name="T73" fmla="*/ 2147483647 h 71"/>
              <a:gd name="T74" fmla="*/ 2147483647 w 45"/>
              <a:gd name="T75" fmla="*/ 2147483647 h 71"/>
              <a:gd name="T76" fmla="*/ 2147483647 w 45"/>
              <a:gd name="T77" fmla="*/ 2147483647 h 71"/>
              <a:gd name="T78" fmla="*/ 2147483647 w 45"/>
              <a:gd name="T79" fmla="*/ 2147483647 h 71"/>
              <a:gd name="T80" fmla="*/ 2147483647 w 45"/>
              <a:gd name="T81" fmla="*/ 2147483647 h 71"/>
              <a:gd name="T82" fmla="*/ 2147483647 w 45"/>
              <a:gd name="T83" fmla="*/ 2147483647 h 71"/>
              <a:gd name="T84" fmla="*/ 2147483647 w 45"/>
              <a:gd name="T85" fmla="*/ 2147483647 h 71"/>
              <a:gd name="T86" fmla="*/ 2147483647 w 45"/>
              <a:gd name="T87" fmla="*/ 2147483647 h 71"/>
              <a:gd name="T88" fmla="*/ 2147483647 w 45"/>
              <a:gd name="T89" fmla="*/ 2147483647 h 71"/>
              <a:gd name="T90" fmla="*/ 2147483647 w 45"/>
              <a:gd name="T91" fmla="*/ 2147483647 h 71"/>
              <a:gd name="T92" fmla="*/ 0 w 45"/>
              <a:gd name="T93" fmla="*/ 2147483647 h 71"/>
              <a:gd name="T94" fmla="*/ 0 w 45"/>
              <a:gd name="T95" fmla="*/ 2147483647 h 71"/>
              <a:gd name="T96" fmla="*/ 0 w 45"/>
              <a:gd name="T97" fmla="*/ 2147483647 h 71"/>
              <a:gd name="T98" fmla="*/ 2147483647 w 45"/>
              <a:gd name="T99" fmla="*/ 2147483647 h 71"/>
              <a:gd name="T100" fmla="*/ 2147483647 w 45"/>
              <a:gd name="T101" fmla="*/ 0 h 71"/>
              <a:gd name="T102" fmla="*/ 2147483647 w 45"/>
              <a:gd name="T103" fmla="*/ 0 h 71"/>
              <a:gd name="T104" fmla="*/ 2147483647 w 45"/>
              <a:gd name="T105" fmla="*/ 0 h 71"/>
              <a:gd name="T106" fmla="*/ 2147483647 w 45"/>
              <a:gd name="T107" fmla="*/ 2147483647 h 71"/>
              <a:gd name="T108" fmla="*/ 2147483647 w 45"/>
              <a:gd name="T109" fmla="*/ 2147483647 h 71"/>
              <a:gd name="T110" fmla="*/ 2147483647 w 45"/>
              <a:gd name="T111" fmla="*/ 2147483647 h 71"/>
              <a:gd name="T112" fmla="*/ 2147483647 w 45"/>
              <a:gd name="T113" fmla="*/ 2147483647 h 71"/>
              <a:gd name="T114" fmla="*/ 2147483647 w 45"/>
              <a:gd name="T115" fmla="*/ 2147483647 h 71"/>
              <a:gd name="T116" fmla="*/ 2147483647 w 45"/>
              <a:gd name="T117" fmla="*/ 2147483647 h 71"/>
              <a:gd name="T118" fmla="*/ 2147483647 w 45"/>
              <a:gd name="T119" fmla="*/ 0 h 71"/>
              <a:gd name="T120" fmla="*/ 2147483647 w 45"/>
              <a:gd name="T121" fmla="*/ 0 h 7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"/>
              <a:gd name="T184" fmla="*/ 0 h 71"/>
              <a:gd name="T185" fmla="*/ 45 w 45"/>
              <a:gd name="T186" fmla="*/ 71 h 7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" h="71">
                <a:moveTo>
                  <a:pt x="42" y="0"/>
                </a:moveTo>
                <a:lnTo>
                  <a:pt x="42" y="22"/>
                </a:lnTo>
                <a:lnTo>
                  <a:pt x="38" y="22"/>
                </a:lnTo>
                <a:lnTo>
                  <a:pt x="38" y="15"/>
                </a:lnTo>
                <a:lnTo>
                  <a:pt x="34" y="7"/>
                </a:lnTo>
                <a:lnTo>
                  <a:pt x="27" y="7"/>
                </a:lnTo>
                <a:lnTo>
                  <a:pt x="23" y="3"/>
                </a:lnTo>
                <a:lnTo>
                  <a:pt x="15" y="7"/>
                </a:lnTo>
                <a:lnTo>
                  <a:pt x="12" y="7"/>
                </a:lnTo>
                <a:lnTo>
                  <a:pt x="12" y="11"/>
                </a:lnTo>
                <a:lnTo>
                  <a:pt x="12" y="15"/>
                </a:lnTo>
                <a:lnTo>
                  <a:pt x="12" y="18"/>
                </a:lnTo>
                <a:lnTo>
                  <a:pt x="15" y="22"/>
                </a:lnTo>
                <a:lnTo>
                  <a:pt x="19" y="26"/>
                </a:lnTo>
                <a:lnTo>
                  <a:pt x="30" y="30"/>
                </a:lnTo>
                <a:lnTo>
                  <a:pt x="38" y="37"/>
                </a:lnTo>
                <a:lnTo>
                  <a:pt x="45" y="45"/>
                </a:lnTo>
                <a:lnTo>
                  <a:pt x="45" y="48"/>
                </a:lnTo>
                <a:lnTo>
                  <a:pt x="45" y="60"/>
                </a:lnTo>
                <a:lnTo>
                  <a:pt x="38" y="63"/>
                </a:lnTo>
                <a:lnTo>
                  <a:pt x="30" y="67"/>
                </a:lnTo>
                <a:lnTo>
                  <a:pt x="23" y="71"/>
                </a:lnTo>
                <a:lnTo>
                  <a:pt x="15" y="71"/>
                </a:lnTo>
                <a:lnTo>
                  <a:pt x="8" y="67"/>
                </a:lnTo>
                <a:lnTo>
                  <a:pt x="4" y="67"/>
                </a:lnTo>
                <a:lnTo>
                  <a:pt x="0" y="71"/>
                </a:lnTo>
                <a:lnTo>
                  <a:pt x="0" y="48"/>
                </a:lnTo>
                <a:lnTo>
                  <a:pt x="4" y="56"/>
                </a:lnTo>
                <a:lnTo>
                  <a:pt x="12" y="60"/>
                </a:lnTo>
                <a:lnTo>
                  <a:pt x="15" y="63"/>
                </a:lnTo>
                <a:lnTo>
                  <a:pt x="23" y="67"/>
                </a:lnTo>
                <a:lnTo>
                  <a:pt x="27" y="63"/>
                </a:lnTo>
                <a:lnTo>
                  <a:pt x="30" y="63"/>
                </a:lnTo>
                <a:lnTo>
                  <a:pt x="34" y="60"/>
                </a:lnTo>
                <a:lnTo>
                  <a:pt x="34" y="56"/>
                </a:lnTo>
                <a:lnTo>
                  <a:pt x="34" y="52"/>
                </a:lnTo>
                <a:lnTo>
                  <a:pt x="30" y="48"/>
                </a:lnTo>
                <a:lnTo>
                  <a:pt x="27" y="45"/>
                </a:lnTo>
                <a:lnTo>
                  <a:pt x="19" y="37"/>
                </a:lnTo>
                <a:lnTo>
                  <a:pt x="8" y="33"/>
                </a:lnTo>
                <a:lnTo>
                  <a:pt x="4" y="30"/>
                </a:lnTo>
                <a:lnTo>
                  <a:pt x="0" y="26"/>
                </a:lnTo>
                <a:lnTo>
                  <a:pt x="0" y="18"/>
                </a:lnTo>
                <a:lnTo>
                  <a:pt x="0" y="11"/>
                </a:lnTo>
                <a:lnTo>
                  <a:pt x="8" y="7"/>
                </a:lnTo>
                <a:lnTo>
                  <a:pt x="12" y="0"/>
                </a:lnTo>
                <a:lnTo>
                  <a:pt x="23" y="0"/>
                </a:lnTo>
                <a:lnTo>
                  <a:pt x="27" y="0"/>
                </a:lnTo>
                <a:lnTo>
                  <a:pt x="30" y="3"/>
                </a:lnTo>
                <a:lnTo>
                  <a:pt x="34" y="3"/>
                </a:lnTo>
                <a:lnTo>
                  <a:pt x="38" y="3"/>
                </a:lnTo>
                <a:lnTo>
                  <a:pt x="38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3" name="Freeform 68"/>
          <p:cNvSpPr>
            <a:spLocks/>
          </p:cNvSpPr>
          <p:nvPr/>
        </p:nvSpPr>
        <p:spPr bwMode="auto">
          <a:xfrm>
            <a:off x="6075363" y="3305175"/>
            <a:ext cx="68262" cy="225425"/>
          </a:xfrm>
          <a:custGeom>
            <a:avLst/>
            <a:gdLst>
              <a:gd name="T0" fmla="*/ 0 w 41"/>
              <a:gd name="T1" fmla="*/ 2147483647 h 135"/>
              <a:gd name="T2" fmla="*/ 0 w 41"/>
              <a:gd name="T3" fmla="*/ 0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2147483647 w 41"/>
              <a:gd name="T13" fmla="*/ 2147483647 h 135"/>
              <a:gd name="T14" fmla="*/ 2147483647 w 41"/>
              <a:gd name="T15" fmla="*/ 2147483647 h 135"/>
              <a:gd name="T16" fmla="*/ 2147483647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0 w 41"/>
              <a:gd name="T27" fmla="*/ 2147483647 h 135"/>
              <a:gd name="T28" fmla="*/ 0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0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0" y="4"/>
                </a:moveTo>
                <a:lnTo>
                  <a:pt x="0" y="0"/>
                </a:lnTo>
                <a:lnTo>
                  <a:pt x="11" y="7"/>
                </a:lnTo>
                <a:lnTo>
                  <a:pt x="19" y="11"/>
                </a:lnTo>
                <a:lnTo>
                  <a:pt x="30" y="22"/>
                </a:lnTo>
                <a:lnTo>
                  <a:pt x="37" y="37"/>
                </a:lnTo>
                <a:lnTo>
                  <a:pt x="41" y="52"/>
                </a:lnTo>
                <a:lnTo>
                  <a:pt x="41" y="67"/>
                </a:lnTo>
                <a:lnTo>
                  <a:pt x="41" y="82"/>
                </a:lnTo>
                <a:lnTo>
                  <a:pt x="37" y="94"/>
                </a:lnTo>
                <a:lnTo>
                  <a:pt x="30" y="109"/>
                </a:lnTo>
                <a:lnTo>
                  <a:pt x="22" y="120"/>
                </a:lnTo>
                <a:lnTo>
                  <a:pt x="11" y="127"/>
                </a:lnTo>
                <a:lnTo>
                  <a:pt x="0" y="135"/>
                </a:lnTo>
                <a:lnTo>
                  <a:pt x="0" y="131"/>
                </a:lnTo>
                <a:lnTo>
                  <a:pt x="7" y="124"/>
                </a:lnTo>
                <a:lnTo>
                  <a:pt x="15" y="116"/>
                </a:lnTo>
                <a:lnTo>
                  <a:pt x="22" y="109"/>
                </a:lnTo>
                <a:lnTo>
                  <a:pt x="26" y="97"/>
                </a:lnTo>
                <a:lnTo>
                  <a:pt x="26" y="82"/>
                </a:lnTo>
                <a:lnTo>
                  <a:pt x="26" y="67"/>
                </a:lnTo>
                <a:lnTo>
                  <a:pt x="26" y="52"/>
                </a:lnTo>
                <a:lnTo>
                  <a:pt x="26" y="41"/>
                </a:lnTo>
                <a:lnTo>
                  <a:pt x="22" y="34"/>
                </a:lnTo>
                <a:lnTo>
                  <a:pt x="19" y="26"/>
                </a:lnTo>
                <a:lnTo>
                  <a:pt x="19" y="19"/>
                </a:lnTo>
                <a:lnTo>
                  <a:pt x="11" y="15"/>
                </a:lnTo>
                <a:lnTo>
                  <a:pt x="7" y="7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4" name="Freeform 69"/>
          <p:cNvSpPr>
            <a:spLocks/>
          </p:cNvSpPr>
          <p:nvPr/>
        </p:nvSpPr>
        <p:spPr bwMode="auto">
          <a:xfrm>
            <a:off x="3870325" y="3903663"/>
            <a:ext cx="180975" cy="168275"/>
          </a:xfrm>
          <a:custGeom>
            <a:avLst/>
            <a:gdLst>
              <a:gd name="T0" fmla="*/ 0 w 109"/>
              <a:gd name="T1" fmla="*/ 0 h 101"/>
              <a:gd name="T2" fmla="*/ 2147483647 w 109"/>
              <a:gd name="T3" fmla="*/ 0 h 101"/>
              <a:gd name="T4" fmla="*/ 2147483647 w 109"/>
              <a:gd name="T5" fmla="*/ 2147483647 h 101"/>
              <a:gd name="T6" fmla="*/ 2147483647 w 109"/>
              <a:gd name="T7" fmla="*/ 2147483647 h 101"/>
              <a:gd name="T8" fmla="*/ 2147483647 w 109"/>
              <a:gd name="T9" fmla="*/ 2147483647 h 101"/>
              <a:gd name="T10" fmla="*/ 2147483647 w 109"/>
              <a:gd name="T11" fmla="*/ 2147483647 h 101"/>
              <a:gd name="T12" fmla="*/ 2147483647 w 109"/>
              <a:gd name="T13" fmla="*/ 2147483647 h 101"/>
              <a:gd name="T14" fmla="*/ 2147483647 w 109"/>
              <a:gd name="T15" fmla="*/ 2147483647 h 101"/>
              <a:gd name="T16" fmla="*/ 2147483647 w 109"/>
              <a:gd name="T17" fmla="*/ 2147483647 h 101"/>
              <a:gd name="T18" fmla="*/ 2147483647 w 109"/>
              <a:gd name="T19" fmla="*/ 0 h 101"/>
              <a:gd name="T20" fmla="*/ 2147483647 w 109"/>
              <a:gd name="T21" fmla="*/ 0 h 101"/>
              <a:gd name="T22" fmla="*/ 2147483647 w 109"/>
              <a:gd name="T23" fmla="*/ 2147483647 h 101"/>
              <a:gd name="T24" fmla="*/ 2147483647 w 109"/>
              <a:gd name="T25" fmla="*/ 2147483647 h 101"/>
              <a:gd name="T26" fmla="*/ 2147483647 w 109"/>
              <a:gd name="T27" fmla="*/ 2147483647 h 101"/>
              <a:gd name="T28" fmla="*/ 2147483647 w 109"/>
              <a:gd name="T29" fmla="*/ 2147483647 h 101"/>
              <a:gd name="T30" fmla="*/ 2147483647 w 109"/>
              <a:gd name="T31" fmla="*/ 2147483647 h 101"/>
              <a:gd name="T32" fmla="*/ 2147483647 w 109"/>
              <a:gd name="T33" fmla="*/ 2147483647 h 101"/>
              <a:gd name="T34" fmla="*/ 2147483647 w 109"/>
              <a:gd name="T35" fmla="*/ 2147483647 h 101"/>
              <a:gd name="T36" fmla="*/ 2147483647 w 109"/>
              <a:gd name="T37" fmla="*/ 2147483647 h 101"/>
              <a:gd name="T38" fmla="*/ 2147483647 w 109"/>
              <a:gd name="T39" fmla="*/ 2147483647 h 101"/>
              <a:gd name="T40" fmla="*/ 2147483647 w 109"/>
              <a:gd name="T41" fmla="*/ 2147483647 h 101"/>
              <a:gd name="T42" fmla="*/ 2147483647 w 109"/>
              <a:gd name="T43" fmla="*/ 2147483647 h 101"/>
              <a:gd name="T44" fmla="*/ 2147483647 w 109"/>
              <a:gd name="T45" fmla="*/ 2147483647 h 101"/>
              <a:gd name="T46" fmla="*/ 2147483647 w 109"/>
              <a:gd name="T47" fmla="*/ 2147483647 h 101"/>
              <a:gd name="T48" fmla="*/ 2147483647 w 109"/>
              <a:gd name="T49" fmla="*/ 2147483647 h 101"/>
              <a:gd name="T50" fmla="*/ 2147483647 w 109"/>
              <a:gd name="T51" fmla="*/ 2147483647 h 101"/>
              <a:gd name="T52" fmla="*/ 2147483647 w 109"/>
              <a:gd name="T53" fmla="*/ 2147483647 h 101"/>
              <a:gd name="T54" fmla="*/ 2147483647 w 109"/>
              <a:gd name="T55" fmla="*/ 2147483647 h 101"/>
              <a:gd name="T56" fmla="*/ 2147483647 w 109"/>
              <a:gd name="T57" fmla="*/ 2147483647 h 101"/>
              <a:gd name="T58" fmla="*/ 2147483647 w 109"/>
              <a:gd name="T59" fmla="*/ 2147483647 h 101"/>
              <a:gd name="T60" fmla="*/ 2147483647 w 109"/>
              <a:gd name="T61" fmla="*/ 2147483647 h 101"/>
              <a:gd name="T62" fmla="*/ 2147483647 w 109"/>
              <a:gd name="T63" fmla="*/ 2147483647 h 101"/>
              <a:gd name="T64" fmla="*/ 2147483647 w 109"/>
              <a:gd name="T65" fmla="*/ 2147483647 h 101"/>
              <a:gd name="T66" fmla="*/ 2147483647 w 109"/>
              <a:gd name="T67" fmla="*/ 2147483647 h 101"/>
              <a:gd name="T68" fmla="*/ 2147483647 w 109"/>
              <a:gd name="T69" fmla="*/ 2147483647 h 101"/>
              <a:gd name="T70" fmla="*/ 2147483647 w 109"/>
              <a:gd name="T71" fmla="*/ 2147483647 h 101"/>
              <a:gd name="T72" fmla="*/ 2147483647 w 109"/>
              <a:gd name="T73" fmla="*/ 2147483647 h 101"/>
              <a:gd name="T74" fmla="*/ 2147483647 w 109"/>
              <a:gd name="T75" fmla="*/ 2147483647 h 101"/>
              <a:gd name="T76" fmla="*/ 2147483647 w 109"/>
              <a:gd name="T77" fmla="*/ 2147483647 h 101"/>
              <a:gd name="T78" fmla="*/ 2147483647 w 109"/>
              <a:gd name="T79" fmla="*/ 2147483647 h 101"/>
              <a:gd name="T80" fmla="*/ 0 w 109"/>
              <a:gd name="T81" fmla="*/ 2147483647 h 101"/>
              <a:gd name="T82" fmla="*/ 0 w 109"/>
              <a:gd name="T83" fmla="*/ 0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9"/>
              <a:gd name="T127" fmla="*/ 0 h 101"/>
              <a:gd name="T128" fmla="*/ 109 w 109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9" h="101">
                <a:moveTo>
                  <a:pt x="0" y="0"/>
                </a:moveTo>
                <a:lnTo>
                  <a:pt x="26" y="0"/>
                </a:lnTo>
                <a:lnTo>
                  <a:pt x="86" y="79"/>
                </a:lnTo>
                <a:lnTo>
                  <a:pt x="86" y="19"/>
                </a:lnTo>
                <a:lnTo>
                  <a:pt x="86" y="11"/>
                </a:lnTo>
                <a:lnTo>
                  <a:pt x="86" y="7"/>
                </a:lnTo>
                <a:lnTo>
                  <a:pt x="82" y="4"/>
                </a:lnTo>
                <a:lnTo>
                  <a:pt x="79" y="4"/>
                </a:lnTo>
                <a:lnTo>
                  <a:pt x="75" y="4"/>
                </a:lnTo>
                <a:lnTo>
                  <a:pt x="75" y="0"/>
                </a:lnTo>
                <a:lnTo>
                  <a:pt x="109" y="0"/>
                </a:lnTo>
                <a:lnTo>
                  <a:pt x="109" y="4"/>
                </a:lnTo>
                <a:lnTo>
                  <a:pt x="105" y="4"/>
                </a:lnTo>
                <a:lnTo>
                  <a:pt x="97" y="4"/>
                </a:lnTo>
                <a:lnTo>
                  <a:pt x="94" y="7"/>
                </a:lnTo>
                <a:lnTo>
                  <a:pt x="94" y="11"/>
                </a:lnTo>
                <a:lnTo>
                  <a:pt x="94" y="19"/>
                </a:lnTo>
                <a:lnTo>
                  <a:pt x="94" y="101"/>
                </a:lnTo>
                <a:lnTo>
                  <a:pt x="90" y="101"/>
                </a:lnTo>
                <a:lnTo>
                  <a:pt x="26" y="22"/>
                </a:lnTo>
                <a:lnTo>
                  <a:pt x="26" y="83"/>
                </a:lnTo>
                <a:lnTo>
                  <a:pt x="26" y="94"/>
                </a:lnTo>
                <a:lnTo>
                  <a:pt x="26" y="98"/>
                </a:lnTo>
                <a:lnTo>
                  <a:pt x="30" y="98"/>
                </a:lnTo>
                <a:lnTo>
                  <a:pt x="37" y="101"/>
                </a:lnTo>
                <a:lnTo>
                  <a:pt x="4" y="101"/>
                </a:lnTo>
                <a:lnTo>
                  <a:pt x="7" y="101"/>
                </a:lnTo>
                <a:lnTo>
                  <a:pt x="15" y="98"/>
                </a:lnTo>
                <a:lnTo>
                  <a:pt x="19" y="94"/>
                </a:lnTo>
                <a:lnTo>
                  <a:pt x="19" y="90"/>
                </a:lnTo>
                <a:lnTo>
                  <a:pt x="19" y="83"/>
                </a:lnTo>
                <a:lnTo>
                  <a:pt x="19" y="15"/>
                </a:lnTo>
                <a:lnTo>
                  <a:pt x="15" y="11"/>
                </a:lnTo>
                <a:lnTo>
                  <a:pt x="11" y="7"/>
                </a:lnTo>
                <a:lnTo>
                  <a:pt x="7" y="4"/>
                </a:lnTo>
                <a:lnTo>
                  <a:pt x="4" y="4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5" name="Freeform 70"/>
          <p:cNvSpPr>
            <a:spLocks noEditPoints="1"/>
          </p:cNvSpPr>
          <p:nvPr/>
        </p:nvSpPr>
        <p:spPr bwMode="auto">
          <a:xfrm>
            <a:off x="4056063" y="3903663"/>
            <a:ext cx="125412" cy="168275"/>
          </a:xfrm>
          <a:custGeom>
            <a:avLst/>
            <a:gdLst>
              <a:gd name="T0" fmla="*/ 2147483647 w 75"/>
              <a:gd name="T1" fmla="*/ 2147483647 h 101"/>
              <a:gd name="T2" fmla="*/ 2147483647 w 75"/>
              <a:gd name="T3" fmla="*/ 2147483647 h 101"/>
              <a:gd name="T4" fmla="*/ 2147483647 w 75"/>
              <a:gd name="T5" fmla="*/ 2147483647 h 101"/>
              <a:gd name="T6" fmla="*/ 2147483647 w 75"/>
              <a:gd name="T7" fmla="*/ 2147483647 h 101"/>
              <a:gd name="T8" fmla="*/ 2147483647 w 75"/>
              <a:gd name="T9" fmla="*/ 2147483647 h 101"/>
              <a:gd name="T10" fmla="*/ 2147483647 w 75"/>
              <a:gd name="T11" fmla="*/ 2147483647 h 101"/>
              <a:gd name="T12" fmla="*/ 2147483647 w 75"/>
              <a:gd name="T13" fmla="*/ 2147483647 h 101"/>
              <a:gd name="T14" fmla="*/ 2147483647 w 75"/>
              <a:gd name="T15" fmla="*/ 2147483647 h 101"/>
              <a:gd name="T16" fmla="*/ 0 w 75"/>
              <a:gd name="T17" fmla="*/ 2147483647 h 101"/>
              <a:gd name="T18" fmla="*/ 0 w 75"/>
              <a:gd name="T19" fmla="*/ 2147483647 h 101"/>
              <a:gd name="T20" fmla="*/ 2147483647 w 75"/>
              <a:gd name="T21" fmla="*/ 2147483647 h 101"/>
              <a:gd name="T22" fmla="*/ 2147483647 w 75"/>
              <a:gd name="T23" fmla="*/ 2147483647 h 101"/>
              <a:gd name="T24" fmla="*/ 2147483647 w 75"/>
              <a:gd name="T25" fmla="*/ 2147483647 h 101"/>
              <a:gd name="T26" fmla="*/ 2147483647 w 75"/>
              <a:gd name="T27" fmla="*/ 2147483647 h 101"/>
              <a:gd name="T28" fmla="*/ 2147483647 w 75"/>
              <a:gd name="T29" fmla="*/ 2147483647 h 101"/>
              <a:gd name="T30" fmla="*/ 2147483647 w 75"/>
              <a:gd name="T31" fmla="*/ 2147483647 h 101"/>
              <a:gd name="T32" fmla="*/ 2147483647 w 75"/>
              <a:gd name="T33" fmla="*/ 2147483647 h 101"/>
              <a:gd name="T34" fmla="*/ 2147483647 w 75"/>
              <a:gd name="T35" fmla="*/ 2147483647 h 101"/>
              <a:gd name="T36" fmla="*/ 2147483647 w 75"/>
              <a:gd name="T37" fmla="*/ 2147483647 h 101"/>
              <a:gd name="T38" fmla="*/ 2147483647 w 75"/>
              <a:gd name="T39" fmla="*/ 2147483647 h 101"/>
              <a:gd name="T40" fmla="*/ 0 w 75"/>
              <a:gd name="T41" fmla="*/ 2147483647 h 101"/>
              <a:gd name="T42" fmla="*/ 0 w 75"/>
              <a:gd name="T43" fmla="*/ 0 h 101"/>
              <a:gd name="T44" fmla="*/ 2147483647 w 75"/>
              <a:gd name="T45" fmla="*/ 0 h 101"/>
              <a:gd name="T46" fmla="*/ 2147483647 w 75"/>
              <a:gd name="T47" fmla="*/ 0 h 101"/>
              <a:gd name="T48" fmla="*/ 2147483647 w 75"/>
              <a:gd name="T49" fmla="*/ 2147483647 h 101"/>
              <a:gd name="T50" fmla="*/ 2147483647 w 75"/>
              <a:gd name="T51" fmla="*/ 2147483647 h 101"/>
              <a:gd name="T52" fmla="*/ 2147483647 w 75"/>
              <a:gd name="T53" fmla="*/ 2147483647 h 101"/>
              <a:gd name="T54" fmla="*/ 2147483647 w 75"/>
              <a:gd name="T55" fmla="*/ 2147483647 h 101"/>
              <a:gd name="T56" fmla="*/ 2147483647 w 75"/>
              <a:gd name="T57" fmla="*/ 2147483647 h 101"/>
              <a:gd name="T58" fmla="*/ 2147483647 w 75"/>
              <a:gd name="T59" fmla="*/ 2147483647 h 101"/>
              <a:gd name="T60" fmla="*/ 2147483647 w 75"/>
              <a:gd name="T61" fmla="*/ 2147483647 h 101"/>
              <a:gd name="T62" fmla="*/ 2147483647 w 75"/>
              <a:gd name="T63" fmla="*/ 2147483647 h 101"/>
              <a:gd name="T64" fmla="*/ 2147483647 w 75"/>
              <a:gd name="T65" fmla="*/ 2147483647 h 101"/>
              <a:gd name="T66" fmla="*/ 2147483647 w 75"/>
              <a:gd name="T67" fmla="*/ 2147483647 h 101"/>
              <a:gd name="T68" fmla="*/ 2147483647 w 75"/>
              <a:gd name="T69" fmla="*/ 2147483647 h 101"/>
              <a:gd name="T70" fmla="*/ 2147483647 w 75"/>
              <a:gd name="T71" fmla="*/ 2147483647 h 101"/>
              <a:gd name="T72" fmla="*/ 2147483647 w 75"/>
              <a:gd name="T73" fmla="*/ 2147483647 h 101"/>
              <a:gd name="T74" fmla="*/ 2147483647 w 75"/>
              <a:gd name="T75" fmla="*/ 2147483647 h 101"/>
              <a:gd name="T76" fmla="*/ 2147483647 w 75"/>
              <a:gd name="T77" fmla="*/ 2147483647 h 101"/>
              <a:gd name="T78" fmla="*/ 2147483647 w 75"/>
              <a:gd name="T79" fmla="*/ 2147483647 h 101"/>
              <a:gd name="T80" fmla="*/ 2147483647 w 75"/>
              <a:gd name="T81" fmla="*/ 2147483647 h 101"/>
              <a:gd name="T82" fmla="*/ 2147483647 w 75"/>
              <a:gd name="T83" fmla="*/ 2147483647 h 101"/>
              <a:gd name="T84" fmla="*/ 2147483647 w 75"/>
              <a:gd name="T85" fmla="*/ 2147483647 h 101"/>
              <a:gd name="T86" fmla="*/ 2147483647 w 75"/>
              <a:gd name="T87" fmla="*/ 2147483647 h 101"/>
              <a:gd name="T88" fmla="*/ 2147483647 w 75"/>
              <a:gd name="T89" fmla="*/ 2147483647 h 101"/>
              <a:gd name="T90" fmla="*/ 2147483647 w 75"/>
              <a:gd name="T91" fmla="*/ 2147483647 h 101"/>
              <a:gd name="T92" fmla="*/ 2147483647 w 75"/>
              <a:gd name="T93" fmla="*/ 2147483647 h 101"/>
              <a:gd name="T94" fmla="*/ 2147483647 w 75"/>
              <a:gd name="T95" fmla="*/ 2147483647 h 101"/>
              <a:gd name="T96" fmla="*/ 2147483647 w 75"/>
              <a:gd name="T97" fmla="*/ 2147483647 h 101"/>
              <a:gd name="T98" fmla="*/ 2147483647 w 75"/>
              <a:gd name="T99" fmla="*/ 2147483647 h 101"/>
              <a:gd name="T100" fmla="*/ 2147483647 w 75"/>
              <a:gd name="T101" fmla="*/ 2147483647 h 101"/>
              <a:gd name="T102" fmla="*/ 2147483647 w 75"/>
              <a:gd name="T103" fmla="*/ 2147483647 h 101"/>
              <a:gd name="T104" fmla="*/ 2147483647 w 75"/>
              <a:gd name="T105" fmla="*/ 2147483647 h 101"/>
              <a:gd name="T106" fmla="*/ 2147483647 w 75"/>
              <a:gd name="T107" fmla="*/ 2147483647 h 101"/>
              <a:gd name="T108" fmla="*/ 2147483647 w 75"/>
              <a:gd name="T109" fmla="*/ 2147483647 h 10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5"/>
              <a:gd name="T166" fmla="*/ 0 h 101"/>
              <a:gd name="T167" fmla="*/ 75 w 75"/>
              <a:gd name="T168" fmla="*/ 101 h 10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5" h="101">
                <a:moveTo>
                  <a:pt x="27" y="52"/>
                </a:moveTo>
                <a:lnTo>
                  <a:pt x="27" y="83"/>
                </a:lnTo>
                <a:lnTo>
                  <a:pt x="27" y="94"/>
                </a:lnTo>
                <a:lnTo>
                  <a:pt x="30" y="98"/>
                </a:lnTo>
                <a:lnTo>
                  <a:pt x="34" y="98"/>
                </a:lnTo>
                <a:lnTo>
                  <a:pt x="38" y="101"/>
                </a:lnTo>
                <a:lnTo>
                  <a:pt x="42" y="101"/>
                </a:lnTo>
                <a:lnTo>
                  <a:pt x="0" y="101"/>
                </a:lnTo>
                <a:lnTo>
                  <a:pt x="4" y="101"/>
                </a:lnTo>
                <a:lnTo>
                  <a:pt x="8" y="98"/>
                </a:lnTo>
                <a:lnTo>
                  <a:pt x="12" y="94"/>
                </a:lnTo>
                <a:lnTo>
                  <a:pt x="12" y="90"/>
                </a:lnTo>
                <a:lnTo>
                  <a:pt x="12" y="83"/>
                </a:lnTo>
                <a:lnTo>
                  <a:pt x="12" y="19"/>
                </a:lnTo>
                <a:lnTo>
                  <a:pt x="12" y="11"/>
                </a:lnTo>
                <a:lnTo>
                  <a:pt x="12" y="7"/>
                </a:lnTo>
                <a:lnTo>
                  <a:pt x="8" y="4"/>
                </a:lnTo>
                <a:lnTo>
                  <a:pt x="4" y="4"/>
                </a:lnTo>
                <a:lnTo>
                  <a:pt x="0" y="4"/>
                </a:lnTo>
                <a:lnTo>
                  <a:pt x="0" y="0"/>
                </a:lnTo>
                <a:lnTo>
                  <a:pt x="34" y="0"/>
                </a:lnTo>
                <a:lnTo>
                  <a:pt x="49" y="0"/>
                </a:lnTo>
                <a:lnTo>
                  <a:pt x="57" y="4"/>
                </a:lnTo>
                <a:lnTo>
                  <a:pt x="64" y="7"/>
                </a:lnTo>
                <a:lnTo>
                  <a:pt x="72" y="11"/>
                </a:lnTo>
                <a:lnTo>
                  <a:pt x="75" y="19"/>
                </a:lnTo>
                <a:lnTo>
                  <a:pt x="75" y="30"/>
                </a:lnTo>
                <a:lnTo>
                  <a:pt x="75" y="41"/>
                </a:lnTo>
                <a:lnTo>
                  <a:pt x="68" y="49"/>
                </a:lnTo>
                <a:lnTo>
                  <a:pt x="57" y="52"/>
                </a:lnTo>
                <a:lnTo>
                  <a:pt x="45" y="56"/>
                </a:lnTo>
                <a:lnTo>
                  <a:pt x="42" y="56"/>
                </a:lnTo>
                <a:lnTo>
                  <a:pt x="38" y="56"/>
                </a:lnTo>
                <a:lnTo>
                  <a:pt x="30" y="56"/>
                </a:lnTo>
                <a:lnTo>
                  <a:pt x="27" y="52"/>
                </a:lnTo>
                <a:close/>
                <a:moveTo>
                  <a:pt x="27" y="49"/>
                </a:moveTo>
                <a:lnTo>
                  <a:pt x="30" y="49"/>
                </a:lnTo>
                <a:lnTo>
                  <a:pt x="34" y="52"/>
                </a:lnTo>
                <a:lnTo>
                  <a:pt x="38" y="52"/>
                </a:lnTo>
                <a:lnTo>
                  <a:pt x="45" y="49"/>
                </a:lnTo>
                <a:lnTo>
                  <a:pt x="53" y="45"/>
                </a:lnTo>
                <a:lnTo>
                  <a:pt x="57" y="37"/>
                </a:lnTo>
                <a:lnTo>
                  <a:pt x="57" y="30"/>
                </a:lnTo>
                <a:lnTo>
                  <a:pt x="57" y="22"/>
                </a:lnTo>
                <a:lnTo>
                  <a:pt x="57" y="19"/>
                </a:lnTo>
                <a:lnTo>
                  <a:pt x="53" y="11"/>
                </a:lnTo>
                <a:lnTo>
                  <a:pt x="49" y="7"/>
                </a:lnTo>
                <a:lnTo>
                  <a:pt x="42" y="7"/>
                </a:lnTo>
                <a:lnTo>
                  <a:pt x="38" y="7"/>
                </a:lnTo>
                <a:lnTo>
                  <a:pt x="34" y="7"/>
                </a:lnTo>
                <a:lnTo>
                  <a:pt x="27" y="7"/>
                </a:lnTo>
                <a:lnTo>
                  <a:pt x="27" y="4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6" name="Freeform 71"/>
          <p:cNvSpPr>
            <a:spLocks/>
          </p:cNvSpPr>
          <p:nvPr/>
        </p:nvSpPr>
        <p:spPr bwMode="auto">
          <a:xfrm>
            <a:off x="4200525" y="3897313"/>
            <a:ext cx="68263" cy="223837"/>
          </a:xfrm>
          <a:custGeom>
            <a:avLst/>
            <a:gdLst>
              <a:gd name="T0" fmla="*/ 2147483647 w 41"/>
              <a:gd name="T1" fmla="*/ 2147483647 h 135"/>
              <a:gd name="T2" fmla="*/ 2147483647 w 41"/>
              <a:gd name="T3" fmla="*/ 2147483647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0 w 41"/>
              <a:gd name="T13" fmla="*/ 2147483647 h 135"/>
              <a:gd name="T14" fmla="*/ 0 w 41"/>
              <a:gd name="T15" fmla="*/ 2147483647 h 135"/>
              <a:gd name="T16" fmla="*/ 0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2147483647 w 41"/>
              <a:gd name="T27" fmla="*/ 0 h 135"/>
              <a:gd name="T28" fmla="*/ 2147483647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2147483647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41" y="132"/>
                </a:moveTo>
                <a:lnTo>
                  <a:pt x="41" y="135"/>
                </a:lnTo>
                <a:lnTo>
                  <a:pt x="30" y="132"/>
                </a:lnTo>
                <a:lnTo>
                  <a:pt x="22" y="124"/>
                </a:lnTo>
                <a:lnTo>
                  <a:pt x="11" y="113"/>
                </a:lnTo>
                <a:lnTo>
                  <a:pt x="7" y="98"/>
                </a:lnTo>
                <a:lnTo>
                  <a:pt x="0" y="83"/>
                </a:lnTo>
                <a:lnTo>
                  <a:pt x="0" y="68"/>
                </a:lnTo>
                <a:lnTo>
                  <a:pt x="0" y="56"/>
                </a:lnTo>
                <a:lnTo>
                  <a:pt x="3" y="41"/>
                </a:lnTo>
                <a:lnTo>
                  <a:pt x="11" y="30"/>
                </a:lnTo>
                <a:lnTo>
                  <a:pt x="18" y="19"/>
                </a:lnTo>
                <a:lnTo>
                  <a:pt x="30" y="8"/>
                </a:lnTo>
                <a:lnTo>
                  <a:pt x="41" y="0"/>
                </a:lnTo>
                <a:lnTo>
                  <a:pt x="41" y="4"/>
                </a:lnTo>
                <a:lnTo>
                  <a:pt x="33" y="11"/>
                </a:lnTo>
                <a:lnTo>
                  <a:pt x="26" y="19"/>
                </a:lnTo>
                <a:lnTo>
                  <a:pt x="18" y="26"/>
                </a:lnTo>
                <a:lnTo>
                  <a:pt x="15" y="41"/>
                </a:lnTo>
                <a:lnTo>
                  <a:pt x="15" y="53"/>
                </a:lnTo>
                <a:lnTo>
                  <a:pt x="15" y="68"/>
                </a:lnTo>
                <a:lnTo>
                  <a:pt x="15" y="83"/>
                </a:lnTo>
                <a:lnTo>
                  <a:pt x="15" y="94"/>
                </a:lnTo>
                <a:lnTo>
                  <a:pt x="18" y="105"/>
                </a:lnTo>
                <a:lnTo>
                  <a:pt x="22" y="113"/>
                </a:lnTo>
                <a:lnTo>
                  <a:pt x="22" y="117"/>
                </a:lnTo>
                <a:lnTo>
                  <a:pt x="30" y="124"/>
                </a:lnTo>
                <a:lnTo>
                  <a:pt x="33" y="128"/>
                </a:lnTo>
                <a:lnTo>
                  <a:pt x="41" y="1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7" name="Freeform 72"/>
          <p:cNvSpPr>
            <a:spLocks/>
          </p:cNvSpPr>
          <p:nvPr/>
        </p:nvSpPr>
        <p:spPr bwMode="auto">
          <a:xfrm>
            <a:off x="4287838" y="3959225"/>
            <a:ext cx="74612" cy="112713"/>
          </a:xfrm>
          <a:custGeom>
            <a:avLst/>
            <a:gdLst>
              <a:gd name="T0" fmla="*/ 2147483647 w 45"/>
              <a:gd name="T1" fmla="*/ 0 h 67"/>
              <a:gd name="T2" fmla="*/ 2147483647 w 45"/>
              <a:gd name="T3" fmla="*/ 2147483647 h 67"/>
              <a:gd name="T4" fmla="*/ 2147483647 w 45"/>
              <a:gd name="T5" fmla="*/ 2147483647 h 67"/>
              <a:gd name="T6" fmla="*/ 2147483647 w 45"/>
              <a:gd name="T7" fmla="*/ 2147483647 h 67"/>
              <a:gd name="T8" fmla="*/ 2147483647 w 45"/>
              <a:gd name="T9" fmla="*/ 2147483647 h 67"/>
              <a:gd name="T10" fmla="*/ 2147483647 w 45"/>
              <a:gd name="T11" fmla="*/ 2147483647 h 67"/>
              <a:gd name="T12" fmla="*/ 2147483647 w 45"/>
              <a:gd name="T13" fmla="*/ 2147483647 h 67"/>
              <a:gd name="T14" fmla="*/ 2147483647 w 45"/>
              <a:gd name="T15" fmla="*/ 2147483647 h 67"/>
              <a:gd name="T16" fmla="*/ 2147483647 w 45"/>
              <a:gd name="T17" fmla="*/ 2147483647 h 67"/>
              <a:gd name="T18" fmla="*/ 2147483647 w 45"/>
              <a:gd name="T19" fmla="*/ 2147483647 h 67"/>
              <a:gd name="T20" fmla="*/ 2147483647 w 45"/>
              <a:gd name="T21" fmla="*/ 2147483647 h 67"/>
              <a:gd name="T22" fmla="*/ 2147483647 w 45"/>
              <a:gd name="T23" fmla="*/ 2147483647 h 67"/>
              <a:gd name="T24" fmla="*/ 2147483647 w 45"/>
              <a:gd name="T25" fmla="*/ 2147483647 h 67"/>
              <a:gd name="T26" fmla="*/ 2147483647 w 45"/>
              <a:gd name="T27" fmla="*/ 2147483647 h 67"/>
              <a:gd name="T28" fmla="*/ 2147483647 w 45"/>
              <a:gd name="T29" fmla="*/ 2147483647 h 67"/>
              <a:gd name="T30" fmla="*/ 2147483647 w 45"/>
              <a:gd name="T31" fmla="*/ 2147483647 h 67"/>
              <a:gd name="T32" fmla="*/ 2147483647 w 45"/>
              <a:gd name="T33" fmla="*/ 2147483647 h 67"/>
              <a:gd name="T34" fmla="*/ 2147483647 w 45"/>
              <a:gd name="T35" fmla="*/ 2147483647 h 67"/>
              <a:gd name="T36" fmla="*/ 2147483647 w 45"/>
              <a:gd name="T37" fmla="*/ 2147483647 h 67"/>
              <a:gd name="T38" fmla="*/ 2147483647 w 45"/>
              <a:gd name="T39" fmla="*/ 2147483647 h 67"/>
              <a:gd name="T40" fmla="*/ 2147483647 w 45"/>
              <a:gd name="T41" fmla="*/ 2147483647 h 67"/>
              <a:gd name="T42" fmla="*/ 2147483647 w 45"/>
              <a:gd name="T43" fmla="*/ 2147483647 h 67"/>
              <a:gd name="T44" fmla="*/ 2147483647 w 45"/>
              <a:gd name="T45" fmla="*/ 2147483647 h 67"/>
              <a:gd name="T46" fmla="*/ 2147483647 w 45"/>
              <a:gd name="T47" fmla="*/ 2147483647 h 67"/>
              <a:gd name="T48" fmla="*/ 2147483647 w 45"/>
              <a:gd name="T49" fmla="*/ 2147483647 h 67"/>
              <a:gd name="T50" fmla="*/ 2147483647 w 45"/>
              <a:gd name="T51" fmla="*/ 2147483647 h 67"/>
              <a:gd name="T52" fmla="*/ 2147483647 w 45"/>
              <a:gd name="T53" fmla="*/ 2147483647 h 67"/>
              <a:gd name="T54" fmla="*/ 0 w 45"/>
              <a:gd name="T55" fmla="*/ 2147483647 h 67"/>
              <a:gd name="T56" fmla="*/ 0 w 45"/>
              <a:gd name="T57" fmla="*/ 2147483647 h 67"/>
              <a:gd name="T58" fmla="*/ 0 w 45"/>
              <a:gd name="T59" fmla="*/ 2147483647 h 67"/>
              <a:gd name="T60" fmla="*/ 0 w 45"/>
              <a:gd name="T61" fmla="*/ 2147483647 h 67"/>
              <a:gd name="T62" fmla="*/ 0 w 45"/>
              <a:gd name="T63" fmla="*/ 2147483647 h 67"/>
              <a:gd name="T64" fmla="*/ 2147483647 w 45"/>
              <a:gd name="T65" fmla="*/ 2147483647 h 67"/>
              <a:gd name="T66" fmla="*/ 2147483647 w 45"/>
              <a:gd name="T67" fmla="*/ 2147483647 h 67"/>
              <a:gd name="T68" fmla="*/ 2147483647 w 45"/>
              <a:gd name="T69" fmla="*/ 2147483647 h 67"/>
              <a:gd name="T70" fmla="*/ 2147483647 w 45"/>
              <a:gd name="T71" fmla="*/ 2147483647 h 67"/>
              <a:gd name="T72" fmla="*/ 2147483647 w 45"/>
              <a:gd name="T73" fmla="*/ 2147483647 h 67"/>
              <a:gd name="T74" fmla="*/ 2147483647 w 45"/>
              <a:gd name="T75" fmla="*/ 2147483647 h 67"/>
              <a:gd name="T76" fmla="*/ 2147483647 w 45"/>
              <a:gd name="T77" fmla="*/ 2147483647 h 67"/>
              <a:gd name="T78" fmla="*/ 2147483647 w 45"/>
              <a:gd name="T79" fmla="*/ 2147483647 h 67"/>
              <a:gd name="T80" fmla="*/ 2147483647 w 45"/>
              <a:gd name="T81" fmla="*/ 2147483647 h 67"/>
              <a:gd name="T82" fmla="*/ 2147483647 w 45"/>
              <a:gd name="T83" fmla="*/ 2147483647 h 67"/>
              <a:gd name="T84" fmla="*/ 2147483647 w 45"/>
              <a:gd name="T85" fmla="*/ 2147483647 h 67"/>
              <a:gd name="T86" fmla="*/ 2147483647 w 45"/>
              <a:gd name="T87" fmla="*/ 2147483647 h 67"/>
              <a:gd name="T88" fmla="*/ 2147483647 w 45"/>
              <a:gd name="T89" fmla="*/ 2147483647 h 67"/>
              <a:gd name="T90" fmla="*/ 2147483647 w 45"/>
              <a:gd name="T91" fmla="*/ 2147483647 h 67"/>
              <a:gd name="T92" fmla="*/ 0 w 45"/>
              <a:gd name="T93" fmla="*/ 2147483647 h 67"/>
              <a:gd name="T94" fmla="*/ 0 w 45"/>
              <a:gd name="T95" fmla="*/ 2147483647 h 67"/>
              <a:gd name="T96" fmla="*/ 0 w 45"/>
              <a:gd name="T97" fmla="*/ 2147483647 h 67"/>
              <a:gd name="T98" fmla="*/ 2147483647 w 45"/>
              <a:gd name="T99" fmla="*/ 2147483647 h 67"/>
              <a:gd name="T100" fmla="*/ 2147483647 w 45"/>
              <a:gd name="T101" fmla="*/ 0 h 67"/>
              <a:gd name="T102" fmla="*/ 2147483647 w 45"/>
              <a:gd name="T103" fmla="*/ 0 h 67"/>
              <a:gd name="T104" fmla="*/ 2147483647 w 45"/>
              <a:gd name="T105" fmla="*/ 0 h 67"/>
              <a:gd name="T106" fmla="*/ 2147483647 w 45"/>
              <a:gd name="T107" fmla="*/ 0 h 67"/>
              <a:gd name="T108" fmla="*/ 2147483647 w 45"/>
              <a:gd name="T109" fmla="*/ 0 h 67"/>
              <a:gd name="T110" fmla="*/ 2147483647 w 45"/>
              <a:gd name="T111" fmla="*/ 0 h 67"/>
              <a:gd name="T112" fmla="*/ 2147483647 w 45"/>
              <a:gd name="T113" fmla="*/ 0 h 67"/>
              <a:gd name="T114" fmla="*/ 2147483647 w 45"/>
              <a:gd name="T115" fmla="*/ 0 h 67"/>
              <a:gd name="T116" fmla="*/ 2147483647 w 45"/>
              <a:gd name="T117" fmla="*/ 0 h 67"/>
              <a:gd name="T118" fmla="*/ 2147483647 w 45"/>
              <a:gd name="T119" fmla="*/ 0 h 67"/>
              <a:gd name="T120" fmla="*/ 2147483647 w 45"/>
              <a:gd name="T121" fmla="*/ 0 h 6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"/>
              <a:gd name="T184" fmla="*/ 0 h 67"/>
              <a:gd name="T185" fmla="*/ 45 w 45"/>
              <a:gd name="T186" fmla="*/ 67 h 6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" h="67">
                <a:moveTo>
                  <a:pt x="41" y="0"/>
                </a:moveTo>
                <a:lnTo>
                  <a:pt x="41" y="22"/>
                </a:lnTo>
                <a:lnTo>
                  <a:pt x="38" y="22"/>
                </a:lnTo>
                <a:lnTo>
                  <a:pt x="34" y="11"/>
                </a:lnTo>
                <a:lnTo>
                  <a:pt x="30" y="7"/>
                </a:lnTo>
                <a:lnTo>
                  <a:pt x="26" y="3"/>
                </a:lnTo>
                <a:lnTo>
                  <a:pt x="19" y="3"/>
                </a:lnTo>
                <a:lnTo>
                  <a:pt x="15" y="3"/>
                </a:lnTo>
                <a:lnTo>
                  <a:pt x="11" y="7"/>
                </a:lnTo>
                <a:lnTo>
                  <a:pt x="8" y="7"/>
                </a:lnTo>
                <a:lnTo>
                  <a:pt x="8" y="11"/>
                </a:lnTo>
                <a:lnTo>
                  <a:pt x="8" y="15"/>
                </a:lnTo>
                <a:lnTo>
                  <a:pt x="11" y="18"/>
                </a:lnTo>
                <a:lnTo>
                  <a:pt x="15" y="22"/>
                </a:lnTo>
                <a:lnTo>
                  <a:pt x="19" y="26"/>
                </a:lnTo>
                <a:lnTo>
                  <a:pt x="30" y="30"/>
                </a:lnTo>
                <a:lnTo>
                  <a:pt x="38" y="34"/>
                </a:lnTo>
                <a:lnTo>
                  <a:pt x="41" y="41"/>
                </a:lnTo>
                <a:lnTo>
                  <a:pt x="45" y="49"/>
                </a:lnTo>
                <a:lnTo>
                  <a:pt x="41" y="56"/>
                </a:lnTo>
                <a:lnTo>
                  <a:pt x="38" y="64"/>
                </a:lnTo>
                <a:lnTo>
                  <a:pt x="30" y="67"/>
                </a:lnTo>
                <a:lnTo>
                  <a:pt x="23" y="67"/>
                </a:lnTo>
                <a:lnTo>
                  <a:pt x="15" y="67"/>
                </a:lnTo>
                <a:lnTo>
                  <a:pt x="8" y="67"/>
                </a:lnTo>
                <a:lnTo>
                  <a:pt x="4" y="67"/>
                </a:lnTo>
                <a:lnTo>
                  <a:pt x="0" y="67"/>
                </a:lnTo>
                <a:lnTo>
                  <a:pt x="0" y="45"/>
                </a:lnTo>
                <a:lnTo>
                  <a:pt x="4" y="52"/>
                </a:lnTo>
                <a:lnTo>
                  <a:pt x="8" y="60"/>
                </a:lnTo>
                <a:lnTo>
                  <a:pt x="15" y="64"/>
                </a:lnTo>
                <a:lnTo>
                  <a:pt x="23" y="64"/>
                </a:lnTo>
                <a:lnTo>
                  <a:pt x="26" y="64"/>
                </a:lnTo>
                <a:lnTo>
                  <a:pt x="30" y="60"/>
                </a:lnTo>
                <a:lnTo>
                  <a:pt x="34" y="56"/>
                </a:lnTo>
                <a:lnTo>
                  <a:pt x="34" y="52"/>
                </a:lnTo>
                <a:lnTo>
                  <a:pt x="34" y="49"/>
                </a:lnTo>
                <a:lnTo>
                  <a:pt x="30" y="45"/>
                </a:lnTo>
                <a:lnTo>
                  <a:pt x="26" y="41"/>
                </a:lnTo>
                <a:lnTo>
                  <a:pt x="15" y="37"/>
                </a:lnTo>
                <a:lnTo>
                  <a:pt x="8" y="34"/>
                </a:lnTo>
                <a:lnTo>
                  <a:pt x="4" y="26"/>
                </a:lnTo>
                <a:lnTo>
                  <a:pt x="0" y="22"/>
                </a:lnTo>
                <a:lnTo>
                  <a:pt x="0" y="18"/>
                </a:lnTo>
                <a:lnTo>
                  <a:pt x="0" y="11"/>
                </a:lnTo>
                <a:lnTo>
                  <a:pt x="4" y="3"/>
                </a:lnTo>
                <a:lnTo>
                  <a:pt x="11" y="0"/>
                </a:lnTo>
                <a:lnTo>
                  <a:pt x="19" y="0"/>
                </a:lnTo>
                <a:lnTo>
                  <a:pt x="23" y="0"/>
                </a:lnTo>
                <a:lnTo>
                  <a:pt x="30" y="0"/>
                </a:lnTo>
                <a:lnTo>
                  <a:pt x="34" y="0"/>
                </a:lnTo>
                <a:lnTo>
                  <a:pt x="38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8" name="Freeform 73"/>
          <p:cNvSpPr>
            <a:spLocks noEditPoints="1"/>
          </p:cNvSpPr>
          <p:nvPr/>
        </p:nvSpPr>
        <p:spPr bwMode="auto">
          <a:xfrm>
            <a:off x="4375150" y="3959225"/>
            <a:ext cx="104775" cy="112713"/>
          </a:xfrm>
          <a:custGeom>
            <a:avLst/>
            <a:gdLst>
              <a:gd name="T0" fmla="*/ 2147483647 w 63"/>
              <a:gd name="T1" fmla="*/ 2147483647 h 67"/>
              <a:gd name="T2" fmla="*/ 2147483647 w 63"/>
              <a:gd name="T3" fmla="*/ 2147483647 h 67"/>
              <a:gd name="T4" fmla="*/ 2147483647 w 63"/>
              <a:gd name="T5" fmla="*/ 2147483647 h 67"/>
              <a:gd name="T6" fmla="*/ 2147483647 w 63"/>
              <a:gd name="T7" fmla="*/ 2147483647 h 67"/>
              <a:gd name="T8" fmla="*/ 0 w 63"/>
              <a:gd name="T9" fmla="*/ 2147483647 h 67"/>
              <a:gd name="T10" fmla="*/ 2147483647 w 63"/>
              <a:gd name="T11" fmla="*/ 2147483647 h 67"/>
              <a:gd name="T12" fmla="*/ 2147483647 w 63"/>
              <a:gd name="T13" fmla="*/ 2147483647 h 67"/>
              <a:gd name="T14" fmla="*/ 2147483647 w 63"/>
              <a:gd name="T15" fmla="*/ 2147483647 h 67"/>
              <a:gd name="T16" fmla="*/ 2147483647 w 63"/>
              <a:gd name="T17" fmla="*/ 2147483647 h 67"/>
              <a:gd name="T18" fmla="*/ 2147483647 w 63"/>
              <a:gd name="T19" fmla="*/ 2147483647 h 67"/>
              <a:gd name="T20" fmla="*/ 2147483647 w 63"/>
              <a:gd name="T21" fmla="*/ 2147483647 h 67"/>
              <a:gd name="T22" fmla="*/ 2147483647 w 63"/>
              <a:gd name="T23" fmla="*/ 2147483647 h 67"/>
              <a:gd name="T24" fmla="*/ 2147483647 w 63"/>
              <a:gd name="T25" fmla="*/ 2147483647 h 67"/>
              <a:gd name="T26" fmla="*/ 2147483647 w 63"/>
              <a:gd name="T27" fmla="*/ 2147483647 h 67"/>
              <a:gd name="T28" fmla="*/ 2147483647 w 63"/>
              <a:gd name="T29" fmla="*/ 2147483647 h 67"/>
              <a:gd name="T30" fmla="*/ 2147483647 w 63"/>
              <a:gd name="T31" fmla="*/ 2147483647 h 67"/>
              <a:gd name="T32" fmla="*/ 2147483647 w 63"/>
              <a:gd name="T33" fmla="*/ 2147483647 h 67"/>
              <a:gd name="T34" fmla="*/ 2147483647 w 63"/>
              <a:gd name="T35" fmla="*/ 0 h 67"/>
              <a:gd name="T36" fmla="*/ 2147483647 w 63"/>
              <a:gd name="T37" fmla="*/ 0 h 67"/>
              <a:gd name="T38" fmla="*/ 2147483647 w 63"/>
              <a:gd name="T39" fmla="*/ 2147483647 h 67"/>
              <a:gd name="T40" fmla="*/ 2147483647 w 63"/>
              <a:gd name="T41" fmla="*/ 2147483647 h 67"/>
              <a:gd name="T42" fmla="*/ 2147483647 w 63"/>
              <a:gd name="T43" fmla="*/ 2147483647 h 67"/>
              <a:gd name="T44" fmla="*/ 2147483647 w 63"/>
              <a:gd name="T45" fmla="*/ 2147483647 h 67"/>
              <a:gd name="T46" fmla="*/ 2147483647 w 63"/>
              <a:gd name="T47" fmla="*/ 2147483647 h 67"/>
              <a:gd name="T48" fmla="*/ 2147483647 w 63"/>
              <a:gd name="T49" fmla="*/ 2147483647 h 67"/>
              <a:gd name="T50" fmla="*/ 2147483647 w 63"/>
              <a:gd name="T51" fmla="*/ 2147483647 h 67"/>
              <a:gd name="T52" fmla="*/ 2147483647 w 63"/>
              <a:gd name="T53" fmla="*/ 2147483647 h 67"/>
              <a:gd name="T54" fmla="*/ 2147483647 w 63"/>
              <a:gd name="T55" fmla="*/ 2147483647 h 67"/>
              <a:gd name="T56" fmla="*/ 2147483647 w 63"/>
              <a:gd name="T57" fmla="*/ 2147483647 h 67"/>
              <a:gd name="T58" fmla="*/ 2147483647 w 63"/>
              <a:gd name="T59" fmla="*/ 2147483647 h 67"/>
              <a:gd name="T60" fmla="*/ 2147483647 w 63"/>
              <a:gd name="T61" fmla="*/ 2147483647 h 67"/>
              <a:gd name="T62" fmla="*/ 2147483647 w 63"/>
              <a:gd name="T63" fmla="*/ 2147483647 h 67"/>
              <a:gd name="T64" fmla="*/ 2147483647 w 63"/>
              <a:gd name="T65" fmla="*/ 2147483647 h 67"/>
              <a:gd name="T66" fmla="*/ 2147483647 w 63"/>
              <a:gd name="T67" fmla="*/ 2147483647 h 67"/>
              <a:gd name="T68" fmla="*/ 2147483647 w 63"/>
              <a:gd name="T69" fmla="*/ 2147483647 h 67"/>
              <a:gd name="T70" fmla="*/ 2147483647 w 63"/>
              <a:gd name="T71" fmla="*/ 2147483647 h 67"/>
              <a:gd name="T72" fmla="*/ 2147483647 w 63"/>
              <a:gd name="T73" fmla="*/ 2147483647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3"/>
              <a:gd name="T112" fmla="*/ 0 h 67"/>
              <a:gd name="T113" fmla="*/ 63 w 63"/>
              <a:gd name="T114" fmla="*/ 67 h 6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3" h="67">
                <a:moveTo>
                  <a:pt x="37" y="56"/>
                </a:moveTo>
                <a:lnTo>
                  <a:pt x="30" y="64"/>
                </a:lnTo>
                <a:lnTo>
                  <a:pt x="26" y="67"/>
                </a:lnTo>
                <a:lnTo>
                  <a:pt x="22" y="67"/>
                </a:lnTo>
                <a:lnTo>
                  <a:pt x="18" y="67"/>
                </a:lnTo>
                <a:lnTo>
                  <a:pt x="11" y="67"/>
                </a:lnTo>
                <a:lnTo>
                  <a:pt x="7" y="64"/>
                </a:lnTo>
                <a:lnTo>
                  <a:pt x="3" y="60"/>
                </a:lnTo>
                <a:lnTo>
                  <a:pt x="0" y="52"/>
                </a:lnTo>
                <a:lnTo>
                  <a:pt x="0" y="49"/>
                </a:lnTo>
                <a:lnTo>
                  <a:pt x="3" y="45"/>
                </a:lnTo>
                <a:lnTo>
                  <a:pt x="7" y="37"/>
                </a:lnTo>
                <a:lnTo>
                  <a:pt x="15" y="34"/>
                </a:lnTo>
                <a:lnTo>
                  <a:pt x="22" y="30"/>
                </a:lnTo>
                <a:lnTo>
                  <a:pt x="37" y="22"/>
                </a:lnTo>
                <a:lnTo>
                  <a:pt x="37" y="11"/>
                </a:lnTo>
                <a:lnTo>
                  <a:pt x="33" y="7"/>
                </a:lnTo>
                <a:lnTo>
                  <a:pt x="30" y="3"/>
                </a:lnTo>
                <a:lnTo>
                  <a:pt x="26" y="3"/>
                </a:lnTo>
                <a:lnTo>
                  <a:pt x="22" y="3"/>
                </a:lnTo>
                <a:lnTo>
                  <a:pt x="18" y="7"/>
                </a:lnTo>
                <a:lnTo>
                  <a:pt x="15" y="11"/>
                </a:lnTo>
                <a:lnTo>
                  <a:pt x="15" y="15"/>
                </a:lnTo>
                <a:lnTo>
                  <a:pt x="15" y="18"/>
                </a:lnTo>
                <a:lnTo>
                  <a:pt x="15" y="22"/>
                </a:lnTo>
                <a:lnTo>
                  <a:pt x="11" y="22"/>
                </a:lnTo>
                <a:lnTo>
                  <a:pt x="7" y="22"/>
                </a:lnTo>
                <a:lnTo>
                  <a:pt x="3" y="18"/>
                </a:lnTo>
                <a:lnTo>
                  <a:pt x="3" y="15"/>
                </a:lnTo>
                <a:lnTo>
                  <a:pt x="7" y="11"/>
                </a:lnTo>
                <a:lnTo>
                  <a:pt x="11" y="3"/>
                </a:lnTo>
                <a:lnTo>
                  <a:pt x="18" y="0"/>
                </a:lnTo>
                <a:lnTo>
                  <a:pt x="30" y="0"/>
                </a:lnTo>
                <a:lnTo>
                  <a:pt x="37" y="0"/>
                </a:lnTo>
                <a:lnTo>
                  <a:pt x="45" y="0"/>
                </a:lnTo>
                <a:lnTo>
                  <a:pt x="48" y="3"/>
                </a:lnTo>
                <a:lnTo>
                  <a:pt x="48" y="7"/>
                </a:lnTo>
                <a:lnTo>
                  <a:pt x="52" y="15"/>
                </a:lnTo>
                <a:lnTo>
                  <a:pt x="52" y="22"/>
                </a:lnTo>
                <a:lnTo>
                  <a:pt x="52" y="45"/>
                </a:lnTo>
                <a:lnTo>
                  <a:pt x="52" y="52"/>
                </a:lnTo>
                <a:lnTo>
                  <a:pt x="52" y="56"/>
                </a:lnTo>
                <a:lnTo>
                  <a:pt x="52" y="60"/>
                </a:lnTo>
                <a:lnTo>
                  <a:pt x="56" y="60"/>
                </a:lnTo>
                <a:lnTo>
                  <a:pt x="60" y="56"/>
                </a:lnTo>
                <a:lnTo>
                  <a:pt x="63" y="56"/>
                </a:lnTo>
                <a:lnTo>
                  <a:pt x="52" y="67"/>
                </a:lnTo>
                <a:lnTo>
                  <a:pt x="45" y="67"/>
                </a:lnTo>
                <a:lnTo>
                  <a:pt x="41" y="67"/>
                </a:lnTo>
                <a:lnTo>
                  <a:pt x="37" y="64"/>
                </a:lnTo>
                <a:lnTo>
                  <a:pt x="37" y="56"/>
                </a:lnTo>
                <a:close/>
                <a:moveTo>
                  <a:pt x="37" y="52"/>
                </a:moveTo>
                <a:lnTo>
                  <a:pt x="37" y="30"/>
                </a:lnTo>
                <a:lnTo>
                  <a:pt x="30" y="30"/>
                </a:lnTo>
                <a:lnTo>
                  <a:pt x="26" y="34"/>
                </a:lnTo>
                <a:lnTo>
                  <a:pt x="18" y="37"/>
                </a:lnTo>
                <a:lnTo>
                  <a:pt x="15" y="41"/>
                </a:lnTo>
                <a:lnTo>
                  <a:pt x="15" y="45"/>
                </a:lnTo>
                <a:lnTo>
                  <a:pt x="15" y="49"/>
                </a:lnTo>
                <a:lnTo>
                  <a:pt x="15" y="52"/>
                </a:lnTo>
                <a:lnTo>
                  <a:pt x="15" y="56"/>
                </a:lnTo>
                <a:lnTo>
                  <a:pt x="18" y="60"/>
                </a:lnTo>
                <a:lnTo>
                  <a:pt x="22" y="60"/>
                </a:lnTo>
                <a:lnTo>
                  <a:pt x="30" y="56"/>
                </a:lnTo>
                <a:lnTo>
                  <a:pt x="37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9" name="Freeform 74"/>
          <p:cNvSpPr>
            <a:spLocks/>
          </p:cNvSpPr>
          <p:nvPr/>
        </p:nvSpPr>
        <p:spPr bwMode="auto">
          <a:xfrm>
            <a:off x="4486275" y="3959225"/>
            <a:ext cx="93663" cy="112713"/>
          </a:xfrm>
          <a:custGeom>
            <a:avLst/>
            <a:gdLst>
              <a:gd name="T0" fmla="*/ 2147483647 w 56"/>
              <a:gd name="T1" fmla="*/ 2147483647 h 67"/>
              <a:gd name="T2" fmla="*/ 2147483647 w 56"/>
              <a:gd name="T3" fmla="*/ 2147483647 h 67"/>
              <a:gd name="T4" fmla="*/ 2147483647 w 56"/>
              <a:gd name="T5" fmla="*/ 2147483647 h 67"/>
              <a:gd name="T6" fmla="*/ 2147483647 w 56"/>
              <a:gd name="T7" fmla="*/ 2147483647 h 67"/>
              <a:gd name="T8" fmla="*/ 2147483647 w 56"/>
              <a:gd name="T9" fmla="*/ 2147483647 h 67"/>
              <a:gd name="T10" fmla="*/ 2147483647 w 56"/>
              <a:gd name="T11" fmla="*/ 2147483647 h 67"/>
              <a:gd name="T12" fmla="*/ 2147483647 w 56"/>
              <a:gd name="T13" fmla="*/ 2147483647 h 67"/>
              <a:gd name="T14" fmla="*/ 2147483647 w 56"/>
              <a:gd name="T15" fmla="*/ 2147483647 h 67"/>
              <a:gd name="T16" fmla="*/ 0 w 56"/>
              <a:gd name="T17" fmla="*/ 2147483647 h 67"/>
              <a:gd name="T18" fmla="*/ 0 w 56"/>
              <a:gd name="T19" fmla="*/ 2147483647 h 67"/>
              <a:gd name="T20" fmla="*/ 2147483647 w 56"/>
              <a:gd name="T21" fmla="*/ 2147483647 h 67"/>
              <a:gd name="T22" fmla="*/ 2147483647 w 56"/>
              <a:gd name="T23" fmla="*/ 2147483647 h 67"/>
              <a:gd name="T24" fmla="*/ 2147483647 w 56"/>
              <a:gd name="T25" fmla="*/ 2147483647 h 67"/>
              <a:gd name="T26" fmla="*/ 2147483647 w 56"/>
              <a:gd name="T27" fmla="*/ 0 h 67"/>
              <a:gd name="T28" fmla="*/ 2147483647 w 56"/>
              <a:gd name="T29" fmla="*/ 0 h 67"/>
              <a:gd name="T30" fmla="*/ 2147483647 w 56"/>
              <a:gd name="T31" fmla="*/ 0 h 67"/>
              <a:gd name="T32" fmla="*/ 2147483647 w 56"/>
              <a:gd name="T33" fmla="*/ 2147483647 h 67"/>
              <a:gd name="T34" fmla="*/ 2147483647 w 56"/>
              <a:gd name="T35" fmla="*/ 2147483647 h 67"/>
              <a:gd name="T36" fmla="*/ 2147483647 w 56"/>
              <a:gd name="T37" fmla="*/ 2147483647 h 67"/>
              <a:gd name="T38" fmla="*/ 2147483647 w 56"/>
              <a:gd name="T39" fmla="*/ 2147483647 h 67"/>
              <a:gd name="T40" fmla="*/ 2147483647 w 56"/>
              <a:gd name="T41" fmla="*/ 2147483647 h 67"/>
              <a:gd name="T42" fmla="*/ 2147483647 w 56"/>
              <a:gd name="T43" fmla="*/ 2147483647 h 67"/>
              <a:gd name="T44" fmla="*/ 2147483647 w 56"/>
              <a:gd name="T45" fmla="*/ 2147483647 h 67"/>
              <a:gd name="T46" fmla="*/ 2147483647 w 56"/>
              <a:gd name="T47" fmla="*/ 2147483647 h 67"/>
              <a:gd name="T48" fmla="*/ 2147483647 w 56"/>
              <a:gd name="T49" fmla="*/ 2147483647 h 67"/>
              <a:gd name="T50" fmla="*/ 2147483647 w 56"/>
              <a:gd name="T51" fmla="*/ 2147483647 h 67"/>
              <a:gd name="T52" fmla="*/ 2147483647 w 56"/>
              <a:gd name="T53" fmla="*/ 2147483647 h 67"/>
              <a:gd name="T54" fmla="*/ 2147483647 w 56"/>
              <a:gd name="T55" fmla="*/ 2147483647 h 67"/>
              <a:gd name="T56" fmla="*/ 2147483647 w 56"/>
              <a:gd name="T57" fmla="*/ 2147483647 h 67"/>
              <a:gd name="T58" fmla="*/ 2147483647 w 56"/>
              <a:gd name="T59" fmla="*/ 2147483647 h 67"/>
              <a:gd name="T60" fmla="*/ 2147483647 w 56"/>
              <a:gd name="T61" fmla="*/ 2147483647 h 67"/>
              <a:gd name="T62" fmla="*/ 2147483647 w 56"/>
              <a:gd name="T63" fmla="*/ 2147483647 h 67"/>
              <a:gd name="T64" fmla="*/ 2147483647 w 56"/>
              <a:gd name="T65" fmla="*/ 2147483647 h 67"/>
              <a:gd name="T66" fmla="*/ 2147483647 w 56"/>
              <a:gd name="T67" fmla="*/ 2147483647 h 67"/>
              <a:gd name="T68" fmla="*/ 2147483647 w 56"/>
              <a:gd name="T69" fmla="*/ 2147483647 h 67"/>
              <a:gd name="T70" fmla="*/ 2147483647 w 56"/>
              <a:gd name="T71" fmla="*/ 2147483647 h 67"/>
              <a:gd name="T72" fmla="*/ 2147483647 w 56"/>
              <a:gd name="T73" fmla="*/ 2147483647 h 67"/>
              <a:gd name="T74" fmla="*/ 2147483647 w 56"/>
              <a:gd name="T75" fmla="*/ 2147483647 h 67"/>
              <a:gd name="T76" fmla="*/ 2147483647 w 56"/>
              <a:gd name="T77" fmla="*/ 2147483647 h 67"/>
              <a:gd name="T78" fmla="*/ 2147483647 w 56"/>
              <a:gd name="T79" fmla="*/ 2147483647 h 67"/>
              <a:gd name="T80" fmla="*/ 2147483647 w 56"/>
              <a:gd name="T81" fmla="*/ 2147483647 h 67"/>
              <a:gd name="T82" fmla="*/ 2147483647 w 56"/>
              <a:gd name="T83" fmla="*/ 2147483647 h 67"/>
              <a:gd name="T84" fmla="*/ 2147483647 w 56"/>
              <a:gd name="T85" fmla="*/ 2147483647 h 67"/>
              <a:gd name="T86" fmla="*/ 2147483647 w 56"/>
              <a:gd name="T87" fmla="*/ 2147483647 h 6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6"/>
              <a:gd name="T133" fmla="*/ 0 h 67"/>
              <a:gd name="T134" fmla="*/ 56 w 56"/>
              <a:gd name="T135" fmla="*/ 67 h 6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6" h="67">
                <a:moveTo>
                  <a:pt x="56" y="41"/>
                </a:moveTo>
                <a:lnTo>
                  <a:pt x="53" y="52"/>
                </a:lnTo>
                <a:lnTo>
                  <a:pt x="45" y="60"/>
                </a:lnTo>
                <a:lnTo>
                  <a:pt x="38" y="67"/>
                </a:lnTo>
                <a:lnTo>
                  <a:pt x="30" y="67"/>
                </a:lnTo>
                <a:lnTo>
                  <a:pt x="19" y="67"/>
                </a:lnTo>
                <a:lnTo>
                  <a:pt x="8" y="60"/>
                </a:lnTo>
                <a:lnTo>
                  <a:pt x="4" y="52"/>
                </a:lnTo>
                <a:lnTo>
                  <a:pt x="0" y="45"/>
                </a:lnTo>
                <a:lnTo>
                  <a:pt x="0" y="34"/>
                </a:lnTo>
                <a:lnTo>
                  <a:pt x="4" y="22"/>
                </a:lnTo>
                <a:lnTo>
                  <a:pt x="4" y="15"/>
                </a:lnTo>
                <a:lnTo>
                  <a:pt x="11" y="7"/>
                </a:lnTo>
                <a:lnTo>
                  <a:pt x="19" y="0"/>
                </a:lnTo>
                <a:lnTo>
                  <a:pt x="34" y="0"/>
                </a:lnTo>
                <a:lnTo>
                  <a:pt x="41" y="0"/>
                </a:lnTo>
                <a:lnTo>
                  <a:pt x="49" y="3"/>
                </a:lnTo>
                <a:lnTo>
                  <a:pt x="53" y="7"/>
                </a:lnTo>
                <a:lnTo>
                  <a:pt x="53" y="15"/>
                </a:lnTo>
                <a:lnTo>
                  <a:pt x="53" y="18"/>
                </a:lnTo>
                <a:lnTo>
                  <a:pt x="49" y="18"/>
                </a:lnTo>
                <a:lnTo>
                  <a:pt x="45" y="18"/>
                </a:lnTo>
                <a:lnTo>
                  <a:pt x="41" y="18"/>
                </a:lnTo>
                <a:lnTo>
                  <a:pt x="41" y="15"/>
                </a:lnTo>
                <a:lnTo>
                  <a:pt x="41" y="11"/>
                </a:lnTo>
                <a:lnTo>
                  <a:pt x="38" y="7"/>
                </a:lnTo>
                <a:lnTo>
                  <a:pt x="38" y="3"/>
                </a:lnTo>
                <a:lnTo>
                  <a:pt x="34" y="3"/>
                </a:lnTo>
                <a:lnTo>
                  <a:pt x="30" y="3"/>
                </a:lnTo>
                <a:lnTo>
                  <a:pt x="23" y="3"/>
                </a:lnTo>
                <a:lnTo>
                  <a:pt x="19" y="7"/>
                </a:lnTo>
                <a:lnTo>
                  <a:pt x="15" y="15"/>
                </a:lnTo>
                <a:lnTo>
                  <a:pt x="15" y="26"/>
                </a:lnTo>
                <a:lnTo>
                  <a:pt x="15" y="37"/>
                </a:lnTo>
                <a:lnTo>
                  <a:pt x="19" y="49"/>
                </a:lnTo>
                <a:lnTo>
                  <a:pt x="26" y="52"/>
                </a:lnTo>
                <a:lnTo>
                  <a:pt x="34" y="56"/>
                </a:lnTo>
                <a:lnTo>
                  <a:pt x="41" y="56"/>
                </a:lnTo>
                <a:lnTo>
                  <a:pt x="49" y="52"/>
                </a:lnTo>
                <a:lnTo>
                  <a:pt x="53" y="49"/>
                </a:lnTo>
                <a:lnTo>
                  <a:pt x="56" y="37"/>
                </a:lnTo>
                <a:lnTo>
                  <a:pt x="56" y="4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0" name="Freeform 75"/>
          <p:cNvSpPr>
            <a:spLocks/>
          </p:cNvSpPr>
          <p:nvPr/>
        </p:nvSpPr>
        <p:spPr bwMode="auto">
          <a:xfrm>
            <a:off x="4592638" y="3897313"/>
            <a:ext cx="125412" cy="174625"/>
          </a:xfrm>
          <a:custGeom>
            <a:avLst/>
            <a:gdLst>
              <a:gd name="T0" fmla="*/ 2147483647 w 75"/>
              <a:gd name="T1" fmla="*/ 2147483647 h 105"/>
              <a:gd name="T2" fmla="*/ 2147483647 w 75"/>
              <a:gd name="T3" fmla="*/ 2147483647 h 105"/>
              <a:gd name="T4" fmla="*/ 2147483647 w 75"/>
              <a:gd name="T5" fmla="*/ 2147483647 h 105"/>
              <a:gd name="T6" fmla="*/ 2147483647 w 75"/>
              <a:gd name="T7" fmla="*/ 2147483647 h 105"/>
              <a:gd name="T8" fmla="*/ 2147483647 w 75"/>
              <a:gd name="T9" fmla="*/ 2147483647 h 105"/>
              <a:gd name="T10" fmla="*/ 2147483647 w 75"/>
              <a:gd name="T11" fmla="*/ 2147483647 h 105"/>
              <a:gd name="T12" fmla="*/ 2147483647 w 75"/>
              <a:gd name="T13" fmla="*/ 2147483647 h 105"/>
              <a:gd name="T14" fmla="*/ 2147483647 w 75"/>
              <a:gd name="T15" fmla="*/ 2147483647 h 105"/>
              <a:gd name="T16" fmla="*/ 2147483647 w 75"/>
              <a:gd name="T17" fmla="*/ 2147483647 h 105"/>
              <a:gd name="T18" fmla="*/ 2147483647 w 75"/>
              <a:gd name="T19" fmla="*/ 2147483647 h 105"/>
              <a:gd name="T20" fmla="*/ 2147483647 w 75"/>
              <a:gd name="T21" fmla="*/ 2147483647 h 105"/>
              <a:gd name="T22" fmla="*/ 2147483647 w 75"/>
              <a:gd name="T23" fmla="*/ 2147483647 h 105"/>
              <a:gd name="T24" fmla="*/ 2147483647 w 75"/>
              <a:gd name="T25" fmla="*/ 2147483647 h 105"/>
              <a:gd name="T26" fmla="*/ 2147483647 w 75"/>
              <a:gd name="T27" fmla="*/ 2147483647 h 105"/>
              <a:gd name="T28" fmla="*/ 2147483647 w 75"/>
              <a:gd name="T29" fmla="*/ 2147483647 h 105"/>
              <a:gd name="T30" fmla="*/ 2147483647 w 75"/>
              <a:gd name="T31" fmla="*/ 2147483647 h 105"/>
              <a:gd name="T32" fmla="*/ 2147483647 w 75"/>
              <a:gd name="T33" fmla="*/ 2147483647 h 105"/>
              <a:gd name="T34" fmla="*/ 2147483647 w 75"/>
              <a:gd name="T35" fmla="*/ 2147483647 h 105"/>
              <a:gd name="T36" fmla="*/ 2147483647 w 75"/>
              <a:gd name="T37" fmla="*/ 2147483647 h 105"/>
              <a:gd name="T38" fmla="*/ 2147483647 w 75"/>
              <a:gd name="T39" fmla="*/ 2147483647 h 105"/>
              <a:gd name="T40" fmla="*/ 2147483647 w 75"/>
              <a:gd name="T41" fmla="*/ 2147483647 h 105"/>
              <a:gd name="T42" fmla="*/ 2147483647 w 75"/>
              <a:gd name="T43" fmla="*/ 2147483647 h 105"/>
              <a:gd name="T44" fmla="*/ 0 w 75"/>
              <a:gd name="T45" fmla="*/ 2147483647 h 105"/>
              <a:gd name="T46" fmla="*/ 2147483647 w 75"/>
              <a:gd name="T47" fmla="*/ 2147483647 h 105"/>
              <a:gd name="T48" fmla="*/ 2147483647 w 75"/>
              <a:gd name="T49" fmla="*/ 2147483647 h 105"/>
              <a:gd name="T50" fmla="*/ 2147483647 w 75"/>
              <a:gd name="T51" fmla="*/ 2147483647 h 105"/>
              <a:gd name="T52" fmla="*/ 2147483647 w 75"/>
              <a:gd name="T53" fmla="*/ 2147483647 h 105"/>
              <a:gd name="T54" fmla="*/ 2147483647 w 75"/>
              <a:gd name="T55" fmla="*/ 2147483647 h 105"/>
              <a:gd name="T56" fmla="*/ 2147483647 w 75"/>
              <a:gd name="T57" fmla="*/ 2147483647 h 105"/>
              <a:gd name="T58" fmla="*/ 2147483647 w 75"/>
              <a:gd name="T59" fmla="*/ 2147483647 h 105"/>
              <a:gd name="T60" fmla="*/ 0 w 75"/>
              <a:gd name="T61" fmla="*/ 2147483647 h 105"/>
              <a:gd name="T62" fmla="*/ 2147483647 w 75"/>
              <a:gd name="T63" fmla="*/ 0 h 10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5"/>
              <a:gd name="T97" fmla="*/ 0 h 105"/>
              <a:gd name="T98" fmla="*/ 75 w 75"/>
              <a:gd name="T99" fmla="*/ 105 h 10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5" h="105">
                <a:moveTo>
                  <a:pt x="23" y="0"/>
                </a:moveTo>
                <a:lnTo>
                  <a:pt x="23" y="68"/>
                </a:lnTo>
                <a:lnTo>
                  <a:pt x="41" y="53"/>
                </a:lnTo>
                <a:lnTo>
                  <a:pt x="45" y="49"/>
                </a:lnTo>
                <a:lnTo>
                  <a:pt x="49" y="45"/>
                </a:lnTo>
                <a:lnTo>
                  <a:pt x="49" y="41"/>
                </a:lnTo>
                <a:lnTo>
                  <a:pt x="45" y="41"/>
                </a:lnTo>
                <a:lnTo>
                  <a:pt x="41" y="38"/>
                </a:lnTo>
                <a:lnTo>
                  <a:pt x="71" y="38"/>
                </a:lnTo>
                <a:lnTo>
                  <a:pt x="68" y="41"/>
                </a:lnTo>
                <a:lnTo>
                  <a:pt x="60" y="41"/>
                </a:lnTo>
                <a:lnTo>
                  <a:pt x="56" y="45"/>
                </a:lnTo>
                <a:lnTo>
                  <a:pt x="53" y="49"/>
                </a:lnTo>
                <a:lnTo>
                  <a:pt x="34" y="64"/>
                </a:lnTo>
                <a:lnTo>
                  <a:pt x="53" y="87"/>
                </a:lnTo>
                <a:lnTo>
                  <a:pt x="60" y="94"/>
                </a:lnTo>
                <a:lnTo>
                  <a:pt x="64" y="98"/>
                </a:lnTo>
                <a:lnTo>
                  <a:pt x="68" y="102"/>
                </a:lnTo>
                <a:lnTo>
                  <a:pt x="71" y="102"/>
                </a:lnTo>
                <a:lnTo>
                  <a:pt x="75" y="102"/>
                </a:lnTo>
                <a:lnTo>
                  <a:pt x="75" y="105"/>
                </a:lnTo>
                <a:lnTo>
                  <a:pt x="41" y="105"/>
                </a:lnTo>
                <a:lnTo>
                  <a:pt x="45" y="102"/>
                </a:lnTo>
                <a:lnTo>
                  <a:pt x="49" y="102"/>
                </a:lnTo>
                <a:lnTo>
                  <a:pt x="49" y="98"/>
                </a:lnTo>
                <a:lnTo>
                  <a:pt x="45" y="94"/>
                </a:lnTo>
                <a:lnTo>
                  <a:pt x="23" y="68"/>
                </a:lnTo>
                <a:lnTo>
                  <a:pt x="23" y="90"/>
                </a:lnTo>
                <a:lnTo>
                  <a:pt x="23" y="94"/>
                </a:lnTo>
                <a:lnTo>
                  <a:pt x="23" y="98"/>
                </a:lnTo>
                <a:lnTo>
                  <a:pt x="26" y="102"/>
                </a:lnTo>
                <a:lnTo>
                  <a:pt x="30" y="102"/>
                </a:lnTo>
                <a:lnTo>
                  <a:pt x="34" y="105"/>
                </a:lnTo>
                <a:lnTo>
                  <a:pt x="0" y="105"/>
                </a:lnTo>
                <a:lnTo>
                  <a:pt x="4" y="102"/>
                </a:lnTo>
                <a:lnTo>
                  <a:pt x="7" y="102"/>
                </a:lnTo>
                <a:lnTo>
                  <a:pt x="11" y="98"/>
                </a:lnTo>
                <a:lnTo>
                  <a:pt x="11" y="94"/>
                </a:lnTo>
                <a:lnTo>
                  <a:pt x="11" y="90"/>
                </a:lnTo>
                <a:lnTo>
                  <a:pt x="11" y="30"/>
                </a:lnTo>
                <a:lnTo>
                  <a:pt x="11" y="19"/>
                </a:lnTo>
                <a:lnTo>
                  <a:pt x="11" y="11"/>
                </a:lnTo>
                <a:lnTo>
                  <a:pt x="7" y="8"/>
                </a:lnTo>
                <a:lnTo>
                  <a:pt x="4" y="8"/>
                </a:lnTo>
                <a:lnTo>
                  <a:pt x="4" y="11"/>
                </a:lnTo>
                <a:lnTo>
                  <a:pt x="0" y="8"/>
                </a:lnTo>
                <a:lnTo>
                  <a:pt x="19" y="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1" name="Freeform 76"/>
          <p:cNvSpPr>
            <a:spLocks/>
          </p:cNvSpPr>
          <p:nvPr/>
        </p:nvSpPr>
        <p:spPr bwMode="auto">
          <a:xfrm>
            <a:off x="4730750" y="3959225"/>
            <a:ext cx="74613" cy="112713"/>
          </a:xfrm>
          <a:custGeom>
            <a:avLst/>
            <a:gdLst>
              <a:gd name="T0" fmla="*/ 2147483647 w 45"/>
              <a:gd name="T1" fmla="*/ 0 h 67"/>
              <a:gd name="T2" fmla="*/ 2147483647 w 45"/>
              <a:gd name="T3" fmla="*/ 2147483647 h 67"/>
              <a:gd name="T4" fmla="*/ 2147483647 w 45"/>
              <a:gd name="T5" fmla="*/ 2147483647 h 67"/>
              <a:gd name="T6" fmla="*/ 2147483647 w 45"/>
              <a:gd name="T7" fmla="*/ 2147483647 h 67"/>
              <a:gd name="T8" fmla="*/ 2147483647 w 45"/>
              <a:gd name="T9" fmla="*/ 2147483647 h 67"/>
              <a:gd name="T10" fmla="*/ 2147483647 w 45"/>
              <a:gd name="T11" fmla="*/ 2147483647 h 67"/>
              <a:gd name="T12" fmla="*/ 2147483647 w 45"/>
              <a:gd name="T13" fmla="*/ 2147483647 h 67"/>
              <a:gd name="T14" fmla="*/ 2147483647 w 45"/>
              <a:gd name="T15" fmla="*/ 2147483647 h 67"/>
              <a:gd name="T16" fmla="*/ 2147483647 w 45"/>
              <a:gd name="T17" fmla="*/ 2147483647 h 67"/>
              <a:gd name="T18" fmla="*/ 2147483647 w 45"/>
              <a:gd name="T19" fmla="*/ 2147483647 h 67"/>
              <a:gd name="T20" fmla="*/ 2147483647 w 45"/>
              <a:gd name="T21" fmla="*/ 2147483647 h 67"/>
              <a:gd name="T22" fmla="*/ 2147483647 w 45"/>
              <a:gd name="T23" fmla="*/ 2147483647 h 67"/>
              <a:gd name="T24" fmla="*/ 2147483647 w 45"/>
              <a:gd name="T25" fmla="*/ 2147483647 h 67"/>
              <a:gd name="T26" fmla="*/ 2147483647 w 45"/>
              <a:gd name="T27" fmla="*/ 2147483647 h 67"/>
              <a:gd name="T28" fmla="*/ 2147483647 w 45"/>
              <a:gd name="T29" fmla="*/ 2147483647 h 67"/>
              <a:gd name="T30" fmla="*/ 2147483647 w 45"/>
              <a:gd name="T31" fmla="*/ 2147483647 h 67"/>
              <a:gd name="T32" fmla="*/ 2147483647 w 45"/>
              <a:gd name="T33" fmla="*/ 2147483647 h 67"/>
              <a:gd name="T34" fmla="*/ 2147483647 w 45"/>
              <a:gd name="T35" fmla="*/ 2147483647 h 67"/>
              <a:gd name="T36" fmla="*/ 2147483647 w 45"/>
              <a:gd name="T37" fmla="*/ 2147483647 h 67"/>
              <a:gd name="T38" fmla="*/ 2147483647 w 45"/>
              <a:gd name="T39" fmla="*/ 2147483647 h 67"/>
              <a:gd name="T40" fmla="*/ 2147483647 w 45"/>
              <a:gd name="T41" fmla="*/ 2147483647 h 67"/>
              <a:gd name="T42" fmla="*/ 2147483647 w 45"/>
              <a:gd name="T43" fmla="*/ 2147483647 h 67"/>
              <a:gd name="T44" fmla="*/ 2147483647 w 45"/>
              <a:gd name="T45" fmla="*/ 2147483647 h 67"/>
              <a:gd name="T46" fmla="*/ 2147483647 w 45"/>
              <a:gd name="T47" fmla="*/ 2147483647 h 67"/>
              <a:gd name="T48" fmla="*/ 2147483647 w 45"/>
              <a:gd name="T49" fmla="*/ 2147483647 h 67"/>
              <a:gd name="T50" fmla="*/ 2147483647 w 45"/>
              <a:gd name="T51" fmla="*/ 2147483647 h 67"/>
              <a:gd name="T52" fmla="*/ 2147483647 w 45"/>
              <a:gd name="T53" fmla="*/ 2147483647 h 67"/>
              <a:gd name="T54" fmla="*/ 2147483647 w 45"/>
              <a:gd name="T55" fmla="*/ 2147483647 h 67"/>
              <a:gd name="T56" fmla="*/ 0 w 45"/>
              <a:gd name="T57" fmla="*/ 2147483647 h 67"/>
              <a:gd name="T58" fmla="*/ 0 w 45"/>
              <a:gd name="T59" fmla="*/ 2147483647 h 67"/>
              <a:gd name="T60" fmla="*/ 0 w 45"/>
              <a:gd name="T61" fmla="*/ 2147483647 h 67"/>
              <a:gd name="T62" fmla="*/ 0 w 45"/>
              <a:gd name="T63" fmla="*/ 2147483647 h 67"/>
              <a:gd name="T64" fmla="*/ 2147483647 w 45"/>
              <a:gd name="T65" fmla="*/ 2147483647 h 67"/>
              <a:gd name="T66" fmla="*/ 2147483647 w 45"/>
              <a:gd name="T67" fmla="*/ 2147483647 h 67"/>
              <a:gd name="T68" fmla="*/ 2147483647 w 45"/>
              <a:gd name="T69" fmla="*/ 2147483647 h 67"/>
              <a:gd name="T70" fmla="*/ 2147483647 w 45"/>
              <a:gd name="T71" fmla="*/ 2147483647 h 67"/>
              <a:gd name="T72" fmla="*/ 2147483647 w 45"/>
              <a:gd name="T73" fmla="*/ 2147483647 h 67"/>
              <a:gd name="T74" fmla="*/ 2147483647 w 45"/>
              <a:gd name="T75" fmla="*/ 2147483647 h 67"/>
              <a:gd name="T76" fmla="*/ 2147483647 w 45"/>
              <a:gd name="T77" fmla="*/ 2147483647 h 67"/>
              <a:gd name="T78" fmla="*/ 2147483647 w 45"/>
              <a:gd name="T79" fmla="*/ 2147483647 h 67"/>
              <a:gd name="T80" fmla="*/ 2147483647 w 45"/>
              <a:gd name="T81" fmla="*/ 2147483647 h 67"/>
              <a:gd name="T82" fmla="*/ 2147483647 w 45"/>
              <a:gd name="T83" fmla="*/ 2147483647 h 67"/>
              <a:gd name="T84" fmla="*/ 2147483647 w 45"/>
              <a:gd name="T85" fmla="*/ 2147483647 h 67"/>
              <a:gd name="T86" fmla="*/ 2147483647 w 45"/>
              <a:gd name="T87" fmla="*/ 2147483647 h 67"/>
              <a:gd name="T88" fmla="*/ 2147483647 w 45"/>
              <a:gd name="T89" fmla="*/ 2147483647 h 67"/>
              <a:gd name="T90" fmla="*/ 2147483647 w 45"/>
              <a:gd name="T91" fmla="*/ 2147483647 h 67"/>
              <a:gd name="T92" fmla="*/ 0 w 45"/>
              <a:gd name="T93" fmla="*/ 2147483647 h 67"/>
              <a:gd name="T94" fmla="*/ 0 w 45"/>
              <a:gd name="T95" fmla="*/ 2147483647 h 67"/>
              <a:gd name="T96" fmla="*/ 0 w 45"/>
              <a:gd name="T97" fmla="*/ 2147483647 h 67"/>
              <a:gd name="T98" fmla="*/ 2147483647 w 45"/>
              <a:gd name="T99" fmla="*/ 2147483647 h 67"/>
              <a:gd name="T100" fmla="*/ 2147483647 w 45"/>
              <a:gd name="T101" fmla="*/ 0 h 67"/>
              <a:gd name="T102" fmla="*/ 2147483647 w 45"/>
              <a:gd name="T103" fmla="*/ 0 h 67"/>
              <a:gd name="T104" fmla="*/ 2147483647 w 45"/>
              <a:gd name="T105" fmla="*/ 0 h 67"/>
              <a:gd name="T106" fmla="*/ 2147483647 w 45"/>
              <a:gd name="T107" fmla="*/ 0 h 67"/>
              <a:gd name="T108" fmla="*/ 2147483647 w 45"/>
              <a:gd name="T109" fmla="*/ 0 h 67"/>
              <a:gd name="T110" fmla="*/ 2147483647 w 45"/>
              <a:gd name="T111" fmla="*/ 0 h 67"/>
              <a:gd name="T112" fmla="*/ 2147483647 w 45"/>
              <a:gd name="T113" fmla="*/ 0 h 67"/>
              <a:gd name="T114" fmla="*/ 2147483647 w 45"/>
              <a:gd name="T115" fmla="*/ 0 h 67"/>
              <a:gd name="T116" fmla="*/ 2147483647 w 45"/>
              <a:gd name="T117" fmla="*/ 0 h 67"/>
              <a:gd name="T118" fmla="*/ 2147483647 w 45"/>
              <a:gd name="T119" fmla="*/ 0 h 67"/>
              <a:gd name="T120" fmla="*/ 2147483647 w 45"/>
              <a:gd name="T121" fmla="*/ 0 h 6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"/>
              <a:gd name="T184" fmla="*/ 0 h 67"/>
              <a:gd name="T185" fmla="*/ 45 w 45"/>
              <a:gd name="T186" fmla="*/ 67 h 6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" h="67">
                <a:moveTo>
                  <a:pt x="41" y="0"/>
                </a:moveTo>
                <a:lnTo>
                  <a:pt x="41" y="22"/>
                </a:lnTo>
                <a:lnTo>
                  <a:pt x="37" y="22"/>
                </a:lnTo>
                <a:lnTo>
                  <a:pt x="37" y="11"/>
                </a:lnTo>
                <a:lnTo>
                  <a:pt x="30" y="7"/>
                </a:lnTo>
                <a:lnTo>
                  <a:pt x="26" y="3"/>
                </a:lnTo>
                <a:lnTo>
                  <a:pt x="22" y="3"/>
                </a:lnTo>
                <a:lnTo>
                  <a:pt x="15" y="3"/>
                </a:lnTo>
                <a:lnTo>
                  <a:pt x="11" y="7"/>
                </a:lnTo>
                <a:lnTo>
                  <a:pt x="7" y="11"/>
                </a:lnTo>
                <a:lnTo>
                  <a:pt x="11" y="15"/>
                </a:lnTo>
                <a:lnTo>
                  <a:pt x="11" y="18"/>
                </a:lnTo>
                <a:lnTo>
                  <a:pt x="15" y="22"/>
                </a:lnTo>
                <a:lnTo>
                  <a:pt x="18" y="26"/>
                </a:lnTo>
                <a:lnTo>
                  <a:pt x="30" y="30"/>
                </a:lnTo>
                <a:lnTo>
                  <a:pt x="37" y="34"/>
                </a:lnTo>
                <a:lnTo>
                  <a:pt x="45" y="41"/>
                </a:lnTo>
                <a:lnTo>
                  <a:pt x="45" y="49"/>
                </a:lnTo>
                <a:lnTo>
                  <a:pt x="45" y="56"/>
                </a:lnTo>
                <a:lnTo>
                  <a:pt x="37" y="64"/>
                </a:lnTo>
                <a:lnTo>
                  <a:pt x="30" y="67"/>
                </a:lnTo>
                <a:lnTo>
                  <a:pt x="22" y="67"/>
                </a:lnTo>
                <a:lnTo>
                  <a:pt x="15" y="67"/>
                </a:lnTo>
                <a:lnTo>
                  <a:pt x="7" y="67"/>
                </a:lnTo>
                <a:lnTo>
                  <a:pt x="3" y="67"/>
                </a:lnTo>
                <a:lnTo>
                  <a:pt x="0" y="67"/>
                </a:lnTo>
                <a:lnTo>
                  <a:pt x="0" y="45"/>
                </a:lnTo>
                <a:lnTo>
                  <a:pt x="3" y="52"/>
                </a:lnTo>
                <a:lnTo>
                  <a:pt x="11" y="60"/>
                </a:lnTo>
                <a:lnTo>
                  <a:pt x="15" y="64"/>
                </a:lnTo>
                <a:lnTo>
                  <a:pt x="22" y="64"/>
                </a:lnTo>
                <a:lnTo>
                  <a:pt x="26" y="64"/>
                </a:lnTo>
                <a:lnTo>
                  <a:pt x="30" y="60"/>
                </a:lnTo>
                <a:lnTo>
                  <a:pt x="33" y="56"/>
                </a:lnTo>
                <a:lnTo>
                  <a:pt x="33" y="52"/>
                </a:lnTo>
                <a:lnTo>
                  <a:pt x="33" y="49"/>
                </a:lnTo>
                <a:lnTo>
                  <a:pt x="30" y="45"/>
                </a:lnTo>
                <a:lnTo>
                  <a:pt x="26" y="41"/>
                </a:lnTo>
                <a:lnTo>
                  <a:pt x="18" y="37"/>
                </a:lnTo>
                <a:lnTo>
                  <a:pt x="7" y="34"/>
                </a:lnTo>
                <a:lnTo>
                  <a:pt x="3" y="26"/>
                </a:lnTo>
                <a:lnTo>
                  <a:pt x="0" y="22"/>
                </a:lnTo>
                <a:lnTo>
                  <a:pt x="0" y="18"/>
                </a:lnTo>
                <a:lnTo>
                  <a:pt x="0" y="11"/>
                </a:lnTo>
                <a:lnTo>
                  <a:pt x="7" y="3"/>
                </a:lnTo>
                <a:lnTo>
                  <a:pt x="11" y="0"/>
                </a:lnTo>
                <a:lnTo>
                  <a:pt x="22" y="0"/>
                </a:lnTo>
                <a:lnTo>
                  <a:pt x="26" y="0"/>
                </a:lnTo>
                <a:lnTo>
                  <a:pt x="30" y="0"/>
                </a:lnTo>
                <a:lnTo>
                  <a:pt x="33" y="0"/>
                </a:lnTo>
                <a:lnTo>
                  <a:pt x="37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2" name="Freeform 77"/>
          <p:cNvSpPr>
            <a:spLocks/>
          </p:cNvSpPr>
          <p:nvPr/>
        </p:nvSpPr>
        <p:spPr bwMode="auto">
          <a:xfrm>
            <a:off x="4818063" y="3897313"/>
            <a:ext cx="66675" cy="223837"/>
          </a:xfrm>
          <a:custGeom>
            <a:avLst/>
            <a:gdLst>
              <a:gd name="T0" fmla="*/ 0 w 41"/>
              <a:gd name="T1" fmla="*/ 2147483647 h 135"/>
              <a:gd name="T2" fmla="*/ 0 w 41"/>
              <a:gd name="T3" fmla="*/ 0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2147483647 w 41"/>
              <a:gd name="T13" fmla="*/ 2147483647 h 135"/>
              <a:gd name="T14" fmla="*/ 2147483647 w 41"/>
              <a:gd name="T15" fmla="*/ 2147483647 h 135"/>
              <a:gd name="T16" fmla="*/ 2147483647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0 w 41"/>
              <a:gd name="T27" fmla="*/ 2147483647 h 135"/>
              <a:gd name="T28" fmla="*/ 0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0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0" y="4"/>
                </a:moveTo>
                <a:lnTo>
                  <a:pt x="0" y="0"/>
                </a:lnTo>
                <a:lnTo>
                  <a:pt x="11" y="8"/>
                </a:lnTo>
                <a:lnTo>
                  <a:pt x="19" y="15"/>
                </a:lnTo>
                <a:lnTo>
                  <a:pt x="30" y="26"/>
                </a:lnTo>
                <a:lnTo>
                  <a:pt x="34" y="38"/>
                </a:lnTo>
                <a:lnTo>
                  <a:pt x="41" y="53"/>
                </a:lnTo>
                <a:lnTo>
                  <a:pt x="41" y="68"/>
                </a:lnTo>
                <a:lnTo>
                  <a:pt x="41" y="83"/>
                </a:lnTo>
                <a:lnTo>
                  <a:pt x="38" y="98"/>
                </a:lnTo>
                <a:lnTo>
                  <a:pt x="30" y="109"/>
                </a:lnTo>
                <a:lnTo>
                  <a:pt x="23" y="120"/>
                </a:lnTo>
                <a:lnTo>
                  <a:pt x="11" y="132"/>
                </a:lnTo>
                <a:lnTo>
                  <a:pt x="0" y="135"/>
                </a:lnTo>
                <a:lnTo>
                  <a:pt x="0" y="132"/>
                </a:lnTo>
                <a:lnTo>
                  <a:pt x="8" y="128"/>
                </a:lnTo>
                <a:lnTo>
                  <a:pt x="15" y="120"/>
                </a:lnTo>
                <a:lnTo>
                  <a:pt x="23" y="109"/>
                </a:lnTo>
                <a:lnTo>
                  <a:pt x="23" y="98"/>
                </a:lnTo>
                <a:lnTo>
                  <a:pt x="26" y="87"/>
                </a:lnTo>
                <a:lnTo>
                  <a:pt x="26" y="72"/>
                </a:lnTo>
                <a:lnTo>
                  <a:pt x="26" y="56"/>
                </a:lnTo>
                <a:lnTo>
                  <a:pt x="26" y="41"/>
                </a:lnTo>
                <a:lnTo>
                  <a:pt x="23" y="34"/>
                </a:lnTo>
                <a:lnTo>
                  <a:pt x="19" y="26"/>
                </a:lnTo>
                <a:lnTo>
                  <a:pt x="15" y="23"/>
                </a:lnTo>
                <a:lnTo>
                  <a:pt x="11" y="15"/>
                </a:lnTo>
                <a:lnTo>
                  <a:pt x="8" y="11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3" name="Freeform 78"/>
          <p:cNvSpPr>
            <a:spLocks noEditPoints="1"/>
          </p:cNvSpPr>
          <p:nvPr/>
        </p:nvSpPr>
        <p:spPr bwMode="auto">
          <a:xfrm>
            <a:off x="6307138" y="3903663"/>
            <a:ext cx="123825" cy="168275"/>
          </a:xfrm>
          <a:custGeom>
            <a:avLst/>
            <a:gdLst>
              <a:gd name="T0" fmla="*/ 2147483647 w 75"/>
              <a:gd name="T1" fmla="*/ 2147483647 h 101"/>
              <a:gd name="T2" fmla="*/ 2147483647 w 75"/>
              <a:gd name="T3" fmla="*/ 2147483647 h 101"/>
              <a:gd name="T4" fmla="*/ 2147483647 w 75"/>
              <a:gd name="T5" fmla="*/ 2147483647 h 101"/>
              <a:gd name="T6" fmla="*/ 2147483647 w 75"/>
              <a:gd name="T7" fmla="*/ 2147483647 h 101"/>
              <a:gd name="T8" fmla="*/ 2147483647 w 75"/>
              <a:gd name="T9" fmla="*/ 2147483647 h 101"/>
              <a:gd name="T10" fmla="*/ 2147483647 w 75"/>
              <a:gd name="T11" fmla="*/ 2147483647 h 101"/>
              <a:gd name="T12" fmla="*/ 2147483647 w 75"/>
              <a:gd name="T13" fmla="*/ 2147483647 h 101"/>
              <a:gd name="T14" fmla="*/ 2147483647 w 75"/>
              <a:gd name="T15" fmla="*/ 2147483647 h 101"/>
              <a:gd name="T16" fmla="*/ 0 w 75"/>
              <a:gd name="T17" fmla="*/ 2147483647 h 101"/>
              <a:gd name="T18" fmla="*/ 0 w 75"/>
              <a:gd name="T19" fmla="*/ 2147483647 h 101"/>
              <a:gd name="T20" fmla="*/ 2147483647 w 75"/>
              <a:gd name="T21" fmla="*/ 2147483647 h 101"/>
              <a:gd name="T22" fmla="*/ 2147483647 w 75"/>
              <a:gd name="T23" fmla="*/ 2147483647 h 101"/>
              <a:gd name="T24" fmla="*/ 2147483647 w 75"/>
              <a:gd name="T25" fmla="*/ 2147483647 h 101"/>
              <a:gd name="T26" fmla="*/ 2147483647 w 75"/>
              <a:gd name="T27" fmla="*/ 2147483647 h 101"/>
              <a:gd name="T28" fmla="*/ 2147483647 w 75"/>
              <a:gd name="T29" fmla="*/ 2147483647 h 101"/>
              <a:gd name="T30" fmla="*/ 2147483647 w 75"/>
              <a:gd name="T31" fmla="*/ 2147483647 h 101"/>
              <a:gd name="T32" fmla="*/ 2147483647 w 75"/>
              <a:gd name="T33" fmla="*/ 2147483647 h 101"/>
              <a:gd name="T34" fmla="*/ 2147483647 w 75"/>
              <a:gd name="T35" fmla="*/ 2147483647 h 101"/>
              <a:gd name="T36" fmla="*/ 2147483647 w 75"/>
              <a:gd name="T37" fmla="*/ 2147483647 h 101"/>
              <a:gd name="T38" fmla="*/ 2147483647 w 75"/>
              <a:gd name="T39" fmla="*/ 2147483647 h 101"/>
              <a:gd name="T40" fmla="*/ 0 w 75"/>
              <a:gd name="T41" fmla="*/ 2147483647 h 101"/>
              <a:gd name="T42" fmla="*/ 0 w 75"/>
              <a:gd name="T43" fmla="*/ 0 h 101"/>
              <a:gd name="T44" fmla="*/ 2147483647 w 75"/>
              <a:gd name="T45" fmla="*/ 0 h 101"/>
              <a:gd name="T46" fmla="*/ 2147483647 w 75"/>
              <a:gd name="T47" fmla="*/ 0 h 101"/>
              <a:gd name="T48" fmla="*/ 2147483647 w 75"/>
              <a:gd name="T49" fmla="*/ 2147483647 h 101"/>
              <a:gd name="T50" fmla="*/ 2147483647 w 75"/>
              <a:gd name="T51" fmla="*/ 2147483647 h 101"/>
              <a:gd name="T52" fmla="*/ 2147483647 w 75"/>
              <a:gd name="T53" fmla="*/ 2147483647 h 101"/>
              <a:gd name="T54" fmla="*/ 2147483647 w 75"/>
              <a:gd name="T55" fmla="*/ 2147483647 h 101"/>
              <a:gd name="T56" fmla="*/ 2147483647 w 75"/>
              <a:gd name="T57" fmla="*/ 2147483647 h 101"/>
              <a:gd name="T58" fmla="*/ 2147483647 w 75"/>
              <a:gd name="T59" fmla="*/ 2147483647 h 101"/>
              <a:gd name="T60" fmla="*/ 2147483647 w 75"/>
              <a:gd name="T61" fmla="*/ 2147483647 h 101"/>
              <a:gd name="T62" fmla="*/ 2147483647 w 75"/>
              <a:gd name="T63" fmla="*/ 2147483647 h 101"/>
              <a:gd name="T64" fmla="*/ 2147483647 w 75"/>
              <a:gd name="T65" fmla="*/ 2147483647 h 101"/>
              <a:gd name="T66" fmla="*/ 2147483647 w 75"/>
              <a:gd name="T67" fmla="*/ 2147483647 h 101"/>
              <a:gd name="T68" fmla="*/ 2147483647 w 75"/>
              <a:gd name="T69" fmla="*/ 2147483647 h 101"/>
              <a:gd name="T70" fmla="*/ 2147483647 w 75"/>
              <a:gd name="T71" fmla="*/ 2147483647 h 101"/>
              <a:gd name="T72" fmla="*/ 2147483647 w 75"/>
              <a:gd name="T73" fmla="*/ 2147483647 h 101"/>
              <a:gd name="T74" fmla="*/ 2147483647 w 75"/>
              <a:gd name="T75" fmla="*/ 2147483647 h 101"/>
              <a:gd name="T76" fmla="*/ 2147483647 w 75"/>
              <a:gd name="T77" fmla="*/ 2147483647 h 101"/>
              <a:gd name="T78" fmla="*/ 2147483647 w 75"/>
              <a:gd name="T79" fmla="*/ 2147483647 h 101"/>
              <a:gd name="T80" fmla="*/ 2147483647 w 75"/>
              <a:gd name="T81" fmla="*/ 2147483647 h 101"/>
              <a:gd name="T82" fmla="*/ 2147483647 w 75"/>
              <a:gd name="T83" fmla="*/ 2147483647 h 101"/>
              <a:gd name="T84" fmla="*/ 2147483647 w 75"/>
              <a:gd name="T85" fmla="*/ 2147483647 h 101"/>
              <a:gd name="T86" fmla="*/ 2147483647 w 75"/>
              <a:gd name="T87" fmla="*/ 2147483647 h 101"/>
              <a:gd name="T88" fmla="*/ 2147483647 w 75"/>
              <a:gd name="T89" fmla="*/ 2147483647 h 101"/>
              <a:gd name="T90" fmla="*/ 2147483647 w 75"/>
              <a:gd name="T91" fmla="*/ 2147483647 h 101"/>
              <a:gd name="T92" fmla="*/ 2147483647 w 75"/>
              <a:gd name="T93" fmla="*/ 2147483647 h 101"/>
              <a:gd name="T94" fmla="*/ 2147483647 w 75"/>
              <a:gd name="T95" fmla="*/ 2147483647 h 101"/>
              <a:gd name="T96" fmla="*/ 2147483647 w 75"/>
              <a:gd name="T97" fmla="*/ 2147483647 h 101"/>
              <a:gd name="T98" fmla="*/ 2147483647 w 75"/>
              <a:gd name="T99" fmla="*/ 2147483647 h 101"/>
              <a:gd name="T100" fmla="*/ 2147483647 w 75"/>
              <a:gd name="T101" fmla="*/ 2147483647 h 101"/>
              <a:gd name="T102" fmla="*/ 2147483647 w 75"/>
              <a:gd name="T103" fmla="*/ 2147483647 h 101"/>
              <a:gd name="T104" fmla="*/ 2147483647 w 75"/>
              <a:gd name="T105" fmla="*/ 2147483647 h 101"/>
              <a:gd name="T106" fmla="*/ 2147483647 w 75"/>
              <a:gd name="T107" fmla="*/ 2147483647 h 101"/>
              <a:gd name="T108" fmla="*/ 2147483647 w 75"/>
              <a:gd name="T109" fmla="*/ 2147483647 h 10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5"/>
              <a:gd name="T166" fmla="*/ 0 h 101"/>
              <a:gd name="T167" fmla="*/ 75 w 75"/>
              <a:gd name="T168" fmla="*/ 101 h 10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5" h="101">
                <a:moveTo>
                  <a:pt x="26" y="52"/>
                </a:moveTo>
                <a:lnTo>
                  <a:pt x="26" y="83"/>
                </a:lnTo>
                <a:lnTo>
                  <a:pt x="26" y="94"/>
                </a:lnTo>
                <a:lnTo>
                  <a:pt x="30" y="98"/>
                </a:lnTo>
                <a:lnTo>
                  <a:pt x="33" y="98"/>
                </a:lnTo>
                <a:lnTo>
                  <a:pt x="37" y="101"/>
                </a:lnTo>
                <a:lnTo>
                  <a:pt x="41" y="101"/>
                </a:lnTo>
                <a:lnTo>
                  <a:pt x="0" y="101"/>
                </a:lnTo>
                <a:lnTo>
                  <a:pt x="3" y="101"/>
                </a:lnTo>
                <a:lnTo>
                  <a:pt x="7" y="98"/>
                </a:lnTo>
                <a:lnTo>
                  <a:pt x="11" y="94"/>
                </a:lnTo>
                <a:lnTo>
                  <a:pt x="11" y="90"/>
                </a:lnTo>
                <a:lnTo>
                  <a:pt x="11" y="83"/>
                </a:lnTo>
                <a:lnTo>
                  <a:pt x="11" y="19"/>
                </a:lnTo>
                <a:lnTo>
                  <a:pt x="11" y="11"/>
                </a:lnTo>
                <a:lnTo>
                  <a:pt x="11" y="7"/>
                </a:lnTo>
                <a:lnTo>
                  <a:pt x="7" y="4"/>
                </a:lnTo>
                <a:lnTo>
                  <a:pt x="3" y="4"/>
                </a:lnTo>
                <a:lnTo>
                  <a:pt x="0" y="4"/>
                </a:lnTo>
                <a:lnTo>
                  <a:pt x="0" y="0"/>
                </a:lnTo>
                <a:lnTo>
                  <a:pt x="33" y="0"/>
                </a:lnTo>
                <a:lnTo>
                  <a:pt x="48" y="0"/>
                </a:lnTo>
                <a:lnTo>
                  <a:pt x="56" y="4"/>
                </a:lnTo>
                <a:lnTo>
                  <a:pt x="63" y="7"/>
                </a:lnTo>
                <a:lnTo>
                  <a:pt x="71" y="11"/>
                </a:lnTo>
                <a:lnTo>
                  <a:pt x="75" y="19"/>
                </a:lnTo>
                <a:lnTo>
                  <a:pt x="75" y="30"/>
                </a:lnTo>
                <a:lnTo>
                  <a:pt x="75" y="41"/>
                </a:lnTo>
                <a:lnTo>
                  <a:pt x="67" y="49"/>
                </a:lnTo>
                <a:lnTo>
                  <a:pt x="56" y="52"/>
                </a:lnTo>
                <a:lnTo>
                  <a:pt x="45" y="56"/>
                </a:lnTo>
                <a:lnTo>
                  <a:pt x="41" y="56"/>
                </a:lnTo>
                <a:lnTo>
                  <a:pt x="37" y="56"/>
                </a:lnTo>
                <a:lnTo>
                  <a:pt x="30" y="56"/>
                </a:lnTo>
                <a:lnTo>
                  <a:pt x="26" y="52"/>
                </a:lnTo>
                <a:close/>
                <a:moveTo>
                  <a:pt x="26" y="49"/>
                </a:moveTo>
                <a:lnTo>
                  <a:pt x="30" y="49"/>
                </a:lnTo>
                <a:lnTo>
                  <a:pt x="33" y="52"/>
                </a:lnTo>
                <a:lnTo>
                  <a:pt x="37" y="52"/>
                </a:lnTo>
                <a:lnTo>
                  <a:pt x="45" y="49"/>
                </a:lnTo>
                <a:lnTo>
                  <a:pt x="52" y="45"/>
                </a:lnTo>
                <a:lnTo>
                  <a:pt x="56" y="37"/>
                </a:lnTo>
                <a:lnTo>
                  <a:pt x="56" y="30"/>
                </a:lnTo>
                <a:lnTo>
                  <a:pt x="56" y="22"/>
                </a:lnTo>
                <a:lnTo>
                  <a:pt x="56" y="19"/>
                </a:lnTo>
                <a:lnTo>
                  <a:pt x="52" y="11"/>
                </a:lnTo>
                <a:lnTo>
                  <a:pt x="48" y="7"/>
                </a:lnTo>
                <a:lnTo>
                  <a:pt x="41" y="7"/>
                </a:lnTo>
                <a:lnTo>
                  <a:pt x="37" y="7"/>
                </a:lnTo>
                <a:lnTo>
                  <a:pt x="33" y="7"/>
                </a:lnTo>
                <a:lnTo>
                  <a:pt x="26" y="7"/>
                </a:lnTo>
                <a:lnTo>
                  <a:pt x="26" y="4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4" name="Freeform 79"/>
          <p:cNvSpPr>
            <a:spLocks noEditPoints="1"/>
          </p:cNvSpPr>
          <p:nvPr/>
        </p:nvSpPr>
        <p:spPr bwMode="auto">
          <a:xfrm>
            <a:off x="6442075" y="3903663"/>
            <a:ext cx="125413" cy="168275"/>
          </a:xfrm>
          <a:custGeom>
            <a:avLst/>
            <a:gdLst>
              <a:gd name="T0" fmla="*/ 2147483647 w 75"/>
              <a:gd name="T1" fmla="*/ 2147483647 h 101"/>
              <a:gd name="T2" fmla="*/ 2147483647 w 75"/>
              <a:gd name="T3" fmla="*/ 2147483647 h 101"/>
              <a:gd name="T4" fmla="*/ 2147483647 w 75"/>
              <a:gd name="T5" fmla="*/ 2147483647 h 101"/>
              <a:gd name="T6" fmla="*/ 2147483647 w 75"/>
              <a:gd name="T7" fmla="*/ 2147483647 h 101"/>
              <a:gd name="T8" fmla="*/ 2147483647 w 75"/>
              <a:gd name="T9" fmla="*/ 2147483647 h 101"/>
              <a:gd name="T10" fmla="*/ 2147483647 w 75"/>
              <a:gd name="T11" fmla="*/ 2147483647 h 101"/>
              <a:gd name="T12" fmla="*/ 2147483647 w 75"/>
              <a:gd name="T13" fmla="*/ 2147483647 h 101"/>
              <a:gd name="T14" fmla="*/ 2147483647 w 75"/>
              <a:gd name="T15" fmla="*/ 2147483647 h 101"/>
              <a:gd name="T16" fmla="*/ 0 w 75"/>
              <a:gd name="T17" fmla="*/ 2147483647 h 101"/>
              <a:gd name="T18" fmla="*/ 0 w 75"/>
              <a:gd name="T19" fmla="*/ 2147483647 h 101"/>
              <a:gd name="T20" fmla="*/ 2147483647 w 75"/>
              <a:gd name="T21" fmla="*/ 2147483647 h 101"/>
              <a:gd name="T22" fmla="*/ 2147483647 w 75"/>
              <a:gd name="T23" fmla="*/ 2147483647 h 101"/>
              <a:gd name="T24" fmla="*/ 2147483647 w 75"/>
              <a:gd name="T25" fmla="*/ 2147483647 h 101"/>
              <a:gd name="T26" fmla="*/ 2147483647 w 75"/>
              <a:gd name="T27" fmla="*/ 2147483647 h 101"/>
              <a:gd name="T28" fmla="*/ 2147483647 w 75"/>
              <a:gd name="T29" fmla="*/ 2147483647 h 101"/>
              <a:gd name="T30" fmla="*/ 2147483647 w 75"/>
              <a:gd name="T31" fmla="*/ 2147483647 h 101"/>
              <a:gd name="T32" fmla="*/ 2147483647 w 75"/>
              <a:gd name="T33" fmla="*/ 2147483647 h 101"/>
              <a:gd name="T34" fmla="*/ 2147483647 w 75"/>
              <a:gd name="T35" fmla="*/ 2147483647 h 101"/>
              <a:gd name="T36" fmla="*/ 2147483647 w 75"/>
              <a:gd name="T37" fmla="*/ 2147483647 h 101"/>
              <a:gd name="T38" fmla="*/ 2147483647 w 75"/>
              <a:gd name="T39" fmla="*/ 2147483647 h 101"/>
              <a:gd name="T40" fmla="*/ 0 w 75"/>
              <a:gd name="T41" fmla="*/ 2147483647 h 101"/>
              <a:gd name="T42" fmla="*/ 0 w 75"/>
              <a:gd name="T43" fmla="*/ 0 h 101"/>
              <a:gd name="T44" fmla="*/ 2147483647 w 75"/>
              <a:gd name="T45" fmla="*/ 0 h 101"/>
              <a:gd name="T46" fmla="*/ 2147483647 w 75"/>
              <a:gd name="T47" fmla="*/ 0 h 101"/>
              <a:gd name="T48" fmla="*/ 2147483647 w 75"/>
              <a:gd name="T49" fmla="*/ 2147483647 h 101"/>
              <a:gd name="T50" fmla="*/ 2147483647 w 75"/>
              <a:gd name="T51" fmla="*/ 2147483647 h 101"/>
              <a:gd name="T52" fmla="*/ 2147483647 w 75"/>
              <a:gd name="T53" fmla="*/ 2147483647 h 101"/>
              <a:gd name="T54" fmla="*/ 2147483647 w 75"/>
              <a:gd name="T55" fmla="*/ 2147483647 h 101"/>
              <a:gd name="T56" fmla="*/ 2147483647 w 75"/>
              <a:gd name="T57" fmla="*/ 2147483647 h 101"/>
              <a:gd name="T58" fmla="*/ 2147483647 w 75"/>
              <a:gd name="T59" fmla="*/ 2147483647 h 101"/>
              <a:gd name="T60" fmla="*/ 2147483647 w 75"/>
              <a:gd name="T61" fmla="*/ 2147483647 h 101"/>
              <a:gd name="T62" fmla="*/ 2147483647 w 75"/>
              <a:gd name="T63" fmla="*/ 2147483647 h 101"/>
              <a:gd name="T64" fmla="*/ 2147483647 w 75"/>
              <a:gd name="T65" fmla="*/ 2147483647 h 101"/>
              <a:gd name="T66" fmla="*/ 2147483647 w 75"/>
              <a:gd name="T67" fmla="*/ 2147483647 h 101"/>
              <a:gd name="T68" fmla="*/ 2147483647 w 75"/>
              <a:gd name="T69" fmla="*/ 2147483647 h 101"/>
              <a:gd name="T70" fmla="*/ 2147483647 w 75"/>
              <a:gd name="T71" fmla="*/ 2147483647 h 101"/>
              <a:gd name="T72" fmla="*/ 2147483647 w 75"/>
              <a:gd name="T73" fmla="*/ 2147483647 h 101"/>
              <a:gd name="T74" fmla="*/ 2147483647 w 75"/>
              <a:gd name="T75" fmla="*/ 2147483647 h 101"/>
              <a:gd name="T76" fmla="*/ 2147483647 w 75"/>
              <a:gd name="T77" fmla="*/ 2147483647 h 101"/>
              <a:gd name="T78" fmla="*/ 2147483647 w 75"/>
              <a:gd name="T79" fmla="*/ 2147483647 h 101"/>
              <a:gd name="T80" fmla="*/ 2147483647 w 75"/>
              <a:gd name="T81" fmla="*/ 2147483647 h 101"/>
              <a:gd name="T82" fmla="*/ 2147483647 w 75"/>
              <a:gd name="T83" fmla="*/ 2147483647 h 101"/>
              <a:gd name="T84" fmla="*/ 2147483647 w 75"/>
              <a:gd name="T85" fmla="*/ 2147483647 h 101"/>
              <a:gd name="T86" fmla="*/ 2147483647 w 75"/>
              <a:gd name="T87" fmla="*/ 2147483647 h 101"/>
              <a:gd name="T88" fmla="*/ 2147483647 w 75"/>
              <a:gd name="T89" fmla="*/ 2147483647 h 101"/>
              <a:gd name="T90" fmla="*/ 2147483647 w 75"/>
              <a:gd name="T91" fmla="*/ 2147483647 h 101"/>
              <a:gd name="T92" fmla="*/ 2147483647 w 75"/>
              <a:gd name="T93" fmla="*/ 2147483647 h 101"/>
              <a:gd name="T94" fmla="*/ 2147483647 w 75"/>
              <a:gd name="T95" fmla="*/ 2147483647 h 101"/>
              <a:gd name="T96" fmla="*/ 2147483647 w 75"/>
              <a:gd name="T97" fmla="*/ 2147483647 h 101"/>
              <a:gd name="T98" fmla="*/ 2147483647 w 75"/>
              <a:gd name="T99" fmla="*/ 2147483647 h 101"/>
              <a:gd name="T100" fmla="*/ 2147483647 w 75"/>
              <a:gd name="T101" fmla="*/ 2147483647 h 101"/>
              <a:gd name="T102" fmla="*/ 2147483647 w 75"/>
              <a:gd name="T103" fmla="*/ 2147483647 h 101"/>
              <a:gd name="T104" fmla="*/ 2147483647 w 75"/>
              <a:gd name="T105" fmla="*/ 2147483647 h 101"/>
              <a:gd name="T106" fmla="*/ 2147483647 w 75"/>
              <a:gd name="T107" fmla="*/ 2147483647 h 101"/>
              <a:gd name="T108" fmla="*/ 2147483647 w 75"/>
              <a:gd name="T109" fmla="*/ 2147483647 h 10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5"/>
              <a:gd name="T166" fmla="*/ 0 h 101"/>
              <a:gd name="T167" fmla="*/ 75 w 75"/>
              <a:gd name="T168" fmla="*/ 101 h 10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5" h="101">
                <a:moveTo>
                  <a:pt x="26" y="52"/>
                </a:moveTo>
                <a:lnTo>
                  <a:pt x="26" y="83"/>
                </a:lnTo>
                <a:lnTo>
                  <a:pt x="26" y="94"/>
                </a:lnTo>
                <a:lnTo>
                  <a:pt x="30" y="98"/>
                </a:lnTo>
                <a:lnTo>
                  <a:pt x="34" y="98"/>
                </a:lnTo>
                <a:lnTo>
                  <a:pt x="38" y="101"/>
                </a:lnTo>
                <a:lnTo>
                  <a:pt x="41" y="101"/>
                </a:lnTo>
                <a:lnTo>
                  <a:pt x="0" y="101"/>
                </a:lnTo>
                <a:lnTo>
                  <a:pt x="4" y="101"/>
                </a:lnTo>
                <a:lnTo>
                  <a:pt x="8" y="98"/>
                </a:lnTo>
                <a:lnTo>
                  <a:pt x="11" y="94"/>
                </a:lnTo>
                <a:lnTo>
                  <a:pt x="11" y="90"/>
                </a:lnTo>
                <a:lnTo>
                  <a:pt x="11" y="83"/>
                </a:lnTo>
                <a:lnTo>
                  <a:pt x="11" y="19"/>
                </a:lnTo>
                <a:lnTo>
                  <a:pt x="11" y="11"/>
                </a:lnTo>
                <a:lnTo>
                  <a:pt x="11" y="7"/>
                </a:lnTo>
                <a:lnTo>
                  <a:pt x="8" y="4"/>
                </a:lnTo>
                <a:lnTo>
                  <a:pt x="4" y="4"/>
                </a:lnTo>
                <a:lnTo>
                  <a:pt x="0" y="4"/>
                </a:lnTo>
                <a:lnTo>
                  <a:pt x="0" y="0"/>
                </a:lnTo>
                <a:lnTo>
                  <a:pt x="38" y="0"/>
                </a:lnTo>
                <a:lnTo>
                  <a:pt x="49" y="0"/>
                </a:lnTo>
                <a:lnTo>
                  <a:pt x="56" y="4"/>
                </a:lnTo>
                <a:lnTo>
                  <a:pt x="64" y="7"/>
                </a:lnTo>
                <a:lnTo>
                  <a:pt x="71" y="11"/>
                </a:lnTo>
                <a:lnTo>
                  <a:pt x="75" y="19"/>
                </a:lnTo>
                <a:lnTo>
                  <a:pt x="75" y="30"/>
                </a:lnTo>
                <a:lnTo>
                  <a:pt x="75" y="41"/>
                </a:lnTo>
                <a:lnTo>
                  <a:pt x="68" y="49"/>
                </a:lnTo>
                <a:lnTo>
                  <a:pt x="56" y="52"/>
                </a:lnTo>
                <a:lnTo>
                  <a:pt x="45" y="56"/>
                </a:lnTo>
                <a:lnTo>
                  <a:pt x="41" y="56"/>
                </a:lnTo>
                <a:lnTo>
                  <a:pt x="38" y="56"/>
                </a:lnTo>
                <a:lnTo>
                  <a:pt x="30" y="56"/>
                </a:lnTo>
                <a:lnTo>
                  <a:pt x="26" y="52"/>
                </a:lnTo>
                <a:close/>
                <a:moveTo>
                  <a:pt x="26" y="49"/>
                </a:moveTo>
                <a:lnTo>
                  <a:pt x="30" y="49"/>
                </a:lnTo>
                <a:lnTo>
                  <a:pt x="34" y="52"/>
                </a:lnTo>
                <a:lnTo>
                  <a:pt x="38" y="52"/>
                </a:lnTo>
                <a:lnTo>
                  <a:pt x="41" y="52"/>
                </a:lnTo>
                <a:lnTo>
                  <a:pt x="45" y="49"/>
                </a:lnTo>
                <a:lnTo>
                  <a:pt x="53" y="45"/>
                </a:lnTo>
                <a:lnTo>
                  <a:pt x="56" y="37"/>
                </a:lnTo>
                <a:lnTo>
                  <a:pt x="60" y="30"/>
                </a:lnTo>
                <a:lnTo>
                  <a:pt x="56" y="22"/>
                </a:lnTo>
                <a:lnTo>
                  <a:pt x="56" y="19"/>
                </a:lnTo>
                <a:lnTo>
                  <a:pt x="53" y="11"/>
                </a:lnTo>
                <a:lnTo>
                  <a:pt x="49" y="7"/>
                </a:lnTo>
                <a:lnTo>
                  <a:pt x="41" y="7"/>
                </a:lnTo>
                <a:lnTo>
                  <a:pt x="38" y="7"/>
                </a:lnTo>
                <a:lnTo>
                  <a:pt x="34" y="7"/>
                </a:lnTo>
                <a:lnTo>
                  <a:pt x="26" y="7"/>
                </a:lnTo>
                <a:lnTo>
                  <a:pt x="26" y="4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5" name="Freeform 80"/>
          <p:cNvSpPr>
            <a:spLocks/>
          </p:cNvSpPr>
          <p:nvPr/>
        </p:nvSpPr>
        <p:spPr bwMode="auto">
          <a:xfrm>
            <a:off x="6584950" y="3897313"/>
            <a:ext cx="69850" cy="223837"/>
          </a:xfrm>
          <a:custGeom>
            <a:avLst/>
            <a:gdLst>
              <a:gd name="T0" fmla="*/ 2147483647 w 42"/>
              <a:gd name="T1" fmla="*/ 2147483647 h 135"/>
              <a:gd name="T2" fmla="*/ 2147483647 w 42"/>
              <a:gd name="T3" fmla="*/ 2147483647 h 135"/>
              <a:gd name="T4" fmla="*/ 2147483647 w 42"/>
              <a:gd name="T5" fmla="*/ 2147483647 h 135"/>
              <a:gd name="T6" fmla="*/ 2147483647 w 42"/>
              <a:gd name="T7" fmla="*/ 2147483647 h 135"/>
              <a:gd name="T8" fmla="*/ 2147483647 w 42"/>
              <a:gd name="T9" fmla="*/ 2147483647 h 135"/>
              <a:gd name="T10" fmla="*/ 2147483647 w 42"/>
              <a:gd name="T11" fmla="*/ 2147483647 h 135"/>
              <a:gd name="T12" fmla="*/ 0 w 42"/>
              <a:gd name="T13" fmla="*/ 2147483647 h 135"/>
              <a:gd name="T14" fmla="*/ 0 w 42"/>
              <a:gd name="T15" fmla="*/ 2147483647 h 135"/>
              <a:gd name="T16" fmla="*/ 0 w 42"/>
              <a:gd name="T17" fmla="*/ 2147483647 h 135"/>
              <a:gd name="T18" fmla="*/ 2147483647 w 42"/>
              <a:gd name="T19" fmla="*/ 2147483647 h 135"/>
              <a:gd name="T20" fmla="*/ 2147483647 w 42"/>
              <a:gd name="T21" fmla="*/ 2147483647 h 135"/>
              <a:gd name="T22" fmla="*/ 2147483647 w 42"/>
              <a:gd name="T23" fmla="*/ 2147483647 h 135"/>
              <a:gd name="T24" fmla="*/ 2147483647 w 42"/>
              <a:gd name="T25" fmla="*/ 2147483647 h 135"/>
              <a:gd name="T26" fmla="*/ 2147483647 w 42"/>
              <a:gd name="T27" fmla="*/ 0 h 135"/>
              <a:gd name="T28" fmla="*/ 2147483647 w 42"/>
              <a:gd name="T29" fmla="*/ 2147483647 h 135"/>
              <a:gd name="T30" fmla="*/ 2147483647 w 42"/>
              <a:gd name="T31" fmla="*/ 2147483647 h 135"/>
              <a:gd name="T32" fmla="*/ 2147483647 w 42"/>
              <a:gd name="T33" fmla="*/ 2147483647 h 135"/>
              <a:gd name="T34" fmla="*/ 2147483647 w 42"/>
              <a:gd name="T35" fmla="*/ 2147483647 h 135"/>
              <a:gd name="T36" fmla="*/ 2147483647 w 42"/>
              <a:gd name="T37" fmla="*/ 2147483647 h 135"/>
              <a:gd name="T38" fmla="*/ 2147483647 w 42"/>
              <a:gd name="T39" fmla="*/ 2147483647 h 135"/>
              <a:gd name="T40" fmla="*/ 2147483647 w 42"/>
              <a:gd name="T41" fmla="*/ 2147483647 h 135"/>
              <a:gd name="T42" fmla="*/ 2147483647 w 42"/>
              <a:gd name="T43" fmla="*/ 2147483647 h 135"/>
              <a:gd name="T44" fmla="*/ 2147483647 w 42"/>
              <a:gd name="T45" fmla="*/ 2147483647 h 135"/>
              <a:gd name="T46" fmla="*/ 2147483647 w 42"/>
              <a:gd name="T47" fmla="*/ 2147483647 h 135"/>
              <a:gd name="T48" fmla="*/ 2147483647 w 42"/>
              <a:gd name="T49" fmla="*/ 2147483647 h 135"/>
              <a:gd name="T50" fmla="*/ 2147483647 w 42"/>
              <a:gd name="T51" fmla="*/ 2147483647 h 135"/>
              <a:gd name="T52" fmla="*/ 2147483647 w 42"/>
              <a:gd name="T53" fmla="*/ 2147483647 h 135"/>
              <a:gd name="T54" fmla="*/ 2147483647 w 42"/>
              <a:gd name="T55" fmla="*/ 2147483647 h 135"/>
              <a:gd name="T56" fmla="*/ 2147483647 w 42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2"/>
              <a:gd name="T88" fmla="*/ 0 h 135"/>
              <a:gd name="T89" fmla="*/ 42 w 42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2" h="135">
                <a:moveTo>
                  <a:pt x="42" y="132"/>
                </a:moveTo>
                <a:lnTo>
                  <a:pt x="42" y="135"/>
                </a:lnTo>
                <a:lnTo>
                  <a:pt x="30" y="132"/>
                </a:lnTo>
                <a:lnTo>
                  <a:pt x="23" y="124"/>
                </a:lnTo>
                <a:lnTo>
                  <a:pt x="12" y="113"/>
                </a:lnTo>
                <a:lnTo>
                  <a:pt x="8" y="98"/>
                </a:lnTo>
                <a:lnTo>
                  <a:pt x="0" y="83"/>
                </a:lnTo>
                <a:lnTo>
                  <a:pt x="0" y="68"/>
                </a:lnTo>
                <a:lnTo>
                  <a:pt x="0" y="56"/>
                </a:lnTo>
                <a:lnTo>
                  <a:pt x="4" y="41"/>
                </a:lnTo>
                <a:lnTo>
                  <a:pt x="12" y="30"/>
                </a:lnTo>
                <a:lnTo>
                  <a:pt x="19" y="19"/>
                </a:lnTo>
                <a:lnTo>
                  <a:pt x="30" y="8"/>
                </a:lnTo>
                <a:lnTo>
                  <a:pt x="42" y="0"/>
                </a:lnTo>
                <a:lnTo>
                  <a:pt x="42" y="4"/>
                </a:lnTo>
                <a:lnTo>
                  <a:pt x="34" y="11"/>
                </a:lnTo>
                <a:lnTo>
                  <a:pt x="27" y="19"/>
                </a:lnTo>
                <a:lnTo>
                  <a:pt x="23" y="26"/>
                </a:lnTo>
                <a:lnTo>
                  <a:pt x="19" y="41"/>
                </a:lnTo>
                <a:lnTo>
                  <a:pt x="15" y="53"/>
                </a:lnTo>
                <a:lnTo>
                  <a:pt x="15" y="68"/>
                </a:lnTo>
                <a:lnTo>
                  <a:pt x="15" y="83"/>
                </a:lnTo>
                <a:lnTo>
                  <a:pt x="15" y="94"/>
                </a:lnTo>
                <a:lnTo>
                  <a:pt x="19" y="105"/>
                </a:lnTo>
                <a:lnTo>
                  <a:pt x="23" y="113"/>
                </a:lnTo>
                <a:lnTo>
                  <a:pt x="27" y="117"/>
                </a:lnTo>
                <a:lnTo>
                  <a:pt x="30" y="124"/>
                </a:lnTo>
                <a:lnTo>
                  <a:pt x="34" y="128"/>
                </a:lnTo>
                <a:lnTo>
                  <a:pt x="42" y="1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6" name="Freeform 81"/>
          <p:cNvSpPr>
            <a:spLocks noEditPoints="1"/>
          </p:cNvSpPr>
          <p:nvPr/>
        </p:nvSpPr>
        <p:spPr bwMode="auto">
          <a:xfrm>
            <a:off x="6667500" y="3897313"/>
            <a:ext cx="55563" cy="174625"/>
          </a:xfrm>
          <a:custGeom>
            <a:avLst/>
            <a:gdLst>
              <a:gd name="T0" fmla="*/ 2147483647 w 34"/>
              <a:gd name="T1" fmla="*/ 0 h 105"/>
              <a:gd name="T2" fmla="*/ 2147483647 w 34"/>
              <a:gd name="T3" fmla="*/ 0 h 105"/>
              <a:gd name="T4" fmla="*/ 2147483647 w 34"/>
              <a:gd name="T5" fmla="*/ 2147483647 h 105"/>
              <a:gd name="T6" fmla="*/ 2147483647 w 34"/>
              <a:gd name="T7" fmla="*/ 2147483647 h 105"/>
              <a:gd name="T8" fmla="*/ 2147483647 w 34"/>
              <a:gd name="T9" fmla="*/ 2147483647 h 105"/>
              <a:gd name="T10" fmla="*/ 2147483647 w 34"/>
              <a:gd name="T11" fmla="*/ 2147483647 h 105"/>
              <a:gd name="T12" fmla="*/ 2147483647 w 34"/>
              <a:gd name="T13" fmla="*/ 2147483647 h 105"/>
              <a:gd name="T14" fmla="*/ 2147483647 w 34"/>
              <a:gd name="T15" fmla="*/ 2147483647 h 105"/>
              <a:gd name="T16" fmla="*/ 2147483647 w 34"/>
              <a:gd name="T17" fmla="*/ 2147483647 h 105"/>
              <a:gd name="T18" fmla="*/ 2147483647 w 34"/>
              <a:gd name="T19" fmla="*/ 2147483647 h 105"/>
              <a:gd name="T20" fmla="*/ 2147483647 w 34"/>
              <a:gd name="T21" fmla="*/ 2147483647 h 105"/>
              <a:gd name="T22" fmla="*/ 2147483647 w 34"/>
              <a:gd name="T23" fmla="*/ 2147483647 h 105"/>
              <a:gd name="T24" fmla="*/ 2147483647 w 34"/>
              <a:gd name="T25" fmla="*/ 2147483647 h 105"/>
              <a:gd name="T26" fmla="*/ 2147483647 w 34"/>
              <a:gd name="T27" fmla="*/ 2147483647 h 105"/>
              <a:gd name="T28" fmla="*/ 2147483647 w 34"/>
              <a:gd name="T29" fmla="*/ 2147483647 h 105"/>
              <a:gd name="T30" fmla="*/ 2147483647 w 34"/>
              <a:gd name="T31" fmla="*/ 0 h 105"/>
              <a:gd name="T32" fmla="*/ 2147483647 w 34"/>
              <a:gd name="T33" fmla="*/ 0 h 105"/>
              <a:gd name="T34" fmla="*/ 2147483647 w 34"/>
              <a:gd name="T35" fmla="*/ 2147483647 h 105"/>
              <a:gd name="T36" fmla="*/ 2147483647 w 34"/>
              <a:gd name="T37" fmla="*/ 2147483647 h 105"/>
              <a:gd name="T38" fmla="*/ 2147483647 w 34"/>
              <a:gd name="T39" fmla="*/ 2147483647 h 105"/>
              <a:gd name="T40" fmla="*/ 2147483647 w 34"/>
              <a:gd name="T41" fmla="*/ 2147483647 h 105"/>
              <a:gd name="T42" fmla="*/ 2147483647 w 34"/>
              <a:gd name="T43" fmla="*/ 2147483647 h 105"/>
              <a:gd name="T44" fmla="*/ 2147483647 w 34"/>
              <a:gd name="T45" fmla="*/ 2147483647 h 105"/>
              <a:gd name="T46" fmla="*/ 2147483647 w 34"/>
              <a:gd name="T47" fmla="*/ 2147483647 h 105"/>
              <a:gd name="T48" fmla="*/ 2147483647 w 34"/>
              <a:gd name="T49" fmla="*/ 2147483647 h 105"/>
              <a:gd name="T50" fmla="*/ 2147483647 w 34"/>
              <a:gd name="T51" fmla="*/ 2147483647 h 105"/>
              <a:gd name="T52" fmla="*/ 0 w 34"/>
              <a:gd name="T53" fmla="*/ 2147483647 h 105"/>
              <a:gd name="T54" fmla="*/ 0 w 34"/>
              <a:gd name="T55" fmla="*/ 2147483647 h 105"/>
              <a:gd name="T56" fmla="*/ 2147483647 w 34"/>
              <a:gd name="T57" fmla="*/ 2147483647 h 105"/>
              <a:gd name="T58" fmla="*/ 2147483647 w 34"/>
              <a:gd name="T59" fmla="*/ 2147483647 h 105"/>
              <a:gd name="T60" fmla="*/ 2147483647 w 34"/>
              <a:gd name="T61" fmla="*/ 2147483647 h 105"/>
              <a:gd name="T62" fmla="*/ 2147483647 w 34"/>
              <a:gd name="T63" fmla="*/ 2147483647 h 105"/>
              <a:gd name="T64" fmla="*/ 2147483647 w 34"/>
              <a:gd name="T65" fmla="*/ 2147483647 h 105"/>
              <a:gd name="T66" fmla="*/ 2147483647 w 34"/>
              <a:gd name="T67" fmla="*/ 2147483647 h 105"/>
              <a:gd name="T68" fmla="*/ 2147483647 w 34"/>
              <a:gd name="T69" fmla="*/ 2147483647 h 105"/>
              <a:gd name="T70" fmla="*/ 2147483647 w 34"/>
              <a:gd name="T71" fmla="*/ 2147483647 h 105"/>
              <a:gd name="T72" fmla="*/ 2147483647 w 34"/>
              <a:gd name="T73" fmla="*/ 2147483647 h 105"/>
              <a:gd name="T74" fmla="*/ 2147483647 w 34"/>
              <a:gd name="T75" fmla="*/ 2147483647 h 105"/>
              <a:gd name="T76" fmla="*/ 2147483647 w 34"/>
              <a:gd name="T77" fmla="*/ 2147483647 h 105"/>
              <a:gd name="T78" fmla="*/ 2147483647 w 34"/>
              <a:gd name="T79" fmla="*/ 2147483647 h 105"/>
              <a:gd name="T80" fmla="*/ 2147483647 w 34"/>
              <a:gd name="T81" fmla="*/ 2147483647 h 105"/>
              <a:gd name="T82" fmla="*/ 2147483647 w 34"/>
              <a:gd name="T83" fmla="*/ 2147483647 h 105"/>
              <a:gd name="T84" fmla="*/ 2147483647 w 34"/>
              <a:gd name="T85" fmla="*/ 2147483647 h 105"/>
              <a:gd name="T86" fmla="*/ 0 w 34"/>
              <a:gd name="T87" fmla="*/ 2147483647 h 105"/>
              <a:gd name="T88" fmla="*/ 2147483647 w 34"/>
              <a:gd name="T89" fmla="*/ 2147483647 h 105"/>
              <a:gd name="T90" fmla="*/ 2147483647 w 34"/>
              <a:gd name="T91" fmla="*/ 2147483647 h 1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"/>
              <a:gd name="T139" fmla="*/ 0 h 105"/>
              <a:gd name="T140" fmla="*/ 34 w 34"/>
              <a:gd name="T141" fmla="*/ 105 h 10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" h="105">
                <a:moveTo>
                  <a:pt x="15" y="0"/>
                </a:moveTo>
                <a:lnTo>
                  <a:pt x="19" y="0"/>
                </a:lnTo>
                <a:lnTo>
                  <a:pt x="23" y="4"/>
                </a:lnTo>
                <a:lnTo>
                  <a:pt x="27" y="8"/>
                </a:lnTo>
                <a:lnTo>
                  <a:pt x="23" y="11"/>
                </a:lnTo>
                <a:lnTo>
                  <a:pt x="23" y="15"/>
                </a:lnTo>
                <a:lnTo>
                  <a:pt x="19" y="15"/>
                </a:lnTo>
                <a:lnTo>
                  <a:pt x="15" y="19"/>
                </a:lnTo>
                <a:lnTo>
                  <a:pt x="11" y="15"/>
                </a:lnTo>
                <a:lnTo>
                  <a:pt x="8" y="11"/>
                </a:lnTo>
                <a:lnTo>
                  <a:pt x="8" y="8"/>
                </a:lnTo>
                <a:lnTo>
                  <a:pt x="8" y="4"/>
                </a:lnTo>
                <a:lnTo>
                  <a:pt x="11" y="4"/>
                </a:lnTo>
                <a:lnTo>
                  <a:pt x="11" y="0"/>
                </a:lnTo>
                <a:lnTo>
                  <a:pt x="15" y="0"/>
                </a:lnTo>
                <a:close/>
                <a:moveTo>
                  <a:pt x="23" y="38"/>
                </a:moveTo>
                <a:lnTo>
                  <a:pt x="23" y="90"/>
                </a:lnTo>
                <a:lnTo>
                  <a:pt x="23" y="94"/>
                </a:lnTo>
                <a:lnTo>
                  <a:pt x="23" y="98"/>
                </a:lnTo>
                <a:lnTo>
                  <a:pt x="27" y="102"/>
                </a:lnTo>
                <a:lnTo>
                  <a:pt x="30" y="102"/>
                </a:lnTo>
                <a:lnTo>
                  <a:pt x="34" y="105"/>
                </a:lnTo>
                <a:lnTo>
                  <a:pt x="0" y="105"/>
                </a:lnTo>
                <a:lnTo>
                  <a:pt x="4" y="102"/>
                </a:lnTo>
                <a:lnTo>
                  <a:pt x="8" y="102"/>
                </a:lnTo>
                <a:lnTo>
                  <a:pt x="11" y="98"/>
                </a:lnTo>
                <a:lnTo>
                  <a:pt x="11" y="94"/>
                </a:lnTo>
                <a:lnTo>
                  <a:pt x="11" y="90"/>
                </a:lnTo>
                <a:lnTo>
                  <a:pt x="11" y="64"/>
                </a:lnTo>
                <a:lnTo>
                  <a:pt x="11" y="56"/>
                </a:lnTo>
                <a:lnTo>
                  <a:pt x="11" y="49"/>
                </a:lnTo>
                <a:lnTo>
                  <a:pt x="11" y="45"/>
                </a:lnTo>
                <a:lnTo>
                  <a:pt x="8" y="45"/>
                </a:lnTo>
                <a:lnTo>
                  <a:pt x="4" y="45"/>
                </a:lnTo>
                <a:lnTo>
                  <a:pt x="0" y="45"/>
                </a:lnTo>
                <a:lnTo>
                  <a:pt x="19" y="38"/>
                </a:lnTo>
                <a:lnTo>
                  <a:pt x="23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7" name="Freeform 82"/>
          <p:cNvSpPr>
            <a:spLocks/>
          </p:cNvSpPr>
          <p:nvPr/>
        </p:nvSpPr>
        <p:spPr bwMode="auto">
          <a:xfrm>
            <a:off x="6729413" y="3959225"/>
            <a:ext cx="125412" cy="112713"/>
          </a:xfrm>
          <a:custGeom>
            <a:avLst/>
            <a:gdLst>
              <a:gd name="T0" fmla="*/ 2147483647 w 75"/>
              <a:gd name="T1" fmla="*/ 2147483647 h 67"/>
              <a:gd name="T2" fmla="*/ 2147483647 w 75"/>
              <a:gd name="T3" fmla="*/ 2147483647 h 67"/>
              <a:gd name="T4" fmla="*/ 2147483647 w 75"/>
              <a:gd name="T5" fmla="*/ 0 h 67"/>
              <a:gd name="T6" fmla="*/ 2147483647 w 75"/>
              <a:gd name="T7" fmla="*/ 0 h 67"/>
              <a:gd name="T8" fmla="*/ 2147483647 w 75"/>
              <a:gd name="T9" fmla="*/ 0 h 67"/>
              <a:gd name="T10" fmla="*/ 2147483647 w 75"/>
              <a:gd name="T11" fmla="*/ 0 h 67"/>
              <a:gd name="T12" fmla="*/ 2147483647 w 75"/>
              <a:gd name="T13" fmla="*/ 2147483647 h 67"/>
              <a:gd name="T14" fmla="*/ 2147483647 w 75"/>
              <a:gd name="T15" fmla="*/ 2147483647 h 67"/>
              <a:gd name="T16" fmla="*/ 2147483647 w 75"/>
              <a:gd name="T17" fmla="*/ 2147483647 h 67"/>
              <a:gd name="T18" fmla="*/ 2147483647 w 75"/>
              <a:gd name="T19" fmla="*/ 2147483647 h 67"/>
              <a:gd name="T20" fmla="*/ 2147483647 w 75"/>
              <a:gd name="T21" fmla="*/ 2147483647 h 67"/>
              <a:gd name="T22" fmla="*/ 2147483647 w 75"/>
              <a:gd name="T23" fmla="*/ 2147483647 h 67"/>
              <a:gd name="T24" fmla="*/ 2147483647 w 75"/>
              <a:gd name="T25" fmla="*/ 2147483647 h 67"/>
              <a:gd name="T26" fmla="*/ 2147483647 w 75"/>
              <a:gd name="T27" fmla="*/ 2147483647 h 67"/>
              <a:gd name="T28" fmla="*/ 2147483647 w 75"/>
              <a:gd name="T29" fmla="*/ 2147483647 h 67"/>
              <a:gd name="T30" fmla="*/ 2147483647 w 75"/>
              <a:gd name="T31" fmla="*/ 2147483647 h 67"/>
              <a:gd name="T32" fmla="*/ 2147483647 w 75"/>
              <a:gd name="T33" fmla="*/ 2147483647 h 67"/>
              <a:gd name="T34" fmla="*/ 2147483647 w 75"/>
              <a:gd name="T35" fmla="*/ 2147483647 h 67"/>
              <a:gd name="T36" fmla="*/ 2147483647 w 75"/>
              <a:gd name="T37" fmla="*/ 2147483647 h 67"/>
              <a:gd name="T38" fmla="*/ 2147483647 w 75"/>
              <a:gd name="T39" fmla="*/ 2147483647 h 67"/>
              <a:gd name="T40" fmla="*/ 2147483647 w 75"/>
              <a:gd name="T41" fmla="*/ 2147483647 h 67"/>
              <a:gd name="T42" fmla="*/ 2147483647 w 75"/>
              <a:gd name="T43" fmla="*/ 2147483647 h 67"/>
              <a:gd name="T44" fmla="*/ 2147483647 w 75"/>
              <a:gd name="T45" fmla="*/ 2147483647 h 67"/>
              <a:gd name="T46" fmla="*/ 2147483647 w 75"/>
              <a:gd name="T47" fmla="*/ 2147483647 h 67"/>
              <a:gd name="T48" fmla="*/ 2147483647 w 75"/>
              <a:gd name="T49" fmla="*/ 2147483647 h 67"/>
              <a:gd name="T50" fmla="*/ 2147483647 w 75"/>
              <a:gd name="T51" fmla="*/ 2147483647 h 67"/>
              <a:gd name="T52" fmla="*/ 2147483647 w 75"/>
              <a:gd name="T53" fmla="*/ 2147483647 h 67"/>
              <a:gd name="T54" fmla="*/ 2147483647 w 75"/>
              <a:gd name="T55" fmla="*/ 2147483647 h 67"/>
              <a:gd name="T56" fmla="*/ 2147483647 w 75"/>
              <a:gd name="T57" fmla="*/ 2147483647 h 67"/>
              <a:gd name="T58" fmla="*/ 2147483647 w 75"/>
              <a:gd name="T59" fmla="*/ 2147483647 h 67"/>
              <a:gd name="T60" fmla="*/ 2147483647 w 75"/>
              <a:gd name="T61" fmla="*/ 2147483647 h 67"/>
              <a:gd name="T62" fmla="*/ 2147483647 w 75"/>
              <a:gd name="T63" fmla="*/ 2147483647 h 67"/>
              <a:gd name="T64" fmla="*/ 2147483647 w 75"/>
              <a:gd name="T65" fmla="*/ 2147483647 h 67"/>
              <a:gd name="T66" fmla="*/ 2147483647 w 75"/>
              <a:gd name="T67" fmla="*/ 2147483647 h 67"/>
              <a:gd name="T68" fmla="*/ 2147483647 w 75"/>
              <a:gd name="T69" fmla="*/ 2147483647 h 67"/>
              <a:gd name="T70" fmla="*/ 2147483647 w 75"/>
              <a:gd name="T71" fmla="*/ 2147483647 h 67"/>
              <a:gd name="T72" fmla="*/ 2147483647 w 75"/>
              <a:gd name="T73" fmla="*/ 2147483647 h 67"/>
              <a:gd name="T74" fmla="*/ 2147483647 w 75"/>
              <a:gd name="T75" fmla="*/ 2147483647 h 67"/>
              <a:gd name="T76" fmla="*/ 2147483647 w 75"/>
              <a:gd name="T77" fmla="*/ 2147483647 h 67"/>
              <a:gd name="T78" fmla="*/ 2147483647 w 75"/>
              <a:gd name="T79" fmla="*/ 2147483647 h 67"/>
              <a:gd name="T80" fmla="*/ 2147483647 w 75"/>
              <a:gd name="T81" fmla="*/ 2147483647 h 67"/>
              <a:gd name="T82" fmla="*/ 2147483647 w 75"/>
              <a:gd name="T83" fmla="*/ 2147483647 h 67"/>
              <a:gd name="T84" fmla="*/ 0 w 75"/>
              <a:gd name="T85" fmla="*/ 2147483647 h 67"/>
              <a:gd name="T86" fmla="*/ 0 w 75"/>
              <a:gd name="T87" fmla="*/ 2147483647 h 67"/>
              <a:gd name="T88" fmla="*/ 2147483647 w 75"/>
              <a:gd name="T89" fmla="*/ 2147483647 h 67"/>
              <a:gd name="T90" fmla="*/ 2147483647 w 75"/>
              <a:gd name="T91" fmla="*/ 2147483647 h 67"/>
              <a:gd name="T92" fmla="*/ 2147483647 w 75"/>
              <a:gd name="T93" fmla="*/ 2147483647 h 67"/>
              <a:gd name="T94" fmla="*/ 2147483647 w 75"/>
              <a:gd name="T95" fmla="*/ 2147483647 h 67"/>
              <a:gd name="T96" fmla="*/ 2147483647 w 75"/>
              <a:gd name="T97" fmla="*/ 2147483647 h 67"/>
              <a:gd name="T98" fmla="*/ 2147483647 w 75"/>
              <a:gd name="T99" fmla="*/ 2147483647 h 67"/>
              <a:gd name="T100" fmla="*/ 2147483647 w 75"/>
              <a:gd name="T101" fmla="*/ 2147483647 h 67"/>
              <a:gd name="T102" fmla="*/ 2147483647 w 75"/>
              <a:gd name="T103" fmla="*/ 2147483647 h 67"/>
              <a:gd name="T104" fmla="*/ 2147483647 w 75"/>
              <a:gd name="T105" fmla="*/ 2147483647 h 67"/>
              <a:gd name="T106" fmla="*/ 2147483647 w 75"/>
              <a:gd name="T107" fmla="*/ 2147483647 h 67"/>
              <a:gd name="T108" fmla="*/ 2147483647 w 75"/>
              <a:gd name="T109" fmla="*/ 2147483647 h 67"/>
              <a:gd name="T110" fmla="*/ 2147483647 w 75"/>
              <a:gd name="T111" fmla="*/ 2147483647 h 67"/>
              <a:gd name="T112" fmla="*/ 2147483647 w 75"/>
              <a:gd name="T113" fmla="*/ 2147483647 h 67"/>
              <a:gd name="T114" fmla="*/ 2147483647 w 75"/>
              <a:gd name="T115" fmla="*/ 2147483647 h 67"/>
              <a:gd name="T116" fmla="*/ 0 w 75"/>
              <a:gd name="T117" fmla="*/ 2147483647 h 67"/>
              <a:gd name="T118" fmla="*/ 2147483647 w 75"/>
              <a:gd name="T119" fmla="*/ 0 h 67"/>
              <a:gd name="T120" fmla="*/ 2147483647 w 75"/>
              <a:gd name="T121" fmla="*/ 0 h 67"/>
              <a:gd name="T122" fmla="*/ 2147483647 w 75"/>
              <a:gd name="T123" fmla="*/ 2147483647 h 6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5"/>
              <a:gd name="T187" fmla="*/ 0 h 67"/>
              <a:gd name="T188" fmla="*/ 75 w 75"/>
              <a:gd name="T189" fmla="*/ 67 h 6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5" h="67">
                <a:moveTo>
                  <a:pt x="22" y="15"/>
                </a:moveTo>
                <a:lnTo>
                  <a:pt x="30" y="3"/>
                </a:lnTo>
                <a:lnTo>
                  <a:pt x="37" y="0"/>
                </a:lnTo>
                <a:lnTo>
                  <a:pt x="45" y="0"/>
                </a:lnTo>
                <a:lnTo>
                  <a:pt x="52" y="0"/>
                </a:lnTo>
                <a:lnTo>
                  <a:pt x="56" y="0"/>
                </a:lnTo>
                <a:lnTo>
                  <a:pt x="60" y="3"/>
                </a:lnTo>
                <a:lnTo>
                  <a:pt x="64" y="11"/>
                </a:lnTo>
                <a:lnTo>
                  <a:pt x="64" y="15"/>
                </a:lnTo>
                <a:lnTo>
                  <a:pt x="64" y="22"/>
                </a:lnTo>
                <a:lnTo>
                  <a:pt x="64" y="52"/>
                </a:lnTo>
                <a:lnTo>
                  <a:pt x="64" y="56"/>
                </a:lnTo>
                <a:lnTo>
                  <a:pt x="64" y="60"/>
                </a:lnTo>
                <a:lnTo>
                  <a:pt x="67" y="64"/>
                </a:lnTo>
                <a:lnTo>
                  <a:pt x="71" y="64"/>
                </a:lnTo>
                <a:lnTo>
                  <a:pt x="75" y="67"/>
                </a:lnTo>
                <a:lnTo>
                  <a:pt x="41" y="67"/>
                </a:lnTo>
                <a:lnTo>
                  <a:pt x="45" y="67"/>
                </a:lnTo>
                <a:lnTo>
                  <a:pt x="45" y="64"/>
                </a:lnTo>
                <a:lnTo>
                  <a:pt x="49" y="64"/>
                </a:lnTo>
                <a:lnTo>
                  <a:pt x="52" y="60"/>
                </a:lnTo>
                <a:lnTo>
                  <a:pt x="52" y="56"/>
                </a:lnTo>
                <a:lnTo>
                  <a:pt x="52" y="52"/>
                </a:lnTo>
                <a:lnTo>
                  <a:pt x="52" y="26"/>
                </a:lnTo>
                <a:lnTo>
                  <a:pt x="52" y="18"/>
                </a:lnTo>
                <a:lnTo>
                  <a:pt x="49" y="11"/>
                </a:lnTo>
                <a:lnTo>
                  <a:pt x="45" y="7"/>
                </a:lnTo>
                <a:lnTo>
                  <a:pt x="41" y="7"/>
                </a:lnTo>
                <a:lnTo>
                  <a:pt x="34" y="11"/>
                </a:lnTo>
                <a:lnTo>
                  <a:pt x="22" y="18"/>
                </a:lnTo>
                <a:lnTo>
                  <a:pt x="22" y="52"/>
                </a:lnTo>
                <a:lnTo>
                  <a:pt x="22" y="56"/>
                </a:lnTo>
                <a:lnTo>
                  <a:pt x="22" y="60"/>
                </a:lnTo>
                <a:lnTo>
                  <a:pt x="26" y="64"/>
                </a:lnTo>
                <a:lnTo>
                  <a:pt x="30" y="64"/>
                </a:lnTo>
                <a:lnTo>
                  <a:pt x="34" y="67"/>
                </a:lnTo>
                <a:lnTo>
                  <a:pt x="0" y="67"/>
                </a:lnTo>
                <a:lnTo>
                  <a:pt x="4" y="67"/>
                </a:lnTo>
                <a:lnTo>
                  <a:pt x="7" y="64"/>
                </a:lnTo>
                <a:lnTo>
                  <a:pt x="11" y="60"/>
                </a:lnTo>
                <a:lnTo>
                  <a:pt x="11" y="52"/>
                </a:lnTo>
                <a:lnTo>
                  <a:pt x="11" y="26"/>
                </a:lnTo>
                <a:lnTo>
                  <a:pt x="11" y="15"/>
                </a:lnTo>
                <a:lnTo>
                  <a:pt x="11" y="11"/>
                </a:lnTo>
                <a:lnTo>
                  <a:pt x="11" y="7"/>
                </a:lnTo>
                <a:lnTo>
                  <a:pt x="7" y="7"/>
                </a:lnTo>
                <a:lnTo>
                  <a:pt x="4" y="7"/>
                </a:lnTo>
                <a:lnTo>
                  <a:pt x="0" y="7"/>
                </a:lnTo>
                <a:lnTo>
                  <a:pt x="19" y="0"/>
                </a:lnTo>
                <a:lnTo>
                  <a:pt x="22" y="0"/>
                </a:lnTo>
                <a:lnTo>
                  <a:pt x="22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8" name="Freeform 83"/>
          <p:cNvSpPr>
            <a:spLocks/>
          </p:cNvSpPr>
          <p:nvPr/>
        </p:nvSpPr>
        <p:spPr bwMode="auto">
          <a:xfrm>
            <a:off x="6854825" y="3921125"/>
            <a:ext cx="68263" cy="150813"/>
          </a:xfrm>
          <a:custGeom>
            <a:avLst/>
            <a:gdLst>
              <a:gd name="T0" fmla="*/ 2147483647 w 41"/>
              <a:gd name="T1" fmla="*/ 0 h 90"/>
              <a:gd name="T2" fmla="*/ 2147483647 w 41"/>
              <a:gd name="T3" fmla="*/ 2147483647 h 90"/>
              <a:gd name="T4" fmla="*/ 2147483647 w 41"/>
              <a:gd name="T5" fmla="*/ 2147483647 h 90"/>
              <a:gd name="T6" fmla="*/ 2147483647 w 41"/>
              <a:gd name="T7" fmla="*/ 2147483647 h 90"/>
              <a:gd name="T8" fmla="*/ 2147483647 w 41"/>
              <a:gd name="T9" fmla="*/ 2147483647 h 90"/>
              <a:gd name="T10" fmla="*/ 2147483647 w 41"/>
              <a:gd name="T11" fmla="*/ 2147483647 h 90"/>
              <a:gd name="T12" fmla="*/ 2147483647 w 41"/>
              <a:gd name="T13" fmla="*/ 2147483647 h 90"/>
              <a:gd name="T14" fmla="*/ 2147483647 w 41"/>
              <a:gd name="T15" fmla="*/ 2147483647 h 90"/>
              <a:gd name="T16" fmla="*/ 2147483647 w 41"/>
              <a:gd name="T17" fmla="*/ 2147483647 h 90"/>
              <a:gd name="T18" fmla="*/ 2147483647 w 41"/>
              <a:gd name="T19" fmla="*/ 2147483647 h 90"/>
              <a:gd name="T20" fmla="*/ 2147483647 w 41"/>
              <a:gd name="T21" fmla="*/ 2147483647 h 90"/>
              <a:gd name="T22" fmla="*/ 2147483647 w 41"/>
              <a:gd name="T23" fmla="*/ 2147483647 h 90"/>
              <a:gd name="T24" fmla="*/ 2147483647 w 41"/>
              <a:gd name="T25" fmla="*/ 2147483647 h 90"/>
              <a:gd name="T26" fmla="*/ 2147483647 w 41"/>
              <a:gd name="T27" fmla="*/ 2147483647 h 90"/>
              <a:gd name="T28" fmla="*/ 2147483647 w 41"/>
              <a:gd name="T29" fmla="*/ 2147483647 h 90"/>
              <a:gd name="T30" fmla="*/ 2147483647 w 41"/>
              <a:gd name="T31" fmla="*/ 2147483647 h 90"/>
              <a:gd name="T32" fmla="*/ 2147483647 w 41"/>
              <a:gd name="T33" fmla="*/ 2147483647 h 90"/>
              <a:gd name="T34" fmla="*/ 2147483647 w 41"/>
              <a:gd name="T35" fmla="*/ 2147483647 h 90"/>
              <a:gd name="T36" fmla="*/ 2147483647 w 41"/>
              <a:gd name="T37" fmla="*/ 2147483647 h 90"/>
              <a:gd name="T38" fmla="*/ 2147483647 w 41"/>
              <a:gd name="T39" fmla="*/ 2147483647 h 90"/>
              <a:gd name="T40" fmla="*/ 2147483647 w 41"/>
              <a:gd name="T41" fmla="*/ 2147483647 h 90"/>
              <a:gd name="T42" fmla="*/ 2147483647 w 41"/>
              <a:gd name="T43" fmla="*/ 2147483647 h 90"/>
              <a:gd name="T44" fmla="*/ 2147483647 w 41"/>
              <a:gd name="T45" fmla="*/ 2147483647 h 90"/>
              <a:gd name="T46" fmla="*/ 2147483647 w 41"/>
              <a:gd name="T47" fmla="*/ 2147483647 h 90"/>
              <a:gd name="T48" fmla="*/ 2147483647 w 41"/>
              <a:gd name="T49" fmla="*/ 2147483647 h 90"/>
              <a:gd name="T50" fmla="*/ 2147483647 w 41"/>
              <a:gd name="T51" fmla="*/ 2147483647 h 90"/>
              <a:gd name="T52" fmla="*/ 0 w 41"/>
              <a:gd name="T53" fmla="*/ 2147483647 h 90"/>
              <a:gd name="T54" fmla="*/ 0 w 41"/>
              <a:gd name="T55" fmla="*/ 2147483647 h 90"/>
              <a:gd name="T56" fmla="*/ 2147483647 w 41"/>
              <a:gd name="T57" fmla="*/ 2147483647 h 90"/>
              <a:gd name="T58" fmla="*/ 2147483647 w 41"/>
              <a:gd name="T59" fmla="*/ 2147483647 h 90"/>
              <a:gd name="T60" fmla="*/ 2147483647 w 41"/>
              <a:gd name="T61" fmla="*/ 2147483647 h 90"/>
              <a:gd name="T62" fmla="*/ 2147483647 w 41"/>
              <a:gd name="T63" fmla="*/ 2147483647 h 90"/>
              <a:gd name="T64" fmla="*/ 2147483647 w 41"/>
              <a:gd name="T65" fmla="*/ 2147483647 h 90"/>
              <a:gd name="T66" fmla="*/ 2147483647 w 41"/>
              <a:gd name="T67" fmla="*/ 0 h 90"/>
              <a:gd name="T68" fmla="*/ 2147483647 w 41"/>
              <a:gd name="T69" fmla="*/ 0 h 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1"/>
              <a:gd name="T106" fmla="*/ 0 h 90"/>
              <a:gd name="T107" fmla="*/ 41 w 41"/>
              <a:gd name="T108" fmla="*/ 90 h 9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1" h="90">
                <a:moveTo>
                  <a:pt x="22" y="0"/>
                </a:moveTo>
                <a:lnTo>
                  <a:pt x="22" y="23"/>
                </a:lnTo>
                <a:lnTo>
                  <a:pt x="37" y="23"/>
                </a:lnTo>
                <a:lnTo>
                  <a:pt x="37" y="26"/>
                </a:lnTo>
                <a:lnTo>
                  <a:pt x="22" y="26"/>
                </a:lnTo>
                <a:lnTo>
                  <a:pt x="22" y="72"/>
                </a:lnTo>
                <a:lnTo>
                  <a:pt x="22" y="75"/>
                </a:lnTo>
                <a:lnTo>
                  <a:pt x="26" y="79"/>
                </a:lnTo>
                <a:lnTo>
                  <a:pt x="26" y="83"/>
                </a:lnTo>
                <a:lnTo>
                  <a:pt x="30" y="83"/>
                </a:lnTo>
                <a:lnTo>
                  <a:pt x="34" y="83"/>
                </a:lnTo>
                <a:lnTo>
                  <a:pt x="37" y="79"/>
                </a:lnTo>
                <a:lnTo>
                  <a:pt x="41" y="79"/>
                </a:lnTo>
                <a:lnTo>
                  <a:pt x="37" y="83"/>
                </a:lnTo>
                <a:lnTo>
                  <a:pt x="34" y="87"/>
                </a:lnTo>
                <a:lnTo>
                  <a:pt x="30" y="90"/>
                </a:lnTo>
                <a:lnTo>
                  <a:pt x="26" y="90"/>
                </a:lnTo>
                <a:lnTo>
                  <a:pt x="22" y="90"/>
                </a:lnTo>
                <a:lnTo>
                  <a:pt x="19" y="90"/>
                </a:lnTo>
                <a:lnTo>
                  <a:pt x="15" y="87"/>
                </a:lnTo>
                <a:lnTo>
                  <a:pt x="11" y="83"/>
                </a:lnTo>
                <a:lnTo>
                  <a:pt x="11" y="79"/>
                </a:lnTo>
                <a:lnTo>
                  <a:pt x="11" y="75"/>
                </a:lnTo>
                <a:lnTo>
                  <a:pt x="11" y="26"/>
                </a:lnTo>
                <a:lnTo>
                  <a:pt x="0" y="26"/>
                </a:lnTo>
                <a:lnTo>
                  <a:pt x="4" y="23"/>
                </a:lnTo>
                <a:lnTo>
                  <a:pt x="7" y="19"/>
                </a:lnTo>
                <a:lnTo>
                  <a:pt x="11" y="15"/>
                </a:lnTo>
                <a:lnTo>
                  <a:pt x="15" y="11"/>
                </a:lnTo>
                <a:lnTo>
                  <a:pt x="19" y="8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9" name="Freeform 84"/>
          <p:cNvSpPr>
            <a:spLocks noEditPoints="1"/>
          </p:cNvSpPr>
          <p:nvPr/>
        </p:nvSpPr>
        <p:spPr bwMode="auto">
          <a:xfrm>
            <a:off x="6929438" y="3959225"/>
            <a:ext cx="111125" cy="112713"/>
          </a:xfrm>
          <a:custGeom>
            <a:avLst/>
            <a:gdLst>
              <a:gd name="T0" fmla="*/ 2147483647 w 67"/>
              <a:gd name="T1" fmla="*/ 0 h 67"/>
              <a:gd name="T2" fmla="*/ 2147483647 w 67"/>
              <a:gd name="T3" fmla="*/ 0 h 67"/>
              <a:gd name="T4" fmla="*/ 2147483647 w 67"/>
              <a:gd name="T5" fmla="*/ 2147483647 h 67"/>
              <a:gd name="T6" fmla="*/ 2147483647 w 67"/>
              <a:gd name="T7" fmla="*/ 2147483647 h 67"/>
              <a:gd name="T8" fmla="*/ 2147483647 w 67"/>
              <a:gd name="T9" fmla="*/ 2147483647 h 67"/>
              <a:gd name="T10" fmla="*/ 2147483647 w 67"/>
              <a:gd name="T11" fmla="*/ 2147483647 h 67"/>
              <a:gd name="T12" fmla="*/ 2147483647 w 67"/>
              <a:gd name="T13" fmla="*/ 2147483647 h 67"/>
              <a:gd name="T14" fmla="*/ 2147483647 w 67"/>
              <a:gd name="T15" fmla="*/ 2147483647 h 67"/>
              <a:gd name="T16" fmla="*/ 2147483647 w 67"/>
              <a:gd name="T17" fmla="*/ 2147483647 h 67"/>
              <a:gd name="T18" fmla="*/ 2147483647 w 67"/>
              <a:gd name="T19" fmla="*/ 2147483647 h 67"/>
              <a:gd name="T20" fmla="*/ 2147483647 w 67"/>
              <a:gd name="T21" fmla="*/ 2147483647 h 67"/>
              <a:gd name="T22" fmla="*/ 2147483647 w 67"/>
              <a:gd name="T23" fmla="*/ 2147483647 h 67"/>
              <a:gd name="T24" fmla="*/ 2147483647 w 67"/>
              <a:gd name="T25" fmla="*/ 2147483647 h 67"/>
              <a:gd name="T26" fmla="*/ 2147483647 w 67"/>
              <a:gd name="T27" fmla="*/ 2147483647 h 67"/>
              <a:gd name="T28" fmla="*/ 2147483647 w 67"/>
              <a:gd name="T29" fmla="*/ 2147483647 h 67"/>
              <a:gd name="T30" fmla="*/ 2147483647 w 67"/>
              <a:gd name="T31" fmla="*/ 2147483647 h 67"/>
              <a:gd name="T32" fmla="*/ 0 w 67"/>
              <a:gd name="T33" fmla="*/ 2147483647 h 67"/>
              <a:gd name="T34" fmla="*/ 2147483647 w 67"/>
              <a:gd name="T35" fmla="*/ 2147483647 h 67"/>
              <a:gd name="T36" fmla="*/ 2147483647 w 67"/>
              <a:gd name="T37" fmla="*/ 2147483647 h 67"/>
              <a:gd name="T38" fmla="*/ 2147483647 w 67"/>
              <a:gd name="T39" fmla="*/ 2147483647 h 67"/>
              <a:gd name="T40" fmla="*/ 2147483647 w 67"/>
              <a:gd name="T41" fmla="*/ 2147483647 h 67"/>
              <a:gd name="T42" fmla="*/ 2147483647 w 67"/>
              <a:gd name="T43" fmla="*/ 0 h 67"/>
              <a:gd name="T44" fmla="*/ 2147483647 w 67"/>
              <a:gd name="T45" fmla="*/ 0 h 67"/>
              <a:gd name="T46" fmla="*/ 2147483647 w 67"/>
              <a:gd name="T47" fmla="*/ 2147483647 h 67"/>
              <a:gd name="T48" fmla="*/ 2147483647 w 67"/>
              <a:gd name="T49" fmla="*/ 2147483647 h 67"/>
              <a:gd name="T50" fmla="*/ 2147483647 w 67"/>
              <a:gd name="T51" fmla="*/ 2147483647 h 67"/>
              <a:gd name="T52" fmla="*/ 2147483647 w 67"/>
              <a:gd name="T53" fmla="*/ 2147483647 h 67"/>
              <a:gd name="T54" fmla="*/ 2147483647 w 67"/>
              <a:gd name="T55" fmla="*/ 2147483647 h 67"/>
              <a:gd name="T56" fmla="*/ 2147483647 w 67"/>
              <a:gd name="T57" fmla="*/ 2147483647 h 67"/>
              <a:gd name="T58" fmla="*/ 2147483647 w 67"/>
              <a:gd name="T59" fmla="*/ 2147483647 h 67"/>
              <a:gd name="T60" fmla="*/ 2147483647 w 67"/>
              <a:gd name="T61" fmla="*/ 2147483647 h 67"/>
              <a:gd name="T62" fmla="*/ 2147483647 w 67"/>
              <a:gd name="T63" fmla="*/ 2147483647 h 67"/>
              <a:gd name="T64" fmla="*/ 2147483647 w 67"/>
              <a:gd name="T65" fmla="*/ 2147483647 h 67"/>
              <a:gd name="T66" fmla="*/ 2147483647 w 67"/>
              <a:gd name="T67" fmla="*/ 2147483647 h 67"/>
              <a:gd name="T68" fmla="*/ 2147483647 w 67"/>
              <a:gd name="T69" fmla="*/ 2147483647 h 67"/>
              <a:gd name="T70" fmla="*/ 2147483647 w 67"/>
              <a:gd name="T71" fmla="*/ 2147483647 h 67"/>
              <a:gd name="T72" fmla="*/ 2147483647 w 67"/>
              <a:gd name="T73" fmla="*/ 2147483647 h 67"/>
              <a:gd name="T74" fmla="*/ 2147483647 w 67"/>
              <a:gd name="T75" fmla="*/ 2147483647 h 67"/>
              <a:gd name="T76" fmla="*/ 2147483647 w 67"/>
              <a:gd name="T77" fmla="*/ 2147483647 h 67"/>
              <a:gd name="T78" fmla="*/ 2147483647 w 67"/>
              <a:gd name="T79" fmla="*/ 2147483647 h 67"/>
              <a:gd name="T80" fmla="*/ 2147483647 w 67"/>
              <a:gd name="T81" fmla="*/ 2147483647 h 67"/>
              <a:gd name="T82" fmla="*/ 2147483647 w 67"/>
              <a:gd name="T83" fmla="*/ 2147483647 h 67"/>
              <a:gd name="T84" fmla="*/ 2147483647 w 67"/>
              <a:gd name="T85" fmla="*/ 2147483647 h 6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7"/>
              <a:gd name="T130" fmla="*/ 0 h 67"/>
              <a:gd name="T131" fmla="*/ 67 w 67"/>
              <a:gd name="T132" fmla="*/ 67 h 6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7" h="67">
                <a:moveTo>
                  <a:pt x="34" y="0"/>
                </a:moveTo>
                <a:lnTo>
                  <a:pt x="45" y="0"/>
                </a:lnTo>
                <a:lnTo>
                  <a:pt x="52" y="3"/>
                </a:lnTo>
                <a:lnTo>
                  <a:pt x="60" y="11"/>
                </a:lnTo>
                <a:lnTo>
                  <a:pt x="64" y="18"/>
                </a:lnTo>
                <a:lnTo>
                  <a:pt x="67" y="34"/>
                </a:lnTo>
                <a:lnTo>
                  <a:pt x="64" y="41"/>
                </a:lnTo>
                <a:lnTo>
                  <a:pt x="60" y="49"/>
                </a:lnTo>
                <a:lnTo>
                  <a:pt x="56" y="60"/>
                </a:lnTo>
                <a:lnTo>
                  <a:pt x="49" y="64"/>
                </a:lnTo>
                <a:lnTo>
                  <a:pt x="41" y="67"/>
                </a:lnTo>
                <a:lnTo>
                  <a:pt x="34" y="67"/>
                </a:lnTo>
                <a:lnTo>
                  <a:pt x="22" y="67"/>
                </a:lnTo>
                <a:lnTo>
                  <a:pt x="15" y="64"/>
                </a:lnTo>
                <a:lnTo>
                  <a:pt x="7" y="56"/>
                </a:lnTo>
                <a:lnTo>
                  <a:pt x="4" y="45"/>
                </a:lnTo>
                <a:lnTo>
                  <a:pt x="0" y="34"/>
                </a:lnTo>
                <a:lnTo>
                  <a:pt x="4" y="26"/>
                </a:lnTo>
                <a:lnTo>
                  <a:pt x="7" y="15"/>
                </a:lnTo>
                <a:lnTo>
                  <a:pt x="11" y="7"/>
                </a:lnTo>
                <a:lnTo>
                  <a:pt x="19" y="3"/>
                </a:lnTo>
                <a:lnTo>
                  <a:pt x="26" y="0"/>
                </a:lnTo>
                <a:lnTo>
                  <a:pt x="34" y="0"/>
                </a:lnTo>
                <a:close/>
                <a:moveTo>
                  <a:pt x="30" y="3"/>
                </a:moveTo>
                <a:lnTo>
                  <a:pt x="26" y="3"/>
                </a:lnTo>
                <a:lnTo>
                  <a:pt x="22" y="3"/>
                </a:lnTo>
                <a:lnTo>
                  <a:pt x="19" y="7"/>
                </a:lnTo>
                <a:lnTo>
                  <a:pt x="15" y="15"/>
                </a:lnTo>
                <a:lnTo>
                  <a:pt x="15" y="18"/>
                </a:lnTo>
                <a:lnTo>
                  <a:pt x="15" y="30"/>
                </a:lnTo>
                <a:lnTo>
                  <a:pt x="15" y="41"/>
                </a:lnTo>
                <a:lnTo>
                  <a:pt x="19" y="52"/>
                </a:lnTo>
                <a:lnTo>
                  <a:pt x="26" y="60"/>
                </a:lnTo>
                <a:lnTo>
                  <a:pt x="37" y="64"/>
                </a:lnTo>
                <a:lnTo>
                  <a:pt x="45" y="64"/>
                </a:lnTo>
                <a:lnTo>
                  <a:pt x="49" y="60"/>
                </a:lnTo>
                <a:lnTo>
                  <a:pt x="52" y="49"/>
                </a:lnTo>
                <a:lnTo>
                  <a:pt x="52" y="37"/>
                </a:lnTo>
                <a:lnTo>
                  <a:pt x="52" y="26"/>
                </a:lnTo>
                <a:lnTo>
                  <a:pt x="49" y="18"/>
                </a:lnTo>
                <a:lnTo>
                  <a:pt x="45" y="11"/>
                </a:lnTo>
                <a:lnTo>
                  <a:pt x="37" y="3"/>
                </a:lnTo>
                <a:lnTo>
                  <a:pt x="30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0" name="Freeform 85"/>
          <p:cNvSpPr>
            <a:spLocks/>
          </p:cNvSpPr>
          <p:nvPr/>
        </p:nvSpPr>
        <p:spPr bwMode="auto">
          <a:xfrm>
            <a:off x="7053263" y="3897313"/>
            <a:ext cx="68262" cy="223837"/>
          </a:xfrm>
          <a:custGeom>
            <a:avLst/>
            <a:gdLst>
              <a:gd name="T0" fmla="*/ 0 w 41"/>
              <a:gd name="T1" fmla="*/ 2147483647 h 135"/>
              <a:gd name="T2" fmla="*/ 0 w 41"/>
              <a:gd name="T3" fmla="*/ 0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2147483647 w 41"/>
              <a:gd name="T13" fmla="*/ 2147483647 h 135"/>
              <a:gd name="T14" fmla="*/ 2147483647 w 41"/>
              <a:gd name="T15" fmla="*/ 2147483647 h 135"/>
              <a:gd name="T16" fmla="*/ 2147483647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0 w 41"/>
              <a:gd name="T27" fmla="*/ 2147483647 h 135"/>
              <a:gd name="T28" fmla="*/ 0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0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0" y="4"/>
                </a:moveTo>
                <a:lnTo>
                  <a:pt x="0" y="0"/>
                </a:lnTo>
                <a:lnTo>
                  <a:pt x="11" y="8"/>
                </a:lnTo>
                <a:lnTo>
                  <a:pt x="19" y="15"/>
                </a:lnTo>
                <a:lnTo>
                  <a:pt x="30" y="26"/>
                </a:lnTo>
                <a:lnTo>
                  <a:pt x="34" y="38"/>
                </a:lnTo>
                <a:lnTo>
                  <a:pt x="41" y="53"/>
                </a:lnTo>
                <a:lnTo>
                  <a:pt x="41" y="68"/>
                </a:lnTo>
                <a:lnTo>
                  <a:pt x="41" y="83"/>
                </a:lnTo>
                <a:lnTo>
                  <a:pt x="37" y="98"/>
                </a:lnTo>
                <a:lnTo>
                  <a:pt x="30" y="109"/>
                </a:lnTo>
                <a:lnTo>
                  <a:pt x="22" y="120"/>
                </a:lnTo>
                <a:lnTo>
                  <a:pt x="11" y="132"/>
                </a:lnTo>
                <a:lnTo>
                  <a:pt x="0" y="135"/>
                </a:lnTo>
                <a:lnTo>
                  <a:pt x="0" y="132"/>
                </a:lnTo>
                <a:lnTo>
                  <a:pt x="7" y="128"/>
                </a:lnTo>
                <a:lnTo>
                  <a:pt x="15" y="120"/>
                </a:lnTo>
                <a:lnTo>
                  <a:pt x="19" y="109"/>
                </a:lnTo>
                <a:lnTo>
                  <a:pt x="22" y="98"/>
                </a:lnTo>
                <a:lnTo>
                  <a:pt x="26" y="87"/>
                </a:lnTo>
                <a:lnTo>
                  <a:pt x="26" y="72"/>
                </a:lnTo>
                <a:lnTo>
                  <a:pt x="26" y="56"/>
                </a:lnTo>
                <a:lnTo>
                  <a:pt x="26" y="41"/>
                </a:lnTo>
                <a:lnTo>
                  <a:pt x="22" y="34"/>
                </a:lnTo>
                <a:lnTo>
                  <a:pt x="19" y="26"/>
                </a:lnTo>
                <a:lnTo>
                  <a:pt x="15" y="23"/>
                </a:lnTo>
                <a:lnTo>
                  <a:pt x="11" y="15"/>
                </a:lnTo>
                <a:lnTo>
                  <a:pt x="7" y="11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1" name="Freeform 86"/>
          <p:cNvSpPr>
            <a:spLocks/>
          </p:cNvSpPr>
          <p:nvPr/>
        </p:nvSpPr>
        <p:spPr bwMode="auto">
          <a:xfrm>
            <a:off x="3778250" y="4500563"/>
            <a:ext cx="179388" cy="168275"/>
          </a:xfrm>
          <a:custGeom>
            <a:avLst/>
            <a:gdLst>
              <a:gd name="T0" fmla="*/ 0 w 108"/>
              <a:gd name="T1" fmla="*/ 0 h 101"/>
              <a:gd name="T2" fmla="*/ 2147483647 w 108"/>
              <a:gd name="T3" fmla="*/ 0 h 101"/>
              <a:gd name="T4" fmla="*/ 2147483647 w 108"/>
              <a:gd name="T5" fmla="*/ 2147483647 h 101"/>
              <a:gd name="T6" fmla="*/ 2147483647 w 108"/>
              <a:gd name="T7" fmla="*/ 2147483647 h 101"/>
              <a:gd name="T8" fmla="*/ 2147483647 w 108"/>
              <a:gd name="T9" fmla="*/ 2147483647 h 101"/>
              <a:gd name="T10" fmla="*/ 2147483647 w 108"/>
              <a:gd name="T11" fmla="*/ 2147483647 h 101"/>
              <a:gd name="T12" fmla="*/ 2147483647 w 108"/>
              <a:gd name="T13" fmla="*/ 0 h 101"/>
              <a:gd name="T14" fmla="*/ 2147483647 w 108"/>
              <a:gd name="T15" fmla="*/ 0 h 101"/>
              <a:gd name="T16" fmla="*/ 2147483647 w 108"/>
              <a:gd name="T17" fmla="*/ 0 h 101"/>
              <a:gd name="T18" fmla="*/ 2147483647 w 108"/>
              <a:gd name="T19" fmla="*/ 0 h 101"/>
              <a:gd name="T20" fmla="*/ 2147483647 w 108"/>
              <a:gd name="T21" fmla="*/ 0 h 101"/>
              <a:gd name="T22" fmla="*/ 2147483647 w 108"/>
              <a:gd name="T23" fmla="*/ 0 h 101"/>
              <a:gd name="T24" fmla="*/ 2147483647 w 108"/>
              <a:gd name="T25" fmla="*/ 0 h 101"/>
              <a:gd name="T26" fmla="*/ 2147483647 w 108"/>
              <a:gd name="T27" fmla="*/ 2147483647 h 101"/>
              <a:gd name="T28" fmla="*/ 2147483647 w 108"/>
              <a:gd name="T29" fmla="*/ 2147483647 h 101"/>
              <a:gd name="T30" fmla="*/ 2147483647 w 108"/>
              <a:gd name="T31" fmla="*/ 2147483647 h 101"/>
              <a:gd name="T32" fmla="*/ 2147483647 w 108"/>
              <a:gd name="T33" fmla="*/ 2147483647 h 101"/>
              <a:gd name="T34" fmla="*/ 2147483647 w 108"/>
              <a:gd name="T35" fmla="*/ 2147483647 h 101"/>
              <a:gd name="T36" fmla="*/ 2147483647 w 108"/>
              <a:gd name="T37" fmla="*/ 2147483647 h 101"/>
              <a:gd name="T38" fmla="*/ 2147483647 w 108"/>
              <a:gd name="T39" fmla="*/ 2147483647 h 101"/>
              <a:gd name="T40" fmla="*/ 2147483647 w 108"/>
              <a:gd name="T41" fmla="*/ 2147483647 h 101"/>
              <a:gd name="T42" fmla="*/ 2147483647 w 108"/>
              <a:gd name="T43" fmla="*/ 2147483647 h 101"/>
              <a:gd name="T44" fmla="*/ 2147483647 w 108"/>
              <a:gd name="T45" fmla="*/ 2147483647 h 101"/>
              <a:gd name="T46" fmla="*/ 2147483647 w 108"/>
              <a:gd name="T47" fmla="*/ 2147483647 h 101"/>
              <a:gd name="T48" fmla="*/ 2147483647 w 108"/>
              <a:gd name="T49" fmla="*/ 2147483647 h 101"/>
              <a:gd name="T50" fmla="*/ 2147483647 w 108"/>
              <a:gd name="T51" fmla="*/ 2147483647 h 101"/>
              <a:gd name="T52" fmla="*/ 2147483647 w 108"/>
              <a:gd name="T53" fmla="*/ 2147483647 h 101"/>
              <a:gd name="T54" fmla="*/ 2147483647 w 108"/>
              <a:gd name="T55" fmla="*/ 2147483647 h 101"/>
              <a:gd name="T56" fmla="*/ 2147483647 w 108"/>
              <a:gd name="T57" fmla="*/ 2147483647 h 101"/>
              <a:gd name="T58" fmla="*/ 2147483647 w 108"/>
              <a:gd name="T59" fmla="*/ 2147483647 h 101"/>
              <a:gd name="T60" fmla="*/ 2147483647 w 108"/>
              <a:gd name="T61" fmla="*/ 2147483647 h 101"/>
              <a:gd name="T62" fmla="*/ 2147483647 w 108"/>
              <a:gd name="T63" fmla="*/ 2147483647 h 101"/>
              <a:gd name="T64" fmla="*/ 2147483647 w 108"/>
              <a:gd name="T65" fmla="*/ 2147483647 h 101"/>
              <a:gd name="T66" fmla="*/ 2147483647 w 108"/>
              <a:gd name="T67" fmla="*/ 2147483647 h 101"/>
              <a:gd name="T68" fmla="*/ 2147483647 w 108"/>
              <a:gd name="T69" fmla="*/ 2147483647 h 101"/>
              <a:gd name="T70" fmla="*/ 2147483647 w 108"/>
              <a:gd name="T71" fmla="*/ 2147483647 h 101"/>
              <a:gd name="T72" fmla="*/ 2147483647 w 108"/>
              <a:gd name="T73" fmla="*/ 2147483647 h 101"/>
              <a:gd name="T74" fmla="*/ 2147483647 w 108"/>
              <a:gd name="T75" fmla="*/ 2147483647 h 101"/>
              <a:gd name="T76" fmla="*/ 2147483647 w 108"/>
              <a:gd name="T77" fmla="*/ 2147483647 h 101"/>
              <a:gd name="T78" fmla="*/ 2147483647 w 108"/>
              <a:gd name="T79" fmla="*/ 2147483647 h 101"/>
              <a:gd name="T80" fmla="*/ 0 w 108"/>
              <a:gd name="T81" fmla="*/ 2147483647 h 101"/>
              <a:gd name="T82" fmla="*/ 0 w 108"/>
              <a:gd name="T83" fmla="*/ 0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8"/>
              <a:gd name="T127" fmla="*/ 0 h 101"/>
              <a:gd name="T128" fmla="*/ 108 w 108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8" h="101">
                <a:moveTo>
                  <a:pt x="0" y="0"/>
                </a:moveTo>
                <a:lnTo>
                  <a:pt x="26" y="0"/>
                </a:lnTo>
                <a:lnTo>
                  <a:pt x="90" y="75"/>
                </a:lnTo>
                <a:lnTo>
                  <a:pt x="90" y="15"/>
                </a:lnTo>
                <a:lnTo>
                  <a:pt x="90" y="8"/>
                </a:lnTo>
                <a:lnTo>
                  <a:pt x="86" y="4"/>
                </a:lnTo>
                <a:lnTo>
                  <a:pt x="86" y="0"/>
                </a:lnTo>
                <a:lnTo>
                  <a:pt x="78" y="0"/>
                </a:lnTo>
                <a:lnTo>
                  <a:pt x="75" y="0"/>
                </a:lnTo>
                <a:lnTo>
                  <a:pt x="108" y="0"/>
                </a:lnTo>
                <a:lnTo>
                  <a:pt x="105" y="0"/>
                </a:lnTo>
                <a:lnTo>
                  <a:pt x="101" y="4"/>
                </a:lnTo>
                <a:lnTo>
                  <a:pt x="97" y="4"/>
                </a:lnTo>
                <a:lnTo>
                  <a:pt x="97" y="8"/>
                </a:lnTo>
                <a:lnTo>
                  <a:pt x="97" y="15"/>
                </a:lnTo>
                <a:lnTo>
                  <a:pt x="97" y="101"/>
                </a:lnTo>
                <a:lnTo>
                  <a:pt x="93" y="101"/>
                </a:lnTo>
                <a:lnTo>
                  <a:pt x="26" y="23"/>
                </a:lnTo>
                <a:lnTo>
                  <a:pt x="26" y="83"/>
                </a:lnTo>
                <a:lnTo>
                  <a:pt x="26" y="90"/>
                </a:lnTo>
                <a:lnTo>
                  <a:pt x="30" y="94"/>
                </a:lnTo>
                <a:lnTo>
                  <a:pt x="33" y="98"/>
                </a:lnTo>
                <a:lnTo>
                  <a:pt x="37" y="98"/>
                </a:lnTo>
                <a:lnTo>
                  <a:pt x="41" y="98"/>
                </a:lnTo>
                <a:lnTo>
                  <a:pt x="7" y="98"/>
                </a:lnTo>
                <a:lnTo>
                  <a:pt x="11" y="98"/>
                </a:lnTo>
                <a:lnTo>
                  <a:pt x="15" y="98"/>
                </a:lnTo>
                <a:lnTo>
                  <a:pt x="18" y="94"/>
                </a:lnTo>
                <a:lnTo>
                  <a:pt x="22" y="90"/>
                </a:lnTo>
                <a:lnTo>
                  <a:pt x="22" y="83"/>
                </a:lnTo>
                <a:lnTo>
                  <a:pt x="22" y="15"/>
                </a:lnTo>
                <a:lnTo>
                  <a:pt x="18" y="8"/>
                </a:lnTo>
                <a:lnTo>
                  <a:pt x="15" y="8"/>
                </a:lnTo>
                <a:lnTo>
                  <a:pt x="11" y="4"/>
                </a:lnTo>
                <a:lnTo>
                  <a:pt x="7" y="4"/>
                </a:lnTo>
                <a:lnTo>
                  <a:pt x="3" y="4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2" name="Freeform 87"/>
          <p:cNvSpPr>
            <a:spLocks/>
          </p:cNvSpPr>
          <p:nvPr/>
        </p:nvSpPr>
        <p:spPr bwMode="auto">
          <a:xfrm>
            <a:off x="3957638" y="4500563"/>
            <a:ext cx="180975" cy="168275"/>
          </a:xfrm>
          <a:custGeom>
            <a:avLst/>
            <a:gdLst>
              <a:gd name="T0" fmla="*/ 0 w 109"/>
              <a:gd name="T1" fmla="*/ 0 h 101"/>
              <a:gd name="T2" fmla="*/ 2147483647 w 109"/>
              <a:gd name="T3" fmla="*/ 0 h 101"/>
              <a:gd name="T4" fmla="*/ 2147483647 w 109"/>
              <a:gd name="T5" fmla="*/ 2147483647 h 101"/>
              <a:gd name="T6" fmla="*/ 2147483647 w 109"/>
              <a:gd name="T7" fmla="*/ 2147483647 h 101"/>
              <a:gd name="T8" fmla="*/ 2147483647 w 109"/>
              <a:gd name="T9" fmla="*/ 2147483647 h 101"/>
              <a:gd name="T10" fmla="*/ 2147483647 w 109"/>
              <a:gd name="T11" fmla="*/ 2147483647 h 101"/>
              <a:gd name="T12" fmla="*/ 2147483647 w 109"/>
              <a:gd name="T13" fmla="*/ 0 h 101"/>
              <a:gd name="T14" fmla="*/ 2147483647 w 109"/>
              <a:gd name="T15" fmla="*/ 0 h 101"/>
              <a:gd name="T16" fmla="*/ 2147483647 w 109"/>
              <a:gd name="T17" fmla="*/ 0 h 101"/>
              <a:gd name="T18" fmla="*/ 2147483647 w 109"/>
              <a:gd name="T19" fmla="*/ 0 h 101"/>
              <a:gd name="T20" fmla="*/ 2147483647 w 109"/>
              <a:gd name="T21" fmla="*/ 0 h 101"/>
              <a:gd name="T22" fmla="*/ 2147483647 w 109"/>
              <a:gd name="T23" fmla="*/ 0 h 101"/>
              <a:gd name="T24" fmla="*/ 2147483647 w 109"/>
              <a:gd name="T25" fmla="*/ 0 h 101"/>
              <a:gd name="T26" fmla="*/ 2147483647 w 109"/>
              <a:gd name="T27" fmla="*/ 2147483647 h 101"/>
              <a:gd name="T28" fmla="*/ 2147483647 w 109"/>
              <a:gd name="T29" fmla="*/ 2147483647 h 101"/>
              <a:gd name="T30" fmla="*/ 2147483647 w 109"/>
              <a:gd name="T31" fmla="*/ 2147483647 h 101"/>
              <a:gd name="T32" fmla="*/ 2147483647 w 109"/>
              <a:gd name="T33" fmla="*/ 2147483647 h 101"/>
              <a:gd name="T34" fmla="*/ 2147483647 w 109"/>
              <a:gd name="T35" fmla="*/ 2147483647 h 101"/>
              <a:gd name="T36" fmla="*/ 2147483647 w 109"/>
              <a:gd name="T37" fmla="*/ 2147483647 h 101"/>
              <a:gd name="T38" fmla="*/ 2147483647 w 109"/>
              <a:gd name="T39" fmla="*/ 2147483647 h 101"/>
              <a:gd name="T40" fmla="*/ 2147483647 w 109"/>
              <a:gd name="T41" fmla="*/ 2147483647 h 101"/>
              <a:gd name="T42" fmla="*/ 2147483647 w 109"/>
              <a:gd name="T43" fmla="*/ 2147483647 h 101"/>
              <a:gd name="T44" fmla="*/ 2147483647 w 109"/>
              <a:gd name="T45" fmla="*/ 2147483647 h 101"/>
              <a:gd name="T46" fmla="*/ 2147483647 w 109"/>
              <a:gd name="T47" fmla="*/ 2147483647 h 101"/>
              <a:gd name="T48" fmla="*/ 2147483647 w 109"/>
              <a:gd name="T49" fmla="*/ 2147483647 h 101"/>
              <a:gd name="T50" fmla="*/ 2147483647 w 109"/>
              <a:gd name="T51" fmla="*/ 2147483647 h 101"/>
              <a:gd name="T52" fmla="*/ 2147483647 w 109"/>
              <a:gd name="T53" fmla="*/ 2147483647 h 101"/>
              <a:gd name="T54" fmla="*/ 2147483647 w 109"/>
              <a:gd name="T55" fmla="*/ 2147483647 h 101"/>
              <a:gd name="T56" fmla="*/ 2147483647 w 109"/>
              <a:gd name="T57" fmla="*/ 2147483647 h 101"/>
              <a:gd name="T58" fmla="*/ 2147483647 w 109"/>
              <a:gd name="T59" fmla="*/ 2147483647 h 101"/>
              <a:gd name="T60" fmla="*/ 2147483647 w 109"/>
              <a:gd name="T61" fmla="*/ 2147483647 h 101"/>
              <a:gd name="T62" fmla="*/ 2147483647 w 109"/>
              <a:gd name="T63" fmla="*/ 2147483647 h 101"/>
              <a:gd name="T64" fmla="*/ 2147483647 w 109"/>
              <a:gd name="T65" fmla="*/ 2147483647 h 101"/>
              <a:gd name="T66" fmla="*/ 2147483647 w 109"/>
              <a:gd name="T67" fmla="*/ 2147483647 h 101"/>
              <a:gd name="T68" fmla="*/ 2147483647 w 109"/>
              <a:gd name="T69" fmla="*/ 2147483647 h 101"/>
              <a:gd name="T70" fmla="*/ 2147483647 w 109"/>
              <a:gd name="T71" fmla="*/ 2147483647 h 101"/>
              <a:gd name="T72" fmla="*/ 2147483647 w 109"/>
              <a:gd name="T73" fmla="*/ 2147483647 h 101"/>
              <a:gd name="T74" fmla="*/ 2147483647 w 109"/>
              <a:gd name="T75" fmla="*/ 2147483647 h 101"/>
              <a:gd name="T76" fmla="*/ 2147483647 w 109"/>
              <a:gd name="T77" fmla="*/ 2147483647 h 101"/>
              <a:gd name="T78" fmla="*/ 2147483647 w 109"/>
              <a:gd name="T79" fmla="*/ 2147483647 h 101"/>
              <a:gd name="T80" fmla="*/ 0 w 109"/>
              <a:gd name="T81" fmla="*/ 2147483647 h 101"/>
              <a:gd name="T82" fmla="*/ 0 w 109"/>
              <a:gd name="T83" fmla="*/ 0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9"/>
              <a:gd name="T127" fmla="*/ 0 h 101"/>
              <a:gd name="T128" fmla="*/ 109 w 109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9" h="101">
                <a:moveTo>
                  <a:pt x="0" y="0"/>
                </a:moveTo>
                <a:lnTo>
                  <a:pt x="27" y="0"/>
                </a:lnTo>
                <a:lnTo>
                  <a:pt x="90" y="75"/>
                </a:lnTo>
                <a:lnTo>
                  <a:pt x="90" y="15"/>
                </a:lnTo>
                <a:lnTo>
                  <a:pt x="90" y="8"/>
                </a:lnTo>
                <a:lnTo>
                  <a:pt x="87" y="4"/>
                </a:lnTo>
                <a:lnTo>
                  <a:pt x="83" y="0"/>
                </a:lnTo>
                <a:lnTo>
                  <a:pt x="79" y="0"/>
                </a:lnTo>
                <a:lnTo>
                  <a:pt x="75" y="0"/>
                </a:lnTo>
                <a:lnTo>
                  <a:pt x="109" y="0"/>
                </a:lnTo>
                <a:lnTo>
                  <a:pt x="105" y="0"/>
                </a:lnTo>
                <a:lnTo>
                  <a:pt x="102" y="4"/>
                </a:lnTo>
                <a:lnTo>
                  <a:pt x="98" y="4"/>
                </a:lnTo>
                <a:lnTo>
                  <a:pt x="98" y="8"/>
                </a:lnTo>
                <a:lnTo>
                  <a:pt x="94" y="15"/>
                </a:lnTo>
                <a:lnTo>
                  <a:pt x="94" y="101"/>
                </a:lnTo>
                <a:lnTo>
                  <a:pt x="27" y="23"/>
                </a:lnTo>
                <a:lnTo>
                  <a:pt x="27" y="83"/>
                </a:lnTo>
                <a:lnTo>
                  <a:pt x="27" y="90"/>
                </a:lnTo>
                <a:lnTo>
                  <a:pt x="30" y="94"/>
                </a:lnTo>
                <a:lnTo>
                  <a:pt x="34" y="98"/>
                </a:lnTo>
                <a:lnTo>
                  <a:pt x="38" y="98"/>
                </a:lnTo>
                <a:lnTo>
                  <a:pt x="42" y="98"/>
                </a:lnTo>
                <a:lnTo>
                  <a:pt x="8" y="98"/>
                </a:lnTo>
                <a:lnTo>
                  <a:pt x="12" y="98"/>
                </a:lnTo>
                <a:lnTo>
                  <a:pt x="15" y="98"/>
                </a:lnTo>
                <a:lnTo>
                  <a:pt x="19" y="94"/>
                </a:lnTo>
                <a:lnTo>
                  <a:pt x="19" y="90"/>
                </a:lnTo>
                <a:lnTo>
                  <a:pt x="19" y="83"/>
                </a:lnTo>
                <a:lnTo>
                  <a:pt x="19" y="15"/>
                </a:lnTo>
                <a:lnTo>
                  <a:pt x="15" y="8"/>
                </a:lnTo>
                <a:lnTo>
                  <a:pt x="12" y="4"/>
                </a:lnTo>
                <a:lnTo>
                  <a:pt x="8" y="4"/>
                </a:lnTo>
                <a:lnTo>
                  <a:pt x="4" y="4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3" name="Freeform 88"/>
          <p:cNvSpPr>
            <a:spLocks/>
          </p:cNvSpPr>
          <p:nvPr/>
        </p:nvSpPr>
        <p:spPr bwMode="auto">
          <a:xfrm>
            <a:off x="4156075" y="4494213"/>
            <a:ext cx="112713" cy="174625"/>
          </a:xfrm>
          <a:custGeom>
            <a:avLst/>
            <a:gdLst>
              <a:gd name="T0" fmla="*/ 2147483647 w 68"/>
              <a:gd name="T1" fmla="*/ 2147483647 h 105"/>
              <a:gd name="T2" fmla="*/ 2147483647 w 68"/>
              <a:gd name="T3" fmla="*/ 2147483647 h 105"/>
              <a:gd name="T4" fmla="*/ 2147483647 w 68"/>
              <a:gd name="T5" fmla="*/ 2147483647 h 105"/>
              <a:gd name="T6" fmla="*/ 2147483647 w 68"/>
              <a:gd name="T7" fmla="*/ 2147483647 h 105"/>
              <a:gd name="T8" fmla="*/ 2147483647 w 68"/>
              <a:gd name="T9" fmla="*/ 2147483647 h 105"/>
              <a:gd name="T10" fmla="*/ 2147483647 w 68"/>
              <a:gd name="T11" fmla="*/ 2147483647 h 105"/>
              <a:gd name="T12" fmla="*/ 2147483647 w 68"/>
              <a:gd name="T13" fmla="*/ 2147483647 h 105"/>
              <a:gd name="T14" fmla="*/ 2147483647 w 68"/>
              <a:gd name="T15" fmla="*/ 2147483647 h 105"/>
              <a:gd name="T16" fmla="*/ 2147483647 w 68"/>
              <a:gd name="T17" fmla="*/ 2147483647 h 105"/>
              <a:gd name="T18" fmla="*/ 2147483647 w 68"/>
              <a:gd name="T19" fmla="*/ 2147483647 h 105"/>
              <a:gd name="T20" fmla="*/ 2147483647 w 68"/>
              <a:gd name="T21" fmla="*/ 2147483647 h 105"/>
              <a:gd name="T22" fmla="*/ 2147483647 w 68"/>
              <a:gd name="T23" fmla="*/ 2147483647 h 105"/>
              <a:gd name="T24" fmla="*/ 2147483647 w 68"/>
              <a:gd name="T25" fmla="*/ 2147483647 h 105"/>
              <a:gd name="T26" fmla="*/ 2147483647 w 68"/>
              <a:gd name="T27" fmla="*/ 2147483647 h 105"/>
              <a:gd name="T28" fmla="*/ 2147483647 w 68"/>
              <a:gd name="T29" fmla="*/ 2147483647 h 105"/>
              <a:gd name="T30" fmla="*/ 2147483647 w 68"/>
              <a:gd name="T31" fmla="*/ 2147483647 h 105"/>
              <a:gd name="T32" fmla="*/ 2147483647 w 68"/>
              <a:gd name="T33" fmla="*/ 2147483647 h 105"/>
              <a:gd name="T34" fmla="*/ 2147483647 w 68"/>
              <a:gd name="T35" fmla="*/ 2147483647 h 105"/>
              <a:gd name="T36" fmla="*/ 2147483647 w 68"/>
              <a:gd name="T37" fmla="*/ 2147483647 h 105"/>
              <a:gd name="T38" fmla="*/ 0 w 68"/>
              <a:gd name="T39" fmla="*/ 2147483647 h 105"/>
              <a:gd name="T40" fmla="*/ 2147483647 w 68"/>
              <a:gd name="T41" fmla="*/ 2147483647 h 105"/>
              <a:gd name="T42" fmla="*/ 2147483647 w 68"/>
              <a:gd name="T43" fmla="*/ 2147483647 h 105"/>
              <a:gd name="T44" fmla="*/ 2147483647 w 68"/>
              <a:gd name="T45" fmla="*/ 2147483647 h 105"/>
              <a:gd name="T46" fmla="*/ 2147483647 w 68"/>
              <a:gd name="T47" fmla="*/ 2147483647 h 105"/>
              <a:gd name="T48" fmla="*/ 2147483647 w 68"/>
              <a:gd name="T49" fmla="*/ 2147483647 h 105"/>
              <a:gd name="T50" fmla="*/ 2147483647 w 68"/>
              <a:gd name="T51" fmla="*/ 2147483647 h 105"/>
              <a:gd name="T52" fmla="*/ 2147483647 w 68"/>
              <a:gd name="T53" fmla="*/ 2147483647 h 105"/>
              <a:gd name="T54" fmla="*/ 2147483647 w 68"/>
              <a:gd name="T55" fmla="*/ 2147483647 h 105"/>
              <a:gd name="T56" fmla="*/ 2147483647 w 68"/>
              <a:gd name="T57" fmla="*/ 2147483647 h 105"/>
              <a:gd name="T58" fmla="*/ 2147483647 w 68"/>
              <a:gd name="T59" fmla="*/ 2147483647 h 105"/>
              <a:gd name="T60" fmla="*/ 0 w 68"/>
              <a:gd name="T61" fmla="*/ 2147483647 h 105"/>
              <a:gd name="T62" fmla="*/ 2147483647 w 68"/>
              <a:gd name="T63" fmla="*/ 2147483647 h 105"/>
              <a:gd name="T64" fmla="*/ 2147483647 w 68"/>
              <a:gd name="T65" fmla="*/ 2147483647 h 105"/>
              <a:gd name="T66" fmla="*/ 2147483647 w 68"/>
              <a:gd name="T67" fmla="*/ 2147483647 h 105"/>
              <a:gd name="T68" fmla="*/ 2147483647 w 68"/>
              <a:gd name="T69" fmla="*/ 2147483647 h 105"/>
              <a:gd name="T70" fmla="*/ 2147483647 w 68"/>
              <a:gd name="T71" fmla="*/ 2147483647 h 105"/>
              <a:gd name="T72" fmla="*/ 2147483647 w 68"/>
              <a:gd name="T73" fmla="*/ 2147483647 h 105"/>
              <a:gd name="T74" fmla="*/ 2147483647 w 68"/>
              <a:gd name="T75" fmla="*/ 0 h 10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8"/>
              <a:gd name="T115" fmla="*/ 0 h 105"/>
              <a:gd name="T116" fmla="*/ 68 w 68"/>
              <a:gd name="T117" fmla="*/ 105 h 10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8" h="105">
                <a:moveTo>
                  <a:pt x="60" y="0"/>
                </a:moveTo>
                <a:lnTo>
                  <a:pt x="60" y="38"/>
                </a:lnTo>
                <a:lnTo>
                  <a:pt x="57" y="38"/>
                </a:lnTo>
                <a:lnTo>
                  <a:pt x="57" y="27"/>
                </a:lnTo>
                <a:lnTo>
                  <a:pt x="53" y="19"/>
                </a:lnTo>
                <a:lnTo>
                  <a:pt x="49" y="15"/>
                </a:lnTo>
                <a:lnTo>
                  <a:pt x="45" y="12"/>
                </a:lnTo>
                <a:lnTo>
                  <a:pt x="38" y="8"/>
                </a:lnTo>
                <a:lnTo>
                  <a:pt x="30" y="8"/>
                </a:lnTo>
                <a:lnTo>
                  <a:pt x="23" y="8"/>
                </a:lnTo>
                <a:lnTo>
                  <a:pt x="19" y="12"/>
                </a:lnTo>
                <a:lnTo>
                  <a:pt x="15" y="15"/>
                </a:lnTo>
                <a:lnTo>
                  <a:pt x="12" y="23"/>
                </a:lnTo>
                <a:lnTo>
                  <a:pt x="15" y="27"/>
                </a:lnTo>
                <a:lnTo>
                  <a:pt x="15" y="30"/>
                </a:lnTo>
                <a:lnTo>
                  <a:pt x="19" y="34"/>
                </a:lnTo>
                <a:lnTo>
                  <a:pt x="27" y="38"/>
                </a:lnTo>
                <a:lnTo>
                  <a:pt x="38" y="45"/>
                </a:lnTo>
                <a:lnTo>
                  <a:pt x="49" y="53"/>
                </a:lnTo>
                <a:lnTo>
                  <a:pt x="57" y="57"/>
                </a:lnTo>
                <a:lnTo>
                  <a:pt x="60" y="60"/>
                </a:lnTo>
                <a:lnTo>
                  <a:pt x="64" y="68"/>
                </a:lnTo>
                <a:lnTo>
                  <a:pt x="64" y="72"/>
                </a:lnTo>
                <a:lnTo>
                  <a:pt x="68" y="79"/>
                </a:lnTo>
                <a:lnTo>
                  <a:pt x="64" y="87"/>
                </a:lnTo>
                <a:lnTo>
                  <a:pt x="57" y="98"/>
                </a:lnTo>
                <a:lnTo>
                  <a:pt x="49" y="102"/>
                </a:lnTo>
                <a:lnTo>
                  <a:pt x="34" y="105"/>
                </a:lnTo>
                <a:lnTo>
                  <a:pt x="30" y="105"/>
                </a:lnTo>
                <a:lnTo>
                  <a:pt x="27" y="105"/>
                </a:lnTo>
                <a:lnTo>
                  <a:pt x="23" y="102"/>
                </a:lnTo>
                <a:lnTo>
                  <a:pt x="19" y="102"/>
                </a:lnTo>
                <a:lnTo>
                  <a:pt x="12" y="98"/>
                </a:lnTo>
                <a:lnTo>
                  <a:pt x="8" y="98"/>
                </a:lnTo>
                <a:lnTo>
                  <a:pt x="4" y="102"/>
                </a:lnTo>
                <a:lnTo>
                  <a:pt x="4" y="105"/>
                </a:lnTo>
                <a:lnTo>
                  <a:pt x="0" y="105"/>
                </a:lnTo>
                <a:lnTo>
                  <a:pt x="0" y="72"/>
                </a:lnTo>
                <a:lnTo>
                  <a:pt x="4" y="72"/>
                </a:lnTo>
                <a:lnTo>
                  <a:pt x="8" y="79"/>
                </a:lnTo>
                <a:lnTo>
                  <a:pt x="8" y="87"/>
                </a:lnTo>
                <a:lnTo>
                  <a:pt x="12" y="94"/>
                </a:lnTo>
                <a:lnTo>
                  <a:pt x="19" y="98"/>
                </a:lnTo>
                <a:lnTo>
                  <a:pt x="27" y="98"/>
                </a:lnTo>
                <a:lnTo>
                  <a:pt x="34" y="102"/>
                </a:lnTo>
                <a:lnTo>
                  <a:pt x="42" y="98"/>
                </a:lnTo>
                <a:lnTo>
                  <a:pt x="49" y="94"/>
                </a:lnTo>
                <a:lnTo>
                  <a:pt x="53" y="90"/>
                </a:lnTo>
                <a:lnTo>
                  <a:pt x="53" y="83"/>
                </a:lnTo>
                <a:lnTo>
                  <a:pt x="53" y="79"/>
                </a:lnTo>
                <a:lnTo>
                  <a:pt x="53" y="75"/>
                </a:lnTo>
                <a:lnTo>
                  <a:pt x="49" y="72"/>
                </a:lnTo>
                <a:lnTo>
                  <a:pt x="45" y="68"/>
                </a:lnTo>
                <a:lnTo>
                  <a:pt x="42" y="68"/>
                </a:lnTo>
                <a:lnTo>
                  <a:pt x="30" y="60"/>
                </a:lnTo>
                <a:lnTo>
                  <a:pt x="19" y="53"/>
                </a:lnTo>
                <a:lnTo>
                  <a:pt x="12" y="49"/>
                </a:lnTo>
                <a:lnTo>
                  <a:pt x="8" y="45"/>
                </a:lnTo>
                <a:lnTo>
                  <a:pt x="4" y="38"/>
                </a:lnTo>
                <a:lnTo>
                  <a:pt x="0" y="34"/>
                </a:lnTo>
                <a:lnTo>
                  <a:pt x="0" y="27"/>
                </a:lnTo>
                <a:lnTo>
                  <a:pt x="4" y="19"/>
                </a:lnTo>
                <a:lnTo>
                  <a:pt x="8" y="8"/>
                </a:lnTo>
                <a:lnTo>
                  <a:pt x="19" y="4"/>
                </a:lnTo>
                <a:lnTo>
                  <a:pt x="30" y="0"/>
                </a:lnTo>
                <a:lnTo>
                  <a:pt x="38" y="4"/>
                </a:lnTo>
                <a:lnTo>
                  <a:pt x="49" y="8"/>
                </a:lnTo>
                <a:lnTo>
                  <a:pt x="53" y="8"/>
                </a:lnTo>
                <a:lnTo>
                  <a:pt x="57" y="8"/>
                </a:lnTo>
                <a:lnTo>
                  <a:pt x="57" y="4"/>
                </a:lnTo>
                <a:lnTo>
                  <a:pt x="57" y="0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4" name="Freeform 89"/>
          <p:cNvSpPr>
            <a:spLocks/>
          </p:cNvSpPr>
          <p:nvPr/>
        </p:nvSpPr>
        <p:spPr bwMode="auto">
          <a:xfrm>
            <a:off x="4287838" y="4494213"/>
            <a:ext cx="68262" cy="223837"/>
          </a:xfrm>
          <a:custGeom>
            <a:avLst/>
            <a:gdLst>
              <a:gd name="T0" fmla="*/ 2147483647 w 41"/>
              <a:gd name="T1" fmla="*/ 2147483647 h 135"/>
              <a:gd name="T2" fmla="*/ 2147483647 w 41"/>
              <a:gd name="T3" fmla="*/ 2147483647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2147483647 w 41"/>
              <a:gd name="T13" fmla="*/ 2147483647 h 135"/>
              <a:gd name="T14" fmla="*/ 0 w 41"/>
              <a:gd name="T15" fmla="*/ 2147483647 h 135"/>
              <a:gd name="T16" fmla="*/ 2147483647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2147483647 w 41"/>
              <a:gd name="T27" fmla="*/ 0 h 135"/>
              <a:gd name="T28" fmla="*/ 2147483647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2147483647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41" y="132"/>
                </a:moveTo>
                <a:lnTo>
                  <a:pt x="41" y="135"/>
                </a:lnTo>
                <a:lnTo>
                  <a:pt x="30" y="128"/>
                </a:lnTo>
                <a:lnTo>
                  <a:pt x="23" y="120"/>
                </a:lnTo>
                <a:lnTo>
                  <a:pt x="15" y="109"/>
                </a:lnTo>
                <a:lnTo>
                  <a:pt x="8" y="98"/>
                </a:lnTo>
                <a:lnTo>
                  <a:pt x="4" y="83"/>
                </a:lnTo>
                <a:lnTo>
                  <a:pt x="0" y="68"/>
                </a:lnTo>
                <a:lnTo>
                  <a:pt x="4" y="53"/>
                </a:lnTo>
                <a:lnTo>
                  <a:pt x="8" y="38"/>
                </a:lnTo>
                <a:lnTo>
                  <a:pt x="11" y="27"/>
                </a:lnTo>
                <a:lnTo>
                  <a:pt x="23" y="15"/>
                </a:lnTo>
                <a:lnTo>
                  <a:pt x="30" y="8"/>
                </a:lnTo>
                <a:lnTo>
                  <a:pt x="41" y="0"/>
                </a:lnTo>
                <a:lnTo>
                  <a:pt x="41" y="4"/>
                </a:lnTo>
                <a:lnTo>
                  <a:pt x="34" y="8"/>
                </a:lnTo>
                <a:lnTo>
                  <a:pt x="26" y="15"/>
                </a:lnTo>
                <a:lnTo>
                  <a:pt x="23" y="27"/>
                </a:lnTo>
                <a:lnTo>
                  <a:pt x="19" y="38"/>
                </a:lnTo>
                <a:lnTo>
                  <a:pt x="15" y="53"/>
                </a:lnTo>
                <a:lnTo>
                  <a:pt x="15" y="64"/>
                </a:lnTo>
                <a:lnTo>
                  <a:pt x="15" y="79"/>
                </a:lnTo>
                <a:lnTo>
                  <a:pt x="19" y="94"/>
                </a:lnTo>
                <a:lnTo>
                  <a:pt x="19" y="102"/>
                </a:lnTo>
                <a:lnTo>
                  <a:pt x="23" y="109"/>
                </a:lnTo>
                <a:lnTo>
                  <a:pt x="26" y="117"/>
                </a:lnTo>
                <a:lnTo>
                  <a:pt x="30" y="120"/>
                </a:lnTo>
                <a:lnTo>
                  <a:pt x="34" y="128"/>
                </a:lnTo>
                <a:lnTo>
                  <a:pt x="41" y="1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5" name="Freeform 90"/>
          <p:cNvSpPr>
            <a:spLocks/>
          </p:cNvSpPr>
          <p:nvPr/>
        </p:nvSpPr>
        <p:spPr bwMode="auto">
          <a:xfrm>
            <a:off x="4375150" y="4551363"/>
            <a:ext cx="74613" cy="117475"/>
          </a:xfrm>
          <a:custGeom>
            <a:avLst/>
            <a:gdLst>
              <a:gd name="T0" fmla="*/ 2147483647 w 45"/>
              <a:gd name="T1" fmla="*/ 0 h 71"/>
              <a:gd name="T2" fmla="*/ 2147483647 w 45"/>
              <a:gd name="T3" fmla="*/ 2147483647 h 71"/>
              <a:gd name="T4" fmla="*/ 2147483647 w 45"/>
              <a:gd name="T5" fmla="*/ 2147483647 h 71"/>
              <a:gd name="T6" fmla="*/ 2147483647 w 45"/>
              <a:gd name="T7" fmla="*/ 2147483647 h 71"/>
              <a:gd name="T8" fmla="*/ 2147483647 w 45"/>
              <a:gd name="T9" fmla="*/ 2147483647 h 71"/>
              <a:gd name="T10" fmla="*/ 2147483647 w 45"/>
              <a:gd name="T11" fmla="*/ 2147483647 h 71"/>
              <a:gd name="T12" fmla="*/ 2147483647 w 45"/>
              <a:gd name="T13" fmla="*/ 2147483647 h 71"/>
              <a:gd name="T14" fmla="*/ 2147483647 w 45"/>
              <a:gd name="T15" fmla="*/ 2147483647 h 71"/>
              <a:gd name="T16" fmla="*/ 2147483647 w 45"/>
              <a:gd name="T17" fmla="*/ 2147483647 h 71"/>
              <a:gd name="T18" fmla="*/ 2147483647 w 45"/>
              <a:gd name="T19" fmla="*/ 2147483647 h 71"/>
              <a:gd name="T20" fmla="*/ 2147483647 w 45"/>
              <a:gd name="T21" fmla="*/ 2147483647 h 71"/>
              <a:gd name="T22" fmla="*/ 2147483647 w 45"/>
              <a:gd name="T23" fmla="*/ 2147483647 h 71"/>
              <a:gd name="T24" fmla="*/ 2147483647 w 45"/>
              <a:gd name="T25" fmla="*/ 2147483647 h 71"/>
              <a:gd name="T26" fmla="*/ 2147483647 w 45"/>
              <a:gd name="T27" fmla="*/ 2147483647 h 71"/>
              <a:gd name="T28" fmla="*/ 2147483647 w 45"/>
              <a:gd name="T29" fmla="*/ 2147483647 h 71"/>
              <a:gd name="T30" fmla="*/ 2147483647 w 45"/>
              <a:gd name="T31" fmla="*/ 2147483647 h 71"/>
              <a:gd name="T32" fmla="*/ 2147483647 w 45"/>
              <a:gd name="T33" fmla="*/ 2147483647 h 71"/>
              <a:gd name="T34" fmla="*/ 2147483647 w 45"/>
              <a:gd name="T35" fmla="*/ 2147483647 h 71"/>
              <a:gd name="T36" fmla="*/ 2147483647 w 45"/>
              <a:gd name="T37" fmla="*/ 2147483647 h 71"/>
              <a:gd name="T38" fmla="*/ 2147483647 w 45"/>
              <a:gd name="T39" fmla="*/ 2147483647 h 71"/>
              <a:gd name="T40" fmla="*/ 2147483647 w 45"/>
              <a:gd name="T41" fmla="*/ 2147483647 h 71"/>
              <a:gd name="T42" fmla="*/ 2147483647 w 45"/>
              <a:gd name="T43" fmla="*/ 2147483647 h 71"/>
              <a:gd name="T44" fmla="*/ 2147483647 w 45"/>
              <a:gd name="T45" fmla="*/ 2147483647 h 71"/>
              <a:gd name="T46" fmla="*/ 2147483647 w 45"/>
              <a:gd name="T47" fmla="*/ 2147483647 h 71"/>
              <a:gd name="T48" fmla="*/ 2147483647 w 45"/>
              <a:gd name="T49" fmla="*/ 2147483647 h 71"/>
              <a:gd name="T50" fmla="*/ 2147483647 w 45"/>
              <a:gd name="T51" fmla="*/ 2147483647 h 71"/>
              <a:gd name="T52" fmla="*/ 2147483647 w 45"/>
              <a:gd name="T53" fmla="*/ 2147483647 h 71"/>
              <a:gd name="T54" fmla="*/ 2147483647 w 45"/>
              <a:gd name="T55" fmla="*/ 2147483647 h 71"/>
              <a:gd name="T56" fmla="*/ 0 w 45"/>
              <a:gd name="T57" fmla="*/ 2147483647 h 71"/>
              <a:gd name="T58" fmla="*/ 0 w 45"/>
              <a:gd name="T59" fmla="*/ 2147483647 h 71"/>
              <a:gd name="T60" fmla="*/ 0 w 45"/>
              <a:gd name="T61" fmla="*/ 2147483647 h 71"/>
              <a:gd name="T62" fmla="*/ 0 w 45"/>
              <a:gd name="T63" fmla="*/ 2147483647 h 71"/>
              <a:gd name="T64" fmla="*/ 2147483647 w 45"/>
              <a:gd name="T65" fmla="*/ 2147483647 h 71"/>
              <a:gd name="T66" fmla="*/ 2147483647 w 45"/>
              <a:gd name="T67" fmla="*/ 2147483647 h 71"/>
              <a:gd name="T68" fmla="*/ 2147483647 w 45"/>
              <a:gd name="T69" fmla="*/ 2147483647 h 71"/>
              <a:gd name="T70" fmla="*/ 2147483647 w 45"/>
              <a:gd name="T71" fmla="*/ 2147483647 h 71"/>
              <a:gd name="T72" fmla="*/ 2147483647 w 45"/>
              <a:gd name="T73" fmla="*/ 2147483647 h 71"/>
              <a:gd name="T74" fmla="*/ 2147483647 w 45"/>
              <a:gd name="T75" fmla="*/ 2147483647 h 71"/>
              <a:gd name="T76" fmla="*/ 2147483647 w 45"/>
              <a:gd name="T77" fmla="*/ 2147483647 h 71"/>
              <a:gd name="T78" fmla="*/ 2147483647 w 45"/>
              <a:gd name="T79" fmla="*/ 2147483647 h 71"/>
              <a:gd name="T80" fmla="*/ 2147483647 w 45"/>
              <a:gd name="T81" fmla="*/ 2147483647 h 71"/>
              <a:gd name="T82" fmla="*/ 2147483647 w 45"/>
              <a:gd name="T83" fmla="*/ 2147483647 h 71"/>
              <a:gd name="T84" fmla="*/ 2147483647 w 45"/>
              <a:gd name="T85" fmla="*/ 2147483647 h 71"/>
              <a:gd name="T86" fmla="*/ 2147483647 w 45"/>
              <a:gd name="T87" fmla="*/ 2147483647 h 71"/>
              <a:gd name="T88" fmla="*/ 2147483647 w 45"/>
              <a:gd name="T89" fmla="*/ 2147483647 h 71"/>
              <a:gd name="T90" fmla="*/ 2147483647 w 45"/>
              <a:gd name="T91" fmla="*/ 2147483647 h 71"/>
              <a:gd name="T92" fmla="*/ 0 w 45"/>
              <a:gd name="T93" fmla="*/ 2147483647 h 71"/>
              <a:gd name="T94" fmla="*/ 0 w 45"/>
              <a:gd name="T95" fmla="*/ 2147483647 h 71"/>
              <a:gd name="T96" fmla="*/ 0 w 45"/>
              <a:gd name="T97" fmla="*/ 2147483647 h 71"/>
              <a:gd name="T98" fmla="*/ 2147483647 w 45"/>
              <a:gd name="T99" fmla="*/ 2147483647 h 71"/>
              <a:gd name="T100" fmla="*/ 2147483647 w 45"/>
              <a:gd name="T101" fmla="*/ 2147483647 h 71"/>
              <a:gd name="T102" fmla="*/ 2147483647 w 45"/>
              <a:gd name="T103" fmla="*/ 0 h 71"/>
              <a:gd name="T104" fmla="*/ 2147483647 w 45"/>
              <a:gd name="T105" fmla="*/ 0 h 71"/>
              <a:gd name="T106" fmla="*/ 2147483647 w 45"/>
              <a:gd name="T107" fmla="*/ 2147483647 h 71"/>
              <a:gd name="T108" fmla="*/ 2147483647 w 45"/>
              <a:gd name="T109" fmla="*/ 2147483647 h 71"/>
              <a:gd name="T110" fmla="*/ 2147483647 w 45"/>
              <a:gd name="T111" fmla="*/ 2147483647 h 71"/>
              <a:gd name="T112" fmla="*/ 2147483647 w 45"/>
              <a:gd name="T113" fmla="*/ 2147483647 h 71"/>
              <a:gd name="T114" fmla="*/ 2147483647 w 45"/>
              <a:gd name="T115" fmla="*/ 2147483647 h 71"/>
              <a:gd name="T116" fmla="*/ 2147483647 w 45"/>
              <a:gd name="T117" fmla="*/ 2147483647 h 71"/>
              <a:gd name="T118" fmla="*/ 2147483647 w 45"/>
              <a:gd name="T119" fmla="*/ 0 h 71"/>
              <a:gd name="T120" fmla="*/ 2147483647 w 45"/>
              <a:gd name="T121" fmla="*/ 0 h 7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"/>
              <a:gd name="T184" fmla="*/ 0 h 71"/>
              <a:gd name="T185" fmla="*/ 45 w 45"/>
              <a:gd name="T186" fmla="*/ 71 h 7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" h="71">
                <a:moveTo>
                  <a:pt x="41" y="0"/>
                </a:moveTo>
                <a:lnTo>
                  <a:pt x="41" y="23"/>
                </a:lnTo>
                <a:lnTo>
                  <a:pt x="37" y="23"/>
                </a:lnTo>
                <a:lnTo>
                  <a:pt x="37" y="15"/>
                </a:lnTo>
                <a:lnTo>
                  <a:pt x="33" y="8"/>
                </a:lnTo>
                <a:lnTo>
                  <a:pt x="26" y="8"/>
                </a:lnTo>
                <a:lnTo>
                  <a:pt x="22" y="4"/>
                </a:lnTo>
                <a:lnTo>
                  <a:pt x="15" y="8"/>
                </a:lnTo>
                <a:lnTo>
                  <a:pt x="11" y="8"/>
                </a:lnTo>
                <a:lnTo>
                  <a:pt x="11" y="11"/>
                </a:lnTo>
                <a:lnTo>
                  <a:pt x="11" y="15"/>
                </a:lnTo>
                <a:lnTo>
                  <a:pt x="11" y="19"/>
                </a:lnTo>
                <a:lnTo>
                  <a:pt x="15" y="23"/>
                </a:lnTo>
                <a:lnTo>
                  <a:pt x="18" y="26"/>
                </a:lnTo>
                <a:lnTo>
                  <a:pt x="30" y="30"/>
                </a:lnTo>
                <a:lnTo>
                  <a:pt x="37" y="38"/>
                </a:lnTo>
                <a:lnTo>
                  <a:pt x="45" y="45"/>
                </a:lnTo>
                <a:lnTo>
                  <a:pt x="45" y="53"/>
                </a:lnTo>
                <a:lnTo>
                  <a:pt x="45" y="60"/>
                </a:lnTo>
                <a:lnTo>
                  <a:pt x="37" y="64"/>
                </a:lnTo>
                <a:lnTo>
                  <a:pt x="30" y="71"/>
                </a:lnTo>
                <a:lnTo>
                  <a:pt x="22" y="71"/>
                </a:lnTo>
                <a:lnTo>
                  <a:pt x="15" y="71"/>
                </a:lnTo>
                <a:lnTo>
                  <a:pt x="7" y="68"/>
                </a:lnTo>
                <a:lnTo>
                  <a:pt x="3" y="68"/>
                </a:lnTo>
                <a:lnTo>
                  <a:pt x="0" y="71"/>
                </a:lnTo>
                <a:lnTo>
                  <a:pt x="0" y="49"/>
                </a:lnTo>
                <a:lnTo>
                  <a:pt x="3" y="56"/>
                </a:lnTo>
                <a:lnTo>
                  <a:pt x="11" y="60"/>
                </a:lnTo>
                <a:lnTo>
                  <a:pt x="15" y="64"/>
                </a:lnTo>
                <a:lnTo>
                  <a:pt x="22" y="68"/>
                </a:lnTo>
                <a:lnTo>
                  <a:pt x="26" y="64"/>
                </a:lnTo>
                <a:lnTo>
                  <a:pt x="30" y="64"/>
                </a:lnTo>
                <a:lnTo>
                  <a:pt x="33" y="60"/>
                </a:lnTo>
                <a:lnTo>
                  <a:pt x="33" y="56"/>
                </a:lnTo>
                <a:lnTo>
                  <a:pt x="33" y="53"/>
                </a:lnTo>
                <a:lnTo>
                  <a:pt x="30" y="49"/>
                </a:lnTo>
                <a:lnTo>
                  <a:pt x="26" y="45"/>
                </a:lnTo>
                <a:lnTo>
                  <a:pt x="18" y="38"/>
                </a:lnTo>
                <a:lnTo>
                  <a:pt x="7" y="34"/>
                </a:lnTo>
                <a:lnTo>
                  <a:pt x="3" y="30"/>
                </a:lnTo>
                <a:lnTo>
                  <a:pt x="0" y="26"/>
                </a:lnTo>
                <a:lnTo>
                  <a:pt x="0" y="19"/>
                </a:lnTo>
                <a:lnTo>
                  <a:pt x="0" y="11"/>
                </a:lnTo>
                <a:lnTo>
                  <a:pt x="7" y="8"/>
                </a:lnTo>
                <a:lnTo>
                  <a:pt x="11" y="4"/>
                </a:lnTo>
                <a:lnTo>
                  <a:pt x="22" y="0"/>
                </a:lnTo>
                <a:lnTo>
                  <a:pt x="26" y="0"/>
                </a:lnTo>
                <a:lnTo>
                  <a:pt x="30" y="4"/>
                </a:lnTo>
                <a:lnTo>
                  <a:pt x="33" y="4"/>
                </a:lnTo>
                <a:lnTo>
                  <a:pt x="37" y="4"/>
                </a:lnTo>
                <a:lnTo>
                  <a:pt x="37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6" name="Freeform 91"/>
          <p:cNvSpPr>
            <a:spLocks noEditPoints="1"/>
          </p:cNvSpPr>
          <p:nvPr/>
        </p:nvSpPr>
        <p:spPr bwMode="auto">
          <a:xfrm>
            <a:off x="4468813" y="4551363"/>
            <a:ext cx="100012" cy="117475"/>
          </a:xfrm>
          <a:custGeom>
            <a:avLst/>
            <a:gdLst>
              <a:gd name="T0" fmla="*/ 2147483647 w 60"/>
              <a:gd name="T1" fmla="*/ 2147483647 h 71"/>
              <a:gd name="T2" fmla="*/ 2147483647 w 60"/>
              <a:gd name="T3" fmla="*/ 2147483647 h 71"/>
              <a:gd name="T4" fmla="*/ 2147483647 w 60"/>
              <a:gd name="T5" fmla="*/ 2147483647 h 71"/>
              <a:gd name="T6" fmla="*/ 0 w 60"/>
              <a:gd name="T7" fmla="*/ 2147483647 h 71"/>
              <a:gd name="T8" fmla="*/ 0 w 60"/>
              <a:gd name="T9" fmla="*/ 2147483647 h 71"/>
              <a:gd name="T10" fmla="*/ 2147483647 w 60"/>
              <a:gd name="T11" fmla="*/ 2147483647 h 71"/>
              <a:gd name="T12" fmla="*/ 2147483647 w 60"/>
              <a:gd name="T13" fmla="*/ 2147483647 h 71"/>
              <a:gd name="T14" fmla="*/ 2147483647 w 60"/>
              <a:gd name="T15" fmla="*/ 2147483647 h 71"/>
              <a:gd name="T16" fmla="*/ 2147483647 w 60"/>
              <a:gd name="T17" fmla="*/ 2147483647 h 71"/>
              <a:gd name="T18" fmla="*/ 2147483647 w 60"/>
              <a:gd name="T19" fmla="*/ 2147483647 h 71"/>
              <a:gd name="T20" fmla="*/ 2147483647 w 60"/>
              <a:gd name="T21" fmla="*/ 2147483647 h 71"/>
              <a:gd name="T22" fmla="*/ 2147483647 w 60"/>
              <a:gd name="T23" fmla="*/ 2147483647 h 71"/>
              <a:gd name="T24" fmla="*/ 2147483647 w 60"/>
              <a:gd name="T25" fmla="*/ 2147483647 h 71"/>
              <a:gd name="T26" fmla="*/ 2147483647 w 60"/>
              <a:gd name="T27" fmla="*/ 2147483647 h 71"/>
              <a:gd name="T28" fmla="*/ 2147483647 w 60"/>
              <a:gd name="T29" fmla="*/ 2147483647 h 71"/>
              <a:gd name="T30" fmla="*/ 2147483647 w 60"/>
              <a:gd name="T31" fmla="*/ 2147483647 h 71"/>
              <a:gd name="T32" fmla="*/ 2147483647 w 60"/>
              <a:gd name="T33" fmla="*/ 2147483647 h 71"/>
              <a:gd name="T34" fmla="*/ 2147483647 w 60"/>
              <a:gd name="T35" fmla="*/ 2147483647 h 71"/>
              <a:gd name="T36" fmla="*/ 2147483647 w 60"/>
              <a:gd name="T37" fmla="*/ 0 h 71"/>
              <a:gd name="T38" fmla="*/ 2147483647 w 60"/>
              <a:gd name="T39" fmla="*/ 2147483647 h 71"/>
              <a:gd name="T40" fmla="*/ 2147483647 w 60"/>
              <a:gd name="T41" fmla="*/ 2147483647 h 71"/>
              <a:gd name="T42" fmla="*/ 2147483647 w 60"/>
              <a:gd name="T43" fmla="*/ 2147483647 h 71"/>
              <a:gd name="T44" fmla="*/ 2147483647 w 60"/>
              <a:gd name="T45" fmla="*/ 2147483647 h 71"/>
              <a:gd name="T46" fmla="*/ 2147483647 w 60"/>
              <a:gd name="T47" fmla="*/ 2147483647 h 71"/>
              <a:gd name="T48" fmla="*/ 2147483647 w 60"/>
              <a:gd name="T49" fmla="*/ 2147483647 h 71"/>
              <a:gd name="T50" fmla="*/ 2147483647 w 60"/>
              <a:gd name="T51" fmla="*/ 2147483647 h 71"/>
              <a:gd name="T52" fmla="*/ 2147483647 w 60"/>
              <a:gd name="T53" fmla="*/ 2147483647 h 71"/>
              <a:gd name="T54" fmla="*/ 2147483647 w 60"/>
              <a:gd name="T55" fmla="*/ 2147483647 h 71"/>
              <a:gd name="T56" fmla="*/ 2147483647 w 60"/>
              <a:gd name="T57" fmla="*/ 2147483647 h 71"/>
              <a:gd name="T58" fmla="*/ 2147483647 w 60"/>
              <a:gd name="T59" fmla="*/ 2147483647 h 71"/>
              <a:gd name="T60" fmla="*/ 2147483647 w 60"/>
              <a:gd name="T61" fmla="*/ 2147483647 h 71"/>
              <a:gd name="T62" fmla="*/ 2147483647 w 60"/>
              <a:gd name="T63" fmla="*/ 2147483647 h 71"/>
              <a:gd name="T64" fmla="*/ 2147483647 w 60"/>
              <a:gd name="T65" fmla="*/ 2147483647 h 71"/>
              <a:gd name="T66" fmla="*/ 2147483647 w 60"/>
              <a:gd name="T67" fmla="*/ 2147483647 h 71"/>
              <a:gd name="T68" fmla="*/ 2147483647 w 60"/>
              <a:gd name="T69" fmla="*/ 2147483647 h 71"/>
              <a:gd name="T70" fmla="*/ 2147483647 w 60"/>
              <a:gd name="T71" fmla="*/ 2147483647 h 71"/>
              <a:gd name="T72" fmla="*/ 2147483647 w 60"/>
              <a:gd name="T73" fmla="*/ 2147483647 h 7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0"/>
              <a:gd name="T112" fmla="*/ 0 h 71"/>
              <a:gd name="T113" fmla="*/ 60 w 60"/>
              <a:gd name="T114" fmla="*/ 71 h 7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0" h="71">
                <a:moveTo>
                  <a:pt x="37" y="60"/>
                </a:moveTo>
                <a:lnTo>
                  <a:pt x="26" y="68"/>
                </a:lnTo>
                <a:lnTo>
                  <a:pt x="22" y="68"/>
                </a:lnTo>
                <a:lnTo>
                  <a:pt x="19" y="71"/>
                </a:lnTo>
                <a:lnTo>
                  <a:pt x="15" y="71"/>
                </a:lnTo>
                <a:lnTo>
                  <a:pt x="7" y="71"/>
                </a:lnTo>
                <a:lnTo>
                  <a:pt x="4" y="68"/>
                </a:lnTo>
                <a:lnTo>
                  <a:pt x="0" y="60"/>
                </a:lnTo>
                <a:lnTo>
                  <a:pt x="0" y="53"/>
                </a:lnTo>
                <a:lnTo>
                  <a:pt x="0" y="49"/>
                </a:lnTo>
                <a:lnTo>
                  <a:pt x="0" y="45"/>
                </a:lnTo>
                <a:lnTo>
                  <a:pt x="4" y="41"/>
                </a:lnTo>
                <a:lnTo>
                  <a:pt x="11" y="38"/>
                </a:lnTo>
                <a:lnTo>
                  <a:pt x="22" y="30"/>
                </a:lnTo>
                <a:lnTo>
                  <a:pt x="37" y="26"/>
                </a:lnTo>
                <a:lnTo>
                  <a:pt x="37" y="23"/>
                </a:lnTo>
                <a:lnTo>
                  <a:pt x="34" y="15"/>
                </a:lnTo>
                <a:lnTo>
                  <a:pt x="34" y="8"/>
                </a:lnTo>
                <a:lnTo>
                  <a:pt x="30" y="8"/>
                </a:lnTo>
                <a:lnTo>
                  <a:pt x="22" y="4"/>
                </a:lnTo>
                <a:lnTo>
                  <a:pt x="19" y="8"/>
                </a:lnTo>
                <a:lnTo>
                  <a:pt x="15" y="11"/>
                </a:lnTo>
                <a:lnTo>
                  <a:pt x="15" y="15"/>
                </a:lnTo>
                <a:lnTo>
                  <a:pt x="15" y="19"/>
                </a:lnTo>
                <a:lnTo>
                  <a:pt x="15" y="23"/>
                </a:lnTo>
                <a:lnTo>
                  <a:pt x="11" y="23"/>
                </a:lnTo>
                <a:lnTo>
                  <a:pt x="11" y="26"/>
                </a:lnTo>
                <a:lnTo>
                  <a:pt x="7" y="26"/>
                </a:lnTo>
                <a:lnTo>
                  <a:pt x="4" y="26"/>
                </a:lnTo>
                <a:lnTo>
                  <a:pt x="4" y="23"/>
                </a:lnTo>
                <a:lnTo>
                  <a:pt x="0" y="19"/>
                </a:lnTo>
                <a:lnTo>
                  <a:pt x="4" y="11"/>
                </a:lnTo>
                <a:lnTo>
                  <a:pt x="7" y="8"/>
                </a:lnTo>
                <a:lnTo>
                  <a:pt x="15" y="4"/>
                </a:lnTo>
                <a:lnTo>
                  <a:pt x="26" y="0"/>
                </a:lnTo>
                <a:lnTo>
                  <a:pt x="34" y="0"/>
                </a:lnTo>
                <a:lnTo>
                  <a:pt x="41" y="4"/>
                </a:lnTo>
                <a:lnTo>
                  <a:pt x="45" y="8"/>
                </a:lnTo>
                <a:lnTo>
                  <a:pt x="49" y="11"/>
                </a:lnTo>
                <a:lnTo>
                  <a:pt x="49" y="15"/>
                </a:lnTo>
                <a:lnTo>
                  <a:pt x="49" y="23"/>
                </a:lnTo>
                <a:lnTo>
                  <a:pt x="49" y="45"/>
                </a:lnTo>
                <a:lnTo>
                  <a:pt x="49" y="53"/>
                </a:lnTo>
                <a:lnTo>
                  <a:pt x="49" y="56"/>
                </a:lnTo>
                <a:lnTo>
                  <a:pt x="49" y="60"/>
                </a:lnTo>
                <a:lnTo>
                  <a:pt x="52" y="60"/>
                </a:lnTo>
                <a:lnTo>
                  <a:pt x="56" y="60"/>
                </a:lnTo>
                <a:lnTo>
                  <a:pt x="60" y="56"/>
                </a:lnTo>
                <a:lnTo>
                  <a:pt x="60" y="60"/>
                </a:lnTo>
                <a:lnTo>
                  <a:pt x="52" y="68"/>
                </a:lnTo>
                <a:lnTo>
                  <a:pt x="45" y="71"/>
                </a:lnTo>
                <a:lnTo>
                  <a:pt x="41" y="71"/>
                </a:lnTo>
                <a:lnTo>
                  <a:pt x="37" y="68"/>
                </a:lnTo>
                <a:lnTo>
                  <a:pt x="37" y="64"/>
                </a:lnTo>
                <a:lnTo>
                  <a:pt x="37" y="60"/>
                </a:lnTo>
                <a:close/>
                <a:moveTo>
                  <a:pt x="37" y="56"/>
                </a:moveTo>
                <a:lnTo>
                  <a:pt x="37" y="30"/>
                </a:lnTo>
                <a:lnTo>
                  <a:pt x="26" y="34"/>
                </a:lnTo>
                <a:lnTo>
                  <a:pt x="22" y="38"/>
                </a:lnTo>
                <a:lnTo>
                  <a:pt x="19" y="38"/>
                </a:lnTo>
                <a:lnTo>
                  <a:pt x="15" y="41"/>
                </a:lnTo>
                <a:lnTo>
                  <a:pt x="11" y="45"/>
                </a:lnTo>
                <a:lnTo>
                  <a:pt x="11" y="49"/>
                </a:lnTo>
                <a:lnTo>
                  <a:pt x="11" y="56"/>
                </a:lnTo>
                <a:lnTo>
                  <a:pt x="15" y="60"/>
                </a:lnTo>
                <a:lnTo>
                  <a:pt x="19" y="60"/>
                </a:lnTo>
                <a:lnTo>
                  <a:pt x="22" y="60"/>
                </a:lnTo>
                <a:lnTo>
                  <a:pt x="26" y="60"/>
                </a:lnTo>
                <a:lnTo>
                  <a:pt x="37" y="5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7" name="Freeform 92"/>
          <p:cNvSpPr>
            <a:spLocks/>
          </p:cNvSpPr>
          <p:nvPr/>
        </p:nvSpPr>
        <p:spPr bwMode="auto">
          <a:xfrm>
            <a:off x="4579938" y="4551363"/>
            <a:ext cx="95250" cy="117475"/>
          </a:xfrm>
          <a:custGeom>
            <a:avLst/>
            <a:gdLst>
              <a:gd name="T0" fmla="*/ 2147483647 w 57"/>
              <a:gd name="T1" fmla="*/ 2147483647 h 71"/>
              <a:gd name="T2" fmla="*/ 2147483647 w 57"/>
              <a:gd name="T3" fmla="*/ 2147483647 h 71"/>
              <a:gd name="T4" fmla="*/ 2147483647 w 57"/>
              <a:gd name="T5" fmla="*/ 2147483647 h 71"/>
              <a:gd name="T6" fmla="*/ 2147483647 w 57"/>
              <a:gd name="T7" fmla="*/ 2147483647 h 71"/>
              <a:gd name="T8" fmla="*/ 2147483647 w 57"/>
              <a:gd name="T9" fmla="*/ 2147483647 h 71"/>
              <a:gd name="T10" fmla="*/ 2147483647 w 57"/>
              <a:gd name="T11" fmla="*/ 2147483647 h 71"/>
              <a:gd name="T12" fmla="*/ 2147483647 w 57"/>
              <a:gd name="T13" fmla="*/ 2147483647 h 71"/>
              <a:gd name="T14" fmla="*/ 2147483647 w 57"/>
              <a:gd name="T15" fmla="*/ 2147483647 h 71"/>
              <a:gd name="T16" fmla="*/ 0 w 57"/>
              <a:gd name="T17" fmla="*/ 2147483647 h 71"/>
              <a:gd name="T18" fmla="*/ 0 w 57"/>
              <a:gd name="T19" fmla="*/ 2147483647 h 71"/>
              <a:gd name="T20" fmla="*/ 0 w 57"/>
              <a:gd name="T21" fmla="*/ 2147483647 h 71"/>
              <a:gd name="T22" fmla="*/ 2147483647 w 57"/>
              <a:gd name="T23" fmla="*/ 2147483647 h 71"/>
              <a:gd name="T24" fmla="*/ 2147483647 w 57"/>
              <a:gd name="T25" fmla="*/ 2147483647 h 71"/>
              <a:gd name="T26" fmla="*/ 2147483647 w 57"/>
              <a:gd name="T27" fmla="*/ 2147483647 h 71"/>
              <a:gd name="T28" fmla="*/ 2147483647 w 57"/>
              <a:gd name="T29" fmla="*/ 0 h 71"/>
              <a:gd name="T30" fmla="*/ 2147483647 w 57"/>
              <a:gd name="T31" fmla="*/ 0 h 71"/>
              <a:gd name="T32" fmla="*/ 2147483647 w 57"/>
              <a:gd name="T33" fmla="*/ 2147483647 h 71"/>
              <a:gd name="T34" fmla="*/ 2147483647 w 57"/>
              <a:gd name="T35" fmla="*/ 2147483647 h 71"/>
              <a:gd name="T36" fmla="*/ 2147483647 w 57"/>
              <a:gd name="T37" fmla="*/ 2147483647 h 71"/>
              <a:gd name="T38" fmla="*/ 2147483647 w 57"/>
              <a:gd name="T39" fmla="*/ 2147483647 h 71"/>
              <a:gd name="T40" fmla="*/ 2147483647 w 57"/>
              <a:gd name="T41" fmla="*/ 2147483647 h 71"/>
              <a:gd name="T42" fmla="*/ 2147483647 w 57"/>
              <a:gd name="T43" fmla="*/ 2147483647 h 71"/>
              <a:gd name="T44" fmla="*/ 2147483647 w 57"/>
              <a:gd name="T45" fmla="*/ 2147483647 h 71"/>
              <a:gd name="T46" fmla="*/ 2147483647 w 57"/>
              <a:gd name="T47" fmla="*/ 2147483647 h 71"/>
              <a:gd name="T48" fmla="*/ 2147483647 w 57"/>
              <a:gd name="T49" fmla="*/ 2147483647 h 71"/>
              <a:gd name="T50" fmla="*/ 2147483647 w 57"/>
              <a:gd name="T51" fmla="*/ 2147483647 h 71"/>
              <a:gd name="T52" fmla="*/ 2147483647 w 57"/>
              <a:gd name="T53" fmla="*/ 2147483647 h 71"/>
              <a:gd name="T54" fmla="*/ 2147483647 w 57"/>
              <a:gd name="T55" fmla="*/ 2147483647 h 71"/>
              <a:gd name="T56" fmla="*/ 2147483647 w 57"/>
              <a:gd name="T57" fmla="*/ 2147483647 h 71"/>
              <a:gd name="T58" fmla="*/ 2147483647 w 57"/>
              <a:gd name="T59" fmla="*/ 2147483647 h 71"/>
              <a:gd name="T60" fmla="*/ 2147483647 w 57"/>
              <a:gd name="T61" fmla="*/ 2147483647 h 71"/>
              <a:gd name="T62" fmla="*/ 2147483647 w 57"/>
              <a:gd name="T63" fmla="*/ 2147483647 h 71"/>
              <a:gd name="T64" fmla="*/ 2147483647 w 57"/>
              <a:gd name="T65" fmla="*/ 2147483647 h 71"/>
              <a:gd name="T66" fmla="*/ 2147483647 w 57"/>
              <a:gd name="T67" fmla="*/ 2147483647 h 71"/>
              <a:gd name="T68" fmla="*/ 2147483647 w 57"/>
              <a:gd name="T69" fmla="*/ 2147483647 h 71"/>
              <a:gd name="T70" fmla="*/ 2147483647 w 57"/>
              <a:gd name="T71" fmla="*/ 2147483647 h 71"/>
              <a:gd name="T72" fmla="*/ 2147483647 w 57"/>
              <a:gd name="T73" fmla="*/ 2147483647 h 71"/>
              <a:gd name="T74" fmla="*/ 2147483647 w 57"/>
              <a:gd name="T75" fmla="*/ 2147483647 h 71"/>
              <a:gd name="T76" fmla="*/ 2147483647 w 57"/>
              <a:gd name="T77" fmla="*/ 2147483647 h 71"/>
              <a:gd name="T78" fmla="*/ 2147483647 w 57"/>
              <a:gd name="T79" fmla="*/ 2147483647 h 71"/>
              <a:gd name="T80" fmla="*/ 2147483647 w 57"/>
              <a:gd name="T81" fmla="*/ 2147483647 h 71"/>
              <a:gd name="T82" fmla="*/ 2147483647 w 57"/>
              <a:gd name="T83" fmla="*/ 2147483647 h 71"/>
              <a:gd name="T84" fmla="*/ 2147483647 w 57"/>
              <a:gd name="T85" fmla="*/ 2147483647 h 71"/>
              <a:gd name="T86" fmla="*/ 2147483647 w 57"/>
              <a:gd name="T87" fmla="*/ 2147483647 h 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7"/>
              <a:gd name="T133" fmla="*/ 0 h 71"/>
              <a:gd name="T134" fmla="*/ 57 w 57"/>
              <a:gd name="T135" fmla="*/ 71 h 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7" h="71">
                <a:moveTo>
                  <a:pt x="57" y="41"/>
                </a:moveTo>
                <a:lnTo>
                  <a:pt x="53" y="56"/>
                </a:lnTo>
                <a:lnTo>
                  <a:pt x="46" y="64"/>
                </a:lnTo>
                <a:lnTo>
                  <a:pt x="38" y="68"/>
                </a:lnTo>
                <a:lnTo>
                  <a:pt x="27" y="71"/>
                </a:lnTo>
                <a:lnTo>
                  <a:pt x="15" y="68"/>
                </a:lnTo>
                <a:lnTo>
                  <a:pt x="8" y="60"/>
                </a:lnTo>
                <a:lnTo>
                  <a:pt x="4" y="53"/>
                </a:lnTo>
                <a:lnTo>
                  <a:pt x="0" y="45"/>
                </a:lnTo>
                <a:lnTo>
                  <a:pt x="0" y="38"/>
                </a:lnTo>
                <a:lnTo>
                  <a:pt x="0" y="26"/>
                </a:lnTo>
                <a:lnTo>
                  <a:pt x="4" y="19"/>
                </a:lnTo>
                <a:lnTo>
                  <a:pt x="8" y="11"/>
                </a:lnTo>
                <a:lnTo>
                  <a:pt x="19" y="4"/>
                </a:lnTo>
                <a:lnTo>
                  <a:pt x="31" y="0"/>
                </a:lnTo>
                <a:lnTo>
                  <a:pt x="38" y="0"/>
                </a:lnTo>
                <a:lnTo>
                  <a:pt x="46" y="8"/>
                </a:lnTo>
                <a:lnTo>
                  <a:pt x="49" y="11"/>
                </a:lnTo>
                <a:lnTo>
                  <a:pt x="53" y="15"/>
                </a:lnTo>
                <a:lnTo>
                  <a:pt x="53" y="19"/>
                </a:lnTo>
                <a:lnTo>
                  <a:pt x="49" y="23"/>
                </a:lnTo>
                <a:lnTo>
                  <a:pt x="46" y="23"/>
                </a:lnTo>
                <a:lnTo>
                  <a:pt x="42" y="23"/>
                </a:lnTo>
                <a:lnTo>
                  <a:pt x="42" y="19"/>
                </a:lnTo>
                <a:lnTo>
                  <a:pt x="38" y="19"/>
                </a:lnTo>
                <a:lnTo>
                  <a:pt x="38" y="15"/>
                </a:lnTo>
                <a:lnTo>
                  <a:pt x="38" y="11"/>
                </a:lnTo>
                <a:lnTo>
                  <a:pt x="34" y="8"/>
                </a:lnTo>
                <a:lnTo>
                  <a:pt x="31" y="8"/>
                </a:lnTo>
                <a:lnTo>
                  <a:pt x="27" y="4"/>
                </a:lnTo>
                <a:lnTo>
                  <a:pt x="23" y="8"/>
                </a:lnTo>
                <a:lnTo>
                  <a:pt x="15" y="11"/>
                </a:lnTo>
                <a:lnTo>
                  <a:pt x="12" y="19"/>
                </a:lnTo>
                <a:lnTo>
                  <a:pt x="12" y="30"/>
                </a:lnTo>
                <a:lnTo>
                  <a:pt x="12" y="41"/>
                </a:lnTo>
                <a:lnTo>
                  <a:pt x="15" y="49"/>
                </a:lnTo>
                <a:lnTo>
                  <a:pt x="23" y="56"/>
                </a:lnTo>
                <a:lnTo>
                  <a:pt x="34" y="60"/>
                </a:lnTo>
                <a:lnTo>
                  <a:pt x="38" y="56"/>
                </a:lnTo>
                <a:lnTo>
                  <a:pt x="46" y="53"/>
                </a:lnTo>
                <a:lnTo>
                  <a:pt x="49" y="49"/>
                </a:lnTo>
                <a:lnTo>
                  <a:pt x="53" y="41"/>
                </a:lnTo>
                <a:lnTo>
                  <a:pt x="57" y="4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8" name="Freeform 93"/>
          <p:cNvSpPr>
            <a:spLocks/>
          </p:cNvSpPr>
          <p:nvPr/>
        </p:nvSpPr>
        <p:spPr bwMode="auto">
          <a:xfrm>
            <a:off x="4686300" y="4494213"/>
            <a:ext cx="119063" cy="169862"/>
          </a:xfrm>
          <a:custGeom>
            <a:avLst/>
            <a:gdLst>
              <a:gd name="T0" fmla="*/ 2147483647 w 72"/>
              <a:gd name="T1" fmla="*/ 2147483647 h 102"/>
              <a:gd name="T2" fmla="*/ 2147483647 w 72"/>
              <a:gd name="T3" fmla="*/ 2147483647 h 102"/>
              <a:gd name="T4" fmla="*/ 2147483647 w 72"/>
              <a:gd name="T5" fmla="*/ 2147483647 h 102"/>
              <a:gd name="T6" fmla="*/ 2147483647 w 72"/>
              <a:gd name="T7" fmla="*/ 2147483647 h 102"/>
              <a:gd name="T8" fmla="*/ 2147483647 w 72"/>
              <a:gd name="T9" fmla="*/ 2147483647 h 102"/>
              <a:gd name="T10" fmla="*/ 2147483647 w 72"/>
              <a:gd name="T11" fmla="*/ 2147483647 h 102"/>
              <a:gd name="T12" fmla="*/ 2147483647 w 72"/>
              <a:gd name="T13" fmla="*/ 2147483647 h 102"/>
              <a:gd name="T14" fmla="*/ 2147483647 w 72"/>
              <a:gd name="T15" fmla="*/ 2147483647 h 102"/>
              <a:gd name="T16" fmla="*/ 2147483647 w 72"/>
              <a:gd name="T17" fmla="*/ 2147483647 h 102"/>
              <a:gd name="T18" fmla="*/ 2147483647 w 72"/>
              <a:gd name="T19" fmla="*/ 2147483647 h 102"/>
              <a:gd name="T20" fmla="*/ 2147483647 w 72"/>
              <a:gd name="T21" fmla="*/ 2147483647 h 102"/>
              <a:gd name="T22" fmla="*/ 2147483647 w 72"/>
              <a:gd name="T23" fmla="*/ 2147483647 h 102"/>
              <a:gd name="T24" fmla="*/ 2147483647 w 72"/>
              <a:gd name="T25" fmla="*/ 2147483647 h 102"/>
              <a:gd name="T26" fmla="*/ 2147483647 w 72"/>
              <a:gd name="T27" fmla="*/ 2147483647 h 102"/>
              <a:gd name="T28" fmla="*/ 2147483647 w 72"/>
              <a:gd name="T29" fmla="*/ 2147483647 h 102"/>
              <a:gd name="T30" fmla="*/ 2147483647 w 72"/>
              <a:gd name="T31" fmla="*/ 2147483647 h 102"/>
              <a:gd name="T32" fmla="*/ 2147483647 w 72"/>
              <a:gd name="T33" fmla="*/ 2147483647 h 102"/>
              <a:gd name="T34" fmla="*/ 2147483647 w 72"/>
              <a:gd name="T35" fmla="*/ 2147483647 h 102"/>
              <a:gd name="T36" fmla="*/ 2147483647 w 72"/>
              <a:gd name="T37" fmla="*/ 2147483647 h 102"/>
              <a:gd name="T38" fmla="*/ 2147483647 w 72"/>
              <a:gd name="T39" fmla="*/ 2147483647 h 102"/>
              <a:gd name="T40" fmla="*/ 2147483647 w 72"/>
              <a:gd name="T41" fmla="*/ 2147483647 h 102"/>
              <a:gd name="T42" fmla="*/ 2147483647 w 72"/>
              <a:gd name="T43" fmla="*/ 2147483647 h 102"/>
              <a:gd name="T44" fmla="*/ 0 w 72"/>
              <a:gd name="T45" fmla="*/ 2147483647 h 102"/>
              <a:gd name="T46" fmla="*/ 2147483647 w 72"/>
              <a:gd name="T47" fmla="*/ 2147483647 h 102"/>
              <a:gd name="T48" fmla="*/ 2147483647 w 72"/>
              <a:gd name="T49" fmla="*/ 2147483647 h 102"/>
              <a:gd name="T50" fmla="*/ 2147483647 w 72"/>
              <a:gd name="T51" fmla="*/ 2147483647 h 102"/>
              <a:gd name="T52" fmla="*/ 2147483647 w 72"/>
              <a:gd name="T53" fmla="*/ 2147483647 h 102"/>
              <a:gd name="T54" fmla="*/ 2147483647 w 72"/>
              <a:gd name="T55" fmla="*/ 2147483647 h 102"/>
              <a:gd name="T56" fmla="*/ 2147483647 w 72"/>
              <a:gd name="T57" fmla="*/ 2147483647 h 102"/>
              <a:gd name="T58" fmla="*/ 2147483647 w 72"/>
              <a:gd name="T59" fmla="*/ 2147483647 h 102"/>
              <a:gd name="T60" fmla="*/ 0 w 72"/>
              <a:gd name="T61" fmla="*/ 2147483647 h 102"/>
              <a:gd name="T62" fmla="*/ 2147483647 w 72"/>
              <a:gd name="T63" fmla="*/ 0 h 10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2"/>
              <a:gd name="T97" fmla="*/ 0 h 102"/>
              <a:gd name="T98" fmla="*/ 72 w 72"/>
              <a:gd name="T99" fmla="*/ 102 h 10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2" h="102">
                <a:moveTo>
                  <a:pt x="19" y="0"/>
                </a:moveTo>
                <a:lnTo>
                  <a:pt x="19" y="64"/>
                </a:lnTo>
                <a:lnTo>
                  <a:pt x="38" y="49"/>
                </a:lnTo>
                <a:lnTo>
                  <a:pt x="42" y="45"/>
                </a:lnTo>
                <a:lnTo>
                  <a:pt x="45" y="45"/>
                </a:lnTo>
                <a:lnTo>
                  <a:pt x="45" y="42"/>
                </a:lnTo>
                <a:lnTo>
                  <a:pt x="45" y="38"/>
                </a:lnTo>
                <a:lnTo>
                  <a:pt x="42" y="38"/>
                </a:lnTo>
                <a:lnTo>
                  <a:pt x="68" y="38"/>
                </a:lnTo>
                <a:lnTo>
                  <a:pt x="64" y="38"/>
                </a:lnTo>
                <a:lnTo>
                  <a:pt x="60" y="38"/>
                </a:lnTo>
                <a:lnTo>
                  <a:pt x="57" y="42"/>
                </a:lnTo>
                <a:lnTo>
                  <a:pt x="49" y="45"/>
                </a:lnTo>
                <a:lnTo>
                  <a:pt x="34" y="60"/>
                </a:lnTo>
                <a:lnTo>
                  <a:pt x="53" y="83"/>
                </a:lnTo>
                <a:lnTo>
                  <a:pt x="57" y="90"/>
                </a:lnTo>
                <a:lnTo>
                  <a:pt x="60" y="94"/>
                </a:lnTo>
                <a:lnTo>
                  <a:pt x="64" y="98"/>
                </a:lnTo>
                <a:lnTo>
                  <a:pt x="68" y="98"/>
                </a:lnTo>
                <a:lnTo>
                  <a:pt x="68" y="102"/>
                </a:lnTo>
                <a:lnTo>
                  <a:pt x="72" y="102"/>
                </a:lnTo>
                <a:lnTo>
                  <a:pt x="42" y="102"/>
                </a:lnTo>
                <a:lnTo>
                  <a:pt x="45" y="102"/>
                </a:lnTo>
                <a:lnTo>
                  <a:pt x="45" y="98"/>
                </a:lnTo>
                <a:lnTo>
                  <a:pt x="45" y="94"/>
                </a:lnTo>
                <a:lnTo>
                  <a:pt x="42" y="94"/>
                </a:lnTo>
                <a:lnTo>
                  <a:pt x="19" y="64"/>
                </a:lnTo>
                <a:lnTo>
                  <a:pt x="19" y="87"/>
                </a:lnTo>
                <a:lnTo>
                  <a:pt x="23" y="94"/>
                </a:lnTo>
                <a:lnTo>
                  <a:pt x="23" y="98"/>
                </a:lnTo>
                <a:lnTo>
                  <a:pt x="23" y="102"/>
                </a:lnTo>
                <a:lnTo>
                  <a:pt x="27" y="102"/>
                </a:lnTo>
                <a:lnTo>
                  <a:pt x="30" y="102"/>
                </a:lnTo>
                <a:lnTo>
                  <a:pt x="0" y="102"/>
                </a:lnTo>
                <a:lnTo>
                  <a:pt x="4" y="102"/>
                </a:lnTo>
                <a:lnTo>
                  <a:pt x="8" y="98"/>
                </a:lnTo>
                <a:lnTo>
                  <a:pt x="8" y="94"/>
                </a:lnTo>
                <a:lnTo>
                  <a:pt x="8" y="87"/>
                </a:lnTo>
                <a:lnTo>
                  <a:pt x="8" y="27"/>
                </a:lnTo>
                <a:lnTo>
                  <a:pt x="8" y="15"/>
                </a:lnTo>
                <a:lnTo>
                  <a:pt x="8" y="12"/>
                </a:lnTo>
                <a:lnTo>
                  <a:pt x="8" y="8"/>
                </a:lnTo>
                <a:lnTo>
                  <a:pt x="4" y="8"/>
                </a:lnTo>
                <a:lnTo>
                  <a:pt x="0" y="8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9" name="Freeform 94"/>
          <p:cNvSpPr>
            <a:spLocks/>
          </p:cNvSpPr>
          <p:nvPr/>
        </p:nvSpPr>
        <p:spPr bwMode="auto">
          <a:xfrm>
            <a:off x="4818063" y="4551363"/>
            <a:ext cx="74612" cy="117475"/>
          </a:xfrm>
          <a:custGeom>
            <a:avLst/>
            <a:gdLst>
              <a:gd name="T0" fmla="*/ 2147483647 w 45"/>
              <a:gd name="T1" fmla="*/ 0 h 71"/>
              <a:gd name="T2" fmla="*/ 2147483647 w 45"/>
              <a:gd name="T3" fmla="*/ 2147483647 h 71"/>
              <a:gd name="T4" fmla="*/ 2147483647 w 45"/>
              <a:gd name="T5" fmla="*/ 2147483647 h 71"/>
              <a:gd name="T6" fmla="*/ 2147483647 w 45"/>
              <a:gd name="T7" fmla="*/ 2147483647 h 71"/>
              <a:gd name="T8" fmla="*/ 2147483647 w 45"/>
              <a:gd name="T9" fmla="*/ 2147483647 h 71"/>
              <a:gd name="T10" fmla="*/ 2147483647 w 45"/>
              <a:gd name="T11" fmla="*/ 2147483647 h 71"/>
              <a:gd name="T12" fmla="*/ 2147483647 w 45"/>
              <a:gd name="T13" fmla="*/ 2147483647 h 71"/>
              <a:gd name="T14" fmla="*/ 2147483647 w 45"/>
              <a:gd name="T15" fmla="*/ 2147483647 h 71"/>
              <a:gd name="T16" fmla="*/ 2147483647 w 45"/>
              <a:gd name="T17" fmla="*/ 2147483647 h 71"/>
              <a:gd name="T18" fmla="*/ 2147483647 w 45"/>
              <a:gd name="T19" fmla="*/ 2147483647 h 71"/>
              <a:gd name="T20" fmla="*/ 2147483647 w 45"/>
              <a:gd name="T21" fmla="*/ 2147483647 h 71"/>
              <a:gd name="T22" fmla="*/ 2147483647 w 45"/>
              <a:gd name="T23" fmla="*/ 2147483647 h 71"/>
              <a:gd name="T24" fmla="*/ 2147483647 w 45"/>
              <a:gd name="T25" fmla="*/ 2147483647 h 71"/>
              <a:gd name="T26" fmla="*/ 2147483647 w 45"/>
              <a:gd name="T27" fmla="*/ 2147483647 h 71"/>
              <a:gd name="T28" fmla="*/ 2147483647 w 45"/>
              <a:gd name="T29" fmla="*/ 2147483647 h 71"/>
              <a:gd name="T30" fmla="*/ 2147483647 w 45"/>
              <a:gd name="T31" fmla="*/ 2147483647 h 71"/>
              <a:gd name="T32" fmla="*/ 2147483647 w 45"/>
              <a:gd name="T33" fmla="*/ 2147483647 h 71"/>
              <a:gd name="T34" fmla="*/ 2147483647 w 45"/>
              <a:gd name="T35" fmla="*/ 2147483647 h 71"/>
              <a:gd name="T36" fmla="*/ 2147483647 w 45"/>
              <a:gd name="T37" fmla="*/ 2147483647 h 71"/>
              <a:gd name="T38" fmla="*/ 2147483647 w 45"/>
              <a:gd name="T39" fmla="*/ 2147483647 h 71"/>
              <a:gd name="T40" fmla="*/ 2147483647 w 45"/>
              <a:gd name="T41" fmla="*/ 2147483647 h 71"/>
              <a:gd name="T42" fmla="*/ 2147483647 w 45"/>
              <a:gd name="T43" fmla="*/ 2147483647 h 71"/>
              <a:gd name="T44" fmla="*/ 2147483647 w 45"/>
              <a:gd name="T45" fmla="*/ 2147483647 h 71"/>
              <a:gd name="T46" fmla="*/ 2147483647 w 45"/>
              <a:gd name="T47" fmla="*/ 2147483647 h 71"/>
              <a:gd name="T48" fmla="*/ 2147483647 w 45"/>
              <a:gd name="T49" fmla="*/ 2147483647 h 71"/>
              <a:gd name="T50" fmla="*/ 2147483647 w 45"/>
              <a:gd name="T51" fmla="*/ 2147483647 h 71"/>
              <a:gd name="T52" fmla="*/ 2147483647 w 45"/>
              <a:gd name="T53" fmla="*/ 2147483647 h 71"/>
              <a:gd name="T54" fmla="*/ 2147483647 w 45"/>
              <a:gd name="T55" fmla="*/ 2147483647 h 71"/>
              <a:gd name="T56" fmla="*/ 2147483647 w 45"/>
              <a:gd name="T57" fmla="*/ 2147483647 h 71"/>
              <a:gd name="T58" fmla="*/ 0 w 45"/>
              <a:gd name="T59" fmla="*/ 2147483647 h 71"/>
              <a:gd name="T60" fmla="*/ 0 w 45"/>
              <a:gd name="T61" fmla="*/ 2147483647 h 71"/>
              <a:gd name="T62" fmla="*/ 2147483647 w 45"/>
              <a:gd name="T63" fmla="*/ 2147483647 h 71"/>
              <a:gd name="T64" fmla="*/ 2147483647 w 45"/>
              <a:gd name="T65" fmla="*/ 2147483647 h 71"/>
              <a:gd name="T66" fmla="*/ 2147483647 w 45"/>
              <a:gd name="T67" fmla="*/ 2147483647 h 71"/>
              <a:gd name="T68" fmla="*/ 2147483647 w 45"/>
              <a:gd name="T69" fmla="*/ 2147483647 h 71"/>
              <a:gd name="T70" fmla="*/ 2147483647 w 45"/>
              <a:gd name="T71" fmla="*/ 2147483647 h 71"/>
              <a:gd name="T72" fmla="*/ 2147483647 w 45"/>
              <a:gd name="T73" fmla="*/ 2147483647 h 71"/>
              <a:gd name="T74" fmla="*/ 2147483647 w 45"/>
              <a:gd name="T75" fmla="*/ 2147483647 h 71"/>
              <a:gd name="T76" fmla="*/ 2147483647 w 45"/>
              <a:gd name="T77" fmla="*/ 2147483647 h 71"/>
              <a:gd name="T78" fmla="*/ 2147483647 w 45"/>
              <a:gd name="T79" fmla="*/ 2147483647 h 71"/>
              <a:gd name="T80" fmla="*/ 2147483647 w 45"/>
              <a:gd name="T81" fmla="*/ 2147483647 h 71"/>
              <a:gd name="T82" fmla="*/ 2147483647 w 45"/>
              <a:gd name="T83" fmla="*/ 2147483647 h 71"/>
              <a:gd name="T84" fmla="*/ 2147483647 w 45"/>
              <a:gd name="T85" fmla="*/ 2147483647 h 71"/>
              <a:gd name="T86" fmla="*/ 2147483647 w 45"/>
              <a:gd name="T87" fmla="*/ 2147483647 h 71"/>
              <a:gd name="T88" fmla="*/ 2147483647 w 45"/>
              <a:gd name="T89" fmla="*/ 2147483647 h 71"/>
              <a:gd name="T90" fmla="*/ 2147483647 w 45"/>
              <a:gd name="T91" fmla="*/ 2147483647 h 71"/>
              <a:gd name="T92" fmla="*/ 2147483647 w 45"/>
              <a:gd name="T93" fmla="*/ 2147483647 h 71"/>
              <a:gd name="T94" fmla="*/ 0 w 45"/>
              <a:gd name="T95" fmla="*/ 2147483647 h 71"/>
              <a:gd name="T96" fmla="*/ 2147483647 w 45"/>
              <a:gd name="T97" fmla="*/ 2147483647 h 71"/>
              <a:gd name="T98" fmla="*/ 2147483647 w 45"/>
              <a:gd name="T99" fmla="*/ 2147483647 h 71"/>
              <a:gd name="T100" fmla="*/ 2147483647 w 45"/>
              <a:gd name="T101" fmla="*/ 2147483647 h 71"/>
              <a:gd name="T102" fmla="*/ 2147483647 w 45"/>
              <a:gd name="T103" fmla="*/ 0 h 71"/>
              <a:gd name="T104" fmla="*/ 2147483647 w 45"/>
              <a:gd name="T105" fmla="*/ 0 h 71"/>
              <a:gd name="T106" fmla="*/ 2147483647 w 45"/>
              <a:gd name="T107" fmla="*/ 2147483647 h 71"/>
              <a:gd name="T108" fmla="*/ 2147483647 w 45"/>
              <a:gd name="T109" fmla="*/ 2147483647 h 71"/>
              <a:gd name="T110" fmla="*/ 2147483647 w 45"/>
              <a:gd name="T111" fmla="*/ 2147483647 h 71"/>
              <a:gd name="T112" fmla="*/ 2147483647 w 45"/>
              <a:gd name="T113" fmla="*/ 2147483647 h 71"/>
              <a:gd name="T114" fmla="*/ 2147483647 w 45"/>
              <a:gd name="T115" fmla="*/ 2147483647 h 71"/>
              <a:gd name="T116" fmla="*/ 2147483647 w 45"/>
              <a:gd name="T117" fmla="*/ 2147483647 h 71"/>
              <a:gd name="T118" fmla="*/ 2147483647 w 45"/>
              <a:gd name="T119" fmla="*/ 0 h 71"/>
              <a:gd name="T120" fmla="*/ 2147483647 w 45"/>
              <a:gd name="T121" fmla="*/ 0 h 7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"/>
              <a:gd name="T184" fmla="*/ 0 h 71"/>
              <a:gd name="T185" fmla="*/ 45 w 45"/>
              <a:gd name="T186" fmla="*/ 71 h 7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" h="71">
                <a:moveTo>
                  <a:pt x="41" y="0"/>
                </a:moveTo>
                <a:lnTo>
                  <a:pt x="41" y="23"/>
                </a:lnTo>
                <a:lnTo>
                  <a:pt x="38" y="15"/>
                </a:lnTo>
                <a:lnTo>
                  <a:pt x="34" y="8"/>
                </a:lnTo>
                <a:lnTo>
                  <a:pt x="30" y="8"/>
                </a:lnTo>
                <a:lnTo>
                  <a:pt x="23" y="4"/>
                </a:lnTo>
                <a:lnTo>
                  <a:pt x="19" y="8"/>
                </a:lnTo>
                <a:lnTo>
                  <a:pt x="15" y="8"/>
                </a:lnTo>
                <a:lnTo>
                  <a:pt x="11" y="11"/>
                </a:lnTo>
                <a:lnTo>
                  <a:pt x="11" y="15"/>
                </a:lnTo>
                <a:lnTo>
                  <a:pt x="11" y="19"/>
                </a:lnTo>
                <a:lnTo>
                  <a:pt x="15" y="23"/>
                </a:lnTo>
                <a:lnTo>
                  <a:pt x="23" y="26"/>
                </a:lnTo>
                <a:lnTo>
                  <a:pt x="30" y="30"/>
                </a:lnTo>
                <a:lnTo>
                  <a:pt x="41" y="38"/>
                </a:lnTo>
                <a:lnTo>
                  <a:pt x="45" y="45"/>
                </a:lnTo>
                <a:lnTo>
                  <a:pt x="45" y="53"/>
                </a:lnTo>
                <a:lnTo>
                  <a:pt x="45" y="60"/>
                </a:lnTo>
                <a:lnTo>
                  <a:pt x="41" y="64"/>
                </a:lnTo>
                <a:lnTo>
                  <a:pt x="34" y="71"/>
                </a:lnTo>
                <a:lnTo>
                  <a:pt x="23" y="71"/>
                </a:lnTo>
                <a:lnTo>
                  <a:pt x="19" y="71"/>
                </a:lnTo>
                <a:lnTo>
                  <a:pt x="11" y="68"/>
                </a:lnTo>
                <a:lnTo>
                  <a:pt x="8" y="68"/>
                </a:lnTo>
                <a:lnTo>
                  <a:pt x="4" y="68"/>
                </a:lnTo>
                <a:lnTo>
                  <a:pt x="4" y="71"/>
                </a:lnTo>
                <a:lnTo>
                  <a:pt x="0" y="71"/>
                </a:lnTo>
                <a:lnTo>
                  <a:pt x="0" y="49"/>
                </a:lnTo>
                <a:lnTo>
                  <a:pt x="4" y="49"/>
                </a:lnTo>
                <a:lnTo>
                  <a:pt x="8" y="56"/>
                </a:lnTo>
                <a:lnTo>
                  <a:pt x="11" y="60"/>
                </a:lnTo>
                <a:lnTo>
                  <a:pt x="19" y="64"/>
                </a:lnTo>
                <a:lnTo>
                  <a:pt x="23" y="68"/>
                </a:lnTo>
                <a:lnTo>
                  <a:pt x="30" y="64"/>
                </a:lnTo>
                <a:lnTo>
                  <a:pt x="34" y="64"/>
                </a:lnTo>
                <a:lnTo>
                  <a:pt x="34" y="60"/>
                </a:lnTo>
                <a:lnTo>
                  <a:pt x="34" y="56"/>
                </a:lnTo>
                <a:lnTo>
                  <a:pt x="34" y="53"/>
                </a:lnTo>
                <a:lnTo>
                  <a:pt x="34" y="49"/>
                </a:lnTo>
                <a:lnTo>
                  <a:pt x="26" y="45"/>
                </a:lnTo>
                <a:lnTo>
                  <a:pt x="19" y="38"/>
                </a:lnTo>
                <a:lnTo>
                  <a:pt x="11" y="34"/>
                </a:lnTo>
                <a:lnTo>
                  <a:pt x="4" y="30"/>
                </a:lnTo>
                <a:lnTo>
                  <a:pt x="4" y="26"/>
                </a:lnTo>
                <a:lnTo>
                  <a:pt x="0" y="19"/>
                </a:lnTo>
                <a:lnTo>
                  <a:pt x="4" y="11"/>
                </a:lnTo>
                <a:lnTo>
                  <a:pt x="8" y="8"/>
                </a:lnTo>
                <a:lnTo>
                  <a:pt x="15" y="4"/>
                </a:lnTo>
                <a:lnTo>
                  <a:pt x="23" y="0"/>
                </a:lnTo>
                <a:lnTo>
                  <a:pt x="26" y="0"/>
                </a:lnTo>
                <a:lnTo>
                  <a:pt x="30" y="4"/>
                </a:lnTo>
                <a:lnTo>
                  <a:pt x="34" y="4"/>
                </a:lnTo>
                <a:lnTo>
                  <a:pt x="38" y="4"/>
                </a:lnTo>
                <a:lnTo>
                  <a:pt x="41" y="4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0" name="Freeform 95"/>
          <p:cNvSpPr>
            <a:spLocks/>
          </p:cNvSpPr>
          <p:nvPr/>
        </p:nvSpPr>
        <p:spPr bwMode="auto">
          <a:xfrm>
            <a:off x="4905375" y="4494213"/>
            <a:ext cx="68263" cy="223837"/>
          </a:xfrm>
          <a:custGeom>
            <a:avLst/>
            <a:gdLst>
              <a:gd name="T0" fmla="*/ 0 w 41"/>
              <a:gd name="T1" fmla="*/ 2147483647 h 135"/>
              <a:gd name="T2" fmla="*/ 0 w 41"/>
              <a:gd name="T3" fmla="*/ 0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2147483647 w 41"/>
              <a:gd name="T13" fmla="*/ 2147483647 h 135"/>
              <a:gd name="T14" fmla="*/ 2147483647 w 41"/>
              <a:gd name="T15" fmla="*/ 2147483647 h 135"/>
              <a:gd name="T16" fmla="*/ 2147483647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0 w 41"/>
              <a:gd name="T27" fmla="*/ 2147483647 h 135"/>
              <a:gd name="T28" fmla="*/ 0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0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0" y="4"/>
                </a:moveTo>
                <a:lnTo>
                  <a:pt x="0" y="0"/>
                </a:lnTo>
                <a:lnTo>
                  <a:pt x="11" y="8"/>
                </a:lnTo>
                <a:lnTo>
                  <a:pt x="18" y="12"/>
                </a:lnTo>
                <a:lnTo>
                  <a:pt x="30" y="23"/>
                </a:lnTo>
                <a:lnTo>
                  <a:pt x="37" y="38"/>
                </a:lnTo>
                <a:lnTo>
                  <a:pt x="41" y="53"/>
                </a:lnTo>
                <a:lnTo>
                  <a:pt x="41" y="68"/>
                </a:lnTo>
                <a:lnTo>
                  <a:pt x="41" y="83"/>
                </a:lnTo>
                <a:lnTo>
                  <a:pt x="37" y="94"/>
                </a:lnTo>
                <a:lnTo>
                  <a:pt x="30" y="109"/>
                </a:lnTo>
                <a:lnTo>
                  <a:pt x="22" y="120"/>
                </a:lnTo>
                <a:lnTo>
                  <a:pt x="15" y="128"/>
                </a:lnTo>
                <a:lnTo>
                  <a:pt x="0" y="135"/>
                </a:lnTo>
                <a:lnTo>
                  <a:pt x="0" y="132"/>
                </a:lnTo>
                <a:lnTo>
                  <a:pt x="11" y="124"/>
                </a:lnTo>
                <a:lnTo>
                  <a:pt x="15" y="117"/>
                </a:lnTo>
                <a:lnTo>
                  <a:pt x="22" y="109"/>
                </a:lnTo>
                <a:lnTo>
                  <a:pt x="26" y="98"/>
                </a:lnTo>
                <a:lnTo>
                  <a:pt x="26" y="83"/>
                </a:lnTo>
                <a:lnTo>
                  <a:pt x="30" y="68"/>
                </a:lnTo>
                <a:lnTo>
                  <a:pt x="26" y="53"/>
                </a:lnTo>
                <a:lnTo>
                  <a:pt x="26" y="42"/>
                </a:lnTo>
                <a:lnTo>
                  <a:pt x="22" y="34"/>
                </a:lnTo>
                <a:lnTo>
                  <a:pt x="22" y="27"/>
                </a:lnTo>
                <a:lnTo>
                  <a:pt x="18" y="19"/>
                </a:lnTo>
                <a:lnTo>
                  <a:pt x="15" y="15"/>
                </a:lnTo>
                <a:lnTo>
                  <a:pt x="7" y="8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1" name="Freeform 96"/>
          <p:cNvSpPr>
            <a:spLocks noEditPoints="1"/>
          </p:cNvSpPr>
          <p:nvPr/>
        </p:nvSpPr>
        <p:spPr bwMode="auto">
          <a:xfrm>
            <a:off x="5297488" y="4500563"/>
            <a:ext cx="130175" cy="163512"/>
          </a:xfrm>
          <a:custGeom>
            <a:avLst/>
            <a:gdLst>
              <a:gd name="T0" fmla="*/ 2147483647 w 79"/>
              <a:gd name="T1" fmla="*/ 2147483647 h 98"/>
              <a:gd name="T2" fmla="*/ 2147483647 w 79"/>
              <a:gd name="T3" fmla="*/ 2147483647 h 98"/>
              <a:gd name="T4" fmla="*/ 2147483647 w 79"/>
              <a:gd name="T5" fmla="*/ 2147483647 h 98"/>
              <a:gd name="T6" fmla="*/ 2147483647 w 79"/>
              <a:gd name="T7" fmla="*/ 2147483647 h 98"/>
              <a:gd name="T8" fmla="*/ 2147483647 w 79"/>
              <a:gd name="T9" fmla="*/ 2147483647 h 98"/>
              <a:gd name="T10" fmla="*/ 2147483647 w 79"/>
              <a:gd name="T11" fmla="*/ 2147483647 h 98"/>
              <a:gd name="T12" fmla="*/ 2147483647 w 79"/>
              <a:gd name="T13" fmla="*/ 2147483647 h 98"/>
              <a:gd name="T14" fmla="*/ 2147483647 w 79"/>
              <a:gd name="T15" fmla="*/ 2147483647 h 98"/>
              <a:gd name="T16" fmla="*/ 0 w 79"/>
              <a:gd name="T17" fmla="*/ 2147483647 h 98"/>
              <a:gd name="T18" fmla="*/ 0 w 79"/>
              <a:gd name="T19" fmla="*/ 2147483647 h 98"/>
              <a:gd name="T20" fmla="*/ 2147483647 w 79"/>
              <a:gd name="T21" fmla="*/ 2147483647 h 98"/>
              <a:gd name="T22" fmla="*/ 2147483647 w 79"/>
              <a:gd name="T23" fmla="*/ 2147483647 h 98"/>
              <a:gd name="T24" fmla="*/ 2147483647 w 79"/>
              <a:gd name="T25" fmla="*/ 2147483647 h 98"/>
              <a:gd name="T26" fmla="*/ 2147483647 w 79"/>
              <a:gd name="T27" fmla="*/ 2147483647 h 98"/>
              <a:gd name="T28" fmla="*/ 2147483647 w 79"/>
              <a:gd name="T29" fmla="*/ 2147483647 h 98"/>
              <a:gd name="T30" fmla="*/ 2147483647 w 79"/>
              <a:gd name="T31" fmla="*/ 2147483647 h 98"/>
              <a:gd name="T32" fmla="*/ 2147483647 w 79"/>
              <a:gd name="T33" fmla="*/ 2147483647 h 98"/>
              <a:gd name="T34" fmla="*/ 2147483647 w 79"/>
              <a:gd name="T35" fmla="*/ 2147483647 h 98"/>
              <a:gd name="T36" fmla="*/ 2147483647 w 79"/>
              <a:gd name="T37" fmla="*/ 0 h 98"/>
              <a:gd name="T38" fmla="*/ 2147483647 w 79"/>
              <a:gd name="T39" fmla="*/ 0 h 98"/>
              <a:gd name="T40" fmla="*/ 0 w 79"/>
              <a:gd name="T41" fmla="*/ 0 h 98"/>
              <a:gd name="T42" fmla="*/ 0 w 79"/>
              <a:gd name="T43" fmla="*/ 0 h 98"/>
              <a:gd name="T44" fmla="*/ 2147483647 w 79"/>
              <a:gd name="T45" fmla="*/ 0 h 98"/>
              <a:gd name="T46" fmla="*/ 2147483647 w 79"/>
              <a:gd name="T47" fmla="*/ 0 h 98"/>
              <a:gd name="T48" fmla="*/ 2147483647 w 79"/>
              <a:gd name="T49" fmla="*/ 2147483647 h 98"/>
              <a:gd name="T50" fmla="*/ 2147483647 w 79"/>
              <a:gd name="T51" fmla="*/ 2147483647 h 98"/>
              <a:gd name="T52" fmla="*/ 2147483647 w 79"/>
              <a:gd name="T53" fmla="*/ 2147483647 h 98"/>
              <a:gd name="T54" fmla="*/ 2147483647 w 79"/>
              <a:gd name="T55" fmla="*/ 2147483647 h 98"/>
              <a:gd name="T56" fmla="*/ 2147483647 w 79"/>
              <a:gd name="T57" fmla="*/ 2147483647 h 98"/>
              <a:gd name="T58" fmla="*/ 2147483647 w 79"/>
              <a:gd name="T59" fmla="*/ 2147483647 h 98"/>
              <a:gd name="T60" fmla="*/ 2147483647 w 79"/>
              <a:gd name="T61" fmla="*/ 2147483647 h 98"/>
              <a:gd name="T62" fmla="*/ 2147483647 w 79"/>
              <a:gd name="T63" fmla="*/ 2147483647 h 98"/>
              <a:gd name="T64" fmla="*/ 2147483647 w 79"/>
              <a:gd name="T65" fmla="*/ 2147483647 h 98"/>
              <a:gd name="T66" fmla="*/ 2147483647 w 79"/>
              <a:gd name="T67" fmla="*/ 2147483647 h 98"/>
              <a:gd name="T68" fmla="*/ 2147483647 w 79"/>
              <a:gd name="T69" fmla="*/ 2147483647 h 98"/>
              <a:gd name="T70" fmla="*/ 2147483647 w 79"/>
              <a:gd name="T71" fmla="*/ 2147483647 h 98"/>
              <a:gd name="T72" fmla="*/ 2147483647 w 79"/>
              <a:gd name="T73" fmla="*/ 2147483647 h 98"/>
              <a:gd name="T74" fmla="*/ 2147483647 w 79"/>
              <a:gd name="T75" fmla="*/ 2147483647 h 98"/>
              <a:gd name="T76" fmla="*/ 2147483647 w 79"/>
              <a:gd name="T77" fmla="*/ 2147483647 h 98"/>
              <a:gd name="T78" fmla="*/ 2147483647 w 79"/>
              <a:gd name="T79" fmla="*/ 2147483647 h 98"/>
              <a:gd name="T80" fmla="*/ 2147483647 w 79"/>
              <a:gd name="T81" fmla="*/ 2147483647 h 98"/>
              <a:gd name="T82" fmla="*/ 2147483647 w 79"/>
              <a:gd name="T83" fmla="*/ 2147483647 h 98"/>
              <a:gd name="T84" fmla="*/ 2147483647 w 79"/>
              <a:gd name="T85" fmla="*/ 2147483647 h 98"/>
              <a:gd name="T86" fmla="*/ 2147483647 w 79"/>
              <a:gd name="T87" fmla="*/ 2147483647 h 98"/>
              <a:gd name="T88" fmla="*/ 2147483647 w 79"/>
              <a:gd name="T89" fmla="*/ 2147483647 h 98"/>
              <a:gd name="T90" fmla="*/ 2147483647 w 79"/>
              <a:gd name="T91" fmla="*/ 2147483647 h 98"/>
              <a:gd name="T92" fmla="*/ 2147483647 w 79"/>
              <a:gd name="T93" fmla="*/ 2147483647 h 98"/>
              <a:gd name="T94" fmla="*/ 2147483647 w 79"/>
              <a:gd name="T95" fmla="*/ 2147483647 h 98"/>
              <a:gd name="T96" fmla="*/ 2147483647 w 79"/>
              <a:gd name="T97" fmla="*/ 2147483647 h 98"/>
              <a:gd name="T98" fmla="*/ 2147483647 w 79"/>
              <a:gd name="T99" fmla="*/ 2147483647 h 98"/>
              <a:gd name="T100" fmla="*/ 2147483647 w 79"/>
              <a:gd name="T101" fmla="*/ 2147483647 h 98"/>
              <a:gd name="T102" fmla="*/ 2147483647 w 79"/>
              <a:gd name="T103" fmla="*/ 2147483647 h 98"/>
              <a:gd name="T104" fmla="*/ 2147483647 w 79"/>
              <a:gd name="T105" fmla="*/ 2147483647 h 98"/>
              <a:gd name="T106" fmla="*/ 2147483647 w 79"/>
              <a:gd name="T107" fmla="*/ 2147483647 h 98"/>
              <a:gd name="T108" fmla="*/ 2147483647 w 79"/>
              <a:gd name="T109" fmla="*/ 2147483647 h 9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9"/>
              <a:gd name="T166" fmla="*/ 0 h 98"/>
              <a:gd name="T167" fmla="*/ 79 w 79"/>
              <a:gd name="T168" fmla="*/ 98 h 9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9" h="98">
                <a:moveTo>
                  <a:pt x="30" y="53"/>
                </a:moveTo>
                <a:lnTo>
                  <a:pt x="30" y="83"/>
                </a:lnTo>
                <a:lnTo>
                  <a:pt x="30" y="90"/>
                </a:lnTo>
                <a:lnTo>
                  <a:pt x="30" y="94"/>
                </a:lnTo>
                <a:lnTo>
                  <a:pt x="34" y="98"/>
                </a:lnTo>
                <a:lnTo>
                  <a:pt x="41" y="98"/>
                </a:lnTo>
                <a:lnTo>
                  <a:pt x="45" y="98"/>
                </a:lnTo>
                <a:lnTo>
                  <a:pt x="0" y="98"/>
                </a:lnTo>
                <a:lnTo>
                  <a:pt x="4" y="98"/>
                </a:lnTo>
                <a:lnTo>
                  <a:pt x="11" y="98"/>
                </a:lnTo>
                <a:lnTo>
                  <a:pt x="15" y="94"/>
                </a:lnTo>
                <a:lnTo>
                  <a:pt x="15" y="90"/>
                </a:lnTo>
                <a:lnTo>
                  <a:pt x="15" y="83"/>
                </a:lnTo>
                <a:lnTo>
                  <a:pt x="15" y="15"/>
                </a:lnTo>
                <a:lnTo>
                  <a:pt x="15" y="8"/>
                </a:lnTo>
                <a:lnTo>
                  <a:pt x="15" y="4"/>
                </a:lnTo>
                <a:lnTo>
                  <a:pt x="11" y="0"/>
                </a:lnTo>
                <a:lnTo>
                  <a:pt x="4" y="0"/>
                </a:lnTo>
                <a:lnTo>
                  <a:pt x="0" y="0"/>
                </a:lnTo>
                <a:lnTo>
                  <a:pt x="37" y="0"/>
                </a:lnTo>
                <a:lnTo>
                  <a:pt x="49" y="0"/>
                </a:lnTo>
                <a:lnTo>
                  <a:pt x="60" y="4"/>
                </a:lnTo>
                <a:lnTo>
                  <a:pt x="67" y="8"/>
                </a:lnTo>
                <a:lnTo>
                  <a:pt x="71" y="11"/>
                </a:lnTo>
                <a:lnTo>
                  <a:pt x="75" y="19"/>
                </a:lnTo>
                <a:lnTo>
                  <a:pt x="79" y="26"/>
                </a:lnTo>
                <a:lnTo>
                  <a:pt x="75" y="38"/>
                </a:lnTo>
                <a:lnTo>
                  <a:pt x="71" y="45"/>
                </a:lnTo>
                <a:lnTo>
                  <a:pt x="60" y="53"/>
                </a:lnTo>
                <a:lnTo>
                  <a:pt x="45" y="53"/>
                </a:lnTo>
                <a:lnTo>
                  <a:pt x="41" y="53"/>
                </a:lnTo>
                <a:lnTo>
                  <a:pt x="37" y="53"/>
                </a:lnTo>
                <a:lnTo>
                  <a:pt x="34" y="53"/>
                </a:lnTo>
                <a:lnTo>
                  <a:pt x="30" y="53"/>
                </a:lnTo>
                <a:close/>
                <a:moveTo>
                  <a:pt x="30" y="49"/>
                </a:moveTo>
                <a:lnTo>
                  <a:pt x="34" y="49"/>
                </a:lnTo>
                <a:lnTo>
                  <a:pt x="37" y="49"/>
                </a:lnTo>
                <a:lnTo>
                  <a:pt x="41" y="49"/>
                </a:lnTo>
                <a:lnTo>
                  <a:pt x="49" y="49"/>
                </a:lnTo>
                <a:lnTo>
                  <a:pt x="56" y="45"/>
                </a:lnTo>
                <a:lnTo>
                  <a:pt x="60" y="38"/>
                </a:lnTo>
                <a:lnTo>
                  <a:pt x="60" y="26"/>
                </a:lnTo>
                <a:lnTo>
                  <a:pt x="60" y="23"/>
                </a:lnTo>
                <a:lnTo>
                  <a:pt x="56" y="15"/>
                </a:lnTo>
                <a:lnTo>
                  <a:pt x="56" y="11"/>
                </a:lnTo>
                <a:lnTo>
                  <a:pt x="49" y="8"/>
                </a:lnTo>
                <a:lnTo>
                  <a:pt x="45" y="4"/>
                </a:lnTo>
                <a:lnTo>
                  <a:pt x="37" y="4"/>
                </a:lnTo>
                <a:lnTo>
                  <a:pt x="34" y="4"/>
                </a:lnTo>
                <a:lnTo>
                  <a:pt x="30" y="4"/>
                </a:lnTo>
                <a:lnTo>
                  <a:pt x="30" y="4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2" name="Freeform 97"/>
          <p:cNvSpPr>
            <a:spLocks/>
          </p:cNvSpPr>
          <p:nvPr/>
        </p:nvSpPr>
        <p:spPr bwMode="auto">
          <a:xfrm>
            <a:off x="5446713" y="4494213"/>
            <a:ext cx="68262" cy="223837"/>
          </a:xfrm>
          <a:custGeom>
            <a:avLst/>
            <a:gdLst>
              <a:gd name="T0" fmla="*/ 2147483647 w 41"/>
              <a:gd name="T1" fmla="*/ 2147483647 h 135"/>
              <a:gd name="T2" fmla="*/ 2147483647 w 41"/>
              <a:gd name="T3" fmla="*/ 2147483647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0 w 41"/>
              <a:gd name="T13" fmla="*/ 2147483647 h 135"/>
              <a:gd name="T14" fmla="*/ 0 w 41"/>
              <a:gd name="T15" fmla="*/ 2147483647 h 135"/>
              <a:gd name="T16" fmla="*/ 0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2147483647 w 41"/>
              <a:gd name="T27" fmla="*/ 0 h 135"/>
              <a:gd name="T28" fmla="*/ 2147483647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2147483647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41" y="132"/>
                </a:moveTo>
                <a:lnTo>
                  <a:pt x="41" y="135"/>
                </a:lnTo>
                <a:lnTo>
                  <a:pt x="30" y="128"/>
                </a:lnTo>
                <a:lnTo>
                  <a:pt x="22" y="120"/>
                </a:lnTo>
                <a:lnTo>
                  <a:pt x="11" y="109"/>
                </a:lnTo>
                <a:lnTo>
                  <a:pt x="4" y="98"/>
                </a:lnTo>
                <a:lnTo>
                  <a:pt x="0" y="83"/>
                </a:lnTo>
                <a:lnTo>
                  <a:pt x="0" y="68"/>
                </a:lnTo>
                <a:lnTo>
                  <a:pt x="0" y="53"/>
                </a:lnTo>
                <a:lnTo>
                  <a:pt x="4" y="38"/>
                </a:lnTo>
                <a:lnTo>
                  <a:pt x="11" y="27"/>
                </a:lnTo>
                <a:lnTo>
                  <a:pt x="19" y="15"/>
                </a:lnTo>
                <a:lnTo>
                  <a:pt x="30" y="8"/>
                </a:lnTo>
                <a:lnTo>
                  <a:pt x="41" y="0"/>
                </a:lnTo>
                <a:lnTo>
                  <a:pt x="41" y="4"/>
                </a:lnTo>
                <a:lnTo>
                  <a:pt x="30" y="8"/>
                </a:lnTo>
                <a:lnTo>
                  <a:pt x="26" y="15"/>
                </a:lnTo>
                <a:lnTo>
                  <a:pt x="19" y="27"/>
                </a:lnTo>
                <a:lnTo>
                  <a:pt x="15" y="38"/>
                </a:lnTo>
                <a:lnTo>
                  <a:pt x="15" y="53"/>
                </a:lnTo>
                <a:lnTo>
                  <a:pt x="11" y="64"/>
                </a:lnTo>
                <a:lnTo>
                  <a:pt x="15" y="79"/>
                </a:lnTo>
                <a:lnTo>
                  <a:pt x="15" y="94"/>
                </a:lnTo>
                <a:lnTo>
                  <a:pt x="19" y="102"/>
                </a:lnTo>
                <a:lnTo>
                  <a:pt x="19" y="109"/>
                </a:lnTo>
                <a:lnTo>
                  <a:pt x="22" y="117"/>
                </a:lnTo>
                <a:lnTo>
                  <a:pt x="26" y="120"/>
                </a:lnTo>
                <a:lnTo>
                  <a:pt x="34" y="128"/>
                </a:lnTo>
                <a:lnTo>
                  <a:pt x="41" y="1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3" name="Freeform 98"/>
          <p:cNvSpPr>
            <a:spLocks noEditPoints="1"/>
          </p:cNvSpPr>
          <p:nvPr/>
        </p:nvSpPr>
        <p:spPr bwMode="auto">
          <a:xfrm>
            <a:off x="5527675" y="4494213"/>
            <a:ext cx="50800" cy="169862"/>
          </a:xfrm>
          <a:custGeom>
            <a:avLst/>
            <a:gdLst>
              <a:gd name="T0" fmla="*/ 2147483647 w 30"/>
              <a:gd name="T1" fmla="*/ 0 h 102"/>
              <a:gd name="T2" fmla="*/ 2147483647 w 30"/>
              <a:gd name="T3" fmla="*/ 0 h 102"/>
              <a:gd name="T4" fmla="*/ 2147483647 w 30"/>
              <a:gd name="T5" fmla="*/ 0 h 102"/>
              <a:gd name="T6" fmla="*/ 2147483647 w 30"/>
              <a:gd name="T7" fmla="*/ 2147483647 h 102"/>
              <a:gd name="T8" fmla="*/ 2147483647 w 30"/>
              <a:gd name="T9" fmla="*/ 2147483647 h 102"/>
              <a:gd name="T10" fmla="*/ 2147483647 w 30"/>
              <a:gd name="T11" fmla="*/ 2147483647 h 102"/>
              <a:gd name="T12" fmla="*/ 2147483647 w 30"/>
              <a:gd name="T13" fmla="*/ 2147483647 h 102"/>
              <a:gd name="T14" fmla="*/ 2147483647 w 30"/>
              <a:gd name="T15" fmla="*/ 2147483647 h 102"/>
              <a:gd name="T16" fmla="*/ 2147483647 w 30"/>
              <a:gd name="T17" fmla="*/ 2147483647 h 102"/>
              <a:gd name="T18" fmla="*/ 2147483647 w 30"/>
              <a:gd name="T19" fmla="*/ 2147483647 h 102"/>
              <a:gd name="T20" fmla="*/ 2147483647 w 30"/>
              <a:gd name="T21" fmla="*/ 2147483647 h 102"/>
              <a:gd name="T22" fmla="*/ 2147483647 w 30"/>
              <a:gd name="T23" fmla="*/ 2147483647 h 102"/>
              <a:gd name="T24" fmla="*/ 2147483647 w 30"/>
              <a:gd name="T25" fmla="*/ 2147483647 h 102"/>
              <a:gd name="T26" fmla="*/ 2147483647 w 30"/>
              <a:gd name="T27" fmla="*/ 2147483647 h 102"/>
              <a:gd name="T28" fmla="*/ 2147483647 w 30"/>
              <a:gd name="T29" fmla="*/ 0 h 102"/>
              <a:gd name="T30" fmla="*/ 2147483647 w 30"/>
              <a:gd name="T31" fmla="*/ 0 h 102"/>
              <a:gd name="T32" fmla="*/ 2147483647 w 30"/>
              <a:gd name="T33" fmla="*/ 0 h 102"/>
              <a:gd name="T34" fmla="*/ 2147483647 w 30"/>
              <a:gd name="T35" fmla="*/ 2147483647 h 102"/>
              <a:gd name="T36" fmla="*/ 2147483647 w 30"/>
              <a:gd name="T37" fmla="*/ 2147483647 h 102"/>
              <a:gd name="T38" fmla="*/ 2147483647 w 30"/>
              <a:gd name="T39" fmla="*/ 2147483647 h 102"/>
              <a:gd name="T40" fmla="*/ 2147483647 w 30"/>
              <a:gd name="T41" fmla="*/ 2147483647 h 102"/>
              <a:gd name="T42" fmla="*/ 2147483647 w 30"/>
              <a:gd name="T43" fmla="*/ 2147483647 h 102"/>
              <a:gd name="T44" fmla="*/ 2147483647 w 30"/>
              <a:gd name="T45" fmla="*/ 2147483647 h 102"/>
              <a:gd name="T46" fmla="*/ 2147483647 w 30"/>
              <a:gd name="T47" fmla="*/ 2147483647 h 102"/>
              <a:gd name="T48" fmla="*/ 2147483647 w 30"/>
              <a:gd name="T49" fmla="*/ 2147483647 h 102"/>
              <a:gd name="T50" fmla="*/ 2147483647 w 30"/>
              <a:gd name="T51" fmla="*/ 2147483647 h 102"/>
              <a:gd name="T52" fmla="*/ 0 w 30"/>
              <a:gd name="T53" fmla="*/ 2147483647 h 102"/>
              <a:gd name="T54" fmla="*/ 0 w 30"/>
              <a:gd name="T55" fmla="*/ 2147483647 h 102"/>
              <a:gd name="T56" fmla="*/ 2147483647 w 30"/>
              <a:gd name="T57" fmla="*/ 2147483647 h 102"/>
              <a:gd name="T58" fmla="*/ 2147483647 w 30"/>
              <a:gd name="T59" fmla="*/ 2147483647 h 102"/>
              <a:gd name="T60" fmla="*/ 2147483647 w 30"/>
              <a:gd name="T61" fmla="*/ 2147483647 h 102"/>
              <a:gd name="T62" fmla="*/ 2147483647 w 30"/>
              <a:gd name="T63" fmla="*/ 2147483647 h 102"/>
              <a:gd name="T64" fmla="*/ 2147483647 w 30"/>
              <a:gd name="T65" fmla="*/ 2147483647 h 102"/>
              <a:gd name="T66" fmla="*/ 2147483647 w 30"/>
              <a:gd name="T67" fmla="*/ 2147483647 h 102"/>
              <a:gd name="T68" fmla="*/ 2147483647 w 30"/>
              <a:gd name="T69" fmla="*/ 2147483647 h 102"/>
              <a:gd name="T70" fmla="*/ 2147483647 w 30"/>
              <a:gd name="T71" fmla="*/ 2147483647 h 102"/>
              <a:gd name="T72" fmla="*/ 2147483647 w 30"/>
              <a:gd name="T73" fmla="*/ 2147483647 h 102"/>
              <a:gd name="T74" fmla="*/ 2147483647 w 30"/>
              <a:gd name="T75" fmla="*/ 2147483647 h 102"/>
              <a:gd name="T76" fmla="*/ 2147483647 w 30"/>
              <a:gd name="T77" fmla="*/ 2147483647 h 102"/>
              <a:gd name="T78" fmla="*/ 2147483647 w 30"/>
              <a:gd name="T79" fmla="*/ 2147483647 h 102"/>
              <a:gd name="T80" fmla="*/ 2147483647 w 30"/>
              <a:gd name="T81" fmla="*/ 2147483647 h 102"/>
              <a:gd name="T82" fmla="*/ 2147483647 w 30"/>
              <a:gd name="T83" fmla="*/ 2147483647 h 102"/>
              <a:gd name="T84" fmla="*/ 0 w 30"/>
              <a:gd name="T85" fmla="*/ 2147483647 h 102"/>
              <a:gd name="T86" fmla="*/ 0 w 30"/>
              <a:gd name="T87" fmla="*/ 2147483647 h 102"/>
              <a:gd name="T88" fmla="*/ 2147483647 w 30"/>
              <a:gd name="T89" fmla="*/ 2147483647 h 102"/>
              <a:gd name="T90" fmla="*/ 2147483647 w 30"/>
              <a:gd name="T91" fmla="*/ 2147483647 h 1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0"/>
              <a:gd name="T139" fmla="*/ 0 h 102"/>
              <a:gd name="T140" fmla="*/ 30 w 30"/>
              <a:gd name="T141" fmla="*/ 102 h 10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0" h="102">
                <a:moveTo>
                  <a:pt x="15" y="0"/>
                </a:moveTo>
                <a:lnTo>
                  <a:pt x="18" y="0"/>
                </a:lnTo>
                <a:lnTo>
                  <a:pt x="22" y="0"/>
                </a:lnTo>
                <a:lnTo>
                  <a:pt x="22" y="4"/>
                </a:lnTo>
                <a:lnTo>
                  <a:pt x="22" y="8"/>
                </a:lnTo>
                <a:lnTo>
                  <a:pt x="22" y="12"/>
                </a:lnTo>
                <a:lnTo>
                  <a:pt x="18" y="15"/>
                </a:lnTo>
                <a:lnTo>
                  <a:pt x="15" y="15"/>
                </a:lnTo>
                <a:lnTo>
                  <a:pt x="11" y="15"/>
                </a:lnTo>
                <a:lnTo>
                  <a:pt x="7" y="12"/>
                </a:lnTo>
                <a:lnTo>
                  <a:pt x="7" y="8"/>
                </a:lnTo>
                <a:lnTo>
                  <a:pt x="7" y="4"/>
                </a:lnTo>
                <a:lnTo>
                  <a:pt x="7" y="0"/>
                </a:lnTo>
                <a:lnTo>
                  <a:pt x="11" y="0"/>
                </a:lnTo>
                <a:lnTo>
                  <a:pt x="15" y="0"/>
                </a:lnTo>
                <a:close/>
                <a:moveTo>
                  <a:pt x="22" y="34"/>
                </a:moveTo>
                <a:lnTo>
                  <a:pt x="22" y="87"/>
                </a:lnTo>
                <a:lnTo>
                  <a:pt x="22" y="94"/>
                </a:lnTo>
                <a:lnTo>
                  <a:pt x="22" y="98"/>
                </a:lnTo>
                <a:lnTo>
                  <a:pt x="26" y="102"/>
                </a:lnTo>
                <a:lnTo>
                  <a:pt x="30" y="102"/>
                </a:lnTo>
                <a:lnTo>
                  <a:pt x="0" y="102"/>
                </a:lnTo>
                <a:lnTo>
                  <a:pt x="3" y="102"/>
                </a:lnTo>
                <a:lnTo>
                  <a:pt x="7" y="102"/>
                </a:lnTo>
                <a:lnTo>
                  <a:pt x="7" y="98"/>
                </a:lnTo>
                <a:lnTo>
                  <a:pt x="7" y="94"/>
                </a:lnTo>
                <a:lnTo>
                  <a:pt x="11" y="87"/>
                </a:lnTo>
                <a:lnTo>
                  <a:pt x="11" y="64"/>
                </a:lnTo>
                <a:lnTo>
                  <a:pt x="11" y="53"/>
                </a:lnTo>
                <a:lnTo>
                  <a:pt x="7" y="49"/>
                </a:lnTo>
                <a:lnTo>
                  <a:pt x="7" y="45"/>
                </a:lnTo>
                <a:lnTo>
                  <a:pt x="7" y="42"/>
                </a:lnTo>
                <a:lnTo>
                  <a:pt x="3" y="42"/>
                </a:lnTo>
                <a:lnTo>
                  <a:pt x="0" y="45"/>
                </a:lnTo>
                <a:lnTo>
                  <a:pt x="0" y="42"/>
                </a:lnTo>
                <a:lnTo>
                  <a:pt x="18" y="34"/>
                </a:lnTo>
                <a:lnTo>
                  <a:pt x="22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4" name="Freeform 99"/>
          <p:cNvSpPr>
            <a:spLocks/>
          </p:cNvSpPr>
          <p:nvPr/>
        </p:nvSpPr>
        <p:spPr bwMode="auto">
          <a:xfrm>
            <a:off x="5589588" y="4551363"/>
            <a:ext cx="119062" cy="112712"/>
          </a:xfrm>
          <a:custGeom>
            <a:avLst/>
            <a:gdLst>
              <a:gd name="T0" fmla="*/ 2147483647 w 72"/>
              <a:gd name="T1" fmla="*/ 2147483647 h 68"/>
              <a:gd name="T2" fmla="*/ 2147483647 w 72"/>
              <a:gd name="T3" fmla="*/ 2147483647 h 68"/>
              <a:gd name="T4" fmla="*/ 2147483647 w 72"/>
              <a:gd name="T5" fmla="*/ 2147483647 h 68"/>
              <a:gd name="T6" fmla="*/ 2147483647 w 72"/>
              <a:gd name="T7" fmla="*/ 0 h 68"/>
              <a:gd name="T8" fmla="*/ 2147483647 w 72"/>
              <a:gd name="T9" fmla="*/ 0 h 68"/>
              <a:gd name="T10" fmla="*/ 2147483647 w 72"/>
              <a:gd name="T11" fmla="*/ 2147483647 h 68"/>
              <a:gd name="T12" fmla="*/ 2147483647 w 72"/>
              <a:gd name="T13" fmla="*/ 2147483647 h 68"/>
              <a:gd name="T14" fmla="*/ 2147483647 w 72"/>
              <a:gd name="T15" fmla="*/ 2147483647 h 68"/>
              <a:gd name="T16" fmla="*/ 2147483647 w 72"/>
              <a:gd name="T17" fmla="*/ 2147483647 h 68"/>
              <a:gd name="T18" fmla="*/ 2147483647 w 72"/>
              <a:gd name="T19" fmla="*/ 2147483647 h 68"/>
              <a:gd name="T20" fmla="*/ 2147483647 w 72"/>
              <a:gd name="T21" fmla="*/ 2147483647 h 68"/>
              <a:gd name="T22" fmla="*/ 2147483647 w 72"/>
              <a:gd name="T23" fmla="*/ 2147483647 h 68"/>
              <a:gd name="T24" fmla="*/ 2147483647 w 72"/>
              <a:gd name="T25" fmla="*/ 2147483647 h 68"/>
              <a:gd name="T26" fmla="*/ 2147483647 w 72"/>
              <a:gd name="T27" fmla="*/ 2147483647 h 68"/>
              <a:gd name="T28" fmla="*/ 2147483647 w 72"/>
              <a:gd name="T29" fmla="*/ 2147483647 h 68"/>
              <a:gd name="T30" fmla="*/ 2147483647 w 72"/>
              <a:gd name="T31" fmla="*/ 2147483647 h 68"/>
              <a:gd name="T32" fmla="*/ 2147483647 w 72"/>
              <a:gd name="T33" fmla="*/ 2147483647 h 68"/>
              <a:gd name="T34" fmla="*/ 2147483647 w 72"/>
              <a:gd name="T35" fmla="*/ 2147483647 h 68"/>
              <a:gd name="T36" fmla="*/ 2147483647 w 72"/>
              <a:gd name="T37" fmla="*/ 2147483647 h 68"/>
              <a:gd name="T38" fmla="*/ 2147483647 w 72"/>
              <a:gd name="T39" fmla="*/ 2147483647 h 68"/>
              <a:gd name="T40" fmla="*/ 2147483647 w 72"/>
              <a:gd name="T41" fmla="*/ 2147483647 h 68"/>
              <a:gd name="T42" fmla="*/ 2147483647 w 72"/>
              <a:gd name="T43" fmla="*/ 2147483647 h 68"/>
              <a:gd name="T44" fmla="*/ 2147483647 w 72"/>
              <a:gd name="T45" fmla="*/ 2147483647 h 68"/>
              <a:gd name="T46" fmla="*/ 2147483647 w 72"/>
              <a:gd name="T47" fmla="*/ 2147483647 h 68"/>
              <a:gd name="T48" fmla="*/ 2147483647 w 72"/>
              <a:gd name="T49" fmla="*/ 2147483647 h 68"/>
              <a:gd name="T50" fmla="*/ 2147483647 w 72"/>
              <a:gd name="T51" fmla="*/ 2147483647 h 68"/>
              <a:gd name="T52" fmla="*/ 2147483647 w 72"/>
              <a:gd name="T53" fmla="*/ 2147483647 h 68"/>
              <a:gd name="T54" fmla="*/ 2147483647 w 72"/>
              <a:gd name="T55" fmla="*/ 2147483647 h 68"/>
              <a:gd name="T56" fmla="*/ 2147483647 w 72"/>
              <a:gd name="T57" fmla="*/ 2147483647 h 68"/>
              <a:gd name="T58" fmla="*/ 2147483647 w 72"/>
              <a:gd name="T59" fmla="*/ 2147483647 h 68"/>
              <a:gd name="T60" fmla="*/ 2147483647 w 72"/>
              <a:gd name="T61" fmla="*/ 2147483647 h 68"/>
              <a:gd name="T62" fmla="*/ 2147483647 w 72"/>
              <a:gd name="T63" fmla="*/ 2147483647 h 68"/>
              <a:gd name="T64" fmla="*/ 2147483647 w 72"/>
              <a:gd name="T65" fmla="*/ 2147483647 h 68"/>
              <a:gd name="T66" fmla="*/ 2147483647 w 72"/>
              <a:gd name="T67" fmla="*/ 2147483647 h 68"/>
              <a:gd name="T68" fmla="*/ 2147483647 w 72"/>
              <a:gd name="T69" fmla="*/ 2147483647 h 68"/>
              <a:gd name="T70" fmla="*/ 2147483647 w 72"/>
              <a:gd name="T71" fmla="*/ 2147483647 h 68"/>
              <a:gd name="T72" fmla="*/ 2147483647 w 72"/>
              <a:gd name="T73" fmla="*/ 2147483647 h 68"/>
              <a:gd name="T74" fmla="*/ 2147483647 w 72"/>
              <a:gd name="T75" fmla="*/ 2147483647 h 68"/>
              <a:gd name="T76" fmla="*/ 2147483647 w 72"/>
              <a:gd name="T77" fmla="*/ 2147483647 h 68"/>
              <a:gd name="T78" fmla="*/ 2147483647 w 72"/>
              <a:gd name="T79" fmla="*/ 2147483647 h 68"/>
              <a:gd name="T80" fmla="*/ 2147483647 w 72"/>
              <a:gd name="T81" fmla="*/ 2147483647 h 68"/>
              <a:gd name="T82" fmla="*/ 2147483647 w 72"/>
              <a:gd name="T83" fmla="*/ 2147483647 h 68"/>
              <a:gd name="T84" fmla="*/ 0 w 72"/>
              <a:gd name="T85" fmla="*/ 2147483647 h 68"/>
              <a:gd name="T86" fmla="*/ 0 w 72"/>
              <a:gd name="T87" fmla="*/ 2147483647 h 68"/>
              <a:gd name="T88" fmla="*/ 0 w 72"/>
              <a:gd name="T89" fmla="*/ 2147483647 h 68"/>
              <a:gd name="T90" fmla="*/ 2147483647 w 72"/>
              <a:gd name="T91" fmla="*/ 2147483647 h 68"/>
              <a:gd name="T92" fmla="*/ 2147483647 w 72"/>
              <a:gd name="T93" fmla="*/ 2147483647 h 68"/>
              <a:gd name="T94" fmla="*/ 2147483647 w 72"/>
              <a:gd name="T95" fmla="*/ 2147483647 h 68"/>
              <a:gd name="T96" fmla="*/ 2147483647 w 72"/>
              <a:gd name="T97" fmla="*/ 2147483647 h 68"/>
              <a:gd name="T98" fmla="*/ 2147483647 w 72"/>
              <a:gd name="T99" fmla="*/ 2147483647 h 68"/>
              <a:gd name="T100" fmla="*/ 2147483647 w 72"/>
              <a:gd name="T101" fmla="*/ 2147483647 h 68"/>
              <a:gd name="T102" fmla="*/ 2147483647 w 72"/>
              <a:gd name="T103" fmla="*/ 2147483647 h 68"/>
              <a:gd name="T104" fmla="*/ 2147483647 w 72"/>
              <a:gd name="T105" fmla="*/ 2147483647 h 68"/>
              <a:gd name="T106" fmla="*/ 2147483647 w 72"/>
              <a:gd name="T107" fmla="*/ 2147483647 h 68"/>
              <a:gd name="T108" fmla="*/ 2147483647 w 72"/>
              <a:gd name="T109" fmla="*/ 2147483647 h 68"/>
              <a:gd name="T110" fmla="*/ 2147483647 w 72"/>
              <a:gd name="T111" fmla="*/ 2147483647 h 68"/>
              <a:gd name="T112" fmla="*/ 2147483647 w 72"/>
              <a:gd name="T113" fmla="*/ 2147483647 h 68"/>
              <a:gd name="T114" fmla="*/ 0 w 72"/>
              <a:gd name="T115" fmla="*/ 2147483647 h 68"/>
              <a:gd name="T116" fmla="*/ 0 w 72"/>
              <a:gd name="T117" fmla="*/ 2147483647 h 68"/>
              <a:gd name="T118" fmla="*/ 2147483647 w 72"/>
              <a:gd name="T119" fmla="*/ 0 h 68"/>
              <a:gd name="T120" fmla="*/ 2147483647 w 72"/>
              <a:gd name="T121" fmla="*/ 0 h 68"/>
              <a:gd name="T122" fmla="*/ 2147483647 w 72"/>
              <a:gd name="T123" fmla="*/ 2147483647 h 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2"/>
              <a:gd name="T187" fmla="*/ 0 h 68"/>
              <a:gd name="T188" fmla="*/ 72 w 72"/>
              <a:gd name="T189" fmla="*/ 68 h 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2" h="68">
                <a:moveTo>
                  <a:pt x="23" y="15"/>
                </a:moveTo>
                <a:lnTo>
                  <a:pt x="30" y="8"/>
                </a:lnTo>
                <a:lnTo>
                  <a:pt x="38" y="4"/>
                </a:lnTo>
                <a:lnTo>
                  <a:pt x="45" y="0"/>
                </a:lnTo>
                <a:lnTo>
                  <a:pt x="49" y="0"/>
                </a:lnTo>
                <a:lnTo>
                  <a:pt x="57" y="4"/>
                </a:lnTo>
                <a:lnTo>
                  <a:pt x="60" y="8"/>
                </a:lnTo>
                <a:lnTo>
                  <a:pt x="60" y="11"/>
                </a:lnTo>
                <a:lnTo>
                  <a:pt x="64" y="19"/>
                </a:lnTo>
                <a:lnTo>
                  <a:pt x="64" y="26"/>
                </a:lnTo>
                <a:lnTo>
                  <a:pt x="64" y="53"/>
                </a:lnTo>
                <a:lnTo>
                  <a:pt x="64" y="60"/>
                </a:lnTo>
                <a:lnTo>
                  <a:pt x="64" y="64"/>
                </a:lnTo>
                <a:lnTo>
                  <a:pt x="68" y="68"/>
                </a:lnTo>
                <a:lnTo>
                  <a:pt x="72" y="68"/>
                </a:lnTo>
                <a:lnTo>
                  <a:pt x="42" y="68"/>
                </a:lnTo>
                <a:lnTo>
                  <a:pt x="45" y="68"/>
                </a:lnTo>
                <a:lnTo>
                  <a:pt x="49" y="68"/>
                </a:lnTo>
                <a:lnTo>
                  <a:pt x="49" y="64"/>
                </a:lnTo>
                <a:lnTo>
                  <a:pt x="49" y="60"/>
                </a:lnTo>
                <a:lnTo>
                  <a:pt x="49" y="53"/>
                </a:lnTo>
                <a:lnTo>
                  <a:pt x="49" y="26"/>
                </a:lnTo>
                <a:lnTo>
                  <a:pt x="49" y="19"/>
                </a:lnTo>
                <a:lnTo>
                  <a:pt x="49" y="15"/>
                </a:lnTo>
                <a:lnTo>
                  <a:pt x="45" y="11"/>
                </a:lnTo>
                <a:lnTo>
                  <a:pt x="42" y="11"/>
                </a:lnTo>
                <a:lnTo>
                  <a:pt x="30" y="11"/>
                </a:lnTo>
                <a:lnTo>
                  <a:pt x="23" y="19"/>
                </a:lnTo>
                <a:lnTo>
                  <a:pt x="23" y="53"/>
                </a:lnTo>
                <a:lnTo>
                  <a:pt x="23" y="60"/>
                </a:lnTo>
                <a:lnTo>
                  <a:pt x="23" y="64"/>
                </a:lnTo>
                <a:lnTo>
                  <a:pt x="26" y="68"/>
                </a:lnTo>
                <a:lnTo>
                  <a:pt x="30" y="68"/>
                </a:lnTo>
                <a:lnTo>
                  <a:pt x="0" y="68"/>
                </a:lnTo>
                <a:lnTo>
                  <a:pt x="4" y="68"/>
                </a:lnTo>
                <a:lnTo>
                  <a:pt x="8" y="64"/>
                </a:lnTo>
                <a:lnTo>
                  <a:pt x="8" y="60"/>
                </a:lnTo>
                <a:lnTo>
                  <a:pt x="11" y="53"/>
                </a:lnTo>
                <a:lnTo>
                  <a:pt x="11" y="30"/>
                </a:lnTo>
                <a:lnTo>
                  <a:pt x="11" y="19"/>
                </a:lnTo>
                <a:lnTo>
                  <a:pt x="8" y="15"/>
                </a:lnTo>
                <a:lnTo>
                  <a:pt x="8" y="11"/>
                </a:lnTo>
                <a:lnTo>
                  <a:pt x="8" y="8"/>
                </a:lnTo>
                <a:lnTo>
                  <a:pt x="4" y="8"/>
                </a:lnTo>
                <a:lnTo>
                  <a:pt x="0" y="11"/>
                </a:lnTo>
                <a:lnTo>
                  <a:pt x="0" y="8"/>
                </a:lnTo>
                <a:lnTo>
                  <a:pt x="19" y="0"/>
                </a:lnTo>
                <a:lnTo>
                  <a:pt x="23" y="0"/>
                </a:lnTo>
                <a:lnTo>
                  <a:pt x="23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5" name="Freeform 100"/>
          <p:cNvSpPr>
            <a:spLocks/>
          </p:cNvSpPr>
          <p:nvPr/>
        </p:nvSpPr>
        <p:spPr bwMode="auto">
          <a:xfrm>
            <a:off x="5713413" y="4519613"/>
            <a:ext cx="69850" cy="149225"/>
          </a:xfrm>
          <a:custGeom>
            <a:avLst/>
            <a:gdLst>
              <a:gd name="T0" fmla="*/ 2147483647 w 42"/>
              <a:gd name="T1" fmla="*/ 0 h 90"/>
              <a:gd name="T2" fmla="*/ 2147483647 w 42"/>
              <a:gd name="T3" fmla="*/ 2147483647 h 90"/>
              <a:gd name="T4" fmla="*/ 2147483647 w 42"/>
              <a:gd name="T5" fmla="*/ 2147483647 h 90"/>
              <a:gd name="T6" fmla="*/ 2147483647 w 42"/>
              <a:gd name="T7" fmla="*/ 2147483647 h 90"/>
              <a:gd name="T8" fmla="*/ 2147483647 w 42"/>
              <a:gd name="T9" fmla="*/ 2147483647 h 90"/>
              <a:gd name="T10" fmla="*/ 2147483647 w 42"/>
              <a:gd name="T11" fmla="*/ 2147483647 h 90"/>
              <a:gd name="T12" fmla="*/ 2147483647 w 42"/>
              <a:gd name="T13" fmla="*/ 2147483647 h 90"/>
              <a:gd name="T14" fmla="*/ 2147483647 w 42"/>
              <a:gd name="T15" fmla="*/ 2147483647 h 90"/>
              <a:gd name="T16" fmla="*/ 2147483647 w 42"/>
              <a:gd name="T17" fmla="*/ 2147483647 h 90"/>
              <a:gd name="T18" fmla="*/ 2147483647 w 42"/>
              <a:gd name="T19" fmla="*/ 2147483647 h 90"/>
              <a:gd name="T20" fmla="*/ 2147483647 w 42"/>
              <a:gd name="T21" fmla="*/ 2147483647 h 90"/>
              <a:gd name="T22" fmla="*/ 2147483647 w 42"/>
              <a:gd name="T23" fmla="*/ 2147483647 h 90"/>
              <a:gd name="T24" fmla="*/ 2147483647 w 42"/>
              <a:gd name="T25" fmla="*/ 2147483647 h 90"/>
              <a:gd name="T26" fmla="*/ 2147483647 w 42"/>
              <a:gd name="T27" fmla="*/ 2147483647 h 90"/>
              <a:gd name="T28" fmla="*/ 2147483647 w 42"/>
              <a:gd name="T29" fmla="*/ 2147483647 h 90"/>
              <a:gd name="T30" fmla="*/ 2147483647 w 42"/>
              <a:gd name="T31" fmla="*/ 2147483647 h 90"/>
              <a:gd name="T32" fmla="*/ 2147483647 w 42"/>
              <a:gd name="T33" fmla="*/ 2147483647 h 90"/>
              <a:gd name="T34" fmla="*/ 2147483647 w 42"/>
              <a:gd name="T35" fmla="*/ 2147483647 h 90"/>
              <a:gd name="T36" fmla="*/ 2147483647 w 42"/>
              <a:gd name="T37" fmla="*/ 2147483647 h 90"/>
              <a:gd name="T38" fmla="*/ 2147483647 w 42"/>
              <a:gd name="T39" fmla="*/ 2147483647 h 90"/>
              <a:gd name="T40" fmla="*/ 2147483647 w 42"/>
              <a:gd name="T41" fmla="*/ 2147483647 h 90"/>
              <a:gd name="T42" fmla="*/ 2147483647 w 42"/>
              <a:gd name="T43" fmla="*/ 2147483647 h 90"/>
              <a:gd name="T44" fmla="*/ 2147483647 w 42"/>
              <a:gd name="T45" fmla="*/ 2147483647 h 90"/>
              <a:gd name="T46" fmla="*/ 2147483647 w 42"/>
              <a:gd name="T47" fmla="*/ 2147483647 h 90"/>
              <a:gd name="T48" fmla="*/ 2147483647 w 42"/>
              <a:gd name="T49" fmla="*/ 2147483647 h 90"/>
              <a:gd name="T50" fmla="*/ 2147483647 w 42"/>
              <a:gd name="T51" fmla="*/ 2147483647 h 90"/>
              <a:gd name="T52" fmla="*/ 0 w 42"/>
              <a:gd name="T53" fmla="*/ 2147483647 h 90"/>
              <a:gd name="T54" fmla="*/ 0 w 42"/>
              <a:gd name="T55" fmla="*/ 2147483647 h 90"/>
              <a:gd name="T56" fmla="*/ 2147483647 w 42"/>
              <a:gd name="T57" fmla="*/ 2147483647 h 90"/>
              <a:gd name="T58" fmla="*/ 2147483647 w 42"/>
              <a:gd name="T59" fmla="*/ 2147483647 h 90"/>
              <a:gd name="T60" fmla="*/ 2147483647 w 42"/>
              <a:gd name="T61" fmla="*/ 2147483647 h 90"/>
              <a:gd name="T62" fmla="*/ 2147483647 w 42"/>
              <a:gd name="T63" fmla="*/ 2147483647 h 90"/>
              <a:gd name="T64" fmla="*/ 2147483647 w 42"/>
              <a:gd name="T65" fmla="*/ 2147483647 h 90"/>
              <a:gd name="T66" fmla="*/ 2147483647 w 42"/>
              <a:gd name="T67" fmla="*/ 0 h 90"/>
              <a:gd name="T68" fmla="*/ 2147483647 w 42"/>
              <a:gd name="T69" fmla="*/ 0 h 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2"/>
              <a:gd name="T106" fmla="*/ 0 h 90"/>
              <a:gd name="T107" fmla="*/ 42 w 42"/>
              <a:gd name="T108" fmla="*/ 90 h 9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2" h="90">
                <a:moveTo>
                  <a:pt x="23" y="0"/>
                </a:moveTo>
                <a:lnTo>
                  <a:pt x="23" y="23"/>
                </a:lnTo>
                <a:lnTo>
                  <a:pt x="38" y="23"/>
                </a:lnTo>
                <a:lnTo>
                  <a:pt x="38" y="27"/>
                </a:lnTo>
                <a:lnTo>
                  <a:pt x="23" y="27"/>
                </a:lnTo>
                <a:lnTo>
                  <a:pt x="23" y="68"/>
                </a:lnTo>
                <a:lnTo>
                  <a:pt x="23" y="75"/>
                </a:lnTo>
                <a:lnTo>
                  <a:pt x="23" y="79"/>
                </a:lnTo>
                <a:lnTo>
                  <a:pt x="27" y="79"/>
                </a:lnTo>
                <a:lnTo>
                  <a:pt x="30" y="79"/>
                </a:lnTo>
                <a:lnTo>
                  <a:pt x="34" y="79"/>
                </a:lnTo>
                <a:lnTo>
                  <a:pt x="38" y="79"/>
                </a:lnTo>
                <a:lnTo>
                  <a:pt x="38" y="75"/>
                </a:lnTo>
                <a:lnTo>
                  <a:pt x="42" y="75"/>
                </a:lnTo>
                <a:lnTo>
                  <a:pt x="38" y="83"/>
                </a:lnTo>
                <a:lnTo>
                  <a:pt x="34" y="87"/>
                </a:lnTo>
                <a:lnTo>
                  <a:pt x="30" y="90"/>
                </a:lnTo>
                <a:lnTo>
                  <a:pt x="23" y="90"/>
                </a:lnTo>
                <a:lnTo>
                  <a:pt x="19" y="90"/>
                </a:lnTo>
                <a:lnTo>
                  <a:pt x="15" y="87"/>
                </a:lnTo>
                <a:lnTo>
                  <a:pt x="12" y="83"/>
                </a:lnTo>
                <a:lnTo>
                  <a:pt x="12" y="79"/>
                </a:lnTo>
                <a:lnTo>
                  <a:pt x="12" y="72"/>
                </a:lnTo>
                <a:lnTo>
                  <a:pt x="12" y="27"/>
                </a:lnTo>
                <a:lnTo>
                  <a:pt x="0" y="27"/>
                </a:lnTo>
                <a:lnTo>
                  <a:pt x="0" y="23"/>
                </a:lnTo>
                <a:lnTo>
                  <a:pt x="4" y="23"/>
                </a:lnTo>
                <a:lnTo>
                  <a:pt x="8" y="19"/>
                </a:lnTo>
                <a:lnTo>
                  <a:pt x="12" y="15"/>
                </a:lnTo>
                <a:lnTo>
                  <a:pt x="15" y="8"/>
                </a:lnTo>
                <a:lnTo>
                  <a:pt x="19" y="4"/>
                </a:lnTo>
                <a:lnTo>
                  <a:pt x="19" y="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6" name="Freeform 101"/>
          <p:cNvSpPr>
            <a:spLocks noEditPoints="1"/>
          </p:cNvSpPr>
          <p:nvPr/>
        </p:nvSpPr>
        <p:spPr bwMode="auto">
          <a:xfrm>
            <a:off x="5788025" y="4551363"/>
            <a:ext cx="106363" cy="117475"/>
          </a:xfrm>
          <a:custGeom>
            <a:avLst/>
            <a:gdLst>
              <a:gd name="T0" fmla="*/ 2147483647 w 64"/>
              <a:gd name="T1" fmla="*/ 0 h 71"/>
              <a:gd name="T2" fmla="*/ 2147483647 w 64"/>
              <a:gd name="T3" fmla="*/ 0 h 71"/>
              <a:gd name="T4" fmla="*/ 2147483647 w 64"/>
              <a:gd name="T5" fmla="*/ 2147483647 h 71"/>
              <a:gd name="T6" fmla="*/ 2147483647 w 64"/>
              <a:gd name="T7" fmla="*/ 2147483647 h 71"/>
              <a:gd name="T8" fmla="*/ 2147483647 w 64"/>
              <a:gd name="T9" fmla="*/ 2147483647 h 71"/>
              <a:gd name="T10" fmla="*/ 2147483647 w 64"/>
              <a:gd name="T11" fmla="*/ 2147483647 h 71"/>
              <a:gd name="T12" fmla="*/ 2147483647 w 64"/>
              <a:gd name="T13" fmla="*/ 2147483647 h 71"/>
              <a:gd name="T14" fmla="*/ 2147483647 w 64"/>
              <a:gd name="T15" fmla="*/ 2147483647 h 71"/>
              <a:gd name="T16" fmla="*/ 2147483647 w 64"/>
              <a:gd name="T17" fmla="*/ 2147483647 h 71"/>
              <a:gd name="T18" fmla="*/ 2147483647 w 64"/>
              <a:gd name="T19" fmla="*/ 2147483647 h 71"/>
              <a:gd name="T20" fmla="*/ 2147483647 w 64"/>
              <a:gd name="T21" fmla="*/ 2147483647 h 71"/>
              <a:gd name="T22" fmla="*/ 2147483647 w 64"/>
              <a:gd name="T23" fmla="*/ 2147483647 h 71"/>
              <a:gd name="T24" fmla="*/ 2147483647 w 64"/>
              <a:gd name="T25" fmla="*/ 2147483647 h 71"/>
              <a:gd name="T26" fmla="*/ 2147483647 w 64"/>
              <a:gd name="T27" fmla="*/ 2147483647 h 71"/>
              <a:gd name="T28" fmla="*/ 2147483647 w 64"/>
              <a:gd name="T29" fmla="*/ 2147483647 h 71"/>
              <a:gd name="T30" fmla="*/ 2147483647 w 64"/>
              <a:gd name="T31" fmla="*/ 2147483647 h 71"/>
              <a:gd name="T32" fmla="*/ 0 w 64"/>
              <a:gd name="T33" fmla="*/ 2147483647 h 71"/>
              <a:gd name="T34" fmla="*/ 0 w 64"/>
              <a:gd name="T35" fmla="*/ 2147483647 h 71"/>
              <a:gd name="T36" fmla="*/ 2147483647 w 64"/>
              <a:gd name="T37" fmla="*/ 2147483647 h 71"/>
              <a:gd name="T38" fmla="*/ 2147483647 w 64"/>
              <a:gd name="T39" fmla="*/ 2147483647 h 71"/>
              <a:gd name="T40" fmla="*/ 2147483647 w 64"/>
              <a:gd name="T41" fmla="*/ 2147483647 h 71"/>
              <a:gd name="T42" fmla="*/ 2147483647 w 64"/>
              <a:gd name="T43" fmla="*/ 0 h 71"/>
              <a:gd name="T44" fmla="*/ 2147483647 w 64"/>
              <a:gd name="T45" fmla="*/ 0 h 71"/>
              <a:gd name="T46" fmla="*/ 2147483647 w 64"/>
              <a:gd name="T47" fmla="*/ 2147483647 h 71"/>
              <a:gd name="T48" fmla="*/ 2147483647 w 64"/>
              <a:gd name="T49" fmla="*/ 2147483647 h 71"/>
              <a:gd name="T50" fmla="*/ 2147483647 w 64"/>
              <a:gd name="T51" fmla="*/ 2147483647 h 71"/>
              <a:gd name="T52" fmla="*/ 2147483647 w 64"/>
              <a:gd name="T53" fmla="*/ 2147483647 h 71"/>
              <a:gd name="T54" fmla="*/ 2147483647 w 64"/>
              <a:gd name="T55" fmla="*/ 2147483647 h 71"/>
              <a:gd name="T56" fmla="*/ 2147483647 w 64"/>
              <a:gd name="T57" fmla="*/ 2147483647 h 71"/>
              <a:gd name="T58" fmla="*/ 2147483647 w 64"/>
              <a:gd name="T59" fmla="*/ 2147483647 h 71"/>
              <a:gd name="T60" fmla="*/ 2147483647 w 64"/>
              <a:gd name="T61" fmla="*/ 2147483647 h 71"/>
              <a:gd name="T62" fmla="*/ 2147483647 w 64"/>
              <a:gd name="T63" fmla="*/ 2147483647 h 71"/>
              <a:gd name="T64" fmla="*/ 2147483647 w 64"/>
              <a:gd name="T65" fmla="*/ 2147483647 h 71"/>
              <a:gd name="T66" fmla="*/ 2147483647 w 64"/>
              <a:gd name="T67" fmla="*/ 2147483647 h 71"/>
              <a:gd name="T68" fmla="*/ 2147483647 w 64"/>
              <a:gd name="T69" fmla="*/ 2147483647 h 71"/>
              <a:gd name="T70" fmla="*/ 2147483647 w 64"/>
              <a:gd name="T71" fmla="*/ 2147483647 h 71"/>
              <a:gd name="T72" fmla="*/ 2147483647 w 64"/>
              <a:gd name="T73" fmla="*/ 2147483647 h 71"/>
              <a:gd name="T74" fmla="*/ 2147483647 w 64"/>
              <a:gd name="T75" fmla="*/ 2147483647 h 71"/>
              <a:gd name="T76" fmla="*/ 2147483647 w 64"/>
              <a:gd name="T77" fmla="*/ 2147483647 h 71"/>
              <a:gd name="T78" fmla="*/ 2147483647 w 64"/>
              <a:gd name="T79" fmla="*/ 2147483647 h 71"/>
              <a:gd name="T80" fmla="*/ 2147483647 w 64"/>
              <a:gd name="T81" fmla="*/ 2147483647 h 71"/>
              <a:gd name="T82" fmla="*/ 2147483647 w 64"/>
              <a:gd name="T83" fmla="*/ 2147483647 h 71"/>
              <a:gd name="T84" fmla="*/ 2147483647 w 64"/>
              <a:gd name="T85" fmla="*/ 2147483647 h 7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4"/>
              <a:gd name="T130" fmla="*/ 0 h 71"/>
              <a:gd name="T131" fmla="*/ 64 w 64"/>
              <a:gd name="T132" fmla="*/ 71 h 7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4" h="71">
                <a:moveTo>
                  <a:pt x="34" y="0"/>
                </a:moveTo>
                <a:lnTo>
                  <a:pt x="42" y="0"/>
                </a:lnTo>
                <a:lnTo>
                  <a:pt x="49" y="8"/>
                </a:lnTo>
                <a:lnTo>
                  <a:pt x="57" y="11"/>
                </a:lnTo>
                <a:lnTo>
                  <a:pt x="64" y="23"/>
                </a:lnTo>
                <a:lnTo>
                  <a:pt x="64" y="34"/>
                </a:lnTo>
                <a:lnTo>
                  <a:pt x="64" y="45"/>
                </a:lnTo>
                <a:lnTo>
                  <a:pt x="60" y="53"/>
                </a:lnTo>
                <a:lnTo>
                  <a:pt x="57" y="60"/>
                </a:lnTo>
                <a:lnTo>
                  <a:pt x="49" y="68"/>
                </a:lnTo>
                <a:lnTo>
                  <a:pt x="42" y="71"/>
                </a:lnTo>
                <a:lnTo>
                  <a:pt x="30" y="71"/>
                </a:lnTo>
                <a:lnTo>
                  <a:pt x="23" y="71"/>
                </a:lnTo>
                <a:lnTo>
                  <a:pt x="15" y="64"/>
                </a:lnTo>
                <a:lnTo>
                  <a:pt x="8" y="60"/>
                </a:lnTo>
                <a:lnTo>
                  <a:pt x="4" y="49"/>
                </a:lnTo>
                <a:lnTo>
                  <a:pt x="0" y="38"/>
                </a:lnTo>
                <a:lnTo>
                  <a:pt x="0" y="26"/>
                </a:lnTo>
                <a:lnTo>
                  <a:pt x="4" y="19"/>
                </a:lnTo>
                <a:lnTo>
                  <a:pt x="12" y="11"/>
                </a:lnTo>
                <a:lnTo>
                  <a:pt x="19" y="4"/>
                </a:lnTo>
                <a:lnTo>
                  <a:pt x="27" y="0"/>
                </a:lnTo>
                <a:lnTo>
                  <a:pt x="34" y="0"/>
                </a:lnTo>
                <a:close/>
                <a:moveTo>
                  <a:pt x="30" y="4"/>
                </a:moveTo>
                <a:lnTo>
                  <a:pt x="27" y="8"/>
                </a:lnTo>
                <a:lnTo>
                  <a:pt x="23" y="8"/>
                </a:lnTo>
                <a:lnTo>
                  <a:pt x="19" y="11"/>
                </a:lnTo>
                <a:lnTo>
                  <a:pt x="15" y="15"/>
                </a:lnTo>
                <a:lnTo>
                  <a:pt x="15" y="23"/>
                </a:lnTo>
                <a:lnTo>
                  <a:pt x="12" y="30"/>
                </a:lnTo>
                <a:lnTo>
                  <a:pt x="15" y="45"/>
                </a:lnTo>
                <a:lnTo>
                  <a:pt x="19" y="56"/>
                </a:lnTo>
                <a:lnTo>
                  <a:pt x="27" y="64"/>
                </a:lnTo>
                <a:lnTo>
                  <a:pt x="34" y="68"/>
                </a:lnTo>
                <a:lnTo>
                  <a:pt x="42" y="64"/>
                </a:lnTo>
                <a:lnTo>
                  <a:pt x="49" y="60"/>
                </a:lnTo>
                <a:lnTo>
                  <a:pt x="53" y="53"/>
                </a:lnTo>
                <a:lnTo>
                  <a:pt x="53" y="41"/>
                </a:lnTo>
                <a:lnTo>
                  <a:pt x="53" y="30"/>
                </a:lnTo>
                <a:lnTo>
                  <a:pt x="49" y="19"/>
                </a:lnTo>
                <a:lnTo>
                  <a:pt x="45" y="11"/>
                </a:lnTo>
                <a:lnTo>
                  <a:pt x="38" y="8"/>
                </a:lnTo>
                <a:lnTo>
                  <a:pt x="3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7" name="Freeform 102"/>
          <p:cNvSpPr>
            <a:spLocks/>
          </p:cNvSpPr>
          <p:nvPr/>
        </p:nvSpPr>
        <p:spPr bwMode="auto">
          <a:xfrm>
            <a:off x="5913438" y="4494213"/>
            <a:ext cx="69850" cy="223837"/>
          </a:xfrm>
          <a:custGeom>
            <a:avLst/>
            <a:gdLst>
              <a:gd name="T0" fmla="*/ 0 w 42"/>
              <a:gd name="T1" fmla="*/ 2147483647 h 135"/>
              <a:gd name="T2" fmla="*/ 0 w 42"/>
              <a:gd name="T3" fmla="*/ 0 h 135"/>
              <a:gd name="T4" fmla="*/ 2147483647 w 42"/>
              <a:gd name="T5" fmla="*/ 2147483647 h 135"/>
              <a:gd name="T6" fmla="*/ 2147483647 w 42"/>
              <a:gd name="T7" fmla="*/ 2147483647 h 135"/>
              <a:gd name="T8" fmla="*/ 2147483647 w 42"/>
              <a:gd name="T9" fmla="*/ 2147483647 h 135"/>
              <a:gd name="T10" fmla="*/ 2147483647 w 42"/>
              <a:gd name="T11" fmla="*/ 2147483647 h 135"/>
              <a:gd name="T12" fmla="*/ 2147483647 w 42"/>
              <a:gd name="T13" fmla="*/ 2147483647 h 135"/>
              <a:gd name="T14" fmla="*/ 2147483647 w 42"/>
              <a:gd name="T15" fmla="*/ 2147483647 h 135"/>
              <a:gd name="T16" fmla="*/ 2147483647 w 42"/>
              <a:gd name="T17" fmla="*/ 2147483647 h 135"/>
              <a:gd name="T18" fmla="*/ 2147483647 w 42"/>
              <a:gd name="T19" fmla="*/ 2147483647 h 135"/>
              <a:gd name="T20" fmla="*/ 2147483647 w 42"/>
              <a:gd name="T21" fmla="*/ 2147483647 h 135"/>
              <a:gd name="T22" fmla="*/ 2147483647 w 42"/>
              <a:gd name="T23" fmla="*/ 2147483647 h 135"/>
              <a:gd name="T24" fmla="*/ 2147483647 w 42"/>
              <a:gd name="T25" fmla="*/ 2147483647 h 135"/>
              <a:gd name="T26" fmla="*/ 0 w 42"/>
              <a:gd name="T27" fmla="*/ 2147483647 h 135"/>
              <a:gd name="T28" fmla="*/ 0 w 42"/>
              <a:gd name="T29" fmla="*/ 2147483647 h 135"/>
              <a:gd name="T30" fmla="*/ 2147483647 w 42"/>
              <a:gd name="T31" fmla="*/ 2147483647 h 135"/>
              <a:gd name="T32" fmla="*/ 2147483647 w 42"/>
              <a:gd name="T33" fmla="*/ 2147483647 h 135"/>
              <a:gd name="T34" fmla="*/ 2147483647 w 42"/>
              <a:gd name="T35" fmla="*/ 2147483647 h 135"/>
              <a:gd name="T36" fmla="*/ 2147483647 w 42"/>
              <a:gd name="T37" fmla="*/ 2147483647 h 135"/>
              <a:gd name="T38" fmla="*/ 2147483647 w 42"/>
              <a:gd name="T39" fmla="*/ 2147483647 h 135"/>
              <a:gd name="T40" fmla="*/ 2147483647 w 42"/>
              <a:gd name="T41" fmla="*/ 2147483647 h 135"/>
              <a:gd name="T42" fmla="*/ 2147483647 w 42"/>
              <a:gd name="T43" fmla="*/ 2147483647 h 135"/>
              <a:gd name="T44" fmla="*/ 2147483647 w 42"/>
              <a:gd name="T45" fmla="*/ 2147483647 h 135"/>
              <a:gd name="T46" fmla="*/ 2147483647 w 42"/>
              <a:gd name="T47" fmla="*/ 2147483647 h 135"/>
              <a:gd name="T48" fmla="*/ 2147483647 w 42"/>
              <a:gd name="T49" fmla="*/ 2147483647 h 135"/>
              <a:gd name="T50" fmla="*/ 2147483647 w 42"/>
              <a:gd name="T51" fmla="*/ 2147483647 h 135"/>
              <a:gd name="T52" fmla="*/ 2147483647 w 42"/>
              <a:gd name="T53" fmla="*/ 2147483647 h 135"/>
              <a:gd name="T54" fmla="*/ 2147483647 w 42"/>
              <a:gd name="T55" fmla="*/ 2147483647 h 135"/>
              <a:gd name="T56" fmla="*/ 0 w 42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2"/>
              <a:gd name="T88" fmla="*/ 0 h 135"/>
              <a:gd name="T89" fmla="*/ 42 w 42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2" h="135">
                <a:moveTo>
                  <a:pt x="0" y="4"/>
                </a:moveTo>
                <a:lnTo>
                  <a:pt x="0" y="0"/>
                </a:lnTo>
                <a:lnTo>
                  <a:pt x="8" y="8"/>
                </a:lnTo>
                <a:lnTo>
                  <a:pt x="19" y="12"/>
                </a:lnTo>
                <a:lnTo>
                  <a:pt x="27" y="23"/>
                </a:lnTo>
                <a:lnTo>
                  <a:pt x="34" y="38"/>
                </a:lnTo>
                <a:lnTo>
                  <a:pt x="38" y="53"/>
                </a:lnTo>
                <a:lnTo>
                  <a:pt x="42" y="68"/>
                </a:lnTo>
                <a:lnTo>
                  <a:pt x="38" y="83"/>
                </a:lnTo>
                <a:lnTo>
                  <a:pt x="34" y="94"/>
                </a:lnTo>
                <a:lnTo>
                  <a:pt x="30" y="109"/>
                </a:lnTo>
                <a:lnTo>
                  <a:pt x="19" y="120"/>
                </a:lnTo>
                <a:lnTo>
                  <a:pt x="12" y="128"/>
                </a:lnTo>
                <a:lnTo>
                  <a:pt x="0" y="135"/>
                </a:lnTo>
                <a:lnTo>
                  <a:pt x="0" y="132"/>
                </a:lnTo>
                <a:lnTo>
                  <a:pt x="8" y="124"/>
                </a:lnTo>
                <a:lnTo>
                  <a:pt x="15" y="117"/>
                </a:lnTo>
                <a:lnTo>
                  <a:pt x="19" y="109"/>
                </a:lnTo>
                <a:lnTo>
                  <a:pt x="23" y="98"/>
                </a:lnTo>
                <a:lnTo>
                  <a:pt x="27" y="83"/>
                </a:lnTo>
                <a:lnTo>
                  <a:pt x="27" y="68"/>
                </a:lnTo>
                <a:lnTo>
                  <a:pt x="27" y="53"/>
                </a:lnTo>
                <a:lnTo>
                  <a:pt x="23" y="42"/>
                </a:lnTo>
                <a:lnTo>
                  <a:pt x="23" y="34"/>
                </a:lnTo>
                <a:lnTo>
                  <a:pt x="19" y="27"/>
                </a:lnTo>
                <a:lnTo>
                  <a:pt x="15" y="19"/>
                </a:lnTo>
                <a:lnTo>
                  <a:pt x="12" y="15"/>
                </a:lnTo>
                <a:lnTo>
                  <a:pt x="8" y="8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8" name="Freeform 103"/>
          <p:cNvSpPr>
            <a:spLocks/>
          </p:cNvSpPr>
          <p:nvPr/>
        </p:nvSpPr>
        <p:spPr bwMode="auto">
          <a:xfrm>
            <a:off x="7053263" y="4500563"/>
            <a:ext cx="180975" cy="168275"/>
          </a:xfrm>
          <a:custGeom>
            <a:avLst/>
            <a:gdLst>
              <a:gd name="T0" fmla="*/ 0 w 109"/>
              <a:gd name="T1" fmla="*/ 0 h 101"/>
              <a:gd name="T2" fmla="*/ 2147483647 w 109"/>
              <a:gd name="T3" fmla="*/ 0 h 101"/>
              <a:gd name="T4" fmla="*/ 2147483647 w 109"/>
              <a:gd name="T5" fmla="*/ 2147483647 h 101"/>
              <a:gd name="T6" fmla="*/ 2147483647 w 109"/>
              <a:gd name="T7" fmla="*/ 2147483647 h 101"/>
              <a:gd name="T8" fmla="*/ 2147483647 w 109"/>
              <a:gd name="T9" fmla="*/ 2147483647 h 101"/>
              <a:gd name="T10" fmla="*/ 2147483647 w 109"/>
              <a:gd name="T11" fmla="*/ 2147483647 h 101"/>
              <a:gd name="T12" fmla="*/ 2147483647 w 109"/>
              <a:gd name="T13" fmla="*/ 0 h 101"/>
              <a:gd name="T14" fmla="*/ 2147483647 w 109"/>
              <a:gd name="T15" fmla="*/ 0 h 101"/>
              <a:gd name="T16" fmla="*/ 2147483647 w 109"/>
              <a:gd name="T17" fmla="*/ 0 h 101"/>
              <a:gd name="T18" fmla="*/ 2147483647 w 109"/>
              <a:gd name="T19" fmla="*/ 0 h 101"/>
              <a:gd name="T20" fmla="*/ 2147483647 w 109"/>
              <a:gd name="T21" fmla="*/ 0 h 101"/>
              <a:gd name="T22" fmla="*/ 2147483647 w 109"/>
              <a:gd name="T23" fmla="*/ 0 h 101"/>
              <a:gd name="T24" fmla="*/ 2147483647 w 109"/>
              <a:gd name="T25" fmla="*/ 0 h 101"/>
              <a:gd name="T26" fmla="*/ 2147483647 w 109"/>
              <a:gd name="T27" fmla="*/ 2147483647 h 101"/>
              <a:gd name="T28" fmla="*/ 2147483647 w 109"/>
              <a:gd name="T29" fmla="*/ 2147483647 h 101"/>
              <a:gd name="T30" fmla="*/ 2147483647 w 109"/>
              <a:gd name="T31" fmla="*/ 2147483647 h 101"/>
              <a:gd name="T32" fmla="*/ 2147483647 w 109"/>
              <a:gd name="T33" fmla="*/ 2147483647 h 101"/>
              <a:gd name="T34" fmla="*/ 2147483647 w 109"/>
              <a:gd name="T35" fmla="*/ 2147483647 h 101"/>
              <a:gd name="T36" fmla="*/ 2147483647 w 109"/>
              <a:gd name="T37" fmla="*/ 2147483647 h 101"/>
              <a:gd name="T38" fmla="*/ 2147483647 w 109"/>
              <a:gd name="T39" fmla="*/ 2147483647 h 101"/>
              <a:gd name="T40" fmla="*/ 2147483647 w 109"/>
              <a:gd name="T41" fmla="*/ 2147483647 h 101"/>
              <a:gd name="T42" fmla="*/ 2147483647 w 109"/>
              <a:gd name="T43" fmla="*/ 2147483647 h 101"/>
              <a:gd name="T44" fmla="*/ 2147483647 w 109"/>
              <a:gd name="T45" fmla="*/ 2147483647 h 101"/>
              <a:gd name="T46" fmla="*/ 2147483647 w 109"/>
              <a:gd name="T47" fmla="*/ 2147483647 h 101"/>
              <a:gd name="T48" fmla="*/ 2147483647 w 109"/>
              <a:gd name="T49" fmla="*/ 2147483647 h 101"/>
              <a:gd name="T50" fmla="*/ 2147483647 w 109"/>
              <a:gd name="T51" fmla="*/ 2147483647 h 101"/>
              <a:gd name="T52" fmla="*/ 2147483647 w 109"/>
              <a:gd name="T53" fmla="*/ 2147483647 h 101"/>
              <a:gd name="T54" fmla="*/ 2147483647 w 109"/>
              <a:gd name="T55" fmla="*/ 2147483647 h 101"/>
              <a:gd name="T56" fmla="*/ 2147483647 w 109"/>
              <a:gd name="T57" fmla="*/ 2147483647 h 101"/>
              <a:gd name="T58" fmla="*/ 2147483647 w 109"/>
              <a:gd name="T59" fmla="*/ 2147483647 h 101"/>
              <a:gd name="T60" fmla="*/ 2147483647 w 109"/>
              <a:gd name="T61" fmla="*/ 2147483647 h 101"/>
              <a:gd name="T62" fmla="*/ 2147483647 w 109"/>
              <a:gd name="T63" fmla="*/ 2147483647 h 101"/>
              <a:gd name="T64" fmla="*/ 2147483647 w 109"/>
              <a:gd name="T65" fmla="*/ 2147483647 h 101"/>
              <a:gd name="T66" fmla="*/ 2147483647 w 109"/>
              <a:gd name="T67" fmla="*/ 2147483647 h 101"/>
              <a:gd name="T68" fmla="*/ 2147483647 w 109"/>
              <a:gd name="T69" fmla="*/ 2147483647 h 101"/>
              <a:gd name="T70" fmla="*/ 2147483647 w 109"/>
              <a:gd name="T71" fmla="*/ 2147483647 h 101"/>
              <a:gd name="T72" fmla="*/ 2147483647 w 109"/>
              <a:gd name="T73" fmla="*/ 2147483647 h 101"/>
              <a:gd name="T74" fmla="*/ 2147483647 w 109"/>
              <a:gd name="T75" fmla="*/ 2147483647 h 101"/>
              <a:gd name="T76" fmla="*/ 2147483647 w 109"/>
              <a:gd name="T77" fmla="*/ 2147483647 h 101"/>
              <a:gd name="T78" fmla="*/ 2147483647 w 109"/>
              <a:gd name="T79" fmla="*/ 2147483647 h 101"/>
              <a:gd name="T80" fmla="*/ 0 w 109"/>
              <a:gd name="T81" fmla="*/ 2147483647 h 101"/>
              <a:gd name="T82" fmla="*/ 0 w 109"/>
              <a:gd name="T83" fmla="*/ 0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9"/>
              <a:gd name="T127" fmla="*/ 0 h 101"/>
              <a:gd name="T128" fmla="*/ 109 w 109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9" h="101">
                <a:moveTo>
                  <a:pt x="0" y="0"/>
                </a:moveTo>
                <a:lnTo>
                  <a:pt x="22" y="0"/>
                </a:lnTo>
                <a:lnTo>
                  <a:pt x="86" y="75"/>
                </a:lnTo>
                <a:lnTo>
                  <a:pt x="86" y="15"/>
                </a:lnTo>
                <a:lnTo>
                  <a:pt x="86" y="8"/>
                </a:lnTo>
                <a:lnTo>
                  <a:pt x="86" y="4"/>
                </a:lnTo>
                <a:lnTo>
                  <a:pt x="82" y="0"/>
                </a:lnTo>
                <a:lnTo>
                  <a:pt x="75" y="0"/>
                </a:lnTo>
                <a:lnTo>
                  <a:pt x="71" y="0"/>
                </a:lnTo>
                <a:lnTo>
                  <a:pt x="109" y="0"/>
                </a:lnTo>
                <a:lnTo>
                  <a:pt x="105" y="0"/>
                </a:lnTo>
                <a:lnTo>
                  <a:pt x="97" y="4"/>
                </a:lnTo>
                <a:lnTo>
                  <a:pt x="94" y="4"/>
                </a:lnTo>
                <a:lnTo>
                  <a:pt x="94" y="8"/>
                </a:lnTo>
                <a:lnTo>
                  <a:pt x="94" y="15"/>
                </a:lnTo>
                <a:lnTo>
                  <a:pt x="94" y="101"/>
                </a:lnTo>
                <a:lnTo>
                  <a:pt x="90" y="101"/>
                </a:lnTo>
                <a:lnTo>
                  <a:pt x="22" y="23"/>
                </a:lnTo>
                <a:lnTo>
                  <a:pt x="22" y="83"/>
                </a:lnTo>
                <a:lnTo>
                  <a:pt x="26" y="90"/>
                </a:lnTo>
                <a:lnTo>
                  <a:pt x="26" y="94"/>
                </a:lnTo>
                <a:lnTo>
                  <a:pt x="30" y="98"/>
                </a:lnTo>
                <a:lnTo>
                  <a:pt x="34" y="98"/>
                </a:lnTo>
                <a:lnTo>
                  <a:pt x="37" y="98"/>
                </a:lnTo>
                <a:lnTo>
                  <a:pt x="4" y="98"/>
                </a:lnTo>
                <a:lnTo>
                  <a:pt x="7" y="98"/>
                </a:lnTo>
                <a:lnTo>
                  <a:pt x="11" y="98"/>
                </a:lnTo>
                <a:lnTo>
                  <a:pt x="15" y="94"/>
                </a:lnTo>
                <a:lnTo>
                  <a:pt x="19" y="90"/>
                </a:lnTo>
                <a:lnTo>
                  <a:pt x="19" y="83"/>
                </a:lnTo>
                <a:lnTo>
                  <a:pt x="19" y="15"/>
                </a:lnTo>
                <a:lnTo>
                  <a:pt x="15" y="8"/>
                </a:lnTo>
                <a:lnTo>
                  <a:pt x="11" y="8"/>
                </a:lnTo>
                <a:lnTo>
                  <a:pt x="7" y="4"/>
                </a:lnTo>
                <a:lnTo>
                  <a:pt x="4" y="4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9" name="Freeform 104"/>
          <p:cNvSpPr>
            <a:spLocks noEditPoints="1"/>
          </p:cNvSpPr>
          <p:nvPr/>
        </p:nvSpPr>
        <p:spPr bwMode="auto">
          <a:xfrm>
            <a:off x="7234238" y="4500563"/>
            <a:ext cx="130175" cy="163512"/>
          </a:xfrm>
          <a:custGeom>
            <a:avLst/>
            <a:gdLst>
              <a:gd name="T0" fmla="*/ 2147483647 w 78"/>
              <a:gd name="T1" fmla="*/ 2147483647 h 98"/>
              <a:gd name="T2" fmla="*/ 2147483647 w 78"/>
              <a:gd name="T3" fmla="*/ 2147483647 h 98"/>
              <a:gd name="T4" fmla="*/ 2147483647 w 78"/>
              <a:gd name="T5" fmla="*/ 2147483647 h 98"/>
              <a:gd name="T6" fmla="*/ 2147483647 w 78"/>
              <a:gd name="T7" fmla="*/ 2147483647 h 98"/>
              <a:gd name="T8" fmla="*/ 2147483647 w 78"/>
              <a:gd name="T9" fmla="*/ 2147483647 h 98"/>
              <a:gd name="T10" fmla="*/ 2147483647 w 78"/>
              <a:gd name="T11" fmla="*/ 2147483647 h 98"/>
              <a:gd name="T12" fmla="*/ 2147483647 w 78"/>
              <a:gd name="T13" fmla="*/ 2147483647 h 98"/>
              <a:gd name="T14" fmla="*/ 2147483647 w 78"/>
              <a:gd name="T15" fmla="*/ 2147483647 h 98"/>
              <a:gd name="T16" fmla="*/ 0 w 78"/>
              <a:gd name="T17" fmla="*/ 2147483647 h 98"/>
              <a:gd name="T18" fmla="*/ 0 w 78"/>
              <a:gd name="T19" fmla="*/ 2147483647 h 98"/>
              <a:gd name="T20" fmla="*/ 2147483647 w 78"/>
              <a:gd name="T21" fmla="*/ 2147483647 h 98"/>
              <a:gd name="T22" fmla="*/ 2147483647 w 78"/>
              <a:gd name="T23" fmla="*/ 2147483647 h 98"/>
              <a:gd name="T24" fmla="*/ 2147483647 w 78"/>
              <a:gd name="T25" fmla="*/ 2147483647 h 98"/>
              <a:gd name="T26" fmla="*/ 2147483647 w 78"/>
              <a:gd name="T27" fmla="*/ 2147483647 h 98"/>
              <a:gd name="T28" fmla="*/ 2147483647 w 78"/>
              <a:gd name="T29" fmla="*/ 2147483647 h 98"/>
              <a:gd name="T30" fmla="*/ 2147483647 w 78"/>
              <a:gd name="T31" fmla="*/ 2147483647 h 98"/>
              <a:gd name="T32" fmla="*/ 2147483647 w 78"/>
              <a:gd name="T33" fmla="*/ 2147483647 h 98"/>
              <a:gd name="T34" fmla="*/ 2147483647 w 78"/>
              <a:gd name="T35" fmla="*/ 2147483647 h 98"/>
              <a:gd name="T36" fmla="*/ 2147483647 w 78"/>
              <a:gd name="T37" fmla="*/ 0 h 98"/>
              <a:gd name="T38" fmla="*/ 2147483647 w 78"/>
              <a:gd name="T39" fmla="*/ 0 h 98"/>
              <a:gd name="T40" fmla="*/ 0 w 78"/>
              <a:gd name="T41" fmla="*/ 0 h 98"/>
              <a:gd name="T42" fmla="*/ 0 w 78"/>
              <a:gd name="T43" fmla="*/ 0 h 98"/>
              <a:gd name="T44" fmla="*/ 2147483647 w 78"/>
              <a:gd name="T45" fmla="*/ 0 h 98"/>
              <a:gd name="T46" fmla="*/ 2147483647 w 78"/>
              <a:gd name="T47" fmla="*/ 0 h 98"/>
              <a:gd name="T48" fmla="*/ 2147483647 w 78"/>
              <a:gd name="T49" fmla="*/ 2147483647 h 98"/>
              <a:gd name="T50" fmla="*/ 2147483647 w 78"/>
              <a:gd name="T51" fmla="*/ 2147483647 h 98"/>
              <a:gd name="T52" fmla="*/ 2147483647 w 78"/>
              <a:gd name="T53" fmla="*/ 2147483647 h 98"/>
              <a:gd name="T54" fmla="*/ 2147483647 w 78"/>
              <a:gd name="T55" fmla="*/ 2147483647 h 98"/>
              <a:gd name="T56" fmla="*/ 2147483647 w 78"/>
              <a:gd name="T57" fmla="*/ 2147483647 h 98"/>
              <a:gd name="T58" fmla="*/ 2147483647 w 78"/>
              <a:gd name="T59" fmla="*/ 2147483647 h 98"/>
              <a:gd name="T60" fmla="*/ 2147483647 w 78"/>
              <a:gd name="T61" fmla="*/ 2147483647 h 98"/>
              <a:gd name="T62" fmla="*/ 2147483647 w 78"/>
              <a:gd name="T63" fmla="*/ 2147483647 h 98"/>
              <a:gd name="T64" fmla="*/ 2147483647 w 78"/>
              <a:gd name="T65" fmla="*/ 2147483647 h 98"/>
              <a:gd name="T66" fmla="*/ 2147483647 w 78"/>
              <a:gd name="T67" fmla="*/ 2147483647 h 98"/>
              <a:gd name="T68" fmla="*/ 2147483647 w 78"/>
              <a:gd name="T69" fmla="*/ 2147483647 h 98"/>
              <a:gd name="T70" fmla="*/ 2147483647 w 78"/>
              <a:gd name="T71" fmla="*/ 2147483647 h 98"/>
              <a:gd name="T72" fmla="*/ 2147483647 w 78"/>
              <a:gd name="T73" fmla="*/ 2147483647 h 98"/>
              <a:gd name="T74" fmla="*/ 2147483647 w 78"/>
              <a:gd name="T75" fmla="*/ 2147483647 h 98"/>
              <a:gd name="T76" fmla="*/ 2147483647 w 78"/>
              <a:gd name="T77" fmla="*/ 2147483647 h 98"/>
              <a:gd name="T78" fmla="*/ 2147483647 w 78"/>
              <a:gd name="T79" fmla="*/ 2147483647 h 98"/>
              <a:gd name="T80" fmla="*/ 2147483647 w 78"/>
              <a:gd name="T81" fmla="*/ 2147483647 h 98"/>
              <a:gd name="T82" fmla="*/ 2147483647 w 78"/>
              <a:gd name="T83" fmla="*/ 2147483647 h 98"/>
              <a:gd name="T84" fmla="*/ 2147483647 w 78"/>
              <a:gd name="T85" fmla="*/ 2147483647 h 98"/>
              <a:gd name="T86" fmla="*/ 2147483647 w 78"/>
              <a:gd name="T87" fmla="*/ 2147483647 h 98"/>
              <a:gd name="T88" fmla="*/ 2147483647 w 78"/>
              <a:gd name="T89" fmla="*/ 2147483647 h 98"/>
              <a:gd name="T90" fmla="*/ 2147483647 w 78"/>
              <a:gd name="T91" fmla="*/ 2147483647 h 98"/>
              <a:gd name="T92" fmla="*/ 2147483647 w 78"/>
              <a:gd name="T93" fmla="*/ 2147483647 h 98"/>
              <a:gd name="T94" fmla="*/ 2147483647 w 78"/>
              <a:gd name="T95" fmla="*/ 2147483647 h 98"/>
              <a:gd name="T96" fmla="*/ 2147483647 w 78"/>
              <a:gd name="T97" fmla="*/ 2147483647 h 98"/>
              <a:gd name="T98" fmla="*/ 2147483647 w 78"/>
              <a:gd name="T99" fmla="*/ 2147483647 h 98"/>
              <a:gd name="T100" fmla="*/ 2147483647 w 78"/>
              <a:gd name="T101" fmla="*/ 2147483647 h 98"/>
              <a:gd name="T102" fmla="*/ 2147483647 w 78"/>
              <a:gd name="T103" fmla="*/ 2147483647 h 98"/>
              <a:gd name="T104" fmla="*/ 2147483647 w 78"/>
              <a:gd name="T105" fmla="*/ 2147483647 h 98"/>
              <a:gd name="T106" fmla="*/ 2147483647 w 78"/>
              <a:gd name="T107" fmla="*/ 2147483647 h 98"/>
              <a:gd name="T108" fmla="*/ 2147483647 w 78"/>
              <a:gd name="T109" fmla="*/ 2147483647 h 9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8"/>
              <a:gd name="T166" fmla="*/ 0 h 98"/>
              <a:gd name="T167" fmla="*/ 78 w 78"/>
              <a:gd name="T168" fmla="*/ 98 h 9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8" h="98">
                <a:moveTo>
                  <a:pt x="30" y="53"/>
                </a:moveTo>
                <a:lnTo>
                  <a:pt x="30" y="83"/>
                </a:lnTo>
                <a:lnTo>
                  <a:pt x="30" y="90"/>
                </a:lnTo>
                <a:lnTo>
                  <a:pt x="30" y="94"/>
                </a:lnTo>
                <a:lnTo>
                  <a:pt x="33" y="98"/>
                </a:lnTo>
                <a:lnTo>
                  <a:pt x="41" y="98"/>
                </a:lnTo>
                <a:lnTo>
                  <a:pt x="45" y="98"/>
                </a:lnTo>
                <a:lnTo>
                  <a:pt x="0" y="98"/>
                </a:lnTo>
                <a:lnTo>
                  <a:pt x="3" y="98"/>
                </a:lnTo>
                <a:lnTo>
                  <a:pt x="11" y="98"/>
                </a:lnTo>
                <a:lnTo>
                  <a:pt x="15" y="94"/>
                </a:lnTo>
                <a:lnTo>
                  <a:pt x="15" y="90"/>
                </a:lnTo>
                <a:lnTo>
                  <a:pt x="15" y="83"/>
                </a:lnTo>
                <a:lnTo>
                  <a:pt x="15" y="15"/>
                </a:lnTo>
                <a:lnTo>
                  <a:pt x="15" y="8"/>
                </a:lnTo>
                <a:lnTo>
                  <a:pt x="15" y="4"/>
                </a:lnTo>
                <a:lnTo>
                  <a:pt x="11" y="0"/>
                </a:lnTo>
                <a:lnTo>
                  <a:pt x="3" y="0"/>
                </a:lnTo>
                <a:lnTo>
                  <a:pt x="0" y="0"/>
                </a:lnTo>
                <a:lnTo>
                  <a:pt x="37" y="0"/>
                </a:lnTo>
                <a:lnTo>
                  <a:pt x="48" y="0"/>
                </a:lnTo>
                <a:lnTo>
                  <a:pt x="60" y="4"/>
                </a:lnTo>
                <a:lnTo>
                  <a:pt x="67" y="8"/>
                </a:lnTo>
                <a:lnTo>
                  <a:pt x="71" y="11"/>
                </a:lnTo>
                <a:lnTo>
                  <a:pt x="75" y="19"/>
                </a:lnTo>
                <a:lnTo>
                  <a:pt x="78" y="26"/>
                </a:lnTo>
                <a:lnTo>
                  <a:pt x="75" y="38"/>
                </a:lnTo>
                <a:lnTo>
                  <a:pt x="71" y="45"/>
                </a:lnTo>
                <a:lnTo>
                  <a:pt x="60" y="53"/>
                </a:lnTo>
                <a:lnTo>
                  <a:pt x="45" y="53"/>
                </a:lnTo>
                <a:lnTo>
                  <a:pt x="41" y="53"/>
                </a:lnTo>
                <a:lnTo>
                  <a:pt x="37" y="53"/>
                </a:lnTo>
                <a:lnTo>
                  <a:pt x="33" y="53"/>
                </a:lnTo>
                <a:lnTo>
                  <a:pt x="30" y="53"/>
                </a:lnTo>
                <a:close/>
                <a:moveTo>
                  <a:pt x="30" y="49"/>
                </a:moveTo>
                <a:lnTo>
                  <a:pt x="33" y="49"/>
                </a:lnTo>
                <a:lnTo>
                  <a:pt x="37" y="49"/>
                </a:lnTo>
                <a:lnTo>
                  <a:pt x="41" y="49"/>
                </a:lnTo>
                <a:lnTo>
                  <a:pt x="48" y="49"/>
                </a:lnTo>
                <a:lnTo>
                  <a:pt x="56" y="45"/>
                </a:lnTo>
                <a:lnTo>
                  <a:pt x="60" y="38"/>
                </a:lnTo>
                <a:lnTo>
                  <a:pt x="60" y="26"/>
                </a:lnTo>
                <a:lnTo>
                  <a:pt x="60" y="23"/>
                </a:lnTo>
                <a:lnTo>
                  <a:pt x="56" y="15"/>
                </a:lnTo>
                <a:lnTo>
                  <a:pt x="56" y="11"/>
                </a:lnTo>
                <a:lnTo>
                  <a:pt x="48" y="8"/>
                </a:lnTo>
                <a:lnTo>
                  <a:pt x="45" y="4"/>
                </a:lnTo>
                <a:lnTo>
                  <a:pt x="37" y="4"/>
                </a:lnTo>
                <a:lnTo>
                  <a:pt x="33" y="4"/>
                </a:lnTo>
                <a:lnTo>
                  <a:pt x="30" y="4"/>
                </a:lnTo>
                <a:lnTo>
                  <a:pt x="30" y="4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0" name="Freeform 105"/>
          <p:cNvSpPr>
            <a:spLocks/>
          </p:cNvSpPr>
          <p:nvPr/>
        </p:nvSpPr>
        <p:spPr bwMode="auto">
          <a:xfrm>
            <a:off x="7383463" y="4494213"/>
            <a:ext cx="68262" cy="223837"/>
          </a:xfrm>
          <a:custGeom>
            <a:avLst/>
            <a:gdLst>
              <a:gd name="T0" fmla="*/ 2147483647 w 41"/>
              <a:gd name="T1" fmla="*/ 2147483647 h 135"/>
              <a:gd name="T2" fmla="*/ 2147483647 w 41"/>
              <a:gd name="T3" fmla="*/ 2147483647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0 w 41"/>
              <a:gd name="T13" fmla="*/ 2147483647 h 135"/>
              <a:gd name="T14" fmla="*/ 0 w 41"/>
              <a:gd name="T15" fmla="*/ 2147483647 h 135"/>
              <a:gd name="T16" fmla="*/ 0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2147483647 w 41"/>
              <a:gd name="T27" fmla="*/ 0 h 135"/>
              <a:gd name="T28" fmla="*/ 2147483647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2147483647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41" y="132"/>
                </a:moveTo>
                <a:lnTo>
                  <a:pt x="41" y="135"/>
                </a:lnTo>
                <a:lnTo>
                  <a:pt x="30" y="128"/>
                </a:lnTo>
                <a:lnTo>
                  <a:pt x="22" y="120"/>
                </a:lnTo>
                <a:lnTo>
                  <a:pt x="11" y="109"/>
                </a:lnTo>
                <a:lnTo>
                  <a:pt x="3" y="98"/>
                </a:lnTo>
                <a:lnTo>
                  <a:pt x="0" y="83"/>
                </a:lnTo>
                <a:lnTo>
                  <a:pt x="0" y="68"/>
                </a:lnTo>
                <a:lnTo>
                  <a:pt x="0" y="53"/>
                </a:lnTo>
                <a:lnTo>
                  <a:pt x="3" y="38"/>
                </a:lnTo>
                <a:lnTo>
                  <a:pt x="11" y="27"/>
                </a:lnTo>
                <a:lnTo>
                  <a:pt x="18" y="15"/>
                </a:lnTo>
                <a:lnTo>
                  <a:pt x="30" y="8"/>
                </a:lnTo>
                <a:lnTo>
                  <a:pt x="41" y="0"/>
                </a:lnTo>
                <a:lnTo>
                  <a:pt x="41" y="4"/>
                </a:lnTo>
                <a:lnTo>
                  <a:pt x="30" y="8"/>
                </a:lnTo>
                <a:lnTo>
                  <a:pt x="26" y="15"/>
                </a:lnTo>
                <a:lnTo>
                  <a:pt x="18" y="27"/>
                </a:lnTo>
                <a:lnTo>
                  <a:pt x="15" y="38"/>
                </a:lnTo>
                <a:lnTo>
                  <a:pt x="15" y="53"/>
                </a:lnTo>
                <a:lnTo>
                  <a:pt x="11" y="64"/>
                </a:lnTo>
                <a:lnTo>
                  <a:pt x="15" y="79"/>
                </a:lnTo>
                <a:lnTo>
                  <a:pt x="15" y="94"/>
                </a:lnTo>
                <a:lnTo>
                  <a:pt x="18" y="102"/>
                </a:lnTo>
                <a:lnTo>
                  <a:pt x="18" y="109"/>
                </a:lnTo>
                <a:lnTo>
                  <a:pt x="22" y="117"/>
                </a:lnTo>
                <a:lnTo>
                  <a:pt x="26" y="120"/>
                </a:lnTo>
                <a:lnTo>
                  <a:pt x="33" y="128"/>
                </a:lnTo>
                <a:lnTo>
                  <a:pt x="41" y="1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1" name="Freeform 106"/>
          <p:cNvSpPr>
            <a:spLocks noEditPoints="1"/>
          </p:cNvSpPr>
          <p:nvPr/>
        </p:nvSpPr>
        <p:spPr bwMode="auto">
          <a:xfrm>
            <a:off x="7459663" y="4494213"/>
            <a:ext cx="111125" cy="174625"/>
          </a:xfrm>
          <a:custGeom>
            <a:avLst/>
            <a:gdLst>
              <a:gd name="T0" fmla="*/ 2147483647 w 67"/>
              <a:gd name="T1" fmla="*/ 2147483647 h 105"/>
              <a:gd name="T2" fmla="*/ 2147483647 w 67"/>
              <a:gd name="T3" fmla="*/ 2147483647 h 105"/>
              <a:gd name="T4" fmla="*/ 2147483647 w 67"/>
              <a:gd name="T5" fmla="*/ 2147483647 h 105"/>
              <a:gd name="T6" fmla="*/ 2147483647 w 67"/>
              <a:gd name="T7" fmla="*/ 2147483647 h 105"/>
              <a:gd name="T8" fmla="*/ 2147483647 w 67"/>
              <a:gd name="T9" fmla="*/ 2147483647 h 105"/>
              <a:gd name="T10" fmla="*/ 2147483647 w 67"/>
              <a:gd name="T11" fmla="*/ 2147483647 h 105"/>
              <a:gd name="T12" fmla="*/ 2147483647 w 67"/>
              <a:gd name="T13" fmla="*/ 2147483647 h 105"/>
              <a:gd name="T14" fmla="*/ 2147483647 w 67"/>
              <a:gd name="T15" fmla="*/ 2147483647 h 105"/>
              <a:gd name="T16" fmla="*/ 2147483647 w 67"/>
              <a:gd name="T17" fmla="*/ 2147483647 h 105"/>
              <a:gd name="T18" fmla="*/ 2147483647 w 67"/>
              <a:gd name="T19" fmla="*/ 2147483647 h 105"/>
              <a:gd name="T20" fmla="*/ 2147483647 w 67"/>
              <a:gd name="T21" fmla="*/ 2147483647 h 105"/>
              <a:gd name="T22" fmla="*/ 2147483647 w 67"/>
              <a:gd name="T23" fmla="*/ 2147483647 h 105"/>
              <a:gd name="T24" fmla="*/ 2147483647 w 67"/>
              <a:gd name="T25" fmla="*/ 2147483647 h 105"/>
              <a:gd name="T26" fmla="*/ 2147483647 w 67"/>
              <a:gd name="T27" fmla="*/ 2147483647 h 105"/>
              <a:gd name="T28" fmla="*/ 2147483647 w 67"/>
              <a:gd name="T29" fmla="*/ 2147483647 h 105"/>
              <a:gd name="T30" fmla="*/ 2147483647 w 67"/>
              <a:gd name="T31" fmla="*/ 2147483647 h 105"/>
              <a:gd name="T32" fmla="*/ 2147483647 w 67"/>
              <a:gd name="T33" fmla="*/ 2147483647 h 105"/>
              <a:gd name="T34" fmla="*/ 2147483647 w 67"/>
              <a:gd name="T35" fmla="*/ 2147483647 h 105"/>
              <a:gd name="T36" fmla="*/ 2147483647 w 67"/>
              <a:gd name="T37" fmla="*/ 2147483647 h 105"/>
              <a:gd name="T38" fmla="*/ 2147483647 w 67"/>
              <a:gd name="T39" fmla="*/ 2147483647 h 105"/>
              <a:gd name="T40" fmla="*/ 2147483647 w 67"/>
              <a:gd name="T41" fmla="*/ 2147483647 h 105"/>
              <a:gd name="T42" fmla="*/ 2147483647 w 67"/>
              <a:gd name="T43" fmla="*/ 2147483647 h 105"/>
              <a:gd name="T44" fmla="*/ 2147483647 w 67"/>
              <a:gd name="T45" fmla="*/ 2147483647 h 105"/>
              <a:gd name="T46" fmla="*/ 2147483647 w 67"/>
              <a:gd name="T47" fmla="*/ 2147483647 h 105"/>
              <a:gd name="T48" fmla="*/ 2147483647 w 67"/>
              <a:gd name="T49" fmla="*/ 2147483647 h 105"/>
              <a:gd name="T50" fmla="*/ 0 w 67"/>
              <a:gd name="T51" fmla="*/ 2147483647 h 105"/>
              <a:gd name="T52" fmla="*/ 0 w 67"/>
              <a:gd name="T53" fmla="*/ 2147483647 h 105"/>
              <a:gd name="T54" fmla="*/ 2147483647 w 67"/>
              <a:gd name="T55" fmla="*/ 0 h 105"/>
              <a:gd name="T56" fmla="*/ 2147483647 w 67"/>
              <a:gd name="T57" fmla="*/ 0 h 105"/>
              <a:gd name="T58" fmla="*/ 2147483647 w 67"/>
              <a:gd name="T59" fmla="*/ 2147483647 h 105"/>
              <a:gd name="T60" fmla="*/ 2147483647 w 67"/>
              <a:gd name="T61" fmla="*/ 2147483647 h 105"/>
              <a:gd name="T62" fmla="*/ 2147483647 w 67"/>
              <a:gd name="T63" fmla="*/ 2147483647 h 105"/>
              <a:gd name="T64" fmla="*/ 2147483647 w 67"/>
              <a:gd name="T65" fmla="*/ 2147483647 h 105"/>
              <a:gd name="T66" fmla="*/ 2147483647 w 67"/>
              <a:gd name="T67" fmla="*/ 2147483647 h 105"/>
              <a:gd name="T68" fmla="*/ 2147483647 w 67"/>
              <a:gd name="T69" fmla="*/ 2147483647 h 105"/>
              <a:gd name="T70" fmla="*/ 2147483647 w 67"/>
              <a:gd name="T71" fmla="*/ 2147483647 h 105"/>
              <a:gd name="T72" fmla="*/ 2147483647 w 67"/>
              <a:gd name="T73" fmla="*/ 2147483647 h 105"/>
              <a:gd name="T74" fmla="*/ 2147483647 w 67"/>
              <a:gd name="T75" fmla="*/ 2147483647 h 105"/>
              <a:gd name="T76" fmla="*/ 2147483647 w 67"/>
              <a:gd name="T77" fmla="*/ 2147483647 h 105"/>
              <a:gd name="T78" fmla="*/ 2147483647 w 67"/>
              <a:gd name="T79" fmla="*/ 2147483647 h 105"/>
              <a:gd name="T80" fmla="*/ 2147483647 w 67"/>
              <a:gd name="T81" fmla="*/ 2147483647 h 105"/>
              <a:gd name="T82" fmla="*/ 2147483647 w 67"/>
              <a:gd name="T83" fmla="*/ 2147483647 h 105"/>
              <a:gd name="T84" fmla="*/ 2147483647 w 67"/>
              <a:gd name="T85" fmla="*/ 2147483647 h 105"/>
              <a:gd name="T86" fmla="*/ 2147483647 w 67"/>
              <a:gd name="T87" fmla="*/ 2147483647 h 105"/>
              <a:gd name="T88" fmla="*/ 2147483647 w 67"/>
              <a:gd name="T89" fmla="*/ 2147483647 h 105"/>
              <a:gd name="T90" fmla="*/ 2147483647 w 67"/>
              <a:gd name="T91" fmla="*/ 2147483647 h 105"/>
              <a:gd name="T92" fmla="*/ 2147483647 w 67"/>
              <a:gd name="T93" fmla="*/ 2147483647 h 105"/>
              <a:gd name="T94" fmla="*/ 2147483647 w 67"/>
              <a:gd name="T95" fmla="*/ 2147483647 h 10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7"/>
              <a:gd name="T145" fmla="*/ 0 h 105"/>
              <a:gd name="T146" fmla="*/ 67 w 67"/>
              <a:gd name="T147" fmla="*/ 105 h 10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7" h="105">
                <a:moveTo>
                  <a:pt x="22" y="49"/>
                </a:moveTo>
                <a:lnTo>
                  <a:pt x="26" y="42"/>
                </a:lnTo>
                <a:lnTo>
                  <a:pt x="33" y="38"/>
                </a:lnTo>
                <a:lnTo>
                  <a:pt x="41" y="34"/>
                </a:lnTo>
                <a:lnTo>
                  <a:pt x="52" y="38"/>
                </a:lnTo>
                <a:lnTo>
                  <a:pt x="60" y="42"/>
                </a:lnTo>
                <a:lnTo>
                  <a:pt x="67" y="53"/>
                </a:lnTo>
                <a:lnTo>
                  <a:pt x="67" y="68"/>
                </a:lnTo>
                <a:lnTo>
                  <a:pt x="67" y="79"/>
                </a:lnTo>
                <a:lnTo>
                  <a:pt x="63" y="87"/>
                </a:lnTo>
                <a:lnTo>
                  <a:pt x="56" y="94"/>
                </a:lnTo>
                <a:lnTo>
                  <a:pt x="45" y="102"/>
                </a:lnTo>
                <a:lnTo>
                  <a:pt x="33" y="105"/>
                </a:lnTo>
                <a:lnTo>
                  <a:pt x="26" y="105"/>
                </a:lnTo>
                <a:lnTo>
                  <a:pt x="22" y="102"/>
                </a:lnTo>
                <a:lnTo>
                  <a:pt x="15" y="102"/>
                </a:lnTo>
                <a:lnTo>
                  <a:pt x="7" y="98"/>
                </a:lnTo>
                <a:lnTo>
                  <a:pt x="7" y="27"/>
                </a:lnTo>
                <a:lnTo>
                  <a:pt x="7" y="15"/>
                </a:lnTo>
                <a:lnTo>
                  <a:pt x="7" y="12"/>
                </a:lnTo>
                <a:lnTo>
                  <a:pt x="7" y="8"/>
                </a:lnTo>
                <a:lnTo>
                  <a:pt x="3" y="8"/>
                </a:lnTo>
                <a:lnTo>
                  <a:pt x="0" y="8"/>
                </a:lnTo>
                <a:lnTo>
                  <a:pt x="18" y="0"/>
                </a:lnTo>
                <a:lnTo>
                  <a:pt x="22" y="0"/>
                </a:lnTo>
                <a:lnTo>
                  <a:pt x="22" y="49"/>
                </a:lnTo>
                <a:close/>
                <a:moveTo>
                  <a:pt x="22" y="53"/>
                </a:moveTo>
                <a:lnTo>
                  <a:pt x="22" y="94"/>
                </a:lnTo>
                <a:lnTo>
                  <a:pt x="26" y="98"/>
                </a:lnTo>
                <a:lnTo>
                  <a:pt x="30" y="98"/>
                </a:lnTo>
                <a:lnTo>
                  <a:pt x="33" y="102"/>
                </a:lnTo>
                <a:lnTo>
                  <a:pt x="37" y="102"/>
                </a:lnTo>
                <a:lnTo>
                  <a:pt x="45" y="98"/>
                </a:lnTo>
                <a:lnTo>
                  <a:pt x="48" y="94"/>
                </a:lnTo>
                <a:lnTo>
                  <a:pt x="52" y="83"/>
                </a:lnTo>
                <a:lnTo>
                  <a:pt x="56" y="72"/>
                </a:lnTo>
                <a:lnTo>
                  <a:pt x="52" y="60"/>
                </a:lnTo>
                <a:lnTo>
                  <a:pt x="48" y="53"/>
                </a:lnTo>
                <a:lnTo>
                  <a:pt x="45" y="49"/>
                </a:lnTo>
                <a:lnTo>
                  <a:pt x="37" y="45"/>
                </a:lnTo>
                <a:lnTo>
                  <a:pt x="33" y="45"/>
                </a:lnTo>
                <a:lnTo>
                  <a:pt x="30" y="49"/>
                </a:lnTo>
                <a:lnTo>
                  <a:pt x="26" y="49"/>
                </a:lnTo>
                <a:lnTo>
                  <a:pt x="22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2" name="Freeform 107"/>
          <p:cNvSpPr>
            <a:spLocks noEditPoints="1"/>
          </p:cNvSpPr>
          <p:nvPr/>
        </p:nvSpPr>
        <p:spPr bwMode="auto">
          <a:xfrm>
            <a:off x="7588250" y="4494213"/>
            <a:ext cx="49213" cy="169862"/>
          </a:xfrm>
          <a:custGeom>
            <a:avLst/>
            <a:gdLst>
              <a:gd name="T0" fmla="*/ 2147483647 w 30"/>
              <a:gd name="T1" fmla="*/ 0 h 102"/>
              <a:gd name="T2" fmla="*/ 2147483647 w 30"/>
              <a:gd name="T3" fmla="*/ 0 h 102"/>
              <a:gd name="T4" fmla="*/ 2147483647 w 30"/>
              <a:gd name="T5" fmla="*/ 0 h 102"/>
              <a:gd name="T6" fmla="*/ 2147483647 w 30"/>
              <a:gd name="T7" fmla="*/ 2147483647 h 102"/>
              <a:gd name="T8" fmla="*/ 2147483647 w 30"/>
              <a:gd name="T9" fmla="*/ 2147483647 h 102"/>
              <a:gd name="T10" fmla="*/ 2147483647 w 30"/>
              <a:gd name="T11" fmla="*/ 2147483647 h 102"/>
              <a:gd name="T12" fmla="*/ 2147483647 w 30"/>
              <a:gd name="T13" fmla="*/ 2147483647 h 102"/>
              <a:gd name="T14" fmla="*/ 2147483647 w 30"/>
              <a:gd name="T15" fmla="*/ 2147483647 h 102"/>
              <a:gd name="T16" fmla="*/ 2147483647 w 30"/>
              <a:gd name="T17" fmla="*/ 2147483647 h 102"/>
              <a:gd name="T18" fmla="*/ 2147483647 w 30"/>
              <a:gd name="T19" fmla="*/ 2147483647 h 102"/>
              <a:gd name="T20" fmla="*/ 2147483647 w 30"/>
              <a:gd name="T21" fmla="*/ 2147483647 h 102"/>
              <a:gd name="T22" fmla="*/ 2147483647 w 30"/>
              <a:gd name="T23" fmla="*/ 2147483647 h 102"/>
              <a:gd name="T24" fmla="*/ 2147483647 w 30"/>
              <a:gd name="T25" fmla="*/ 2147483647 h 102"/>
              <a:gd name="T26" fmla="*/ 2147483647 w 30"/>
              <a:gd name="T27" fmla="*/ 2147483647 h 102"/>
              <a:gd name="T28" fmla="*/ 2147483647 w 30"/>
              <a:gd name="T29" fmla="*/ 0 h 102"/>
              <a:gd name="T30" fmla="*/ 2147483647 w 30"/>
              <a:gd name="T31" fmla="*/ 0 h 102"/>
              <a:gd name="T32" fmla="*/ 2147483647 w 30"/>
              <a:gd name="T33" fmla="*/ 0 h 102"/>
              <a:gd name="T34" fmla="*/ 2147483647 w 30"/>
              <a:gd name="T35" fmla="*/ 2147483647 h 102"/>
              <a:gd name="T36" fmla="*/ 2147483647 w 30"/>
              <a:gd name="T37" fmla="*/ 2147483647 h 102"/>
              <a:gd name="T38" fmla="*/ 2147483647 w 30"/>
              <a:gd name="T39" fmla="*/ 2147483647 h 102"/>
              <a:gd name="T40" fmla="*/ 2147483647 w 30"/>
              <a:gd name="T41" fmla="*/ 2147483647 h 102"/>
              <a:gd name="T42" fmla="*/ 2147483647 w 30"/>
              <a:gd name="T43" fmla="*/ 2147483647 h 102"/>
              <a:gd name="T44" fmla="*/ 2147483647 w 30"/>
              <a:gd name="T45" fmla="*/ 2147483647 h 102"/>
              <a:gd name="T46" fmla="*/ 2147483647 w 30"/>
              <a:gd name="T47" fmla="*/ 2147483647 h 102"/>
              <a:gd name="T48" fmla="*/ 2147483647 w 30"/>
              <a:gd name="T49" fmla="*/ 2147483647 h 102"/>
              <a:gd name="T50" fmla="*/ 2147483647 w 30"/>
              <a:gd name="T51" fmla="*/ 2147483647 h 102"/>
              <a:gd name="T52" fmla="*/ 0 w 30"/>
              <a:gd name="T53" fmla="*/ 2147483647 h 102"/>
              <a:gd name="T54" fmla="*/ 0 w 30"/>
              <a:gd name="T55" fmla="*/ 2147483647 h 102"/>
              <a:gd name="T56" fmla="*/ 2147483647 w 30"/>
              <a:gd name="T57" fmla="*/ 2147483647 h 102"/>
              <a:gd name="T58" fmla="*/ 2147483647 w 30"/>
              <a:gd name="T59" fmla="*/ 2147483647 h 102"/>
              <a:gd name="T60" fmla="*/ 2147483647 w 30"/>
              <a:gd name="T61" fmla="*/ 2147483647 h 102"/>
              <a:gd name="T62" fmla="*/ 2147483647 w 30"/>
              <a:gd name="T63" fmla="*/ 2147483647 h 102"/>
              <a:gd name="T64" fmla="*/ 2147483647 w 30"/>
              <a:gd name="T65" fmla="*/ 2147483647 h 102"/>
              <a:gd name="T66" fmla="*/ 2147483647 w 30"/>
              <a:gd name="T67" fmla="*/ 2147483647 h 102"/>
              <a:gd name="T68" fmla="*/ 2147483647 w 30"/>
              <a:gd name="T69" fmla="*/ 2147483647 h 102"/>
              <a:gd name="T70" fmla="*/ 2147483647 w 30"/>
              <a:gd name="T71" fmla="*/ 2147483647 h 102"/>
              <a:gd name="T72" fmla="*/ 2147483647 w 30"/>
              <a:gd name="T73" fmla="*/ 2147483647 h 102"/>
              <a:gd name="T74" fmla="*/ 2147483647 w 30"/>
              <a:gd name="T75" fmla="*/ 2147483647 h 102"/>
              <a:gd name="T76" fmla="*/ 2147483647 w 30"/>
              <a:gd name="T77" fmla="*/ 2147483647 h 102"/>
              <a:gd name="T78" fmla="*/ 2147483647 w 30"/>
              <a:gd name="T79" fmla="*/ 2147483647 h 102"/>
              <a:gd name="T80" fmla="*/ 2147483647 w 30"/>
              <a:gd name="T81" fmla="*/ 2147483647 h 102"/>
              <a:gd name="T82" fmla="*/ 2147483647 w 30"/>
              <a:gd name="T83" fmla="*/ 2147483647 h 102"/>
              <a:gd name="T84" fmla="*/ 0 w 30"/>
              <a:gd name="T85" fmla="*/ 2147483647 h 102"/>
              <a:gd name="T86" fmla="*/ 0 w 30"/>
              <a:gd name="T87" fmla="*/ 2147483647 h 102"/>
              <a:gd name="T88" fmla="*/ 2147483647 w 30"/>
              <a:gd name="T89" fmla="*/ 2147483647 h 102"/>
              <a:gd name="T90" fmla="*/ 2147483647 w 30"/>
              <a:gd name="T91" fmla="*/ 2147483647 h 1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0"/>
              <a:gd name="T139" fmla="*/ 0 h 102"/>
              <a:gd name="T140" fmla="*/ 30 w 30"/>
              <a:gd name="T141" fmla="*/ 102 h 10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0" h="102">
                <a:moveTo>
                  <a:pt x="15" y="0"/>
                </a:moveTo>
                <a:lnTo>
                  <a:pt x="19" y="0"/>
                </a:lnTo>
                <a:lnTo>
                  <a:pt x="23" y="0"/>
                </a:lnTo>
                <a:lnTo>
                  <a:pt x="23" y="4"/>
                </a:lnTo>
                <a:lnTo>
                  <a:pt x="23" y="8"/>
                </a:lnTo>
                <a:lnTo>
                  <a:pt x="23" y="12"/>
                </a:lnTo>
                <a:lnTo>
                  <a:pt x="19" y="15"/>
                </a:lnTo>
                <a:lnTo>
                  <a:pt x="15" y="15"/>
                </a:lnTo>
                <a:lnTo>
                  <a:pt x="12" y="15"/>
                </a:lnTo>
                <a:lnTo>
                  <a:pt x="8" y="12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12" y="0"/>
                </a:lnTo>
                <a:lnTo>
                  <a:pt x="15" y="0"/>
                </a:lnTo>
                <a:close/>
                <a:moveTo>
                  <a:pt x="23" y="34"/>
                </a:moveTo>
                <a:lnTo>
                  <a:pt x="23" y="87"/>
                </a:lnTo>
                <a:lnTo>
                  <a:pt x="23" y="94"/>
                </a:lnTo>
                <a:lnTo>
                  <a:pt x="23" y="98"/>
                </a:lnTo>
                <a:lnTo>
                  <a:pt x="27" y="102"/>
                </a:lnTo>
                <a:lnTo>
                  <a:pt x="30" y="102"/>
                </a:lnTo>
                <a:lnTo>
                  <a:pt x="0" y="102"/>
                </a:lnTo>
                <a:lnTo>
                  <a:pt x="4" y="102"/>
                </a:lnTo>
                <a:lnTo>
                  <a:pt x="8" y="102"/>
                </a:lnTo>
                <a:lnTo>
                  <a:pt x="8" y="98"/>
                </a:lnTo>
                <a:lnTo>
                  <a:pt x="8" y="94"/>
                </a:lnTo>
                <a:lnTo>
                  <a:pt x="12" y="87"/>
                </a:lnTo>
                <a:lnTo>
                  <a:pt x="12" y="64"/>
                </a:lnTo>
                <a:lnTo>
                  <a:pt x="8" y="53"/>
                </a:lnTo>
                <a:lnTo>
                  <a:pt x="8" y="49"/>
                </a:lnTo>
                <a:lnTo>
                  <a:pt x="8" y="45"/>
                </a:lnTo>
                <a:lnTo>
                  <a:pt x="8" y="42"/>
                </a:lnTo>
                <a:lnTo>
                  <a:pt x="4" y="42"/>
                </a:lnTo>
                <a:lnTo>
                  <a:pt x="0" y="45"/>
                </a:lnTo>
                <a:lnTo>
                  <a:pt x="0" y="42"/>
                </a:lnTo>
                <a:lnTo>
                  <a:pt x="19" y="34"/>
                </a:lnTo>
                <a:lnTo>
                  <a:pt x="23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3" name="Freeform 108"/>
          <p:cNvSpPr>
            <a:spLocks/>
          </p:cNvSpPr>
          <p:nvPr/>
        </p:nvSpPr>
        <p:spPr bwMode="auto">
          <a:xfrm>
            <a:off x="7651750" y="4551363"/>
            <a:ext cx="117475" cy="112712"/>
          </a:xfrm>
          <a:custGeom>
            <a:avLst/>
            <a:gdLst>
              <a:gd name="T0" fmla="*/ 2147483647 w 71"/>
              <a:gd name="T1" fmla="*/ 2147483647 h 68"/>
              <a:gd name="T2" fmla="*/ 2147483647 w 71"/>
              <a:gd name="T3" fmla="*/ 2147483647 h 68"/>
              <a:gd name="T4" fmla="*/ 2147483647 w 71"/>
              <a:gd name="T5" fmla="*/ 2147483647 h 68"/>
              <a:gd name="T6" fmla="*/ 2147483647 w 71"/>
              <a:gd name="T7" fmla="*/ 0 h 68"/>
              <a:gd name="T8" fmla="*/ 2147483647 w 71"/>
              <a:gd name="T9" fmla="*/ 0 h 68"/>
              <a:gd name="T10" fmla="*/ 2147483647 w 71"/>
              <a:gd name="T11" fmla="*/ 2147483647 h 68"/>
              <a:gd name="T12" fmla="*/ 2147483647 w 71"/>
              <a:gd name="T13" fmla="*/ 2147483647 h 68"/>
              <a:gd name="T14" fmla="*/ 2147483647 w 71"/>
              <a:gd name="T15" fmla="*/ 2147483647 h 68"/>
              <a:gd name="T16" fmla="*/ 2147483647 w 71"/>
              <a:gd name="T17" fmla="*/ 2147483647 h 68"/>
              <a:gd name="T18" fmla="*/ 2147483647 w 71"/>
              <a:gd name="T19" fmla="*/ 2147483647 h 68"/>
              <a:gd name="T20" fmla="*/ 2147483647 w 71"/>
              <a:gd name="T21" fmla="*/ 2147483647 h 68"/>
              <a:gd name="T22" fmla="*/ 2147483647 w 71"/>
              <a:gd name="T23" fmla="*/ 2147483647 h 68"/>
              <a:gd name="T24" fmla="*/ 2147483647 w 71"/>
              <a:gd name="T25" fmla="*/ 2147483647 h 68"/>
              <a:gd name="T26" fmla="*/ 2147483647 w 71"/>
              <a:gd name="T27" fmla="*/ 2147483647 h 68"/>
              <a:gd name="T28" fmla="*/ 2147483647 w 71"/>
              <a:gd name="T29" fmla="*/ 2147483647 h 68"/>
              <a:gd name="T30" fmla="*/ 2147483647 w 71"/>
              <a:gd name="T31" fmla="*/ 2147483647 h 68"/>
              <a:gd name="T32" fmla="*/ 2147483647 w 71"/>
              <a:gd name="T33" fmla="*/ 2147483647 h 68"/>
              <a:gd name="T34" fmla="*/ 2147483647 w 71"/>
              <a:gd name="T35" fmla="*/ 2147483647 h 68"/>
              <a:gd name="T36" fmla="*/ 2147483647 w 71"/>
              <a:gd name="T37" fmla="*/ 2147483647 h 68"/>
              <a:gd name="T38" fmla="*/ 2147483647 w 71"/>
              <a:gd name="T39" fmla="*/ 2147483647 h 68"/>
              <a:gd name="T40" fmla="*/ 2147483647 w 71"/>
              <a:gd name="T41" fmla="*/ 2147483647 h 68"/>
              <a:gd name="T42" fmla="*/ 2147483647 w 71"/>
              <a:gd name="T43" fmla="*/ 2147483647 h 68"/>
              <a:gd name="T44" fmla="*/ 2147483647 w 71"/>
              <a:gd name="T45" fmla="*/ 2147483647 h 68"/>
              <a:gd name="T46" fmla="*/ 2147483647 w 71"/>
              <a:gd name="T47" fmla="*/ 2147483647 h 68"/>
              <a:gd name="T48" fmla="*/ 2147483647 w 71"/>
              <a:gd name="T49" fmla="*/ 2147483647 h 68"/>
              <a:gd name="T50" fmla="*/ 2147483647 w 71"/>
              <a:gd name="T51" fmla="*/ 2147483647 h 68"/>
              <a:gd name="T52" fmla="*/ 2147483647 w 71"/>
              <a:gd name="T53" fmla="*/ 2147483647 h 68"/>
              <a:gd name="T54" fmla="*/ 2147483647 w 71"/>
              <a:gd name="T55" fmla="*/ 2147483647 h 68"/>
              <a:gd name="T56" fmla="*/ 2147483647 w 71"/>
              <a:gd name="T57" fmla="*/ 2147483647 h 68"/>
              <a:gd name="T58" fmla="*/ 2147483647 w 71"/>
              <a:gd name="T59" fmla="*/ 2147483647 h 68"/>
              <a:gd name="T60" fmla="*/ 2147483647 w 71"/>
              <a:gd name="T61" fmla="*/ 2147483647 h 68"/>
              <a:gd name="T62" fmla="*/ 2147483647 w 71"/>
              <a:gd name="T63" fmla="*/ 2147483647 h 68"/>
              <a:gd name="T64" fmla="*/ 2147483647 w 71"/>
              <a:gd name="T65" fmla="*/ 2147483647 h 68"/>
              <a:gd name="T66" fmla="*/ 2147483647 w 71"/>
              <a:gd name="T67" fmla="*/ 2147483647 h 68"/>
              <a:gd name="T68" fmla="*/ 2147483647 w 71"/>
              <a:gd name="T69" fmla="*/ 2147483647 h 68"/>
              <a:gd name="T70" fmla="*/ 2147483647 w 71"/>
              <a:gd name="T71" fmla="*/ 2147483647 h 68"/>
              <a:gd name="T72" fmla="*/ 2147483647 w 71"/>
              <a:gd name="T73" fmla="*/ 2147483647 h 68"/>
              <a:gd name="T74" fmla="*/ 2147483647 w 71"/>
              <a:gd name="T75" fmla="*/ 2147483647 h 68"/>
              <a:gd name="T76" fmla="*/ 2147483647 w 71"/>
              <a:gd name="T77" fmla="*/ 2147483647 h 68"/>
              <a:gd name="T78" fmla="*/ 2147483647 w 71"/>
              <a:gd name="T79" fmla="*/ 2147483647 h 68"/>
              <a:gd name="T80" fmla="*/ 2147483647 w 71"/>
              <a:gd name="T81" fmla="*/ 2147483647 h 68"/>
              <a:gd name="T82" fmla="*/ 2147483647 w 71"/>
              <a:gd name="T83" fmla="*/ 2147483647 h 68"/>
              <a:gd name="T84" fmla="*/ 0 w 71"/>
              <a:gd name="T85" fmla="*/ 2147483647 h 68"/>
              <a:gd name="T86" fmla="*/ 0 w 71"/>
              <a:gd name="T87" fmla="*/ 2147483647 h 68"/>
              <a:gd name="T88" fmla="*/ 0 w 71"/>
              <a:gd name="T89" fmla="*/ 2147483647 h 68"/>
              <a:gd name="T90" fmla="*/ 2147483647 w 71"/>
              <a:gd name="T91" fmla="*/ 2147483647 h 68"/>
              <a:gd name="T92" fmla="*/ 2147483647 w 71"/>
              <a:gd name="T93" fmla="*/ 2147483647 h 68"/>
              <a:gd name="T94" fmla="*/ 2147483647 w 71"/>
              <a:gd name="T95" fmla="*/ 2147483647 h 68"/>
              <a:gd name="T96" fmla="*/ 2147483647 w 71"/>
              <a:gd name="T97" fmla="*/ 2147483647 h 68"/>
              <a:gd name="T98" fmla="*/ 2147483647 w 71"/>
              <a:gd name="T99" fmla="*/ 2147483647 h 68"/>
              <a:gd name="T100" fmla="*/ 2147483647 w 71"/>
              <a:gd name="T101" fmla="*/ 2147483647 h 68"/>
              <a:gd name="T102" fmla="*/ 2147483647 w 71"/>
              <a:gd name="T103" fmla="*/ 2147483647 h 68"/>
              <a:gd name="T104" fmla="*/ 2147483647 w 71"/>
              <a:gd name="T105" fmla="*/ 2147483647 h 68"/>
              <a:gd name="T106" fmla="*/ 2147483647 w 71"/>
              <a:gd name="T107" fmla="*/ 2147483647 h 68"/>
              <a:gd name="T108" fmla="*/ 2147483647 w 71"/>
              <a:gd name="T109" fmla="*/ 2147483647 h 68"/>
              <a:gd name="T110" fmla="*/ 2147483647 w 71"/>
              <a:gd name="T111" fmla="*/ 2147483647 h 68"/>
              <a:gd name="T112" fmla="*/ 2147483647 w 71"/>
              <a:gd name="T113" fmla="*/ 2147483647 h 68"/>
              <a:gd name="T114" fmla="*/ 0 w 71"/>
              <a:gd name="T115" fmla="*/ 2147483647 h 68"/>
              <a:gd name="T116" fmla="*/ 0 w 71"/>
              <a:gd name="T117" fmla="*/ 2147483647 h 68"/>
              <a:gd name="T118" fmla="*/ 2147483647 w 71"/>
              <a:gd name="T119" fmla="*/ 0 h 68"/>
              <a:gd name="T120" fmla="*/ 2147483647 w 71"/>
              <a:gd name="T121" fmla="*/ 0 h 68"/>
              <a:gd name="T122" fmla="*/ 2147483647 w 71"/>
              <a:gd name="T123" fmla="*/ 2147483647 h 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1"/>
              <a:gd name="T187" fmla="*/ 0 h 68"/>
              <a:gd name="T188" fmla="*/ 71 w 71"/>
              <a:gd name="T189" fmla="*/ 68 h 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1" h="68">
                <a:moveTo>
                  <a:pt x="22" y="15"/>
                </a:moveTo>
                <a:lnTo>
                  <a:pt x="30" y="8"/>
                </a:lnTo>
                <a:lnTo>
                  <a:pt x="37" y="4"/>
                </a:lnTo>
                <a:lnTo>
                  <a:pt x="45" y="0"/>
                </a:lnTo>
                <a:lnTo>
                  <a:pt x="49" y="0"/>
                </a:lnTo>
                <a:lnTo>
                  <a:pt x="56" y="4"/>
                </a:lnTo>
                <a:lnTo>
                  <a:pt x="60" y="8"/>
                </a:lnTo>
                <a:lnTo>
                  <a:pt x="60" y="11"/>
                </a:lnTo>
                <a:lnTo>
                  <a:pt x="64" y="19"/>
                </a:lnTo>
                <a:lnTo>
                  <a:pt x="64" y="26"/>
                </a:lnTo>
                <a:lnTo>
                  <a:pt x="64" y="53"/>
                </a:lnTo>
                <a:lnTo>
                  <a:pt x="64" y="60"/>
                </a:lnTo>
                <a:lnTo>
                  <a:pt x="64" y="64"/>
                </a:lnTo>
                <a:lnTo>
                  <a:pt x="68" y="68"/>
                </a:lnTo>
                <a:lnTo>
                  <a:pt x="71" y="68"/>
                </a:lnTo>
                <a:lnTo>
                  <a:pt x="41" y="68"/>
                </a:lnTo>
                <a:lnTo>
                  <a:pt x="45" y="68"/>
                </a:lnTo>
                <a:lnTo>
                  <a:pt x="49" y="68"/>
                </a:lnTo>
                <a:lnTo>
                  <a:pt x="49" y="64"/>
                </a:lnTo>
                <a:lnTo>
                  <a:pt x="49" y="60"/>
                </a:lnTo>
                <a:lnTo>
                  <a:pt x="49" y="53"/>
                </a:lnTo>
                <a:lnTo>
                  <a:pt x="49" y="26"/>
                </a:lnTo>
                <a:lnTo>
                  <a:pt x="49" y="19"/>
                </a:lnTo>
                <a:lnTo>
                  <a:pt x="49" y="15"/>
                </a:lnTo>
                <a:lnTo>
                  <a:pt x="45" y="11"/>
                </a:lnTo>
                <a:lnTo>
                  <a:pt x="41" y="11"/>
                </a:lnTo>
                <a:lnTo>
                  <a:pt x="30" y="11"/>
                </a:lnTo>
                <a:lnTo>
                  <a:pt x="22" y="19"/>
                </a:lnTo>
                <a:lnTo>
                  <a:pt x="22" y="53"/>
                </a:lnTo>
                <a:lnTo>
                  <a:pt x="22" y="60"/>
                </a:lnTo>
                <a:lnTo>
                  <a:pt x="22" y="64"/>
                </a:lnTo>
                <a:lnTo>
                  <a:pt x="26" y="68"/>
                </a:lnTo>
                <a:lnTo>
                  <a:pt x="30" y="68"/>
                </a:lnTo>
                <a:lnTo>
                  <a:pt x="0" y="68"/>
                </a:lnTo>
                <a:lnTo>
                  <a:pt x="4" y="68"/>
                </a:lnTo>
                <a:lnTo>
                  <a:pt x="7" y="64"/>
                </a:lnTo>
                <a:lnTo>
                  <a:pt x="7" y="60"/>
                </a:lnTo>
                <a:lnTo>
                  <a:pt x="11" y="53"/>
                </a:lnTo>
                <a:lnTo>
                  <a:pt x="11" y="30"/>
                </a:lnTo>
                <a:lnTo>
                  <a:pt x="11" y="19"/>
                </a:lnTo>
                <a:lnTo>
                  <a:pt x="7" y="15"/>
                </a:lnTo>
                <a:lnTo>
                  <a:pt x="7" y="11"/>
                </a:lnTo>
                <a:lnTo>
                  <a:pt x="7" y="8"/>
                </a:lnTo>
                <a:lnTo>
                  <a:pt x="4" y="8"/>
                </a:lnTo>
                <a:lnTo>
                  <a:pt x="0" y="11"/>
                </a:lnTo>
                <a:lnTo>
                  <a:pt x="0" y="8"/>
                </a:lnTo>
                <a:lnTo>
                  <a:pt x="19" y="0"/>
                </a:lnTo>
                <a:lnTo>
                  <a:pt x="22" y="0"/>
                </a:lnTo>
                <a:lnTo>
                  <a:pt x="22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4" name="Freeform 109"/>
          <p:cNvSpPr>
            <a:spLocks/>
          </p:cNvSpPr>
          <p:nvPr/>
        </p:nvSpPr>
        <p:spPr bwMode="auto">
          <a:xfrm>
            <a:off x="7775575" y="4494213"/>
            <a:ext cx="68263" cy="223837"/>
          </a:xfrm>
          <a:custGeom>
            <a:avLst/>
            <a:gdLst>
              <a:gd name="T0" fmla="*/ 0 w 41"/>
              <a:gd name="T1" fmla="*/ 2147483647 h 135"/>
              <a:gd name="T2" fmla="*/ 0 w 41"/>
              <a:gd name="T3" fmla="*/ 0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2147483647 w 41"/>
              <a:gd name="T13" fmla="*/ 2147483647 h 135"/>
              <a:gd name="T14" fmla="*/ 2147483647 w 41"/>
              <a:gd name="T15" fmla="*/ 2147483647 h 135"/>
              <a:gd name="T16" fmla="*/ 2147483647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0 w 41"/>
              <a:gd name="T27" fmla="*/ 2147483647 h 135"/>
              <a:gd name="T28" fmla="*/ 0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0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0" y="4"/>
                </a:moveTo>
                <a:lnTo>
                  <a:pt x="0" y="0"/>
                </a:lnTo>
                <a:lnTo>
                  <a:pt x="11" y="8"/>
                </a:lnTo>
                <a:lnTo>
                  <a:pt x="19" y="12"/>
                </a:lnTo>
                <a:lnTo>
                  <a:pt x="30" y="23"/>
                </a:lnTo>
                <a:lnTo>
                  <a:pt x="38" y="38"/>
                </a:lnTo>
                <a:lnTo>
                  <a:pt x="41" y="53"/>
                </a:lnTo>
                <a:lnTo>
                  <a:pt x="41" y="68"/>
                </a:lnTo>
                <a:lnTo>
                  <a:pt x="41" y="83"/>
                </a:lnTo>
                <a:lnTo>
                  <a:pt x="38" y="94"/>
                </a:lnTo>
                <a:lnTo>
                  <a:pt x="30" y="109"/>
                </a:lnTo>
                <a:lnTo>
                  <a:pt x="23" y="120"/>
                </a:lnTo>
                <a:lnTo>
                  <a:pt x="11" y="128"/>
                </a:lnTo>
                <a:lnTo>
                  <a:pt x="0" y="135"/>
                </a:lnTo>
                <a:lnTo>
                  <a:pt x="0" y="132"/>
                </a:lnTo>
                <a:lnTo>
                  <a:pt x="11" y="124"/>
                </a:lnTo>
                <a:lnTo>
                  <a:pt x="15" y="117"/>
                </a:lnTo>
                <a:lnTo>
                  <a:pt x="23" y="109"/>
                </a:lnTo>
                <a:lnTo>
                  <a:pt x="26" y="98"/>
                </a:lnTo>
                <a:lnTo>
                  <a:pt x="26" y="83"/>
                </a:lnTo>
                <a:lnTo>
                  <a:pt x="30" y="68"/>
                </a:lnTo>
                <a:lnTo>
                  <a:pt x="26" y="53"/>
                </a:lnTo>
                <a:lnTo>
                  <a:pt x="26" y="42"/>
                </a:lnTo>
                <a:lnTo>
                  <a:pt x="23" y="34"/>
                </a:lnTo>
                <a:lnTo>
                  <a:pt x="23" y="27"/>
                </a:lnTo>
                <a:lnTo>
                  <a:pt x="19" y="19"/>
                </a:lnTo>
                <a:lnTo>
                  <a:pt x="15" y="15"/>
                </a:lnTo>
                <a:lnTo>
                  <a:pt x="8" y="8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5" name="Freeform 110"/>
          <p:cNvSpPr>
            <a:spLocks noEditPoints="1"/>
          </p:cNvSpPr>
          <p:nvPr/>
        </p:nvSpPr>
        <p:spPr bwMode="auto">
          <a:xfrm>
            <a:off x="6411913" y="5094288"/>
            <a:ext cx="168275" cy="168275"/>
          </a:xfrm>
          <a:custGeom>
            <a:avLst/>
            <a:gdLst>
              <a:gd name="T0" fmla="*/ 0 w 102"/>
              <a:gd name="T1" fmla="*/ 2147483647 h 101"/>
              <a:gd name="T2" fmla="*/ 0 w 102"/>
              <a:gd name="T3" fmla="*/ 2147483647 h 101"/>
              <a:gd name="T4" fmla="*/ 2147483647 w 102"/>
              <a:gd name="T5" fmla="*/ 2147483647 h 101"/>
              <a:gd name="T6" fmla="*/ 2147483647 w 102"/>
              <a:gd name="T7" fmla="*/ 2147483647 h 101"/>
              <a:gd name="T8" fmla="*/ 2147483647 w 102"/>
              <a:gd name="T9" fmla="*/ 2147483647 h 101"/>
              <a:gd name="T10" fmla="*/ 2147483647 w 102"/>
              <a:gd name="T11" fmla="*/ 2147483647 h 101"/>
              <a:gd name="T12" fmla="*/ 2147483647 w 102"/>
              <a:gd name="T13" fmla="*/ 2147483647 h 101"/>
              <a:gd name="T14" fmla="*/ 2147483647 w 102"/>
              <a:gd name="T15" fmla="*/ 2147483647 h 101"/>
              <a:gd name="T16" fmla="*/ 2147483647 w 102"/>
              <a:gd name="T17" fmla="*/ 2147483647 h 101"/>
              <a:gd name="T18" fmla="*/ 2147483647 w 102"/>
              <a:gd name="T19" fmla="*/ 2147483647 h 101"/>
              <a:gd name="T20" fmla="*/ 2147483647 w 102"/>
              <a:gd name="T21" fmla="*/ 2147483647 h 101"/>
              <a:gd name="T22" fmla="*/ 2147483647 w 102"/>
              <a:gd name="T23" fmla="*/ 2147483647 h 101"/>
              <a:gd name="T24" fmla="*/ 0 w 102"/>
              <a:gd name="T25" fmla="*/ 2147483647 h 101"/>
              <a:gd name="T26" fmla="*/ 0 w 102"/>
              <a:gd name="T27" fmla="*/ 0 h 101"/>
              <a:gd name="T28" fmla="*/ 2147483647 w 102"/>
              <a:gd name="T29" fmla="*/ 0 h 101"/>
              <a:gd name="T30" fmla="*/ 2147483647 w 102"/>
              <a:gd name="T31" fmla="*/ 0 h 101"/>
              <a:gd name="T32" fmla="*/ 2147483647 w 102"/>
              <a:gd name="T33" fmla="*/ 2147483647 h 101"/>
              <a:gd name="T34" fmla="*/ 2147483647 w 102"/>
              <a:gd name="T35" fmla="*/ 2147483647 h 101"/>
              <a:gd name="T36" fmla="*/ 2147483647 w 102"/>
              <a:gd name="T37" fmla="*/ 2147483647 h 101"/>
              <a:gd name="T38" fmla="*/ 2147483647 w 102"/>
              <a:gd name="T39" fmla="*/ 2147483647 h 101"/>
              <a:gd name="T40" fmla="*/ 2147483647 w 102"/>
              <a:gd name="T41" fmla="*/ 2147483647 h 101"/>
              <a:gd name="T42" fmla="*/ 2147483647 w 102"/>
              <a:gd name="T43" fmla="*/ 2147483647 h 101"/>
              <a:gd name="T44" fmla="*/ 2147483647 w 102"/>
              <a:gd name="T45" fmla="*/ 2147483647 h 101"/>
              <a:gd name="T46" fmla="*/ 2147483647 w 102"/>
              <a:gd name="T47" fmla="*/ 2147483647 h 101"/>
              <a:gd name="T48" fmla="*/ 2147483647 w 102"/>
              <a:gd name="T49" fmla="*/ 2147483647 h 101"/>
              <a:gd name="T50" fmla="*/ 2147483647 w 102"/>
              <a:gd name="T51" fmla="*/ 2147483647 h 101"/>
              <a:gd name="T52" fmla="*/ 2147483647 w 102"/>
              <a:gd name="T53" fmla="*/ 2147483647 h 101"/>
              <a:gd name="T54" fmla="*/ 2147483647 w 102"/>
              <a:gd name="T55" fmla="*/ 2147483647 h 101"/>
              <a:gd name="T56" fmla="*/ 0 w 102"/>
              <a:gd name="T57" fmla="*/ 2147483647 h 101"/>
              <a:gd name="T58" fmla="*/ 2147483647 w 102"/>
              <a:gd name="T59" fmla="*/ 2147483647 h 101"/>
              <a:gd name="T60" fmla="*/ 2147483647 w 102"/>
              <a:gd name="T61" fmla="*/ 2147483647 h 101"/>
              <a:gd name="T62" fmla="*/ 2147483647 w 102"/>
              <a:gd name="T63" fmla="*/ 2147483647 h 101"/>
              <a:gd name="T64" fmla="*/ 2147483647 w 102"/>
              <a:gd name="T65" fmla="*/ 2147483647 h 101"/>
              <a:gd name="T66" fmla="*/ 2147483647 w 102"/>
              <a:gd name="T67" fmla="*/ 2147483647 h 101"/>
              <a:gd name="T68" fmla="*/ 2147483647 w 102"/>
              <a:gd name="T69" fmla="*/ 2147483647 h 101"/>
              <a:gd name="T70" fmla="*/ 2147483647 w 102"/>
              <a:gd name="T71" fmla="*/ 2147483647 h 101"/>
              <a:gd name="T72" fmla="*/ 2147483647 w 102"/>
              <a:gd name="T73" fmla="*/ 2147483647 h 101"/>
              <a:gd name="T74" fmla="*/ 2147483647 w 102"/>
              <a:gd name="T75" fmla="*/ 2147483647 h 101"/>
              <a:gd name="T76" fmla="*/ 2147483647 w 102"/>
              <a:gd name="T77" fmla="*/ 2147483647 h 101"/>
              <a:gd name="T78" fmla="*/ 2147483647 w 102"/>
              <a:gd name="T79" fmla="*/ 2147483647 h 101"/>
              <a:gd name="T80" fmla="*/ 2147483647 w 102"/>
              <a:gd name="T81" fmla="*/ 2147483647 h 101"/>
              <a:gd name="T82" fmla="*/ 2147483647 w 102"/>
              <a:gd name="T83" fmla="*/ 2147483647 h 101"/>
              <a:gd name="T84" fmla="*/ 2147483647 w 102"/>
              <a:gd name="T85" fmla="*/ 2147483647 h 101"/>
              <a:gd name="T86" fmla="*/ 2147483647 w 102"/>
              <a:gd name="T87" fmla="*/ 2147483647 h 101"/>
              <a:gd name="T88" fmla="*/ 2147483647 w 102"/>
              <a:gd name="T89" fmla="*/ 2147483647 h 101"/>
              <a:gd name="T90" fmla="*/ 2147483647 w 102"/>
              <a:gd name="T91" fmla="*/ 2147483647 h 101"/>
              <a:gd name="T92" fmla="*/ 2147483647 w 102"/>
              <a:gd name="T93" fmla="*/ 2147483647 h 10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2"/>
              <a:gd name="T142" fmla="*/ 0 h 101"/>
              <a:gd name="T143" fmla="*/ 102 w 102"/>
              <a:gd name="T144" fmla="*/ 101 h 10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2" h="101">
                <a:moveTo>
                  <a:pt x="0" y="101"/>
                </a:moveTo>
                <a:lnTo>
                  <a:pt x="0" y="101"/>
                </a:lnTo>
                <a:lnTo>
                  <a:pt x="4" y="101"/>
                </a:lnTo>
                <a:lnTo>
                  <a:pt x="12" y="97"/>
                </a:lnTo>
                <a:lnTo>
                  <a:pt x="15" y="93"/>
                </a:lnTo>
                <a:lnTo>
                  <a:pt x="15" y="90"/>
                </a:lnTo>
                <a:lnTo>
                  <a:pt x="15" y="82"/>
                </a:lnTo>
                <a:lnTo>
                  <a:pt x="15" y="18"/>
                </a:lnTo>
                <a:lnTo>
                  <a:pt x="15" y="11"/>
                </a:lnTo>
                <a:lnTo>
                  <a:pt x="15" y="7"/>
                </a:lnTo>
                <a:lnTo>
                  <a:pt x="12" y="3"/>
                </a:lnTo>
                <a:lnTo>
                  <a:pt x="4" y="3"/>
                </a:lnTo>
                <a:lnTo>
                  <a:pt x="0" y="3"/>
                </a:lnTo>
                <a:lnTo>
                  <a:pt x="0" y="0"/>
                </a:lnTo>
                <a:lnTo>
                  <a:pt x="42" y="0"/>
                </a:lnTo>
                <a:lnTo>
                  <a:pt x="57" y="0"/>
                </a:lnTo>
                <a:lnTo>
                  <a:pt x="68" y="3"/>
                </a:lnTo>
                <a:lnTo>
                  <a:pt x="75" y="7"/>
                </a:lnTo>
                <a:lnTo>
                  <a:pt x="87" y="11"/>
                </a:lnTo>
                <a:lnTo>
                  <a:pt x="94" y="22"/>
                </a:lnTo>
                <a:lnTo>
                  <a:pt x="102" y="37"/>
                </a:lnTo>
                <a:lnTo>
                  <a:pt x="102" y="52"/>
                </a:lnTo>
                <a:lnTo>
                  <a:pt x="102" y="63"/>
                </a:lnTo>
                <a:lnTo>
                  <a:pt x="98" y="75"/>
                </a:lnTo>
                <a:lnTo>
                  <a:pt x="90" y="86"/>
                </a:lnTo>
                <a:lnTo>
                  <a:pt x="79" y="93"/>
                </a:lnTo>
                <a:lnTo>
                  <a:pt x="64" y="101"/>
                </a:lnTo>
                <a:lnTo>
                  <a:pt x="45" y="101"/>
                </a:lnTo>
                <a:lnTo>
                  <a:pt x="0" y="101"/>
                </a:lnTo>
                <a:close/>
                <a:moveTo>
                  <a:pt x="30" y="93"/>
                </a:moveTo>
                <a:lnTo>
                  <a:pt x="38" y="97"/>
                </a:lnTo>
                <a:lnTo>
                  <a:pt x="45" y="97"/>
                </a:lnTo>
                <a:lnTo>
                  <a:pt x="57" y="93"/>
                </a:lnTo>
                <a:lnTo>
                  <a:pt x="64" y="90"/>
                </a:lnTo>
                <a:lnTo>
                  <a:pt x="75" y="82"/>
                </a:lnTo>
                <a:lnTo>
                  <a:pt x="79" y="75"/>
                </a:lnTo>
                <a:lnTo>
                  <a:pt x="83" y="63"/>
                </a:lnTo>
                <a:lnTo>
                  <a:pt x="87" y="52"/>
                </a:lnTo>
                <a:lnTo>
                  <a:pt x="83" y="37"/>
                </a:lnTo>
                <a:lnTo>
                  <a:pt x="79" y="26"/>
                </a:lnTo>
                <a:lnTo>
                  <a:pt x="75" y="18"/>
                </a:lnTo>
                <a:lnTo>
                  <a:pt x="64" y="11"/>
                </a:lnTo>
                <a:lnTo>
                  <a:pt x="57" y="7"/>
                </a:lnTo>
                <a:lnTo>
                  <a:pt x="45" y="7"/>
                </a:lnTo>
                <a:lnTo>
                  <a:pt x="38" y="7"/>
                </a:lnTo>
                <a:lnTo>
                  <a:pt x="30" y="7"/>
                </a:lnTo>
                <a:lnTo>
                  <a:pt x="30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6" name="Freeform 111"/>
          <p:cNvSpPr>
            <a:spLocks/>
          </p:cNvSpPr>
          <p:nvPr/>
        </p:nvSpPr>
        <p:spPr bwMode="auto">
          <a:xfrm>
            <a:off x="6599238" y="5094288"/>
            <a:ext cx="142875" cy="168275"/>
          </a:xfrm>
          <a:custGeom>
            <a:avLst/>
            <a:gdLst>
              <a:gd name="T0" fmla="*/ 2147483647 w 86"/>
              <a:gd name="T1" fmla="*/ 0 h 101"/>
              <a:gd name="T2" fmla="*/ 2147483647 w 86"/>
              <a:gd name="T3" fmla="*/ 2147483647 h 101"/>
              <a:gd name="T4" fmla="*/ 2147483647 w 86"/>
              <a:gd name="T5" fmla="*/ 2147483647 h 101"/>
              <a:gd name="T6" fmla="*/ 2147483647 w 86"/>
              <a:gd name="T7" fmla="*/ 2147483647 h 101"/>
              <a:gd name="T8" fmla="*/ 2147483647 w 86"/>
              <a:gd name="T9" fmla="*/ 2147483647 h 101"/>
              <a:gd name="T10" fmla="*/ 2147483647 w 86"/>
              <a:gd name="T11" fmla="*/ 2147483647 h 101"/>
              <a:gd name="T12" fmla="*/ 2147483647 w 86"/>
              <a:gd name="T13" fmla="*/ 2147483647 h 101"/>
              <a:gd name="T14" fmla="*/ 2147483647 w 86"/>
              <a:gd name="T15" fmla="*/ 2147483647 h 101"/>
              <a:gd name="T16" fmla="*/ 2147483647 w 86"/>
              <a:gd name="T17" fmla="*/ 2147483647 h 101"/>
              <a:gd name="T18" fmla="*/ 2147483647 w 86"/>
              <a:gd name="T19" fmla="*/ 2147483647 h 101"/>
              <a:gd name="T20" fmla="*/ 2147483647 w 86"/>
              <a:gd name="T21" fmla="*/ 2147483647 h 101"/>
              <a:gd name="T22" fmla="*/ 2147483647 w 86"/>
              <a:gd name="T23" fmla="*/ 2147483647 h 101"/>
              <a:gd name="T24" fmla="*/ 2147483647 w 86"/>
              <a:gd name="T25" fmla="*/ 2147483647 h 101"/>
              <a:gd name="T26" fmla="*/ 2147483647 w 86"/>
              <a:gd name="T27" fmla="*/ 2147483647 h 101"/>
              <a:gd name="T28" fmla="*/ 2147483647 w 86"/>
              <a:gd name="T29" fmla="*/ 2147483647 h 101"/>
              <a:gd name="T30" fmla="*/ 2147483647 w 86"/>
              <a:gd name="T31" fmla="*/ 2147483647 h 101"/>
              <a:gd name="T32" fmla="*/ 2147483647 w 86"/>
              <a:gd name="T33" fmla="*/ 2147483647 h 101"/>
              <a:gd name="T34" fmla="*/ 2147483647 w 86"/>
              <a:gd name="T35" fmla="*/ 2147483647 h 101"/>
              <a:gd name="T36" fmla="*/ 2147483647 w 86"/>
              <a:gd name="T37" fmla="*/ 2147483647 h 101"/>
              <a:gd name="T38" fmla="*/ 2147483647 w 86"/>
              <a:gd name="T39" fmla="*/ 2147483647 h 101"/>
              <a:gd name="T40" fmla="*/ 2147483647 w 86"/>
              <a:gd name="T41" fmla="*/ 2147483647 h 101"/>
              <a:gd name="T42" fmla="*/ 2147483647 w 86"/>
              <a:gd name="T43" fmla="*/ 2147483647 h 101"/>
              <a:gd name="T44" fmla="*/ 2147483647 w 86"/>
              <a:gd name="T45" fmla="*/ 2147483647 h 101"/>
              <a:gd name="T46" fmla="*/ 2147483647 w 86"/>
              <a:gd name="T47" fmla="*/ 2147483647 h 101"/>
              <a:gd name="T48" fmla="*/ 2147483647 w 86"/>
              <a:gd name="T49" fmla="*/ 2147483647 h 101"/>
              <a:gd name="T50" fmla="*/ 2147483647 w 86"/>
              <a:gd name="T51" fmla="*/ 2147483647 h 101"/>
              <a:gd name="T52" fmla="*/ 2147483647 w 86"/>
              <a:gd name="T53" fmla="*/ 2147483647 h 101"/>
              <a:gd name="T54" fmla="*/ 2147483647 w 86"/>
              <a:gd name="T55" fmla="*/ 2147483647 h 101"/>
              <a:gd name="T56" fmla="*/ 2147483647 w 86"/>
              <a:gd name="T57" fmla="*/ 2147483647 h 101"/>
              <a:gd name="T58" fmla="*/ 2147483647 w 86"/>
              <a:gd name="T59" fmla="*/ 2147483647 h 101"/>
              <a:gd name="T60" fmla="*/ 2147483647 w 86"/>
              <a:gd name="T61" fmla="*/ 2147483647 h 101"/>
              <a:gd name="T62" fmla="*/ 2147483647 w 86"/>
              <a:gd name="T63" fmla="*/ 2147483647 h 101"/>
              <a:gd name="T64" fmla="*/ 0 w 86"/>
              <a:gd name="T65" fmla="*/ 2147483647 h 101"/>
              <a:gd name="T66" fmla="*/ 0 w 86"/>
              <a:gd name="T67" fmla="*/ 0 h 101"/>
              <a:gd name="T68" fmla="*/ 2147483647 w 86"/>
              <a:gd name="T69" fmla="*/ 0 h 10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6"/>
              <a:gd name="T106" fmla="*/ 0 h 101"/>
              <a:gd name="T107" fmla="*/ 86 w 86"/>
              <a:gd name="T108" fmla="*/ 101 h 10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6" h="101">
                <a:moveTo>
                  <a:pt x="83" y="0"/>
                </a:moveTo>
                <a:lnTo>
                  <a:pt x="86" y="22"/>
                </a:lnTo>
                <a:lnTo>
                  <a:pt x="83" y="22"/>
                </a:lnTo>
                <a:lnTo>
                  <a:pt x="79" y="18"/>
                </a:lnTo>
                <a:lnTo>
                  <a:pt x="79" y="15"/>
                </a:lnTo>
                <a:lnTo>
                  <a:pt x="75" y="11"/>
                </a:lnTo>
                <a:lnTo>
                  <a:pt x="71" y="7"/>
                </a:lnTo>
                <a:lnTo>
                  <a:pt x="68" y="7"/>
                </a:lnTo>
                <a:lnTo>
                  <a:pt x="64" y="7"/>
                </a:lnTo>
                <a:lnTo>
                  <a:pt x="49" y="7"/>
                </a:lnTo>
                <a:lnTo>
                  <a:pt x="49" y="82"/>
                </a:lnTo>
                <a:lnTo>
                  <a:pt x="49" y="93"/>
                </a:lnTo>
                <a:lnTo>
                  <a:pt x="49" y="97"/>
                </a:lnTo>
                <a:lnTo>
                  <a:pt x="52" y="97"/>
                </a:lnTo>
                <a:lnTo>
                  <a:pt x="60" y="101"/>
                </a:lnTo>
                <a:lnTo>
                  <a:pt x="64" y="101"/>
                </a:lnTo>
                <a:lnTo>
                  <a:pt x="19" y="101"/>
                </a:lnTo>
                <a:lnTo>
                  <a:pt x="22" y="101"/>
                </a:lnTo>
                <a:lnTo>
                  <a:pt x="30" y="97"/>
                </a:lnTo>
                <a:lnTo>
                  <a:pt x="34" y="93"/>
                </a:lnTo>
                <a:lnTo>
                  <a:pt x="34" y="90"/>
                </a:lnTo>
                <a:lnTo>
                  <a:pt x="34" y="82"/>
                </a:lnTo>
                <a:lnTo>
                  <a:pt x="34" y="7"/>
                </a:lnTo>
                <a:lnTo>
                  <a:pt x="22" y="7"/>
                </a:lnTo>
                <a:lnTo>
                  <a:pt x="15" y="7"/>
                </a:lnTo>
                <a:lnTo>
                  <a:pt x="11" y="7"/>
                </a:lnTo>
                <a:lnTo>
                  <a:pt x="7" y="7"/>
                </a:lnTo>
                <a:lnTo>
                  <a:pt x="7" y="11"/>
                </a:lnTo>
                <a:lnTo>
                  <a:pt x="4" y="18"/>
                </a:lnTo>
                <a:lnTo>
                  <a:pt x="4" y="22"/>
                </a:lnTo>
                <a:lnTo>
                  <a:pt x="0" y="22"/>
                </a:lnTo>
                <a:lnTo>
                  <a:pt x="0" y="0"/>
                </a:lnTo>
                <a:lnTo>
                  <a:pt x="8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7" name="Freeform 112"/>
          <p:cNvSpPr>
            <a:spLocks/>
          </p:cNvSpPr>
          <p:nvPr/>
        </p:nvSpPr>
        <p:spPr bwMode="auto">
          <a:xfrm>
            <a:off x="6754813" y="5087938"/>
            <a:ext cx="68262" cy="223837"/>
          </a:xfrm>
          <a:custGeom>
            <a:avLst/>
            <a:gdLst>
              <a:gd name="T0" fmla="*/ 2147483647 w 41"/>
              <a:gd name="T1" fmla="*/ 2147483647 h 135"/>
              <a:gd name="T2" fmla="*/ 2147483647 w 41"/>
              <a:gd name="T3" fmla="*/ 2147483647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0 w 41"/>
              <a:gd name="T13" fmla="*/ 2147483647 h 135"/>
              <a:gd name="T14" fmla="*/ 0 w 41"/>
              <a:gd name="T15" fmla="*/ 2147483647 h 135"/>
              <a:gd name="T16" fmla="*/ 0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2147483647 w 41"/>
              <a:gd name="T27" fmla="*/ 0 h 135"/>
              <a:gd name="T28" fmla="*/ 2147483647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2147483647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41" y="131"/>
                </a:moveTo>
                <a:lnTo>
                  <a:pt x="41" y="135"/>
                </a:lnTo>
                <a:lnTo>
                  <a:pt x="30" y="131"/>
                </a:lnTo>
                <a:lnTo>
                  <a:pt x="22" y="124"/>
                </a:lnTo>
                <a:lnTo>
                  <a:pt x="11" y="112"/>
                </a:lnTo>
                <a:lnTo>
                  <a:pt x="7" y="97"/>
                </a:lnTo>
                <a:lnTo>
                  <a:pt x="0" y="82"/>
                </a:lnTo>
                <a:lnTo>
                  <a:pt x="0" y="67"/>
                </a:lnTo>
                <a:lnTo>
                  <a:pt x="0" y="56"/>
                </a:lnTo>
                <a:lnTo>
                  <a:pt x="4" y="41"/>
                </a:lnTo>
                <a:lnTo>
                  <a:pt x="11" y="30"/>
                </a:lnTo>
                <a:lnTo>
                  <a:pt x="19" y="19"/>
                </a:lnTo>
                <a:lnTo>
                  <a:pt x="30" y="7"/>
                </a:lnTo>
                <a:lnTo>
                  <a:pt x="41" y="0"/>
                </a:lnTo>
                <a:lnTo>
                  <a:pt x="41" y="4"/>
                </a:lnTo>
                <a:lnTo>
                  <a:pt x="34" y="11"/>
                </a:lnTo>
                <a:lnTo>
                  <a:pt x="26" y="19"/>
                </a:lnTo>
                <a:lnTo>
                  <a:pt x="19" y="26"/>
                </a:lnTo>
                <a:lnTo>
                  <a:pt x="19" y="41"/>
                </a:lnTo>
                <a:lnTo>
                  <a:pt x="15" y="52"/>
                </a:lnTo>
                <a:lnTo>
                  <a:pt x="15" y="67"/>
                </a:lnTo>
                <a:lnTo>
                  <a:pt x="15" y="82"/>
                </a:lnTo>
                <a:lnTo>
                  <a:pt x="15" y="94"/>
                </a:lnTo>
                <a:lnTo>
                  <a:pt x="19" y="105"/>
                </a:lnTo>
                <a:lnTo>
                  <a:pt x="22" y="112"/>
                </a:lnTo>
                <a:lnTo>
                  <a:pt x="22" y="116"/>
                </a:lnTo>
                <a:lnTo>
                  <a:pt x="30" y="124"/>
                </a:lnTo>
                <a:lnTo>
                  <a:pt x="34" y="127"/>
                </a:lnTo>
                <a:lnTo>
                  <a:pt x="41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8" name="Freeform 113"/>
          <p:cNvSpPr>
            <a:spLocks noEditPoints="1"/>
          </p:cNvSpPr>
          <p:nvPr/>
        </p:nvSpPr>
        <p:spPr bwMode="auto">
          <a:xfrm>
            <a:off x="6835775" y="5148263"/>
            <a:ext cx="100013" cy="114300"/>
          </a:xfrm>
          <a:custGeom>
            <a:avLst/>
            <a:gdLst>
              <a:gd name="T0" fmla="*/ 2147483647 w 60"/>
              <a:gd name="T1" fmla="*/ 2147483647 h 68"/>
              <a:gd name="T2" fmla="*/ 2147483647 w 60"/>
              <a:gd name="T3" fmla="*/ 2147483647 h 68"/>
              <a:gd name="T4" fmla="*/ 2147483647 w 60"/>
              <a:gd name="T5" fmla="*/ 2147483647 h 68"/>
              <a:gd name="T6" fmla="*/ 0 w 60"/>
              <a:gd name="T7" fmla="*/ 2147483647 h 68"/>
              <a:gd name="T8" fmla="*/ 0 w 60"/>
              <a:gd name="T9" fmla="*/ 2147483647 h 68"/>
              <a:gd name="T10" fmla="*/ 2147483647 w 60"/>
              <a:gd name="T11" fmla="*/ 2147483647 h 68"/>
              <a:gd name="T12" fmla="*/ 2147483647 w 60"/>
              <a:gd name="T13" fmla="*/ 2147483647 h 68"/>
              <a:gd name="T14" fmla="*/ 2147483647 w 60"/>
              <a:gd name="T15" fmla="*/ 2147483647 h 68"/>
              <a:gd name="T16" fmla="*/ 2147483647 w 60"/>
              <a:gd name="T17" fmla="*/ 2147483647 h 68"/>
              <a:gd name="T18" fmla="*/ 2147483647 w 60"/>
              <a:gd name="T19" fmla="*/ 2147483647 h 68"/>
              <a:gd name="T20" fmla="*/ 2147483647 w 60"/>
              <a:gd name="T21" fmla="*/ 2147483647 h 68"/>
              <a:gd name="T22" fmla="*/ 2147483647 w 60"/>
              <a:gd name="T23" fmla="*/ 2147483647 h 68"/>
              <a:gd name="T24" fmla="*/ 2147483647 w 60"/>
              <a:gd name="T25" fmla="*/ 2147483647 h 68"/>
              <a:gd name="T26" fmla="*/ 2147483647 w 60"/>
              <a:gd name="T27" fmla="*/ 2147483647 h 68"/>
              <a:gd name="T28" fmla="*/ 2147483647 w 60"/>
              <a:gd name="T29" fmla="*/ 2147483647 h 68"/>
              <a:gd name="T30" fmla="*/ 2147483647 w 60"/>
              <a:gd name="T31" fmla="*/ 2147483647 h 68"/>
              <a:gd name="T32" fmla="*/ 2147483647 w 60"/>
              <a:gd name="T33" fmla="*/ 2147483647 h 68"/>
              <a:gd name="T34" fmla="*/ 2147483647 w 60"/>
              <a:gd name="T35" fmla="*/ 0 h 68"/>
              <a:gd name="T36" fmla="*/ 2147483647 w 60"/>
              <a:gd name="T37" fmla="*/ 0 h 68"/>
              <a:gd name="T38" fmla="*/ 2147483647 w 60"/>
              <a:gd name="T39" fmla="*/ 2147483647 h 68"/>
              <a:gd name="T40" fmla="*/ 2147483647 w 60"/>
              <a:gd name="T41" fmla="*/ 2147483647 h 68"/>
              <a:gd name="T42" fmla="*/ 2147483647 w 60"/>
              <a:gd name="T43" fmla="*/ 2147483647 h 68"/>
              <a:gd name="T44" fmla="*/ 2147483647 w 60"/>
              <a:gd name="T45" fmla="*/ 2147483647 h 68"/>
              <a:gd name="T46" fmla="*/ 2147483647 w 60"/>
              <a:gd name="T47" fmla="*/ 2147483647 h 68"/>
              <a:gd name="T48" fmla="*/ 2147483647 w 60"/>
              <a:gd name="T49" fmla="*/ 2147483647 h 68"/>
              <a:gd name="T50" fmla="*/ 2147483647 w 60"/>
              <a:gd name="T51" fmla="*/ 2147483647 h 68"/>
              <a:gd name="T52" fmla="*/ 2147483647 w 60"/>
              <a:gd name="T53" fmla="*/ 2147483647 h 68"/>
              <a:gd name="T54" fmla="*/ 2147483647 w 60"/>
              <a:gd name="T55" fmla="*/ 2147483647 h 68"/>
              <a:gd name="T56" fmla="*/ 2147483647 w 60"/>
              <a:gd name="T57" fmla="*/ 2147483647 h 68"/>
              <a:gd name="T58" fmla="*/ 2147483647 w 60"/>
              <a:gd name="T59" fmla="*/ 2147483647 h 68"/>
              <a:gd name="T60" fmla="*/ 2147483647 w 60"/>
              <a:gd name="T61" fmla="*/ 2147483647 h 68"/>
              <a:gd name="T62" fmla="*/ 2147483647 w 60"/>
              <a:gd name="T63" fmla="*/ 2147483647 h 68"/>
              <a:gd name="T64" fmla="*/ 2147483647 w 60"/>
              <a:gd name="T65" fmla="*/ 2147483647 h 68"/>
              <a:gd name="T66" fmla="*/ 2147483647 w 60"/>
              <a:gd name="T67" fmla="*/ 2147483647 h 68"/>
              <a:gd name="T68" fmla="*/ 2147483647 w 60"/>
              <a:gd name="T69" fmla="*/ 2147483647 h 68"/>
              <a:gd name="T70" fmla="*/ 2147483647 w 60"/>
              <a:gd name="T71" fmla="*/ 2147483647 h 68"/>
              <a:gd name="T72" fmla="*/ 2147483647 w 60"/>
              <a:gd name="T73" fmla="*/ 2147483647 h 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0"/>
              <a:gd name="T112" fmla="*/ 0 h 68"/>
              <a:gd name="T113" fmla="*/ 60 w 60"/>
              <a:gd name="T114" fmla="*/ 68 h 6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0" h="68">
                <a:moveTo>
                  <a:pt x="37" y="57"/>
                </a:moveTo>
                <a:lnTo>
                  <a:pt x="30" y="64"/>
                </a:lnTo>
                <a:lnTo>
                  <a:pt x="22" y="68"/>
                </a:lnTo>
                <a:lnTo>
                  <a:pt x="18" y="68"/>
                </a:lnTo>
                <a:lnTo>
                  <a:pt x="15" y="68"/>
                </a:lnTo>
                <a:lnTo>
                  <a:pt x="7" y="68"/>
                </a:lnTo>
                <a:lnTo>
                  <a:pt x="3" y="64"/>
                </a:lnTo>
                <a:lnTo>
                  <a:pt x="0" y="60"/>
                </a:lnTo>
                <a:lnTo>
                  <a:pt x="0" y="53"/>
                </a:lnTo>
                <a:lnTo>
                  <a:pt x="0" y="49"/>
                </a:lnTo>
                <a:lnTo>
                  <a:pt x="3" y="45"/>
                </a:lnTo>
                <a:lnTo>
                  <a:pt x="7" y="38"/>
                </a:lnTo>
                <a:lnTo>
                  <a:pt x="11" y="34"/>
                </a:lnTo>
                <a:lnTo>
                  <a:pt x="22" y="30"/>
                </a:lnTo>
                <a:lnTo>
                  <a:pt x="37" y="23"/>
                </a:lnTo>
                <a:lnTo>
                  <a:pt x="37" y="12"/>
                </a:lnTo>
                <a:lnTo>
                  <a:pt x="33" y="8"/>
                </a:lnTo>
                <a:lnTo>
                  <a:pt x="30" y="4"/>
                </a:lnTo>
                <a:lnTo>
                  <a:pt x="26" y="4"/>
                </a:lnTo>
                <a:lnTo>
                  <a:pt x="22" y="4"/>
                </a:lnTo>
                <a:lnTo>
                  <a:pt x="18" y="8"/>
                </a:lnTo>
                <a:lnTo>
                  <a:pt x="15" y="8"/>
                </a:lnTo>
                <a:lnTo>
                  <a:pt x="15" y="12"/>
                </a:lnTo>
                <a:lnTo>
                  <a:pt x="15" y="15"/>
                </a:lnTo>
                <a:lnTo>
                  <a:pt x="15" y="19"/>
                </a:lnTo>
                <a:lnTo>
                  <a:pt x="15" y="23"/>
                </a:lnTo>
                <a:lnTo>
                  <a:pt x="11" y="23"/>
                </a:lnTo>
                <a:lnTo>
                  <a:pt x="7" y="23"/>
                </a:lnTo>
                <a:lnTo>
                  <a:pt x="3" y="23"/>
                </a:lnTo>
                <a:lnTo>
                  <a:pt x="3" y="19"/>
                </a:lnTo>
                <a:lnTo>
                  <a:pt x="3" y="15"/>
                </a:lnTo>
                <a:lnTo>
                  <a:pt x="3" y="12"/>
                </a:lnTo>
                <a:lnTo>
                  <a:pt x="7" y="4"/>
                </a:lnTo>
                <a:lnTo>
                  <a:pt x="18" y="0"/>
                </a:lnTo>
                <a:lnTo>
                  <a:pt x="26" y="0"/>
                </a:lnTo>
                <a:lnTo>
                  <a:pt x="33" y="0"/>
                </a:lnTo>
                <a:lnTo>
                  <a:pt x="41" y="0"/>
                </a:lnTo>
                <a:lnTo>
                  <a:pt x="45" y="4"/>
                </a:lnTo>
                <a:lnTo>
                  <a:pt x="48" y="8"/>
                </a:lnTo>
                <a:lnTo>
                  <a:pt x="48" y="15"/>
                </a:lnTo>
                <a:lnTo>
                  <a:pt x="48" y="23"/>
                </a:lnTo>
                <a:lnTo>
                  <a:pt x="48" y="45"/>
                </a:lnTo>
                <a:lnTo>
                  <a:pt x="48" y="53"/>
                </a:lnTo>
                <a:lnTo>
                  <a:pt x="48" y="57"/>
                </a:lnTo>
                <a:lnTo>
                  <a:pt x="52" y="60"/>
                </a:lnTo>
                <a:lnTo>
                  <a:pt x="56" y="60"/>
                </a:lnTo>
                <a:lnTo>
                  <a:pt x="56" y="57"/>
                </a:lnTo>
                <a:lnTo>
                  <a:pt x="60" y="57"/>
                </a:lnTo>
                <a:lnTo>
                  <a:pt x="60" y="60"/>
                </a:lnTo>
                <a:lnTo>
                  <a:pt x="52" y="68"/>
                </a:lnTo>
                <a:lnTo>
                  <a:pt x="45" y="68"/>
                </a:lnTo>
                <a:lnTo>
                  <a:pt x="41" y="68"/>
                </a:lnTo>
                <a:lnTo>
                  <a:pt x="37" y="68"/>
                </a:lnTo>
                <a:lnTo>
                  <a:pt x="37" y="64"/>
                </a:lnTo>
                <a:lnTo>
                  <a:pt x="37" y="57"/>
                </a:lnTo>
                <a:close/>
                <a:moveTo>
                  <a:pt x="37" y="53"/>
                </a:moveTo>
                <a:lnTo>
                  <a:pt x="37" y="30"/>
                </a:lnTo>
                <a:lnTo>
                  <a:pt x="26" y="34"/>
                </a:lnTo>
                <a:lnTo>
                  <a:pt x="22" y="34"/>
                </a:lnTo>
                <a:lnTo>
                  <a:pt x="18" y="38"/>
                </a:lnTo>
                <a:lnTo>
                  <a:pt x="15" y="42"/>
                </a:lnTo>
                <a:lnTo>
                  <a:pt x="11" y="45"/>
                </a:lnTo>
                <a:lnTo>
                  <a:pt x="11" y="49"/>
                </a:lnTo>
                <a:lnTo>
                  <a:pt x="11" y="53"/>
                </a:lnTo>
                <a:lnTo>
                  <a:pt x="15" y="57"/>
                </a:lnTo>
                <a:lnTo>
                  <a:pt x="18" y="60"/>
                </a:lnTo>
                <a:lnTo>
                  <a:pt x="22" y="60"/>
                </a:lnTo>
                <a:lnTo>
                  <a:pt x="30" y="57"/>
                </a:lnTo>
                <a:lnTo>
                  <a:pt x="37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9" name="Freeform 114"/>
          <p:cNvSpPr>
            <a:spLocks/>
          </p:cNvSpPr>
          <p:nvPr/>
        </p:nvSpPr>
        <p:spPr bwMode="auto">
          <a:xfrm>
            <a:off x="6940550" y="5087938"/>
            <a:ext cx="69850" cy="223837"/>
          </a:xfrm>
          <a:custGeom>
            <a:avLst/>
            <a:gdLst>
              <a:gd name="T0" fmla="*/ 0 w 42"/>
              <a:gd name="T1" fmla="*/ 2147483647 h 135"/>
              <a:gd name="T2" fmla="*/ 0 w 42"/>
              <a:gd name="T3" fmla="*/ 0 h 135"/>
              <a:gd name="T4" fmla="*/ 2147483647 w 42"/>
              <a:gd name="T5" fmla="*/ 2147483647 h 135"/>
              <a:gd name="T6" fmla="*/ 2147483647 w 42"/>
              <a:gd name="T7" fmla="*/ 2147483647 h 135"/>
              <a:gd name="T8" fmla="*/ 2147483647 w 42"/>
              <a:gd name="T9" fmla="*/ 2147483647 h 135"/>
              <a:gd name="T10" fmla="*/ 2147483647 w 42"/>
              <a:gd name="T11" fmla="*/ 2147483647 h 135"/>
              <a:gd name="T12" fmla="*/ 2147483647 w 42"/>
              <a:gd name="T13" fmla="*/ 2147483647 h 135"/>
              <a:gd name="T14" fmla="*/ 2147483647 w 42"/>
              <a:gd name="T15" fmla="*/ 2147483647 h 135"/>
              <a:gd name="T16" fmla="*/ 2147483647 w 42"/>
              <a:gd name="T17" fmla="*/ 2147483647 h 135"/>
              <a:gd name="T18" fmla="*/ 2147483647 w 42"/>
              <a:gd name="T19" fmla="*/ 2147483647 h 135"/>
              <a:gd name="T20" fmla="*/ 2147483647 w 42"/>
              <a:gd name="T21" fmla="*/ 2147483647 h 135"/>
              <a:gd name="T22" fmla="*/ 2147483647 w 42"/>
              <a:gd name="T23" fmla="*/ 2147483647 h 135"/>
              <a:gd name="T24" fmla="*/ 2147483647 w 42"/>
              <a:gd name="T25" fmla="*/ 2147483647 h 135"/>
              <a:gd name="T26" fmla="*/ 0 w 42"/>
              <a:gd name="T27" fmla="*/ 2147483647 h 135"/>
              <a:gd name="T28" fmla="*/ 0 w 42"/>
              <a:gd name="T29" fmla="*/ 2147483647 h 135"/>
              <a:gd name="T30" fmla="*/ 2147483647 w 42"/>
              <a:gd name="T31" fmla="*/ 2147483647 h 135"/>
              <a:gd name="T32" fmla="*/ 2147483647 w 42"/>
              <a:gd name="T33" fmla="*/ 2147483647 h 135"/>
              <a:gd name="T34" fmla="*/ 2147483647 w 42"/>
              <a:gd name="T35" fmla="*/ 2147483647 h 135"/>
              <a:gd name="T36" fmla="*/ 2147483647 w 42"/>
              <a:gd name="T37" fmla="*/ 2147483647 h 135"/>
              <a:gd name="T38" fmla="*/ 2147483647 w 42"/>
              <a:gd name="T39" fmla="*/ 2147483647 h 135"/>
              <a:gd name="T40" fmla="*/ 2147483647 w 42"/>
              <a:gd name="T41" fmla="*/ 2147483647 h 135"/>
              <a:gd name="T42" fmla="*/ 2147483647 w 42"/>
              <a:gd name="T43" fmla="*/ 2147483647 h 135"/>
              <a:gd name="T44" fmla="*/ 2147483647 w 42"/>
              <a:gd name="T45" fmla="*/ 2147483647 h 135"/>
              <a:gd name="T46" fmla="*/ 2147483647 w 42"/>
              <a:gd name="T47" fmla="*/ 2147483647 h 135"/>
              <a:gd name="T48" fmla="*/ 2147483647 w 42"/>
              <a:gd name="T49" fmla="*/ 2147483647 h 135"/>
              <a:gd name="T50" fmla="*/ 2147483647 w 42"/>
              <a:gd name="T51" fmla="*/ 2147483647 h 135"/>
              <a:gd name="T52" fmla="*/ 2147483647 w 42"/>
              <a:gd name="T53" fmla="*/ 2147483647 h 135"/>
              <a:gd name="T54" fmla="*/ 2147483647 w 42"/>
              <a:gd name="T55" fmla="*/ 2147483647 h 135"/>
              <a:gd name="T56" fmla="*/ 0 w 42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2"/>
              <a:gd name="T88" fmla="*/ 0 h 135"/>
              <a:gd name="T89" fmla="*/ 42 w 42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2" h="135">
                <a:moveTo>
                  <a:pt x="0" y="4"/>
                </a:moveTo>
                <a:lnTo>
                  <a:pt x="0" y="0"/>
                </a:lnTo>
                <a:lnTo>
                  <a:pt x="12" y="7"/>
                </a:lnTo>
                <a:lnTo>
                  <a:pt x="19" y="15"/>
                </a:lnTo>
                <a:lnTo>
                  <a:pt x="30" y="26"/>
                </a:lnTo>
                <a:lnTo>
                  <a:pt x="38" y="41"/>
                </a:lnTo>
                <a:lnTo>
                  <a:pt x="42" y="52"/>
                </a:lnTo>
                <a:lnTo>
                  <a:pt x="42" y="67"/>
                </a:lnTo>
                <a:lnTo>
                  <a:pt x="42" y="82"/>
                </a:lnTo>
                <a:lnTo>
                  <a:pt x="38" y="97"/>
                </a:lnTo>
                <a:lnTo>
                  <a:pt x="30" y="109"/>
                </a:lnTo>
                <a:lnTo>
                  <a:pt x="23" y="120"/>
                </a:lnTo>
                <a:lnTo>
                  <a:pt x="12" y="131"/>
                </a:lnTo>
                <a:lnTo>
                  <a:pt x="0" y="135"/>
                </a:lnTo>
                <a:lnTo>
                  <a:pt x="0" y="131"/>
                </a:lnTo>
                <a:lnTo>
                  <a:pt x="12" y="127"/>
                </a:lnTo>
                <a:lnTo>
                  <a:pt x="15" y="120"/>
                </a:lnTo>
                <a:lnTo>
                  <a:pt x="23" y="109"/>
                </a:lnTo>
                <a:lnTo>
                  <a:pt x="27" y="97"/>
                </a:lnTo>
                <a:lnTo>
                  <a:pt x="27" y="86"/>
                </a:lnTo>
                <a:lnTo>
                  <a:pt x="30" y="71"/>
                </a:lnTo>
                <a:lnTo>
                  <a:pt x="27" y="56"/>
                </a:lnTo>
                <a:lnTo>
                  <a:pt x="27" y="41"/>
                </a:lnTo>
                <a:lnTo>
                  <a:pt x="23" y="34"/>
                </a:lnTo>
                <a:lnTo>
                  <a:pt x="23" y="26"/>
                </a:lnTo>
                <a:lnTo>
                  <a:pt x="19" y="22"/>
                </a:lnTo>
                <a:lnTo>
                  <a:pt x="15" y="15"/>
                </a:lnTo>
                <a:lnTo>
                  <a:pt x="8" y="11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0" name="Freeform 115"/>
          <p:cNvSpPr>
            <a:spLocks/>
          </p:cNvSpPr>
          <p:nvPr/>
        </p:nvSpPr>
        <p:spPr bwMode="auto">
          <a:xfrm>
            <a:off x="7775575" y="5094288"/>
            <a:ext cx="180975" cy="168275"/>
          </a:xfrm>
          <a:custGeom>
            <a:avLst/>
            <a:gdLst>
              <a:gd name="T0" fmla="*/ 0 w 109"/>
              <a:gd name="T1" fmla="*/ 0 h 101"/>
              <a:gd name="T2" fmla="*/ 2147483647 w 109"/>
              <a:gd name="T3" fmla="*/ 0 h 101"/>
              <a:gd name="T4" fmla="*/ 2147483647 w 109"/>
              <a:gd name="T5" fmla="*/ 2147483647 h 101"/>
              <a:gd name="T6" fmla="*/ 2147483647 w 109"/>
              <a:gd name="T7" fmla="*/ 2147483647 h 101"/>
              <a:gd name="T8" fmla="*/ 2147483647 w 109"/>
              <a:gd name="T9" fmla="*/ 2147483647 h 101"/>
              <a:gd name="T10" fmla="*/ 2147483647 w 109"/>
              <a:gd name="T11" fmla="*/ 2147483647 h 101"/>
              <a:gd name="T12" fmla="*/ 2147483647 w 109"/>
              <a:gd name="T13" fmla="*/ 2147483647 h 101"/>
              <a:gd name="T14" fmla="*/ 2147483647 w 109"/>
              <a:gd name="T15" fmla="*/ 2147483647 h 101"/>
              <a:gd name="T16" fmla="*/ 2147483647 w 109"/>
              <a:gd name="T17" fmla="*/ 2147483647 h 101"/>
              <a:gd name="T18" fmla="*/ 2147483647 w 109"/>
              <a:gd name="T19" fmla="*/ 0 h 101"/>
              <a:gd name="T20" fmla="*/ 2147483647 w 109"/>
              <a:gd name="T21" fmla="*/ 0 h 101"/>
              <a:gd name="T22" fmla="*/ 2147483647 w 109"/>
              <a:gd name="T23" fmla="*/ 2147483647 h 101"/>
              <a:gd name="T24" fmla="*/ 2147483647 w 109"/>
              <a:gd name="T25" fmla="*/ 2147483647 h 101"/>
              <a:gd name="T26" fmla="*/ 2147483647 w 109"/>
              <a:gd name="T27" fmla="*/ 2147483647 h 101"/>
              <a:gd name="T28" fmla="*/ 2147483647 w 109"/>
              <a:gd name="T29" fmla="*/ 2147483647 h 101"/>
              <a:gd name="T30" fmla="*/ 2147483647 w 109"/>
              <a:gd name="T31" fmla="*/ 2147483647 h 101"/>
              <a:gd name="T32" fmla="*/ 2147483647 w 109"/>
              <a:gd name="T33" fmla="*/ 2147483647 h 101"/>
              <a:gd name="T34" fmla="*/ 2147483647 w 109"/>
              <a:gd name="T35" fmla="*/ 2147483647 h 101"/>
              <a:gd name="T36" fmla="*/ 2147483647 w 109"/>
              <a:gd name="T37" fmla="*/ 2147483647 h 101"/>
              <a:gd name="T38" fmla="*/ 2147483647 w 109"/>
              <a:gd name="T39" fmla="*/ 2147483647 h 101"/>
              <a:gd name="T40" fmla="*/ 2147483647 w 109"/>
              <a:gd name="T41" fmla="*/ 2147483647 h 101"/>
              <a:gd name="T42" fmla="*/ 2147483647 w 109"/>
              <a:gd name="T43" fmla="*/ 2147483647 h 101"/>
              <a:gd name="T44" fmla="*/ 2147483647 w 109"/>
              <a:gd name="T45" fmla="*/ 2147483647 h 101"/>
              <a:gd name="T46" fmla="*/ 2147483647 w 109"/>
              <a:gd name="T47" fmla="*/ 2147483647 h 101"/>
              <a:gd name="T48" fmla="*/ 2147483647 w 109"/>
              <a:gd name="T49" fmla="*/ 2147483647 h 101"/>
              <a:gd name="T50" fmla="*/ 2147483647 w 109"/>
              <a:gd name="T51" fmla="*/ 2147483647 h 101"/>
              <a:gd name="T52" fmla="*/ 2147483647 w 109"/>
              <a:gd name="T53" fmla="*/ 2147483647 h 101"/>
              <a:gd name="T54" fmla="*/ 2147483647 w 109"/>
              <a:gd name="T55" fmla="*/ 2147483647 h 101"/>
              <a:gd name="T56" fmla="*/ 2147483647 w 109"/>
              <a:gd name="T57" fmla="*/ 2147483647 h 101"/>
              <a:gd name="T58" fmla="*/ 2147483647 w 109"/>
              <a:gd name="T59" fmla="*/ 2147483647 h 101"/>
              <a:gd name="T60" fmla="*/ 2147483647 w 109"/>
              <a:gd name="T61" fmla="*/ 2147483647 h 101"/>
              <a:gd name="T62" fmla="*/ 2147483647 w 109"/>
              <a:gd name="T63" fmla="*/ 2147483647 h 101"/>
              <a:gd name="T64" fmla="*/ 2147483647 w 109"/>
              <a:gd name="T65" fmla="*/ 2147483647 h 101"/>
              <a:gd name="T66" fmla="*/ 2147483647 w 109"/>
              <a:gd name="T67" fmla="*/ 2147483647 h 101"/>
              <a:gd name="T68" fmla="*/ 2147483647 w 109"/>
              <a:gd name="T69" fmla="*/ 2147483647 h 101"/>
              <a:gd name="T70" fmla="*/ 2147483647 w 109"/>
              <a:gd name="T71" fmla="*/ 2147483647 h 101"/>
              <a:gd name="T72" fmla="*/ 2147483647 w 109"/>
              <a:gd name="T73" fmla="*/ 2147483647 h 101"/>
              <a:gd name="T74" fmla="*/ 2147483647 w 109"/>
              <a:gd name="T75" fmla="*/ 2147483647 h 101"/>
              <a:gd name="T76" fmla="*/ 2147483647 w 109"/>
              <a:gd name="T77" fmla="*/ 2147483647 h 101"/>
              <a:gd name="T78" fmla="*/ 2147483647 w 109"/>
              <a:gd name="T79" fmla="*/ 2147483647 h 101"/>
              <a:gd name="T80" fmla="*/ 0 w 109"/>
              <a:gd name="T81" fmla="*/ 2147483647 h 101"/>
              <a:gd name="T82" fmla="*/ 0 w 109"/>
              <a:gd name="T83" fmla="*/ 0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9"/>
              <a:gd name="T127" fmla="*/ 0 h 101"/>
              <a:gd name="T128" fmla="*/ 109 w 109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9" h="101">
                <a:moveTo>
                  <a:pt x="0" y="0"/>
                </a:moveTo>
                <a:lnTo>
                  <a:pt x="26" y="0"/>
                </a:lnTo>
                <a:lnTo>
                  <a:pt x="90" y="78"/>
                </a:lnTo>
                <a:lnTo>
                  <a:pt x="90" y="18"/>
                </a:lnTo>
                <a:lnTo>
                  <a:pt x="90" y="11"/>
                </a:lnTo>
                <a:lnTo>
                  <a:pt x="86" y="7"/>
                </a:lnTo>
                <a:lnTo>
                  <a:pt x="83" y="3"/>
                </a:lnTo>
                <a:lnTo>
                  <a:pt x="79" y="3"/>
                </a:lnTo>
                <a:lnTo>
                  <a:pt x="75" y="3"/>
                </a:lnTo>
                <a:lnTo>
                  <a:pt x="75" y="0"/>
                </a:lnTo>
                <a:lnTo>
                  <a:pt x="109" y="0"/>
                </a:lnTo>
                <a:lnTo>
                  <a:pt x="109" y="3"/>
                </a:lnTo>
                <a:lnTo>
                  <a:pt x="105" y="3"/>
                </a:lnTo>
                <a:lnTo>
                  <a:pt x="101" y="3"/>
                </a:lnTo>
                <a:lnTo>
                  <a:pt x="98" y="7"/>
                </a:lnTo>
                <a:lnTo>
                  <a:pt x="98" y="11"/>
                </a:lnTo>
                <a:lnTo>
                  <a:pt x="94" y="18"/>
                </a:lnTo>
                <a:lnTo>
                  <a:pt x="94" y="101"/>
                </a:lnTo>
                <a:lnTo>
                  <a:pt x="26" y="22"/>
                </a:lnTo>
                <a:lnTo>
                  <a:pt x="26" y="82"/>
                </a:lnTo>
                <a:lnTo>
                  <a:pt x="26" y="93"/>
                </a:lnTo>
                <a:lnTo>
                  <a:pt x="30" y="97"/>
                </a:lnTo>
                <a:lnTo>
                  <a:pt x="34" y="97"/>
                </a:lnTo>
                <a:lnTo>
                  <a:pt x="38" y="101"/>
                </a:lnTo>
                <a:lnTo>
                  <a:pt x="41" y="101"/>
                </a:lnTo>
                <a:lnTo>
                  <a:pt x="8" y="101"/>
                </a:lnTo>
                <a:lnTo>
                  <a:pt x="11" y="101"/>
                </a:lnTo>
                <a:lnTo>
                  <a:pt x="15" y="97"/>
                </a:lnTo>
                <a:lnTo>
                  <a:pt x="19" y="93"/>
                </a:lnTo>
                <a:lnTo>
                  <a:pt x="19" y="90"/>
                </a:lnTo>
                <a:lnTo>
                  <a:pt x="19" y="82"/>
                </a:lnTo>
                <a:lnTo>
                  <a:pt x="19" y="15"/>
                </a:lnTo>
                <a:lnTo>
                  <a:pt x="15" y="11"/>
                </a:lnTo>
                <a:lnTo>
                  <a:pt x="15" y="7"/>
                </a:lnTo>
                <a:lnTo>
                  <a:pt x="11" y="7"/>
                </a:lnTo>
                <a:lnTo>
                  <a:pt x="8" y="3"/>
                </a:lnTo>
                <a:lnTo>
                  <a:pt x="4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1" name="Freeform 116"/>
          <p:cNvSpPr>
            <a:spLocks/>
          </p:cNvSpPr>
          <p:nvPr/>
        </p:nvSpPr>
        <p:spPr bwMode="auto">
          <a:xfrm>
            <a:off x="7956550" y="5094288"/>
            <a:ext cx="180975" cy="168275"/>
          </a:xfrm>
          <a:custGeom>
            <a:avLst/>
            <a:gdLst>
              <a:gd name="T0" fmla="*/ 0 w 109"/>
              <a:gd name="T1" fmla="*/ 0 h 101"/>
              <a:gd name="T2" fmla="*/ 2147483647 w 109"/>
              <a:gd name="T3" fmla="*/ 0 h 101"/>
              <a:gd name="T4" fmla="*/ 2147483647 w 109"/>
              <a:gd name="T5" fmla="*/ 2147483647 h 101"/>
              <a:gd name="T6" fmla="*/ 2147483647 w 109"/>
              <a:gd name="T7" fmla="*/ 2147483647 h 101"/>
              <a:gd name="T8" fmla="*/ 2147483647 w 109"/>
              <a:gd name="T9" fmla="*/ 2147483647 h 101"/>
              <a:gd name="T10" fmla="*/ 2147483647 w 109"/>
              <a:gd name="T11" fmla="*/ 2147483647 h 101"/>
              <a:gd name="T12" fmla="*/ 2147483647 w 109"/>
              <a:gd name="T13" fmla="*/ 2147483647 h 101"/>
              <a:gd name="T14" fmla="*/ 2147483647 w 109"/>
              <a:gd name="T15" fmla="*/ 2147483647 h 101"/>
              <a:gd name="T16" fmla="*/ 2147483647 w 109"/>
              <a:gd name="T17" fmla="*/ 2147483647 h 101"/>
              <a:gd name="T18" fmla="*/ 2147483647 w 109"/>
              <a:gd name="T19" fmla="*/ 0 h 101"/>
              <a:gd name="T20" fmla="*/ 2147483647 w 109"/>
              <a:gd name="T21" fmla="*/ 0 h 101"/>
              <a:gd name="T22" fmla="*/ 2147483647 w 109"/>
              <a:gd name="T23" fmla="*/ 2147483647 h 101"/>
              <a:gd name="T24" fmla="*/ 2147483647 w 109"/>
              <a:gd name="T25" fmla="*/ 2147483647 h 101"/>
              <a:gd name="T26" fmla="*/ 2147483647 w 109"/>
              <a:gd name="T27" fmla="*/ 2147483647 h 101"/>
              <a:gd name="T28" fmla="*/ 2147483647 w 109"/>
              <a:gd name="T29" fmla="*/ 2147483647 h 101"/>
              <a:gd name="T30" fmla="*/ 2147483647 w 109"/>
              <a:gd name="T31" fmla="*/ 2147483647 h 101"/>
              <a:gd name="T32" fmla="*/ 2147483647 w 109"/>
              <a:gd name="T33" fmla="*/ 2147483647 h 101"/>
              <a:gd name="T34" fmla="*/ 2147483647 w 109"/>
              <a:gd name="T35" fmla="*/ 2147483647 h 101"/>
              <a:gd name="T36" fmla="*/ 2147483647 w 109"/>
              <a:gd name="T37" fmla="*/ 2147483647 h 101"/>
              <a:gd name="T38" fmla="*/ 2147483647 w 109"/>
              <a:gd name="T39" fmla="*/ 2147483647 h 101"/>
              <a:gd name="T40" fmla="*/ 2147483647 w 109"/>
              <a:gd name="T41" fmla="*/ 2147483647 h 101"/>
              <a:gd name="T42" fmla="*/ 2147483647 w 109"/>
              <a:gd name="T43" fmla="*/ 2147483647 h 101"/>
              <a:gd name="T44" fmla="*/ 2147483647 w 109"/>
              <a:gd name="T45" fmla="*/ 2147483647 h 101"/>
              <a:gd name="T46" fmla="*/ 2147483647 w 109"/>
              <a:gd name="T47" fmla="*/ 2147483647 h 101"/>
              <a:gd name="T48" fmla="*/ 2147483647 w 109"/>
              <a:gd name="T49" fmla="*/ 2147483647 h 101"/>
              <a:gd name="T50" fmla="*/ 2147483647 w 109"/>
              <a:gd name="T51" fmla="*/ 2147483647 h 101"/>
              <a:gd name="T52" fmla="*/ 2147483647 w 109"/>
              <a:gd name="T53" fmla="*/ 2147483647 h 101"/>
              <a:gd name="T54" fmla="*/ 2147483647 w 109"/>
              <a:gd name="T55" fmla="*/ 2147483647 h 101"/>
              <a:gd name="T56" fmla="*/ 2147483647 w 109"/>
              <a:gd name="T57" fmla="*/ 2147483647 h 101"/>
              <a:gd name="T58" fmla="*/ 2147483647 w 109"/>
              <a:gd name="T59" fmla="*/ 2147483647 h 101"/>
              <a:gd name="T60" fmla="*/ 2147483647 w 109"/>
              <a:gd name="T61" fmla="*/ 2147483647 h 101"/>
              <a:gd name="T62" fmla="*/ 2147483647 w 109"/>
              <a:gd name="T63" fmla="*/ 2147483647 h 101"/>
              <a:gd name="T64" fmla="*/ 2147483647 w 109"/>
              <a:gd name="T65" fmla="*/ 2147483647 h 101"/>
              <a:gd name="T66" fmla="*/ 2147483647 w 109"/>
              <a:gd name="T67" fmla="*/ 2147483647 h 101"/>
              <a:gd name="T68" fmla="*/ 2147483647 w 109"/>
              <a:gd name="T69" fmla="*/ 2147483647 h 101"/>
              <a:gd name="T70" fmla="*/ 2147483647 w 109"/>
              <a:gd name="T71" fmla="*/ 2147483647 h 101"/>
              <a:gd name="T72" fmla="*/ 2147483647 w 109"/>
              <a:gd name="T73" fmla="*/ 2147483647 h 101"/>
              <a:gd name="T74" fmla="*/ 2147483647 w 109"/>
              <a:gd name="T75" fmla="*/ 2147483647 h 101"/>
              <a:gd name="T76" fmla="*/ 2147483647 w 109"/>
              <a:gd name="T77" fmla="*/ 2147483647 h 101"/>
              <a:gd name="T78" fmla="*/ 2147483647 w 109"/>
              <a:gd name="T79" fmla="*/ 2147483647 h 101"/>
              <a:gd name="T80" fmla="*/ 0 w 109"/>
              <a:gd name="T81" fmla="*/ 2147483647 h 101"/>
              <a:gd name="T82" fmla="*/ 0 w 109"/>
              <a:gd name="T83" fmla="*/ 0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9"/>
              <a:gd name="T127" fmla="*/ 0 h 101"/>
              <a:gd name="T128" fmla="*/ 109 w 109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9" h="101">
                <a:moveTo>
                  <a:pt x="0" y="0"/>
                </a:moveTo>
                <a:lnTo>
                  <a:pt x="26" y="0"/>
                </a:lnTo>
                <a:lnTo>
                  <a:pt x="90" y="78"/>
                </a:lnTo>
                <a:lnTo>
                  <a:pt x="90" y="18"/>
                </a:lnTo>
                <a:lnTo>
                  <a:pt x="86" y="11"/>
                </a:lnTo>
                <a:lnTo>
                  <a:pt x="86" y="7"/>
                </a:lnTo>
                <a:lnTo>
                  <a:pt x="82" y="3"/>
                </a:lnTo>
                <a:lnTo>
                  <a:pt x="79" y="3"/>
                </a:lnTo>
                <a:lnTo>
                  <a:pt x="75" y="3"/>
                </a:lnTo>
                <a:lnTo>
                  <a:pt x="75" y="0"/>
                </a:lnTo>
                <a:lnTo>
                  <a:pt x="109" y="0"/>
                </a:lnTo>
                <a:lnTo>
                  <a:pt x="109" y="3"/>
                </a:lnTo>
                <a:lnTo>
                  <a:pt x="105" y="3"/>
                </a:lnTo>
                <a:lnTo>
                  <a:pt x="101" y="3"/>
                </a:lnTo>
                <a:lnTo>
                  <a:pt x="97" y="7"/>
                </a:lnTo>
                <a:lnTo>
                  <a:pt x="94" y="11"/>
                </a:lnTo>
                <a:lnTo>
                  <a:pt x="94" y="18"/>
                </a:lnTo>
                <a:lnTo>
                  <a:pt x="94" y="101"/>
                </a:lnTo>
                <a:lnTo>
                  <a:pt x="90" y="101"/>
                </a:lnTo>
                <a:lnTo>
                  <a:pt x="26" y="22"/>
                </a:lnTo>
                <a:lnTo>
                  <a:pt x="26" y="82"/>
                </a:lnTo>
                <a:lnTo>
                  <a:pt x="26" y="93"/>
                </a:lnTo>
                <a:lnTo>
                  <a:pt x="26" y="97"/>
                </a:lnTo>
                <a:lnTo>
                  <a:pt x="30" y="97"/>
                </a:lnTo>
                <a:lnTo>
                  <a:pt x="37" y="101"/>
                </a:lnTo>
                <a:lnTo>
                  <a:pt x="41" y="101"/>
                </a:lnTo>
                <a:lnTo>
                  <a:pt x="4" y="101"/>
                </a:lnTo>
                <a:lnTo>
                  <a:pt x="7" y="101"/>
                </a:lnTo>
                <a:lnTo>
                  <a:pt x="15" y="97"/>
                </a:lnTo>
                <a:lnTo>
                  <a:pt x="19" y="93"/>
                </a:lnTo>
                <a:lnTo>
                  <a:pt x="19" y="90"/>
                </a:lnTo>
                <a:lnTo>
                  <a:pt x="19" y="82"/>
                </a:lnTo>
                <a:lnTo>
                  <a:pt x="19" y="15"/>
                </a:lnTo>
                <a:lnTo>
                  <a:pt x="15" y="11"/>
                </a:lnTo>
                <a:lnTo>
                  <a:pt x="11" y="7"/>
                </a:lnTo>
                <a:lnTo>
                  <a:pt x="7" y="3"/>
                </a:lnTo>
                <a:lnTo>
                  <a:pt x="4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2" name="Freeform 117"/>
          <p:cNvSpPr>
            <a:spLocks/>
          </p:cNvSpPr>
          <p:nvPr/>
        </p:nvSpPr>
        <p:spPr bwMode="auto">
          <a:xfrm>
            <a:off x="8150225" y="5087938"/>
            <a:ext cx="66675" cy="223837"/>
          </a:xfrm>
          <a:custGeom>
            <a:avLst/>
            <a:gdLst>
              <a:gd name="T0" fmla="*/ 2147483647 w 41"/>
              <a:gd name="T1" fmla="*/ 2147483647 h 135"/>
              <a:gd name="T2" fmla="*/ 2147483647 w 41"/>
              <a:gd name="T3" fmla="*/ 2147483647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0 w 41"/>
              <a:gd name="T13" fmla="*/ 2147483647 h 135"/>
              <a:gd name="T14" fmla="*/ 0 w 41"/>
              <a:gd name="T15" fmla="*/ 2147483647 h 135"/>
              <a:gd name="T16" fmla="*/ 0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2147483647 w 41"/>
              <a:gd name="T27" fmla="*/ 0 h 135"/>
              <a:gd name="T28" fmla="*/ 2147483647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2147483647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41" y="131"/>
                </a:moveTo>
                <a:lnTo>
                  <a:pt x="41" y="135"/>
                </a:lnTo>
                <a:lnTo>
                  <a:pt x="30" y="131"/>
                </a:lnTo>
                <a:lnTo>
                  <a:pt x="23" y="124"/>
                </a:lnTo>
                <a:lnTo>
                  <a:pt x="11" y="112"/>
                </a:lnTo>
                <a:lnTo>
                  <a:pt x="8" y="97"/>
                </a:lnTo>
                <a:lnTo>
                  <a:pt x="0" y="82"/>
                </a:lnTo>
                <a:lnTo>
                  <a:pt x="0" y="67"/>
                </a:lnTo>
                <a:lnTo>
                  <a:pt x="0" y="56"/>
                </a:lnTo>
                <a:lnTo>
                  <a:pt x="4" y="41"/>
                </a:lnTo>
                <a:lnTo>
                  <a:pt x="11" y="30"/>
                </a:lnTo>
                <a:lnTo>
                  <a:pt x="19" y="19"/>
                </a:lnTo>
                <a:lnTo>
                  <a:pt x="30" y="7"/>
                </a:lnTo>
                <a:lnTo>
                  <a:pt x="41" y="0"/>
                </a:lnTo>
                <a:lnTo>
                  <a:pt x="41" y="4"/>
                </a:lnTo>
                <a:lnTo>
                  <a:pt x="34" y="11"/>
                </a:lnTo>
                <a:lnTo>
                  <a:pt x="26" y="19"/>
                </a:lnTo>
                <a:lnTo>
                  <a:pt x="19" y="26"/>
                </a:lnTo>
                <a:lnTo>
                  <a:pt x="19" y="41"/>
                </a:lnTo>
                <a:lnTo>
                  <a:pt x="15" y="52"/>
                </a:lnTo>
                <a:lnTo>
                  <a:pt x="15" y="67"/>
                </a:lnTo>
                <a:lnTo>
                  <a:pt x="15" y="82"/>
                </a:lnTo>
                <a:lnTo>
                  <a:pt x="15" y="94"/>
                </a:lnTo>
                <a:lnTo>
                  <a:pt x="19" y="105"/>
                </a:lnTo>
                <a:lnTo>
                  <a:pt x="23" y="112"/>
                </a:lnTo>
                <a:lnTo>
                  <a:pt x="26" y="116"/>
                </a:lnTo>
                <a:lnTo>
                  <a:pt x="30" y="124"/>
                </a:lnTo>
                <a:lnTo>
                  <a:pt x="34" y="127"/>
                </a:lnTo>
                <a:lnTo>
                  <a:pt x="41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3" name="Freeform 118"/>
          <p:cNvSpPr>
            <a:spLocks noEditPoints="1"/>
          </p:cNvSpPr>
          <p:nvPr/>
        </p:nvSpPr>
        <p:spPr bwMode="auto">
          <a:xfrm>
            <a:off x="8224838" y="5087938"/>
            <a:ext cx="112712" cy="174625"/>
          </a:xfrm>
          <a:custGeom>
            <a:avLst/>
            <a:gdLst>
              <a:gd name="T0" fmla="*/ 2147483647 w 68"/>
              <a:gd name="T1" fmla="*/ 2147483647 h 105"/>
              <a:gd name="T2" fmla="*/ 2147483647 w 68"/>
              <a:gd name="T3" fmla="*/ 2147483647 h 105"/>
              <a:gd name="T4" fmla="*/ 2147483647 w 68"/>
              <a:gd name="T5" fmla="*/ 2147483647 h 105"/>
              <a:gd name="T6" fmla="*/ 2147483647 w 68"/>
              <a:gd name="T7" fmla="*/ 2147483647 h 105"/>
              <a:gd name="T8" fmla="*/ 2147483647 w 68"/>
              <a:gd name="T9" fmla="*/ 2147483647 h 105"/>
              <a:gd name="T10" fmla="*/ 2147483647 w 68"/>
              <a:gd name="T11" fmla="*/ 2147483647 h 105"/>
              <a:gd name="T12" fmla="*/ 2147483647 w 68"/>
              <a:gd name="T13" fmla="*/ 2147483647 h 105"/>
              <a:gd name="T14" fmla="*/ 2147483647 w 68"/>
              <a:gd name="T15" fmla="*/ 2147483647 h 105"/>
              <a:gd name="T16" fmla="*/ 2147483647 w 68"/>
              <a:gd name="T17" fmla="*/ 2147483647 h 105"/>
              <a:gd name="T18" fmla="*/ 2147483647 w 68"/>
              <a:gd name="T19" fmla="*/ 2147483647 h 105"/>
              <a:gd name="T20" fmla="*/ 2147483647 w 68"/>
              <a:gd name="T21" fmla="*/ 2147483647 h 105"/>
              <a:gd name="T22" fmla="*/ 2147483647 w 68"/>
              <a:gd name="T23" fmla="*/ 2147483647 h 105"/>
              <a:gd name="T24" fmla="*/ 2147483647 w 68"/>
              <a:gd name="T25" fmla="*/ 2147483647 h 105"/>
              <a:gd name="T26" fmla="*/ 2147483647 w 68"/>
              <a:gd name="T27" fmla="*/ 2147483647 h 105"/>
              <a:gd name="T28" fmla="*/ 2147483647 w 68"/>
              <a:gd name="T29" fmla="*/ 2147483647 h 105"/>
              <a:gd name="T30" fmla="*/ 2147483647 w 68"/>
              <a:gd name="T31" fmla="*/ 2147483647 h 105"/>
              <a:gd name="T32" fmla="*/ 2147483647 w 68"/>
              <a:gd name="T33" fmla="*/ 2147483647 h 105"/>
              <a:gd name="T34" fmla="*/ 2147483647 w 68"/>
              <a:gd name="T35" fmla="*/ 2147483647 h 105"/>
              <a:gd name="T36" fmla="*/ 2147483647 w 68"/>
              <a:gd name="T37" fmla="*/ 2147483647 h 105"/>
              <a:gd name="T38" fmla="*/ 2147483647 w 68"/>
              <a:gd name="T39" fmla="*/ 2147483647 h 105"/>
              <a:gd name="T40" fmla="*/ 2147483647 w 68"/>
              <a:gd name="T41" fmla="*/ 2147483647 h 105"/>
              <a:gd name="T42" fmla="*/ 2147483647 w 68"/>
              <a:gd name="T43" fmla="*/ 2147483647 h 105"/>
              <a:gd name="T44" fmla="*/ 2147483647 w 68"/>
              <a:gd name="T45" fmla="*/ 2147483647 h 105"/>
              <a:gd name="T46" fmla="*/ 2147483647 w 68"/>
              <a:gd name="T47" fmla="*/ 2147483647 h 105"/>
              <a:gd name="T48" fmla="*/ 2147483647 w 68"/>
              <a:gd name="T49" fmla="*/ 2147483647 h 105"/>
              <a:gd name="T50" fmla="*/ 0 w 68"/>
              <a:gd name="T51" fmla="*/ 2147483647 h 105"/>
              <a:gd name="T52" fmla="*/ 0 w 68"/>
              <a:gd name="T53" fmla="*/ 2147483647 h 105"/>
              <a:gd name="T54" fmla="*/ 2147483647 w 68"/>
              <a:gd name="T55" fmla="*/ 0 h 105"/>
              <a:gd name="T56" fmla="*/ 2147483647 w 68"/>
              <a:gd name="T57" fmla="*/ 0 h 105"/>
              <a:gd name="T58" fmla="*/ 2147483647 w 68"/>
              <a:gd name="T59" fmla="*/ 2147483647 h 105"/>
              <a:gd name="T60" fmla="*/ 2147483647 w 68"/>
              <a:gd name="T61" fmla="*/ 2147483647 h 105"/>
              <a:gd name="T62" fmla="*/ 2147483647 w 68"/>
              <a:gd name="T63" fmla="*/ 2147483647 h 105"/>
              <a:gd name="T64" fmla="*/ 2147483647 w 68"/>
              <a:gd name="T65" fmla="*/ 2147483647 h 105"/>
              <a:gd name="T66" fmla="*/ 2147483647 w 68"/>
              <a:gd name="T67" fmla="*/ 2147483647 h 105"/>
              <a:gd name="T68" fmla="*/ 2147483647 w 68"/>
              <a:gd name="T69" fmla="*/ 2147483647 h 105"/>
              <a:gd name="T70" fmla="*/ 2147483647 w 68"/>
              <a:gd name="T71" fmla="*/ 2147483647 h 105"/>
              <a:gd name="T72" fmla="*/ 2147483647 w 68"/>
              <a:gd name="T73" fmla="*/ 2147483647 h 105"/>
              <a:gd name="T74" fmla="*/ 2147483647 w 68"/>
              <a:gd name="T75" fmla="*/ 2147483647 h 105"/>
              <a:gd name="T76" fmla="*/ 2147483647 w 68"/>
              <a:gd name="T77" fmla="*/ 2147483647 h 105"/>
              <a:gd name="T78" fmla="*/ 2147483647 w 68"/>
              <a:gd name="T79" fmla="*/ 2147483647 h 105"/>
              <a:gd name="T80" fmla="*/ 2147483647 w 68"/>
              <a:gd name="T81" fmla="*/ 2147483647 h 105"/>
              <a:gd name="T82" fmla="*/ 2147483647 w 68"/>
              <a:gd name="T83" fmla="*/ 2147483647 h 105"/>
              <a:gd name="T84" fmla="*/ 2147483647 w 68"/>
              <a:gd name="T85" fmla="*/ 2147483647 h 105"/>
              <a:gd name="T86" fmla="*/ 2147483647 w 68"/>
              <a:gd name="T87" fmla="*/ 2147483647 h 105"/>
              <a:gd name="T88" fmla="*/ 2147483647 w 68"/>
              <a:gd name="T89" fmla="*/ 2147483647 h 105"/>
              <a:gd name="T90" fmla="*/ 2147483647 w 68"/>
              <a:gd name="T91" fmla="*/ 2147483647 h 105"/>
              <a:gd name="T92" fmla="*/ 2147483647 w 68"/>
              <a:gd name="T93" fmla="*/ 2147483647 h 105"/>
              <a:gd name="T94" fmla="*/ 2147483647 w 68"/>
              <a:gd name="T95" fmla="*/ 2147483647 h 10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8"/>
              <a:gd name="T145" fmla="*/ 0 h 105"/>
              <a:gd name="T146" fmla="*/ 68 w 68"/>
              <a:gd name="T147" fmla="*/ 105 h 10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8" h="105">
                <a:moveTo>
                  <a:pt x="23" y="49"/>
                </a:moveTo>
                <a:lnTo>
                  <a:pt x="30" y="41"/>
                </a:lnTo>
                <a:lnTo>
                  <a:pt x="38" y="37"/>
                </a:lnTo>
                <a:lnTo>
                  <a:pt x="45" y="37"/>
                </a:lnTo>
                <a:lnTo>
                  <a:pt x="53" y="37"/>
                </a:lnTo>
                <a:lnTo>
                  <a:pt x="60" y="45"/>
                </a:lnTo>
                <a:lnTo>
                  <a:pt x="68" y="56"/>
                </a:lnTo>
                <a:lnTo>
                  <a:pt x="68" y="67"/>
                </a:lnTo>
                <a:lnTo>
                  <a:pt x="68" y="79"/>
                </a:lnTo>
                <a:lnTo>
                  <a:pt x="64" y="90"/>
                </a:lnTo>
                <a:lnTo>
                  <a:pt x="56" y="97"/>
                </a:lnTo>
                <a:lnTo>
                  <a:pt x="45" y="105"/>
                </a:lnTo>
                <a:lnTo>
                  <a:pt x="34" y="105"/>
                </a:lnTo>
                <a:lnTo>
                  <a:pt x="30" y="105"/>
                </a:lnTo>
                <a:lnTo>
                  <a:pt x="23" y="105"/>
                </a:lnTo>
                <a:lnTo>
                  <a:pt x="15" y="101"/>
                </a:lnTo>
                <a:lnTo>
                  <a:pt x="11" y="97"/>
                </a:lnTo>
                <a:lnTo>
                  <a:pt x="11" y="30"/>
                </a:lnTo>
                <a:lnTo>
                  <a:pt x="11" y="19"/>
                </a:lnTo>
                <a:lnTo>
                  <a:pt x="8" y="15"/>
                </a:lnTo>
                <a:lnTo>
                  <a:pt x="8" y="11"/>
                </a:lnTo>
                <a:lnTo>
                  <a:pt x="8" y="7"/>
                </a:lnTo>
                <a:lnTo>
                  <a:pt x="4" y="7"/>
                </a:lnTo>
                <a:lnTo>
                  <a:pt x="0" y="11"/>
                </a:lnTo>
                <a:lnTo>
                  <a:pt x="0" y="7"/>
                </a:lnTo>
                <a:lnTo>
                  <a:pt x="19" y="0"/>
                </a:lnTo>
                <a:lnTo>
                  <a:pt x="23" y="0"/>
                </a:lnTo>
                <a:lnTo>
                  <a:pt x="23" y="49"/>
                </a:lnTo>
                <a:close/>
                <a:moveTo>
                  <a:pt x="23" y="56"/>
                </a:moveTo>
                <a:lnTo>
                  <a:pt x="23" y="94"/>
                </a:lnTo>
                <a:lnTo>
                  <a:pt x="26" y="97"/>
                </a:lnTo>
                <a:lnTo>
                  <a:pt x="30" y="101"/>
                </a:lnTo>
                <a:lnTo>
                  <a:pt x="34" y="101"/>
                </a:lnTo>
                <a:lnTo>
                  <a:pt x="38" y="101"/>
                </a:lnTo>
                <a:lnTo>
                  <a:pt x="45" y="101"/>
                </a:lnTo>
                <a:lnTo>
                  <a:pt x="53" y="94"/>
                </a:lnTo>
                <a:lnTo>
                  <a:pt x="56" y="86"/>
                </a:lnTo>
                <a:lnTo>
                  <a:pt x="56" y="75"/>
                </a:lnTo>
                <a:lnTo>
                  <a:pt x="56" y="64"/>
                </a:lnTo>
                <a:lnTo>
                  <a:pt x="53" y="52"/>
                </a:lnTo>
                <a:lnTo>
                  <a:pt x="45" y="49"/>
                </a:lnTo>
                <a:lnTo>
                  <a:pt x="38" y="49"/>
                </a:lnTo>
                <a:lnTo>
                  <a:pt x="34" y="49"/>
                </a:lnTo>
                <a:lnTo>
                  <a:pt x="30" y="49"/>
                </a:lnTo>
                <a:lnTo>
                  <a:pt x="26" y="52"/>
                </a:lnTo>
                <a:lnTo>
                  <a:pt x="23" y="5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4" name="Freeform 119"/>
          <p:cNvSpPr>
            <a:spLocks noEditPoints="1"/>
          </p:cNvSpPr>
          <p:nvPr/>
        </p:nvSpPr>
        <p:spPr bwMode="auto">
          <a:xfrm>
            <a:off x="8355013" y="5087938"/>
            <a:ext cx="57150" cy="174625"/>
          </a:xfrm>
          <a:custGeom>
            <a:avLst/>
            <a:gdLst>
              <a:gd name="T0" fmla="*/ 2147483647 w 34"/>
              <a:gd name="T1" fmla="*/ 0 h 105"/>
              <a:gd name="T2" fmla="*/ 2147483647 w 34"/>
              <a:gd name="T3" fmla="*/ 0 h 105"/>
              <a:gd name="T4" fmla="*/ 2147483647 w 34"/>
              <a:gd name="T5" fmla="*/ 2147483647 h 105"/>
              <a:gd name="T6" fmla="*/ 2147483647 w 34"/>
              <a:gd name="T7" fmla="*/ 2147483647 h 105"/>
              <a:gd name="T8" fmla="*/ 2147483647 w 34"/>
              <a:gd name="T9" fmla="*/ 2147483647 h 105"/>
              <a:gd name="T10" fmla="*/ 2147483647 w 34"/>
              <a:gd name="T11" fmla="*/ 2147483647 h 105"/>
              <a:gd name="T12" fmla="*/ 2147483647 w 34"/>
              <a:gd name="T13" fmla="*/ 2147483647 h 105"/>
              <a:gd name="T14" fmla="*/ 2147483647 w 34"/>
              <a:gd name="T15" fmla="*/ 2147483647 h 105"/>
              <a:gd name="T16" fmla="*/ 2147483647 w 34"/>
              <a:gd name="T17" fmla="*/ 2147483647 h 105"/>
              <a:gd name="T18" fmla="*/ 2147483647 w 34"/>
              <a:gd name="T19" fmla="*/ 2147483647 h 105"/>
              <a:gd name="T20" fmla="*/ 2147483647 w 34"/>
              <a:gd name="T21" fmla="*/ 2147483647 h 105"/>
              <a:gd name="T22" fmla="*/ 2147483647 w 34"/>
              <a:gd name="T23" fmla="*/ 2147483647 h 105"/>
              <a:gd name="T24" fmla="*/ 2147483647 w 34"/>
              <a:gd name="T25" fmla="*/ 2147483647 h 105"/>
              <a:gd name="T26" fmla="*/ 2147483647 w 34"/>
              <a:gd name="T27" fmla="*/ 2147483647 h 105"/>
              <a:gd name="T28" fmla="*/ 2147483647 w 34"/>
              <a:gd name="T29" fmla="*/ 2147483647 h 105"/>
              <a:gd name="T30" fmla="*/ 2147483647 w 34"/>
              <a:gd name="T31" fmla="*/ 0 h 105"/>
              <a:gd name="T32" fmla="*/ 2147483647 w 34"/>
              <a:gd name="T33" fmla="*/ 0 h 105"/>
              <a:gd name="T34" fmla="*/ 2147483647 w 34"/>
              <a:gd name="T35" fmla="*/ 2147483647 h 105"/>
              <a:gd name="T36" fmla="*/ 2147483647 w 34"/>
              <a:gd name="T37" fmla="*/ 2147483647 h 105"/>
              <a:gd name="T38" fmla="*/ 2147483647 w 34"/>
              <a:gd name="T39" fmla="*/ 2147483647 h 105"/>
              <a:gd name="T40" fmla="*/ 2147483647 w 34"/>
              <a:gd name="T41" fmla="*/ 2147483647 h 105"/>
              <a:gd name="T42" fmla="*/ 2147483647 w 34"/>
              <a:gd name="T43" fmla="*/ 2147483647 h 105"/>
              <a:gd name="T44" fmla="*/ 2147483647 w 34"/>
              <a:gd name="T45" fmla="*/ 2147483647 h 105"/>
              <a:gd name="T46" fmla="*/ 2147483647 w 34"/>
              <a:gd name="T47" fmla="*/ 2147483647 h 105"/>
              <a:gd name="T48" fmla="*/ 2147483647 w 34"/>
              <a:gd name="T49" fmla="*/ 2147483647 h 105"/>
              <a:gd name="T50" fmla="*/ 2147483647 w 34"/>
              <a:gd name="T51" fmla="*/ 2147483647 h 105"/>
              <a:gd name="T52" fmla="*/ 0 w 34"/>
              <a:gd name="T53" fmla="*/ 2147483647 h 105"/>
              <a:gd name="T54" fmla="*/ 0 w 34"/>
              <a:gd name="T55" fmla="*/ 2147483647 h 105"/>
              <a:gd name="T56" fmla="*/ 2147483647 w 34"/>
              <a:gd name="T57" fmla="*/ 2147483647 h 105"/>
              <a:gd name="T58" fmla="*/ 2147483647 w 34"/>
              <a:gd name="T59" fmla="*/ 2147483647 h 105"/>
              <a:gd name="T60" fmla="*/ 2147483647 w 34"/>
              <a:gd name="T61" fmla="*/ 2147483647 h 105"/>
              <a:gd name="T62" fmla="*/ 2147483647 w 34"/>
              <a:gd name="T63" fmla="*/ 2147483647 h 105"/>
              <a:gd name="T64" fmla="*/ 2147483647 w 34"/>
              <a:gd name="T65" fmla="*/ 2147483647 h 105"/>
              <a:gd name="T66" fmla="*/ 2147483647 w 34"/>
              <a:gd name="T67" fmla="*/ 2147483647 h 105"/>
              <a:gd name="T68" fmla="*/ 2147483647 w 34"/>
              <a:gd name="T69" fmla="*/ 2147483647 h 105"/>
              <a:gd name="T70" fmla="*/ 2147483647 w 34"/>
              <a:gd name="T71" fmla="*/ 2147483647 h 105"/>
              <a:gd name="T72" fmla="*/ 2147483647 w 34"/>
              <a:gd name="T73" fmla="*/ 2147483647 h 105"/>
              <a:gd name="T74" fmla="*/ 2147483647 w 34"/>
              <a:gd name="T75" fmla="*/ 2147483647 h 105"/>
              <a:gd name="T76" fmla="*/ 2147483647 w 34"/>
              <a:gd name="T77" fmla="*/ 2147483647 h 105"/>
              <a:gd name="T78" fmla="*/ 2147483647 w 34"/>
              <a:gd name="T79" fmla="*/ 2147483647 h 105"/>
              <a:gd name="T80" fmla="*/ 2147483647 w 34"/>
              <a:gd name="T81" fmla="*/ 2147483647 h 105"/>
              <a:gd name="T82" fmla="*/ 2147483647 w 34"/>
              <a:gd name="T83" fmla="*/ 2147483647 h 105"/>
              <a:gd name="T84" fmla="*/ 2147483647 w 34"/>
              <a:gd name="T85" fmla="*/ 2147483647 h 105"/>
              <a:gd name="T86" fmla="*/ 0 w 34"/>
              <a:gd name="T87" fmla="*/ 2147483647 h 105"/>
              <a:gd name="T88" fmla="*/ 2147483647 w 34"/>
              <a:gd name="T89" fmla="*/ 2147483647 h 105"/>
              <a:gd name="T90" fmla="*/ 2147483647 w 34"/>
              <a:gd name="T91" fmla="*/ 2147483647 h 1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"/>
              <a:gd name="T139" fmla="*/ 0 h 105"/>
              <a:gd name="T140" fmla="*/ 34 w 34"/>
              <a:gd name="T141" fmla="*/ 105 h 10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" h="105">
                <a:moveTo>
                  <a:pt x="15" y="0"/>
                </a:moveTo>
                <a:lnTo>
                  <a:pt x="19" y="0"/>
                </a:lnTo>
                <a:lnTo>
                  <a:pt x="22" y="4"/>
                </a:lnTo>
                <a:lnTo>
                  <a:pt x="26" y="7"/>
                </a:lnTo>
                <a:lnTo>
                  <a:pt x="22" y="11"/>
                </a:lnTo>
                <a:lnTo>
                  <a:pt x="22" y="15"/>
                </a:lnTo>
                <a:lnTo>
                  <a:pt x="19" y="15"/>
                </a:lnTo>
                <a:lnTo>
                  <a:pt x="15" y="19"/>
                </a:lnTo>
                <a:lnTo>
                  <a:pt x="11" y="15"/>
                </a:lnTo>
                <a:lnTo>
                  <a:pt x="7" y="11"/>
                </a:lnTo>
                <a:lnTo>
                  <a:pt x="7" y="7"/>
                </a:lnTo>
                <a:lnTo>
                  <a:pt x="7" y="4"/>
                </a:lnTo>
                <a:lnTo>
                  <a:pt x="11" y="4"/>
                </a:lnTo>
                <a:lnTo>
                  <a:pt x="11" y="0"/>
                </a:lnTo>
                <a:lnTo>
                  <a:pt x="15" y="0"/>
                </a:lnTo>
                <a:close/>
                <a:moveTo>
                  <a:pt x="22" y="37"/>
                </a:moveTo>
                <a:lnTo>
                  <a:pt x="22" y="90"/>
                </a:lnTo>
                <a:lnTo>
                  <a:pt x="22" y="94"/>
                </a:lnTo>
                <a:lnTo>
                  <a:pt x="22" y="97"/>
                </a:lnTo>
                <a:lnTo>
                  <a:pt x="26" y="101"/>
                </a:lnTo>
                <a:lnTo>
                  <a:pt x="30" y="105"/>
                </a:lnTo>
                <a:lnTo>
                  <a:pt x="34" y="105"/>
                </a:lnTo>
                <a:lnTo>
                  <a:pt x="0" y="105"/>
                </a:lnTo>
                <a:lnTo>
                  <a:pt x="4" y="105"/>
                </a:lnTo>
                <a:lnTo>
                  <a:pt x="7" y="101"/>
                </a:lnTo>
                <a:lnTo>
                  <a:pt x="11" y="97"/>
                </a:lnTo>
                <a:lnTo>
                  <a:pt x="11" y="94"/>
                </a:lnTo>
                <a:lnTo>
                  <a:pt x="11" y="90"/>
                </a:lnTo>
                <a:lnTo>
                  <a:pt x="11" y="64"/>
                </a:lnTo>
                <a:lnTo>
                  <a:pt x="11" y="56"/>
                </a:lnTo>
                <a:lnTo>
                  <a:pt x="11" y="49"/>
                </a:lnTo>
                <a:lnTo>
                  <a:pt x="11" y="45"/>
                </a:lnTo>
                <a:lnTo>
                  <a:pt x="7" y="45"/>
                </a:lnTo>
                <a:lnTo>
                  <a:pt x="4" y="45"/>
                </a:lnTo>
                <a:lnTo>
                  <a:pt x="0" y="45"/>
                </a:lnTo>
                <a:lnTo>
                  <a:pt x="19" y="37"/>
                </a:lnTo>
                <a:lnTo>
                  <a:pt x="22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5" name="Freeform 120"/>
          <p:cNvSpPr>
            <a:spLocks/>
          </p:cNvSpPr>
          <p:nvPr/>
        </p:nvSpPr>
        <p:spPr bwMode="auto">
          <a:xfrm>
            <a:off x="8416925" y="5148263"/>
            <a:ext cx="123825" cy="114300"/>
          </a:xfrm>
          <a:custGeom>
            <a:avLst/>
            <a:gdLst>
              <a:gd name="T0" fmla="*/ 2147483647 w 75"/>
              <a:gd name="T1" fmla="*/ 2147483647 h 68"/>
              <a:gd name="T2" fmla="*/ 2147483647 w 75"/>
              <a:gd name="T3" fmla="*/ 2147483647 h 68"/>
              <a:gd name="T4" fmla="*/ 2147483647 w 75"/>
              <a:gd name="T5" fmla="*/ 0 h 68"/>
              <a:gd name="T6" fmla="*/ 2147483647 w 75"/>
              <a:gd name="T7" fmla="*/ 0 h 68"/>
              <a:gd name="T8" fmla="*/ 2147483647 w 75"/>
              <a:gd name="T9" fmla="*/ 0 h 68"/>
              <a:gd name="T10" fmla="*/ 2147483647 w 75"/>
              <a:gd name="T11" fmla="*/ 0 h 68"/>
              <a:gd name="T12" fmla="*/ 2147483647 w 75"/>
              <a:gd name="T13" fmla="*/ 2147483647 h 68"/>
              <a:gd name="T14" fmla="*/ 2147483647 w 75"/>
              <a:gd name="T15" fmla="*/ 2147483647 h 68"/>
              <a:gd name="T16" fmla="*/ 2147483647 w 75"/>
              <a:gd name="T17" fmla="*/ 2147483647 h 68"/>
              <a:gd name="T18" fmla="*/ 2147483647 w 75"/>
              <a:gd name="T19" fmla="*/ 2147483647 h 68"/>
              <a:gd name="T20" fmla="*/ 2147483647 w 75"/>
              <a:gd name="T21" fmla="*/ 2147483647 h 68"/>
              <a:gd name="T22" fmla="*/ 2147483647 w 75"/>
              <a:gd name="T23" fmla="*/ 2147483647 h 68"/>
              <a:gd name="T24" fmla="*/ 2147483647 w 75"/>
              <a:gd name="T25" fmla="*/ 2147483647 h 68"/>
              <a:gd name="T26" fmla="*/ 2147483647 w 75"/>
              <a:gd name="T27" fmla="*/ 2147483647 h 68"/>
              <a:gd name="T28" fmla="*/ 2147483647 w 75"/>
              <a:gd name="T29" fmla="*/ 2147483647 h 68"/>
              <a:gd name="T30" fmla="*/ 2147483647 w 75"/>
              <a:gd name="T31" fmla="*/ 2147483647 h 68"/>
              <a:gd name="T32" fmla="*/ 2147483647 w 75"/>
              <a:gd name="T33" fmla="*/ 2147483647 h 68"/>
              <a:gd name="T34" fmla="*/ 2147483647 w 75"/>
              <a:gd name="T35" fmla="*/ 2147483647 h 68"/>
              <a:gd name="T36" fmla="*/ 2147483647 w 75"/>
              <a:gd name="T37" fmla="*/ 2147483647 h 68"/>
              <a:gd name="T38" fmla="*/ 2147483647 w 75"/>
              <a:gd name="T39" fmla="*/ 2147483647 h 68"/>
              <a:gd name="T40" fmla="*/ 2147483647 w 75"/>
              <a:gd name="T41" fmla="*/ 2147483647 h 68"/>
              <a:gd name="T42" fmla="*/ 2147483647 w 75"/>
              <a:gd name="T43" fmla="*/ 2147483647 h 68"/>
              <a:gd name="T44" fmla="*/ 2147483647 w 75"/>
              <a:gd name="T45" fmla="*/ 2147483647 h 68"/>
              <a:gd name="T46" fmla="*/ 2147483647 w 75"/>
              <a:gd name="T47" fmla="*/ 2147483647 h 68"/>
              <a:gd name="T48" fmla="*/ 2147483647 w 75"/>
              <a:gd name="T49" fmla="*/ 2147483647 h 68"/>
              <a:gd name="T50" fmla="*/ 2147483647 w 75"/>
              <a:gd name="T51" fmla="*/ 2147483647 h 68"/>
              <a:gd name="T52" fmla="*/ 2147483647 w 75"/>
              <a:gd name="T53" fmla="*/ 2147483647 h 68"/>
              <a:gd name="T54" fmla="*/ 2147483647 w 75"/>
              <a:gd name="T55" fmla="*/ 2147483647 h 68"/>
              <a:gd name="T56" fmla="*/ 2147483647 w 75"/>
              <a:gd name="T57" fmla="*/ 2147483647 h 68"/>
              <a:gd name="T58" fmla="*/ 2147483647 w 75"/>
              <a:gd name="T59" fmla="*/ 2147483647 h 68"/>
              <a:gd name="T60" fmla="*/ 2147483647 w 75"/>
              <a:gd name="T61" fmla="*/ 2147483647 h 68"/>
              <a:gd name="T62" fmla="*/ 2147483647 w 75"/>
              <a:gd name="T63" fmla="*/ 2147483647 h 68"/>
              <a:gd name="T64" fmla="*/ 2147483647 w 75"/>
              <a:gd name="T65" fmla="*/ 2147483647 h 68"/>
              <a:gd name="T66" fmla="*/ 2147483647 w 75"/>
              <a:gd name="T67" fmla="*/ 2147483647 h 68"/>
              <a:gd name="T68" fmla="*/ 2147483647 w 75"/>
              <a:gd name="T69" fmla="*/ 2147483647 h 68"/>
              <a:gd name="T70" fmla="*/ 2147483647 w 75"/>
              <a:gd name="T71" fmla="*/ 2147483647 h 68"/>
              <a:gd name="T72" fmla="*/ 2147483647 w 75"/>
              <a:gd name="T73" fmla="*/ 2147483647 h 68"/>
              <a:gd name="T74" fmla="*/ 2147483647 w 75"/>
              <a:gd name="T75" fmla="*/ 2147483647 h 68"/>
              <a:gd name="T76" fmla="*/ 2147483647 w 75"/>
              <a:gd name="T77" fmla="*/ 2147483647 h 68"/>
              <a:gd name="T78" fmla="*/ 2147483647 w 75"/>
              <a:gd name="T79" fmla="*/ 2147483647 h 68"/>
              <a:gd name="T80" fmla="*/ 2147483647 w 75"/>
              <a:gd name="T81" fmla="*/ 2147483647 h 68"/>
              <a:gd name="T82" fmla="*/ 2147483647 w 75"/>
              <a:gd name="T83" fmla="*/ 2147483647 h 68"/>
              <a:gd name="T84" fmla="*/ 0 w 75"/>
              <a:gd name="T85" fmla="*/ 2147483647 h 68"/>
              <a:gd name="T86" fmla="*/ 0 w 75"/>
              <a:gd name="T87" fmla="*/ 2147483647 h 68"/>
              <a:gd name="T88" fmla="*/ 2147483647 w 75"/>
              <a:gd name="T89" fmla="*/ 2147483647 h 68"/>
              <a:gd name="T90" fmla="*/ 2147483647 w 75"/>
              <a:gd name="T91" fmla="*/ 2147483647 h 68"/>
              <a:gd name="T92" fmla="*/ 2147483647 w 75"/>
              <a:gd name="T93" fmla="*/ 2147483647 h 68"/>
              <a:gd name="T94" fmla="*/ 2147483647 w 75"/>
              <a:gd name="T95" fmla="*/ 2147483647 h 68"/>
              <a:gd name="T96" fmla="*/ 2147483647 w 75"/>
              <a:gd name="T97" fmla="*/ 2147483647 h 68"/>
              <a:gd name="T98" fmla="*/ 2147483647 w 75"/>
              <a:gd name="T99" fmla="*/ 2147483647 h 68"/>
              <a:gd name="T100" fmla="*/ 2147483647 w 75"/>
              <a:gd name="T101" fmla="*/ 2147483647 h 68"/>
              <a:gd name="T102" fmla="*/ 2147483647 w 75"/>
              <a:gd name="T103" fmla="*/ 2147483647 h 68"/>
              <a:gd name="T104" fmla="*/ 2147483647 w 75"/>
              <a:gd name="T105" fmla="*/ 2147483647 h 68"/>
              <a:gd name="T106" fmla="*/ 2147483647 w 75"/>
              <a:gd name="T107" fmla="*/ 2147483647 h 68"/>
              <a:gd name="T108" fmla="*/ 2147483647 w 75"/>
              <a:gd name="T109" fmla="*/ 2147483647 h 68"/>
              <a:gd name="T110" fmla="*/ 2147483647 w 75"/>
              <a:gd name="T111" fmla="*/ 2147483647 h 68"/>
              <a:gd name="T112" fmla="*/ 2147483647 w 75"/>
              <a:gd name="T113" fmla="*/ 2147483647 h 68"/>
              <a:gd name="T114" fmla="*/ 2147483647 w 75"/>
              <a:gd name="T115" fmla="*/ 2147483647 h 68"/>
              <a:gd name="T116" fmla="*/ 0 w 75"/>
              <a:gd name="T117" fmla="*/ 2147483647 h 68"/>
              <a:gd name="T118" fmla="*/ 2147483647 w 75"/>
              <a:gd name="T119" fmla="*/ 0 h 68"/>
              <a:gd name="T120" fmla="*/ 2147483647 w 75"/>
              <a:gd name="T121" fmla="*/ 0 h 68"/>
              <a:gd name="T122" fmla="*/ 2147483647 w 75"/>
              <a:gd name="T123" fmla="*/ 2147483647 h 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5"/>
              <a:gd name="T187" fmla="*/ 0 h 68"/>
              <a:gd name="T188" fmla="*/ 75 w 75"/>
              <a:gd name="T189" fmla="*/ 68 h 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5" h="68">
                <a:moveTo>
                  <a:pt x="23" y="15"/>
                </a:moveTo>
                <a:lnTo>
                  <a:pt x="30" y="4"/>
                </a:lnTo>
                <a:lnTo>
                  <a:pt x="38" y="0"/>
                </a:lnTo>
                <a:lnTo>
                  <a:pt x="45" y="0"/>
                </a:lnTo>
                <a:lnTo>
                  <a:pt x="53" y="0"/>
                </a:lnTo>
                <a:lnTo>
                  <a:pt x="57" y="0"/>
                </a:lnTo>
                <a:lnTo>
                  <a:pt x="60" y="4"/>
                </a:lnTo>
                <a:lnTo>
                  <a:pt x="64" y="12"/>
                </a:lnTo>
                <a:lnTo>
                  <a:pt x="64" y="15"/>
                </a:lnTo>
                <a:lnTo>
                  <a:pt x="64" y="23"/>
                </a:lnTo>
                <a:lnTo>
                  <a:pt x="64" y="53"/>
                </a:lnTo>
                <a:lnTo>
                  <a:pt x="64" y="57"/>
                </a:lnTo>
                <a:lnTo>
                  <a:pt x="64" y="60"/>
                </a:lnTo>
                <a:lnTo>
                  <a:pt x="68" y="64"/>
                </a:lnTo>
                <a:lnTo>
                  <a:pt x="72" y="68"/>
                </a:lnTo>
                <a:lnTo>
                  <a:pt x="75" y="68"/>
                </a:lnTo>
                <a:lnTo>
                  <a:pt x="42" y="68"/>
                </a:lnTo>
                <a:lnTo>
                  <a:pt x="45" y="64"/>
                </a:lnTo>
                <a:lnTo>
                  <a:pt x="49" y="64"/>
                </a:lnTo>
                <a:lnTo>
                  <a:pt x="53" y="60"/>
                </a:lnTo>
                <a:lnTo>
                  <a:pt x="53" y="57"/>
                </a:lnTo>
                <a:lnTo>
                  <a:pt x="53" y="53"/>
                </a:lnTo>
                <a:lnTo>
                  <a:pt x="53" y="27"/>
                </a:lnTo>
                <a:lnTo>
                  <a:pt x="53" y="19"/>
                </a:lnTo>
                <a:lnTo>
                  <a:pt x="49" y="12"/>
                </a:lnTo>
                <a:lnTo>
                  <a:pt x="45" y="8"/>
                </a:lnTo>
                <a:lnTo>
                  <a:pt x="42" y="8"/>
                </a:lnTo>
                <a:lnTo>
                  <a:pt x="34" y="12"/>
                </a:lnTo>
                <a:lnTo>
                  <a:pt x="23" y="19"/>
                </a:lnTo>
                <a:lnTo>
                  <a:pt x="23" y="53"/>
                </a:lnTo>
                <a:lnTo>
                  <a:pt x="23" y="57"/>
                </a:lnTo>
                <a:lnTo>
                  <a:pt x="23" y="60"/>
                </a:lnTo>
                <a:lnTo>
                  <a:pt x="27" y="64"/>
                </a:lnTo>
                <a:lnTo>
                  <a:pt x="30" y="68"/>
                </a:lnTo>
                <a:lnTo>
                  <a:pt x="34" y="68"/>
                </a:lnTo>
                <a:lnTo>
                  <a:pt x="0" y="68"/>
                </a:lnTo>
                <a:lnTo>
                  <a:pt x="4" y="68"/>
                </a:lnTo>
                <a:lnTo>
                  <a:pt x="8" y="64"/>
                </a:lnTo>
                <a:lnTo>
                  <a:pt x="12" y="60"/>
                </a:lnTo>
                <a:lnTo>
                  <a:pt x="12" y="53"/>
                </a:lnTo>
                <a:lnTo>
                  <a:pt x="12" y="27"/>
                </a:lnTo>
                <a:lnTo>
                  <a:pt x="12" y="15"/>
                </a:lnTo>
                <a:lnTo>
                  <a:pt x="12" y="12"/>
                </a:lnTo>
                <a:lnTo>
                  <a:pt x="8" y="8"/>
                </a:lnTo>
                <a:lnTo>
                  <a:pt x="4" y="8"/>
                </a:lnTo>
                <a:lnTo>
                  <a:pt x="0" y="8"/>
                </a:lnTo>
                <a:lnTo>
                  <a:pt x="19" y="0"/>
                </a:lnTo>
                <a:lnTo>
                  <a:pt x="23" y="0"/>
                </a:lnTo>
                <a:lnTo>
                  <a:pt x="23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6" name="Freeform 121"/>
          <p:cNvSpPr>
            <a:spLocks/>
          </p:cNvSpPr>
          <p:nvPr/>
        </p:nvSpPr>
        <p:spPr bwMode="auto">
          <a:xfrm>
            <a:off x="8548688" y="5087938"/>
            <a:ext cx="68262" cy="223837"/>
          </a:xfrm>
          <a:custGeom>
            <a:avLst/>
            <a:gdLst>
              <a:gd name="T0" fmla="*/ 0 w 41"/>
              <a:gd name="T1" fmla="*/ 2147483647 h 135"/>
              <a:gd name="T2" fmla="*/ 0 w 41"/>
              <a:gd name="T3" fmla="*/ 0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2147483647 w 41"/>
              <a:gd name="T13" fmla="*/ 2147483647 h 135"/>
              <a:gd name="T14" fmla="*/ 2147483647 w 41"/>
              <a:gd name="T15" fmla="*/ 2147483647 h 135"/>
              <a:gd name="T16" fmla="*/ 2147483647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0 w 41"/>
              <a:gd name="T27" fmla="*/ 2147483647 h 135"/>
              <a:gd name="T28" fmla="*/ 0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0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0" y="4"/>
                </a:moveTo>
                <a:lnTo>
                  <a:pt x="0" y="0"/>
                </a:lnTo>
                <a:lnTo>
                  <a:pt x="8" y="7"/>
                </a:lnTo>
                <a:lnTo>
                  <a:pt x="19" y="15"/>
                </a:lnTo>
                <a:lnTo>
                  <a:pt x="26" y="26"/>
                </a:lnTo>
                <a:lnTo>
                  <a:pt x="34" y="41"/>
                </a:lnTo>
                <a:lnTo>
                  <a:pt x="38" y="52"/>
                </a:lnTo>
                <a:lnTo>
                  <a:pt x="41" y="67"/>
                </a:lnTo>
                <a:lnTo>
                  <a:pt x="38" y="82"/>
                </a:lnTo>
                <a:lnTo>
                  <a:pt x="34" y="97"/>
                </a:lnTo>
                <a:lnTo>
                  <a:pt x="30" y="109"/>
                </a:lnTo>
                <a:lnTo>
                  <a:pt x="19" y="120"/>
                </a:lnTo>
                <a:lnTo>
                  <a:pt x="11" y="131"/>
                </a:lnTo>
                <a:lnTo>
                  <a:pt x="0" y="135"/>
                </a:lnTo>
                <a:lnTo>
                  <a:pt x="0" y="131"/>
                </a:lnTo>
                <a:lnTo>
                  <a:pt x="8" y="127"/>
                </a:lnTo>
                <a:lnTo>
                  <a:pt x="15" y="120"/>
                </a:lnTo>
                <a:lnTo>
                  <a:pt x="19" y="109"/>
                </a:lnTo>
                <a:lnTo>
                  <a:pt x="23" y="97"/>
                </a:lnTo>
                <a:lnTo>
                  <a:pt x="26" y="86"/>
                </a:lnTo>
                <a:lnTo>
                  <a:pt x="26" y="71"/>
                </a:lnTo>
                <a:lnTo>
                  <a:pt x="26" y="56"/>
                </a:lnTo>
                <a:lnTo>
                  <a:pt x="23" y="41"/>
                </a:lnTo>
                <a:lnTo>
                  <a:pt x="23" y="34"/>
                </a:lnTo>
                <a:lnTo>
                  <a:pt x="19" y="26"/>
                </a:lnTo>
                <a:lnTo>
                  <a:pt x="15" y="22"/>
                </a:lnTo>
                <a:lnTo>
                  <a:pt x="11" y="15"/>
                </a:lnTo>
                <a:lnTo>
                  <a:pt x="8" y="11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7" name="Freeform 122"/>
          <p:cNvSpPr>
            <a:spLocks/>
          </p:cNvSpPr>
          <p:nvPr/>
        </p:nvSpPr>
        <p:spPr bwMode="auto">
          <a:xfrm>
            <a:off x="874713" y="5746750"/>
            <a:ext cx="173037" cy="112713"/>
          </a:xfrm>
          <a:custGeom>
            <a:avLst/>
            <a:gdLst>
              <a:gd name="T0" fmla="*/ 0 w 105"/>
              <a:gd name="T1" fmla="*/ 0 h 68"/>
              <a:gd name="T2" fmla="*/ 2147483647 w 105"/>
              <a:gd name="T3" fmla="*/ 0 h 68"/>
              <a:gd name="T4" fmla="*/ 2147483647 w 105"/>
              <a:gd name="T5" fmla="*/ 0 h 68"/>
              <a:gd name="T6" fmla="*/ 2147483647 w 105"/>
              <a:gd name="T7" fmla="*/ 2147483647 h 68"/>
              <a:gd name="T8" fmla="*/ 2147483647 w 105"/>
              <a:gd name="T9" fmla="*/ 2147483647 h 68"/>
              <a:gd name="T10" fmla="*/ 2147483647 w 105"/>
              <a:gd name="T11" fmla="*/ 2147483647 h 68"/>
              <a:gd name="T12" fmla="*/ 2147483647 w 105"/>
              <a:gd name="T13" fmla="*/ 2147483647 h 68"/>
              <a:gd name="T14" fmla="*/ 2147483647 w 105"/>
              <a:gd name="T15" fmla="*/ 2147483647 h 68"/>
              <a:gd name="T16" fmla="*/ 2147483647 w 105"/>
              <a:gd name="T17" fmla="*/ 2147483647 h 68"/>
              <a:gd name="T18" fmla="*/ 2147483647 w 105"/>
              <a:gd name="T19" fmla="*/ 2147483647 h 68"/>
              <a:gd name="T20" fmla="*/ 2147483647 w 105"/>
              <a:gd name="T21" fmla="*/ 2147483647 h 68"/>
              <a:gd name="T22" fmla="*/ 2147483647 w 105"/>
              <a:gd name="T23" fmla="*/ 2147483647 h 68"/>
              <a:gd name="T24" fmla="*/ 2147483647 w 105"/>
              <a:gd name="T25" fmla="*/ 2147483647 h 68"/>
              <a:gd name="T26" fmla="*/ 2147483647 w 105"/>
              <a:gd name="T27" fmla="*/ 2147483647 h 68"/>
              <a:gd name="T28" fmla="*/ 2147483647 w 105"/>
              <a:gd name="T29" fmla="*/ 2147483647 h 68"/>
              <a:gd name="T30" fmla="*/ 2147483647 w 105"/>
              <a:gd name="T31" fmla="*/ 0 h 68"/>
              <a:gd name="T32" fmla="*/ 2147483647 w 105"/>
              <a:gd name="T33" fmla="*/ 0 h 68"/>
              <a:gd name="T34" fmla="*/ 2147483647 w 105"/>
              <a:gd name="T35" fmla="*/ 0 h 68"/>
              <a:gd name="T36" fmla="*/ 2147483647 w 105"/>
              <a:gd name="T37" fmla="*/ 0 h 68"/>
              <a:gd name="T38" fmla="*/ 2147483647 w 105"/>
              <a:gd name="T39" fmla="*/ 2147483647 h 68"/>
              <a:gd name="T40" fmla="*/ 2147483647 w 105"/>
              <a:gd name="T41" fmla="*/ 2147483647 h 68"/>
              <a:gd name="T42" fmla="*/ 2147483647 w 105"/>
              <a:gd name="T43" fmla="*/ 2147483647 h 68"/>
              <a:gd name="T44" fmla="*/ 2147483647 w 105"/>
              <a:gd name="T45" fmla="*/ 2147483647 h 68"/>
              <a:gd name="T46" fmla="*/ 2147483647 w 105"/>
              <a:gd name="T47" fmla="*/ 2147483647 h 68"/>
              <a:gd name="T48" fmla="*/ 2147483647 w 105"/>
              <a:gd name="T49" fmla="*/ 2147483647 h 68"/>
              <a:gd name="T50" fmla="*/ 2147483647 w 105"/>
              <a:gd name="T51" fmla="*/ 2147483647 h 68"/>
              <a:gd name="T52" fmla="*/ 2147483647 w 105"/>
              <a:gd name="T53" fmla="*/ 2147483647 h 68"/>
              <a:gd name="T54" fmla="*/ 2147483647 w 105"/>
              <a:gd name="T55" fmla="*/ 2147483647 h 68"/>
              <a:gd name="T56" fmla="*/ 2147483647 w 105"/>
              <a:gd name="T57" fmla="*/ 2147483647 h 68"/>
              <a:gd name="T58" fmla="*/ 2147483647 w 105"/>
              <a:gd name="T59" fmla="*/ 2147483647 h 68"/>
              <a:gd name="T60" fmla="*/ 2147483647 w 105"/>
              <a:gd name="T61" fmla="*/ 2147483647 h 68"/>
              <a:gd name="T62" fmla="*/ 2147483647 w 105"/>
              <a:gd name="T63" fmla="*/ 2147483647 h 68"/>
              <a:gd name="T64" fmla="*/ 2147483647 w 105"/>
              <a:gd name="T65" fmla="*/ 0 h 68"/>
              <a:gd name="T66" fmla="*/ 2147483647 w 105"/>
              <a:gd name="T67" fmla="*/ 0 h 68"/>
              <a:gd name="T68" fmla="*/ 2147483647 w 105"/>
              <a:gd name="T69" fmla="*/ 0 h 68"/>
              <a:gd name="T70" fmla="*/ 2147483647 w 105"/>
              <a:gd name="T71" fmla="*/ 0 h 68"/>
              <a:gd name="T72" fmla="*/ 2147483647 w 105"/>
              <a:gd name="T73" fmla="*/ 2147483647 h 68"/>
              <a:gd name="T74" fmla="*/ 2147483647 w 105"/>
              <a:gd name="T75" fmla="*/ 2147483647 h 68"/>
              <a:gd name="T76" fmla="*/ 2147483647 w 105"/>
              <a:gd name="T77" fmla="*/ 2147483647 h 68"/>
              <a:gd name="T78" fmla="*/ 2147483647 w 105"/>
              <a:gd name="T79" fmla="*/ 2147483647 h 68"/>
              <a:gd name="T80" fmla="*/ 2147483647 w 105"/>
              <a:gd name="T81" fmla="*/ 2147483647 h 68"/>
              <a:gd name="T82" fmla="*/ 2147483647 w 105"/>
              <a:gd name="T83" fmla="*/ 2147483647 h 68"/>
              <a:gd name="T84" fmla="*/ 2147483647 w 105"/>
              <a:gd name="T85" fmla="*/ 2147483647 h 68"/>
              <a:gd name="T86" fmla="*/ 2147483647 w 105"/>
              <a:gd name="T87" fmla="*/ 2147483647 h 68"/>
              <a:gd name="T88" fmla="*/ 2147483647 w 105"/>
              <a:gd name="T89" fmla="*/ 2147483647 h 68"/>
              <a:gd name="T90" fmla="*/ 2147483647 w 105"/>
              <a:gd name="T91" fmla="*/ 2147483647 h 68"/>
              <a:gd name="T92" fmla="*/ 2147483647 w 105"/>
              <a:gd name="T93" fmla="*/ 2147483647 h 68"/>
              <a:gd name="T94" fmla="*/ 0 w 105"/>
              <a:gd name="T95" fmla="*/ 0 h 68"/>
              <a:gd name="T96" fmla="*/ 0 w 105"/>
              <a:gd name="T97" fmla="*/ 0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5"/>
              <a:gd name="T148" fmla="*/ 0 h 68"/>
              <a:gd name="T149" fmla="*/ 105 w 105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5" h="68">
                <a:moveTo>
                  <a:pt x="0" y="0"/>
                </a:moveTo>
                <a:lnTo>
                  <a:pt x="27" y="0"/>
                </a:lnTo>
                <a:lnTo>
                  <a:pt x="23" y="4"/>
                </a:lnTo>
                <a:lnTo>
                  <a:pt x="23" y="8"/>
                </a:lnTo>
                <a:lnTo>
                  <a:pt x="23" y="12"/>
                </a:lnTo>
                <a:lnTo>
                  <a:pt x="38" y="49"/>
                </a:lnTo>
                <a:lnTo>
                  <a:pt x="53" y="19"/>
                </a:lnTo>
                <a:lnTo>
                  <a:pt x="49" y="12"/>
                </a:lnTo>
                <a:lnTo>
                  <a:pt x="45" y="8"/>
                </a:lnTo>
                <a:lnTo>
                  <a:pt x="45" y="4"/>
                </a:lnTo>
                <a:lnTo>
                  <a:pt x="42" y="4"/>
                </a:lnTo>
                <a:lnTo>
                  <a:pt x="38" y="0"/>
                </a:lnTo>
                <a:lnTo>
                  <a:pt x="68" y="0"/>
                </a:lnTo>
                <a:lnTo>
                  <a:pt x="64" y="4"/>
                </a:lnTo>
                <a:lnTo>
                  <a:pt x="60" y="8"/>
                </a:lnTo>
                <a:lnTo>
                  <a:pt x="60" y="12"/>
                </a:lnTo>
                <a:lnTo>
                  <a:pt x="79" y="49"/>
                </a:lnTo>
                <a:lnTo>
                  <a:pt x="94" y="12"/>
                </a:lnTo>
                <a:lnTo>
                  <a:pt x="94" y="8"/>
                </a:lnTo>
                <a:lnTo>
                  <a:pt x="94" y="4"/>
                </a:lnTo>
                <a:lnTo>
                  <a:pt x="90" y="4"/>
                </a:lnTo>
                <a:lnTo>
                  <a:pt x="87" y="0"/>
                </a:lnTo>
                <a:lnTo>
                  <a:pt x="105" y="0"/>
                </a:lnTo>
                <a:lnTo>
                  <a:pt x="102" y="4"/>
                </a:lnTo>
                <a:lnTo>
                  <a:pt x="98" y="12"/>
                </a:lnTo>
                <a:lnTo>
                  <a:pt x="75" y="68"/>
                </a:lnTo>
                <a:lnTo>
                  <a:pt x="57" y="27"/>
                </a:lnTo>
                <a:lnTo>
                  <a:pt x="34" y="68"/>
                </a:lnTo>
                <a:lnTo>
                  <a:pt x="30" y="68"/>
                </a:lnTo>
                <a:lnTo>
                  <a:pt x="8" y="12"/>
                </a:lnTo>
                <a:lnTo>
                  <a:pt x="8" y="8"/>
                </a:lnTo>
                <a:lnTo>
                  <a:pt x="4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8" name="Freeform 123"/>
          <p:cNvSpPr>
            <a:spLocks noEditPoints="1"/>
          </p:cNvSpPr>
          <p:nvPr/>
        </p:nvSpPr>
        <p:spPr bwMode="auto">
          <a:xfrm>
            <a:off x="1055688" y="5746750"/>
            <a:ext cx="104775" cy="112713"/>
          </a:xfrm>
          <a:custGeom>
            <a:avLst/>
            <a:gdLst>
              <a:gd name="T0" fmla="*/ 2147483647 w 64"/>
              <a:gd name="T1" fmla="*/ 0 h 68"/>
              <a:gd name="T2" fmla="*/ 2147483647 w 64"/>
              <a:gd name="T3" fmla="*/ 0 h 68"/>
              <a:gd name="T4" fmla="*/ 2147483647 w 64"/>
              <a:gd name="T5" fmla="*/ 2147483647 h 68"/>
              <a:gd name="T6" fmla="*/ 2147483647 w 64"/>
              <a:gd name="T7" fmla="*/ 2147483647 h 68"/>
              <a:gd name="T8" fmla="*/ 2147483647 w 64"/>
              <a:gd name="T9" fmla="*/ 2147483647 h 68"/>
              <a:gd name="T10" fmla="*/ 2147483647 w 64"/>
              <a:gd name="T11" fmla="*/ 2147483647 h 68"/>
              <a:gd name="T12" fmla="*/ 2147483647 w 64"/>
              <a:gd name="T13" fmla="*/ 2147483647 h 68"/>
              <a:gd name="T14" fmla="*/ 2147483647 w 64"/>
              <a:gd name="T15" fmla="*/ 2147483647 h 68"/>
              <a:gd name="T16" fmla="*/ 2147483647 w 64"/>
              <a:gd name="T17" fmla="*/ 2147483647 h 68"/>
              <a:gd name="T18" fmla="*/ 2147483647 w 64"/>
              <a:gd name="T19" fmla="*/ 2147483647 h 68"/>
              <a:gd name="T20" fmla="*/ 2147483647 w 64"/>
              <a:gd name="T21" fmla="*/ 2147483647 h 68"/>
              <a:gd name="T22" fmla="*/ 2147483647 w 64"/>
              <a:gd name="T23" fmla="*/ 2147483647 h 68"/>
              <a:gd name="T24" fmla="*/ 2147483647 w 64"/>
              <a:gd name="T25" fmla="*/ 2147483647 h 68"/>
              <a:gd name="T26" fmla="*/ 2147483647 w 64"/>
              <a:gd name="T27" fmla="*/ 2147483647 h 68"/>
              <a:gd name="T28" fmla="*/ 2147483647 w 64"/>
              <a:gd name="T29" fmla="*/ 2147483647 h 68"/>
              <a:gd name="T30" fmla="*/ 2147483647 w 64"/>
              <a:gd name="T31" fmla="*/ 2147483647 h 68"/>
              <a:gd name="T32" fmla="*/ 0 w 64"/>
              <a:gd name="T33" fmla="*/ 2147483647 h 68"/>
              <a:gd name="T34" fmla="*/ 0 w 64"/>
              <a:gd name="T35" fmla="*/ 2147483647 h 68"/>
              <a:gd name="T36" fmla="*/ 2147483647 w 64"/>
              <a:gd name="T37" fmla="*/ 2147483647 h 68"/>
              <a:gd name="T38" fmla="*/ 2147483647 w 64"/>
              <a:gd name="T39" fmla="*/ 2147483647 h 68"/>
              <a:gd name="T40" fmla="*/ 2147483647 w 64"/>
              <a:gd name="T41" fmla="*/ 2147483647 h 68"/>
              <a:gd name="T42" fmla="*/ 2147483647 w 64"/>
              <a:gd name="T43" fmla="*/ 0 h 68"/>
              <a:gd name="T44" fmla="*/ 2147483647 w 64"/>
              <a:gd name="T45" fmla="*/ 0 h 68"/>
              <a:gd name="T46" fmla="*/ 2147483647 w 64"/>
              <a:gd name="T47" fmla="*/ 2147483647 h 68"/>
              <a:gd name="T48" fmla="*/ 2147483647 w 64"/>
              <a:gd name="T49" fmla="*/ 2147483647 h 68"/>
              <a:gd name="T50" fmla="*/ 2147483647 w 64"/>
              <a:gd name="T51" fmla="*/ 2147483647 h 68"/>
              <a:gd name="T52" fmla="*/ 2147483647 w 64"/>
              <a:gd name="T53" fmla="*/ 2147483647 h 68"/>
              <a:gd name="T54" fmla="*/ 2147483647 w 64"/>
              <a:gd name="T55" fmla="*/ 2147483647 h 68"/>
              <a:gd name="T56" fmla="*/ 2147483647 w 64"/>
              <a:gd name="T57" fmla="*/ 2147483647 h 68"/>
              <a:gd name="T58" fmla="*/ 2147483647 w 64"/>
              <a:gd name="T59" fmla="*/ 2147483647 h 68"/>
              <a:gd name="T60" fmla="*/ 2147483647 w 64"/>
              <a:gd name="T61" fmla="*/ 2147483647 h 68"/>
              <a:gd name="T62" fmla="*/ 2147483647 w 64"/>
              <a:gd name="T63" fmla="*/ 2147483647 h 68"/>
              <a:gd name="T64" fmla="*/ 2147483647 w 64"/>
              <a:gd name="T65" fmla="*/ 2147483647 h 68"/>
              <a:gd name="T66" fmla="*/ 2147483647 w 64"/>
              <a:gd name="T67" fmla="*/ 2147483647 h 68"/>
              <a:gd name="T68" fmla="*/ 2147483647 w 64"/>
              <a:gd name="T69" fmla="*/ 2147483647 h 68"/>
              <a:gd name="T70" fmla="*/ 2147483647 w 64"/>
              <a:gd name="T71" fmla="*/ 2147483647 h 68"/>
              <a:gd name="T72" fmla="*/ 2147483647 w 64"/>
              <a:gd name="T73" fmla="*/ 2147483647 h 68"/>
              <a:gd name="T74" fmla="*/ 2147483647 w 64"/>
              <a:gd name="T75" fmla="*/ 2147483647 h 68"/>
              <a:gd name="T76" fmla="*/ 2147483647 w 64"/>
              <a:gd name="T77" fmla="*/ 2147483647 h 68"/>
              <a:gd name="T78" fmla="*/ 2147483647 w 64"/>
              <a:gd name="T79" fmla="*/ 2147483647 h 68"/>
              <a:gd name="T80" fmla="*/ 2147483647 w 64"/>
              <a:gd name="T81" fmla="*/ 2147483647 h 68"/>
              <a:gd name="T82" fmla="*/ 2147483647 w 64"/>
              <a:gd name="T83" fmla="*/ 2147483647 h 68"/>
              <a:gd name="T84" fmla="*/ 2147483647 w 64"/>
              <a:gd name="T85" fmla="*/ 2147483647 h 6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4"/>
              <a:gd name="T130" fmla="*/ 0 h 68"/>
              <a:gd name="T131" fmla="*/ 64 w 64"/>
              <a:gd name="T132" fmla="*/ 68 h 6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4" h="68">
                <a:moveTo>
                  <a:pt x="34" y="0"/>
                </a:moveTo>
                <a:lnTo>
                  <a:pt x="41" y="0"/>
                </a:lnTo>
                <a:lnTo>
                  <a:pt x="49" y="4"/>
                </a:lnTo>
                <a:lnTo>
                  <a:pt x="56" y="12"/>
                </a:lnTo>
                <a:lnTo>
                  <a:pt x="64" y="23"/>
                </a:lnTo>
                <a:lnTo>
                  <a:pt x="64" y="34"/>
                </a:lnTo>
                <a:lnTo>
                  <a:pt x="64" y="42"/>
                </a:lnTo>
                <a:lnTo>
                  <a:pt x="60" y="53"/>
                </a:lnTo>
                <a:lnTo>
                  <a:pt x="56" y="60"/>
                </a:lnTo>
                <a:lnTo>
                  <a:pt x="49" y="64"/>
                </a:lnTo>
                <a:lnTo>
                  <a:pt x="41" y="68"/>
                </a:lnTo>
                <a:lnTo>
                  <a:pt x="30" y="68"/>
                </a:lnTo>
                <a:lnTo>
                  <a:pt x="23" y="68"/>
                </a:lnTo>
                <a:lnTo>
                  <a:pt x="15" y="64"/>
                </a:lnTo>
                <a:lnTo>
                  <a:pt x="8" y="57"/>
                </a:lnTo>
                <a:lnTo>
                  <a:pt x="4" y="45"/>
                </a:lnTo>
                <a:lnTo>
                  <a:pt x="0" y="34"/>
                </a:lnTo>
                <a:lnTo>
                  <a:pt x="0" y="27"/>
                </a:lnTo>
                <a:lnTo>
                  <a:pt x="4" y="15"/>
                </a:lnTo>
                <a:lnTo>
                  <a:pt x="11" y="8"/>
                </a:lnTo>
                <a:lnTo>
                  <a:pt x="15" y="4"/>
                </a:lnTo>
                <a:lnTo>
                  <a:pt x="23" y="0"/>
                </a:lnTo>
                <a:lnTo>
                  <a:pt x="34" y="0"/>
                </a:lnTo>
                <a:close/>
                <a:moveTo>
                  <a:pt x="30" y="4"/>
                </a:moveTo>
                <a:lnTo>
                  <a:pt x="26" y="4"/>
                </a:lnTo>
                <a:lnTo>
                  <a:pt x="23" y="8"/>
                </a:lnTo>
                <a:lnTo>
                  <a:pt x="19" y="8"/>
                </a:lnTo>
                <a:lnTo>
                  <a:pt x="15" y="15"/>
                </a:lnTo>
                <a:lnTo>
                  <a:pt x="15" y="19"/>
                </a:lnTo>
                <a:lnTo>
                  <a:pt x="11" y="30"/>
                </a:lnTo>
                <a:lnTo>
                  <a:pt x="15" y="42"/>
                </a:lnTo>
                <a:lnTo>
                  <a:pt x="19" y="53"/>
                </a:lnTo>
                <a:lnTo>
                  <a:pt x="26" y="60"/>
                </a:lnTo>
                <a:lnTo>
                  <a:pt x="34" y="64"/>
                </a:lnTo>
                <a:lnTo>
                  <a:pt x="41" y="64"/>
                </a:lnTo>
                <a:lnTo>
                  <a:pt x="49" y="60"/>
                </a:lnTo>
                <a:lnTo>
                  <a:pt x="53" y="49"/>
                </a:lnTo>
                <a:lnTo>
                  <a:pt x="53" y="38"/>
                </a:lnTo>
                <a:lnTo>
                  <a:pt x="53" y="27"/>
                </a:lnTo>
                <a:lnTo>
                  <a:pt x="49" y="19"/>
                </a:lnTo>
                <a:lnTo>
                  <a:pt x="45" y="12"/>
                </a:lnTo>
                <a:lnTo>
                  <a:pt x="38" y="4"/>
                </a:lnTo>
                <a:lnTo>
                  <a:pt x="3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9" name="Freeform 124"/>
          <p:cNvSpPr>
            <a:spLocks/>
          </p:cNvSpPr>
          <p:nvPr/>
        </p:nvSpPr>
        <p:spPr bwMode="auto">
          <a:xfrm>
            <a:off x="1173163" y="5746750"/>
            <a:ext cx="80962" cy="112713"/>
          </a:xfrm>
          <a:custGeom>
            <a:avLst/>
            <a:gdLst>
              <a:gd name="T0" fmla="*/ 2147483647 w 49"/>
              <a:gd name="T1" fmla="*/ 0 h 68"/>
              <a:gd name="T2" fmla="*/ 2147483647 w 49"/>
              <a:gd name="T3" fmla="*/ 2147483647 h 68"/>
              <a:gd name="T4" fmla="*/ 2147483647 w 49"/>
              <a:gd name="T5" fmla="*/ 2147483647 h 68"/>
              <a:gd name="T6" fmla="*/ 2147483647 w 49"/>
              <a:gd name="T7" fmla="*/ 0 h 68"/>
              <a:gd name="T8" fmla="*/ 2147483647 w 49"/>
              <a:gd name="T9" fmla="*/ 0 h 68"/>
              <a:gd name="T10" fmla="*/ 2147483647 w 49"/>
              <a:gd name="T11" fmla="*/ 0 h 68"/>
              <a:gd name="T12" fmla="*/ 2147483647 w 49"/>
              <a:gd name="T13" fmla="*/ 0 h 68"/>
              <a:gd name="T14" fmla="*/ 2147483647 w 49"/>
              <a:gd name="T15" fmla="*/ 2147483647 h 68"/>
              <a:gd name="T16" fmla="*/ 2147483647 w 49"/>
              <a:gd name="T17" fmla="*/ 2147483647 h 68"/>
              <a:gd name="T18" fmla="*/ 2147483647 w 49"/>
              <a:gd name="T19" fmla="*/ 2147483647 h 68"/>
              <a:gd name="T20" fmla="*/ 2147483647 w 49"/>
              <a:gd name="T21" fmla="*/ 2147483647 h 68"/>
              <a:gd name="T22" fmla="*/ 2147483647 w 49"/>
              <a:gd name="T23" fmla="*/ 2147483647 h 68"/>
              <a:gd name="T24" fmla="*/ 2147483647 w 49"/>
              <a:gd name="T25" fmla="*/ 2147483647 h 68"/>
              <a:gd name="T26" fmla="*/ 2147483647 w 49"/>
              <a:gd name="T27" fmla="*/ 2147483647 h 68"/>
              <a:gd name="T28" fmla="*/ 2147483647 w 49"/>
              <a:gd name="T29" fmla="*/ 2147483647 h 68"/>
              <a:gd name="T30" fmla="*/ 2147483647 w 49"/>
              <a:gd name="T31" fmla="*/ 2147483647 h 68"/>
              <a:gd name="T32" fmla="*/ 2147483647 w 49"/>
              <a:gd name="T33" fmla="*/ 2147483647 h 68"/>
              <a:gd name="T34" fmla="*/ 2147483647 w 49"/>
              <a:gd name="T35" fmla="*/ 2147483647 h 68"/>
              <a:gd name="T36" fmla="*/ 2147483647 w 49"/>
              <a:gd name="T37" fmla="*/ 2147483647 h 68"/>
              <a:gd name="T38" fmla="*/ 2147483647 w 49"/>
              <a:gd name="T39" fmla="*/ 2147483647 h 68"/>
              <a:gd name="T40" fmla="*/ 2147483647 w 49"/>
              <a:gd name="T41" fmla="*/ 2147483647 h 68"/>
              <a:gd name="T42" fmla="*/ 2147483647 w 49"/>
              <a:gd name="T43" fmla="*/ 2147483647 h 68"/>
              <a:gd name="T44" fmla="*/ 2147483647 w 49"/>
              <a:gd name="T45" fmla="*/ 2147483647 h 68"/>
              <a:gd name="T46" fmla="*/ 2147483647 w 49"/>
              <a:gd name="T47" fmla="*/ 2147483647 h 68"/>
              <a:gd name="T48" fmla="*/ 2147483647 w 49"/>
              <a:gd name="T49" fmla="*/ 2147483647 h 68"/>
              <a:gd name="T50" fmla="*/ 2147483647 w 49"/>
              <a:gd name="T51" fmla="*/ 2147483647 h 68"/>
              <a:gd name="T52" fmla="*/ 2147483647 w 49"/>
              <a:gd name="T53" fmla="*/ 2147483647 h 68"/>
              <a:gd name="T54" fmla="*/ 2147483647 w 49"/>
              <a:gd name="T55" fmla="*/ 2147483647 h 68"/>
              <a:gd name="T56" fmla="*/ 2147483647 w 49"/>
              <a:gd name="T57" fmla="*/ 2147483647 h 68"/>
              <a:gd name="T58" fmla="*/ 0 w 49"/>
              <a:gd name="T59" fmla="*/ 2147483647 h 68"/>
              <a:gd name="T60" fmla="*/ 0 w 49"/>
              <a:gd name="T61" fmla="*/ 2147483647 h 68"/>
              <a:gd name="T62" fmla="*/ 2147483647 w 49"/>
              <a:gd name="T63" fmla="*/ 2147483647 h 68"/>
              <a:gd name="T64" fmla="*/ 2147483647 w 49"/>
              <a:gd name="T65" fmla="*/ 2147483647 h 68"/>
              <a:gd name="T66" fmla="*/ 2147483647 w 49"/>
              <a:gd name="T67" fmla="*/ 2147483647 h 68"/>
              <a:gd name="T68" fmla="*/ 2147483647 w 49"/>
              <a:gd name="T69" fmla="*/ 2147483647 h 68"/>
              <a:gd name="T70" fmla="*/ 2147483647 w 49"/>
              <a:gd name="T71" fmla="*/ 2147483647 h 68"/>
              <a:gd name="T72" fmla="*/ 2147483647 w 49"/>
              <a:gd name="T73" fmla="*/ 2147483647 h 68"/>
              <a:gd name="T74" fmla="*/ 2147483647 w 49"/>
              <a:gd name="T75" fmla="*/ 2147483647 h 68"/>
              <a:gd name="T76" fmla="*/ 2147483647 w 49"/>
              <a:gd name="T77" fmla="*/ 2147483647 h 68"/>
              <a:gd name="T78" fmla="*/ 2147483647 w 49"/>
              <a:gd name="T79" fmla="*/ 2147483647 h 68"/>
              <a:gd name="T80" fmla="*/ 2147483647 w 49"/>
              <a:gd name="T81" fmla="*/ 2147483647 h 68"/>
              <a:gd name="T82" fmla="*/ 2147483647 w 49"/>
              <a:gd name="T83" fmla="*/ 2147483647 h 68"/>
              <a:gd name="T84" fmla="*/ 2147483647 w 49"/>
              <a:gd name="T85" fmla="*/ 2147483647 h 68"/>
              <a:gd name="T86" fmla="*/ 2147483647 w 49"/>
              <a:gd name="T87" fmla="*/ 2147483647 h 68"/>
              <a:gd name="T88" fmla="*/ 2147483647 w 49"/>
              <a:gd name="T89" fmla="*/ 2147483647 h 68"/>
              <a:gd name="T90" fmla="*/ 0 w 49"/>
              <a:gd name="T91" fmla="*/ 2147483647 h 68"/>
              <a:gd name="T92" fmla="*/ 0 w 49"/>
              <a:gd name="T93" fmla="*/ 2147483647 h 68"/>
              <a:gd name="T94" fmla="*/ 2147483647 w 49"/>
              <a:gd name="T95" fmla="*/ 0 h 68"/>
              <a:gd name="T96" fmla="*/ 2147483647 w 49"/>
              <a:gd name="T97" fmla="*/ 0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9"/>
              <a:gd name="T148" fmla="*/ 0 h 68"/>
              <a:gd name="T149" fmla="*/ 49 w 49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9" h="68">
                <a:moveTo>
                  <a:pt x="23" y="0"/>
                </a:moveTo>
                <a:lnTo>
                  <a:pt x="23" y="15"/>
                </a:lnTo>
                <a:lnTo>
                  <a:pt x="30" y="8"/>
                </a:lnTo>
                <a:lnTo>
                  <a:pt x="34" y="0"/>
                </a:lnTo>
                <a:lnTo>
                  <a:pt x="42" y="0"/>
                </a:lnTo>
                <a:lnTo>
                  <a:pt x="45" y="0"/>
                </a:lnTo>
                <a:lnTo>
                  <a:pt x="49" y="4"/>
                </a:lnTo>
                <a:lnTo>
                  <a:pt x="49" y="8"/>
                </a:lnTo>
                <a:lnTo>
                  <a:pt x="49" y="12"/>
                </a:lnTo>
                <a:lnTo>
                  <a:pt x="49" y="15"/>
                </a:lnTo>
                <a:lnTo>
                  <a:pt x="45" y="15"/>
                </a:lnTo>
                <a:lnTo>
                  <a:pt x="42" y="15"/>
                </a:lnTo>
                <a:lnTo>
                  <a:pt x="38" y="12"/>
                </a:lnTo>
                <a:lnTo>
                  <a:pt x="34" y="12"/>
                </a:lnTo>
                <a:lnTo>
                  <a:pt x="30" y="12"/>
                </a:lnTo>
                <a:lnTo>
                  <a:pt x="27" y="15"/>
                </a:lnTo>
                <a:lnTo>
                  <a:pt x="23" y="23"/>
                </a:lnTo>
                <a:lnTo>
                  <a:pt x="23" y="53"/>
                </a:lnTo>
                <a:lnTo>
                  <a:pt x="23" y="57"/>
                </a:lnTo>
                <a:lnTo>
                  <a:pt x="23" y="60"/>
                </a:lnTo>
                <a:lnTo>
                  <a:pt x="27" y="64"/>
                </a:lnTo>
                <a:lnTo>
                  <a:pt x="30" y="64"/>
                </a:lnTo>
                <a:lnTo>
                  <a:pt x="34" y="68"/>
                </a:lnTo>
                <a:lnTo>
                  <a:pt x="0" y="68"/>
                </a:lnTo>
                <a:lnTo>
                  <a:pt x="4" y="64"/>
                </a:lnTo>
                <a:lnTo>
                  <a:pt x="8" y="64"/>
                </a:lnTo>
                <a:lnTo>
                  <a:pt x="12" y="60"/>
                </a:lnTo>
                <a:lnTo>
                  <a:pt x="12" y="57"/>
                </a:lnTo>
                <a:lnTo>
                  <a:pt x="12" y="53"/>
                </a:lnTo>
                <a:lnTo>
                  <a:pt x="12" y="27"/>
                </a:lnTo>
                <a:lnTo>
                  <a:pt x="12" y="15"/>
                </a:lnTo>
                <a:lnTo>
                  <a:pt x="12" y="12"/>
                </a:lnTo>
                <a:lnTo>
                  <a:pt x="8" y="12"/>
                </a:lnTo>
                <a:lnTo>
                  <a:pt x="8" y="8"/>
                </a:lnTo>
                <a:lnTo>
                  <a:pt x="4" y="8"/>
                </a:lnTo>
                <a:lnTo>
                  <a:pt x="0" y="8"/>
                </a:lnTo>
                <a:lnTo>
                  <a:pt x="19" y="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0" name="Freeform 125"/>
          <p:cNvSpPr>
            <a:spLocks/>
          </p:cNvSpPr>
          <p:nvPr/>
        </p:nvSpPr>
        <p:spPr bwMode="auto">
          <a:xfrm>
            <a:off x="1260475" y="5684838"/>
            <a:ext cx="117475" cy="174625"/>
          </a:xfrm>
          <a:custGeom>
            <a:avLst/>
            <a:gdLst>
              <a:gd name="T0" fmla="*/ 2147483647 w 71"/>
              <a:gd name="T1" fmla="*/ 2147483647 h 105"/>
              <a:gd name="T2" fmla="*/ 2147483647 w 71"/>
              <a:gd name="T3" fmla="*/ 2147483647 h 105"/>
              <a:gd name="T4" fmla="*/ 2147483647 w 71"/>
              <a:gd name="T5" fmla="*/ 2147483647 h 105"/>
              <a:gd name="T6" fmla="*/ 2147483647 w 71"/>
              <a:gd name="T7" fmla="*/ 2147483647 h 105"/>
              <a:gd name="T8" fmla="*/ 2147483647 w 71"/>
              <a:gd name="T9" fmla="*/ 2147483647 h 105"/>
              <a:gd name="T10" fmla="*/ 2147483647 w 71"/>
              <a:gd name="T11" fmla="*/ 2147483647 h 105"/>
              <a:gd name="T12" fmla="*/ 2147483647 w 71"/>
              <a:gd name="T13" fmla="*/ 2147483647 h 105"/>
              <a:gd name="T14" fmla="*/ 2147483647 w 71"/>
              <a:gd name="T15" fmla="*/ 2147483647 h 105"/>
              <a:gd name="T16" fmla="*/ 2147483647 w 71"/>
              <a:gd name="T17" fmla="*/ 2147483647 h 105"/>
              <a:gd name="T18" fmla="*/ 2147483647 w 71"/>
              <a:gd name="T19" fmla="*/ 2147483647 h 105"/>
              <a:gd name="T20" fmla="*/ 2147483647 w 71"/>
              <a:gd name="T21" fmla="*/ 2147483647 h 105"/>
              <a:gd name="T22" fmla="*/ 2147483647 w 71"/>
              <a:gd name="T23" fmla="*/ 2147483647 h 105"/>
              <a:gd name="T24" fmla="*/ 2147483647 w 71"/>
              <a:gd name="T25" fmla="*/ 2147483647 h 105"/>
              <a:gd name="T26" fmla="*/ 2147483647 w 71"/>
              <a:gd name="T27" fmla="*/ 2147483647 h 105"/>
              <a:gd name="T28" fmla="*/ 2147483647 w 71"/>
              <a:gd name="T29" fmla="*/ 2147483647 h 105"/>
              <a:gd name="T30" fmla="*/ 2147483647 w 71"/>
              <a:gd name="T31" fmla="*/ 2147483647 h 105"/>
              <a:gd name="T32" fmla="*/ 2147483647 w 71"/>
              <a:gd name="T33" fmla="*/ 2147483647 h 105"/>
              <a:gd name="T34" fmla="*/ 2147483647 w 71"/>
              <a:gd name="T35" fmla="*/ 2147483647 h 105"/>
              <a:gd name="T36" fmla="*/ 2147483647 w 71"/>
              <a:gd name="T37" fmla="*/ 2147483647 h 105"/>
              <a:gd name="T38" fmla="*/ 2147483647 w 71"/>
              <a:gd name="T39" fmla="*/ 2147483647 h 105"/>
              <a:gd name="T40" fmla="*/ 2147483647 w 71"/>
              <a:gd name="T41" fmla="*/ 2147483647 h 105"/>
              <a:gd name="T42" fmla="*/ 2147483647 w 71"/>
              <a:gd name="T43" fmla="*/ 2147483647 h 105"/>
              <a:gd name="T44" fmla="*/ 0 w 71"/>
              <a:gd name="T45" fmla="*/ 2147483647 h 105"/>
              <a:gd name="T46" fmla="*/ 2147483647 w 71"/>
              <a:gd name="T47" fmla="*/ 2147483647 h 105"/>
              <a:gd name="T48" fmla="*/ 2147483647 w 71"/>
              <a:gd name="T49" fmla="*/ 2147483647 h 105"/>
              <a:gd name="T50" fmla="*/ 2147483647 w 71"/>
              <a:gd name="T51" fmla="*/ 2147483647 h 105"/>
              <a:gd name="T52" fmla="*/ 2147483647 w 71"/>
              <a:gd name="T53" fmla="*/ 2147483647 h 105"/>
              <a:gd name="T54" fmla="*/ 2147483647 w 71"/>
              <a:gd name="T55" fmla="*/ 2147483647 h 105"/>
              <a:gd name="T56" fmla="*/ 2147483647 w 71"/>
              <a:gd name="T57" fmla="*/ 2147483647 h 105"/>
              <a:gd name="T58" fmla="*/ 0 w 71"/>
              <a:gd name="T59" fmla="*/ 2147483647 h 105"/>
              <a:gd name="T60" fmla="*/ 0 w 71"/>
              <a:gd name="T61" fmla="*/ 2147483647 h 105"/>
              <a:gd name="T62" fmla="*/ 2147483647 w 71"/>
              <a:gd name="T63" fmla="*/ 0 h 10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1"/>
              <a:gd name="T97" fmla="*/ 0 h 105"/>
              <a:gd name="T98" fmla="*/ 71 w 71"/>
              <a:gd name="T99" fmla="*/ 105 h 10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1" h="105">
                <a:moveTo>
                  <a:pt x="19" y="0"/>
                </a:moveTo>
                <a:lnTo>
                  <a:pt x="19" y="67"/>
                </a:lnTo>
                <a:lnTo>
                  <a:pt x="37" y="52"/>
                </a:lnTo>
                <a:lnTo>
                  <a:pt x="41" y="49"/>
                </a:lnTo>
                <a:lnTo>
                  <a:pt x="45" y="45"/>
                </a:lnTo>
                <a:lnTo>
                  <a:pt x="45" y="41"/>
                </a:lnTo>
                <a:lnTo>
                  <a:pt x="41" y="41"/>
                </a:lnTo>
                <a:lnTo>
                  <a:pt x="41" y="37"/>
                </a:lnTo>
                <a:lnTo>
                  <a:pt x="67" y="37"/>
                </a:lnTo>
                <a:lnTo>
                  <a:pt x="64" y="41"/>
                </a:lnTo>
                <a:lnTo>
                  <a:pt x="60" y="41"/>
                </a:lnTo>
                <a:lnTo>
                  <a:pt x="56" y="45"/>
                </a:lnTo>
                <a:lnTo>
                  <a:pt x="49" y="49"/>
                </a:lnTo>
                <a:lnTo>
                  <a:pt x="34" y="64"/>
                </a:lnTo>
                <a:lnTo>
                  <a:pt x="52" y="86"/>
                </a:lnTo>
                <a:lnTo>
                  <a:pt x="56" y="94"/>
                </a:lnTo>
                <a:lnTo>
                  <a:pt x="60" y="97"/>
                </a:lnTo>
                <a:lnTo>
                  <a:pt x="64" y="101"/>
                </a:lnTo>
                <a:lnTo>
                  <a:pt x="67" y="101"/>
                </a:lnTo>
                <a:lnTo>
                  <a:pt x="71" y="101"/>
                </a:lnTo>
                <a:lnTo>
                  <a:pt x="71" y="105"/>
                </a:lnTo>
                <a:lnTo>
                  <a:pt x="41" y="105"/>
                </a:lnTo>
                <a:lnTo>
                  <a:pt x="45" y="101"/>
                </a:lnTo>
                <a:lnTo>
                  <a:pt x="45" y="97"/>
                </a:lnTo>
                <a:lnTo>
                  <a:pt x="41" y="94"/>
                </a:lnTo>
                <a:lnTo>
                  <a:pt x="19" y="67"/>
                </a:lnTo>
                <a:lnTo>
                  <a:pt x="19" y="90"/>
                </a:lnTo>
                <a:lnTo>
                  <a:pt x="19" y="94"/>
                </a:lnTo>
                <a:lnTo>
                  <a:pt x="22" y="97"/>
                </a:lnTo>
                <a:lnTo>
                  <a:pt x="22" y="101"/>
                </a:lnTo>
                <a:lnTo>
                  <a:pt x="26" y="105"/>
                </a:lnTo>
                <a:lnTo>
                  <a:pt x="30" y="105"/>
                </a:lnTo>
                <a:lnTo>
                  <a:pt x="0" y="105"/>
                </a:lnTo>
                <a:lnTo>
                  <a:pt x="4" y="101"/>
                </a:lnTo>
                <a:lnTo>
                  <a:pt x="7" y="101"/>
                </a:lnTo>
                <a:lnTo>
                  <a:pt x="7" y="97"/>
                </a:lnTo>
                <a:lnTo>
                  <a:pt x="7" y="94"/>
                </a:lnTo>
                <a:lnTo>
                  <a:pt x="7" y="90"/>
                </a:lnTo>
                <a:lnTo>
                  <a:pt x="7" y="30"/>
                </a:lnTo>
                <a:lnTo>
                  <a:pt x="7" y="19"/>
                </a:lnTo>
                <a:lnTo>
                  <a:pt x="7" y="15"/>
                </a:lnTo>
                <a:lnTo>
                  <a:pt x="7" y="11"/>
                </a:lnTo>
                <a:lnTo>
                  <a:pt x="4" y="7"/>
                </a:lnTo>
                <a:lnTo>
                  <a:pt x="0" y="7"/>
                </a:lnTo>
                <a:lnTo>
                  <a:pt x="0" y="11"/>
                </a:lnTo>
                <a:lnTo>
                  <a:pt x="0" y="7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1" name="Freeform 126"/>
          <p:cNvSpPr>
            <a:spLocks noEditPoints="1"/>
          </p:cNvSpPr>
          <p:nvPr/>
        </p:nvSpPr>
        <p:spPr bwMode="auto">
          <a:xfrm>
            <a:off x="1385888" y="5746750"/>
            <a:ext cx="92075" cy="112713"/>
          </a:xfrm>
          <a:custGeom>
            <a:avLst/>
            <a:gdLst>
              <a:gd name="T0" fmla="*/ 2147483647 w 56"/>
              <a:gd name="T1" fmla="*/ 2147483647 h 68"/>
              <a:gd name="T2" fmla="*/ 2147483647 w 56"/>
              <a:gd name="T3" fmla="*/ 2147483647 h 68"/>
              <a:gd name="T4" fmla="*/ 2147483647 w 56"/>
              <a:gd name="T5" fmla="*/ 2147483647 h 68"/>
              <a:gd name="T6" fmla="*/ 2147483647 w 56"/>
              <a:gd name="T7" fmla="*/ 2147483647 h 68"/>
              <a:gd name="T8" fmla="*/ 2147483647 w 56"/>
              <a:gd name="T9" fmla="*/ 2147483647 h 68"/>
              <a:gd name="T10" fmla="*/ 2147483647 w 56"/>
              <a:gd name="T11" fmla="*/ 2147483647 h 68"/>
              <a:gd name="T12" fmla="*/ 2147483647 w 56"/>
              <a:gd name="T13" fmla="*/ 2147483647 h 68"/>
              <a:gd name="T14" fmla="*/ 2147483647 w 56"/>
              <a:gd name="T15" fmla="*/ 2147483647 h 68"/>
              <a:gd name="T16" fmla="*/ 2147483647 w 56"/>
              <a:gd name="T17" fmla="*/ 2147483647 h 68"/>
              <a:gd name="T18" fmla="*/ 2147483647 w 56"/>
              <a:gd name="T19" fmla="*/ 2147483647 h 68"/>
              <a:gd name="T20" fmla="*/ 2147483647 w 56"/>
              <a:gd name="T21" fmla="*/ 2147483647 h 68"/>
              <a:gd name="T22" fmla="*/ 2147483647 w 56"/>
              <a:gd name="T23" fmla="*/ 2147483647 h 68"/>
              <a:gd name="T24" fmla="*/ 2147483647 w 56"/>
              <a:gd name="T25" fmla="*/ 2147483647 h 68"/>
              <a:gd name="T26" fmla="*/ 2147483647 w 56"/>
              <a:gd name="T27" fmla="*/ 2147483647 h 68"/>
              <a:gd name="T28" fmla="*/ 2147483647 w 56"/>
              <a:gd name="T29" fmla="*/ 2147483647 h 68"/>
              <a:gd name="T30" fmla="*/ 2147483647 w 56"/>
              <a:gd name="T31" fmla="*/ 2147483647 h 68"/>
              <a:gd name="T32" fmla="*/ 2147483647 w 56"/>
              <a:gd name="T33" fmla="*/ 2147483647 h 68"/>
              <a:gd name="T34" fmla="*/ 0 w 56"/>
              <a:gd name="T35" fmla="*/ 2147483647 h 68"/>
              <a:gd name="T36" fmla="*/ 0 w 56"/>
              <a:gd name="T37" fmla="*/ 2147483647 h 68"/>
              <a:gd name="T38" fmla="*/ 2147483647 w 56"/>
              <a:gd name="T39" fmla="*/ 2147483647 h 68"/>
              <a:gd name="T40" fmla="*/ 2147483647 w 56"/>
              <a:gd name="T41" fmla="*/ 2147483647 h 68"/>
              <a:gd name="T42" fmla="*/ 2147483647 w 56"/>
              <a:gd name="T43" fmla="*/ 0 h 68"/>
              <a:gd name="T44" fmla="*/ 2147483647 w 56"/>
              <a:gd name="T45" fmla="*/ 0 h 68"/>
              <a:gd name="T46" fmla="*/ 2147483647 w 56"/>
              <a:gd name="T47" fmla="*/ 0 h 68"/>
              <a:gd name="T48" fmla="*/ 2147483647 w 56"/>
              <a:gd name="T49" fmla="*/ 2147483647 h 68"/>
              <a:gd name="T50" fmla="*/ 2147483647 w 56"/>
              <a:gd name="T51" fmla="*/ 2147483647 h 68"/>
              <a:gd name="T52" fmla="*/ 2147483647 w 56"/>
              <a:gd name="T53" fmla="*/ 2147483647 h 68"/>
              <a:gd name="T54" fmla="*/ 2147483647 w 56"/>
              <a:gd name="T55" fmla="*/ 2147483647 h 68"/>
              <a:gd name="T56" fmla="*/ 2147483647 w 56"/>
              <a:gd name="T57" fmla="*/ 2147483647 h 68"/>
              <a:gd name="T58" fmla="*/ 2147483647 w 56"/>
              <a:gd name="T59" fmla="*/ 2147483647 h 68"/>
              <a:gd name="T60" fmla="*/ 2147483647 w 56"/>
              <a:gd name="T61" fmla="*/ 2147483647 h 68"/>
              <a:gd name="T62" fmla="*/ 2147483647 w 56"/>
              <a:gd name="T63" fmla="*/ 2147483647 h 68"/>
              <a:gd name="T64" fmla="*/ 2147483647 w 56"/>
              <a:gd name="T65" fmla="*/ 2147483647 h 68"/>
              <a:gd name="T66" fmla="*/ 2147483647 w 56"/>
              <a:gd name="T67" fmla="*/ 2147483647 h 68"/>
              <a:gd name="T68" fmla="*/ 2147483647 w 56"/>
              <a:gd name="T69" fmla="*/ 2147483647 h 68"/>
              <a:gd name="T70" fmla="*/ 2147483647 w 56"/>
              <a:gd name="T71" fmla="*/ 2147483647 h 68"/>
              <a:gd name="T72" fmla="*/ 2147483647 w 56"/>
              <a:gd name="T73" fmla="*/ 2147483647 h 68"/>
              <a:gd name="T74" fmla="*/ 2147483647 w 56"/>
              <a:gd name="T75" fmla="*/ 2147483647 h 68"/>
              <a:gd name="T76" fmla="*/ 2147483647 w 56"/>
              <a:gd name="T77" fmla="*/ 2147483647 h 68"/>
              <a:gd name="T78" fmla="*/ 2147483647 w 56"/>
              <a:gd name="T79" fmla="*/ 2147483647 h 6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6"/>
              <a:gd name="T121" fmla="*/ 0 h 68"/>
              <a:gd name="T122" fmla="*/ 56 w 56"/>
              <a:gd name="T123" fmla="*/ 68 h 6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6" h="68">
                <a:moveTo>
                  <a:pt x="11" y="27"/>
                </a:moveTo>
                <a:lnTo>
                  <a:pt x="11" y="38"/>
                </a:lnTo>
                <a:lnTo>
                  <a:pt x="19" y="49"/>
                </a:lnTo>
                <a:lnTo>
                  <a:pt x="26" y="57"/>
                </a:lnTo>
                <a:lnTo>
                  <a:pt x="34" y="57"/>
                </a:lnTo>
                <a:lnTo>
                  <a:pt x="41" y="57"/>
                </a:lnTo>
                <a:lnTo>
                  <a:pt x="45" y="53"/>
                </a:lnTo>
                <a:lnTo>
                  <a:pt x="52" y="49"/>
                </a:lnTo>
                <a:lnTo>
                  <a:pt x="56" y="42"/>
                </a:lnTo>
                <a:lnTo>
                  <a:pt x="52" y="53"/>
                </a:lnTo>
                <a:lnTo>
                  <a:pt x="49" y="60"/>
                </a:lnTo>
                <a:lnTo>
                  <a:pt x="37" y="68"/>
                </a:lnTo>
                <a:lnTo>
                  <a:pt x="30" y="68"/>
                </a:lnTo>
                <a:lnTo>
                  <a:pt x="19" y="68"/>
                </a:lnTo>
                <a:lnTo>
                  <a:pt x="7" y="60"/>
                </a:lnTo>
                <a:lnTo>
                  <a:pt x="4" y="49"/>
                </a:lnTo>
                <a:lnTo>
                  <a:pt x="0" y="34"/>
                </a:lnTo>
                <a:lnTo>
                  <a:pt x="0" y="23"/>
                </a:lnTo>
                <a:lnTo>
                  <a:pt x="4" y="15"/>
                </a:lnTo>
                <a:lnTo>
                  <a:pt x="7" y="8"/>
                </a:lnTo>
                <a:lnTo>
                  <a:pt x="19" y="0"/>
                </a:lnTo>
                <a:lnTo>
                  <a:pt x="30" y="0"/>
                </a:lnTo>
                <a:lnTo>
                  <a:pt x="41" y="0"/>
                </a:lnTo>
                <a:lnTo>
                  <a:pt x="49" y="8"/>
                </a:lnTo>
                <a:lnTo>
                  <a:pt x="52" y="15"/>
                </a:lnTo>
                <a:lnTo>
                  <a:pt x="56" y="27"/>
                </a:lnTo>
                <a:lnTo>
                  <a:pt x="11" y="27"/>
                </a:lnTo>
                <a:close/>
                <a:moveTo>
                  <a:pt x="11" y="19"/>
                </a:moveTo>
                <a:lnTo>
                  <a:pt x="41" y="19"/>
                </a:lnTo>
                <a:lnTo>
                  <a:pt x="41" y="15"/>
                </a:lnTo>
                <a:lnTo>
                  <a:pt x="37" y="12"/>
                </a:lnTo>
                <a:lnTo>
                  <a:pt x="37" y="8"/>
                </a:lnTo>
                <a:lnTo>
                  <a:pt x="34" y="8"/>
                </a:lnTo>
                <a:lnTo>
                  <a:pt x="30" y="4"/>
                </a:lnTo>
                <a:lnTo>
                  <a:pt x="26" y="4"/>
                </a:lnTo>
                <a:lnTo>
                  <a:pt x="22" y="4"/>
                </a:lnTo>
                <a:lnTo>
                  <a:pt x="15" y="8"/>
                </a:lnTo>
                <a:lnTo>
                  <a:pt x="11" y="15"/>
                </a:lnTo>
                <a:lnTo>
                  <a:pt x="11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2" name="Freeform 127"/>
          <p:cNvSpPr>
            <a:spLocks/>
          </p:cNvSpPr>
          <p:nvPr/>
        </p:nvSpPr>
        <p:spPr bwMode="auto">
          <a:xfrm>
            <a:off x="1492250" y="5746750"/>
            <a:ext cx="80963" cy="112713"/>
          </a:xfrm>
          <a:custGeom>
            <a:avLst/>
            <a:gdLst>
              <a:gd name="T0" fmla="*/ 2147483647 w 49"/>
              <a:gd name="T1" fmla="*/ 0 h 68"/>
              <a:gd name="T2" fmla="*/ 2147483647 w 49"/>
              <a:gd name="T3" fmla="*/ 2147483647 h 68"/>
              <a:gd name="T4" fmla="*/ 2147483647 w 49"/>
              <a:gd name="T5" fmla="*/ 2147483647 h 68"/>
              <a:gd name="T6" fmla="*/ 2147483647 w 49"/>
              <a:gd name="T7" fmla="*/ 0 h 68"/>
              <a:gd name="T8" fmla="*/ 2147483647 w 49"/>
              <a:gd name="T9" fmla="*/ 0 h 68"/>
              <a:gd name="T10" fmla="*/ 2147483647 w 49"/>
              <a:gd name="T11" fmla="*/ 0 h 68"/>
              <a:gd name="T12" fmla="*/ 2147483647 w 49"/>
              <a:gd name="T13" fmla="*/ 0 h 68"/>
              <a:gd name="T14" fmla="*/ 2147483647 w 49"/>
              <a:gd name="T15" fmla="*/ 2147483647 h 68"/>
              <a:gd name="T16" fmla="*/ 2147483647 w 49"/>
              <a:gd name="T17" fmla="*/ 2147483647 h 68"/>
              <a:gd name="T18" fmla="*/ 2147483647 w 49"/>
              <a:gd name="T19" fmla="*/ 2147483647 h 68"/>
              <a:gd name="T20" fmla="*/ 2147483647 w 49"/>
              <a:gd name="T21" fmla="*/ 2147483647 h 68"/>
              <a:gd name="T22" fmla="*/ 2147483647 w 49"/>
              <a:gd name="T23" fmla="*/ 2147483647 h 68"/>
              <a:gd name="T24" fmla="*/ 2147483647 w 49"/>
              <a:gd name="T25" fmla="*/ 2147483647 h 68"/>
              <a:gd name="T26" fmla="*/ 2147483647 w 49"/>
              <a:gd name="T27" fmla="*/ 2147483647 h 68"/>
              <a:gd name="T28" fmla="*/ 2147483647 w 49"/>
              <a:gd name="T29" fmla="*/ 2147483647 h 68"/>
              <a:gd name="T30" fmla="*/ 2147483647 w 49"/>
              <a:gd name="T31" fmla="*/ 2147483647 h 68"/>
              <a:gd name="T32" fmla="*/ 2147483647 w 49"/>
              <a:gd name="T33" fmla="*/ 2147483647 h 68"/>
              <a:gd name="T34" fmla="*/ 2147483647 w 49"/>
              <a:gd name="T35" fmla="*/ 2147483647 h 68"/>
              <a:gd name="T36" fmla="*/ 2147483647 w 49"/>
              <a:gd name="T37" fmla="*/ 2147483647 h 68"/>
              <a:gd name="T38" fmla="*/ 2147483647 w 49"/>
              <a:gd name="T39" fmla="*/ 2147483647 h 68"/>
              <a:gd name="T40" fmla="*/ 2147483647 w 49"/>
              <a:gd name="T41" fmla="*/ 2147483647 h 68"/>
              <a:gd name="T42" fmla="*/ 2147483647 w 49"/>
              <a:gd name="T43" fmla="*/ 2147483647 h 68"/>
              <a:gd name="T44" fmla="*/ 2147483647 w 49"/>
              <a:gd name="T45" fmla="*/ 2147483647 h 68"/>
              <a:gd name="T46" fmla="*/ 2147483647 w 49"/>
              <a:gd name="T47" fmla="*/ 2147483647 h 68"/>
              <a:gd name="T48" fmla="*/ 2147483647 w 49"/>
              <a:gd name="T49" fmla="*/ 2147483647 h 68"/>
              <a:gd name="T50" fmla="*/ 2147483647 w 49"/>
              <a:gd name="T51" fmla="*/ 2147483647 h 68"/>
              <a:gd name="T52" fmla="*/ 2147483647 w 49"/>
              <a:gd name="T53" fmla="*/ 2147483647 h 68"/>
              <a:gd name="T54" fmla="*/ 2147483647 w 49"/>
              <a:gd name="T55" fmla="*/ 2147483647 h 68"/>
              <a:gd name="T56" fmla="*/ 2147483647 w 49"/>
              <a:gd name="T57" fmla="*/ 2147483647 h 68"/>
              <a:gd name="T58" fmla="*/ 0 w 49"/>
              <a:gd name="T59" fmla="*/ 2147483647 h 68"/>
              <a:gd name="T60" fmla="*/ 0 w 49"/>
              <a:gd name="T61" fmla="*/ 2147483647 h 68"/>
              <a:gd name="T62" fmla="*/ 2147483647 w 49"/>
              <a:gd name="T63" fmla="*/ 2147483647 h 68"/>
              <a:gd name="T64" fmla="*/ 2147483647 w 49"/>
              <a:gd name="T65" fmla="*/ 2147483647 h 68"/>
              <a:gd name="T66" fmla="*/ 2147483647 w 49"/>
              <a:gd name="T67" fmla="*/ 2147483647 h 68"/>
              <a:gd name="T68" fmla="*/ 2147483647 w 49"/>
              <a:gd name="T69" fmla="*/ 2147483647 h 68"/>
              <a:gd name="T70" fmla="*/ 2147483647 w 49"/>
              <a:gd name="T71" fmla="*/ 2147483647 h 68"/>
              <a:gd name="T72" fmla="*/ 2147483647 w 49"/>
              <a:gd name="T73" fmla="*/ 2147483647 h 68"/>
              <a:gd name="T74" fmla="*/ 2147483647 w 49"/>
              <a:gd name="T75" fmla="*/ 2147483647 h 68"/>
              <a:gd name="T76" fmla="*/ 2147483647 w 49"/>
              <a:gd name="T77" fmla="*/ 2147483647 h 68"/>
              <a:gd name="T78" fmla="*/ 2147483647 w 49"/>
              <a:gd name="T79" fmla="*/ 2147483647 h 68"/>
              <a:gd name="T80" fmla="*/ 2147483647 w 49"/>
              <a:gd name="T81" fmla="*/ 2147483647 h 68"/>
              <a:gd name="T82" fmla="*/ 2147483647 w 49"/>
              <a:gd name="T83" fmla="*/ 2147483647 h 68"/>
              <a:gd name="T84" fmla="*/ 2147483647 w 49"/>
              <a:gd name="T85" fmla="*/ 2147483647 h 68"/>
              <a:gd name="T86" fmla="*/ 2147483647 w 49"/>
              <a:gd name="T87" fmla="*/ 2147483647 h 68"/>
              <a:gd name="T88" fmla="*/ 2147483647 w 49"/>
              <a:gd name="T89" fmla="*/ 2147483647 h 68"/>
              <a:gd name="T90" fmla="*/ 0 w 49"/>
              <a:gd name="T91" fmla="*/ 2147483647 h 68"/>
              <a:gd name="T92" fmla="*/ 0 w 49"/>
              <a:gd name="T93" fmla="*/ 2147483647 h 68"/>
              <a:gd name="T94" fmla="*/ 2147483647 w 49"/>
              <a:gd name="T95" fmla="*/ 0 h 68"/>
              <a:gd name="T96" fmla="*/ 2147483647 w 49"/>
              <a:gd name="T97" fmla="*/ 0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9"/>
              <a:gd name="T148" fmla="*/ 0 h 68"/>
              <a:gd name="T149" fmla="*/ 49 w 49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9" h="68">
                <a:moveTo>
                  <a:pt x="22" y="0"/>
                </a:moveTo>
                <a:lnTo>
                  <a:pt x="22" y="15"/>
                </a:lnTo>
                <a:lnTo>
                  <a:pt x="26" y="8"/>
                </a:lnTo>
                <a:lnTo>
                  <a:pt x="34" y="0"/>
                </a:lnTo>
                <a:lnTo>
                  <a:pt x="37" y="0"/>
                </a:lnTo>
                <a:lnTo>
                  <a:pt x="41" y="0"/>
                </a:lnTo>
                <a:lnTo>
                  <a:pt x="45" y="0"/>
                </a:lnTo>
                <a:lnTo>
                  <a:pt x="49" y="4"/>
                </a:lnTo>
                <a:lnTo>
                  <a:pt x="49" y="8"/>
                </a:lnTo>
                <a:lnTo>
                  <a:pt x="49" y="12"/>
                </a:lnTo>
                <a:lnTo>
                  <a:pt x="45" y="15"/>
                </a:lnTo>
                <a:lnTo>
                  <a:pt x="41" y="15"/>
                </a:lnTo>
                <a:lnTo>
                  <a:pt x="37" y="12"/>
                </a:lnTo>
                <a:lnTo>
                  <a:pt x="34" y="12"/>
                </a:lnTo>
                <a:lnTo>
                  <a:pt x="30" y="12"/>
                </a:lnTo>
                <a:lnTo>
                  <a:pt x="26" y="15"/>
                </a:lnTo>
                <a:lnTo>
                  <a:pt x="22" y="23"/>
                </a:lnTo>
                <a:lnTo>
                  <a:pt x="22" y="53"/>
                </a:lnTo>
                <a:lnTo>
                  <a:pt x="22" y="57"/>
                </a:lnTo>
                <a:lnTo>
                  <a:pt x="22" y="60"/>
                </a:lnTo>
                <a:lnTo>
                  <a:pt x="26" y="64"/>
                </a:lnTo>
                <a:lnTo>
                  <a:pt x="30" y="64"/>
                </a:lnTo>
                <a:lnTo>
                  <a:pt x="34" y="68"/>
                </a:lnTo>
                <a:lnTo>
                  <a:pt x="0" y="68"/>
                </a:lnTo>
                <a:lnTo>
                  <a:pt x="4" y="64"/>
                </a:lnTo>
                <a:lnTo>
                  <a:pt x="7" y="64"/>
                </a:lnTo>
                <a:lnTo>
                  <a:pt x="7" y="60"/>
                </a:lnTo>
                <a:lnTo>
                  <a:pt x="7" y="57"/>
                </a:lnTo>
                <a:lnTo>
                  <a:pt x="11" y="53"/>
                </a:lnTo>
                <a:lnTo>
                  <a:pt x="11" y="27"/>
                </a:lnTo>
                <a:lnTo>
                  <a:pt x="7" y="15"/>
                </a:lnTo>
                <a:lnTo>
                  <a:pt x="7" y="12"/>
                </a:lnTo>
                <a:lnTo>
                  <a:pt x="7" y="8"/>
                </a:lnTo>
                <a:lnTo>
                  <a:pt x="4" y="8"/>
                </a:lnTo>
                <a:lnTo>
                  <a:pt x="0" y="8"/>
                </a:lnTo>
                <a:lnTo>
                  <a:pt x="19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3" name="Freeform 128"/>
          <p:cNvSpPr>
            <a:spLocks/>
          </p:cNvSpPr>
          <p:nvPr/>
        </p:nvSpPr>
        <p:spPr bwMode="auto">
          <a:xfrm>
            <a:off x="1584325" y="5746750"/>
            <a:ext cx="74613" cy="112713"/>
          </a:xfrm>
          <a:custGeom>
            <a:avLst/>
            <a:gdLst>
              <a:gd name="T0" fmla="*/ 2147483647 w 45"/>
              <a:gd name="T1" fmla="*/ 0 h 68"/>
              <a:gd name="T2" fmla="*/ 2147483647 w 45"/>
              <a:gd name="T3" fmla="*/ 2147483647 h 68"/>
              <a:gd name="T4" fmla="*/ 2147483647 w 45"/>
              <a:gd name="T5" fmla="*/ 2147483647 h 68"/>
              <a:gd name="T6" fmla="*/ 2147483647 w 45"/>
              <a:gd name="T7" fmla="*/ 2147483647 h 68"/>
              <a:gd name="T8" fmla="*/ 2147483647 w 45"/>
              <a:gd name="T9" fmla="*/ 2147483647 h 68"/>
              <a:gd name="T10" fmla="*/ 2147483647 w 45"/>
              <a:gd name="T11" fmla="*/ 2147483647 h 68"/>
              <a:gd name="T12" fmla="*/ 2147483647 w 45"/>
              <a:gd name="T13" fmla="*/ 2147483647 h 68"/>
              <a:gd name="T14" fmla="*/ 2147483647 w 45"/>
              <a:gd name="T15" fmla="*/ 2147483647 h 68"/>
              <a:gd name="T16" fmla="*/ 2147483647 w 45"/>
              <a:gd name="T17" fmla="*/ 2147483647 h 68"/>
              <a:gd name="T18" fmla="*/ 2147483647 w 45"/>
              <a:gd name="T19" fmla="*/ 2147483647 h 68"/>
              <a:gd name="T20" fmla="*/ 2147483647 w 45"/>
              <a:gd name="T21" fmla="*/ 2147483647 h 68"/>
              <a:gd name="T22" fmla="*/ 2147483647 w 45"/>
              <a:gd name="T23" fmla="*/ 2147483647 h 68"/>
              <a:gd name="T24" fmla="*/ 2147483647 w 45"/>
              <a:gd name="T25" fmla="*/ 2147483647 h 68"/>
              <a:gd name="T26" fmla="*/ 2147483647 w 45"/>
              <a:gd name="T27" fmla="*/ 2147483647 h 68"/>
              <a:gd name="T28" fmla="*/ 2147483647 w 45"/>
              <a:gd name="T29" fmla="*/ 2147483647 h 68"/>
              <a:gd name="T30" fmla="*/ 2147483647 w 45"/>
              <a:gd name="T31" fmla="*/ 2147483647 h 68"/>
              <a:gd name="T32" fmla="*/ 2147483647 w 45"/>
              <a:gd name="T33" fmla="*/ 2147483647 h 68"/>
              <a:gd name="T34" fmla="*/ 2147483647 w 45"/>
              <a:gd name="T35" fmla="*/ 2147483647 h 68"/>
              <a:gd name="T36" fmla="*/ 2147483647 w 45"/>
              <a:gd name="T37" fmla="*/ 2147483647 h 68"/>
              <a:gd name="T38" fmla="*/ 2147483647 w 45"/>
              <a:gd name="T39" fmla="*/ 2147483647 h 68"/>
              <a:gd name="T40" fmla="*/ 2147483647 w 45"/>
              <a:gd name="T41" fmla="*/ 2147483647 h 68"/>
              <a:gd name="T42" fmla="*/ 2147483647 w 45"/>
              <a:gd name="T43" fmla="*/ 2147483647 h 68"/>
              <a:gd name="T44" fmla="*/ 2147483647 w 45"/>
              <a:gd name="T45" fmla="*/ 2147483647 h 68"/>
              <a:gd name="T46" fmla="*/ 2147483647 w 45"/>
              <a:gd name="T47" fmla="*/ 2147483647 h 68"/>
              <a:gd name="T48" fmla="*/ 2147483647 w 45"/>
              <a:gd name="T49" fmla="*/ 2147483647 h 68"/>
              <a:gd name="T50" fmla="*/ 2147483647 w 45"/>
              <a:gd name="T51" fmla="*/ 2147483647 h 68"/>
              <a:gd name="T52" fmla="*/ 2147483647 w 45"/>
              <a:gd name="T53" fmla="*/ 2147483647 h 68"/>
              <a:gd name="T54" fmla="*/ 2147483647 w 45"/>
              <a:gd name="T55" fmla="*/ 2147483647 h 68"/>
              <a:gd name="T56" fmla="*/ 0 w 45"/>
              <a:gd name="T57" fmla="*/ 2147483647 h 68"/>
              <a:gd name="T58" fmla="*/ 0 w 45"/>
              <a:gd name="T59" fmla="*/ 2147483647 h 68"/>
              <a:gd name="T60" fmla="*/ 0 w 45"/>
              <a:gd name="T61" fmla="*/ 2147483647 h 68"/>
              <a:gd name="T62" fmla="*/ 0 w 45"/>
              <a:gd name="T63" fmla="*/ 2147483647 h 68"/>
              <a:gd name="T64" fmla="*/ 2147483647 w 45"/>
              <a:gd name="T65" fmla="*/ 2147483647 h 68"/>
              <a:gd name="T66" fmla="*/ 2147483647 w 45"/>
              <a:gd name="T67" fmla="*/ 2147483647 h 68"/>
              <a:gd name="T68" fmla="*/ 2147483647 w 45"/>
              <a:gd name="T69" fmla="*/ 2147483647 h 68"/>
              <a:gd name="T70" fmla="*/ 2147483647 w 45"/>
              <a:gd name="T71" fmla="*/ 2147483647 h 68"/>
              <a:gd name="T72" fmla="*/ 2147483647 w 45"/>
              <a:gd name="T73" fmla="*/ 2147483647 h 68"/>
              <a:gd name="T74" fmla="*/ 2147483647 w 45"/>
              <a:gd name="T75" fmla="*/ 2147483647 h 68"/>
              <a:gd name="T76" fmla="*/ 2147483647 w 45"/>
              <a:gd name="T77" fmla="*/ 2147483647 h 68"/>
              <a:gd name="T78" fmla="*/ 2147483647 w 45"/>
              <a:gd name="T79" fmla="*/ 2147483647 h 68"/>
              <a:gd name="T80" fmla="*/ 2147483647 w 45"/>
              <a:gd name="T81" fmla="*/ 2147483647 h 68"/>
              <a:gd name="T82" fmla="*/ 2147483647 w 45"/>
              <a:gd name="T83" fmla="*/ 2147483647 h 68"/>
              <a:gd name="T84" fmla="*/ 2147483647 w 45"/>
              <a:gd name="T85" fmla="*/ 2147483647 h 68"/>
              <a:gd name="T86" fmla="*/ 2147483647 w 45"/>
              <a:gd name="T87" fmla="*/ 2147483647 h 68"/>
              <a:gd name="T88" fmla="*/ 2147483647 w 45"/>
              <a:gd name="T89" fmla="*/ 2147483647 h 68"/>
              <a:gd name="T90" fmla="*/ 2147483647 w 45"/>
              <a:gd name="T91" fmla="*/ 2147483647 h 68"/>
              <a:gd name="T92" fmla="*/ 0 w 45"/>
              <a:gd name="T93" fmla="*/ 2147483647 h 68"/>
              <a:gd name="T94" fmla="*/ 0 w 45"/>
              <a:gd name="T95" fmla="*/ 2147483647 h 68"/>
              <a:gd name="T96" fmla="*/ 0 w 45"/>
              <a:gd name="T97" fmla="*/ 2147483647 h 68"/>
              <a:gd name="T98" fmla="*/ 2147483647 w 45"/>
              <a:gd name="T99" fmla="*/ 2147483647 h 68"/>
              <a:gd name="T100" fmla="*/ 2147483647 w 45"/>
              <a:gd name="T101" fmla="*/ 0 h 68"/>
              <a:gd name="T102" fmla="*/ 2147483647 w 45"/>
              <a:gd name="T103" fmla="*/ 0 h 68"/>
              <a:gd name="T104" fmla="*/ 2147483647 w 45"/>
              <a:gd name="T105" fmla="*/ 0 h 68"/>
              <a:gd name="T106" fmla="*/ 2147483647 w 45"/>
              <a:gd name="T107" fmla="*/ 0 h 68"/>
              <a:gd name="T108" fmla="*/ 2147483647 w 45"/>
              <a:gd name="T109" fmla="*/ 0 h 68"/>
              <a:gd name="T110" fmla="*/ 2147483647 w 45"/>
              <a:gd name="T111" fmla="*/ 0 h 68"/>
              <a:gd name="T112" fmla="*/ 2147483647 w 45"/>
              <a:gd name="T113" fmla="*/ 0 h 68"/>
              <a:gd name="T114" fmla="*/ 2147483647 w 45"/>
              <a:gd name="T115" fmla="*/ 0 h 68"/>
              <a:gd name="T116" fmla="*/ 2147483647 w 45"/>
              <a:gd name="T117" fmla="*/ 0 h 68"/>
              <a:gd name="T118" fmla="*/ 2147483647 w 45"/>
              <a:gd name="T119" fmla="*/ 0 h 68"/>
              <a:gd name="T120" fmla="*/ 2147483647 w 45"/>
              <a:gd name="T121" fmla="*/ 0 h 6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"/>
              <a:gd name="T184" fmla="*/ 0 h 68"/>
              <a:gd name="T185" fmla="*/ 45 w 45"/>
              <a:gd name="T186" fmla="*/ 68 h 6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" h="68">
                <a:moveTo>
                  <a:pt x="41" y="0"/>
                </a:moveTo>
                <a:lnTo>
                  <a:pt x="41" y="23"/>
                </a:lnTo>
                <a:lnTo>
                  <a:pt x="38" y="23"/>
                </a:lnTo>
                <a:lnTo>
                  <a:pt x="38" y="12"/>
                </a:lnTo>
                <a:lnTo>
                  <a:pt x="34" y="8"/>
                </a:lnTo>
                <a:lnTo>
                  <a:pt x="26" y="4"/>
                </a:lnTo>
                <a:lnTo>
                  <a:pt x="23" y="4"/>
                </a:lnTo>
                <a:lnTo>
                  <a:pt x="15" y="4"/>
                </a:lnTo>
                <a:lnTo>
                  <a:pt x="11" y="8"/>
                </a:lnTo>
                <a:lnTo>
                  <a:pt x="11" y="12"/>
                </a:lnTo>
                <a:lnTo>
                  <a:pt x="11" y="15"/>
                </a:lnTo>
                <a:lnTo>
                  <a:pt x="11" y="19"/>
                </a:lnTo>
                <a:lnTo>
                  <a:pt x="15" y="23"/>
                </a:lnTo>
                <a:lnTo>
                  <a:pt x="19" y="27"/>
                </a:lnTo>
                <a:lnTo>
                  <a:pt x="30" y="30"/>
                </a:lnTo>
                <a:lnTo>
                  <a:pt x="38" y="34"/>
                </a:lnTo>
                <a:lnTo>
                  <a:pt x="45" y="42"/>
                </a:lnTo>
                <a:lnTo>
                  <a:pt x="45" y="49"/>
                </a:lnTo>
                <a:lnTo>
                  <a:pt x="45" y="57"/>
                </a:lnTo>
                <a:lnTo>
                  <a:pt x="38" y="64"/>
                </a:lnTo>
                <a:lnTo>
                  <a:pt x="30" y="68"/>
                </a:lnTo>
                <a:lnTo>
                  <a:pt x="23" y="68"/>
                </a:lnTo>
                <a:lnTo>
                  <a:pt x="15" y="68"/>
                </a:lnTo>
                <a:lnTo>
                  <a:pt x="8" y="68"/>
                </a:lnTo>
                <a:lnTo>
                  <a:pt x="4" y="68"/>
                </a:lnTo>
                <a:lnTo>
                  <a:pt x="0" y="68"/>
                </a:lnTo>
                <a:lnTo>
                  <a:pt x="0" y="45"/>
                </a:lnTo>
                <a:lnTo>
                  <a:pt x="4" y="53"/>
                </a:lnTo>
                <a:lnTo>
                  <a:pt x="11" y="60"/>
                </a:lnTo>
                <a:lnTo>
                  <a:pt x="15" y="64"/>
                </a:lnTo>
                <a:lnTo>
                  <a:pt x="23" y="64"/>
                </a:lnTo>
                <a:lnTo>
                  <a:pt x="26" y="64"/>
                </a:lnTo>
                <a:lnTo>
                  <a:pt x="30" y="60"/>
                </a:lnTo>
                <a:lnTo>
                  <a:pt x="34" y="60"/>
                </a:lnTo>
                <a:lnTo>
                  <a:pt x="34" y="53"/>
                </a:lnTo>
                <a:lnTo>
                  <a:pt x="34" y="49"/>
                </a:lnTo>
                <a:lnTo>
                  <a:pt x="30" y="45"/>
                </a:lnTo>
                <a:lnTo>
                  <a:pt x="26" y="42"/>
                </a:lnTo>
                <a:lnTo>
                  <a:pt x="19" y="38"/>
                </a:lnTo>
                <a:lnTo>
                  <a:pt x="8" y="34"/>
                </a:lnTo>
                <a:lnTo>
                  <a:pt x="4" y="27"/>
                </a:lnTo>
                <a:lnTo>
                  <a:pt x="0" y="23"/>
                </a:lnTo>
                <a:lnTo>
                  <a:pt x="0" y="19"/>
                </a:lnTo>
                <a:lnTo>
                  <a:pt x="0" y="12"/>
                </a:lnTo>
                <a:lnTo>
                  <a:pt x="8" y="4"/>
                </a:lnTo>
                <a:lnTo>
                  <a:pt x="11" y="0"/>
                </a:lnTo>
                <a:lnTo>
                  <a:pt x="23" y="0"/>
                </a:lnTo>
                <a:lnTo>
                  <a:pt x="26" y="0"/>
                </a:lnTo>
                <a:lnTo>
                  <a:pt x="30" y="0"/>
                </a:lnTo>
                <a:lnTo>
                  <a:pt x="34" y="0"/>
                </a:lnTo>
                <a:lnTo>
                  <a:pt x="38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4" name="Freeform 129"/>
          <p:cNvSpPr>
            <a:spLocks noEditPoints="1"/>
          </p:cNvSpPr>
          <p:nvPr/>
        </p:nvSpPr>
        <p:spPr bwMode="auto">
          <a:xfrm>
            <a:off x="2493963" y="5684838"/>
            <a:ext cx="119062" cy="174625"/>
          </a:xfrm>
          <a:custGeom>
            <a:avLst/>
            <a:gdLst>
              <a:gd name="T0" fmla="*/ 2147483647 w 71"/>
              <a:gd name="T1" fmla="*/ 2147483647 h 105"/>
              <a:gd name="T2" fmla="*/ 2147483647 w 71"/>
              <a:gd name="T3" fmla="*/ 2147483647 h 105"/>
              <a:gd name="T4" fmla="*/ 2147483647 w 71"/>
              <a:gd name="T5" fmla="*/ 2147483647 h 105"/>
              <a:gd name="T6" fmla="*/ 2147483647 w 71"/>
              <a:gd name="T7" fmla="*/ 2147483647 h 105"/>
              <a:gd name="T8" fmla="*/ 2147483647 w 71"/>
              <a:gd name="T9" fmla="*/ 2147483647 h 105"/>
              <a:gd name="T10" fmla="*/ 2147483647 w 71"/>
              <a:gd name="T11" fmla="*/ 2147483647 h 105"/>
              <a:gd name="T12" fmla="*/ 2147483647 w 71"/>
              <a:gd name="T13" fmla="*/ 2147483647 h 105"/>
              <a:gd name="T14" fmla="*/ 2147483647 w 71"/>
              <a:gd name="T15" fmla="*/ 2147483647 h 105"/>
              <a:gd name="T16" fmla="*/ 0 w 71"/>
              <a:gd name="T17" fmla="*/ 2147483647 h 105"/>
              <a:gd name="T18" fmla="*/ 2147483647 w 71"/>
              <a:gd name="T19" fmla="*/ 2147483647 h 105"/>
              <a:gd name="T20" fmla="*/ 2147483647 w 71"/>
              <a:gd name="T21" fmla="*/ 2147483647 h 105"/>
              <a:gd name="T22" fmla="*/ 2147483647 w 71"/>
              <a:gd name="T23" fmla="*/ 2147483647 h 105"/>
              <a:gd name="T24" fmla="*/ 2147483647 w 71"/>
              <a:gd name="T25" fmla="*/ 2147483647 h 105"/>
              <a:gd name="T26" fmla="*/ 2147483647 w 71"/>
              <a:gd name="T27" fmla="*/ 2147483647 h 105"/>
              <a:gd name="T28" fmla="*/ 2147483647 w 71"/>
              <a:gd name="T29" fmla="*/ 2147483647 h 105"/>
              <a:gd name="T30" fmla="*/ 2147483647 w 71"/>
              <a:gd name="T31" fmla="*/ 2147483647 h 105"/>
              <a:gd name="T32" fmla="*/ 2147483647 w 71"/>
              <a:gd name="T33" fmla="*/ 2147483647 h 105"/>
              <a:gd name="T34" fmla="*/ 2147483647 w 71"/>
              <a:gd name="T35" fmla="*/ 2147483647 h 105"/>
              <a:gd name="T36" fmla="*/ 2147483647 w 71"/>
              <a:gd name="T37" fmla="*/ 2147483647 h 105"/>
              <a:gd name="T38" fmla="*/ 2147483647 w 71"/>
              <a:gd name="T39" fmla="*/ 2147483647 h 105"/>
              <a:gd name="T40" fmla="*/ 2147483647 w 71"/>
              <a:gd name="T41" fmla="*/ 2147483647 h 105"/>
              <a:gd name="T42" fmla="*/ 2147483647 w 71"/>
              <a:gd name="T43" fmla="*/ 2147483647 h 105"/>
              <a:gd name="T44" fmla="*/ 2147483647 w 71"/>
              <a:gd name="T45" fmla="*/ 2147483647 h 105"/>
              <a:gd name="T46" fmla="*/ 2147483647 w 71"/>
              <a:gd name="T47" fmla="*/ 2147483647 h 105"/>
              <a:gd name="T48" fmla="*/ 2147483647 w 71"/>
              <a:gd name="T49" fmla="*/ 2147483647 h 105"/>
              <a:gd name="T50" fmla="*/ 2147483647 w 71"/>
              <a:gd name="T51" fmla="*/ 2147483647 h 105"/>
              <a:gd name="T52" fmla="*/ 2147483647 w 71"/>
              <a:gd name="T53" fmla="*/ 0 h 105"/>
              <a:gd name="T54" fmla="*/ 2147483647 w 71"/>
              <a:gd name="T55" fmla="*/ 0 h 105"/>
              <a:gd name="T56" fmla="*/ 2147483647 w 71"/>
              <a:gd name="T57" fmla="*/ 2147483647 h 105"/>
              <a:gd name="T58" fmla="*/ 2147483647 w 71"/>
              <a:gd name="T59" fmla="*/ 2147483647 h 105"/>
              <a:gd name="T60" fmla="*/ 2147483647 w 71"/>
              <a:gd name="T61" fmla="*/ 2147483647 h 105"/>
              <a:gd name="T62" fmla="*/ 2147483647 w 71"/>
              <a:gd name="T63" fmla="*/ 2147483647 h 105"/>
              <a:gd name="T64" fmla="*/ 2147483647 w 71"/>
              <a:gd name="T65" fmla="*/ 2147483647 h 105"/>
              <a:gd name="T66" fmla="*/ 2147483647 w 71"/>
              <a:gd name="T67" fmla="*/ 2147483647 h 105"/>
              <a:gd name="T68" fmla="*/ 2147483647 w 71"/>
              <a:gd name="T69" fmla="*/ 2147483647 h 105"/>
              <a:gd name="T70" fmla="*/ 2147483647 w 71"/>
              <a:gd name="T71" fmla="*/ 2147483647 h 105"/>
              <a:gd name="T72" fmla="*/ 2147483647 w 71"/>
              <a:gd name="T73" fmla="*/ 2147483647 h 105"/>
              <a:gd name="T74" fmla="*/ 2147483647 w 71"/>
              <a:gd name="T75" fmla="*/ 2147483647 h 105"/>
              <a:gd name="T76" fmla="*/ 2147483647 w 71"/>
              <a:gd name="T77" fmla="*/ 2147483647 h 105"/>
              <a:gd name="T78" fmla="*/ 2147483647 w 71"/>
              <a:gd name="T79" fmla="*/ 2147483647 h 105"/>
              <a:gd name="T80" fmla="*/ 2147483647 w 71"/>
              <a:gd name="T81" fmla="*/ 2147483647 h 105"/>
              <a:gd name="T82" fmla="*/ 2147483647 w 71"/>
              <a:gd name="T83" fmla="*/ 2147483647 h 105"/>
              <a:gd name="T84" fmla="*/ 2147483647 w 71"/>
              <a:gd name="T85" fmla="*/ 2147483647 h 105"/>
              <a:gd name="T86" fmla="*/ 2147483647 w 71"/>
              <a:gd name="T87" fmla="*/ 2147483647 h 105"/>
              <a:gd name="T88" fmla="*/ 2147483647 w 71"/>
              <a:gd name="T89" fmla="*/ 2147483647 h 105"/>
              <a:gd name="T90" fmla="*/ 2147483647 w 71"/>
              <a:gd name="T91" fmla="*/ 2147483647 h 105"/>
              <a:gd name="T92" fmla="*/ 2147483647 w 71"/>
              <a:gd name="T93" fmla="*/ 2147483647 h 105"/>
              <a:gd name="T94" fmla="*/ 2147483647 w 71"/>
              <a:gd name="T95" fmla="*/ 2147483647 h 105"/>
              <a:gd name="T96" fmla="*/ 2147483647 w 71"/>
              <a:gd name="T97" fmla="*/ 2147483647 h 105"/>
              <a:gd name="T98" fmla="*/ 2147483647 w 71"/>
              <a:gd name="T99" fmla="*/ 2147483647 h 105"/>
              <a:gd name="T100" fmla="*/ 2147483647 w 71"/>
              <a:gd name="T101" fmla="*/ 2147483647 h 105"/>
              <a:gd name="T102" fmla="*/ 2147483647 w 71"/>
              <a:gd name="T103" fmla="*/ 2147483647 h 105"/>
              <a:gd name="T104" fmla="*/ 2147483647 w 71"/>
              <a:gd name="T105" fmla="*/ 2147483647 h 105"/>
              <a:gd name="T106" fmla="*/ 2147483647 w 71"/>
              <a:gd name="T107" fmla="*/ 2147483647 h 105"/>
              <a:gd name="T108" fmla="*/ 2147483647 w 71"/>
              <a:gd name="T109" fmla="*/ 2147483647 h 105"/>
              <a:gd name="T110" fmla="*/ 2147483647 w 71"/>
              <a:gd name="T111" fmla="*/ 2147483647 h 105"/>
              <a:gd name="T112" fmla="*/ 2147483647 w 71"/>
              <a:gd name="T113" fmla="*/ 2147483647 h 105"/>
              <a:gd name="T114" fmla="*/ 2147483647 w 71"/>
              <a:gd name="T115" fmla="*/ 2147483647 h 105"/>
              <a:gd name="T116" fmla="*/ 2147483647 w 71"/>
              <a:gd name="T117" fmla="*/ 2147483647 h 1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1"/>
              <a:gd name="T178" fmla="*/ 0 h 105"/>
              <a:gd name="T179" fmla="*/ 71 w 71"/>
              <a:gd name="T180" fmla="*/ 105 h 10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1" h="105">
                <a:moveTo>
                  <a:pt x="49" y="94"/>
                </a:moveTo>
                <a:lnTo>
                  <a:pt x="45" y="101"/>
                </a:lnTo>
                <a:lnTo>
                  <a:pt x="37" y="105"/>
                </a:lnTo>
                <a:lnTo>
                  <a:pt x="34" y="105"/>
                </a:lnTo>
                <a:lnTo>
                  <a:pt x="30" y="105"/>
                </a:lnTo>
                <a:lnTo>
                  <a:pt x="18" y="105"/>
                </a:lnTo>
                <a:lnTo>
                  <a:pt x="11" y="97"/>
                </a:lnTo>
                <a:lnTo>
                  <a:pt x="3" y="86"/>
                </a:lnTo>
                <a:lnTo>
                  <a:pt x="0" y="75"/>
                </a:lnTo>
                <a:lnTo>
                  <a:pt x="3" y="60"/>
                </a:lnTo>
                <a:lnTo>
                  <a:pt x="11" y="49"/>
                </a:lnTo>
                <a:lnTo>
                  <a:pt x="18" y="41"/>
                </a:lnTo>
                <a:lnTo>
                  <a:pt x="26" y="37"/>
                </a:lnTo>
                <a:lnTo>
                  <a:pt x="34" y="37"/>
                </a:lnTo>
                <a:lnTo>
                  <a:pt x="41" y="37"/>
                </a:lnTo>
                <a:lnTo>
                  <a:pt x="49" y="41"/>
                </a:lnTo>
                <a:lnTo>
                  <a:pt x="49" y="30"/>
                </a:lnTo>
                <a:lnTo>
                  <a:pt x="49" y="19"/>
                </a:lnTo>
                <a:lnTo>
                  <a:pt x="49" y="15"/>
                </a:lnTo>
                <a:lnTo>
                  <a:pt x="49" y="11"/>
                </a:lnTo>
                <a:lnTo>
                  <a:pt x="45" y="11"/>
                </a:lnTo>
                <a:lnTo>
                  <a:pt x="45" y="7"/>
                </a:lnTo>
                <a:lnTo>
                  <a:pt x="41" y="7"/>
                </a:lnTo>
                <a:lnTo>
                  <a:pt x="41" y="11"/>
                </a:lnTo>
                <a:lnTo>
                  <a:pt x="37" y="7"/>
                </a:lnTo>
                <a:lnTo>
                  <a:pt x="56" y="0"/>
                </a:lnTo>
                <a:lnTo>
                  <a:pt x="60" y="0"/>
                </a:lnTo>
                <a:lnTo>
                  <a:pt x="60" y="79"/>
                </a:lnTo>
                <a:lnTo>
                  <a:pt x="60" y="90"/>
                </a:lnTo>
                <a:lnTo>
                  <a:pt x="60" y="94"/>
                </a:lnTo>
                <a:lnTo>
                  <a:pt x="64" y="97"/>
                </a:lnTo>
                <a:lnTo>
                  <a:pt x="67" y="97"/>
                </a:lnTo>
                <a:lnTo>
                  <a:pt x="71" y="97"/>
                </a:lnTo>
                <a:lnTo>
                  <a:pt x="52" y="105"/>
                </a:lnTo>
                <a:lnTo>
                  <a:pt x="49" y="105"/>
                </a:lnTo>
                <a:lnTo>
                  <a:pt x="49" y="94"/>
                </a:lnTo>
                <a:close/>
                <a:moveTo>
                  <a:pt x="49" y="90"/>
                </a:moveTo>
                <a:lnTo>
                  <a:pt x="49" y="60"/>
                </a:lnTo>
                <a:lnTo>
                  <a:pt x="49" y="52"/>
                </a:lnTo>
                <a:lnTo>
                  <a:pt x="45" y="49"/>
                </a:lnTo>
                <a:lnTo>
                  <a:pt x="45" y="45"/>
                </a:lnTo>
                <a:lnTo>
                  <a:pt x="41" y="41"/>
                </a:lnTo>
                <a:lnTo>
                  <a:pt x="37" y="41"/>
                </a:lnTo>
                <a:lnTo>
                  <a:pt x="34" y="41"/>
                </a:lnTo>
                <a:lnTo>
                  <a:pt x="26" y="41"/>
                </a:lnTo>
                <a:lnTo>
                  <a:pt x="22" y="45"/>
                </a:lnTo>
                <a:lnTo>
                  <a:pt x="15" y="56"/>
                </a:lnTo>
                <a:lnTo>
                  <a:pt x="15" y="67"/>
                </a:lnTo>
                <a:lnTo>
                  <a:pt x="15" y="79"/>
                </a:lnTo>
                <a:lnTo>
                  <a:pt x="22" y="90"/>
                </a:lnTo>
                <a:lnTo>
                  <a:pt x="26" y="94"/>
                </a:lnTo>
                <a:lnTo>
                  <a:pt x="34" y="97"/>
                </a:lnTo>
                <a:lnTo>
                  <a:pt x="41" y="94"/>
                </a:lnTo>
                <a:lnTo>
                  <a:pt x="49" y="9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5" name="Freeform 130"/>
          <p:cNvSpPr>
            <a:spLocks/>
          </p:cNvSpPr>
          <p:nvPr/>
        </p:nvSpPr>
        <p:spPr bwMode="auto">
          <a:xfrm>
            <a:off x="2619375" y="5746750"/>
            <a:ext cx="117475" cy="112713"/>
          </a:xfrm>
          <a:custGeom>
            <a:avLst/>
            <a:gdLst>
              <a:gd name="T0" fmla="*/ 2147483647 w 71"/>
              <a:gd name="T1" fmla="*/ 0 h 68"/>
              <a:gd name="T2" fmla="*/ 2147483647 w 71"/>
              <a:gd name="T3" fmla="*/ 2147483647 h 68"/>
              <a:gd name="T4" fmla="*/ 2147483647 w 71"/>
              <a:gd name="T5" fmla="*/ 2147483647 h 68"/>
              <a:gd name="T6" fmla="*/ 2147483647 w 71"/>
              <a:gd name="T7" fmla="*/ 2147483647 h 68"/>
              <a:gd name="T8" fmla="*/ 2147483647 w 71"/>
              <a:gd name="T9" fmla="*/ 2147483647 h 68"/>
              <a:gd name="T10" fmla="*/ 2147483647 w 71"/>
              <a:gd name="T11" fmla="*/ 2147483647 h 68"/>
              <a:gd name="T12" fmla="*/ 2147483647 w 71"/>
              <a:gd name="T13" fmla="*/ 2147483647 h 68"/>
              <a:gd name="T14" fmla="*/ 2147483647 w 71"/>
              <a:gd name="T15" fmla="*/ 2147483647 h 68"/>
              <a:gd name="T16" fmla="*/ 2147483647 w 71"/>
              <a:gd name="T17" fmla="*/ 2147483647 h 68"/>
              <a:gd name="T18" fmla="*/ 2147483647 w 71"/>
              <a:gd name="T19" fmla="*/ 2147483647 h 68"/>
              <a:gd name="T20" fmla="*/ 2147483647 w 71"/>
              <a:gd name="T21" fmla="*/ 2147483647 h 68"/>
              <a:gd name="T22" fmla="*/ 2147483647 w 71"/>
              <a:gd name="T23" fmla="*/ 2147483647 h 68"/>
              <a:gd name="T24" fmla="*/ 2147483647 w 71"/>
              <a:gd name="T25" fmla="*/ 2147483647 h 68"/>
              <a:gd name="T26" fmla="*/ 2147483647 w 71"/>
              <a:gd name="T27" fmla="*/ 2147483647 h 68"/>
              <a:gd name="T28" fmla="*/ 2147483647 w 71"/>
              <a:gd name="T29" fmla="*/ 2147483647 h 68"/>
              <a:gd name="T30" fmla="*/ 2147483647 w 71"/>
              <a:gd name="T31" fmla="*/ 2147483647 h 68"/>
              <a:gd name="T32" fmla="*/ 2147483647 w 71"/>
              <a:gd name="T33" fmla="*/ 2147483647 h 68"/>
              <a:gd name="T34" fmla="*/ 2147483647 w 71"/>
              <a:gd name="T35" fmla="*/ 2147483647 h 68"/>
              <a:gd name="T36" fmla="*/ 2147483647 w 71"/>
              <a:gd name="T37" fmla="*/ 2147483647 h 68"/>
              <a:gd name="T38" fmla="*/ 2147483647 w 71"/>
              <a:gd name="T39" fmla="*/ 2147483647 h 68"/>
              <a:gd name="T40" fmla="*/ 2147483647 w 71"/>
              <a:gd name="T41" fmla="*/ 2147483647 h 68"/>
              <a:gd name="T42" fmla="*/ 2147483647 w 71"/>
              <a:gd name="T43" fmla="*/ 2147483647 h 68"/>
              <a:gd name="T44" fmla="*/ 2147483647 w 71"/>
              <a:gd name="T45" fmla="*/ 2147483647 h 68"/>
              <a:gd name="T46" fmla="*/ 2147483647 w 71"/>
              <a:gd name="T47" fmla="*/ 2147483647 h 68"/>
              <a:gd name="T48" fmla="*/ 2147483647 w 71"/>
              <a:gd name="T49" fmla="*/ 2147483647 h 68"/>
              <a:gd name="T50" fmla="*/ 2147483647 w 71"/>
              <a:gd name="T51" fmla="*/ 2147483647 h 68"/>
              <a:gd name="T52" fmla="*/ 2147483647 w 71"/>
              <a:gd name="T53" fmla="*/ 2147483647 h 68"/>
              <a:gd name="T54" fmla="*/ 2147483647 w 71"/>
              <a:gd name="T55" fmla="*/ 2147483647 h 68"/>
              <a:gd name="T56" fmla="*/ 2147483647 w 71"/>
              <a:gd name="T57" fmla="*/ 2147483647 h 68"/>
              <a:gd name="T58" fmla="*/ 2147483647 w 71"/>
              <a:gd name="T59" fmla="*/ 2147483647 h 68"/>
              <a:gd name="T60" fmla="*/ 0 w 71"/>
              <a:gd name="T61" fmla="*/ 0 h 68"/>
              <a:gd name="T62" fmla="*/ 0 w 71"/>
              <a:gd name="T63" fmla="*/ 0 h 68"/>
              <a:gd name="T64" fmla="*/ 2147483647 w 71"/>
              <a:gd name="T65" fmla="*/ 0 h 68"/>
              <a:gd name="T66" fmla="*/ 2147483647 w 71"/>
              <a:gd name="T67" fmla="*/ 2147483647 h 68"/>
              <a:gd name="T68" fmla="*/ 2147483647 w 71"/>
              <a:gd name="T69" fmla="*/ 2147483647 h 68"/>
              <a:gd name="T70" fmla="*/ 2147483647 w 71"/>
              <a:gd name="T71" fmla="*/ 2147483647 h 68"/>
              <a:gd name="T72" fmla="*/ 2147483647 w 71"/>
              <a:gd name="T73" fmla="*/ 2147483647 h 68"/>
              <a:gd name="T74" fmla="*/ 2147483647 w 71"/>
              <a:gd name="T75" fmla="*/ 2147483647 h 68"/>
              <a:gd name="T76" fmla="*/ 2147483647 w 71"/>
              <a:gd name="T77" fmla="*/ 2147483647 h 68"/>
              <a:gd name="T78" fmla="*/ 2147483647 w 71"/>
              <a:gd name="T79" fmla="*/ 2147483647 h 68"/>
              <a:gd name="T80" fmla="*/ 2147483647 w 71"/>
              <a:gd name="T81" fmla="*/ 2147483647 h 68"/>
              <a:gd name="T82" fmla="*/ 2147483647 w 71"/>
              <a:gd name="T83" fmla="*/ 2147483647 h 68"/>
              <a:gd name="T84" fmla="*/ 2147483647 w 71"/>
              <a:gd name="T85" fmla="*/ 2147483647 h 68"/>
              <a:gd name="T86" fmla="*/ 2147483647 w 71"/>
              <a:gd name="T87" fmla="*/ 2147483647 h 68"/>
              <a:gd name="T88" fmla="*/ 2147483647 w 71"/>
              <a:gd name="T89" fmla="*/ 2147483647 h 68"/>
              <a:gd name="T90" fmla="*/ 2147483647 w 71"/>
              <a:gd name="T91" fmla="*/ 2147483647 h 68"/>
              <a:gd name="T92" fmla="*/ 2147483647 w 71"/>
              <a:gd name="T93" fmla="*/ 0 h 68"/>
              <a:gd name="T94" fmla="*/ 2147483647 w 71"/>
              <a:gd name="T95" fmla="*/ 0 h 68"/>
              <a:gd name="T96" fmla="*/ 2147483647 w 71"/>
              <a:gd name="T97" fmla="*/ 0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1"/>
              <a:gd name="T148" fmla="*/ 0 h 68"/>
              <a:gd name="T149" fmla="*/ 71 w 71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1" h="68">
                <a:moveTo>
                  <a:pt x="60" y="0"/>
                </a:moveTo>
                <a:lnTo>
                  <a:pt x="60" y="42"/>
                </a:lnTo>
                <a:lnTo>
                  <a:pt x="60" y="53"/>
                </a:lnTo>
                <a:lnTo>
                  <a:pt x="60" y="57"/>
                </a:lnTo>
                <a:lnTo>
                  <a:pt x="64" y="60"/>
                </a:lnTo>
                <a:lnTo>
                  <a:pt x="67" y="60"/>
                </a:lnTo>
                <a:lnTo>
                  <a:pt x="71" y="60"/>
                </a:lnTo>
                <a:lnTo>
                  <a:pt x="52" y="68"/>
                </a:lnTo>
                <a:lnTo>
                  <a:pt x="49" y="68"/>
                </a:lnTo>
                <a:lnTo>
                  <a:pt x="49" y="57"/>
                </a:lnTo>
                <a:lnTo>
                  <a:pt x="41" y="64"/>
                </a:lnTo>
                <a:lnTo>
                  <a:pt x="34" y="68"/>
                </a:lnTo>
                <a:lnTo>
                  <a:pt x="30" y="68"/>
                </a:lnTo>
                <a:lnTo>
                  <a:pt x="26" y="68"/>
                </a:lnTo>
                <a:lnTo>
                  <a:pt x="19" y="68"/>
                </a:lnTo>
                <a:lnTo>
                  <a:pt x="15" y="68"/>
                </a:lnTo>
                <a:lnTo>
                  <a:pt x="11" y="64"/>
                </a:lnTo>
                <a:lnTo>
                  <a:pt x="11" y="57"/>
                </a:lnTo>
                <a:lnTo>
                  <a:pt x="7" y="53"/>
                </a:lnTo>
                <a:lnTo>
                  <a:pt x="7" y="42"/>
                </a:lnTo>
                <a:lnTo>
                  <a:pt x="7" y="12"/>
                </a:lnTo>
                <a:lnTo>
                  <a:pt x="7" y="8"/>
                </a:lnTo>
                <a:lnTo>
                  <a:pt x="7" y="4"/>
                </a:lnTo>
                <a:lnTo>
                  <a:pt x="4" y="4"/>
                </a:lnTo>
                <a:lnTo>
                  <a:pt x="0" y="0"/>
                </a:lnTo>
                <a:lnTo>
                  <a:pt x="19" y="0"/>
                </a:lnTo>
                <a:lnTo>
                  <a:pt x="19" y="45"/>
                </a:lnTo>
                <a:lnTo>
                  <a:pt x="22" y="53"/>
                </a:lnTo>
                <a:lnTo>
                  <a:pt x="22" y="57"/>
                </a:lnTo>
                <a:lnTo>
                  <a:pt x="26" y="60"/>
                </a:lnTo>
                <a:lnTo>
                  <a:pt x="30" y="60"/>
                </a:lnTo>
                <a:lnTo>
                  <a:pt x="34" y="60"/>
                </a:lnTo>
                <a:lnTo>
                  <a:pt x="37" y="57"/>
                </a:lnTo>
                <a:lnTo>
                  <a:pt x="45" y="57"/>
                </a:lnTo>
                <a:lnTo>
                  <a:pt x="49" y="49"/>
                </a:lnTo>
                <a:lnTo>
                  <a:pt x="49" y="12"/>
                </a:lnTo>
                <a:lnTo>
                  <a:pt x="49" y="8"/>
                </a:lnTo>
                <a:lnTo>
                  <a:pt x="49" y="4"/>
                </a:lnTo>
                <a:lnTo>
                  <a:pt x="45" y="4"/>
                </a:lnTo>
                <a:lnTo>
                  <a:pt x="37" y="0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6" name="Freeform 131"/>
          <p:cNvSpPr>
            <a:spLocks/>
          </p:cNvSpPr>
          <p:nvPr/>
        </p:nvSpPr>
        <p:spPr bwMode="auto">
          <a:xfrm>
            <a:off x="2743200" y="5746750"/>
            <a:ext cx="185738" cy="112713"/>
          </a:xfrm>
          <a:custGeom>
            <a:avLst/>
            <a:gdLst>
              <a:gd name="T0" fmla="*/ 2147483647 w 112"/>
              <a:gd name="T1" fmla="*/ 2147483647 h 68"/>
              <a:gd name="T2" fmla="*/ 2147483647 w 112"/>
              <a:gd name="T3" fmla="*/ 2147483647 h 68"/>
              <a:gd name="T4" fmla="*/ 2147483647 w 112"/>
              <a:gd name="T5" fmla="*/ 0 h 68"/>
              <a:gd name="T6" fmla="*/ 2147483647 w 112"/>
              <a:gd name="T7" fmla="*/ 0 h 68"/>
              <a:gd name="T8" fmla="*/ 2147483647 w 112"/>
              <a:gd name="T9" fmla="*/ 2147483647 h 68"/>
              <a:gd name="T10" fmla="*/ 2147483647 w 112"/>
              <a:gd name="T11" fmla="*/ 2147483647 h 68"/>
              <a:gd name="T12" fmla="*/ 2147483647 w 112"/>
              <a:gd name="T13" fmla="*/ 0 h 68"/>
              <a:gd name="T14" fmla="*/ 2147483647 w 112"/>
              <a:gd name="T15" fmla="*/ 0 h 68"/>
              <a:gd name="T16" fmla="*/ 2147483647 w 112"/>
              <a:gd name="T17" fmla="*/ 2147483647 h 68"/>
              <a:gd name="T18" fmla="*/ 2147483647 w 112"/>
              <a:gd name="T19" fmla="*/ 2147483647 h 68"/>
              <a:gd name="T20" fmla="*/ 2147483647 w 112"/>
              <a:gd name="T21" fmla="*/ 2147483647 h 68"/>
              <a:gd name="T22" fmla="*/ 2147483647 w 112"/>
              <a:gd name="T23" fmla="*/ 2147483647 h 68"/>
              <a:gd name="T24" fmla="*/ 2147483647 w 112"/>
              <a:gd name="T25" fmla="*/ 2147483647 h 68"/>
              <a:gd name="T26" fmla="*/ 2147483647 w 112"/>
              <a:gd name="T27" fmla="*/ 2147483647 h 68"/>
              <a:gd name="T28" fmla="*/ 2147483647 w 112"/>
              <a:gd name="T29" fmla="*/ 2147483647 h 68"/>
              <a:gd name="T30" fmla="*/ 2147483647 w 112"/>
              <a:gd name="T31" fmla="*/ 2147483647 h 68"/>
              <a:gd name="T32" fmla="*/ 2147483647 w 112"/>
              <a:gd name="T33" fmla="*/ 2147483647 h 68"/>
              <a:gd name="T34" fmla="*/ 2147483647 w 112"/>
              <a:gd name="T35" fmla="*/ 2147483647 h 68"/>
              <a:gd name="T36" fmla="*/ 2147483647 w 112"/>
              <a:gd name="T37" fmla="*/ 2147483647 h 68"/>
              <a:gd name="T38" fmla="*/ 2147483647 w 112"/>
              <a:gd name="T39" fmla="*/ 2147483647 h 68"/>
              <a:gd name="T40" fmla="*/ 2147483647 w 112"/>
              <a:gd name="T41" fmla="*/ 2147483647 h 68"/>
              <a:gd name="T42" fmla="*/ 2147483647 w 112"/>
              <a:gd name="T43" fmla="*/ 2147483647 h 68"/>
              <a:gd name="T44" fmla="*/ 2147483647 w 112"/>
              <a:gd name="T45" fmla="*/ 2147483647 h 68"/>
              <a:gd name="T46" fmla="*/ 2147483647 w 112"/>
              <a:gd name="T47" fmla="*/ 2147483647 h 68"/>
              <a:gd name="T48" fmla="*/ 2147483647 w 112"/>
              <a:gd name="T49" fmla="*/ 2147483647 h 68"/>
              <a:gd name="T50" fmla="*/ 2147483647 w 112"/>
              <a:gd name="T51" fmla="*/ 2147483647 h 68"/>
              <a:gd name="T52" fmla="*/ 2147483647 w 112"/>
              <a:gd name="T53" fmla="*/ 2147483647 h 68"/>
              <a:gd name="T54" fmla="*/ 2147483647 w 112"/>
              <a:gd name="T55" fmla="*/ 2147483647 h 68"/>
              <a:gd name="T56" fmla="*/ 2147483647 w 112"/>
              <a:gd name="T57" fmla="*/ 2147483647 h 68"/>
              <a:gd name="T58" fmla="*/ 2147483647 w 112"/>
              <a:gd name="T59" fmla="*/ 2147483647 h 68"/>
              <a:gd name="T60" fmla="*/ 2147483647 w 112"/>
              <a:gd name="T61" fmla="*/ 2147483647 h 68"/>
              <a:gd name="T62" fmla="*/ 2147483647 w 112"/>
              <a:gd name="T63" fmla="*/ 2147483647 h 68"/>
              <a:gd name="T64" fmla="*/ 2147483647 w 112"/>
              <a:gd name="T65" fmla="*/ 2147483647 h 68"/>
              <a:gd name="T66" fmla="*/ 2147483647 w 112"/>
              <a:gd name="T67" fmla="*/ 2147483647 h 68"/>
              <a:gd name="T68" fmla="*/ 2147483647 w 112"/>
              <a:gd name="T69" fmla="*/ 2147483647 h 68"/>
              <a:gd name="T70" fmla="*/ 2147483647 w 112"/>
              <a:gd name="T71" fmla="*/ 2147483647 h 68"/>
              <a:gd name="T72" fmla="*/ 2147483647 w 112"/>
              <a:gd name="T73" fmla="*/ 2147483647 h 68"/>
              <a:gd name="T74" fmla="*/ 2147483647 w 112"/>
              <a:gd name="T75" fmla="*/ 2147483647 h 68"/>
              <a:gd name="T76" fmla="*/ 2147483647 w 112"/>
              <a:gd name="T77" fmla="*/ 2147483647 h 68"/>
              <a:gd name="T78" fmla="*/ 2147483647 w 112"/>
              <a:gd name="T79" fmla="*/ 2147483647 h 68"/>
              <a:gd name="T80" fmla="*/ 2147483647 w 112"/>
              <a:gd name="T81" fmla="*/ 2147483647 h 68"/>
              <a:gd name="T82" fmla="*/ 0 w 112"/>
              <a:gd name="T83" fmla="*/ 2147483647 h 68"/>
              <a:gd name="T84" fmla="*/ 2147483647 w 112"/>
              <a:gd name="T85" fmla="*/ 2147483647 h 68"/>
              <a:gd name="T86" fmla="*/ 2147483647 w 112"/>
              <a:gd name="T87" fmla="*/ 2147483647 h 68"/>
              <a:gd name="T88" fmla="*/ 2147483647 w 112"/>
              <a:gd name="T89" fmla="*/ 2147483647 h 68"/>
              <a:gd name="T90" fmla="*/ 2147483647 w 112"/>
              <a:gd name="T91" fmla="*/ 2147483647 h 68"/>
              <a:gd name="T92" fmla="*/ 2147483647 w 112"/>
              <a:gd name="T93" fmla="*/ 2147483647 h 68"/>
              <a:gd name="T94" fmla="*/ 2147483647 w 112"/>
              <a:gd name="T95" fmla="*/ 2147483647 h 68"/>
              <a:gd name="T96" fmla="*/ 0 w 112"/>
              <a:gd name="T97" fmla="*/ 2147483647 h 68"/>
              <a:gd name="T98" fmla="*/ 0 w 112"/>
              <a:gd name="T99" fmla="*/ 2147483647 h 68"/>
              <a:gd name="T100" fmla="*/ 2147483647 w 112"/>
              <a:gd name="T101" fmla="*/ 0 h 6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2"/>
              <a:gd name="T154" fmla="*/ 0 h 68"/>
              <a:gd name="T155" fmla="*/ 112 w 112"/>
              <a:gd name="T156" fmla="*/ 68 h 6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2" h="68">
                <a:moveTo>
                  <a:pt x="19" y="15"/>
                </a:moveTo>
                <a:lnTo>
                  <a:pt x="26" y="8"/>
                </a:lnTo>
                <a:lnTo>
                  <a:pt x="30" y="4"/>
                </a:lnTo>
                <a:lnTo>
                  <a:pt x="34" y="4"/>
                </a:lnTo>
                <a:lnTo>
                  <a:pt x="37" y="0"/>
                </a:lnTo>
                <a:lnTo>
                  <a:pt x="41" y="0"/>
                </a:lnTo>
                <a:lnTo>
                  <a:pt x="45" y="0"/>
                </a:lnTo>
                <a:lnTo>
                  <a:pt x="49" y="0"/>
                </a:lnTo>
                <a:lnTo>
                  <a:pt x="56" y="4"/>
                </a:lnTo>
                <a:lnTo>
                  <a:pt x="60" y="8"/>
                </a:lnTo>
                <a:lnTo>
                  <a:pt x="60" y="15"/>
                </a:lnTo>
                <a:lnTo>
                  <a:pt x="67" y="8"/>
                </a:lnTo>
                <a:lnTo>
                  <a:pt x="75" y="0"/>
                </a:lnTo>
                <a:lnTo>
                  <a:pt x="79" y="0"/>
                </a:lnTo>
                <a:lnTo>
                  <a:pt x="82" y="0"/>
                </a:lnTo>
                <a:lnTo>
                  <a:pt x="90" y="0"/>
                </a:lnTo>
                <a:lnTo>
                  <a:pt x="94" y="0"/>
                </a:lnTo>
                <a:lnTo>
                  <a:pt x="97" y="4"/>
                </a:lnTo>
                <a:lnTo>
                  <a:pt x="101" y="12"/>
                </a:lnTo>
                <a:lnTo>
                  <a:pt x="101" y="15"/>
                </a:lnTo>
                <a:lnTo>
                  <a:pt x="101" y="23"/>
                </a:lnTo>
                <a:lnTo>
                  <a:pt x="101" y="53"/>
                </a:lnTo>
                <a:lnTo>
                  <a:pt x="101" y="57"/>
                </a:lnTo>
                <a:lnTo>
                  <a:pt x="101" y="60"/>
                </a:lnTo>
                <a:lnTo>
                  <a:pt x="105" y="64"/>
                </a:lnTo>
                <a:lnTo>
                  <a:pt x="109" y="64"/>
                </a:lnTo>
                <a:lnTo>
                  <a:pt x="112" y="68"/>
                </a:lnTo>
                <a:lnTo>
                  <a:pt x="79" y="68"/>
                </a:lnTo>
                <a:lnTo>
                  <a:pt x="82" y="68"/>
                </a:lnTo>
                <a:lnTo>
                  <a:pt x="86" y="64"/>
                </a:lnTo>
                <a:lnTo>
                  <a:pt x="90" y="64"/>
                </a:lnTo>
                <a:lnTo>
                  <a:pt x="90" y="60"/>
                </a:lnTo>
                <a:lnTo>
                  <a:pt x="90" y="57"/>
                </a:lnTo>
                <a:lnTo>
                  <a:pt x="90" y="53"/>
                </a:lnTo>
                <a:lnTo>
                  <a:pt x="90" y="23"/>
                </a:lnTo>
                <a:lnTo>
                  <a:pt x="90" y="19"/>
                </a:lnTo>
                <a:lnTo>
                  <a:pt x="86" y="12"/>
                </a:lnTo>
                <a:lnTo>
                  <a:pt x="82" y="8"/>
                </a:lnTo>
                <a:lnTo>
                  <a:pt x="79" y="8"/>
                </a:lnTo>
                <a:lnTo>
                  <a:pt x="75" y="8"/>
                </a:lnTo>
                <a:lnTo>
                  <a:pt x="71" y="12"/>
                </a:lnTo>
                <a:lnTo>
                  <a:pt x="67" y="12"/>
                </a:lnTo>
                <a:lnTo>
                  <a:pt x="60" y="19"/>
                </a:lnTo>
                <a:lnTo>
                  <a:pt x="60" y="23"/>
                </a:lnTo>
                <a:lnTo>
                  <a:pt x="60" y="53"/>
                </a:lnTo>
                <a:lnTo>
                  <a:pt x="60" y="60"/>
                </a:lnTo>
                <a:lnTo>
                  <a:pt x="64" y="64"/>
                </a:lnTo>
                <a:lnTo>
                  <a:pt x="67" y="64"/>
                </a:lnTo>
                <a:lnTo>
                  <a:pt x="71" y="68"/>
                </a:lnTo>
                <a:lnTo>
                  <a:pt x="37" y="68"/>
                </a:lnTo>
                <a:lnTo>
                  <a:pt x="45" y="64"/>
                </a:lnTo>
                <a:lnTo>
                  <a:pt x="49" y="64"/>
                </a:lnTo>
                <a:lnTo>
                  <a:pt x="49" y="60"/>
                </a:lnTo>
                <a:lnTo>
                  <a:pt x="49" y="57"/>
                </a:lnTo>
                <a:lnTo>
                  <a:pt x="49" y="53"/>
                </a:lnTo>
                <a:lnTo>
                  <a:pt x="49" y="23"/>
                </a:lnTo>
                <a:lnTo>
                  <a:pt x="49" y="19"/>
                </a:lnTo>
                <a:lnTo>
                  <a:pt x="45" y="12"/>
                </a:lnTo>
                <a:lnTo>
                  <a:pt x="41" y="8"/>
                </a:lnTo>
                <a:lnTo>
                  <a:pt x="37" y="8"/>
                </a:lnTo>
                <a:lnTo>
                  <a:pt x="34" y="8"/>
                </a:lnTo>
                <a:lnTo>
                  <a:pt x="30" y="12"/>
                </a:lnTo>
                <a:lnTo>
                  <a:pt x="26" y="15"/>
                </a:lnTo>
                <a:lnTo>
                  <a:pt x="19" y="19"/>
                </a:lnTo>
                <a:lnTo>
                  <a:pt x="19" y="53"/>
                </a:lnTo>
                <a:lnTo>
                  <a:pt x="22" y="57"/>
                </a:lnTo>
                <a:lnTo>
                  <a:pt x="22" y="60"/>
                </a:lnTo>
                <a:lnTo>
                  <a:pt x="22" y="64"/>
                </a:lnTo>
                <a:lnTo>
                  <a:pt x="26" y="68"/>
                </a:lnTo>
                <a:lnTo>
                  <a:pt x="30" y="68"/>
                </a:lnTo>
                <a:lnTo>
                  <a:pt x="0" y="68"/>
                </a:lnTo>
                <a:lnTo>
                  <a:pt x="4" y="68"/>
                </a:lnTo>
                <a:lnTo>
                  <a:pt x="4" y="64"/>
                </a:lnTo>
                <a:lnTo>
                  <a:pt x="7" y="64"/>
                </a:lnTo>
                <a:lnTo>
                  <a:pt x="7" y="60"/>
                </a:lnTo>
                <a:lnTo>
                  <a:pt x="7" y="57"/>
                </a:lnTo>
                <a:lnTo>
                  <a:pt x="7" y="53"/>
                </a:lnTo>
                <a:lnTo>
                  <a:pt x="7" y="27"/>
                </a:lnTo>
                <a:lnTo>
                  <a:pt x="7" y="19"/>
                </a:lnTo>
                <a:lnTo>
                  <a:pt x="7" y="12"/>
                </a:lnTo>
                <a:lnTo>
                  <a:pt x="7" y="8"/>
                </a:lnTo>
                <a:lnTo>
                  <a:pt x="4" y="8"/>
                </a:lnTo>
                <a:lnTo>
                  <a:pt x="0" y="8"/>
                </a:lnTo>
                <a:lnTo>
                  <a:pt x="19" y="0"/>
                </a:lnTo>
                <a:lnTo>
                  <a:pt x="19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7" name="Freeform 132"/>
          <p:cNvSpPr>
            <a:spLocks noEditPoints="1"/>
          </p:cNvSpPr>
          <p:nvPr/>
        </p:nvSpPr>
        <p:spPr bwMode="auto">
          <a:xfrm>
            <a:off x="2928938" y="5746750"/>
            <a:ext cx="120650" cy="169863"/>
          </a:xfrm>
          <a:custGeom>
            <a:avLst/>
            <a:gdLst>
              <a:gd name="T0" fmla="*/ 2147483647 w 72"/>
              <a:gd name="T1" fmla="*/ 0 h 102"/>
              <a:gd name="T2" fmla="*/ 2147483647 w 72"/>
              <a:gd name="T3" fmla="*/ 2147483647 h 102"/>
              <a:gd name="T4" fmla="*/ 2147483647 w 72"/>
              <a:gd name="T5" fmla="*/ 2147483647 h 102"/>
              <a:gd name="T6" fmla="*/ 2147483647 w 72"/>
              <a:gd name="T7" fmla="*/ 0 h 102"/>
              <a:gd name="T8" fmla="*/ 2147483647 w 72"/>
              <a:gd name="T9" fmla="*/ 2147483647 h 102"/>
              <a:gd name="T10" fmla="*/ 2147483647 w 72"/>
              <a:gd name="T11" fmla="*/ 2147483647 h 102"/>
              <a:gd name="T12" fmla="*/ 2147483647 w 72"/>
              <a:gd name="T13" fmla="*/ 2147483647 h 102"/>
              <a:gd name="T14" fmla="*/ 2147483647 w 72"/>
              <a:gd name="T15" fmla="*/ 2147483647 h 102"/>
              <a:gd name="T16" fmla="*/ 2147483647 w 72"/>
              <a:gd name="T17" fmla="*/ 2147483647 h 102"/>
              <a:gd name="T18" fmla="*/ 2147483647 w 72"/>
              <a:gd name="T19" fmla="*/ 2147483647 h 102"/>
              <a:gd name="T20" fmla="*/ 2147483647 w 72"/>
              <a:gd name="T21" fmla="*/ 2147483647 h 102"/>
              <a:gd name="T22" fmla="*/ 2147483647 w 72"/>
              <a:gd name="T23" fmla="*/ 2147483647 h 102"/>
              <a:gd name="T24" fmla="*/ 2147483647 w 72"/>
              <a:gd name="T25" fmla="*/ 2147483647 h 102"/>
              <a:gd name="T26" fmla="*/ 2147483647 w 72"/>
              <a:gd name="T27" fmla="*/ 2147483647 h 102"/>
              <a:gd name="T28" fmla="*/ 0 w 72"/>
              <a:gd name="T29" fmla="*/ 2147483647 h 102"/>
              <a:gd name="T30" fmla="*/ 2147483647 w 72"/>
              <a:gd name="T31" fmla="*/ 2147483647 h 102"/>
              <a:gd name="T32" fmla="*/ 2147483647 w 72"/>
              <a:gd name="T33" fmla="*/ 2147483647 h 102"/>
              <a:gd name="T34" fmla="*/ 2147483647 w 72"/>
              <a:gd name="T35" fmla="*/ 2147483647 h 102"/>
              <a:gd name="T36" fmla="*/ 2147483647 w 72"/>
              <a:gd name="T37" fmla="*/ 2147483647 h 102"/>
              <a:gd name="T38" fmla="*/ 2147483647 w 72"/>
              <a:gd name="T39" fmla="*/ 2147483647 h 102"/>
              <a:gd name="T40" fmla="*/ 2147483647 w 72"/>
              <a:gd name="T41" fmla="*/ 2147483647 h 102"/>
              <a:gd name="T42" fmla="*/ 2147483647 w 72"/>
              <a:gd name="T43" fmla="*/ 2147483647 h 102"/>
              <a:gd name="T44" fmla="*/ 2147483647 w 72"/>
              <a:gd name="T45" fmla="*/ 2147483647 h 102"/>
              <a:gd name="T46" fmla="*/ 2147483647 w 72"/>
              <a:gd name="T47" fmla="*/ 2147483647 h 102"/>
              <a:gd name="T48" fmla="*/ 2147483647 w 72"/>
              <a:gd name="T49" fmla="*/ 2147483647 h 102"/>
              <a:gd name="T50" fmla="*/ 2147483647 w 72"/>
              <a:gd name="T51" fmla="*/ 2147483647 h 102"/>
              <a:gd name="T52" fmla="*/ 2147483647 w 72"/>
              <a:gd name="T53" fmla="*/ 2147483647 h 102"/>
              <a:gd name="T54" fmla="*/ 2147483647 w 72"/>
              <a:gd name="T55" fmla="*/ 2147483647 h 102"/>
              <a:gd name="T56" fmla="*/ 2147483647 w 72"/>
              <a:gd name="T57" fmla="*/ 2147483647 h 102"/>
              <a:gd name="T58" fmla="*/ 2147483647 w 72"/>
              <a:gd name="T59" fmla="*/ 2147483647 h 102"/>
              <a:gd name="T60" fmla="*/ 2147483647 w 72"/>
              <a:gd name="T61" fmla="*/ 2147483647 h 102"/>
              <a:gd name="T62" fmla="*/ 2147483647 w 72"/>
              <a:gd name="T63" fmla="*/ 2147483647 h 102"/>
              <a:gd name="T64" fmla="*/ 2147483647 w 72"/>
              <a:gd name="T65" fmla="*/ 2147483647 h 102"/>
              <a:gd name="T66" fmla="*/ 2147483647 w 72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2"/>
              <a:gd name="T103" fmla="*/ 0 h 102"/>
              <a:gd name="T104" fmla="*/ 72 w 72"/>
              <a:gd name="T105" fmla="*/ 102 h 1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2" h="102">
                <a:moveTo>
                  <a:pt x="4" y="8"/>
                </a:moveTo>
                <a:lnTo>
                  <a:pt x="23" y="0"/>
                </a:lnTo>
                <a:lnTo>
                  <a:pt x="27" y="0"/>
                </a:lnTo>
                <a:lnTo>
                  <a:pt x="27" y="15"/>
                </a:lnTo>
                <a:lnTo>
                  <a:pt x="30" y="8"/>
                </a:lnTo>
                <a:lnTo>
                  <a:pt x="38" y="4"/>
                </a:lnTo>
                <a:lnTo>
                  <a:pt x="42" y="0"/>
                </a:lnTo>
                <a:lnTo>
                  <a:pt x="49" y="0"/>
                </a:lnTo>
                <a:lnTo>
                  <a:pt x="57" y="0"/>
                </a:lnTo>
                <a:lnTo>
                  <a:pt x="64" y="8"/>
                </a:lnTo>
                <a:lnTo>
                  <a:pt x="72" y="19"/>
                </a:lnTo>
                <a:lnTo>
                  <a:pt x="72" y="30"/>
                </a:lnTo>
                <a:lnTo>
                  <a:pt x="72" y="42"/>
                </a:lnTo>
                <a:lnTo>
                  <a:pt x="68" y="53"/>
                </a:lnTo>
                <a:lnTo>
                  <a:pt x="64" y="60"/>
                </a:lnTo>
                <a:lnTo>
                  <a:pt x="53" y="68"/>
                </a:lnTo>
                <a:lnTo>
                  <a:pt x="42" y="68"/>
                </a:lnTo>
                <a:lnTo>
                  <a:pt x="38" y="68"/>
                </a:lnTo>
                <a:lnTo>
                  <a:pt x="34" y="68"/>
                </a:lnTo>
                <a:lnTo>
                  <a:pt x="30" y="68"/>
                </a:lnTo>
                <a:lnTo>
                  <a:pt x="27" y="64"/>
                </a:lnTo>
                <a:lnTo>
                  <a:pt x="27" y="87"/>
                </a:lnTo>
                <a:lnTo>
                  <a:pt x="27" y="90"/>
                </a:lnTo>
                <a:lnTo>
                  <a:pt x="27" y="94"/>
                </a:lnTo>
                <a:lnTo>
                  <a:pt x="27" y="98"/>
                </a:lnTo>
                <a:lnTo>
                  <a:pt x="30" y="98"/>
                </a:lnTo>
                <a:lnTo>
                  <a:pt x="34" y="98"/>
                </a:lnTo>
                <a:lnTo>
                  <a:pt x="34" y="102"/>
                </a:lnTo>
                <a:lnTo>
                  <a:pt x="0" y="102"/>
                </a:lnTo>
                <a:lnTo>
                  <a:pt x="0" y="98"/>
                </a:lnTo>
                <a:lnTo>
                  <a:pt x="4" y="98"/>
                </a:lnTo>
                <a:lnTo>
                  <a:pt x="8" y="98"/>
                </a:lnTo>
                <a:lnTo>
                  <a:pt x="12" y="98"/>
                </a:lnTo>
                <a:lnTo>
                  <a:pt x="12" y="94"/>
                </a:lnTo>
                <a:lnTo>
                  <a:pt x="12" y="90"/>
                </a:lnTo>
                <a:lnTo>
                  <a:pt x="12" y="87"/>
                </a:lnTo>
                <a:lnTo>
                  <a:pt x="12" y="19"/>
                </a:lnTo>
                <a:lnTo>
                  <a:pt x="12" y="15"/>
                </a:lnTo>
                <a:lnTo>
                  <a:pt x="12" y="12"/>
                </a:lnTo>
                <a:lnTo>
                  <a:pt x="12" y="8"/>
                </a:lnTo>
                <a:lnTo>
                  <a:pt x="8" y="8"/>
                </a:lnTo>
                <a:lnTo>
                  <a:pt x="4" y="8"/>
                </a:lnTo>
                <a:close/>
                <a:moveTo>
                  <a:pt x="27" y="19"/>
                </a:moveTo>
                <a:lnTo>
                  <a:pt x="27" y="45"/>
                </a:lnTo>
                <a:lnTo>
                  <a:pt x="27" y="49"/>
                </a:lnTo>
                <a:lnTo>
                  <a:pt x="27" y="53"/>
                </a:lnTo>
                <a:lnTo>
                  <a:pt x="27" y="57"/>
                </a:lnTo>
                <a:lnTo>
                  <a:pt x="30" y="60"/>
                </a:lnTo>
                <a:lnTo>
                  <a:pt x="38" y="64"/>
                </a:lnTo>
                <a:lnTo>
                  <a:pt x="42" y="64"/>
                </a:lnTo>
                <a:lnTo>
                  <a:pt x="49" y="64"/>
                </a:lnTo>
                <a:lnTo>
                  <a:pt x="53" y="60"/>
                </a:lnTo>
                <a:lnTo>
                  <a:pt x="60" y="49"/>
                </a:lnTo>
                <a:lnTo>
                  <a:pt x="60" y="38"/>
                </a:lnTo>
                <a:lnTo>
                  <a:pt x="57" y="27"/>
                </a:lnTo>
                <a:lnTo>
                  <a:pt x="53" y="15"/>
                </a:lnTo>
                <a:lnTo>
                  <a:pt x="49" y="12"/>
                </a:lnTo>
                <a:lnTo>
                  <a:pt x="42" y="12"/>
                </a:lnTo>
                <a:lnTo>
                  <a:pt x="38" y="12"/>
                </a:lnTo>
                <a:lnTo>
                  <a:pt x="34" y="12"/>
                </a:lnTo>
                <a:lnTo>
                  <a:pt x="30" y="15"/>
                </a:lnTo>
                <a:lnTo>
                  <a:pt x="27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8" name="Freeform 133"/>
          <p:cNvSpPr>
            <a:spLocks noEditPoints="1"/>
          </p:cNvSpPr>
          <p:nvPr/>
        </p:nvSpPr>
        <p:spPr bwMode="auto">
          <a:xfrm>
            <a:off x="3067050" y="5746750"/>
            <a:ext cx="93663" cy="112713"/>
          </a:xfrm>
          <a:custGeom>
            <a:avLst/>
            <a:gdLst>
              <a:gd name="T0" fmla="*/ 2147483647 w 56"/>
              <a:gd name="T1" fmla="*/ 2147483647 h 68"/>
              <a:gd name="T2" fmla="*/ 2147483647 w 56"/>
              <a:gd name="T3" fmla="*/ 2147483647 h 68"/>
              <a:gd name="T4" fmla="*/ 2147483647 w 56"/>
              <a:gd name="T5" fmla="*/ 2147483647 h 68"/>
              <a:gd name="T6" fmla="*/ 2147483647 w 56"/>
              <a:gd name="T7" fmla="*/ 2147483647 h 68"/>
              <a:gd name="T8" fmla="*/ 2147483647 w 56"/>
              <a:gd name="T9" fmla="*/ 2147483647 h 68"/>
              <a:gd name="T10" fmla="*/ 2147483647 w 56"/>
              <a:gd name="T11" fmla="*/ 2147483647 h 68"/>
              <a:gd name="T12" fmla="*/ 2147483647 w 56"/>
              <a:gd name="T13" fmla="*/ 2147483647 h 68"/>
              <a:gd name="T14" fmla="*/ 2147483647 w 56"/>
              <a:gd name="T15" fmla="*/ 2147483647 h 68"/>
              <a:gd name="T16" fmla="*/ 2147483647 w 56"/>
              <a:gd name="T17" fmla="*/ 2147483647 h 68"/>
              <a:gd name="T18" fmla="*/ 2147483647 w 56"/>
              <a:gd name="T19" fmla="*/ 2147483647 h 68"/>
              <a:gd name="T20" fmla="*/ 2147483647 w 56"/>
              <a:gd name="T21" fmla="*/ 2147483647 h 68"/>
              <a:gd name="T22" fmla="*/ 2147483647 w 56"/>
              <a:gd name="T23" fmla="*/ 2147483647 h 68"/>
              <a:gd name="T24" fmla="*/ 2147483647 w 56"/>
              <a:gd name="T25" fmla="*/ 2147483647 h 68"/>
              <a:gd name="T26" fmla="*/ 2147483647 w 56"/>
              <a:gd name="T27" fmla="*/ 2147483647 h 68"/>
              <a:gd name="T28" fmla="*/ 2147483647 w 56"/>
              <a:gd name="T29" fmla="*/ 2147483647 h 68"/>
              <a:gd name="T30" fmla="*/ 2147483647 w 56"/>
              <a:gd name="T31" fmla="*/ 2147483647 h 68"/>
              <a:gd name="T32" fmla="*/ 0 w 56"/>
              <a:gd name="T33" fmla="*/ 2147483647 h 68"/>
              <a:gd name="T34" fmla="*/ 0 w 56"/>
              <a:gd name="T35" fmla="*/ 2147483647 h 68"/>
              <a:gd name="T36" fmla="*/ 0 w 56"/>
              <a:gd name="T37" fmla="*/ 2147483647 h 68"/>
              <a:gd name="T38" fmla="*/ 2147483647 w 56"/>
              <a:gd name="T39" fmla="*/ 2147483647 h 68"/>
              <a:gd name="T40" fmla="*/ 2147483647 w 56"/>
              <a:gd name="T41" fmla="*/ 2147483647 h 68"/>
              <a:gd name="T42" fmla="*/ 2147483647 w 56"/>
              <a:gd name="T43" fmla="*/ 0 h 68"/>
              <a:gd name="T44" fmla="*/ 2147483647 w 56"/>
              <a:gd name="T45" fmla="*/ 0 h 68"/>
              <a:gd name="T46" fmla="*/ 2147483647 w 56"/>
              <a:gd name="T47" fmla="*/ 0 h 68"/>
              <a:gd name="T48" fmla="*/ 2147483647 w 56"/>
              <a:gd name="T49" fmla="*/ 2147483647 h 68"/>
              <a:gd name="T50" fmla="*/ 2147483647 w 56"/>
              <a:gd name="T51" fmla="*/ 2147483647 h 68"/>
              <a:gd name="T52" fmla="*/ 2147483647 w 56"/>
              <a:gd name="T53" fmla="*/ 2147483647 h 68"/>
              <a:gd name="T54" fmla="*/ 2147483647 w 56"/>
              <a:gd name="T55" fmla="*/ 2147483647 h 68"/>
              <a:gd name="T56" fmla="*/ 2147483647 w 56"/>
              <a:gd name="T57" fmla="*/ 2147483647 h 68"/>
              <a:gd name="T58" fmla="*/ 2147483647 w 56"/>
              <a:gd name="T59" fmla="*/ 2147483647 h 68"/>
              <a:gd name="T60" fmla="*/ 2147483647 w 56"/>
              <a:gd name="T61" fmla="*/ 2147483647 h 68"/>
              <a:gd name="T62" fmla="*/ 2147483647 w 56"/>
              <a:gd name="T63" fmla="*/ 2147483647 h 68"/>
              <a:gd name="T64" fmla="*/ 2147483647 w 56"/>
              <a:gd name="T65" fmla="*/ 2147483647 h 68"/>
              <a:gd name="T66" fmla="*/ 2147483647 w 56"/>
              <a:gd name="T67" fmla="*/ 2147483647 h 68"/>
              <a:gd name="T68" fmla="*/ 2147483647 w 56"/>
              <a:gd name="T69" fmla="*/ 2147483647 h 68"/>
              <a:gd name="T70" fmla="*/ 2147483647 w 56"/>
              <a:gd name="T71" fmla="*/ 2147483647 h 68"/>
              <a:gd name="T72" fmla="*/ 2147483647 w 56"/>
              <a:gd name="T73" fmla="*/ 2147483647 h 68"/>
              <a:gd name="T74" fmla="*/ 2147483647 w 56"/>
              <a:gd name="T75" fmla="*/ 2147483647 h 68"/>
              <a:gd name="T76" fmla="*/ 2147483647 w 56"/>
              <a:gd name="T77" fmla="*/ 2147483647 h 68"/>
              <a:gd name="T78" fmla="*/ 2147483647 w 56"/>
              <a:gd name="T79" fmla="*/ 2147483647 h 6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6"/>
              <a:gd name="T121" fmla="*/ 0 h 68"/>
              <a:gd name="T122" fmla="*/ 56 w 56"/>
              <a:gd name="T123" fmla="*/ 68 h 6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6" h="68">
                <a:moveTo>
                  <a:pt x="11" y="27"/>
                </a:moveTo>
                <a:lnTo>
                  <a:pt x="11" y="38"/>
                </a:lnTo>
                <a:lnTo>
                  <a:pt x="19" y="49"/>
                </a:lnTo>
                <a:lnTo>
                  <a:pt x="26" y="57"/>
                </a:lnTo>
                <a:lnTo>
                  <a:pt x="34" y="57"/>
                </a:lnTo>
                <a:lnTo>
                  <a:pt x="41" y="57"/>
                </a:lnTo>
                <a:lnTo>
                  <a:pt x="45" y="53"/>
                </a:lnTo>
                <a:lnTo>
                  <a:pt x="49" y="49"/>
                </a:lnTo>
                <a:lnTo>
                  <a:pt x="52" y="42"/>
                </a:lnTo>
                <a:lnTo>
                  <a:pt x="56" y="42"/>
                </a:lnTo>
                <a:lnTo>
                  <a:pt x="52" y="53"/>
                </a:lnTo>
                <a:lnTo>
                  <a:pt x="45" y="60"/>
                </a:lnTo>
                <a:lnTo>
                  <a:pt x="37" y="68"/>
                </a:lnTo>
                <a:lnTo>
                  <a:pt x="26" y="68"/>
                </a:lnTo>
                <a:lnTo>
                  <a:pt x="19" y="68"/>
                </a:lnTo>
                <a:lnTo>
                  <a:pt x="7" y="60"/>
                </a:lnTo>
                <a:lnTo>
                  <a:pt x="0" y="49"/>
                </a:lnTo>
                <a:lnTo>
                  <a:pt x="0" y="34"/>
                </a:lnTo>
                <a:lnTo>
                  <a:pt x="0" y="23"/>
                </a:lnTo>
                <a:lnTo>
                  <a:pt x="4" y="15"/>
                </a:lnTo>
                <a:lnTo>
                  <a:pt x="7" y="8"/>
                </a:lnTo>
                <a:lnTo>
                  <a:pt x="19" y="0"/>
                </a:lnTo>
                <a:lnTo>
                  <a:pt x="30" y="0"/>
                </a:lnTo>
                <a:lnTo>
                  <a:pt x="41" y="0"/>
                </a:lnTo>
                <a:lnTo>
                  <a:pt x="49" y="8"/>
                </a:lnTo>
                <a:lnTo>
                  <a:pt x="52" y="15"/>
                </a:lnTo>
                <a:lnTo>
                  <a:pt x="56" y="27"/>
                </a:lnTo>
                <a:lnTo>
                  <a:pt x="11" y="27"/>
                </a:lnTo>
                <a:close/>
                <a:moveTo>
                  <a:pt x="11" y="19"/>
                </a:moveTo>
                <a:lnTo>
                  <a:pt x="41" y="19"/>
                </a:lnTo>
                <a:lnTo>
                  <a:pt x="37" y="15"/>
                </a:lnTo>
                <a:lnTo>
                  <a:pt x="37" y="12"/>
                </a:lnTo>
                <a:lnTo>
                  <a:pt x="37" y="8"/>
                </a:lnTo>
                <a:lnTo>
                  <a:pt x="34" y="8"/>
                </a:lnTo>
                <a:lnTo>
                  <a:pt x="30" y="4"/>
                </a:lnTo>
                <a:lnTo>
                  <a:pt x="26" y="4"/>
                </a:lnTo>
                <a:lnTo>
                  <a:pt x="19" y="4"/>
                </a:lnTo>
                <a:lnTo>
                  <a:pt x="15" y="8"/>
                </a:lnTo>
                <a:lnTo>
                  <a:pt x="11" y="15"/>
                </a:lnTo>
                <a:lnTo>
                  <a:pt x="11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9" name="Freeform 134"/>
          <p:cNvSpPr>
            <a:spLocks noEditPoints="1"/>
          </p:cNvSpPr>
          <p:nvPr/>
        </p:nvSpPr>
        <p:spPr bwMode="auto">
          <a:xfrm>
            <a:off x="3178175" y="5684838"/>
            <a:ext cx="112713" cy="174625"/>
          </a:xfrm>
          <a:custGeom>
            <a:avLst/>
            <a:gdLst>
              <a:gd name="T0" fmla="*/ 2147483647 w 68"/>
              <a:gd name="T1" fmla="*/ 2147483647 h 105"/>
              <a:gd name="T2" fmla="*/ 2147483647 w 68"/>
              <a:gd name="T3" fmla="*/ 2147483647 h 105"/>
              <a:gd name="T4" fmla="*/ 2147483647 w 68"/>
              <a:gd name="T5" fmla="*/ 2147483647 h 105"/>
              <a:gd name="T6" fmla="*/ 2147483647 w 68"/>
              <a:gd name="T7" fmla="*/ 2147483647 h 105"/>
              <a:gd name="T8" fmla="*/ 2147483647 w 68"/>
              <a:gd name="T9" fmla="*/ 2147483647 h 105"/>
              <a:gd name="T10" fmla="*/ 2147483647 w 68"/>
              <a:gd name="T11" fmla="*/ 2147483647 h 105"/>
              <a:gd name="T12" fmla="*/ 2147483647 w 68"/>
              <a:gd name="T13" fmla="*/ 2147483647 h 105"/>
              <a:gd name="T14" fmla="*/ 0 w 68"/>
              <a:gd name="T15" fmla="*/ 2147483647 h 105"/>
              <a:gd name="T16" fmla="*/ 0 w 68"/>
              <a:gd name="T17" fmla="*/ 2147483647 h 105"/>
              <a:gd name="T18" fmla="*/ 0 w 68"/>
              <a:gd name="T19" fmla="*/ 2147483647 h 105"/>
              <a:gd name="T20" fmla="*/ 2147483647 w 68"/>
              <a:gd name="T21" fmla="*/ 2147483647 h 105"/>
              <a:gd name="T22" fmla="*/ 2147483647 w 68"/>
              <a:gd name="T23" fmla="*/ 2147483647 h 105"/>
              <a:gd name="T24" fmla="*/ 2147483647 w 68"/>
              <a:gd name="T25" fmla="*/ 2147483647 h 105"/>
              <a:gd name="T26" fmla="*/ 2147483647 w 68"/>
              <a:gd name="T27" fmla="*/ 2147483647 h 105"/>
              <a:gd name="T28" fmla="*/ 2147483647 w 68"/>
              <a:gd name="T29" fmla="*/ 2147483647 h 105"/>
              <a:gd name="T30" fmla="*/ 2147483647 w 68"/>
              <a:gd name="T31" fmla="*/ 2147483647 h 105"/>
              <a:gd name="T32" fmla="*/ 2147483647 w 68"/>
              <a:gd name="T33" fmla="*/ 2147483647 h 105"/>
              <a:gd name="T34" fmla="*/ 2147483647 w 68"/>
              <a:gd name="T35" fmla="*/ 2147483647 h 105"/>
              <a:gd name="T36" fmla="*/ 2147483647 w 68"/>
              <a:gd name="T37" fmla="*/ 2147483647 h 105"/>
              <a:gd name="T38" fmla="*/ 2147483647 w 68"/>
              <a:gd name="T39" fmla="*/ 2147483647 h 105"/>
              <a:gd name="T40" fmla="*/ 2147483647 w 68"/>
              <a:gd name="T41" fmla="*/ 2147483647 h 105"/>
              <a:gd name="T42" fmla="*/ 2147483647 w 68"/>
              <a:gd name="T43" fmla="*/ 2147483647 h 105"/>
              <a:gd name="T44" fmla="*/ 2147483647 w 68"/>
              <a:gd name="T45" fmla="*/ 2147483647 h 105"/>
              <a:gd name="T46" fmla="*/ 2147483647 w 68"/>
              <a:gd name="T47" fmla="*/ 2147483647 h 105"/>
              <a:gd name="T48" fmla="*/ 2147483647 w 68"/>
              <a:gd name="T49" fmla="*/ 2147483647 h 105"/>
              <a:gd name="T50" fmla="*/ 2147483647 w 68"/>
              <a:gd name="T51" fmla="*/ 2147483647 h 105"/>
              <a:gd name="T52" fmla="*/ 2147483647 w 68"/>
              <a:gd name="T53" fmla="*/ 0 h 105"/>
              <a:gd name="T54" fmla="*/ 2147483647 w 68"/>
              <a:gd name="T55" fmla="*/ 0 h 105"/>
              <a:gd name="T56" fmla="*/ 2147483647 w 68"/>
              <a:gd name="T57" fmla="*/ 2147483647 h 105"/>
              <a:gd name="T58" fmla="*/ 2147483647 w 68"/>
              <a:gd name="T59" fmla="*/ 2147483647 h 105"/>
              <a:gd name="T60" fmla="*/ 2147483647 w 68"/>
              <a:gd name="T61" fmla="*/ 2147483647 h 105"/>
              <a:gd name="T62" fmla="*/ 2147483647 w 68"/>
              <a:gd name="T63" fmla="*/ 2147483647 h 105"/>
              <a:gd name="T64" fmla="*/ 2147483647 w 68"/>
              <a:gd name="T65" fmla="*/ 2147483647 h 105"/>
              <a:gd name="T66" fmla="*/ 2147483647 w 68"/>
              <a:gd name="T67" fmla="*/ 2147483647 h 105"/>
              <a:gd name="T68" fmla="*/ 2147483647 w 68"/>
              <a:gd name="T69" fmla="*/ 2147483647 h 105"/>
              <a:gd name="T70" fmla="*/ 2147483647 w 68"/>
              <a:gd name="T71" fmla="*/ 2147483647 h 105"/>
              <a:gd name="T72" fmla="*/ 2147483647 w 68"/>
              <a:gd name="T73" fmla="*/ 2147483647 h 105"/>
              <a:gd name="T74" fmla="*/ 2147483647 w 68"/>
              <a:gd name="T75" fmla="*/ 2147483647 h 105"/>
              <a:gd name="T76" fmla="*/ 2147483647 w 68"/>
              <a:gd name="T77" fmla="*/ 2147483647 h 105"/>
              <a:gd name="T78" fmla="*/ 2147483647 w 68"/>
              <a:gd name="T79" fmla="*/ 2147483647 h 105"/>
              <a:gd name="T80" fmla="*/ 2147483647 w 68"/>
              <a:gd name="T81" fmla="*/ 2147483647 h 105"/>
              <a:gd name="T82" fmla="*/ 2147483647 w 68"/>
              <a:gd name="T83" fmla="*/ 2147483647 h 105"/>
              <a:gd name="T84" fmla="*/ 2147483647 w 68"/>
              <a:gd name="T85" fmla="*/ 2147483647 h 105"/>
              <a:gd name="T86" fmla="*/ 2147483647 w 68"/>
              <a:gd name="T87" fmla="*/ 2147483647 h 105"/>
              <a:gd name="T88" fmla="*/ 2147483647 w 68"/>
              <a:gd name="T89" fmla="*/ 2147483647 h 105"/>
              <a:gd name="T90" fmla="*/ 2147483647 w 68"/>
              <a:gd name="T91" fmla="*/ 2147483647 h 105"/>
              <a:gd name="T92" fmla="*/ 2147483647 w 68"/>
              <a:gd name="T93" fmla="*/ 2147483647 h 105"/>
              <a:gd name="T94" fmla="*/ 2147483647 w 68"/>
              <a:gd name="T95" fmla="*/ 2147483647 h 105"/>
              <a:gd name="T96" fmla="*/ 2147483647 w 68"/>
              <a:gd name="T97" fmla="*/ 2147483647 h 105"/>
              <a:gd name="T98" fmla="*/ 2147483647 w 68"/>
              <a:gd name="T99" fmla="*/ 2147483647 h 105"/>
              <a:gd name="T100" fmla="*/ 2147483647 w 68"/>
              <a:gd name="T101" fmla="*/ 2147483647 h 105"/>
              <a:gd name="T102" fmla="*/ 2147483647 w 68"/>
              <a:gd name="T103" fmla="*/ 2147483647 h 105"/>
              <a:gd name="T104" fmla="*/ 2147483647 w 68"/>
              <a:gd name="T105" fmla="*/ 2147483647 h 105"/>
              <a:gd name="T106" fmla="*/ 2147483647 w 68"/>
              <a:gd name="T107" fmla="*/ 2147483647 h 105"/>
              <a:gd name="T108" fmla="*/ 2147483647 w 68"/>
              <a:gd name="T109" fmla="*/ 2147483647 h 105"/>
              <a:gd name="T110" fmla="*/ 2147483647 w 68"/>
              <a:gd name="T111" fmla="*/ 2147483647 h 105"/>
              <a:gd name="T112" fmla="*/ 2147483647 w 68"/>
              <a:gd name="T113" fmla="*/ 2147483647 h 105"/>
              <a:gd name="T114" fmla="*/ 2147483647 w 68"/>
              <a:gd name="T115" fmla="*/ 2147483647 h 105"/>
              <a:gd name="T116" fmla="*/ 2147483647 w 68"/>
              <a:gd name="T117" fmla="*/ 2147483647 h 1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8"/>
              <a:gd name="T178" fmla="*/ 0 h 105"/>
              <a:gd name="T179" fmla="*/ 68 w 68"/>
              <a:gd name="T180" fmla="*/ 105 h 10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8" h="105">
                <a:moveTo>
                  <a:pt x="45" y="94"/>
                </a:moveTo>
                <a:lnTo>
                  <a:pt x="42" y="101"/>
                </a:lnTo>
                <a:lnTo>
                  <a:pt x="38" y="105"/>
                </a:lnTo>
                <a:lnTo>
                  <a:pt x="30" y="105"/>
                </a:lnTo>
                <a:lnTo>
                  <a:pt x="27" y="105"/>
                </a:lnTo>
                <a:lnTo>
                  <a:pt x="15" y="105"/>
                </a:lnTo>
                <a:lnTo>
                  <a:pt x="8" y="97"/>
                </a:lnTo>
                <a:lnTo>
                  <a:pt x="0" y="86"/>
                </a:lnTo>
                <a:lnTo>
                  <a:pt x="0" y="75"/>
                </a:lnTo>
                <a:lnTo>
                  <a:pt x="0" y="60"/>
                </a:lnTo>
                <a:lnTo>
                  <a:pt x="8" y="49"/>
                </a:lnTo>
                <a:lnTo>
                  <a:pt x="15" y="41"/>
                </a:lnTo>
                <a:lnTo>
                  <a:pt x="23" y="37"/>
                </a:lnTo>
                <a:lnTo>
                  <a:pt x="30" y="37"/>
                </a:lnTo>
                <a:lnTo>
                  <a:pt x="38" y="37"/>
                </a:lnTo>
                <a:lnTo>
                  <a:pt x="45" y="41"/>
                </a:lnTo>
                <a:lnTo>
                  <a:pt x="45" y="30"/>
                </a:lnTo>
                <a:lnTo>
                  <a:pt x="45" y="19"/>
                </a:lnTo>
                <a:lnTo>
                  <a:pt x="45" y="15"/>
                </a:lnTo>
                <a:lnTo>
                  <a:pt x="45" y="11"/>
                </a:lnTo>
                <a:lnTo>
                  <a:pt x="42" y="7"/>
                </a:lnTo>
                <a:lnTo>
                  <a:pt x="38" y="11"/>
                </a:lnTo>
                <a:lnTo>
                  <a:pt x="38" y="7"/>
                </a:lnTo>
                <a:lnTo>
                  <a:pt x="57" y="0"/>
                </a:lnTo>
                <a:lnTo>
                  <a:pt x="57" y="79"/>
                </a:lnTo>
                <a:lnTo>
                  <a:pt x="60" y="90"/>
                </a:lnTo>
                <a:lnTo>
                  <a:pt x="60" y="94"/>
                </a:lnTo>
                <a:lnTo>
                  <a:pt x="60" y="97"/>
                </a:lnTo>
                <a:lnTo>
                  <a:pt x="64" y="97"/>
                </a:lnTo>
                <a:lnTo>
                  <a:pt x="68" y="97"/>
                </a:lnTo>
                <a:lnTo>
                  <a:pt x="49" y="105"/>
                </a:lnTo>
                <a:lnTo>
                  <a:pt x="45" y="105"/>
                </a:lnTo>
                <a:lnTo>
                  <a:pt x="45" y="94"/>
                </a:lnTo>
                <a:close/>
                <a:moveTo>
                  <a:pt x="45" y="90"/>
                </a:moveTo>
                <a:lnTo>
                  <a:pt x="45" y="60"/>
                </a:lnTo>
                <a:lnTo>
                  <a:pt x="45" y="52"/>
                </a:lnTo>
                <a:lnTo>
                  <a:pt x="42" y="49"/>
                </a:lnTo>
                <a:lnTo>
                  <a:pt x="42" y="45"/>
                </a:lnTo>
                <a:lnTo>
                  <a:pt x="38" y="41"/>
                </a:lnTo>
                <a:lnTo>
                  <a:pt x="34" y="41"/>
                </a:lnTo>
                <a:lnTo>
                  <a:pt x="30" y="41"/>
                </a:lnTo>
                <a:lnTo>
                  <a:pt x="23" y="41"/>
                </a:lnTo>
                <a:lnTo>
                  <a:pt x="19" y="45"/>
                </a:lnTo>
                <a:lnTo>
                  <a:pt x="12" y="56"/>
                </a:lnTo>
                <a:lnTo>
                  <a:pt x="12" y="67"/>
                </a:lnTo>
                <a:lnTo>
                  <a:pt x="12" y="79"/>
                </a:lnTo>
                <a:lnTo>
                  <a:pt x="19" y="90"/>
                </a:lnTo>
                <a:lnTo>
                  <a:pt x="27" y="94"/>
                </a:lnTo>
                <a:lnTo>
                  <a:pt x="34" y="97"/>
                </a:lnTo>
                <a:lnTo>
                  <a:pt x="38" y="94"/>
                </a:lnTo>
                <a:lnTo>
                  <a:pt x="45" y="9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0" name="Freeform 135"/>
          <p:cNvSpPr>
            <a:spLocks/>
          </p:cNvSpPr>
          <p:nvPr/>
        </p:nvSpPr>
        <p:spPr bwMode="auto">
          <a:xfrm>
            <a:off x="4125913" y="5746750"/>
            <a:ext cx="80962" cy="112713"/>
          </a:xfrm>
          <a:custGeom>
            <a:avLst/>
            <a:gdLst>
              <a:gd name="T0" fmla="*/ 2147483647 w 48"/>
              <a:gd name="T1" fmla="*/ 0 h 68"/>
              <a:gd name="T2" fmla="*/ 2147483647 w 48"/>
              <a:gd name="T3" fmla="*/ 2147483647 h 68"/>
              <a:gd name="T4" fmla="*/ 2147483647 w 48"/>
              <a:gd name="T5" fmla="*/ 2147483647 h 68"/>
              <a:gd name="T6" fmla="*/ 2147483647 w 48"/>
              <a:gd name="T7" fmla="*/ 2147483647 h 68"/>
              <a:gd name="T8" fmla="*/ 2147483647 w 48"/>
              <a:gd name="T9" fmla="*/ 2147483647 h 68"/>
              <a:gd name="T10" fmla="*/ 2147483647 w 48"/>
              <a:gd name="T11" fmla="*/ 2147483647 h 68"/>
              <a:gd name="T12" fmla="*/ 2147483647 w 48"/>
              <a:gd name="T13" fmla="*/ 2147483647 h 68"/>
              <a:gd name="T14" fmla="*/ 2147483647 w 48"/>
              <a:gd name="T15" fmla="*/ 2147483647 h 68"/>
              <a:gd name="T16" fmla="*/ 2147483647 w 48"/>
              <a:gd name="T17" fmla="*/ 2147483647 h 68"/>
              <a:gd name="T18" fmla="*/ 2147483647 w 48"/>
              <a:gd name="T19" fmla="*/ 2147483647 h 68"/>
              <a:gd name="T20" fmla="*/ 2147483647 w 48"/>
              <a:gd name="T21" fmla="*/ 2147483647 h 68"/>
              <a:gd name="T22" fmla="*/ 2147483647 w 48"/>
              <a:gd name="T23" fmla="*/ 2147483647 h 68"/>
              <a:gd name="T24" fmla="*/ 2147483647 w 48"/>
              <a:gd name="T25" fmla="*/ 2147483647 h 68"/>
              <a:gd name="T26" fmla="*/ 2147483647 w 48"/>
              <a:gd name="T27" fmla="*/ 2147483647 h 68"/>
              <a:gd name="T28" fmla="*/ 2147483647 w 48"/>
              <a:gd name="T29" fmla="*/ 2147483647 h 68"/>
              <a:gd name="T30" fmla="*/ 2147483647 w 48"/>
              <a:gd name="T31" fmla="*/ 2147483647 h 68"/>
              <a:gd name="T32" fmla="*/ 2147483647 w 48"/>
              <a:gd name="T33" fmla="*/ 2147483647 h 68"/>
              <a:gd name="T34" fmla="*/ 2147483647 w 48"/>
              <a:gd name="T35" fmla="*/ 2147483647 h 68"/>
              <a:gd name="T36" fmla="*/ 2147483647 w 48"/>
              <a:gd name="T37" fmla="*/ 2147483647 h 68"/>
              <a:gd name="T38" fmla="*/ 2147483647 w 48"/>
              <a:gd name="T39" fmla="*/ 2147483647 h 68"/>
              <a:gd name="T40" fmla="*/ 2147483647 w 48"/>
              <a:gd name="T41" fmla="*/ 2147483647 h 68"/>
              <a:gd name="T42" fmla="*/ 2147483647 w 48"/>
              <a:gd name="T43" fmla="*/ 2147483647 h 68"/>
              <a:gd name="T44" fmla="*/ 2147483647 w 48"/>
              <a:gd name="T45" fmla="*/ 2147483647 h 68"/>
              <a:gd name="T46" fmla="*/ 2147483647 w 48"/>
              <a:gd name="T47" fmla="*/ 2147483647 h 68"/>
              <a:gd name="T48" fmla="*/ 2147483647 w 48"/>
              <a:gd name="T49" fmla="*/ 2147483647 h 68"/>
              <a:gd name="T50" fmla="*/ 2147483647 w 48"/>
              <a:gd name="T51" fmla="*/ 2147483647 h 68"/>
              <a:gd name="T52" fmla="*/ 2147483647 w 48"/>
              <a:gd name="T53" fmla="*/ 2147483647 h 68"/>
              <a:gd name="T54" fmla="*/ 2147483647 w 48"/>
              <a:gd name="T55" fmla="*/ 2147483647 h 68"/>
              <a:gd name="T56" fmla="*/ 2147483647 w 48"/>
              <a:gd name="T57" fmla="*/ 2147483647 h 68"/>
              <a:gd name="T58" fmla="*/ 0 w 48"/>
              <a:gd name="T59" fmla="*/ 2147483647 h 68"/>
              <a:gd name="T60" fmla="*/ 0 w 48"/>
              <a:gd name="T61" fmla="*/ 2147483647 h 68"/>
              <a:gd name="T62" fmla="*/ 2147483647 w 48"/>
              <a:gd name="T63" fmla="*/ 2147483647 h 68"/>
              <a:gd name="T64" fmla="*/ 2147483647 w 48"/>
              <a:gd name="T65" fmla="*/ 2147483647 h 68"/>
              <a:gd name="T66" fmla="*/ 2147483647 w 48"/>
              <a:gd name="T67" fmla="*/ 2147483647 h 68"/>
              <a:gd name="T68" fmla="*/ 2147483647 w 48"/>
              <a:gd name="T69" fmla="*/ 2147483647 h 68"/>
              <a:gd name="T70" fmla="*/ 2147483647 w 48"/>
              <a:gd name="T71" fmla="*/ 2147483647 h 68"/>
              <a:gd name="T72" fmla="*/ 2147483647 w 48"/>
              <a:gd name="T73" fmla="*/ 2147483647 h 68"/>
              <a:gd name="T74" fmla="*/ 2147483647 w 48"/>
              <a:gd name="T75" fmla="*/ 2147483647 h 68"/>
              <a:gd name="T76" fmla="*/ 2147483647 w 48"/>
              <a:gd name="T77" fmla="*/ 2147483647 h 68"/>
              <a:gd name="T78" fmla="*/ 2147483647 w 48"/>
              <a:gd name="T79" fmla="*/ 2147483647 h 68"/>
              <a:gd name="T80" fmla="*/ 2147483647 w 48"/>
              <a:gd name="T81" fmla="*/ 2147483647 h 68"/>
              <a:gd name="T82" fmla="*/ 2147483647 w 48"/>
              <a:gd name="T83" fmla="*/ 2147483647 h 68"/>
              <a:gd name="T84" fmla="*/ 2147483647 w 48"/>
              <a:gd name="T85" fmla="*/ 2147483647 h 68"/>
              <a:gd name="T86" fmla="*/ 2147483647 w 48"/>
              <a:gd name="T87" fmla="*/ 2147483647 h 68"/>
              <a:gd name="T88" fmla="*/ 2147483647 w 48"/>
              <a:gd name="T89" fmla="*/ 2147483647 h 68"/>
              <a:gd name="T90" fmla="*/ 2147483647 w 48"/>
              <a:gd name="T91" fmla="*/ 2147483647 h 68"/>
              <a:gd name="T92" fmla="*/ 2147483647 w 48"/>
              <a:gd name="T93" fmla="*/ 2147483647 h 68"/>
              <a:gd name="T94" fmla="*/ 0 w 48"/>
              <a:gd name="T95" fmla="*/ 2147483647 h 68"/>
              <a:gd name="T96" fmla="*/ 2147483647 w 48"/>
              <a:gd name="T97" fmla="*/ 2147483647 h 68"/>
              <a:gd name="T98" fmla="*/ 2147483647 w 48"/>
              <a:gd name="T99" fmla="*/ 2147483647 h 68"/>
              <a:gd name="T100" fmla="*/ 2147483647 w 48"/>
              <a:gd name="T101" fmla="*/ 0 h 68"/>
              <a:gd name="T102" fmla="*/ 2147483647 w 48"/>
              <a:gd name="T103" fmla="*/ 0 h 68"/>
              <a:gd name="T104" fmla="*/ 2147483647 w 48"/>
              <a:gd name="T105" fmla="*/ 0 h 68"/>
              <a:gd name="T106" fmla="*/ 2147483647 w 48"/>
              <a:gd name="T107" fmla="*/ 0 h 68"/>
              <a:gd name="T108" fmla="*/ 2147483647 w 48"/>
              <a:gd name="T109" fmla="*/ 0 h 68"/>
              <a:gd name="T110" fmla="*/ 2147483647 w 48"/>
              <a:gd name="T111" fmla="*/ 0 h 68"/>
              <a:gd name="T112" fmla="*/ 2147483647 w 48"/>
              <a:gd name="T113" fmla="*/ 0 h 68"/>
              <a:gd name="T114" fmla="*/ 2147483647 w 48"/>
              <a:gd name="T115" fmla="*/ 0 h 68"/>
              <a:gd name="T116" fmla="*/ 2147483647 w 48"/>
              <a:gd name="T117" fmla="*/ 0 h 68"/>
              <a:gd name="T118" fmla="*/ 2147483647 w 48"/>
              <a:gd name="T119" fmla="*/ 0 h 68"/>
              <a:gd name="T120" fmla="*/ 2147483647 w 48"/>
              <a:gd name="T121" fmla="*/ 0 h 6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"/>
              <a:gd name="T184" fmla="*/ 0 h 68"/>
              <a:gd name="T185" fmla="*/ 48 w 48"/>
              <a:gd name="T186" fmla="*/ 68 h 6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" h="68">
                <a:moveTo>
                  <a:pt x="41" y="0"/>
                </a:moveTo>
                <a:lnTo>
                  <a:pt x="41" y="23"/>
                </a:lnTo>
                <a:lnTo>
                  <a:pt x="37" y="12"/>
                </a:lnTo>
                <a:lnTo>
                  <a:pt x="33" y="8"/>
                </a:lnTo>
                <a:lnTo>
                  <a:pt x="30" y="4"/>
                </a:lnTo>
                <a:lnTo>
                  <a:pt x="22" y="4"/>
                </a:lnTo>
                <a:lnTo>
                  <a:pt x="18" y="4"/>
                </a:lnTo>
                <a:lnTo>
                  <a:pt x="15" y="8"/>
                </a:lnTo>
                <a:lnTo>
                  <a:pt x="11" y="8"/>
                </a:lnTo>
                <a:lnTo>
                  <a:pt x="11" y="12"/>
                </a:lnTo>
                <a:lnTo>
                  <a:pt x="11" y="15"/>
                </a:lnTo>
                <a:lnTo>
                  <a:pt x="11" y="19"/>
                </a:lnTo>
                <a:lnTo>
                  <a:pt x="15" y="23"/>
                </a:lnTo>
                <a:lnTo>
                  <a:pt x="22" y="27"/>
                </a:lnTo>
                <a:lnTo>
                  <a:pt x="33" y="30"/>
                </a:lnTo>
                <a:lnTo>
                  <a:pt x="41" y="34"/>
                </a:lnTo>
                <a:lnTo>
                  <a:pt x="45" y="42"/>
                </a:lnTo>
                <a:lnTo>
                  <a:pt x="48" y="49"/>
                </a:lnTo>
                <a:lnTo>
                  <a:pt x="45" y="57"/>
                </a:lnTo>
                <a:lnTo>
                  <a:pt x="41" y="64"/>
                </a:lnTo>
                <a:lnTo>
                  <a:pt x="33" y="68"/>
                </a:lnTo>
                <a:lnTo>
                  <a:pt x="22" y="68"/>
                </a:lnTo>
                <a:lnTo>
                  <a:pt x="18" y="68"/>
                </a:lnTo>
                <a:lnTo>
                  <a:pt x="11" y="68"/>
                </a:lnTo>
                <a:lnTo>
                  <a:pt x="7" y="68"/>
                </a:lnTo>
                <a:lnTo>
                  <a:pt x="3" y="68"/>
                </a:lnTo>
                <a:lnTo>
                  <a:pt x="0" y="68"/>
                </a:lnTo>
                <a:lnTo>
                  <a:pt x="0" y="45"/>
                </a:lnTo>
                <a:lnTo>
                  <a:pt x="3" y="45"/>
                </a:lnTo>
                <a:lnTo>
                  <a:pt x="7" y="53"/>
                </a:lnTo>
                <a:lnTo>
                  <a:pt x="11" y="60"/>
                </a:lnTo>
                <a:lnTo>
                  <a:pt x="18" y="64"/>
                </a:lnTo>
                <a:lnTo>
                  <a:pt x="26" y="64"/>
                </a:lnTo>
                <a:lnTo>
                  <a:pt x="30" y="64"/>
                </a:lnTo>
                <a:lnTo>
                  <a:pt x="33" y="60"/>
                </a:lnTo>
                <a:lnTo>
                  <a:pt x="37" y="53"/>
                </a:lnTo>
                <a:lnTo>
                  <a:pt x="33" y="49"/>
                </a:lnTo>
                <a:lnTo>
                  <a:pt x="33" y="45"/>
                </a:lnTo>
                <a:lnTo>
                  <a:pt x="26" y="42"/>
                </a:lnTo>
                <a:lnTo>
                  <a:pt x="18" y="38"/>
                </a:lnTo>
                <a:lnTo>
                  <a:pt x="11" y="34"/>
                </a:lnTo>
                <a:lnTo>
                  <a:pt x="3" y="27"/>
                </a:lnTo>
                <a:lnTo>
                  <a:pt x="3" y="23"/>
                </a:lnTo>
                <a:lnTo>
                  <a:pt x="0" y="19"/>
                </a:lnTo>
                <a:lnTo>
                  <a:pt x="3" y="12"/>
                </a:lnTo>
                <a:lnTo>
                  <a:pt x="7" y="4"/>
                </a:lnTo>
                <a:lnTo>
                  <a:pt x="15" y="0"/>
                </a:lnTo>
                <a:lnTo>
                  <a:pt x="22" y="0"/>
                </a:lnTo>
                <a:lnTo>
                  <a:pt x="26" y="0"/>
                </a:lnTo>
                <a:lnTo>
                  <a:pt x="33" y="0"/>
                </a:lnTo>
                <a:lnTo>
                  <a:pt x="37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1" name="Freeform 136"/>
          <p:cNvSpPr>
            <a:spLocks noEditPoints="1"/>
          </p:cNvSpPr>
          <p:nvPr/>
        </p:nvSpPr>
        <p:spPr bwMode="auto">
          <a:xfrm>
            <a:off x="4219575" y="5746750"/>
            <a:ext cx="100013" cy="112713"/>
          </a:xfrm>
          <a:custGeom>
            <a:avLst/>
            <a:gdLst>
              <a:gd name="T0" fmla="*/ 2147483647 w 60"/>
              <a:gd name="T1" fmla="*/ 2147483647 h 68"/>
              <a:gd name="T2" fmla="*/ 2147483647 w 60"/>
              <a:gd name="T3" fmla="*/ 2147483647 h 68"/>
              <a:gd name="T4" fmla="*/ 2147483647 w 60"/>
              <a:gd name="T5" fmla="*/ 2147483647 h 68"/>
              <a:gd name="T6" fmla="*/ 0 w 60"/>
              <a:gd name="T7" fmla="*/ 2147483647 h 68"/>
              <a:gd name="T8" fmla="*/ 0 w 60"/>
              <a:gd name="T9" fmla="*/ 2147483647 h 68"/>
              <a:gd name="T10" fmla="*/ 2147483647 w 60"/>
              <a:gd name="T11" fmla="*/ 2147483647 h 68"/>
              <a:gd name="T12" fmla="*/ 2147483647 w 60"/>
              <a:gd name="T13" fmla="*/ 2147483647 h 68"/>
              <a:gd name="T14" fmla="*/ 2147483647 w 60"/>
              <a:gd name="T15" fmla="*/ 2147483647 h 68"/>
              <a:gd name="T16" fmla="*/ 2147483647 w 60"/>
              <a:gd name="T17" fmla="*/ 2147483647 h 68"/>
              <a:gd name="T18" fmla="*/ 2147483647 w 60"/>
              <a:gd name="T19" fmla="*/ 2147483647 h 68"/>
              <a:gd name="T20" fmla="*/ 2147483647 w 60"/>
              <a:gd name="T21" fmla="*/ 2147483647 h 68"/>
              <a:gd name="T22" fmla="*/ 2147483647 w 60"/>
              <a:gd name="T23" fmla="*/ 2147483647 h 68"/>
              <a:gd name="T24" fmla="*/ 2147483647 w 60"/>
              <a:gd name="T25" fmla="*/ 2147483647 h 68"/>
              <a:gd name="T26" fmla="*/ 2147483647 w 60"/>
              <a:gd name="T27" fmla="*/ 2147483647 h 68"/>
              <a:gd name="T28" fmla="*/ 2147483647 w 60"/>
              <a:gd name="T29" fmla="*/ 2147483647 h 68"/>
              <a:gd name="T30" fmla="*/ 2147483647 w 60"/>
              <a:gd name="T31" fmla="*/ 2147483647 h 68"/>
              <a:gd name="T32" fmla="*/ 2147483647 w 60"/>
              <a:gd name="T33" fmla="*/ 2147483647 h 68"/>
              <a:gd name="T34" fmla="*/ 2147483647 w 60"/>
              <a:gd name="T35" fmla="*/ 0 h 68"/>
              <a:gd name="T36" fmla="*/ 2147483647 w 60"/>
              <a:gd name="T37" fmla="*/ 0 h 68"/>
              <a:gd name="T38" fmla="*/ 2147483647 w 60"/>
              <a:gd name="T39" fmla="*/ 2147483647 h 68"/>
              <a:gd name="T40" fmla="*/ 2147483647 w 60"/>
              <a:gd name="T41" fmla="*/ 2147483647 h 68"/>
              <a:gd name="T42" fmla="*/ 2147483647 w 60"/>
              <a:gd name="T43" fmla="*/ 2147483647 h 68"/>
              <a:gd name="T44" fmla="*/ 2147483647 w 60"/>
              <a:gd name="T45" fmla="*/ 2147483647 h 68"/>
              <a:gd name="T46" fmla="*/ 2147483647 w 60"/>
              <a:gd name="T47" fmla="*/ 2147483647 h 68"/>
              <a:gd name="T48" fmla="*/ 2147483647 w 60"/>
              <a:gd name="T49" fmla="*/ 2147483647 h 68"/>
              <a:gd name="T50" fmla="*/ 2147483647 w 60"/>
              <a:gd name="T51" fmla="*/ 2147483647 h 68"/>
              <a:gd name="T52" fmla="*/ 2147483647 w 60"/>
              <a:gd name="T53" fmla="*/ 2147483647 h 68"/>
              <a:gd name="T54" fmla="*/ 2147483647 w 60"/>
              <a:gd name="T55" fmla="*/ 2147483647 h 68"/>
              <a:gd name="T56" fmla="*/ 2147483647 w 60"/>
              <a:gd name="T57" fmla="*/ 2147483647 h 68"/>
              <a:gd name="T58" fmla="*/ 2147483647 w 60"/>
              <a:gd name="T59" fmla="*/ 2147483647 h 68"/>
              <a:gd name="T60" fmla="*/ 2147483647 w 60"/>
              <a:gd name="T61" fmla="*/ 2147483647 h 68"/>
              <a:gd name="T62" fmla="*/ 2147483647 w 60"/>
              <a:gd name="T63" fmla="*/ 2147483647 h 68"/>
              <a:gd name="T64" fmla="*/ 2147483647 w 60"/>
              <a:gd name="T65" fmla="*/ 2147483647 h 68"/>
              <a:gd name="T66" fmla="*/ 2147483647 w 60"/>
              <a:gd name="T67" fmla="*/ 2147483647 h 68"/>
              <a:gd name="T68" fmla="*/ 2147483647 w 60"/>
              <a:gd name="T69" fmla="*/ 2147483647 h 68"/>
              <a:gd name="T70" fmla="*/ 2147483647 w 60"/>
              <a:gd name="T71" fmla="*/ 2147483647 h 68"/>
              <a:gd name="T72" fmla="*/ 2147483647 w 60"/>
              <a:gd name="T73" fmla="*/ 2147483647 h 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0"/>
              <a:gd name="T112" fmla="*/ 0 h 68"/>
              <a:gd name="T113" fmla="*/ 60 w 60"/>
              <a:gd name="T114" fmla="*/ 68 h 6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0" h="68">
                <a:moveTo>
                  <a:pt x="37" y="57"/>
                </a:moveTo>
                <a:lnTo>
                  <a:pt x="30" y="64"/>
                </a:lnTo>
                <a:lnTo>
                  <a:pt x="26" y="68"/>
                </a:lnTo>
                <a:lnTo>
                  <a:pt x="19" y="68"/>
                </a:lnTo>
                <a:lnTo>
                  <a:pt x="15" y="68"/>
                </a:lnTo>
                <a:lnTo>
                  <a:pt x="11" y="68"/>
                </a:lnTo>
                <a:lnTo>
                  <a:pt x="4" y="64"/>
                </a:lnTo>
                <a:lnTo>
                  <a:pt x="0" y="60"/>
                </a:lnTo>
                <a:lnTo>
                  <a:pt x="0" y="53"/>
                </a:lnTo>
                <a:lnTo>
                  <a:pt x="0" y="49"/>
                </a:lnTo>
                <a:lnTo>
                  <a:pt x="4" y="45"/>
                </a:lnTo>
                <a:lnTo>
                  <a:pt x="7" y="38"/>
                </a:lnTo>
                <a:lnTo>
                  <a:pt x="11" y="34"/>
                </a:lnTo>
                <a:lnTo>
                  <a:pt x="22" y="30"/>
                </a:lnTo>
                <a:lnTo>
                  <a:pt x="37" y="23"/>
                </a:lnTo>
                <a:lnTo>
                  <a:pt x="37" y="12"/>
                </a:lnTo>
                <a:lnTo>
                  <a:pt x="34" y="8"/>
                </a:lnTo>
                <a:lnTo>
                  <a:pt x="30" y="4"/>
                </a:lnTo>
                <a:lnTo>
                  <a:pt x="26" y="4"/>
                </a:lnTo>
                <a:lnTo>
                  <a:pt x="22" y="4"/>
                </a:lnTo>
                <a:lnTo>
                  <a:pt x="19" y="8"/>
                </a:lnTo>
                <a:lnTo>
                  <a:pt x="15" y="8"/>
                </a:lnTo>
                <a:lnTo>
                  <a:pt x="15" y="12"/>
                </a:lnTo>
                <a:lnTo>
                  <a:pt x="15" y="15"/>
                </a:lnTo>
                <a:lnTo>
                  <a:pt x="15" y="19"/>
                </a:lnTo>
                <a:lnTo>
                  <a:pt x="15" y="23"/>
                </a:lnTo>
                <a:lnTo>
                  <a:pt x="11" y="23"/>
                </a:lnTo>
                <a:lnTo>
                  <a:pt x="7" y="23"/>
                </a:lnTo>
                <a:lnTo>
                  <a:pt x="4" y="23"/>
                </a:lnTo>
                <a:lnTo>
                  <a:pt x="4" y="19"/>
                </a:lnTo>
                <a:lnTo>
                  <a:pt x="4" y="15"/>
                </a:lnTo>
                <a:lnTo>
                  <a:pt x="4" y="12"/>
                </a:lnTo>
                <a:lnTo>
                  <a:pt x="11" y="4"/>
                </a:lnTo>
                <a:lnTo>
                  <a:pt x="19" y="0"/>
                </a:lnTo>
                <a:lnTo>
                  <a:pt x="26" y="0"/>
                </a:lnTo>
                <a:lnTo>
                  <a:pt x="37" y="0"/>
                </a:lnTo>
                <a:lnTo>
                  <a:pt x="41" y="0"/>
                </a:lnTo>
                <a:lnTo>
                  <a:pt x="45" y="4"/>
                </a:lnTo>
                <a:lnTo>
                  <a:pt x="49" y="8"/>
                </a:lnTo>
                <a:lnTo>
                  <a:pt x="49" y="15"/>
                </a:lnTo>
                <a:lnTo>
                  <a:pt x="49" y="23"/>
                </a:lnTo>
                <a:lnTo>
                  <a:pt x="49" y="45"/>
                </a:lnTo>
                <a:lnTo>
                  <a:pt x="49" y="53"/>
                </a:lnTo>
                <a:lnTo>
                  <a:pt x="49" y="57"/>
                </a:lnTo>
                <a:lnTo>
                  <a:pt x="52" y="57"/>
                </a:lnTo>
                <a:lnTo>
                  <a:pt x="52" y="60"/>
                </a:lnTo>
                <a:lnTo>
                  <a:pt x="56" y="60"/>
                </a:lnTo>
                <a:lnTo>
                  <a:pt x="56" y="57"/>
                </a:lnTo>
                <a:lnTo>
                  <a:pt x="60" y="57"/>
                </a:lnTo>
                <a:lnTo>
                  <a:pt x="60" y="60"/>
                </a:lnTo>
                <a:lnTo>
                  <a:pt x="52" y="68"/>
                </a:lnTo>
                <a:lnTo>
                  <a:pt x="45" y="68"/>
                </a:lnTo>
                <a:lnTo>
                  <a:pt x="41" y="68"/>
                </a:lnTo>
                <a:lnTo>
                  <a:pt x="37" y="64"/>
                </a:lnTo>
                <a:lnTo>
                  <a:pt x="37" y="57"/>
                </a:lnTo>
                <a:close/>
                <a:moveTo>
                  <a:pt x="37" y="53"/>
                </a:moveTo>
                <a:lnTo>
                  <a:pt x="37" y="30"/>
                </a:lnTo>
                <a:lnTo>
                  <a:pt x="30" y="34"/>
                </a:lnTo>
                <a:lnTo>
                  <a:pt x="22" y="34"/>
                </a:lnTo>
                <a:lnTo>
                  <a:pt x="19" y="38"/>
                </a:lnTo>
                <a:lnTo>
                  <a:pt x="15" y="42"/>
                </a:lnTo>
                <a:lnTo>
                  <a:pt x="15" y="45"/>
                </a:lnTo>
                <a:lnTo>
                  <a:pt x="11" y="49"/>
                </a:lnTo>
                <a:lnTo>
                  <a:pt x="15" y="53"/>
                </a:lnTo>
                <a:lnTo>
                  <a:pt x="15" y="57"/>
                </a:lnTo>
                <a:lnTo>
                  <a:pt x="19" y="60"/>
                </a:lnTo>
                <a:lnTo>
                  <a:pt x="22" y="60"/>
                </a:lnTo>
                <a:lnTo>
                  <a:pt x="30" y="57"/>
                </a:lnTo>
                <a:lnTo>
                  <a:pt x="37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2" name="Freeform 137"/>
          <p:cNvSpPr>
            <a:spLocks/>
          </p:cNvSpPr>
          <p:nvPr/>
        </p:nvSpPr>
        <p:spPr bwMode="auto">
          <a:xfrm>
            <a:off x="4330700" y="5746750"/>
            <a:ext cx="95250" cy="112713"/>
          </a:xfrm>
          <a:custGeom>
            <a:avLst/>
            <a:gdLst>
              <a:gd name="T0" fmla="*/ 2147483647 w 57"/>
              <a:gd name="T1" fmla="*/ 2147483647 h 68"/>
              <a:gd name="T2" fmla="*/ 2147483647 w 57"/>
              <a:gd name="T3" fmla="*/ 2147483647 h 68"/>
              <a:gd name="T4" fmla="*/ 2147483647 w 57"/>
              <a:gd name="T5" fmla="*/ 2147483647 h 68"/>
              <a:gd name="T6" fmla="*/ 2147483647 w 57"/>
              <a:gd name="T7" fmla="*/ 2147483647 h 68"/>
              <a:gd name="T8" fmla="*/ 2147483647 w 57"/>
              <a:gd name="T9" fmla="*/ 2147483647 h 68"/>
              <a:gd name="T10" fmla="*/ 2147483647 w 57"/>
              <a:gd name="T11" fmla="*/ 2147483647 h 68"/>
              <a:gd name="T12" fmla="*/ 2147483647 w 57"/>
              <a:gd name="T13" fmla="*/ 2147483647 h 68"/>
              <a:gd name="T14" fmla="*/ 2147483647 w 57"/>
              <a:gd name="T15" fmla="*/ 2147483647 h 68"/>
              <a:gd name="T16" fmla="*/ 0 w 57"/>
              <a:gd name="T17" fmla="*/ 2147483647 h 68"/>
              <a:gd name="T18" fmla="*/ 0 w 57"/>
              <a:gd name="T19" fmla="*/ 2147483647 h 68"/>
              <a:gd name="T20" fmla="*/ 0 w 57"/>
              <a:gd name="T21" fmla="*/ 2147483647 h 68"/>
              <a:gd name="T22" fmla="*/ 2147483647 w 57"/>
              <a:gd name="T23" fmla="*/ 2147483647 h 68"/>
              <a:gd name="T24" fmla="*/ 2147483647 w 57"/>
              <a:gd name="T25" fmla="*/ 2147483647 h 68"/>
              <a:gd name="T26" fmla="*/ 2147483647 w 57"/>
              <a:gd name="T27" fmla="*/ 0 h 68"/>
              <a:gd name="T28" fmla="*/ 2147483647 w 57"/>
              <a:gd name="T29" fmla="*/ 0 h 68"/>
              <a:gd name="T30" fmla="*/ 2147483647 w 57"/>
              <a:gd name="T31" fmla="*/ 0 h 68"/>
              <a:gd name="T32" fmla="*/ 2147483647 w 57"/>
              <a:gd name="T33" fmla="*/ 2147483647 h 68"/>
              <a:gd name="T34" fmla="*/ 2147483647 w 57"/>
              <a:gd name="T35" fmla="*/ 2147483647 h 68"/>
              <a:gd name="T36" fmla="*/ 2147483647 w 57"/>
              <a:gd name="T37" fmla="*/ 2147483647 h 68"/>
              <a:gd name="T38" fmla="*/ 2147483647 w 57"/>
              <a:gd name="T39" fmla="*/ 2147483647 h 68"/>
              <a:gd name="T40" fmla="*/ 2147483647 w 57"/>
              <a:gd name="T41" fmla="*/ 2147483647 h 68"/>
              <a:gd name="T42" fmla="*/ 2147483647 w 57"/>
              <a:gd name="T43" fmla="*/ 2147483647 h 68"/>
              <a:gd name="T44" fmla="*/ 2147483647 w 57"/>
              <a:gd name="T45" fmla="*/ 2147483647 h 68"/>
              <a:gd name="T46" fmla="*/ 2147483647 w 57"/>
              <a:gd name="T47" fmla="*/ 2147483647 h 68"/>
              <a:gd name="T48" fmla="*/ 2147483647 w 57"/>
              <a:gd name="T49" fmla="*/ 2147483647 h 68"/>
              <a:gd name="T50" fmla="*/ 2147483647 w 57"/>
              <a:gd name="T51" fmla="*/ 2147483647 h 68"/>
              <a:gd name="T52" fmla="*/ 2147483647 w 57"/>
              <a:gd name="T53" fmla="*/ 2147483647 h 68"/>
              <a:gd name="T54" fmla="*/ 2147483647 w 57"/>
              <a:gd name="T55" fmla="*/ 2147483647 h 68"/>
              <a:gd name="T56" fmla="*/ 2147483647 w 57"/>
              <a:gd name="T57" fmla="*/ 2147483647 h 68"/>
              <a:gd name="T58" fmla="*/ 2147483647 w 57"/>
              <a:gd name="T59" fmla="*/ 2147483647 h 68"/>
              <a:gd name="T60" fmla="*/ 2147483647 w 57"/>
              <a:gd name="T61" fmla="*/ 2147483647 h 68"/>
              <a:gd name="T62" fmla="*/ 2147483647 w 57"/>
              <a:gd name="T63" fmla="*/ 2147483647 h 68"/>
              <a:gd name="T64" fmla="*/ 2147483647 w 57"/>
              <a:gd name="T65" fmla="*/ 2147483647 h 68"/>
              <a:gd name="T66" fmla="*/ 2147483647 w 57"/>
              <a:gd name="T67" fmla="*/ 2147483647 h 68"/>
              <a:gd name="T68" fmla="*/ 2147483647 w 57"/>
              <a:gd name="T69" fmla="*/ 2147483647 h 68"/>
              <a:gd name="T70" fmla="*/ 2147483647 w 57"/>
              <a:gd name="T71" fmla="*/ 2147483647 h 68"/>
              <a:gd name="T72" fmla="*/ 2147483647 w 57"/>
              <a:gd name="T73" fmla="*/ 2147483647 h 68"/>
              <a:gd name="T74" fmla="*/ 2147483647 w 57"/>
              <a:gd name="T75" fmla="*/ 2147483647 h 68"/>
              <a:gd name="T76" fmla="*/ 2147483647 w 57"/>
              <a:gd name="T77" fmla="*/ 2147483647 h 68"/>
              <a:gd name="T78" fmla="*/ 2147483647 w 57"/>
              <a:gd name="T79" fmla="*/ 2147483647 h 68"/>
              <a:gd name="T80" fmla="*/ 2147483647 w 57"/>
              <a:gd name="T81" fmla="*/ 2147483647 h 68"/>
              <a:gd name="T82" fmla="*/ 2147483647 w 57"/>
              <a:gd name="T83" fmla="*/ 2147483647 h 68"/>
              <a:gd name="T84" fmla="*/ 2147483647 w 57"/>
              <a:gd name="T85" fmla="*/ 2147483647 h 68"/>
              <a:gd name="T86" fmla="*/ 2147483647 w 57"/>
              <a:gd name="T87" fmla="*/ 2147483647 h 6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7"/>
              <a:gd name="T133" fmla="*/ 0 h 68"/>
              <a:gd name="T134" fmla="*/ 57 w 57"/>
              <a:gd name="T135" fmla="*/ 68 h 6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7" h="68">
                <a:moveTo>
                  <a:pt x="57" y="42"/>
                </a:moveTo>
                <a:lnTo>
                  <a:pt x="53" y="53"/>
                </a:lnTo>
                <a:lnTo>
                  <a:pt x="45" y="64"/>
                </a:lnTo>
                <a:lnTo>
                  <a:pt x="38" y="68"/>
                </a:lnTo>
                <a:lnTo>
                  <a:pt x="27" y="68"/>
                </a:lnTo>
                <a:lnTo>
                  <a:pt x="19" y="68"/>
                </a:lnTo>
                <a:lnTo>
                  <a:pt x="8" y="60"/>
                </a:lnTo>
                <a:lnTo>
                  <a:pt x="4" y="53"/>
                </a:lnTo>
                <a:lnTo>
                  <a:pt x="0" y="45"/>
                </a:lnTo>
                <a:lnTo>
                  <a:pt x="0" y="34"/>
                </a:lnTo>
                <a:lnTo>
                  <a:pt x="0" y="23"/>
                </a:lnTo>
                <a:lnTo>
                  <a:pt x="4" y="15"/>
                </a:lnTo>
                <a:lnTo>
                  <a:pt x="8" y="8"/>
                </a:lnTo>
                <a:lnTo>
                  <a:pt x="19" y="0"/>
                </a:lnTo>
                <a:lnTo>
                  <a:pt x="30" y="0"/>
                </a:lnTo>
                <a:lnTo>
                  <a:pt x="42" y="0"/>
                </a:lnTo>
                <a:lnTo>
                  <a:pt x="45" y="4"/>
                </a:lnTo>
                <a:lnTo>
                  <a:pt x="53" y="8"/>
                </a:lnTo>
                <a:lnTo>
                  <a:pt x="53" y="15"/>
                </a:lnTo>
                <a:lnTo>
                  <a:pt x="53" y="19"/>
                </a:lnTo>
                <a:lnTo>
                  <a:pt x="49" y="19"/>
                </a:lnTo>
                <a:lnTo>
                  <a:pt x="45" y="19"/>
                </a:lnTo>
                <a:lnTo>
                  <a:pt x="42" y="19"/>
                </a:lnTo>
                <a:lnTo>
                  <a:pt x="42" y="15"/>
                </a:lnTo>
                <a:lnTo>
                  <a:pt x="38" y="12"/>
                </a:lnTo>
                <a:lnTo>
                  <a:pt x="38" y="8"/>
                </a:lnTo>
                <a:lnTo>
                  <a:pt x="38" y="4"/>
                </a:lnTo>
                <a:lnTo>
                  <a:pt x="34" y="4"/>
                </a:lnTo>
                <a:lnTo>
                  <a:pt x="30" y="4"/>
                </a:lnTo>
                <a:lnTo>
                  <a:pt x="23" y="4"/>
                </a:lnTo>
                <a:lnTo>
                  <a:pt x="19" y="8"/>
                </a:lnTo>
                <a:lnTo>
                  <a:pt x="15" y="15"/>
                </a:lnTo>
                <a:lnTo>
                  <a:pt x="12" y="27"/>
                </a:lnTo>
                <a:lnTo>
                  <a:pt x="15" y="38"/>
                </a:lnTo>
                <a:lnTo>
                  <a:pt x="19" y="49"/>
                </a:lnTo>
                <a:lnTo>
                  <a:pt x="27" y="53"/>
                </a:lnTo>
                <a:lnTo>
                  <a:pt x="34" y="57"/>
                </a:lnTo>
                <a:lnTo>
                  <a:pt x="42" y="57"/>
                </a:lnTo>
                <a:lnTo>
                  <a:pt x="45" y="53"/>
                </a:lnTo>
                <a:lnTo>
                  <a:pt x="53" y="49"/>
                </a:lnTo>
                <a:lnTo>
                  <a:pt x="57" y="38"/>
                </a:lnTo>
                <a:lnTo>
                  <a:pt x="57" y="4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3" name="Freeform 138"/>
          <p:cNvSpPr>
            <a:spLocks/>
          </p:cNvSpPr>
          <p:nvPr/>
        </p:nvSpPr>
        <p:spPr bwMode="auto">
          <a:xfrm>
            <a:off x="4437063" y="5684838"/>
            <a:ext cx="123825" cy="174625"/>
          </a:xfrm>
          <a:custGeom>
            <a:avLst/>
            <a:gdLst>
              <a:gd name="T0" fmla="*/ 2147483647 w 75"/>
              <a:gd name="T1" fmla="*/ 2147483647 h 105"/>
              <a:gd name="T2" fmla="*/ 2147483647 w 75"/>
              <a:gd name="T3" fmla="*/ 2147483647 h 105"/>
              <a:gd name="T4" fmla="*/ 2147483647 w 75"/>
              <a:gd name="T5" fmla="*/ 2147483647 h 105"/>
              <a:gd name="T6" fmla="*/ 2147483647 w 75"/>
              <a:gd name="T7" fmla="*/ 2147483647 h 105"/>
              <a:gd name="T8" fmla="*/ 2147483647 w 75"/>
              <a:gd name="T9" fmla="*/ 2147483647 h 105"/>
              <a:gd name="T10" fmla="*/ 2147483647 w 75"/>
              <a:gd name="T11" fmla="*/ 2147483647 h 105"/>
              <a:gd name="T12" fmla="*/ 2147483647 w 75"/>
              <a:gd name="T13" fmla="*/ 2147483647 h 105"/>
              <a:gd name="T14" fmla="*/ 2147483647 w 75"/>
              <a:gd name="T15" fmla="*/ 2147483647 h 105"/>
              <a:gd name="T16" fmla="*/ 2147483647 w 75"/>
              <a:gd name="T17" fmla="*/ 2147483647 h 105"/>
              <a:gd name="T18" fmla="*/ 2147483647 w 75"/>
              <a:gd name="T19" fmla="*/ 2147483647 h 105"/>
              <a:gd name="T20" fmla="*/ 2147483647 w 75"/>
              <a:gd name="T21" fmla="*/ 2147483647 h 105"/>
              <a:gd name="T22" fmla="*/ 2147483647 w 75"/>
              <a:gd name="T23" fmla="*/ 2147483647 h 105"/>
              <a:gd name="T24" fmla="*/ 2147483647 w 75"/>
              <a:gd name="T25" fmla="*/ 2147483647 h 105"/>
              <a:gd name="T26" fmla="*/ 2147483647 w 75"/>
              <a:gd name="T27" fmla="*/ 2147483647 h 105"/>
              <a:gd name="T28" fmla="*/ 2147483647 w 75"/>
              <a:gd name="T29" fmla="*/ 2147483647 h 105"/>
              <a:gd name="T30" fmla="*/ 2147483647 w 75"/>
              <a:gd name="T31" fmla="*/ 2147483647 h 105"/>
              <a:gd name="T32" fmla="*/ 2147483647 w 75"/>
              <a:gd name="T33" fmla="*/ 2147483647 h 105"/>
              <a:gd name="T34" fmla="*/ 2147483647 w 75"/>
              <a:gd name="T35" fmla="*/ 2147483647 h 105"/>
              <a:gd name="T36" fmla="*/ 2147483647 w 75"/>
              <a:gd name="T37" fmla="*/ 2147483647 h 105"/>
              <a:gd name="T38" fmla="*/ 2147483647 w 75"/>
              <a:gd name="T39" fmla="*/ 2147483647 h 105"/>
              <a:gd name="T40" fmla="*/ 2147483647 w 75"/>
              <a:gd name="T41" fmla="*/ 2147483647 h 105"/>
              <a:gd name="T42" fmla="*/ 2147483647 w 75"/>
              <a:gd name="T43" fmla="*/ 2147483647 h 105"/>
              <a:gd name="T44" fmla="*/ 0 w 75"/>
              <a:gd name="T45" fmla="*/ 2147483647 h 105"/>
              <a:gd name="T46" fmla="*/ 2147483647 w 75"/>
              <a:gd name="T47" fmla="*/ 2147483647 h 105"/>
              <a:gd name="T48" fmla="*/ 2147483647 w 75"/>
              <a:gd name="T49" fmla="*/ 2147483647 h 105"/>
              <a:gd name="T50" fmla="*/ 2147483647 w 75"/>
              <a:gd name="T51" fmla="*/ 2147483647 h 105"/>
              <a:gd name="T52" fmla="*/ 2147483647 w 75"/>
              <a:gd name="T53" fmla="*/ 2147483647 h 105"/>
              <a:gd name="T54" fmla="*/ 2147483647 w 75"/>
              <a:gd name="T55" fmla="*/ 2147483647 h 105"/>
              <a:gd name="T56" fmla="*/ 2147483647 w 75"/>
              <a:gd name="T57" fmla="*/ 2147483647 h 105"/>
              <a:gd name="T58" fmla="*/ 2147483647 w 75"/>
              <a:gd name="T59" fmla="*/ 2147483647 h 105"/>
              <a:gd name="T60" fmla="*/ 0 w 75"/>
              <a:gd name="T61" fmla="*/ 2147483647 h 105"/>
              <a:gd name="T62" fmla="*/ 2147483647 w 75"/>
              <a:gd name="T63" fmla="*/ 0 h 10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5"/>
              <a:gd name="T97" fmla="*/ 0 h 105"/>
              <a:gd name="T98" fmla="*/ 75 w 75"/>
              <a:gd name="T99" fmla="*/ 105 h 10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5" h="105">
                <a:moveTo>
                  <a:pt x="23" y="0"/>
                </a:moveTo>
                <a:lnTo>
                  <a:pt x="23" y="67"/>
                </a:lnTo>
                <a:lnTo>
                  <a:pt x="41" y="52"/>
                </a:lnTo>
                <a:lnTo>
                  <a:pt x="45" y="49"/>
                </a:lnTo>
                <a:lnTo>
                  <a:pt x="45" y="45"/>
                </a:lnTo>
                <a:lnTo>
                  <a:pt x="49" y="45"/>
                </a:lnTo>
                <a:lnTo>
                  <a:pt x="45" y="41"/>
                </a:lnTo>
                <a:lnTo>
                  <a:pt x="41" y="37"/>
                </a:lnTo>
                <a:lnTo>
                  <a:pt x="71" y="37"/>
                </a:lnTo>
                <a:lnTo>
                  <a:pt x="64" y="41"/>
                </a:lnTo>
                <a:lnTo>
                  <a:pt x="60" y="41"/>
                </a:lnTo>
                <a:lnTo>
                  <a:pt x="56" y="45"/>
                </a:lnTo>
                <a:lnTo>
                  <a:pt x="53" y="49"/>
                </a:lnTo>
                <a:lnTo>
                  <a:pt x="34" y="64"/>
                </a:lnTo>
                <a:lnTo>
                  <a:pt x="53" y="86"/>
                </a:lnTo>
                <a:lnTo>
                  <a:pt x="60" y="94"/>
                </a:lnTo>
                <a:lnTo>
                  <a:pt x="64" y="97"/>
                </a:lnTo>
                <a:lnTo>
                  <a:pt x="64" y="101"/>
                </a:lnTo>
                <a:lnTo>
                  <a:pt x="68" y="101"/>
                </a:lnTo>
                <a:lnTo>
                  <a:pt x="71" y="101"/>
                </a:lnTo>
                <a:lnTo>
                  <a:pt x="75" y="101"/>
                </a:lnTo>
                <a:lnTo>
                  <a:pt x="75" y="105"/>
                </a:lnTo>
                <a:lnTo>
                  <a:pt x="41" y="105"/>
                </a:lnTo>
                <a:lnTo>
                  <a:pt x="45" y="105"/>
                </a:lnTo>
                <a:lnTo>
                  <a:pt x="45" y="101"/>
                </a:lnTo>
                <a:lnTo>
                  <a:pt x="45" y="97"/>
                </a:lnTo>
                <a:lnTo>
                  <a:pt x="45" y="94"/>
                </a:lnTo>
                <a:lnTo>
                  <a:pt x="23" y="67"/>
                </a:lnTo>
                <a:lnTo>
                  <a:pt x="23" y="90"/>
                </a:lnTo>
                <a:lnTo>
                  <a:pt x="23" y="94"/>
                </a:lnTo>
                <a:lnTo>
                  <a:pt x="23" y="97"/>
                </a:lnTo>
                <a:lnTo>
                  <a:pt x="23" y="101"/>
                </a:lnTo>
                <a:lnTo>
                  <a:pt x="26" y="101"/>
                </a:lnTo>
                <a:lnTo>
                  <a:pt x="26" y="105"/>
                </a:lnTo>
                <a:lnTo>
                  <a:pt x="30" y="105"/>
                </a:lnTo>
                <a:lnTo>
                  <a:pt x="0" y="105"/>
                </a:lnTo>
                <a:lnTo>
                  <a:pt x="4" y="101"/>
                </a:lnTo>
                <a:lnTo>
                  <a:pt x="8" y="101"/>
                </a:lnTo>
                <a:lnTo>
                  <a:pt x="8" y="97"/>
                </a:lnTo>
                <a:lnTo>
                  <a:pt x="8" y="94"/>
                </a:lnTo>
                <a:lnTo>
                  <a:pt x="11" y="90"/>
                </a:lnTo>
                <a:lnTo>
                  <a:pt x="11" y="30"/>
                </a:lnTo>
                <a:lnTo>
                  <a:pt x="8" y="19"/>
                </a:lnTo>
                <a:lnTo>
                  <a:pt x="8" y="15"/>
                </a:lnTo>
                <a:lnTo>
                  <a:pt x="8" y="11"/>
                </a:lnTo>
                <a:lnTo>
                  <a:pt x="8" y="7"/>
                </a:lnTo>
                <a:lnTo>
                  <a:pt x="4" y="7"/>
                </a:lnTo>
                <a:lnTo>
                  <a:pt x="0" y="11"/>
                </a:lnTo>
                <a:lnTo>
                  <a:pt x="0" y="7"/>
                </a:lnTo>
                <a:lnTo>
                  <a:pt x="19" y="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4" name="Freeform 139"/>
          <p:cNvSpPr>
            <a:spLocks/>
          </p:cNvSpPr>
          <p:nvPr/>
        </p:nvSpPr>
        <p:spPr bwMode="auto">
          <a:xfrm>
            <a:off x="4575175" y="5746750"/>
            <a:ext cx="74613" cy="112713"/>
          </a:xfrm>
          <a:custGeom>
            <a:avLst/>
            <a:gdLst>
              <a:gd name="T0" fmla="*/ 2147483647 w 45"/>
              <a:gd name="T1" fmla="*/ 0 h 68"/>
              <a:gd name="T2" fmla="*/ 2147483647 w 45"/>
              <a:gd name="T3" fmla="*/ 2147483647 h 68"/>
              <a:gd name="T4" fmla="*/ 2147483647 w 45"/>
              <a:gd name="T5" fmla="*/ 2147483647 h 68"/>
              <a:gd name="T6" fmla="*/ 2147483647 w 45"/>
              <a:gd name="T7" fmla="*/ 2147483647 h 68"/>
              <a:gd name="T8" fmla="*/ 2147483647 w 45"/>
              <a:gd name="T9" fmla="*/ 2147483647 h 68"/>
              <a:gd name="T10" fmla="*/ 2147483647 w 45"/>
              <a:gd name="T11" fmla="*/ 2147483647 h 68"/>
              <a:gd name="T12" fmla="*/ 2147483647 w 45"/>
              <a:gd name="T13" fmla="*/ 2147483647 h 68"/>
              <a:gd name="T14" fmla="*/ 2147483647 w 45"/>
              <a:gd name="T15" fmla="*/ 2147483647 h 68"/>
              <a:gd name="T16" fmla="*/ 2147483647 w 45"/>
              <a:gd name="T17" fmla="*/ 2147483647 h 68"/>
              <a:gd name="T18" fmla="*/ 2147483647 w 45"/>
              <a:gd name="T19" fmla="*/ 2147483647 h 68"/>
              <a:gd name="T20" fmla="*/ 2147483647 w 45"/>
              <a:gd name="T21" fmla="*/ 2147483647 h 68"/>
              <a:gd name="T22" fmla="*/ 2147483647 w 45"/>
              <a:gd name="T23" fmla="*/ 2147483647 h 68"/>
              <a:gd name="T24" fmla="*/ 2147483647 w 45"/>
              <a:gd name="T25" fmla="*/ 2147483647 h 68"/>
              <a:gd name="T26" fmla="*/ 2147483647 w 45"/>
              <a:gd name="T27" fmla="*/ 2147483647 h 68"/>
              <a:gd name="T28" fmla="*/ 2147483647 w 45"/>
              <a:gd name="T29" fmla="*/ 2147483647 h 68"/>
              <a:gd name="T30" fmla="*/ 2147483647 w 45"/>
              <a:gd name="T31" fmla="*/ 2147483647 h 68"/>
              <a:gd name="T32" fmla="*/ 2147483647 w 45"/>
              <a:gd name="T33" fmla="*/ 2147483647 h 68"/>
              <a:gd name="T34" fmla="*/ 2147483647 w 45"/>
              <a:gd name="T35" fmla="*/ 2147483647 h 68"/>
              <a:gd name="T36" fmla="*/ 2147483647 w 45"/>
              <a:gd name="T37" fmla="*/ 2147483647 h 68"/>
              <a:gd name="T38" fmla="*/ 2147483647 w 45"/>
              <a:gd name="T39" fmla="*/ 2147483647 h 68"/>
              <a:gd name="T40" fmla="*/ 2147483647 w 45"/>
              <a:gd name="T41" fmla="*/ 2147483647 h 68"/>
              <a:gd name="T42" fmla="*/ 2147483647 w 45"/>
              <a:gd name="T43" fmla="*/ 2147483647 h 68"/>
              <a:gd name="T44" fmla="*/ 2147483647 w 45"/>
              <a:gd name="T45" fmla="*/ 2147483647 h 68"/>
              <a:gd name="T46" fmla="*/ 2147483647 w 45"/>
              <a:gd name="T47" fmla="*/ 2147483647 h 68"/>
              <a:gd name="T48" fmla="*/ 2147483647 w 45"/>
              <a:gd name="T49" fmla="*/ 2147483647 h 68"/>
              <a:gd name="T50" fmla="*/ 2147483647 w 45"/>
              <a:gd name="T51" fmla="*/ 2147483647 h 68"/>
              <a:gd name="T52" fmla="*/ 2147483647 w 45"/>
              <a:gd name="T53" fmla="*/ 2147483647 h 68"/>
              <a:gd name="T54" fmla="*/ 0 w 45"/>
              <a:gd name="T55" fmla="*/ 2147483647 h 68"/>
              <a:gd name="T56" fmla="*/ 0 w 45"/>
              <a:gd name="T57" fmla="*/ 2147483647 h 68"/>
              <a:gd name="T58" fmla="*/ 0 w 45"/>
              <a:gd name="T59" fmla="*/ 2147483647 h 68"/>
              <a:gd name="T60" fmla="*/ 0 w 45"/>
              <a:gd name="T61" fmla="*/ 2147483647 h 68"/>
              <a:gd name="T62" fmla="*/ 0 w 45"/>
              <a:gd name="T63" fmla="*/ 2147483647 h 68"/>
              <a:gd name="T64" fmla="*/ 2147483647 w 45"/>
              <a:gd name="T65" fmla="*/ 2147483647 h 68"/>
              <a:gd name="T66" fmla="*/ 2147483647 w 45"/>
              <a:gd name="T67" fmla="*/ 2147483647 h 68"/>
              <a:gd name="T68" fmla="*/ 2147483647 w 45"/>
              <a:gd name="T69" fmla="*/ 2147483647 h 68"/>
              <a:gd name="T70" fmla="*/ 2147483647 w 45"/>
              <a:gd name="T71" fmla="*/ 2147483647 h 68"/>
              <a:gd name="T72" fmla="*/ 2147483647 w 45"/>
              <a:gd name="T73" fmla="*/ 2147483647 h 68"/>
              <a:gd name="T74" fmla="*/ 2147483647 w 45"/>
              <a:gd name="T75" fmla="*/ 2147483647 h 68"/>
              <a:gd name="T76" fmla="*/ 2147483647 w 45"/>
              <a:gd name="T77" fmla="*/ 2147483647 h 68"/>
              <a:gd name="T78" fmla="*/ 2147483647 w 45"/>
              <a:gd name="T79" fmla="*/ 2147483647 h 68"/>
              <a:gd name="T80" fmla="*/ 2147483647 w 45"/>
              <a:gd name="T81" fmla="*/ 2147483647 h 68"/>
              <a:gd name="T82" fmla="*/ 2147483647 w 45"/>
              <a:gd name="T83" fmla="*/ 2147483647 h 68"/>
              <a:gd name="T84" fmla="*/ 2147483647 w 45"/>
              <a:gd name="T85" fmla="*/ 2147483647 h 68"/>
              <a:gd name="T86" fmla="*/ 2147483647 w 45"/>
              <a:gd name="T87" fmla="*/ 2147483647 h 68"/>
              <a:gd name="T88" fmla="*/ 2147483647 w 45"/>
              <a:gd name="T89" fmla="*/ 2147483647 h 68"/>
              <a:gd name="T90" fmla="*/ 2147483647 w 45"/>
              <a:gd name="T91" fmla="*/ 2147483647 h 68"/>
              <a:gd name="T92" fmla="*/ 0 w 45"/>
              <a:gd name="T93" fmla="*/ 2147483647 h 68"/>
              <a:gd name="T94" fmla="*/ 0 w 45"/>
              <a:gd name="T95" fmla="*/ 2147483647 h 68"/>
              <a:gd name="T96" fmla="*/ 0 w 45"/>
              <a:gd name="T97" fmla="*/ 2147483647 h 68"/>
              <a:gd name="T98" fmla="*/ 2147483647 w 45"/>
              <a:gd name="T99" fmla="*/ 2147483647 h 68"/>
              <a:gd name="T100" fmla="*/ 2147483647 w 45"/>
              <a:gd name="T101" fmla="*/ 0 h 68"/>
              <a:gd name="T102" fmla="*/ 2147483647 w 45"/>
              <a:gd name="T103" fmla="*/ 0 h 68"/>
              <a:gd name="T104" fmla="*/ 2147483647 w 45"/>
              <a:gd name="T105" fmla="*/ 0 h 68"/>
              <a:gd name="T106" fmla="*/ 2147483647 w 45"/>
              <a:gd name="T107" fmla="*/ 0 h 68"/>
              <a:gd name="T108" fmla="*/ 2147483647 w 45"/>
              <a:gd name="T109" fmla="*/ 0 h 68"/>
              <a:gd name="T110" fmla="*/ 2147483647 w 45"/>
              <a:gd name="T111" fmla="*/ 0 h 68"/>
              <a:gd name="T112" fmla="*/ 2147483647 w 45"/>
              <a:gd name="T113" fmla="*/ 0 h 68"/>
              <a:gd name="T114" fmla="*/ 2147483647 w 45"/>
              <a:gd name="T115" fmla="*/ 0 h 68"/>
              <a:gd name="T116" fmla="*/ 2147483647 w 45"/>
              <a:gd name="T117" fmla="*/ 0 h 68"/>
              <a:gd name="T118" fmla="*/ 2147483647 w 45"/>
              <a:gd name="T119" fmla="*/ 0 h 68"/>
              <a:gd name="T120" fmla="*/ 2147483647 w 45"/>
              <a:gd name="T121" fmla="*/ 0 h 6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"/>
              <a:gd name="T184" fmla="*/ 0 h 68"/>
              <a:gd name="T185" fmla="*/ 45 w 45"/>
              <a:gd name="T186" fmla="*/ 68 h 6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" h="68">
                <a:moveTo>
                  <a:pt x="41" y="0"/>
                </a:moveTo>
                <a:lnTo>
                  <a:pt x="41" y="23"/>
                </a:lnTo>
                <a:lnTo>
                  <a:pt x="37" y="23"/>
                </a:lnTo>
                <a:lnTo>
                  <a:pt x="34" y="12"/>
                </a:lnTo>
                <a:lnTo>
                  <a:pt x="30" y="8"/>
                </a:lnTo>
                <a:lnTo>
                  <a:pt x="26" y="4"/>
                </a:lnTo>
                <a:lnTo>
                  <a:pt x="18" y="4"/>
                </a:lnTo>
                <a:lnTo>
                  <a:pt x="15" y="4"/>
                </a:lnTo>
                <a:lnTo>
                  <a:pt x="11" y="8"/>
                </a:lnTo>
                <a:lnTo>
                  <a:pt x="7" y="8"/>
                </a:lnTo>
                <a:lnTo>
                  <a:pt x="7" y="12"/>
                </a:lnTo>
                <a:lnTo>
                  <a:pt x="7" y="15"/>
                </a:lnTo>
                <a:lnTo>
                  <a:pt x="11" y="19"/>
                </a:lnTo>
                <a:lnTo>
                  <a:pt x="15" y="23"/>
                </a:lnTo>
                <a:lnTo>
                  <a:pt x="18" y="27"/>
                </a:lnTo>
                <a:lnTo>
                  <a:pt x="30" y="30"/>
                </a:lnTo>
                <a:lnTo>
                  <a:pt x="37" y="34"/>
                </a:lnTo>
                <a:lnTo>
                  <a:pt x="41" y="42"/>
                </a:lnTo>
                <a:lnTo>
                  <a:pt x="45" y="49"/>
                </a:lnTo>
                <a:lnTo>
                  <a:pt x="41" y="57"/>
                </a:lnTo>
                <a:lnTo>
                  <a:pt x="37" y="64"/>
                </a:lnTo>
                <a:lnTo>
                  <a:pt x="30" y="68"/>
                </a:lnTo>
                <a:lnTo>
                  <a:pt x="22" y="68"/>
                </a:lnTo>
                <a:lnTo>
                  <a:pt x="15" y="68"/>
                </a:lnTo>
                <a:lnTo>
                  <a:pt x="7" y="68"/>
                </a:lnTo>
                <a:lnTo>
                  <a:pt x="3" y="68"/>
                </a:lnTo>
                <a:lnTo>
                  <a:pt x="0" y="68"/>
                </a:lnTo>
                <a:lnTo>
                  <a:pt x="0" y="45"/>
                </a:lnTo>
                <a:lnTo>
                  <a:pt x="3" y="53"/>
                </a:lnTo>
                <a:lnTo>
                  <a:pt x="7" y="60"/>
                </a:lnTo>
                <a:lnTo>
                  <a:pt x="15" y="64"/>
                </a:lnTo>
                <a:lnTo>
                  <a:pt x="22" y="64"/>
                </a:lnTo>
                <a:lnTo>
                  <a:pt x="26" y="64"/>
                </a:lnTo>
                <a:lnTo>
                  <a:pt x="30" y="60"/>
                </a:lnTo>
                <a:lnTo>
                  <a:pt x="34" y="60"/>
                </a:lnTo>
                <a:lnTo>
                  <a:pt x="34" y="53"/>
                </a:lnTo>
                <a:lnTo>
                  <a:pt x="34" y="49"/>
                </a:lnTo>
                <a:lnTo>
                  <a:pt x="30" y="45"/>
                </a:lnTo>
                <a:lnTo>
                  <a:pt x="26" y="42"/>
                </a:lnTo>
                <a:lnTo>
                  <a:pt x="15" y="38"/>
                </a:lnTo>
                <a:lnTo>
                  <a:pt x="7" y="34"/>
                </a:lnTo>
                <a:lnTo>
                  <a:pt x="3" y="27"/>
                </a:lnTo>
                <a:lnTo>
                  <a:pt x="0" y="23"/>
                </a:lnTo>
                <a:lnTo>
                  <a:pt x="0" y="19"/>
                </a:lnTo>
                <a:lnTo>
                  <a:pt x="0" y="12"/>
                </a:lnTo>
                <a:lnTo>
                  <a:pt x="3" y="4"/>
                </a:lnTo>
                <a:lnTo>
                  <a:pt x="11" y="0"/>
                </a:lnTo>
                <a:lnTo>
                  <a:pt x="18" y="0"/>
                </a:lnTo>
                <a:lnTo>
                  <a:pt x="22" y="0"/>
                </a:lnTo>
                <a:lnTo>
                  <a:pt x="30" y="0"/>
                </a:lnTo>
                <a:lnTo>
                  <a:pt x="34" y="0"/>
                </a:lnTo>
                <a:lnTo>
                  <a:pt x="37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5" name="Freeform 140"/>
          <p:cNvSpPr>
            <a:spLocks noEditPoints="1"/>
          </p:cNvSpPr>
          <p:nvPr/>
        </p:nvSpPr>
        <p:spPr bwMode="auto">
          <a:xfrm>
            <a:off x="5457825" y="5684838"/>
            <a:ext cx="50800" cy="174625"/>
          </a:xfrm>
          <a:custGeom>
            <a:avLst/>
            <a:gdLst>
              <a:gd name="T0" fmla="*/ 2147483647 w 30"/>
              <a:gd name="T1" fmla="*/ 0 h 105"/>
              <a:gd name="T2" fmla="*/ 2147483647 w 30"/>
              <a:gd name="T3" fmla="*/ 0 h 105"/>
              <a:gd name="T4" fmla="*/ 2147483647 w 30"/>
              <a:gd name="T5" fmla="*/ 2147483647 h 105"/>
              <a:gd name="T6" fmla="*/ 2147483647 w 30"/>
              <a:gd name="T7" fmla="*/ 2147483647 h 105"/>
              <a:gd name="T8" fmla="*/ 2147483647 w 30"/>
              <a:gd name="T9" fmla="*/ 2147483647 h 105"/>
              <a:gd name="T10" fmla="*/ 2147483647 w 30"/>
              <a:gd name="T11" fmla="*/ 2147483647 h 105"/>
              <a:gd name="T12" fmla="*/ 2147483647 w 30"/>
              <a:gd name="T13" fmla="*/ 2147483647 h 105"/>
              <a:gd name="T14" fmla="*/ 2147483647 w 30"/>
              <a:gd name="T15" fmla="*/ 2147483647 h 105"/>
              <a:gd name="T16" fmla="*/ 2147483647 w 30"/>
              <a:gd name="T17" fmla="*/ 2147483647 h 105"/>
              <a:gd name="T18" fmla="*/ 2147483647 w 30"/>
              <a:gd name="T19" fmla="*/ 2147483647 h 105"/>
              <a:gd name="T20" fmla="*/ 2147483647 w 30"/>
              <a:gd name="T21" fmla="*/ 2147483647 h 105"/>
              <a:gd name="T22" fmla="*/ 2147483647 w 30"/>
              <a:gd name="T23" fmla="*/ 2147483647 h 105"/>
              <a:gd name="T24" fmla="*/ 2147483647 w 30"/>
              <a:gd name="T25" fmla="*/ 2147483647 h 105"/>
              <a:gd name="T26" fmla="*/ 2147483647 w 30"/>
              <a:gd name="T27" fmla="*/ 2147483647 h 105"/>
              <a:gd name="T28" fmla="*/ 2147483647 w 30"/>
              <a:gd name="T29" fmla="*/ 2147483647 h 105"/>
              <a:gd name="T30" fmla="*/ 2147483647 w 30"/>
              <a:gd name="T31" fmla="*/ 0 h 105"/>
              <a:gd name="T32" fmla="*/ 2147483647 w 30"/>
              <a:gd name="T33" fmla="*/ 0 h 105"/>
              <a:gd name="T34" fmla="*/ 2147483647 w 30"/>
              <a:gd name="T35" fmla="*/ 2147483647 h 105"/>
              <a:gd name="T36" fmla="*/ 2147483647 w 30"/>
              <a:gd name="T37" fmla="*/ 2147483647 h 105"/>
              <a:gd name="T38" fmla="*/ 2147483647 w 30"/>
              <a:gd name="T39" fmla="*/ 2147483647 h 105"/>
              <a:gd name="T40" fmla="*/ 2147483647 w 30"/>
              <a:gd name="T41" fmla="*/ 2147483647 h 105"/>
              <a:gd name="T42" fmla="*/ 2147483647 w 30"/>
              <a:gd name="T43" fmla="*/ 2147483647 h 105"/>
              <a:gd name="T44" fmla="*/ 2147483647 w 30"/>
              <a:gd name="T45" fmla="*/ 2147483647 h 105"/>
              <a:gd name="T46" fmla="*/ 2147483647 w 30"/>
              <a:gd name="T47" fmla="*/ 2147483647 h 105"/>
              <a:gd name="T48" fmla="*/ 2147483647 w 30"/>
              <a:gd name="T49" fmla="*/ 2147483647 h 105"/>
              <a:gd name="T50" fmla="*/ 2147483647 w 30"/>
              <a:gd name="T51" fmla="*/ 2147483647 h 105"/>
              <a:gd name="T52" fmla="*/ 0 w 30"/>
              <a:gd name="T53" fmla="*/ 2147483647 h 105"/>
              <a:gd name="T54" fmla="*/ 0 w 30"/>
              <a:gd name="T55" fmla="*/ 2147483647 h 105"/>
              <a:gd name="T56" fmla="*/ 2147483647 w 30"/>
              <a:gd name="T57" fmla="*/ 2147483647 h 105"/>
              <a:gd name="T58" fmla="*/ 2147483647 w 30"/>
              <a:gd name="T59" fmla="*/ 2147483647 h 105"/>
              <a:gd name="T60" fmla="*/ 2147483647 w 30"/>
              <a:gd name="T61" fmla="*/ 2147483647 h 105"/>
              <a:gd name="T62" fmla="*/ 2147483647 w 30"/>
              <a:gd name="T63" fmla="*/ 2147483647 h 105"/>
              <a:gd name="T64" fmla="*/ 2147483647 w 30"/>
              <a:gd name="T65" fmla="*/ 2147483647 h 105"/>
              <a:gd name="T66" fmla="*/ 2147483647 w 30"/>
              <a:gd name="T67" fmla="*/ 2147483647 h 105"/>
              <a:gd name="T68" fmla="*/ 2147483647 w 30"/>
              <a:gd name="T69" fmla="*/ 2147483647 h 105"/>
              <a:gd name="T70" fmla="*/ 2147483647 w 30"/>
              <a:gd name="T71" fmla="*/ 2147483647 h 105"/>
              <a:gd name="T72" fmla="*/ 2147483647 w 30"/>
              <a:gd name="T73" fmla="*/ 2147483647 h 105"/>
              <a:gd name="T74" fmla="*/ 2147483647 w 30"/>
              <a:gd name="T75" fmla="*/ 2147483647 h 105"/>
              <a:gd name="T76" fmla="*/ 2147483647 w 30"/>
              <a:gd name="T77" fmla="*/ 2147483647 h 105"/>
              <a:gd name="T78" fmla="*/ 2147483647 w 30"/>
              <a:gd name="T79" fmla="*/ 2147483647 h 105"/>
              <a:gd name="T80" fmla="*/ 2147483647 w 30"/>
              <a:gd name="T81" fmla="*/ 2147483647 h 105"/>
              <a:gd name="T82" fmla="*/ 2147483647 w 30"/>
              <a:gd name="T83" fmla="*/ 2147483647 h 105"/>
              <a:gd name="T84" fmla="*/ 0 w 30"/>
              <a:gd name="T85" fmla="*/ 2147483647 h 105"/>
              <a:gd name="T86" fmla="*/ 0 w 30"/>
              <a:gd name="T87" fmla="*/ 2147483647 h 105"/>
              <a:gd name="T88" fmla="*/ 2147483647 w 30"/>
              <a:gd name="T89" fmla="*/ 2147483647 h 105"/>
              <a:gd name="T90" fmla="*/ 2147483647 w 30"/>
              <a:gd name="T91" fmla="*/ 2147483647 h 1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0"/>
              <a:gd name="T139" fmla="*/ 0 h 105"/>
              <a:gd name="T140" fmla="*/ 30 w 30"/>
              <a:gd name="T141" fmla="*/ 105 h 10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0" h="105">
                <a:moveTo>
                  <a:pt x="15" y="0"/>
                </a:moveTo>
                <a:lnTo>
                  <a:pt x="19" y="0"/>
                </a:lnTo>
                <a:lnTo>
                  <a:pt x="23" y="4"/>
                </a:lnTo>
                <a:lnTo>
                  <a:pt x="23" y="7"/>
                </a:lnTo>
                <a:lnTo>
                  <a:pt x="23" y="11"/>
                </a:lnTo>
                <a:lnTo>
                  <a:pt x="23" y="15"/>
                </a:lnTo>
                <a:lnTo>
                  <a:pt x="19" y="15"/>
                </a:lnTo>
                <a:lnTo>
                  <a:pt x="15" y="19"/>
                </a:lnTo>
                <a:lnTo>
                  <a:pt x="12" y="15"/>
                </a:lnTo>
                <a:lnTo>
                  <a:pt x="8" y="15"/>
                </a:lnTo>
                <a:lnTo>
                  <a:pt x="8" y="11"/>
                </a:lnTo>
                <a:lnTo>
                  <a:pt x="8" y="7"/>
                </a:lnTo>
                <a:lnTo>
                  <a:pt x="8" y="4"/>
                </a:lnTo>
                <a:lnTo>
                  <a:pt x="12" y="0"/>
                </a:lnTo>
                <a:lnTo>
                  <a:pt x="15" y="0"/>
                </a:lnTo>
                <a:close/>
                <a:moveTo>
                  <a:pt x="23" y="37"/>
                </a:moveTo>
                <a:lnTo>
                  <a:pt x="23" y="90"/>
                </a:lnTo>
                <a:lnTo>
                  <a:pt x="23" y="94"/>
                </a:lnTo>
                <a:lnTo>
                  <a:pt x="23" y="97"/>
                </a:lnTo>
                <a:lnTo>
                  <a:pt x="23" y="101"/>
                </a:lnTo>
                <a:lnTo>
                  <a:pt x="27" y="101"/>
                </a:lnTo>
                <a:lnTo>
                  <a:pt x="27" y="105"/>
                </a:lnTo>
                <a:lnTo>
                  <a:pt x="30" y="105"/>
                </a:lnTo>
                <a:lnTo>
                  <a:pt x="0" y="105"/>
                </a:lnTo>
                <a:lnTo>
                  <a:pt x="4" y="105"/>
                </a:lnTo>
                <a:lnTo>
                  <a:pt x="8" y="101"/>
                </a:lnTo>
                <a:lnTo>
                  <a:pt x="8" y="97"/>
                </a:lnTo>
                <a:lnTo>
                  <a:pt x="12" y="94"/>
                </a:lnTo>
                <a:lnTo>
                  <a:pt x="12" y="90"/>
                </a:lnTo>
                <a:lnTo>
                  <a:pt x="12" y="64"/>
                </a:lnTo>
                <a:lnTo>
                  <a:pt x="12" y="56"/>
                </a:lnTo>
                <a:lnTo>
                  <a:pt x="8" y="49"/>
                </a:lnTo>
                <a:lnTo>
                  <a:pt x="8" y="45"/>
                </a:lnTo>
                <a:lnTo>
                  <a:pt x="4" y="45"/>
                </a:lnTo>
                <a:lnTo>
                  <a:pt x="0" y="45"/>
                </a:lnTo>
                <a:lnTo>
                  <a:pt x="19" y="37"/>
                </a:lnTo>
                <a:lnTo>
                  <a:pt x="23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6" name="Freeform 141"/>
          <p:cNvSpPr>
            <a:spLocks/>
          </p:cNvSpPr>
          <p:nvPr/>
        </p:nvSpPr>
        <p:spPr bwMode="auto">
          <a:xfrm>
            <a:off x="5521325" y="5746750"/>
            <a:ext cx="117475" cy="112713"/>
          </a:xfrm>
          <a:custGeom>
            <a:avLst/>
            <a:gdLst>
              <a:gd name="T0" fmla="*/ 2147483647 w 71"/>
              <a:gd name="T1" fmla="*/ 2147483647 h 68"/>
              <a:gd name="T2" fmla="*/ 2147483647 w 71"/>
              <a:gd name="T3" fmla="*/ 2147483647 h 68"/>
              <a:gd name="T4" fmla="*/ 2147483647 w 71"/>
              <a:gd name="T5" fmla="*/ 0 h 68"/>
              <a:gd name="T6" fmla="*/ 2147483647 w 71"/>
              <a:gd name="T7" fmla="*/ 0 h 68"/>
              <a:gd name="T8" fmla="*/ 2147483647 w 71"/>
              <a:gd name="T9" fmla="*/ 0 h 68"/>
              <a:gd name="T10" fmla="*/ 2147483647 w 71"/>
              <a:gd name="T11" fmla="*/ 0 h 68"/>
              <a:gd name="T12" fmla="*/ 2147483647 w 71"/>
              <a:gd name="T13" fmla="*/ 2147483647 h 68"/>
              <a:gd name="T14" fmla="*/ 2147483647 w 71"/>
              <a:gd name="T15" fmla="*/ 2147483647 h 68"/>
              <a:gd name="T16" fmla="*/ 2147483647 w 71"/>
              <a:gd name="T17" fmla="*/ 2147483647 h 68"/>
              <a:gd name="T18" fmla="*/ 2147483647 w 71"/>
              <a:gd name="T19" fmla="*/ 2147483647 h 68"/>
              <a:gd name="T20" fmla="*/ 2147483647 w 71"/>
              <a:gd name="T21" fmla="*/ 2147483647 h 68"/>
              <a:gd name="T22" fmla="*/ 2147483647 w 71"/>
              <a:gd name="T23" fmla="*/ 2147483647 h 68"/>
              <a:gd name="T24" fmla="*/ 2147483647 w 71"/>
              <a:gd name="T25" fmla="*/ 2147483647 h 68"/>
              <a:gd name="T26" fmla="*/ 2147483647 w 71"/>
              <a:gd name="T27" fmla="*/ 2147483647 h 68"/>
              <a:gd name="T28" fmla="*/ 2147483647 w 71"/>
              <a:gd name="T29" fmla="*/ 2147483647 h 68"/>
              <a:gd name="T30" fmla="*/ 2147483647 w 71"/>
              <a:gd name="T31" fmla="*/ 2147483647 h 68"/>
              <a:gd name="T32" fmla="*/ 2147483647 w 71"/>
              <a:gd name="T33" fmla="*/ 2147483647 h 68"/>
              <a:gd name="T34" fmla="*/ 2147483647 w 71"/>
              <a:gd name="T35" fmla="*/ 2147483647 h 68"/>
              <a:gd name="T36" fmla="*/ 2147483647 w 71"/>
              <a:gd name="T37" fmla="*/ 2147483647 h 68"/>
              <a:gd name="T38" fmla="*/ 2147483647 w 71"/>
              <a:gd name="T39" fmla="*/ 2147483647 h 68"/>
              <a:gd name="T40" fmla="*/ 2147483647 w 71"/>
              <a:gd name="T41" fmla="*/ 2147483647 h 68"/>
              <a:gd name="T42" fmla="*/ 2147483647 w 71"/>
              <a:gd name="T43" fmla="*/ 2147483647 h 68"/>
              <a:gd name="T44" fmla="*/ 2147483647 w 71"/>
              <a:gd name="T45" fmla="*/ 2147483647 h 68"/>
              <a:gd name="T46" fmla="*/ 2147483647 w 71"/>
              <a:gd name="T47" fmla="*/ 2147483647 h 68"/>
              <a:gd name="T48" fmla="*/ 2147483647 w 71"/>
              <a:gd name="T49" fmla="*/ 2147483647 h 68"/>
              <a:gd name="T50" fmla="*/ 2147483647 w 71"/>
              <a:gd name="T51" fmla="*/ 2147483647 h 68"/>
              <a:gd name="T52" fmla="*/ 2147483647 w 71"/>
              <a:gd name="T53" fmla="*/ 2147483647 h 68"/>
              <a:gd name="T54" fmla="*/ 2147483647 w 71"/>
              <a:gd name="T55" fmla="*/ 2147483647 h 68"/>
              <a:gd name="T56" fmla="*/ 2147483647 w 71"/>
              <a:gd name="T57" fmla="*/ 2147483647 h 68"/>
              <a:gd name="T58" fmla="*/ 2147483647 w 71"/>
              <a:gd name="T59" fmla="*/ 2147483647 h 68"/>
              <a:gd name="T60" fmla="*/ 2147483647 w 71"/>
              <a:gd name="T61" fmla="*/ 2147483647 h 68"/>
              <a:gd name="T62" fmla="*/ 2147483647 w 71"/>
              <a:gd name="T63" fmla="*/ 2147483647 h 68"/>
              <a:gd name="T64" fmla="*/ 2147483647 w 71"/>
              <a:gd name="T65" fmla="*/ 2147483647 h 68"/>
              <a:gd name="T66" fmla="*/ 2147483647 w 71"/>
              <a:gd name="T67" fmla="*/ 2147483647 h 68"/>
              <a:gd name="T68" fmla="*/ 2147483647 w 71"/>
              <a:gd name="T69" fmla="*/ 2147483647 h 68"/>
              <a:gd name="T70" fmla="*/ 2147483647 w 71"/>
              <a:gd name="T71" fmla="*/ 2147483647 h 68"/>
              <a:gd name="T72" fmla="*/ 2147483647 w 71"/>
              <a:gd name="T73" fmla="*/ 2147483647 h 68"/>
              <a:gd name="T74" fmla="*/ 2147483647 w 71"/>
              <a:gd name="T75" fmla="*/ 2147483647 h 68"/>
              <a:gd name="T76" fmla="*/ 2147483647 w 71"/>
              <a:gd name="T77" fmla="*/ 2147483647 h 68"/>
              <a:gd name="T78" fmla="*/ 2147483647 w 71"/>
              <a:gd name="T79" fmla="*/ 2147483647 h 68"/>
              <a:gd name="T80" fmla="*/ 2147483647 w 71"/>
              <a:gd name="T81" fmla="*/ 2147483647 h 68"/>
              <a:gd name="T82" fmla="*/ 2147483647 w 71"/>
              <a:gd name="T83" fmla="*/ 2147483647 h 68"/>
              <a:gd name="T84" fmla="*/ 0 w 71"/>
              <a:gd name="T85" fmla="*/ 2147483647 h 68"/>
              <a:gd name="T86" fmla="*/ 0 w 71"/>
              <a:gd name="T87" fmla="*/ 2147483647 h 68"/>
              <a:gd name="T88" fmla="*/ 0 w 71"/>
              <a:gd name="T89" fmla="*/ 2147483647 h 68"/>
              <a:gd name="T90" fmla="*/ 2147483647 w 71"/>
              <a:gd name="T91" fmla="*/ 2147483647 h 68"/>
              <a:gd name="T92" fmla="*/ 2147483647 w 71"/>
              <a:gd name="T93" fmla="*/ 2147483647 h 68"/>
              <a:gd name="T94" fmla="*/ 2147483647 w 71"/>
              <a:gd name="T95" fmla="*/ 2147483647 h 68"/>
              <a:gd name="T96" fmla="*/ 2147483647 w 71"/>
              <a:gd name="T97" fmla="*/ 2147483647 h 68"/>
              <a:gd name="T98" fmla="*/ 2147483647 w 71"/>
              <a:gd name="T99" fmla="*/ 2147483647 h 68"/>
              <a:gd name="T100" fmla="*/ 2147483647 w 71"/>
              <a:gd name="T101" fmla="*/ 2147483647 h 68"/>
              <a:gd name="T102" fmla="*/ 2147483647 w 71"/>
              <a:gd name="T103" fmla="*/ 2147483647 h 68"/>
              <a:gd name="T104" fmla="*/ 2147483647 w 71"/>
              <a:gd name="T105" fmla="*/ 2147483647 h 68"/>
              <a:gd name="T106" fmla="*/ 2147483647 w 71"/>
              <a:gd name="T107" fmla="*/ 2147483647 h 68"/>
              <a:gd name="T108" fmla="*/ 2147483647 w 71"/>
              <a:gd name="T109" fmla="*/ 2147483647 h 68"/>
              <a:gd name="T110" fmla="*/ 2147483647 w 71"/>
              <a:gd name="T111" fmla="*/ 2147483647 h 68"/>
              <a:gd name="T112" fmla="*/ 2147483647 w 71"/>
              <a:gd name="T113" fmla="*/ 2147483647 h 68"/>
              <a:gd name="T114" fmla="*/ 0 w 71"/>
              <a:gd name="T115" fmla="*/ 2147483647 h 68"/>
              <a:gd name="T116" fmla="*/ 0 w 71"/>
              <a:gd name="T117" fmla="*/ 2147483647 h 68"/>
              <a:gd name="T118" fmla="*/ 2147483647 w 71"/>
              <a:gd name="T119" fmla="*/ 0 h 68"/>
              <a:gd name="T120" fmla="*/ 2147483647 w 71"/>
              <a:gd name="T121" fmla="*/ 0 h 68"/>
              <a:gd name="T122" fmla="*/ 2147483647 w 71"/>
              <a:gd name="T123" fmla="*/ 2147483647 h 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1"/>
              <a:gd name="T187" fmla="*/ 0 h 68"/>
              <a:gd name="T188" fmla="*/ 71 w 71"/>
              <a:gd name="T189" fmla="*/ 68 h 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1" h="68">
                <a:moveTo>
                  <a:pt x="22" y="15"/>
                </a:moveTo>
                <a:lnTo>
                  <a:pt x="30" y="4"/>
                </a:lnTo>
                <a:lnTo>
                  <a:pt x="37" y="0"/>
                </a:lnTo>
                <a:lnTo>
                  <a:pt x="45" y="0"/>
                </a:lnTo>
                <a:lnTo>
                  <a:pt x="49" y="0"/>
                </a:lnTo>
                <a:lnTo>
                  <a:pt x="56" y="0"/>
                </a:lnTo>
                <a:lnTo>
                  <a:pt x="60" y="4"/>
                </a:lnTo>
                <a:lnTo>
                  <a:pt x="60" y="12"/>
                </a:lnTo>
                <a:lnTo>
                  <a:pt x="64" y="15"/>
                </a:lnTo>
                <a:lnTo>
                  <a:pt x="64" y="23"/>
                </a:lnTo>
                <a:lnTo>
                  <a:pt x="64" y="53"/>
                </a:lnTo>
                <a:lnTo>
                  <a:pt x="64" y="57"/>
                </a:lnTo>
                <a:lnTo>
                  <a:pt x="64" y="60"/>
                </a:lnTo>
                <a:lnTo>
                  <a:pt x="64" y="64"/>
                </a:lnTo>
                <a:lnTo>
                  <a:pt x="67" y="64"/>
                </a:lnTo>
                <a:lnTo>
                  <a:pt x="67" y="68"/>
                </a:lnTo>
                <a:lnTo>
                  <a:pt x="71" y="68"/>
                </a:lnTo>
                <a:lnTo>
                  <a:pt x="41" y="68"/>
                </a:lnTo>
                <a:lnTo>
                  <a:pt x="45" y="64"/>
                </a:lnTo>
                <a:lnTo>
                  <a:pt x="49" y="64"/>
                </a:lnTo>
                <a:lnTo>
                  <a:pt x="49" y="60"/>
                </a:lnTo>
                <a:lnTo>
                  <a:pt x="49" y="57"/>
                </a:lnTo>
                <a:lnTo>
                  <a:pt x="49" y="53"/>
                </a:lnTo>
                <a:lnTo>
                  <a:pt x="49" y="27"/>
                </a:lnTo>
                <a:lnTo>
                  <a:pt x="49" y="19"/>
                </a:lnTo>
                <a:lnTo>
                  <a:pt x="49" y="12"/>
                </a:lnTo>
                <a:lnTo>
                  <a:pt x="45" y="8"/>
                </a:lnTo>
                <a:lnTo>
                  <a:pt x="41" y="8"/>
                </a:lnTo>
                <a:lnTo>
                  <a:pt x="30" y="12"/>
                </a:lnTo>
                <a:lnTo>
                  <a:pt x="22" y="19"/>
                </a:lnTo>
                <a:lnTo>
                  <a:pt x="22" y="53"/>
                </a:lnTo>
                <a:lnTo>
                  <a:pt x="22" y="57"/>
                </a:lnTo>
                <a:lnTo>
                  <a:pt x="22" y="60"/>
                </a:lnTo>
                <a:lnTo>
                  <a:pt x="22" y="64"/>
                </a:lnTo>
                <a:lnTo>
                  <a:pt x="26" y="64"/>
                </a:lnTo>
                <a:lnTo>
                  <a:pt x="26" y="68"/>
                </a:lnTo>
                <a:lnTo>
                  <a:pt x="30" y="68"/>
                </a:lnTo>
                <a:lnTo>
                  <a:pt x="0" y="68"/>
                </a:lnTo>
                <a:lnTo>
                  <a:pt x="7" y="64"/>
                </a:lnTo>
                <a:lnTo>
                  <a:pt x="7" y="60"/>
                </a:lnTo>
                <a:lnTo>
                  <a:pt x="11" y="53"/>
                </a:lnTo>
                <a:lnTo>
                  <a:pt x="11" y="27"/>
                </a:lnTo>
                <a:lnTo>
                  <a:pt x="11" y="15"/>
                </a:lnTo>
                <a:lnTo>
                  <a:pt x="7" y="12"/>
                </a:lnTo>
                <a:lnTo>
                  <a:pt x="7" y="8"/>
                </a:lnTo>
                <a:lnTo>
                  <a:pt x="4" y="8"/>
                </a:lnTo>
                <a:lnTo>
                  <a:pt x="0" y="8"/>
                </a:lnTo>
                <a:lnTo>
                  <a:pt x="19" y="0"/>
                </a:lnTo>
                <a:lnTo>
                  <a:pt x="22" y="0"/>
                </a:lnTo>
                <a:lnTo>
                  <a:pt x="22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7" name="Freeform 142"/>
          <p:cNvSpPr>
            <a:spLocks/>
          </p:cNvSpPr>
          <p:nvPr/>
        </p:nvSpPr>
        <p:spPr bwMode="auto">
          <a:xfrm>
            <a:off x="5645150" y="5710238"/>
            <a:ext cx="68263" cy="149225"/>
          </a:xfrm>
          <a:custGeom>
            <a:avLst/>
            <a:gdLst>
              <a:gd name="T0" fmla="*/ 2147483647 w 41"/>
              <a:gd name="T1" fmla="*/ 0 h 90"/>
              <a:gd name="T2" fmla="*/ 2147483647 w 41"/>
              <a:gd name="T3" fmla="*/ 2147483647 h 90"/>
              <a:gd name="T4" fmla="*/ 2147483647 w 41"/>
              <a:gd name="T5" fmla="*/ 2147483647 h 90"/>
              <a:gd name="T6" fmla="*/ 2147483647 w 41"/>
              <a:gd name="T7" fmla="*/ 2147483647 h 90"/>
              <a:gd name="T8" fmla="*/ 2147483647 w 41"/>
              <a:gd name="T9" fmla="*/ 2147483647 h 90"/>
              <a:gd name="T10" fmla="*/ 2147483647 w 41"/>
              <a:gd name="T11" fmla="*/ 2147483647 h 90"/>
              <a:gd name="T12" fmla="*/ 2147483647 w 41"/>
              <a:gd name="T13" fmla="*/ 2147483647 h 90"/>
              <a:gd name="T14" fmla="*/ 2147483647 w 41"/>
              <a:gd name="T15" fmla="*/ 2147483647 h 90"/>
              <a:gd name="T16" fmla="*/ 2147483647 w 41"/>
              <a:gd name="T17" fmla="*/ 2147483647 h 90"/>
              <a:gd name="T18" fmla="*/ 2147483647 w 41"/>
              <a:gd name="T19" fmla="*/ 2147483647 h 90"/>
              <a:gd name="T20" fmla="*/ 2147483647 w 41"/>
              <a:gd name="T21" fmla="*/ 2147483647 h 90"/>
              <a:gd name="T22" fmla="*/ 2147483647 w 41"/>
              <a:gd name="T23" fmla="*/ 2147483647 h 90"/>
              <a:gd name="T24" fmla="*/ 2147483647 w 41"/>
              <a:gd name="T25" fmla="*/ 2147483647 h 90"/>
              <a:gd name="T26" fmla="*/ 2147483647 w 41"/>
              <a:gd name="T27" fmla="*/ 2147483647 h 90"/>
              <a:gd name="T28" fmla="*/ 2147483647 w 41"/>
              <a:gd name="T29" fmla="*/ 2147483647 h 90"/>
              <a:gd name="T30" fmla="*/ 2147483647 w 41"/>
              <a:gd name="T31" fmla="*/ 2147483647 h 90"/>
              <a:gd name="T32" fmla="*/ 2147483647 w 41"/>
              <a:gd name="T33" fmla="*/ 2147483647 h 90"/>
              <a:gd name="T34" fmla="*/ 2147483647 w 41"/>
              <a:gd name="T35" fmla="*/ 2147483647 h 90"/>
              <a:gd name="T36" fmla="*/ 2147483647 w 41"/>
              <a:gd name="T37" fmla="*/ 2147483647 h 90"/>
              <a:gd name="T38" fmla="*/ 2147483647 w 41"/>
              <a:gd name="T39" fmla="*/ 2147483647 h 90"/>
              <a:gd name="T40" fmla="*/ 2147483647 w 41"/>
              <a:gd name="T41" fmla="*/ 2147483647 h 90"/>
              <a:gd name="T42" fmla="*/ 2147483647 w 41"/>
              <a:gd name="T43" fmla="*/ 2147483647 h 90"/>
              <a:gd name="T44" fmla="*/ 2147483647 w 41"/>
              <a:gd name="T45" fmla="*/ 2147483647 h 90"/>
              <a:gd name="T46" fmla="*/ 2147483647 w 41"/>
              <a:gd name="T47" fmla="*/ 2147483647 h 90"/>
              <a:gd name="T48" fmla="*/ 2147483647 w 41"/>
              <a:gd name="T49" fmla="*/ 2147483647 h 90"/>
              <a:gd name="T50" fmla="*/ 2147483647 w 41"/>
              <a:gd name="T51" fmla="*/ 2147483647 h 90"/>
              <a:gd name="T52" fmla="*/ 0 w 41"/>
              <a:gd name="T53" fmla="*/ 2147483647 h 90"/>
              <a:gd name="T54" fmla="*/ 0 w 41"/>
              <a:gd name="T55" fmla="*/ 2147483647 h 90"/>
              <a:gd name="T56" fmla="*/ 2147483647 w 41"/>
              <a:gd name="T57" fmla="*/ 2147483647 h 90"/>
              <a:gd name="T58" fmla="*/ 2147483647 w 41"/>
              <a:gd name="T59" fmla="*/ 2147483647 h 90"/>
              <a:gd name="T60" fmla="*/ 2147483647 w 41"/>
              <a:gd name="T61" fmla="*/ 2147483647 h 90"/>
              <a:gd name="T62" fmla="*/ 2147483647 w 41"/>
              <a:gd name="T63" fmla="*/ 2147483647 h 90"/>
              <a:gd name="T64" fmla="*/ 2147483647 w 41"/>
              <a:gd name="T65" fmla="*/ 2147483647 h 90"/>
              <a:gd name="T66" fmla="*/ 2147483647 w 41"/>
              <a:gd name="T67" fmla="*/ 0 h 90"/>
              <a:gd name="T68" fmla="*/ 2147483647 w 41"/>
              <a:gd name="T69" fmla="*/ 0 h 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1"/>
              <a:gd name="T106" fmla="*/ 0 h 90"/>
              <a:gd name="T107" fmla="*/ 41 w 41"/>
              <a:gd name="T108" fmla="*/ 90 h 9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1" h="90">
                <a:moveTo>
                  <a:pt x="23" y="0"/>
                </a:moveTo>
                <a:lnTo>
                  <a:pt x="23" y="22"/>
                </a:lnTo>
                <a:lnTo>
                  <a:pt x="38" y="22"/>
                </a:lnTo>
                <a:lnTo>
                  <a:pt x="38" y="26"/>
                </a:lnTo>
                <a:lnTo>
                  <a:pt x="23" y="26"/>
                </a:lnTo>
                <a:lnTo>
                  <a:pt x="23" y="71"/>
                </a:lnTo>
                <a:lnTo>
                  <a:pt x="23" y="75"/>
                </a:lnTo>
                <a:lnTo>
                  <a:pt x="23" y="79"/>
                </a:lnTo>
                <a:lnTo>
                  <a:pt x="26" y="82"/>
                </a:lnTo>
                <a:lnTo>
                  <a:pt x="30" y="82"/>
                </a:lnTo>
                <a:lnTo>
                  <a:pt x="34" y="82"/>
                </a:lnTo>
                <a:lnTo>
                  <a:pt x="38" y="79"/>
                </a:lnTo>
                <a:lnTo>
                  <a:pt x="41" y="79"/>
                </a:lnTo>
                <a:lnTo>
                  <a:pt x="38" y="82"/>
                </a:lnTo>
                <a:lnTo>
                  <a:pt x="34" y="86"/>
                </a:lnTo>
                <a:lnTo>
                  <a:pt x="30" y="90"/>
                </a:lnTo>
                <a:lnTo>
                  <a:pt x="23" y="90"/>
                </a:lnTo>
                <a:lnTo>
                  <a:pt x="19" y="90"/>
                </a:lnTo>
                <a:lnTo>
                  <a:pt x="15" y="90"/>
                </a:lnTo>
                <a:lnTo>
                  <a:pt x="15" y="86"/>
                </a:lnTo>
                <a:lnTo>
                  <a:pt x="11" y="82"/>
                </a:lnTo>
                <a:lnTo>
                  <a:pt x="11" y="79"/>
                </a:lnTo>
                <a:lnTo>
                  <a:pt x="11" y="75"/>
                </a:lnTo>
                <a:lnTo>
                  <a:pt x="11" y="26"/>
                </a:lnTo>
                <a:lnTo>
                  <a:pt x="0" y="26"/>
                </a:lnTo>
                <a:lnTo>
                  <a:pt x="4" y="22"/>
                </a:lnTo>
                <a:lnTo>
                  <a:pt x="8" y="19"/>
                </a:lnTo>
                <a:lnTo>
                  <a:pt x="11" y="15"/>
                </a:lnTo>
                <a:lnTo>
                  <a:pt x="15" y="11"/>
                </a:lnTo>
                <a:lnTo>
                  <a:pt x="19" y="7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8" name="Freeform 143"/>
          <p:cNvSpPr>
            <a:spLocks noEditPoints="1"/>
          </p:cNvSpPr>
          <p:nvPr/>
        </p:nvSpPr>
        <p:spPr bwMode="auto">
          <a:xfrm>
            <a:off x="5719763" y="5746750"/>
            <a:ext cx="106362" cy="112713"/>
          </a:xfrm>
          <a:custGeom>
            <a:avLst/>
            <a:gdLst>
              <a:gd name="T0" fmla="*/ 2147483647 w 64"/>
              <a:gd name="T1" fmla="*/ 0 h 68"/>
              <a:gd name="T2" fmla="*/ 2147483647 w 64"/>
              <a:gd name="T3" fmla="*/ 0 h 68"/>
              <a:gd name="T4" fmla="*/ 2147483647 w 64"/>
              <a:gd name="T5" fmla="*/ 2147483647 h 68"/>
              <a:gd name="T6" fmla="*/ 2147483647 w 64"/>
              <a:gd name="T7" fmla="*/ 2147483647 h 68"/>
              <a:gd name="T8" fmla="*/ 2147483647 w 64"/>
              <a:gd name="T9" fmla="*/ 2147483647 h 68"/>
              <a:gd name="T10" fmla="*/ 2147483647 w 64"/>
              <a:gd name="T11" fmla="*/ 2147483647 h 68"/>
              <a:gd name="T12" fmla="*/ 2147483647 w 64"/>
              <a:gd name="T13" fmla="*/ 2147483647 h 68"/>
              <a:gd name="T14" fmla="*/ 2147483647 w 64"/>
              <a:gd name="T15" fmla="*/ 2147483647 h 68"/>
              <a:gd name="T16" fmla="*/ 2147483647 w 64"/>
              <a:gd name="T17" fmla="*/ 2147483647 h 68"/>
              <a:gd name="T18" fmla="*/ 2147483647 w 64"/>
              <a:gd name="T19" fmla="*/ 2147483647 h 68"/>
              <a:gd name="T20" fmla="*/ 2147483647 w 64"/>
              <a:gd name="T21" fmla="*/ 2147483647 h 68"/>
              <a:gd name="T22" fmla="*/ 2147483647 w 64"/>
              <a:gd name="T23" fmla="*/ 2147483647 h 68"/>
              <a:gd name="T24" fmla="*/ 2147483647 w 64"/>
              <a:gd name="T25" fmla="*/ 2147483647 h 68"/>
              <a:gd name="T26" fmla="*/ 2147483647 w 64"/>
              <a:gd name="T27" fmla="*/ 2147483647 h 68"/>
              <a:gd name="T28" fmla="*/ 2147483647 w 64"/>
              <a:gd name="T29" fmla="*/ 2147483647 h 68"/>
              <a:gd name="T30" fmla="*/ 2147483647 w 64"/>
              <a:gd name="T31" fmla="*/ 2147483647 h 68"/>
              <a:gd name="T32" fmla="*/ 0 w 64"/>
              <a:gd name="T33" fmla="*/ 2147483647 h 68"/>
              <a:gd name="T34" fmla="*/ 0 w 64"/>
              <a:gd name="T35" fmla="*/ 2147483647 h 68"/>
              <a:gd name="T36" fmla="*/ 2147483647 w 64"/>
              <a:gd name="T37" fmla="*/ 2147483647 h 68"/>
              <a:gd name="T38" fmla="*/ 2147483647 w 64"/>
              <a:gd name="T39" fmla="*/ 2147483647 h 68"/>
              <a:gd name="T40" fmla="*/ 2147483647 w 64"/>
              <a:gd name="T41" fmla="*/ 2147483647 h 68"/>
              <a:gd name="T42" fmla="*/ 2147483647 w 64"/>
              <a:gd name="T43" fmla="*/ 0 h 68"/>
              <a:gd name="T44" fmla="*/ 2147483647 w 64"/>
              <a:gd name="T45" fmla="*/ 0 h 68"/>
              <a:gd name="T46" fmla="*/ 2147483647 w 64"/>
              <a:gd name="T47" fmla="*/ 2147483647 h 68"/>
              <a:gd name="T48" fmla="*/ 2147483647 w 64"/>
              <a:gd name="T49" fmla="*/ 2147483647 h 68"/>
              <a:gd name="T50" fmla="*/ 2147483647 w 64"/>
              <a:gd name="T51" fmla="*/ 2147483647 h 68"/>
              <a:gd name="T52" fmla="*/ 2147483647 w 64"/>
              <a:gd name="T53" fmla="*/ 2147483647 h 68"/>
              <a:gd name="T54" fmla="*/ 2147483647 w 64"/>
              <a:gd name="T55" fmla="*/ 2147483647 h 68"/>
              <a:gd name="T56" fmla="*/ 2147483647 w 64"/>
              <a:gd name="T57" fmla="*/ 2147483647 h 68"/>
              <a:gd name="T58" fmla="*/ 2147483647 w 64"/>
              <a:gd name="T59" fmla="*/ 2147483647 h 68"/>
              <a:gd name="T60" fmla="*/ 2147483647 w 64"/>
              <a:gd name="T61" fmla="*/ 2147483647 h 68"/>
              <a:gd name="T62" fmla="*/ 2147483647 w 64"/>
              <a:gd name="T63" fmla="*/ 2147483647 h 68"/>
              <a:gd name="T64" fmla="*/ 2147483647 w 64"/>
              <a:gd name="T65" fmla="*/ 2147483647 h 68"/>
              <a:gd name="T66" fmla="*/ 2147483647 w 64"/>
              <a:gd name="T67" fmla="*/ 2147483647 h 68"/>
              <a:gd name="T68" fmla="*/ 2147483647 w 64"/>
              <a:gd name="T69" fmla="*/ 2147483647 h 68"/>
              <a:gd name="T70" fmla="*/ 2147483647 w 64"/>
              <a:gd name="T71" fmla="*/ 2147483647 h 68"/>
              <a:gd name="T72" fmla="*/ 2147483647 w 64"/>
              <a:gd name="T73" fmla="*/ 2147483647 h 68"/>
              <a:gd name="T74" fmla="*/ 2147483647 w 64"/>
              <a:gd name="T75" fmla="*/ 2147483647 h 68"/>
              <a:gd name="T76" fmla="*/ 2147483647 w 64"/>
              <a:gd name="T77" fmla="*/ 2147483647 h 68"/>
              <a:gd name="T78" fmla="*/ 2147483647 w 64"/>
              <a:gd name="T79" fmla="*/ 2147483647 h 68"/>
              <a:gd name="T80" fmla="*/ 2147483647 w 64"/>
              <a:gd name="T81" fmla="*/ 2147483647 h 68"/>
              <a:gd name="T82" fmla="*/ 2147483647 w 64"/>
              <a:gd name="T83" fmla="*/ 2147483647 h 68"/>
              <a:gd name="T84" fmla="*/ 2147483647 w 64"/>
              <a:gd name="T85" fmla="*/ 2147483647 h 6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4"/>
              <a:gd name="T130" fmla="*/ 0 h 68"/>
              <a:gd name="T131" fmla="*/ 64 w 64"/>
              <a:gd name="T132" fmla="*/ 68 h 6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4" h="68">
                <a:moveTo>
                  <a:pt x="34" y="0"/>
                </a:moveTo>
                <a:lnTo>
                  <a:pt x="41" y="0"/>
                </a:lnTo>
                <a:lnTo>
                  <a:pt x="49" y="4"/>
                </a:lnTo>
                <a:lnTo>
                  <a:pt x="56" y="12"/>
                </a:lnTo>
                <a:lnTo>
                  <a:pt x="64" y="23"/>
                </a:lnTo>
                <a:lnTo>
                  <a:pt x="64" y="34"/>
                </a:lnTo>
                <a:lnTo>
                  <a:pt x="64" y="42"/>
                </a:lnTo>
                <a:lnTo>
                  <a:pt x="60" y="53"/>
                </a:lnTo>
                <a:lnTo>
                  <a:pt x="56" y="60"/>
                </a:lnTo>
                <a:lnTo>
                  <a:pt x="49" y="64"/>
                </a:lnTo>
                <a:lnTo>
                  <a:pt x="41" y="68"/>
                </a:lnTo>
                <a:lnTo>
                  <a:pt x="34" y="68"/>
                </a:lnTo>
                <a:lnTo>
                  <a:pt x="23" y="68"/>
                </a:lnTo>
                <a:lnTo>
                  <a:pt x="15" y="64"/>
                </a:lnTo>
                <a:lnTo>
                  <a:pt x="8" y="57"/>
                </a:lnTo>
                <a:lnTo>
                  <a:pt x="4" y="45"/>
                </a:lnTo>
                <a:lnTo>
                  <a:pt x="0" y="34"/>
                </a:lnTo>
                <a:lnTo>
                  <a:pt x="0" y="27"/>
                </a:lnTo>
                <a:lnTo>
                  <a:pt x="4" y="15"/>
                </a:lnTo>
                <a:lnTo>
                  <a:pt x="11" y="8"/>
                </a:lnTo>
                <a:lnTo>
                  <a:pt x="19" y="4"/>
                </a:lnTo>
                <a:lnTo>
                  <a:pt x="26" y="0"/>
                </a:lnTo>
                <a:lnTo>
                  <a:pt x="34" y="0"/>
                </a:lnTo>
                <a:close/>
                <a:moveTo>
                  <a:pt x="30" y="4"/>
                </a:moveTo>
                <a:lnTo>
                  <a:pt x="26" y="4"/>
                </a:lnTo>
                <a:lnTo>
                  <a:pt x="23" y="8"/>
                </a:lnTo>
                <a:lnTo>
                  <a:pt x="19" y="8"/>
                </a:lnTo>
                <a:lnTo>
                  <a:pt x="15" y="15"/>
                </a:lnTo>
                <a:lnTo>
                  <a:pt x="15" y="19"/>
                </a:lnTo>
                <a:lnTo>
                  <a:pt x="15" y="30"/>
                </a:lnTo>
                <a:lnTo>
                  <a:pt x="15" y="42"/>
                </a:lnTo>
                <a:lnTo>
                  <a:pt x="19" y="53"/>
                </a:lnTo>
                <a:lnTo>
                  <a:pt x="26" y="60"/>
                </a:lnTo>
                <a:lnTo>
                  <a:pt x="34" y="64"/>
                </a:lnTo>
                <a:lnTo>
                  <a:pt x="41" y="64"/>
                </a:lnTo>
                <a:lnTo>
                  <a:pt x="49" y="60"/>
                </a:lnTo>
                <a:lnTo>
                  <a:pt x="53" y="49"/>
                </a:lnTo>
                <a:lnTo>
                  <a:pt x="53" y="38"/>
                </a:lnTo>
                <a:lnTo>
                  <a:pt x="53" y="27"/>
                </a:lnTo>
                <a:lnTo>
                  <a:pt x="49" y="19"/>
                </a:lnTo>
                <a:lnTo>
                  <a:pt x="45" y="12"/>
                </a:lnTo>
                <a:lnTo>
                  <a:pt x="38" y="4"/>
                </a:lnTo>
                <a:lnTo>
                  <a:pt x="3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9" name="Freeform 144"/>
          <p:cNvSpPr>
            <a:spLocks noEditPoints="1"/>
          </p:cNvSpPr>
          <p:nvPr/>
        </p:nvSpPr>
        <p:spPr bwMode="auto">
          <a:xfrm>
            <a:off x="6667500" y="5746750"/>
            <a:ext cx="98425" cy="112713"/>
          </a:xfrm>
          <a:custGeom>
            <a:avLst/>
            <a:gdLst>
              <a:gd name="T0" fmla="*/ 2147483647 w 60"/>
              <a:gd name="T1" fmla="*/ 2147483647 h 68"/>
              <a:gd name="T2" fmla="*/ 2147483647 w 60"/>
              <a:gd name="T3" fmla="*/ 2147483647 h 68"/>
              <a:gd name="T4" fmla="*/ 2147483647 w 60"/>
              <a:gd name="T5" fmla="*/ 2147483647 h 68"/>
              <a:gd name="T6" fmla="*/ 0 w 60"/>
              <a:gd name="T7" fmla="*/ 2147483647 h 68"/>
              <a:gd name="T8" fmla="*/ 0 w 60"/>
              <a:gd name="T9" fmla="*/ 2147483647 h 68"/>
              <a:gd name="T10" fmla="*/ 2147483647 w 60"/>
              <a:gd name="T11" fmla="*/ 2147483647 h 68"/>
              <a:gd name="T12" fmla="*/ 2147483647 w 60"/>
              <a:gd name="T13" fmla="*/ 2147483647 h 68"/>
              <a:gd name="T14" fmla="*/ 2147483647 w 60"/>
              <a:gd name="T15" fmla="*/ 2147483647 h 68"/>
              <a:gd name="T16" fmla="*/ 2147483647 w 60"/>
              <a:gd name="T17" fmla="*/ 2147483647 h 68"/>
              <a:gd name="T18" fmla="*/ 2147483647 w 60"/>
              <a:gd name="T19" fmla="*/ 2147483647 h 68"/>
              <a:gd name="T20" fmla="*/ 2147483647 w 60"/>
              <a:gd name="T21" fmla="*/ 2147483647 h 68"/>
              <a:gd name="T22" fmla="*/ 2147483647 w 60"/>
              <a:gd name="T23" fmla="*/ 2147483647 h 68"/>
              <a:gd name="T24" fmla="*/ 2147483647 w 60"/>
              <a:gd name="T25" fmla="*/ 2147483647 h 68"/>
              <a:gd name="T26" fmla="*/ 2147483647 w 60"/>
              <a:gd name="T27" fmla="*/ 2147483647 h 68"/>
              <a:gd name="T28" fmla="*/ 2147483647 w 60"/>
              <a:gd name="T29" fmla="*/ 2147483647 h 68"/>
              <a:gd name="T30" fmla="*/ 2147483647 w 60"/>
              <a:gd name="T31" fmla="*/ 2147483647 h 68"/>
              <a:gd name="T32" fmla="*/ 2147483647 w 60"/>
              <a:gd name="T33" fmla="*/ 2147483647 h 68"/>
              <a:gd name="T34" fmla="*/ 2147483647 w 60"/>
              <a:gd name="T35" fmla="*/ 0 h 68"/>
              <a:gd name="T36" fmla="*/ 2147483647 w 60"/>
              <a:gd name="T37" fmla="*/ 0 h 68"/>
              <a:gd name="T38" fmla="*/ 2147483647 w 60"/>
              <a:gd name="T39" fmla="*/ 2147483647 h 68"/>
              <a:gd name="T40" fmla="*/ 2147483647 w 60"/>
              <a:gd name="T41" fmla="*/ 2147483647 h 68"/>
              <a:gd name="T42" fmla="*/ 2147483647 w 60"/>
              <a:gd name="T43" fmla="*/ 2147483647 h 68"/>
              <a:gd name="T44" fmla="*/ 2147483647 w 60"/>
              <a:gd name="T45" fmla="*/ 2147483647 h 68"/>
              <a:gd name="T46" fmla="*/ 2147483647 w 60"/>
              <a:gd name="T47" fmla="*/ 2147483647 h 68"/>
              <a:gd name="T48" fmla="*/ 2147483647 w 60"/>
              <a:gd name="T49" fmla="*/ 2147483647 h 68"/>
              <a:gd name="T50" fmla="*/ 2147483647 w 60"/>
              <a:gd name="T51" fmla="*/ 2147483647 h 68"/>
              <a:gd name="T52" fmla="*/ 2147483647 w 60"/>
              <a:gd name="T53" fmla="*/ 2147483647 h 68"/>
              <a:gd name="T54" fmla="*/ 2147483647 w 60"/>
              <a:gd name="T55" fmla="*/ 2147483647 h 68"/>
              <a:gd name="T56" fmla="*/ 2147483647 w 60"/>
              <a:gd name="T57" fmla="*/ 2147483647 h 68"/>
              <a:gd name="T58" fmla="*/ 2147483647 w 60"/>
              <a:gd name="T59" fmla="*/ 2147483647 h 68"/>
              <a:gd name="T60" fmla="*/ 2147483647 w 60"/>
              <a:gd name="T61" fmla="*/ 2147483647 h 68"/>
              <a:gd name="T62" fmla="*/ 2147483647 w 60"/>
              <a:gd name="T63" fmla="*/ 2147483647 h 68"/>
              <a:gd name="T64" fmla="*/ 2147483647 w 60"/>
              <a:gd name="T65" fmla="*/ 2147483647 h 68"/>
              <a:gd name="T66" fmla="*/ 2147483647 w 60"/>
              <a:gd name="T67" fmla="*/ 2147483647 h 68"/>
              <a:gd name="T68" fmla="*/ 2147483647 w 60"/>
              <a:gd name="T69" fmla="*/ 2147483647 h 68"/>
              <a:gd name="T70" fmla="*/ 2147483647 w 60"/>
              <a:gd name="T71" fmla="*/ 2147483647 h 68"/>
              <a:gd name="T72" fmla="*/ 2147483647 w 60"/>
              <a:gd name="T73" fmla="*/ 2147483647 h 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0"/>
              <a:gd name="T112" fmla="*/ 0 h 68"/>
              <a:gd name="T113" fmla="*/ 60 w 60"/>
              <a:gd name="T114" fmla="*/ 68 h 6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0" h="68">
                <a:moveTo>
                  <a:pt x="38" y="57"/>
                </a:moveTo>
                <a:lnTo>
                  <a:pt x="30" y="64"/>
                </a:lnTo>
                <a:lnTo>
                  <a:pt x="27" y="68"/>
                </a:lnTo>
                <a:lnTo>
                  <a:pt x="23" y="68"/>
                </a:lnTo>
                <a:lnTo>
                  <a:pt x="15" y="68"/>
                </a:lnTo>
                <a:lnTo>
                  <a:pt x="11" y="68"/>
                </a:lnTo>
                <a:lnTo>
                  <a:pt x="4" y="64"/>
                </a:lnTo>
                <a:lnTo>
                  <a:pt x="0" y="60"/>
                </a:lnTo>
                <a:lnTo>
                  <a:pt x="0" y="53"/>
                </a:lnTo>
                <a:lnTo>
                  <a:pt x="0" y="49"/>
                </a:lnTo>
                <a:lnTo>
                  <a:pt x="4" y="45"/>
                </a:lnTo>
                <a:lnTo>
                  <a:pt x="8" y="38"/>
                </a:lnTo>
                <a:lnTo>
                  <a:pt x="11" y="34"/>
                </a:lnTo>
                <a:lnTo>
                  <a:pt x="23" y="30"/>
                </a:lnTo>
                <a:lnTo>
                  <a:pt x="38" y="23"/>
                </a:lnTo>
                <a:lnTo>
                  <a:pt x="38" y="12"/>
                </a:lnTo>
                <a:lnTo>
                  <a:pt x="34" y="8"/>
                </a:lnTo>
                <a:lnTo>
                  <a:pt x="30" y="4"/>
                </a:lnTo>
                <a:lnTo>
                  <a:pt x="27" y="4"/>
                </a:lnTo>
                <a:lnTo>
                  <a:pt x="23" y="4"/>
                </a:lnTo>
                <a:lnTo>
                  <a:pt x="19" y="8"/>
                </a:lnTo>
                <a:lnTo>
                  <a:pt x="15" y="8"/>
                </a:lnTo>
                <a:lnTo>
                  <a:pt x="15" y="12"/>
                </a:lnTo>
                <a:lnTo>
                  <a:pt x="15" y="15"/>
                </a:lnTo>
                <a:lnTo>
                  <a:pt x="15" y="19"/>
                </a:lnTo>
                <a:lnTo>
                  <a:pt x="15" y="23"/>
                </a:lnTo>
                <a:lnTo>
                  <a:pt x="11" y="23"/>
                </a:lnTo>
                <a:lnTo>
                  <a:pt x="8" y="23"/>
                </a:lnTo>
                <a:lnTo>
                  <a:pt x="4" y="23"/>
                </a:lnTo>
                <a:lnTo>
                  <a:pt x="4" y="19"/>
                </a:lnTo>
                <a:lnTo>
                  <a:pt x="4" y="15"/>
                </a:lnTo>
                <a:lnTo>
                  <a:pt x="4" y="12"/>
                </a:lnTo>
                <a:lnTo>
                  <a:pt x="11" y="4"/>
                </a:lnTo>
                <a:lnTo>
                  <a:pt x="19" y="0"/>
                </a:lnTo>
                <a:lnTo>
                  <a:pt x="27" y="0"/>
                </a:lnTo>
                <a:lnTo>
                  <a:pt x="38" y="0"/>
                </a:lnTo>
                <a:lnTo>
                  <a:pt x="42" y="0"/>
                </a:lnTo>
                <a:lnTo>
                  <a:pt x="45" y="4"/>
                </a:lnTo>
                <a:lnTo>
                  <a:pt x="49" y="8"/>
                </a:lnTo>
                <a:lnTo>
                  <a:pt x="49" y="15"/>
                </a:lnTo>
                <a:lnTo>
                  <a:pt x="49" y="23"/>
                </a:lnTo>
                <a:lnTo>
                  <a:pt x="49" y="45"/>
                </a:lnTo>
                <a:lnTo>
                  <a:pt x="49" y="53"/>
                </a:lnTo>
                <a:lnTo>
                  <a:pt x="53" y="57"/>
                </a:lnTo>
                <a:lnTo>
                  <a:pt x="53" y="60"/>
                </a:lnTo>
                <a:lnTo>
                  <a:pt x="57" y="60"/>
                </a:lnTo>
                <a:lnTo>
                  <a:pt x="57" y="57"/>
                </a:lnTo>
                <a:lnTo>
                  <a:pt x="60" y="57"/>
                </a:lnTo>
                <a:lnTo>
                  <a:pt x="60" y="60"/>
                </a:lnTo>
                <a:lnTo>
                  <a:pt x="53" y="68"/>
                </a:lnTo>
                <a:lnTo>
                  <a:pt x="45" y="68"/>
                </a:lnTo>
                <a:lnTo>
                  <a:pt x="42" y="68"/>
                </a:lnTo>
                <a:lnTo>
                  <a:pt x="38" y="64"/>
                </a:lnTo>
                <a:lnTo>
                  <a:pt x="38" y="57"/>
                </a:lnTo>
                <a:close/>
                <a:moveTo>
                  <a:pt x="38" y="53"/>
                </a:moveTo>
                <a:lnTo>
                  <a:pt x="38" y="30"/>
                </a:lnTo>
                <a:lnTo>
                  <a:pt x="30" y="34"/>
                </a:lnTo>
                <a:lnTo>
                  <a:pt x="23" y="34"/>
                </a:lnTo>
                <a:lnTo>
                  <a:pt x="19" y="38"/>
                </a:lnTo>
                <a:lnTo>
                  <a:pt x="15" y="42"/>
                </a:lnTo>
                <a:lnTo>
                  <a:pt x="15" y="45"/>
                </a:lnTo>
                <a:lnTo>
                  <a:pt x="11" y="49"/>
                </a:lnTo>
                <a:lnTo>
                  <a:pt x="15" y="53"/>
                </a:lnTo>
                <a:lnTo>
                  <a:pt x="15" y="57"/>
                </a:lnTo>
                <a:lnTo>
                  <a:pt x="19" y="60"/>
                </a:lnTo>
                <a:lnTo>
                  <a:pt x="23" y="60"/>
                </a:lnTo>
                <a:lnTo>
                  <a:pt x="30" y="57"/>
                </a:lnTo>
                <a:lnTo>
                  <a:pt x="38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0" name="Freeform 145"/>
          <p:cNvSpPr>
            <a:spLocks noEditPoints="1"/>
          </p:cNvSpPr>
          <p:nvPr/>
        </p:nvSpPr>
        <p:spPr bwMode="auto">
          <a:xfrm>
            <a:off x="8043863" y="5684838"/>
            <a:ext cx="112712" cy="174625"/>
          </a:xfrm>
          <a:custGeom>
            <a:avLst/>
            <a:gdLst>
              <a:gd name="T0" fmla="*/ 2147483647 w 68"/>
              <a:gd name="T1" fmla="*/ 2147483647 h 105"/>
              <a:gd name="T2" fmla="*/ 2147483647 w 68"/>
              <a:gd name="T3" fmla="*/ 2147483647 h 105"/>
              <a:gd name="T4" fmla="*/ 2147483647 w 68"/>
              <a:gd name="T5" fmla="*/ 2147483647 h 105"/>
              <a:gd name="T6" fmla="*/ 2147483647 w 68"/>
              <a:gd name="T7" fmla="*/ 2147483647 h 105"/>
              <a:gd name="T8" fmla="*/ 2147483647 w 68"/>
              <a:gd name="T9" fmla="*/ 2147483647 h 105"/>
              <a:gd name="T10" fmla="*/ 2147483647 w 68"/>
              <a:gd name="T11" fmla="*/ 2147483647 h 105"/>
              <a:gd name="T12" fmla="*/ 2147483647 w 68"/>
              <a:gd name="T13" fmla="*/ 2147483647 h 105"/>
              <a:gd name="T14" fmla="*/ 2147483647 w 68"/>
              <a:gd name="T15" fmla="*/ 2147483647 h 105"/>
              <a:gd name="T16" fmla="*/ 2147483647 w 68"/>
              <a:gd name="T17" fmla="*/ 2147483647 h 105"/>
              <a:gd name="T18" fmla="*/ 2147483647 w 68"/>
              <a:gd name="T19" fmla="*/ 2147483647 h 105"/>
              <a:gd name="T20" fmla="*/ 2147483647 w 68"/>
              <a:gd name="T21" fmla="*/ 2147483647 h 105"/>
              <a:gd name="T22" fmla="*/ 2147483647 w 68"/>
              <a:gd name="T23" fmla="*/ 2147483647 h 105"/>
              <a:gd name="T24" fmla="*/ 2147483647 w 68"/>
              <a:gd name="T25" fmla="*/ 2147483647 h 105"/>
              <a:gd name="T26" fmla="*/ 2147483647 w 68"/>
              <a:gd name="T27" fmla="*/ 2147483647 h 105"/>
              <a:gd name="T28" fmla="*/ 2147483647 w 68"/>
              <a:gd name="T29" fmla="*/ 2147483647 h 105"/>
              <a:gd name="T30" fmla="*/ 2147483647 w 68"/>
              <a:gd name="T31" fmla="*/ 2147483647 h 105"/>
              <a:gd name="T32" fmla="*/ 2147483647 w 68"/>
              <a:gd name="T33" fmla="*/ 2147483647 h 105"/>
              <a:gd name="T34" fmla="*/ 2147483647 w 68"/>
              <a:gd name="T35" fmla="*/ 2147483647 h 105"/>
              <a:gd name="T36" fmla="*/ 2147483647 w 68"/>
              <a:gd name="T37" fmla="*/ 2147483647 h 105"/>
              <a:gd name="T38" fmla="*/ 2147483647 w 68"/>
              <a:gd name="T39" fmla="*/ 2147483647 h 105"/>
              <a:gd name="T40" fmla="*/ 2147483647 w 68"/>
              <a:gd name="T41" fmla="*/ 2147483647 h 105"/>
              <a:gd name="T42" fmla="*/ 2147483647 w 68"/>
              <a:gd name="T43" fmla="*/ 2147483647 h 105"/>
              <a:gd name="T44" fmla="*/ 2147483647 w 68"/>
              <a:gd name="T45" fmla="*/ 2147483647 h 105"/>
              <a:gd name="T46" fmla="*/ 2147483647 w 68"/>
              <a:gd name="T47" fmla="*/ 2147483647 h 105"/>
              <a:gd name="T48" fmla="*/ 2147483647 w 68"/>
              <a:gd name="T49" fmla="*/ 2147483647 h 105"/>
              <a:gd name="T50" fmla="*/ 0 w 68"/>
              <a:gd name="T51" fmla="*/ 2147483647 h 105"/>
              <a:gd name="T52" fmla="*/ 0 w 68"/>
              <a:gd name="T53" fmla="*/ 2147483647 h 105"/>
              <a:gd name="T54" fmla="*/ 2147483647 w 68"/>
              <a:gd name="T55" fmla="*/ 0 h 105"/>
              <a:gd name="T56" fmla="*/ 2147483647 w 68"/>
              <a:gd name="T57" fmla="*/ 0 h 105"/>
              <a:gd name="T58" fmla="*/ 2147483647 w 68"/>
              <a:gd name="T59" fmla="*/ 2147483647 h 105"/>
              <a:gd name="T60" fmla="*/ 2147483647 w 68"/>
              <a:gd name="T61" fmla="*/ 2147483647 h 105"/>
              <a:gd name="T62" fmla="*/ 2147483647 w 68"/>
              <a:gd name="T63" fmla="*/ 2147483647 h 105"/>
              <a:gd name="T64" fmla="*/ 2147483647 w 68"/>
              <a:gd name="T65" fmla="*/ 2147483647 h 105"/>
              <a:gd name="T66" fmla="*/ 2147483647 w 68"/>
              <a:gd name="T67" fmla="*/ 2147483647 h 105"/>
              <a:gd name="T68" fmla="*/ 2147483647 w 68"/>
              <a:gd name="T69" fmla="*/ 2147483647 h 105"/>
              <a:gd name="T70" fmla="*/ 2147483647 w 68"/>
              <a:gd name="T71" fmla="*/ 2147483647 h 105"/>
              <a:gd name="T72" fmla="*/ 2147483647 w 68"/>
              <a:gd name="T73" fmla="*/ 2147483647 h 105"/>
              <a:gd name="T74" fmla="*/ 2147483647 w 68"/>
              <a:gd name="T75" fmla="*/ 2147483647 h 105"/>
              <a:gd name="T76" fmla="*/ 2147483647 w 68"/>
              <a:gd name="T77" fmla="*/ 2147483647 h 105"/>
              <a:gd name="T78" fmla="*/ 2147483647 w 68"/>
              <a:gd name="T79" fmla="*/ 2147483647 h 105"/>
              <a:gd name="T80" fmla="*/ 2147483647 w 68"/>
              <a:gd name="T81" fmla="*/ 2147483647 h 105"/>
              <a:gd name="T82" fmla="*/ 2147483647 w 68"/>
              <a:gd name="T83" fmla="*/ 2147483647 h 105"/>
              <a:gd name="T84" fmla="*/ 2147483647 w 68"/>
              <a:gd name="T85" fmla="*/ 2147483647 h 105"/>
              <a:gd name="T86" fmla="*/ 2147483647 w 68"/>
              <a:gd name="T87" fmla="*/ 2147483647 h 105"/>
              <a:gd name="T88" fmla="*/ 2147483647 w 68"/>
              <a:gd name="T89" fmla="*/ 2147483647 h 105"/>
              <a:gd name="T90" fmla="*/ 2147483647 w 68"/>
              <a:gd name="T91" fmla="*/ 2147483647 h 105"/>
              <a:gd name="T92" fmla="*/ 2147483647 w 68"/>
              <a:gd name="T93" fmla="*/ 2147483647 h 105"/>
              <a:gd name="T94" fmla="*/ 2147483647 w 68"/>
              <a:gd name="T95" fmla="*/ 2147483647 h 10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8"/>
              <a:gd name="T145" fmla="*/ 0 h 105"/>
              <a:gd name="T146" fmla="*/ 68 w 68"/>
              <a:gd name="T147" fmla="*/ 105 h 10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8" h="105">
                <a:moveTo>
                  <a:pt x="23" y="49"/>
                </a:moveTo>
                <a:lnTo>
                  <a:pt x="30" y="41"/>
                </a:lnTo>
                <a:lnTo>
                  <a:pt x="38" y="37"/>
                </a:lnTo>
                <a:lnTo>
                  <a:pt x="42" y="37"/>
                </a:lnTo>
                <a:lnTo>
                  <a:pt x="53" y="37"/>
                </a:lnTo>
                <a:lnTo>
                  <a:pt x="60" y="45"/>
                </a:lnTo>
                <a:lnTo>
                  <a:pt x="68" y="56"/>
                </a:lnTo>
                <a:lnTo>
                  <a:pt x="68" y="67"/>
                </a:lnTo>
                <a:lnTo>
                  <a:pt x="68" y="79"/>
                </a:lnTo>
                <a:lnTo>
                  <a:pt x="64" y="90"/>
                </a:lnTo>
                <a:lnTo>
                  <a:pt x="57" y="97"/>
                </a:lnTo>
                <a:lnTo>
                  <a:pt x="45" y="105"/>
                </a:lnTo>
                <a:lnTo>
                  <a:pt x="34" y="105"/>
                </a:lnTo>
                <a:lnTo>
                  <a:pt x="27" y="105"/>
                </a:lnTo>
                <a:lnTo>
                  <a:pt x="23" y="105"/>
                </a:lnTo>
                <a:lnTo>
                  <a:pt x="15" y="101"/>
                </a:lnTo>
                <a:lnTo>
                  <a:pt x="12" y="97"/>
                </a:lnTo>
                <a:lnTo>
                  <a:pt x="12" y="30"/>
                </a:lnTo>
                <a:lnTo>
                  <a:pt x="8" y="19"/>
                </a:lnTo>
                <a:lnTo>
                  <a:pt x="8" y="15"/>
                </a:lnTo>
                <a:lnTo>
                  <a:pt x="8" y="11"/>
                </a:lnTo>
                <a:lnTo>
                  <a:pt x="8" y="7"/>
                </a:lnTo>
                <a:lnTo>
                  <a:pt x="4" y="7"/>
                </a:lnTo>
                <a:lnTo>
                  <a:pt x="0" y="11"/>
                </a:lnTo>
                <a:lnTo>
                  <a:pt x="0" y="7"/>
                </a:lnTo>
                <a:lnTo>
                  <a:pt x="19" y="0"/>
                </a:lnTo>
                <a:lnTo>
                  <a:pt x="23" y="0"/>
                </a:lnTo>
                <a:lnTo>
                  <a:pt x="23" y="49"/>
                </a:lnTo>
                <a:close/>
                <a:moveTo>
                  <a:pt x="23" y="56"/>
                </a:moveTo>
                <a:lnTo>
                  <a:pt x="23" y="94"/>
                </a:lnTo>
                <a:lnTo>
                  <a:pt x="27" y="97"/>
                </a:lnTo>
                <a:lnTo>
                  <a:pt x="30" y="101"/>
                </a:lnTo>
                <a:lnTo>
                  <a:pt x="34" y="101"/>
                </a:lnTo>
                <a:lnTo>
                  <a:pt x="38" y="101"/>
                </a:lnTo>
                <a:lnTo>
                  <a:pt x="45" y="101"/>
                </a:lnTo>
                <a:lnTo>
                  <a:pt x="49" y="94"/>
                </a:lnTo>
                <a:lnTo>
                  <a:pt x="57" y="86"/>
                </a:lnTo>
                <a:lnTo>
                  <a:pt x="57" y="75"/>
                </a:lnTo>
                <a:lnTo>
                  <a:pt x="57" y="64"/>
                </a:lnTo>
                <a:lnTo>
                  <a:pt x="49" y="52"/>
                </a:lnTo>
                <a:lnTo>
                  <a:pt x="45" y="49"/>
                </a:lnTo>
                <a:lnTo>
                  <a:pt x="38" y="49"/>
                </a:lnTo>
                <a:lnTo>
                  <a:pt x="34" y="49"/>
                </a:lnTo>
                <a:lnTo>
                  <a:pt x="30" y="49"/>
                </a:lnTo>
                <a:lnTo>
                  <a:pt x="27" y="52"/>
                </a:lnTo>
                <a:lnTo>
                  <a:pt x="23" y="5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1" name="Freeform 146"/>
          <p:cNvSpPr>
            <a:spLocks noEditPoints="1"/>
          </p:cNvSpPr>
          <p:nvPr/>
        </p:nvSpPr>
        <p:spPr bwMode="auto">
          <a:xfrm>
            <a:off x="8174038" y="5684838"/>
            <a:ext cx="57150" cy="174625"/>
          </a:xfrm>
          <a:custGeom>
            <a:avLst/>
            <a:gdLst>
              <a:gd name="T0" fmla="*/ 2147483647 w 34"/>
              <a:gd name="T1" fmla="*/ 0 h 105"/>
              <a:gd name="T2" fmla="*/ 2147483647 w 34"/>
              <a:gd name="T3" fmla="*/ 0 h 105"/>
              <a:gd name="T4" fmla="*/ 2147483647 w 34"/>
              <a:gd name="T5" fmla="*/ 2147483647 h 105"/>
              <a:gd name="T6" fmla="*/ 2147483647 w 34"/>
              <a:gd name="T7" fmla="*/ 2147483647 h 105"/>
              <a:gd name="T8" fmla="*/ 2147483647 w 34"/>
              <a:gd name="T9" fmla="*/ 2147483647 h 105"/>
              <a:gd name="T10" fmla="*/ 2147483647 w 34"/>
              <a:gd name="T11" fmla="*/ 2147483647 h 105"/>
              <a:gd name="T12" fmla="*/ 2147483647 w 34"/>
              <a:gd name="T13" fmla="*/ 2147483647 h 105"/>
              <a:gd name="T14" fmla="*/ 2147483647 w 34"/>
              <a:gd name="T15" fmla="*/ 2147483647 h 105"/>
              <a:gd name="T16" fmla="*/ 2147483647 w 34"/>
              <a:gd name="T17" fmla="*/ 2147483647 h 105"/>
              <a:gd name="T18" fmla="*/ 2147483647 w 34"/>
              <a:gd name="T19" fmla="*/ 2147483647 h 105"/>
              <a:gd name="T20" fmla="*/ 2147483647 w 34"/>
              <a:gd name="T21" fmla="*/ 2147483647 h 105"/>
              <a:gd name="T22" fmla="*/ 2147483647 w 34"/>
              <a:gd name="T23" fmla="*/ 2147483647 h 105"/>
              <a:gd name="T24" fmla="*/ 2147483647 w 34"/>
              <a:gd name="T25" fmla="*/ 2147483647 h 105"/>
              <a:gd name="T26" fmla="*/ 2147483647 w 34"/>
              <a:gd name="T27" fmla="*/ 2147483647 h 105"/>
              <a:gd name="T28" fmla="*/ 2147483647 w 34"/>
              <a:gd name="T29" fmla="*/ 2147483647 h 105"/>
              <a:gd name="T30" fmla="*/ 2147483647 w 34"/>
              <a:gd name="T31" fmla="*/ 0 h 105"/>
              <a:gd name="T32" fmla="*/ 2147483647 w 34"/>
              <a:gd name="T33" fmla="*/ 0 h 105"/>
              <a:gd name="T34" fmla="*/ 2147483647 w 34"/>
              <a:gd name="T35" fmla="*/ 2147483647 h 105"/>
              <a:gd name="T36" fmla="*/ 2147483647 w 34"/>
              <a:gd name="T37" fmla="*/ 2147483647 h 105"/>
              <a:gd name="T38" fmla="*/ 2147483647 w 34"/>
              <a:gd name="T39" fmla="*/ 2147483647 h 105"/>
              <a:gd name="T40" fmla="*/ 2147483647 w 34"/>
              <a:gd name="T41" fmla="*/ 2147483647 h 105"/>
              <a:gd name="T42" fmla="*/ 2147483647 w 34"/>
              <a:gd name="T43" fmla="*/ 2147483647 h 105"/>
              <a:gd name="T44" fmla="*/ 2147483647 w 34"/>
              <a:gd name="T45" fmla="*/ 2147483647 h 105"/>
              <a:gd name="T46" fmla="*/ 2147483647 w 34"/>
              <a:gd name="T47" fmla="*/ 2147483647 h 105"/>
              <a:gd name="T48" fmla="*/ 2147483647 w 34"/>
              <a:gd name="T49" fmla="*/ 2147483647 h 105"/>
              <a:gd name="T50" fmla="*/ 2147483647 w 34"/>
              <a:gd name="T51" fmla="*/ 2147483647 h 105"/>
              <a:gd name="T52" fmla="*/ 0 w 34"/>
              <a:gd name="T53" fmla="*/ 2147483647 h 105"/>
              <a:gd name="T54" fmla="*/ 0 w 34"/>
              <a:gd name="T55" fmla="*/ 2147483647 h 105"/>
              <a:gd name="T56" fmla="*/ 2147483647 w 34"/>
              <a:gd name="T57" fmla="*/ 2147483647 h 105"/>
              <a:gd name="T58" fmla="*/ 2147483647 w 34"/>
              <a:gd name="T59" fmla="*/ 2147483647 h 105"/>
              <a:gd name="T60" fmla="*/ 2147483647 w 34"/>
              <a:gd name="T61" fmla="*/ 2147483647 h 105"/>
              <a:gd name="T62" fmla="*/ 2147483647 w 34"/>
              <a:gd name="T63" fmla="*/ 2147483647 h 105"/>
              <a:gd name="T64" fmla="*/ 2147483647 w 34"/>
              <a:gd name="T65" fmla="*/ 2147483647 h 105"/>
              <a:gd name="T66" fmla="*/ 2147483647 w 34"/>
              <a:gd name="T67" fmla="*/ 2147483647 h 105"/>
              <a:gd name="T68" fmla="*/ 2147483647 w 34"/>
              <a:gd name="T69" fmla="*/ 2147483647 h 105"/>
              <a:gd name="T70" fmla="*/ 2147483647 w 34"/>
              <a:gd name="T71" fmla="*/ 2147483647 h 105"/>
              <a:gd name="T72" fmla="*/ 2147483647 w 34"/>
              <a:gd name="T73" fmla="*/ 2147483647 h 105"/>
              <a:gd name="T74" fmla="*/ 2147483647 w 34"/>
              <a:gd name="T75" fmla="*/ 2147483647 h 105"/>
              <a:gd name="T76" fmla="*/ 2147483647 w 34"/>
              <a:gd name="T77" fmla="*/ 2147483647 h 105"/>
              <a:gd name="T78" fmla="*/ 2147483647 w 34"/>
              <a:gd name="T79" fmla="*/ 2147483647 h 105"/>
              <a:gd name="T80" fmla="*/ 2147483647 w 34"/>
              <a:gd name="T81" fmla="*/ 2147483647 h 105"/>
              <a:gd name="T82" fmla="*/ 2147483647 w 34"/>
              <a:gd name="T83" fmla="*/ 2147483647 h 105"/>
              <a:gd name="T84" fmla="*/ 0 w 34"/>
              <a:gd name="T85" fmla="*/ 2147483647 h 105"/>
              <a:gd name="T86" fmla="*/ 0 w 34"/>
              <a:gd name="T87" fmla="*/ 2147483647 h 105"/>
              <a:gd name="T88" fmla="*/ 2147483647 w 34"/>
              <a:gd name="T89" fmla="*/ 2147483647 h 105"/>
              <a:gd name="T90" fmla="*/ 2147483647 w 34"/>
              <a:gd name="T91" fmla="*/ 2147483647 h 1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"/>
              <a:gd name="T139" fmla="*/ 0 h 105"/>
              <a:gd name="T140" fmla="*/ 34 w 34"/>
              <a:gd name="T141" fmla="*/ 105 h 10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" h="105">
                <a:moveTo>
                  <a:pt x="15" y="0"/>
                </a:moveTo>
                <a:lnTo>
                  <a:pt x="19" y="0"/>
                </a:lnTo>
                <a:lnTo>
                  <a:pt x="23" y="4"/>
                </a:lnTo>
                <a:lnTo>
                  <a:pt x="26" y="7"/>
                </a:lnTo>
                <a:lnTo>
                  <a:pt x="23" y="11"/>
                </a:lnTo>
                <a:lnTo>
                  <a:pt x="23" y="15"/>
                </a:lnTo>
                <a:lnTo>
                  <a:pt x="19" y="15"/>
                </a:lnTo>
                <a:lnTo>
                  <a:pt x="15" y="19"/>
                </a:lnTo>
                <a:lnTo>
                  <a:pt x="11" y="15"/>
                </a:lnTo>
                <a:lnTo>
                  <a:pt x="8" y="11"/>
                </a:lnTo>
                <a:lnTo>
                  <a:pt x="8" y="7"/>
                </a:lnTo>
                <a:lnTo>
                  <a:pt x="8" y="4"/>
                </a:lnTo>
                <a:lnTo>
                  <a:pt x="11" y="4"/>
                </a:lnTo>
                <a:lnTo>
                  <a:pt x="11" y="0"/>
                </a:lnTo>
                <a:lnTo>
                  <a:pt x="15" y="0"/>
                </a:lnTo>
                <a:close/>
                <a:moveTo>
                  <a:pt x="23" y="37"/>
                </a:moveTo>
                <a:lnTo>
                  <a:pt x="23" y="90"/>
                </a:lnTo>
                <a:lnTo>
                  <a:pt x="23" y="94"/>
                </a:lnTo>
                <a:lnTo>
                  <a:pt x="23" y="97"/>
                </a:lnTo>
                <a:lnTo>
                  <a:pt x="26" y="101"/>
                </a:lnTo>
                <a:lnTo>
                  <a:pt x="30" y="105"/>
                </a:lnTo>
                <a:lnTo>
                  <a:pt x="34" y="105"/>
                </a:lnTo>
                <a:lnTo>
                  <a:pt x="0" y="105"/>
                </a:lnTo>
                <a:lnTo>
                  <a:pt x="4" y="105"/>
                </a:lnTo>
                <a:lnTo>
                  <a:pt x="8" y="101"/>
                </a:lnTo>
                <a:lnTo>
                  <a:pt x="11" y="97"/>
                </a:lnTo>
                <a:lnTo>
                  <a:pt x="11" y="94"/>
                </a:lnTo>
                <a:lnTo>
                  <a:pt x="11" y="90"/>
                </a:lnTo>
                <a:lnTo>
                  <a:pt x="11" y="64"/>
                </a:lnTo>
                <a:lnTo>
                  <a:pt x="11" y="56"/>
                </a:lnTo>
                <a:lnTo>
                  <a:pt x="11" y="49"/>
                </a:lnTo>
                <a:lnTo>
                  <a:pt x="8" y="45"/>
                </a:lnTo>
                <a:lnTo>
                  <a:pt x="4" y="45"/>
                </a:lnTo>
                <a:lnTo>
                  <a:pt x="0" y="45"/>
                </a:lnTo>
                <a:lnTo>
                  <a:pt x="19" y="37"/>
                </a:lnTo>
                <a:lnTo>
                  <a:pt x="23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2" name="Freeform 147"/>
          <p:cNvSpPr>
            <a:spLocks/>
          </p:cNvSpPr>
          <p:nvPr/>
        </p:nvSpPr>
        <p:spPr bwMode="auto">
          <a:xfrm>
            <a:off x="8237538" y="5746750"/>
            <a:ext cx="117475" cy="112713"/>
          </a:xfrm>
          <a:custGeom>
            <a:avLst/>
            <a:gdLst>
              <a:gd name="T0" fmla="*/ 2147483647 w 71"/>
              <a:gd name="T1" fmla="*/ 2147483647 h 68"/>
              <a:gd name="T2" fmla="*/ 2147483647 w 71"/>
              <a:gd name="T3" fmla="*/ 2147483647 h 68"/>
              <a:gd name="T4" fmla="*/ 2147483647 w 71"/>
              <a:gd name="T5" fmla="*/ 0 h 68"/>
              <a:gd name="T6" fmla="*/ 2147483647 w 71"/>
              <a:gd name="T7" fmla="*/ 0 h 68"/>
              <a:gd name="T8" fmla="*/ 2147483647 w 71"/>
              <a:gd name="T9" fmla="*/ 0 h 68"/>
              <a:gd name="T10" fmla="*/ 2147483647 w 71"/>
              <a:gd name="T11" fmla="*/ 0 h 68"/>
              <a:gd name="T12" fmla="*/ 2147483647 w 71"/>
              <a:gd name="T13" fmla="*/ 2147483647 h 68"/>
              <a:gd name="T14" fmla="*/ 2147483647 w 71"/>
              <a:gd name="T15" fmla="*/ 2147483647 h 68"/>
              <a:gd name="T16" fmla="*/ 2147483647 w 71"/>
              <a:gd name="T17" fmla="*/ 2147483647 h 68"/>
              <a:gd name="T18" fmla="*/ 2147483647 w 71"/>
              <a:gd name="T19" fmla="*/ 2147483647 h 68"/>
              <a:gd name="T20" fmla="*/ 2147483647 w 71"/>
              <a:gd name="T21" fmla="*/ 2147483647 h 68"/>
              <a:gd name="T22" fmla="*/ 2147483647 w 71"/>
              <a:gd name="T23" fmla="*/ 2147483647 h 68"/>
              <a:gd name="T24" fmla="*/ 2147483647 w 71"/>
              <a:gd name="T25" fmla="*/ 2147483647 h 68"/>
              <a:gd name="T26" fmla="*/ 2147483647 w 71"/>
              <a:gd name="T27" fmla="*/ 2147483647 h 68"/>
              <a:gd name="T28" fmla="*/ 2147483647 w 71"/>
              <a:gd name="T29" fmla="*/ 2147483647 h 68"/>
              <a:gd name="T30" fmla="*/ 2147483647 w 71"/>
              <a:gd name="T31" fmla="*/ 2147483647 h 68"/>
              <a:gd name="T32" fmla="*/ 2147483647 w 71"/>
              <a:gd name="T33" fmla="*/ 2147483647 h 68"/>
              <a:gd name="T34" fmla="*/ 2147483647 w 71"/>
              <a:gd name="T35" fmla="*/ 2147483647 h 68"/>
              <a:gd name="T36" fmla="*/ 2147483647 w 71"/>
              <a:gd name="T37" fmla="*/ 2147483647 h 68"/>
              <a:gd name="T38" fmla="*/ 2147483647 w 71"/>
              <a:gd name="T39" fmla="*/ 2147483647 h 68"/>
              <a:gd name="T40" fmla="*/ 2147483647 w 71"/>
              <a:gd name="T41" fmla="*/ 2147483647 h 68"/>
              <a:gd name="T42" fmla="*/ 2147483647 w 71"/>
              <a:gd name="T43" fmla="*/ 2147483647 h 68"/>
              <a:gd name="T44" fmla="*/ 2147483647 w 71"/>
              <a:gd name="T45" fmla="*/ 2147483647 h 68"/>
              <a:gd name="T46" fmla="*/ 2147483647 w 71"/>
              <a:gd name="T47" fmla="*/ 2147483647 h 68"/>
              <a:gd name="T48" fmla="*/ 2147483647 w 71"/>
              <a:gd name="T49" fmla="*/ 2147483647 h 68"/>
              <a:gd name="T50" fmla="*/ 2147483647 w 71"/>
              <a:gd name="T51" fmla="*/ 2147483647 h 68"/>
              <a:gd name="T52" fmla="*/ 2147483647 w 71"/>
              <a:gd name="T53" fmla="*/ 2147483647 h 68"/>
              <a:gd name="T54" fmla="*/ 2147483647 w 71"/>
              <a:gd name="T55" fmla="*/ 2147483647 h 68"/>
              <a:gd name="T56" fmla="*/ 2147483647 w 71"/>
              <a:gd name="T57" fmla="*/ 2147483647 h 68"/>
              <a:gd name="T58" fmla="*/ 2147483647 w 71"/>
              <a:gd name="T59" fmla="*/ 2147483647 h 68"/>
              <a:gd name="T60" fmla="*/ 2147483647 w 71"/>
              <a:gd name="T61" fmla="*/ 2147483647 h 68"/>
              <a:gd name="T62" fmla="*/ 2147483647 w 71"/>
              <a:gd name="T63" fmla="*/ 2147483647 h 68"/>
              <a:gd name="T64" fmla="*/ 2147483647 w 71"/>
              <a:gd name="T65" fmla="*/ 2147483647 h 68"/>
              <a:gd name="T66" fmla="*/ 2147483647 w 71"/>
              <a:gd name="T67" fmla="*/ 2147483647 h 68"/>
              <a:gd name="T68" fmla="*/ 2147483647 w 71"/>
              <a:gd name="T69" fmla="*/ 2147483647 h 68"/>
              <a:gd name="T70" fmla="*/ 2147483647 w 71"/>
              <a:gd name="T71" fmla="*/ 2147483647 h 68"/>
              <a:gd name="T72" fmla="*/ 2147483647 w 71"/>
              <a:gd name="T73" fmla="*/ 2147483647 h 68"/>
              <a:gd name="T74" fmla="*/ 2147483647 w 71"/>
              <a:gd name="T75" fmla="*/ 2147483647 h 68"/>
              <a:gd name="T76" fmla="*/ 2147483647 w 71"/>
              <a:gd name="T77" fmla="*/ 2147483647 h 68"/>
              <a:gd name="T78" fmla="*/ 2147483647 w 71"/>
              <a:gd name="T79" fmla="*/ 2147483647 h 68"/>
              <a:gd name="T80" fmla="*/ 2147483647 w 71"/>
              <a:gd name="T81" fmla="*/ 2147483647 h 68"/>
              <a:gd name="T82" fmla="*/ 2147483647 w 71"/>
              <a:gd name="T83" fmla="*/ 2147483647 h 68"/>
              <a:gd name="T84" fmla="*/ 0 w 71"/>
              <a:gd name="T85" fmla="*/ 2147483647 h 68"/>
              <a:gd name="T86" fmla="*/ 0 w 71"/>
              <a:gd name="T87" fmla="*/ 2147483647 h 68"/>
              <a:gd name="T88" fmla="*/ 2147483647 w 71"/>
              <a:gd name="T89" fmla="*/ 2147483647 h 68"/>
              <a:gd name="T90" fmla="*/ 2147483647 w 71"/>
              <a:gd name="T91" fmla="*/ 2147483647 h 68"/>
              <a:gd name="T92" fmla="*/ 2147483647 w 71"/>
              <a:gd name="T93" fmla="*/ 2147483647 h 68"/>
              <a:gd name="T94" fmla="*/ 2147483647 w 71"/>
              <a:gd name="T95" fmla="*/ 2147483647 h 68"/>
              <a:gd name="T96" fmla="*/ 2147483647 w 71"/>
              <a:gd name="T97" fmla="*/ 2147483647 h 68"/>
              <a:gd name="T98" fmla="*/ 2147483647 w 71"/>
              <a:gd name="T99" fmla="*/ 2147483647 h 68"/>
              <a:gd name="T100" fmla="*/ 2147483647 w 71"/>
              <a:gd name="T101" fmla="*/ 2147483647 h 68"/>
              <a:gd name="T102" fmla="*/ 2147483647 w 71"/>
              <a:gd name="T103" fmla="*/ 2147483647 h 68"/>
              <a:gd name="T104" fmla="*/ 2147483647 w 71"/>
              <a:gd name="T105" fmla="*/ 2147483647 h 68"/>
              <a:gd name="T106" fmla="*/ 2147483647 w 71"/>
              <a:gd name="T107" fmla="*/ 2147483647 h 68"/>
              <a:gd name="T108" fmla="*/ 2147483647 w 71"/>
              <a:gd name="T109" fmla="*/ 2147483647 h 68"/>
              <a:gd name="T110" fmla="*/ 2147483647 w 71"/>
              <a:gd name="T111" fmla="*/ 2147483647 h 68"/>
              <a:gd name="T112" fmla="*/ 2147483647 w 71"/>
              <a:gd name="T113" fmla="*/ 2147483647 h 68"/>
              <a:gd name="T114" fmla="*/ 2147483647 w 71"/>
              <a:gd name="T115" fmla="*/ 2147483647 h 68"/>
              <a:gd name="T116" fmla="*/ 0 w 71"/>
              <a:gd name="T117" fmla="*/ 2147483647 h 68"/>
              <a:gd name="T118" fmla="*/ 2147483647 w 71"/>
              <a:gd name="T119" fmla="*/ 0 h 68"/>
              <a:gd name="T120" fmla="*/ 2147483647 w 71"/>
              <a:gd name="T121" fmla="*/ 0 h 68"/>
              <a:gd name="T122" fmla="*/ 2147483647 w 71"/>
              <a:gd name="T123" fmla="*/ 2147483647 h 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1"/>
              <a:gd name="T187" fmla="*/ 0 h 68"/>
              <a:gd name="T188" fmla="*/ 71 w 71"/>
              <a:gd name="T189" fmla="*/ 68 h 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1" h="68">
                <a:moveTo>
                  <a:pt x="22" y="15"/>
                </a:moveTo>
                <a:lnTo>
                  <a:pt x="30" y="4"/>
                </a:lnTo>
                <a:lnTo>
                  <a:pt x="37" y="0"/>
                </a:lnTo>
                <a:lnTo>
                  <a:pt x="45" y="0"/>
                </a:lnTo>
                <a:lnTo>
                  <a:pt x="52" y="0"/>
                </a:lnTo>
                <a:lnTo>
                  <a:pt x="56" y="0"/>
                </a:lnTo>
                <a:lnTo>
                  <a:pt x="60" y="4"/>
                </a:lnTo>
                <a:lnTo>
                  <a:pt x="60" y="12"/>
                </a:lnTo>
                <a:lnTo>
                  <a:pt x="63" y="15"/>
                </a:lnTo>
                <a:lnTo>
                  <a:pt x="63" y="23"/>
                </a:lnTo>
                <a:lnTo>
                  <a:pt x="63" y="53"/>
                </a:lnTo>
                <a:lnTo>
                  <a:pt x="63" y="57"/>
                </a:lnTo>
                <a:lnTo>
                  <a:pt x="63" y="60"/>
                </a:lnTo>
                <a:lnTo>
                  <a:pt x="63" y="64"/>
                </a:lnTo>
                <a:lnTo>
                  <a:pt x="67" y="64"/>
                </a:lnTo>
                <a:lnTo>
                  <a:pt x="67" y="68"/>
                </a:lnTo>
                <a:lnTo>
                  <a:pt x="71" y="68"/>
                </a:lnTo>
                <a:lnTo>
                  <a:pt x="41" y="68"/>
                </a:lnTo>
                <a:lnTo>
                  <a:pt x="45" y="64"/>
                </a:lnTo>
                <a:lnTo>
                  <a:pt x="48" y="64"/>
                </a:lnTo>
                <a:lnTo>
                  <a:pt x="52" y="60"/>
                </a:lnTo>
                <a:lnTo>
                  <a:pt x="52" y="57"/>
                </a:lnTo>
                <a:lnTo>
                  <a:pt x="52" y="53"/>
                </a:lnTo>
                <a:lnTo>
                  <a:pt x="52" y="27"/>
                </a:lnTo>
                <a:lnTo>
                  <a:pt x="48" y="19"/>
                </a:lnTo>
                <a:lnTo>
                  <a:pt x="48" y="12"/>
                </a:lnTo>
                <a:lnTo>
                  <a:pt x="45" y="8"/>
                </a:lnTo>
                <a:lnTo>
                  <a:pt x="41" y="8"/>
                </a:lnTo>
                <a:lnTo>
                  <a:pt x="30" y="12"/>
                </a:lnTo>
                <a:lnTo>
                  <a:pt x="22" y="19"/>
                </a:lnTo>
                <a:lnTo>
                  <a:pt x="22" y="53"/>
                </a:lnTo>
                <a:lnTo>
                  <a:pt x="22" y="57"/>
                </a:lnTo>
                <a:lnTo>
                  <a:pt x="22" y="60"/>
                </a:lnTo>
                <a:lnTo>
                  <a:pt x="26" y="64"/>
                </a:lnTo>
                <a:lnTo>
                  <a:pt x="30" y="68"/>
                </a:lnTo>
                <a:lnTo>
                  <a:pt x="33" y="68"/>
                </a:lnTo>
                <a:lnTo>
                  <a:pt x="0" y="68"/>
                </a:lnTo>
                <a:lnTo>
                  <a:pt x="3" y="68"/>
                </a:lnTo>
                <a:lnTo>
                  <a:pt x="7" y="64"/>
                </a:lnTo>
                <a:lnTo>
                  <a:pt x="11" y="60"/>
                </a:lnTo>
                <a:lnTo>
                  <a:pt x="11" y="53"/>
                </a:lnTo>
                <a:lnTo>
                  <a:pt x="11" y="27"/>
                </a:lnTo>
                <a:lnTo>
                  <a:pt x="11" y="15"/>
                </a:lnTo>
                <a:lnTo>
                  <a:pt x="11" y="12"/>
                </a:lnTo>
                <a:lnTo>
                  <a:pt x="7" y="12"/>
                </a:lnTo>
                <a:lnTo>
                  <a:pt x="7" y="8"/>
                </a:lnTo>
                <a:lnTo>
                  <a:pt x="3" y="8"/>
                </a:lnTo>
                <a:lnTo>
                  <a:pt x="0" y="8"/>
                </a:lnTo>
                <a:lnTo>
                  <a:pt x="18" y="0"/>
                </a:lnTo>
                <a:lnTo>
                  <a:pt x="22" y="0"/>
                </a:lnTo>
                <a:lnTo>
                  <a:pt x="22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3" name="Rectangle 148"/>
          <p:cNvSpPr>
            <a:spLocks noChangeArrowheads="1"/>
          </p:cNvSpPr>
          <p:nvPr/>
        </p:nvSpPr>
        <p:spPr bwMode="auto">
          <a:xfrm>
            <a:off x="8729663" y="1960563"/>
            <a:ext cx="11112" cy="412273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4" name="Rectangle 149"/>
          <p:cNvSpPr>
            <a:spLocks noChangeArrowheads="1"/>
          </p:cNvSpPr>
          <p:nvPr/>
        </p:nvSpPr>
        <p:spPr bwMode="auto">
          <a:xfrm>
            <a:off x="482600" y="6070600"/>
            <a:ext cx="8253413" cy="127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5" name="Line 150"/>
          <p:cNvSpPr>
            <a:spLocks noChangeShapeType="1"/>
          </p:cNvSpPr>
          <p:nvPr/>
        </p:nvSpPr>
        <p:spPr bwMode="auto">
          <a:xfrm flipH="1">
            <a:off x="1266825" y="2389188"/>
            <a:ext cx="1625600" cy="2682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6" name="Line 151"/>
          <p:cNvSpPr>
            <a:spLocks noChangeShapeType="1"/>
          </p:cNvSpPr>
          <p:nvPr/>
        </p:nvSpPr>
        <p:spPr bwMode="auto">
          <a:xfrm>
            <a:off x="2892425" y="2389188"/>
            <a:ext cx="1495425" cy="2682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7" name="Line 152"/>
          <p:cNvSpPr>
            <a:spLocks noChangeShapeType="1"/>
          </p:cNvSpPr>
          <p:nvPr/>
        </p:nvSpPr>
        <p:spPr bwMode="auto">
          <a:xfrm>
            <a:off x="1279525" y="2974975"/>
            <a:ext cx="1588" cy="2809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8" name="Line 153"/>
          <p:cNvSpPr>
            <a:spLocks noChangeShapeType="1"/>
          </p:cNvSpPr>
          <p:nvPr/>
        </p:nvSpPr>
        <p:spPr bwMode="auto">
          <a:xfrm>
            <a:off x="1279525" y="3573463"/>
            <a:ext cx="1588" cy="20685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9" name="Line 154"/>
          <p:cNvSpPr>
            <a:spLocks noChangeShapeType="1"/>
          </p:cNvSpPr>
          <p:nvPr/>
        </p:nvSpPr>
        <p:spPr bwMode="auto">
          <a:xfrm flipH="1">
            <a:off x="2892425" y="2981325"/>
            <a:ext cx="1495425" cy="2746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0" name="Line 155"/>
          <p:cNvSpPr>
            <a:spLocks noChangeShapeType="1"/>
          </p:cNvSpPr>
          <p:nvPr/>
        </p:nvSpPr>
        <p:spPr bwMode="auto">
          <a:xfrm>
            <a:off x="4387850" y="2981325"/>
            <a:ext cx="1257300" cy="2746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1" name="Line 156"/>
          <p:cNvSpPr>
            <a:spLocks noChangeShapeType="1"/>
          </p:cNvSpPr>
          <p:nvPr/>
        </p:nvSpPr>
        <p:spPr bwMode="auto">
          <a:xfrm>
            <a:off x="5645150" y="3573463"/>
            <a:ext cx="1071563" cy="2809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2" name="Line 157"/>
          <p:cNvSpPr>
            <a:spLocks noChangeShapeType="1"/>
          </p:cNvSpPr>
          <p:nvPr/>
        </p:nvSpPr>
        <p:spPr bwMode="auto">
          <a:xfrm flipH="1">
            <a:off x="4387850" y="3573463"/>
            <a:ext cx="1257300" cy="2809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3" name="Line 158"/>
          <p:cNvSpPr>
            <a:spLocks noChangeShapeType="1"/>
          </p:cNvSpPr>
          <p:nvPr/>
        </p:nvSpPr>
        <p:spPr bwMode="auto">
          <a:xfrm>
            <a:off x="2900363" y="3579813"/>
            <a:ext cx="1587" cy="20621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4" name="Line 159"/>
          <p:cNvSpPr>
            <a:spLocks noChangeShapeType="1"/>
          </p:cNvSpPr>
          <p:nvPr/>
        </p:nvSpPr>
        <p:spPr bwMode="auto">
          <a:xfrm>
            <a:off x="4394200" y="4165600"/>
            <a:ext cx="1588" cy="2794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5" name="Line 160"/>
          <p:cNvSpPr>
            <a:spLocks noChangeShapeType="1"/>
          </p:cNvSpPr>
          <p:nvPr/>
        </p:nvSpPr>
        <p:spPr bwMode="auto">
          <a:xfrm>
            <a:off x="4394200" y="4764088"/>
            <a:ext cx="1588" cy="8778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6" name="Line 161"/>
          <p:cNvSpPr>
            <a:spLocks noChangeShapeType="1"/>
          </p:cNvSpPr>
          <p:nvPr/>
        </p:nvSpPr>
        <p:spPr bwMode="auto">
          <a:xfrm flipH="1">
            <a:off x="5638800" y="4165600"/>
            <a:ext cx="1077913" cy="2794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7" name="Line 162"/>
          <p:cNvSpPr>
            <a:spLocks noChangeShapeType="1"/>
          </p:cNvSpPr>
          <p:nvPr/>
        </p:nvSpPr>
        <p:spPr bwMode="auto">
          <a:xfrm>
            <a:off x="6716713" y="4165600"/>
            <a:ext cx="742950" cy="2794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8" name="Line 163"/>
          <p:cNvSpPr>
            <a:spLocks noChangeShapeType="1"/>
          </p:cNvSpPr>
          <p:nvPr/>
        </p:nvSpPr>
        <p:spPr bwMode="auto">
          <a:xfrm>
            <a:off x="5638800" y="4764088"/>
            <a:ext cx="1588" cy="8778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9" name="Line 164"/>
          <p:cNvSpPr>
            <a:spLocks noChangeShapeType="1"/>
          </p:cNvSpPr>
          <p:nvPr/>
        </p:nvSpPr>
        <p:spPr bwMode="auto">
          <a:xfrm flipH="1">
            <a:off x="6716713" y="4764088"/>
            <a:ext cx="742950" cy="2778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60" name="Line 165"/>
          <p:cNvSpPr>
            <a:spLocks noChangeShapeType="1"/>
          </p:cNvSpPr>
          <p:nvPr/>
        </p:nvSpPr>
        <p:spPr bwMode="auto">
          <a:xfrm>
            <a:off x="7459663" y="4764088"/>
            <a:ext cx="746125" cy="2778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61" name="Line 166"/>
          <p:cNvSpPr>
            <a:spLocks noChangeShapeType="1"/>
          </p:cNvSpPr>
          <p:nvPr/>
        </p:nvSpPr>
        <p:spPr bwMode="auto">
          <a:xfrm>
            <a:off x="6711950" y="5354638"/>
            <a:ext cx="1588" cy="3429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62" name="Line 167"/>
          <p:cNvSpPr>
            <a:spLocks noChangeShapeType="1"/>
          </p:cNvSpPr>
          <p:nvPr/>
        </p:nvSpPr>
        <p:spPr bwMode="auto">
          <a:xfrm>
            <a:off x="8205788" y="5354638"/>
            <a:ext cx="1587" cy="2873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976" name="Rectangle 168"/>
          <p:cNvSpPr>
            <a:spLocks noChangeArrowheads="1"/>
          </p:cNvSpPr>
          <p:nvPr/>
        </p:nvSpPr>
        <p:spPr bwMode="auto">
          <a:xfrm>
            <a:off x="4038600" y="1905000"/>
            <a:ext cx="480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1">
              <a:solidFill>
                <a:schemeClr val="accent2"/>
              </a:solidFill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P</a:t>
            </a:r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(VP -&gt; V NP | VP, dumped)=..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20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31977" name="Rectangle 169"/>
          <p:cNvSpPr>
            <a:spLocks noChangeArrowheads="1"/>
          </p:cNvSpPr>
          <p:nvPr/>
        </p:nvSpPr>
        <p:spPr bwMode="auto">
          <a:xfrm>
            <a:off x="5867400" y="28956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P</a:t>
            </a:r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(into | PP, sacks)=..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2000" b="1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976" grpId="0" autoUpdateAnimBg="0"/>
      <p:bldP spid="63197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CB79787-F45F-4267-A02C-196C7D6BAED7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5E738-95E2-45FD-8201-6B623D05F5B3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 Feb 5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524000"/>
            <a:ext cx="8001000" cy="4648200"/>
          </a:xfrm>
        </p:spPr>
        <p:txBody>
          <a:bodyPr/>
          <a:lstStyle/>
          <a:p>
            <a:pPr eaLnBrk="1" hangingPunct="1"/>
            <a:endParaRPr lang="en-US" sz="3200" b="0" dirty="0" smtClean="0"/>
          </a:p>
          <a:p>
            <a:pPr eaLnBrk="1" hangingPunct="1"/>
            <a:r>
              <a:rPr lang="en-US" sz="3200" dirty="0" smtClean="0"/>
              <a:t>Finish PCFG and Stat. Parsing</a:t>
            </a:r>
          </a:p>
          <a:p>
            <a:pPr eaLnBrk="1" hangingPunct="1"/>
            <a:r>
              <a:rPr lang="en-US" sz="3200" b="0" dirty="0" smtClean="0"/>
              <a:t>Start Semantics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D0B2358-1C26-489E-8AC4-D4D415BEA997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204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204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7522BA-7C4F-4FFA-A945-DD3CAFA06B14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Next Time</a:t>
            </a:r>
          </a:p>
        </p:txBody>
      </p:sp>
      <p:sp>
        <p:nvSpPr>
          <p:cNvPr id="20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2971800"/>
          </a:xfrm>
        </p:spPr>
        <p:txBody>
          <a:bodyPr/>
          <a:lstStyle/>
          <a:p>
            <a:pPr eaLnBrk="1" hangingPunct="1"/>
            <a:r>
              <a:rPr lang="en-US" dirty="0" smtClean="0"/>
              <a:t>Assignment-2 due!</a:t>
            </a:r>
          </a:p>
          <a:p>
            <a:pPr eaLnBrk="1" hangingPunct="1"/>
            <a:r>
              <a:rPr lang="en-US" dirty="0" smtClean="0"/>
              <a:t>You need to have some ideas about your project topic. Check Slides from last week. Look at the course </a:t>
            </a:r>
            <a:r>
              <a:rPr lang="en-US" dirty="0" err="1" smtClean="0"/>
              <a:t>Webepage</a:t>
            </a:r>
            <a:endParaRPr lang="en-US" dirty="0" smtClean="0"/>
          </a:p>
          <a:p>
            <a:pPr eaLnBrk="1" hangingPunct="1"/>
            <a:r>
              <a:rPr lang="en-US" dirty="0" smtClean="0"/>
              <a:t>More Semantics</a:t>
            </a:r>
          </a:p>
          <a:p>
            <a:pPr lvl="1" eaLnBrk="1" hangingPunct="1"/>
            <a:r>
              <a:rPr lang="en-US" dirty="0" smtClean="0"/>
              <a:t>Assuming you know First Order Logics (FOL)</a:t>
            </a:r>
          </a:p>
          <a:p>
            <a:pPr lvl="1" eaLnBrk="1" hangingPunct="1"/>
            <a:r>
              <a:rPr lang="en-US" dirty="0" smtClean="0"/>
              <a:t>Read </a:t>
            </a:r>
            <a:r>
              <a:rPr lang="en-US" dirty="0" err="1" smtClean="0"/>
              <a:t>Chp</a:t>
            </a:r>
            <a:r>
              <a:rPr lang="en-US" dirty="0" smtClean="0"/>
              <a:t>. 17 (17.4 – 17.5)</a:t>
            </a:r>
          </a:p>
          <a:p>
            <a:pPr lvl="1" eaLnBrk="1" hangingPunct="1"/>
            <a:r>
              <a:rPr lang="en-US" dirty="0" smtClean="0"/>
              <a:t>Read </a:t>
            </a:r>
            <a:r>
              <a:rPr lang="en-US" dirty="0" err="1" smtClean="0"/>
              <a:t>Chp</a:t>
            </a:r>
            <a:r>
              <a:rPr lang="en-US" dirty="0" smtClean="0"/>
              <a:t>. 18.1-2-3 and 18.5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B4636C8-1B65-440D-852F-356F75B14427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71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71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CB1EE2-5CD3-48B7-96EC-E3D64468AA6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Probabilistic Parsing: </a:t>
            </a:r>
          </a:p>
        </p:txBody>
      </p:sp>
      <p:sp>
        <p:nvSpPr>
          <p:cNvPr id="7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686800" cy="2209800"/>
          </a:xfrm>
        </p:spPr>
        <p:txBody>
          <a:bodyPr/>
          <a:lstStyle/>
          <a:p>
            <a:pPr lvl="1" eaLnBrk="1" hangingPunct="1"/>
            <a:r>
              <a:rPr lang="en-US" sz="2800" smtClean="0"/>
              <a:t>Slight modification to dynamic programming approach</a:t>
            </a:r>
          </a:p>
          <a:p>
            <a:pPr lvl="1" eaLnBrk="1" hangingPunct="1"/>
            <a:r>
              <a:rPr lang="en-US" sz="2800" smtClean="0"/>
              <a:t>(Restricted) Task is to find the max probability tree for an input</a:t>
            </a:r>
          </a:p>
          <a:p>
            <a:pPr lvl="1" eaLnBrk="1" hangingPunct="1"/>
            <a:endParaRPr lang="en-US" smtClean="0"/>
          </a:p>
        </p:txBody>
      </p:sp>
      <p:graphicFrame>
        <p:nvGraphicFramePr>
          <p:cNvPr id="589829" name="Object 5"/>
          <p:cNvGraphicFramePr>
            <a:graphicFrameLocks noChangeAspect="1"/>
          </p:cNvGraphicFramePr>
          <p:nvPr/>
        </p:nvGraphicFramePr>
        <p:xfrm>
          <a:off x="1219200" y="4114800"/>
          <a:ext cx="7113588" cy="1106488"/>
        </p:xfrm>
        <a:graphic>
          <a:graphicData uri="http://schemas.openxmlformats.org/presentationml/2006/ole">
            <p:oleObj spid="_x0000_s7170" name="Equation" r:id="rId4" imgW="270504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460B419-BBB9-45D2-A99D-02A28138613E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82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82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10276D-3A58-4D11-B52F-719E08E26BA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Probabilistic CYK Algorithm</a:t>
            </a:r>
            <a:r>
              <a:rPr lang="en-US" b="1" smtClean="0"/>
              <a:t>	</a:t>
            </a:r>
            <a:endParaRPr lang="en-US" b="1" smtClean="0">
              <a:latin typeface="Arial" charset="0"/>
            </a:endParaRPr>
          </a:p>
        </p:txBody>
      </p:sp>
      <p:sp>
        <p:nvSpPr>
          <p:cNvPr id="8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0" smtClean="0"/>
              <a:t>CYK (Cocke-Younger-Kasami) algorithm</a:t>
            </a:r>
          </a:p>
          <a:p>
            <a:pPr lvl="1" eaLnBrk="1" hangingPunct="1"/>
            <a:r>
              <a:rPr lang="en-US" b="0" smtClean="0"/>
              <a:t>A </a:t>
            </a:r>
            <a:r>
              <a:rPr lang="en-US" smtClean="0"/>
              <a:t>bottom-up </a:t>
            </a:r>
            <a:r>
              <a:rPr lang="en-US" b="0" smtClean="0"/>
              <a:t>parser using dynamic programming</a:t>
            </a:r>
          </a:p>
          <a:p>
            <a:pPr lvl="1" eaLnBrk="1" hangingPunct="1"/>
            <a:r>
              <a:rPr lang="en-US" b="0" smtClean="0"/>
              <a:t>Assume the PCFG is in Chomsky normal form (CNF)</a:t>
            </a:r>
            <a:endParaRPr lang="en-US" smtClean="0"/>
          </a:p>
        </p:txBody>
      </p:sp>
      <p:sp>
        <p:nvSpPr>
          <p:cNvPr id="8204" name="Text Box 6"/>
          <p:cNvSpPr txBox="1">
            <a:spLocks noChangeArrowheads="1"/>
          </p:cNvSpPr>
          <p:nvPr/>
        </p:nvSpPr>
        <p:spPr bwMode="auto">
          <a:xfrm>
            <a:off x="7010400" y="3048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Ney, 1991 Collins, 1999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4800" y="2743200"/>
            <a:ext cx="8458200" cy="4114800"/>
            <a:chOff x="192" y="1728"/>
            <a:chExt cx="5328" cy="2592"/>
          </a:xfrm>
        </p:grpSpPr>
        <p:grpSp>
          <p:nvGrpSpPr>
            <p:cNvPr id="8206" name="Group 11"/>
            <p:cNvGrpSpPr>
              <a:grpSpLocks/>
            </p:cNvGrpSpPr>
            <p:nvPr/>
          </p:nvGrpSpPr>
          <p:grpSpPr bwMode="auto">
            <a:xfrm>
              <a:off x="192" y="1728"/>
              <a:ext cx="5328" cy="2592"/>
              <a:chOff x="192" y="1824"/>
              <a:chExt cx="5328" cy="2592"/>
            </a:xfrm>
          </p:grpSpPr>
          <p:sp>
            <p:nvSpPr>
              <p:cNvPr id="8208" name="Rectangle 7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4944" cy="2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2800">
                    <a:latin typeface="Comic Sans MS" pitchFamily="66" charset="0"/>
                  </a:rPr>
                  <a:t>Definitions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en-US" sz="2400" i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25000">
                    <a:solidFill>
                      <a:schemeClr val="accent2"/>
                    </a:solidFill>
                    <a:latin typeface="Comic Sans MS" pitchFamily="66" charset="0"/>
                  </a:rPr>
                  <a:t>1</a:t>
                </a:r>
                <a:r>
                  <a:rPr lang="en-US" sz="2400" i="1">
                    <a:solidFill>
                      <a:schemeClr val="accent2"/>
                    </a:solidFill>
                    <a:latin typeface="Comic Sans MS" pitchFamily="66" charset="0"/>
                  </a:rPr>
                  <a:t>… w</a:t>
                </a:r>
                <a:r>
                  <a:rPr lang="en-US" sz="2400" i="1" baseline="-25000">
                    <a:solidFill>
                      <a:schemeClr val="accent2"/>
                    </a:solidFill>
                    <a:latin typeface="Comic Sans MS" pitchFamily="66" charset="0"/>
                  </a:rPr>
                  <a:t>n</a:t>
                </a:r>
                <a:r>
                  <a:rPr lang="en-US" sz="2400">
                    <a:latin typeface="Comic Sans MS" pitchFamily="66" charset="0"/>
                  </a:rPr>
                  <a:t> an input string composed of </a:t>
                </a:r>
                <a:r>
                  <a:rPr lang="en-US" sz="2400" i="1">
                    <a:latin typeface="Comic Sans MS" pitchFamily="66" charset="0"/>
                  </a:rPr>
                  <a:t>n </a:t>
                </a:r>
                <a:r>
                  <a:rPr lang="en-US" sz="2400">
                    <a:latin typeface="Comic Sans MS" pitchFamily="66" charset="0"/>
                  </a:rPr>
                  <a:t>words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en-US" sz="2400" i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10000">
                    <a:solidFill>
                      <a:schemeClr val="accent2"/>
                    </a:solidFill>
                    <a:latin typeface="Comic Sans MS" pitchFamily="66" charset="0"/>
                  </a:rPr>
                  <a:t>ij</a:t>
                </a:r>
                <a:r>
                  <a:rPr lang="en-US" sz="2400" baseline="-10000">
                    <a:solidFill>
                      <a:schemeClr val="accent2"/>
                    </a:solidFill>
                    <a:latin typeface="Comic Sans MS" pitchFamily="66" charset="0"/>
                  </a:rPr>
                  <a:t> </a:t>
                </a:r>
                <a:r>
                  <a:rPr lang="en-US" sz="2400">
                    <a:latin typeface="Comic Sans MS" pitchFamily="66" charset="0"/>
                  </a:rPr>
                  <a:t>a string of words from word </a:t>
                </a:r>
                <a:r>
                  <a:rPr lang="en-US" sz="2400" i="1">
                    <a:solidFill>
                      <a:schemeClr val="accent2"/>
                    </a:solidFill>
                    <a:latin typeface="Comic Sans MS" pitchFamily="66" charset="0"/>
                  </a:rPr>
                  <a:t>i</a:t>
                </a:r>
                <a:r>
                  <a:rPr lang="en-US" sz="2400">
                    <a:latin typeface="Comic Sans MS" pitchFamily="66" charset="0"/>
                  </a:rPr>
                  <a:t> to word </a:t>
                </a:r>
                <a:r>
                  <a:rPr lang="en-US" sz="2400" i="1">
                    <a:solidFill>
                      <a:schemeClr val="accent2"/>
                    </a:solidFill>
                    <a:latin typeface="Comic Sans MS" pitchFamily="66" charset="0"/>
                  </a:rPr>
                  <a:t>j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en-US" sz="2400">
                    <a:solidFill>
                      <a:schemeClr val="accent2"/>
                    </a:solidFill>
                    <a:latin typeface="Comic Sans MS" pitchFamily="66" charset="0"/>
                  </a:rPr>
                  <a:t>µ[</a:t>
                </a:r>
                <a:r>
                  <a:rPr lang="en-US" sz="2400" i="1">
                    <a:solidFill>
                      <a:schemeClr val="accent2"/>
                    </a:solidFill>
                    <a:latin typeface="Comic Sans MS" pitchFamily="66" charset="0"/>
                  </a:rPr>
                  <a:t>i, j, A</a:t>
                </a:r>
                <a:r>
                  <a:rPr lang="en-US" sz="2400">
                    <a:solidFill>
                      <a:schemeClr val="accent2"/>
                    </a:solidFill>
                    <a:latin typeface="Comic Sans MS" pitchFamily="66" charset="0"/>
                  </a:rPr>
                  <a:t>]</a:t>
                </a:r>
                <a:r>
                  <a:rPr lang="en-US" sz="2400">
                    <a:latin typeface="Comic Sans MS" pitchFamily="66" charset="0"/>
                  </a:rPr>
                  <a:t> : a table entry holds the maximum probability for a constituent with non-terminal </a:t>
                </a:r>
                <a:r>
                  <a:rPr lang="en-US" sz="2400" i="1">
                    <a:solidFill>
                      <a:schemeClr val="accent2"/>
                    </a:solidFill>
                    <a:latin typeface="Comic Sans MS" pitchFamily="66" charset="0"/>
                  </a:rPr>
                  <a:t>A</a:t>
                </a:r>
                <a:r>
                  <a:rPr lang="en-US" sz="2400" i="1">
                    <a:latin typeface="Comic Sans MS" pitchFamily="66" charset="0"/>
                  </a:rPr>
                  <a:t> </a:t>
                </a:r>
                <a:r>
                  <a:rPr lang="en-US" sz="2400">
                    <a:latin typeface="Comic Sans MS" pitchFamily="66" charset="0"/>
                  </a:rPr>
                  <a:t>spanning words </a:t>
                </a:r>
                <a:r>
                  <a:rPr lang="en-US" sz="2400" i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25000">
                    <a:solidFill>
                      <a:schemeClr val="accent2"/>
                    </a:solidFill>
                    <a:latin typeface="Comic Sans MS" pitchFamily="66" charset="0"/>
                  </a:rPr>
                  <a:t>i</a:t>
                </a:r>
                <a:r>
                  <a:rPr lang="en-US" sz="2400" i="1">
                    <a:solidFill>
                      <a:schemeClr val="accent2"/>
                    </a:solidFill>
                    <a:latin typeface="Comic Sans MS" pitchFamily="66" charset="0"/>
                  </a:rPr>
                  <a:t>…w</a:t>
                </a:r>
                <a:r>
                  <a:rPr lang="en-US" sz="2400" i="1" baseline="-10000">
                    <a:solidFill>
                      <a:schemeClr val="accent2"/>
                    </a:solidFill>
                    <a:latin typeface="Comic Sans MS" pitchFamily="66" charset="0"/>
                  </a:rPr>
                  <a:t>j</a:t>
                </a:r>
                <a:r>
                  <a:rPr lang="en-US" sz="2400">
                    <a:latin typeface="Comic Sans MS" pitchFamily="66" charset="0"/>
                  </a:rPr>
                  <a:t> </a:t>
                </a:r>
                <a:r>
                  <a:rPr lang="en-US" sz="2400" i="1">
                    <a:latin typeface="Comic Sans MS" pitchFamily="66" charset="0"/>
                  </a:rPr>
                  <a:t>	</a:t>
                </a:r>
                <a:r>
                  <a:rPr lang="en-US" sz="2400">
                    <a:latin typeface="Arial" charset="0"/>
                  </a:rPr>
                  <a:t>	</a:t>
                </a: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endParaRPr lang="en-US" sz="2800" b="1">
                  <a:latin typeface="Comic Sans MS" pitchFamily="66" charset="0"/>
                </a:endParaRP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endParaRPr lang="en-US" sz="2800" b="1">
                  <a:latin typeface="Comic Sans MS" pitchFamily="66" charset="0"/>
                </a:endParaRP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endParaRPr lang="en-US" sz="2800" b="1">
                  <a:latin typeface="Comic Sans MS" pitchFamily="66" charset="0"/>
                </a:endParaRPr>
              </a:p>
            </p:txBody>
          </p:sp>
          <p:grpSp>
            <p:nvGrpSpPr>
              <p:cNvPr id="8209" name="Group 10"/>
              <p:cNvGrpSpPr>
                <a:grpSpLocks/>
              </p:cNvGrpSpPr>
              <p:nvPr/>
            </p:nvGrpSpPr>
            <p:grpSpPr bwMode="auto">
              <a:xfrm>
                <a:off x="3456" y="3216"/>
                <a:ext cx="2064" cy="1200"/>
                <a:chOff x="432" y="240"/>
                <a:chExt cx="2544" cy="1194"/>
              </a:xfrm>
            </p:grpSpPr>
            <p:pic>
              <p:nvPicPr>
                <p:cNvPr id="8210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2" y="240"/>
                  <a:ext cx="2520" cy="1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11" name="Rectangle 9"/>
                <p:cNvSpPr>
                  <a:spLocks noChangeArrowheads="1"/>
                </p:cNvSpPr>
                <p:nvPr/>
              </p:nvSpPr>
              <p:spPr bwMode="auto">
                <a:xfrm>
                  <a:off x="2304" y="240"/>
                  <a:ext cx="672" cy="38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207" name="Text Box 12"/>
            <p:cNvSpPr txBox="1">
              <a:spLocks noChangeArrowheads="1"/>
            </p:cNvSpPr>
            <p:nvPr/>
          </p:nvSpPr>
          <p:spPr bwMode="auto">
            <a:xfrm>
              <a:off x="4272" y="3216"/>
              <a:ext cx="48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omic Sans MS" pitchFamily="66" charset="0"/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41DEBDB-611C-4DC8-8DAD-10E278E55F55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922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9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41B908-04CF-46BE-98BD-ADB2A33E68F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2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CYK: Base Case</a:t>
            </a:r>
            <a:endParaRPr lang="en-US" smtClean="0">
              <a:latin typeface="Arial" charset="0"/>
            </a:endParaRPr>
          </a:p>
        </p:txBody>
      </p:sp>
      <p:sp>
        <p:nvSpPr>
          <p:cNvPr id="9230" name="Rectangle 6"/>
          <p:cNvSpPr>
            <a:spLocks noChangeArrowheads="1"/>
          </p:cNvSpPr>
          <p:nvPr/>
        </p:nvSpPr>
        <p:spPr bwMode="auto">
          <a:xfrm>
            <a:off x="228600" y="838200"/>
            <a:ext cx="8915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Comic Sans MS" pitchFamily="66" charset="0"/>
              </a:rPr>
              <a:t>Fill out the table entries by induction: </a:t>
            </a:r>
            <a:r>
              <a:rPr lang="en-US" sz="2800" b="1">
                <a:latin typeface="Comic Sans MS" pitchFamily="66" charset="0"/>
              </a:rPr>
              <a:t>Base case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>
                <a:latin typeface="Comic Sans MS" pitchFamily="66" charset="0"/>
              </a:rPr>
              <a:t>Consider the input </a:t>
            </a: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strings of length one</a:t>
            </a:r>
            <a:r>
              <a:rPr lang="en-US" sz="2400">
                <a:latin typeface="Comic Sans MS" pitchFamily="66" charset="0"/>
              </a:rPr>
              <a:t> (i.e., each individual word w</a:t>
            </a:r>
            <a:r>
              <a:rPr lang="en-US" sz="2400" baseline="-10000">
                <a:latin typeface="Comic Sans MS" pitchFamily="66" charset="0"/>
              </a:rPr>
              <a:t>i</a:t>
            </a:r>
            <a:r>
              <a:rPr lang="en-US" sz="2400">
                <a:latin typeface="Comic Sans MS" pitchFamily="66" charset="0"/>
              </a:rPr>
              <a:t>) P(A </a:t>
            </a:r>
            <a:r>
              <a:rPr lang="en-US" sz="2800" b="1"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400">
                <a:latin typeface="Comic Sans MS" pitchFamily="66" charset="0"/>
              </a:rPr>
              <a:t>w</a:t>
            </a:r>
            <a:r>
              <a:rPr lang="en-US" sz="2400" i="1" baseline="-10000">
                <a:latin typeface="Comic Sans MS" pitchFamily="66" charset="0"/>
              </a:rPr>
              <a:t>i</a:t>
            </a:r>
            <a:r>
              <a:rPr lang="en-US" sz="2400">
                <a:latin typeface="Comic Sans MS" pitchFamily="66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>
                <a:latin typeface="Comic Sans MS" pitchFamily="66" charset="0"/>
              </a:rPr>
              <a:t>Since the grammar is in CNF: A </a:t>
            </a:r>
            <a:r>
              <a:rPr lang="en-US" sz="2400" baseline="16000">
                <a:latin typeface="Comic Sans MS" pitchFamily="66" charset="0"/>
              </a:rPr>
              <a:t>*</a:t>
            </a:r>
            <a:r>
              <a:rPr lang="en-US" sz="2800" b="1">
                <a:latin typeface="Comic Sans MS" pitchFamily="66" charset="0"/>
                <a:sym typeface="Symbol" pitchFamily="18" charset="2"/>
              </a:rPr>
              <a:t> </a:t>
            </a:r>
            <a:r>
              <a:rPr lang="en-US" sz="2400">
                <a:latin typeface="Comic Sans MS" pitchFamily="66" charset="0"/>
              </a:rPr>
              <a:t>w</a:t>
            </a:r>
            <a:r>
              <a:rPr lang="en-US" sz="2400" i="1" baseline="-10000">
                <a:latin typeface="Comic Sans MS" pitchFamily="66" charset="0"/>
              </a:rPr>
              <a:t>i</a:t>
            </a:r>
            <a:r>
              <a:rPr lang="en-US" sz="2400">
                <a:latin typeface="Comic Sans MS" pitchFamily="66" charset="0"/>
              </a:rPr>
              <a:t> iff A </a:t>
            </a:r>
            <a:r>
              <a:rPr lang="en-US" sz="2800" b="1"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400">
                <a:latin typeface="Comic Sans MS" pitchFamily="66" charset="0"/>
              </a:rPr>
              <a:t>w</a:t>
            </a:r>
            <a:r>
              <a:rPr lang="en-US" sz="2400" i="1" baseline="-10000">
                <a:latin typeface="Comic Sans MS" pitchFamily="66" charset="0"/>
              </a:rPr>
              <a:t>i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>
                <a:latin typeface="Comic Sans MS" pitchFamily="66" charset="0"/>
              </a:rPr>
              <a:t>So µ[</a:t>
            </a:r>
            <a:r>
              <a:rPr lang="en-US" sz="2400" i="1">
                <a:latin typeface="Comic Sans MS" pitchFamily="66" charset="0"/>
              </a:rPr>
              <a:t>i, i, A</a:t>
            </a:r>
            <a:r>
              <a:rPr lang="en-US" sz="2400">
                <a:latin typeface="Comic Sans MS" pitchFamily="66" charset="0"/>
              </a:rPr>
              <a:t>] = P(A </a:t>
            </a:r>
            <a:r>
              <a:rPr lang="en-US" sz="2800" b="1"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400">
                <a:latin typeface="Comic Sans MS" pitchFamily="66" charset="0"/>
              </a:rPr>
              <a:t>w</a:t>
            </a:r>
            <a:r>
              <a:rPr lang="en-US" sz="2400" i="1" baseline="-10000">
                <a:latin typeface="Comic Sans MS" pitchFamily="66" charset="0"/>
              </a:rPr>
              <a:t>i</a:t>
            </a:r>
            <a:r>
              <a:rPr lang="en-US" sz="2400">
                <a:latin typeface="Comic Sans MS" pitchFamily="66" charset="0"/>
              </a:rPr>
              <a:t>)</a:t>
            </a:r>
          </a:p>
        </p:txBody>
      </p:sp>
      <p:sp>
        <p:nvSpPr>
          <p:cNvPr id="676872" name="Rectangle 8"/>
          <p:cNvSpPr>
            <a:spLocks noChangeArrowheads="1"/>
          </p:cNvSpPr>
          <p:nvPr/>
        </p:nvSpPr>
        <p:spPr bwMode="auto">
          <a:xfrm>
            <a:off x="228600" y="32766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“Can</a:t>
            </a:r>
            <a:r>
              <a:rPr lang="en-US" sz="2400" baseline="-26000">
                <a:latin typeface="Comic Sans MS" pitchFamily="66" charset="0"/>
              </a:rPr>
              <a:t>1</a:t>
            </a:r>
            <a:r>
              <a:rPr lang="en-US" sz="2400" b="1">
                <a:latin typeface="Comic Sans MS" pitchFamily="66" charset="0"/>
              </a:rPr>
              <a:t> you</a:t>
            </a:r>
            <a:r>
              <a:rPr lang="en-US" sz="2400" baseline="-26000">
                <a:latin typeface="Comic Sans MS" pitchFamily="66" charset="0"/>
              </a:rPr>
              <a:t>2</a:t>
            </a:r>
            <a:r>
              <a:rPr lang="en-US" sz="2400" b="1">
                <a:latin typeface="Comic Sans MS" pitchFamily="66" charset="0"/>
              </a:rPr>
              <a:t> book</a:t>
            </a:r>
            <a:r>
              <a:rPr lang="en-US" sz="2400" baseline="-26000">
                <a:latin typeface="Comic Sans MS" pitchFamily="66" charset="0"/>
              </a:rPr>
              <a:t>3</a:t>
            </a:r>
            <a:r>
              <a:rPr lang="en-US" sz="2400" b="1">
                <a:latin typeface="Comic Sans MS" pitchFamily="66" charset="0"/>
              </a:rPr>
              <a:t> TWA</a:t>
            </a:r>
            <a:r>
              <a:rPr lang="en-US" sz="2400" baseline="-26000">
                <a:latin typeface="Comic Sans MS" pitchFamily="66" charset="0"/>
              </a:rPr>
              <a:t>4</a:t>
            </a:r>
            <a:r>
              <a:rPr lang="en-US" sz="2400" b="1">
                <a:latin typeface="Comic Sans MS" pitchFamily="66" charset="0"/>
              </a:rPr>
              <a:t> flights</a:t>
            </a:r>
            <a:r>
              <a:rPr lang="en-US" sz="2400" baseline="-26000">
                <a:latin typeface="Comic Sans MS" pitchFamily="66" charset="0"/>
              </a:rPr>
              <a:t>5</a:t>
            </a:r>
            <a:r>
              <a:rPr lang="en-US" sz="2400" b="1">
                <a:latin typeface="Comic Sans MS" pitchFamily="66" charset="0"/>
              </a:rPr>
              <a:t> ?”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57200" y="3733800"/>
            <a:ext cx="4267200" cy="2971800"/>
            <a:chOff x="288" y="2352"/>
            <a:chExt cx="2688" cy="1872"/>
          </a:xfrm>
        </p:grpSpPr>
        <p:sp>
          <p:nvSpPr>
            <p:cNvPr id="9242" name="Rectangle 11"/>
            <p:cNvSpPr>
              <a:spLocks noChangeArrowheads="1"/>
            </p:cNvSpPr>
            <p:nvPr/>
          </p:nvSpPr>
          <p:spPr bwMode="auto">
            <a:xfrm>
              <a:off x="624" y="2544"/>
              <a:ext cx="1776" cy="1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Rectangle 13"/>
            <p:cNvSpPr>
              <a:spLocks noChangeArrowheads="1"/>
            </p:cNvSpPr>
            <p:nvPr/>
          </p:nvSpPr>
          <p:spPr bwMode="auto">
            <a:xfrm>
              <a:off x="2352" y="2352"/>
              <a:ext cx="6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Aux</a:t>
              </a:r>
            </a:p>
          </p:txBody>
        </p:sp>
        <p:sp>
          <p:nvSpPr>
            <p:cNvPr id="9244" name="Line 15"/>
            <p:cNvSpPr>
              <a:spLocks noChangeShapeType="1"/>
            </p:cNvSpPr>
            <p:nvPr/>
          </p:nvSpPr>
          <p:spPr bwMode="auto">
            <a:xfrm>
              <a:off x="1008" y="2544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Line 18"/>
            <p:cNvSpPr>
              <a:spLocks noChangeShapeType="1"/>
            </p:cNvSpPr>
            <p:nvPr/>
          </p:nvSpPr>
          <p:spPr bwMode="auto">
            <a:xfrm>
              <a:off x="624" y="2928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Rectangle 22"/>
            <p:cNvSpPr>
              <a:spLocks noChangeArrowheads="1"/>
            </p:cNvSpPr>
            <p:nvPr/>
          </p:nvSpPr>
          <p:spPr bwMode="auto">
            <a:xfrm>
              <a:off x="288" y="2592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1</a:t>
              </a:r>
            </a:p>
          </p:txBody>
        </p:sp>
        <p:sp>
          <p:nvSpPr>
            <p:cNvPr id="9247" name="Rectangle 23"/>
            <p:cNvSpPr>
              <a:spLocks noChangeArrowheads="1"/>
            </p:cNvSpPr>
            <p:nvPr/>
          </p:nvSpPr>
          <p:spPr bwMode="auto">
            <a:xfrm>
              <a:off x="768" y="3888"/>
              <a:ext cx="288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1</a:t>
              </a:r>
            </a:p>
          </p:txBody>
        </p:sp>
        <p:sp>
          <p:nvSpPr>
            <p:cNvPr id="9248" name="Rectangle 24"/>
            <p:cNvSpPr>
              <a:spLocks noChangeArrowheads="1"/>
            </p:cNvSpPr>
            <p:nvPr/>
          </p:nvSpPr>
          <p:spPr bwMode="auto">
            <a:xfrm>
              <a:off x="672" y="2592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.4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800600" y="3733800"/>
            <a:ext cx="3505200" cy="3124200"/>
            <a:chOff x="3024" y="2352"/>
            <a:chExt cx="2208" cy="1968"/>
          </a:xfrm>
        </p:grpSpPr>
        <p:sp>
          <p:nvSpPr>
            <p:cNvPr id="9235" name="Rectangle 12"/>
            <p:cNvSpPr>
              <a:spLocks noChangeArrowheads="1"/>
            </p:cNvSpPr>
            <p:nvPr/>
          </p:nvSpPr>
          <p:spPr bwMode="auto">
            <a:xfrm>
              <a:off x="3024" y="2592"/>
              <a:ext cx="1680" cy="1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Rectangle 14"/>
            <p:cNvSpPr>
              <a:spLocks noChangeArrowheads="1"/>
            </p:cNvSpPr>
            <p:nvPr/>
          </p:nvSpPr>
          <p:spPr bwMode="auto">
            <a:xfrm>
              <a:off x="4560" y="2352"/>
              <a:ext cx="67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Noun</a:t>
              </a:r>
            </a:p>
          </p:txBody>
        </p:sp>
        <p:sp>
          <p:nvSpPr>
            <p:cNvPr id="9237" name="Line 16"/>
            <p:cNvSpPr>
              <a:spLocks noChangeShapeType="1"/>
            </p:cNvSpPr>
            <p:nvPr/>
          </p:nvSpPr>
          <p:spPr bwMode="auto">
            <a:xfrm>
              <a:off x="4368" y="2592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Line 19"/>
            <p:cNvSpPr>
              <a:spLocks noChangeShapeType="1"/>
            </p:cNvSpPr>
            <p:nvPr/>
          </p:nvSpPr>
          <p:spPr bwMode="auto">
            <a:xfrm>
              <a:off x="3024" y="3648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Rectangle 20"/>
            <p:cNvSpPr>
              <a:spLocks noChangeArrowheads="1"/>
            </p:cNvSpPr>
            <p:nvPr/>
          </p:nvSpPr>
          <p:spPr bwMode="auto">
            <a:xfrm>
              <a:off x="4416" y="3984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  <p:sp>
          <p:nvSpPr>
            <p:cNvPr id="9240" name="Rectangle 21"/>
            <p:cNvSpPr>
              <a:spLocks noChangeArrowheads="1"/>
            </p:cNvSpPr>
            <p:nvPr/>
          </p:nvSpPr>
          <p:spPr bwMode="auto">
            <a:xfrm>
              <a:off x="4752" y="3648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  <p:sp>
          <p:nvSpPr>
            <p:cNvPr id="9241" name="Rectangle 25"/>
            <p:cNvSpPr>
              <a:spLocks noChangeArrowheads="1"/>
            </p:cNvSpPr>
            <p:nvPr/>
          </p:nvSpPr>
          <p:spPr bwMode="auto">
            <a:xfrm>
              <a:off x="4368" y="364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.5</a:t>
              </a:r>
            </a:p>
          </p:txBody>
        </p:sp>
      </p:grpSp>
      <p:sp>
        <p:nvSpPr>
          <p:cNvPr id="676890" name="Rectangle 26"/>
          <p:cNvSpPr>
            <a:spLocks noChangeArrowheads="1"/>
          </p:cNvSpPr>
          <p:nvPr/>
        </p:nvSpPr>
        <p:spPr bwMode="auto">
          <a:xfrm>
            <a:off x="7620000" y="4724400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72" grpId="0" autoUpdateAnimBg="0"/>
      <p:bldP spid="67689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DD07272-D280-44B6-98BD-96E9A66584BD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1024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10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DACE99-855C-4217-8EC5-9C0BEB1CBCE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2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CYK: Recursive Case</a:t>
            </a:r>
            <a:endParaRPr lang="en-US" smtClean="0">
              <a:latin typeface="Arial" charset="0"/>
            </a:endParaRPr>
          </a:p>
        </p:txBody>
      </p:sp>
      <p:sp>
        <p:nvSpPr>
          <p:cNvPr id="10252" name="Rectangle 4"/>
          <p:cNvSpPr>
            <a:spLocks noChangeArrowheads="1"/>
          </p:cNvSpPr>
          <p:nvPr/>
        </p:nvSpPr>
        <p:spPr bwMode="auto">
          <a:xfrm>
            <a:off x="0" y="1066800"/>
            <a:ext cx="8763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Recursive case </a:t>
            </a:r>
          </a:p>
          <a:p>
            <a:pPr marL="742950" lvl="1" indent="-285750">
              <a:buFontTx/>
              <a:buChar char="–"/>
            </a:pPr>
            <a:r>
              <a:rPr lang="en-US" sz="2800" dirty="0">
                <a:latin typeface="Comic Sans MS" pitchFamily="66" charset="0"/>
              </a:rPr>
              <a:t>For strings of words of length </a:t>
            </a:r>
            <a:r>
              <a:rPr lang="en-US" sz="2800" dirty="0" smtClean="0">
                <a:latin typeface="Comic Sans MS" pitchFamily="66" charset="0"/>
              </a:rPr>
              <a:t>= 2,</a:t>
            </a:r>
            <a:endParaRPr lang="en-US" sz="2800" dirty="0">
              <a:latin typeface="Comic Sans MS" pitchFamily="66" charset="0"/>
            </a:endParaRPr>
          </a:p>
          <a:p>
            <a:pPr marL="742950" lvl="1" indent="-285750"/>
            <a:r>
              <a:rPr lang="en-US" sz="2800" dirty="0">
                <a:latin typeface="Comic Sans MS" pitchFamily="66" charset="0"/>
              </a:rPr>
              <a:t> A </a:t>
            </a:r>
            <a:r>
              <a:rPr lang="en-US" sz="2800" baseline="16000" dirty="0">
                <a:latin typeface="Comic Sans MS" pitchFamily="66" charset="0"/>
              </a:rPr>
              <a:t>*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 </a:t>
            </a:r>
            <a:r>
              <a:rPr lang="en-US" sz="2800" dirty="0" err="1">
                <a:latin typeface="Comic Sans MS" pitchFamily="66" charset="0"/>
              </a:rPr>
              <a:t>w</a:t>
            </a:r>
            <a:r>
              <a:rPr lang="en-US" sz="2800" i="1" baseline="-10000" dirty="0" err="1">
                <a:latin typeface="Comic Sans MS" pitchFamily="66" charset="0"/>
              </a:rPr>
              <a:t>ij</a:t>
            </a:r>
            <a:r>
              <a:rPr lang="en-US" sz="2800" baseline="-10000" dirty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iff</a:t>
            </a:r>
            <a:r>
              <a:rPr lang="en-US" sz="2800" dirty="0">
                <a:latin typeface="Comic Sans MS" pitchFamily="66" charset="0"/>
              </a:rPr>
              <a:t> there is at least one rule A 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800" dirty="0">
                <a:latin typeface="Comic Sans MS" pitchFamily="66" charset="0"/>
              </a:rPr>
              <a:t>BC</a:t>
            </a:r>
          </a:p>
          <a:p>
            <a:pPr marL="742950" lvl="1" indent="-285750"/>
            <a:r>
              <a:rPr lang="en-US" sz="2800" dirty="0">
                <a:latin typeface="Comic Sans MS" pitchFamily="66" charset="0"/>
              </a:rPr>
              <a:t>where 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B derives the first </a:t>
            </a:r>
            <a:r>
              <a:rPr lang="en-US" sz="2800" i="1" dirty="0">
                <a:solidFill>
                  <a:srgbClr val="00B050"/>
                </a:solidFill>
                <a:latin typeface="Comic Sans MS" pitchFamily="66" charset="0"/>
              </a:rPr>
              <a:t>k 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words (between </a:t>
            </a:r>
            <a:r>
              <a:rPr lang="en-US" sz="2800" dirty="0" err="1">
                <a:solidFill>
                  <a:srgbClr val="00B050"/>
                </a:solidFill>
                <a:latin typeface="Comic Sans MS" pitchFamily="66" charset="0"/>
              </a:rPr>
              <a:t>i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 and </a:t>
            </a:r>
            <a:r>
              <a:rPr lang="en-US" sz="2800" i="1" dirty="0">
                <a:solidFill>
                  <a:srgbClr val="00B050"/>
                </a:solidFill>
                <a:latin typeface="Comic Sans MS" pitchFamily="66" charset="0"/>
              </a:rPr>
              <a:t>i-1 +k )</a:t>
            </a:r>
            <a:r>
              <a:rPr lang="en-US" sz="2800" i="1" dirty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and </a:t>
            </a:r>
            <a:r>
              <a:rPr lang="en-US" sz="2800" dirty="0">
                <a:solidFill>
                  <a:srgbClr val="66CCFF"/>
                </a:solidFill>
                <a:latin typeface="Comic Sans MS" pitchFamily="66" charset="0"/>
              </a:rPr>
              <a:t>C derives the remaining ones (between </a:t>
            </a:r>
            <a:r>
              <a:rPr lang="en-US" sz="2800" dirty="0" err="1">
                <a:solidFill>
                  <a:srgbClr val="66CCFF"/>
                </a:solidFill>
                <a:latin typeface="Comic Sans MS" pitchFamily="66" charset="0"/>
              </a:rPr>
              <a:t>i+k</a:t>
            </a:r>
            <a:r>
              <a:rPr lang="en-US" sz="2800" dirty="0">
                <a:solidFill>
                  <a:srgbClr val="66CCFF"/>
                </a:solidFill>
                <a:latin typeface="Comic Sans MS" pitchFamily="66" charset="0"/>
              </a:rPr>
              <a:t> and  </a:t>
            </a:r>
            <a:r>
              <a:rPr lang="en-US" sz="2800" i="1" dirty="0">
                <a:solidFill>
                  <a:srgbClr val="66CCFF"/>
                </a:solidFill>
                <a:latin typeface="Comic Sans MS" pitchFamily="66" charset="0"/>
              </a:rPr>
              <a:t>j)</a:t>
            </a:r>
            <a:endParaRPr lang="en-US" sz="2800" dirty="0">
              <a:solidFill>
                <a:srgbClr val="66CCFF"/>
              </a:solidFill>
              <a:latin typeface="Comic Sans MS" pitchFamily="66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3810000"/>
            <a:ext cx="8229600" cy="2286000"/>
            <a:chOff x="0" y="2256"/>
            <a:chExt cx="5184" cy="1440"/>
          </a:xfrm>
        </p:grpSpPr>
        <p:sp>
          <p:nvSpPr>
            <p:cNvPr id="10266" name="Rectangle 5"/>
            <p:cNvSpPr>
              <a:spLocks noChangeArrowheads="1"/>
            </p:cNvSpPr>
            <p:nvPr/>
          </p:nvSpPr>
          <p:spPr bwMode="auto">
            <a:xfrm>
              <a:off x="0" y="2256"/>
              <a:ext cx="336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400">
                  <a:latin typeface="Comic Sans MS" pitchFamily="66" charset="0"/>
                </a:rPr>
                <a:t>µ</a:t>
              </a:r>
              <a:r>
                <a:rPr lang="en-US" sz="2800">
                  <a:latin typeface="Comic Sans MS" pitchFamily="66" charset="0"/>
                </a:rPr>
                <a:t>[</a:t>
              </a:r>
              <a:r>
                <a:rPr lang="en-US" sz="2800" i="1">
                  <a:latin typeface="Comic Sans MS" pitchFamily="66" charset="0"/>
                </a:rPr>
                <a:t>i, j, A</a:t>
              </a:r>
              <a:r>
                <a:rPr lang="en-US" sz="2800">
                  <a:latin typeface="Comic Sans MS" pitchFamily="66" charset="0"/>
                </a:rPr>
                <a:t>] = </a:t>
              </a:r>
              <a:r>
                <a:rPr lang="en-US" sz="2400">
                  <a:solidFill>
                    <a:srgbClr val="00B050"/>
                  </a:solidFill>
                  <a:latin typeface="Comic Sans MS" pitchFamily="66" charset="0"/>
                </a:rPr>
                <a:t>µ</a:t>
              </a:r>
              <a:r>
                <a:rPr lang="en-US" sz="2800">
                  <a:solidFill>
                    <a:srgbClr val="00B050"/>
                  </a:solidFill>
                  <a:latin typeface="Comic Sans MS" pitchFamily="66" charset="0"/>
                </a:rPr>
                <a:t> [</a:t>
              </a:r>
              <a:r>
                <a:rPr lang="en-US" sz="2800" i="1">
                  <a:solidFill>
                    <a:srgbClr val="00B050"/>
                  </a:solidFill>
                  <a:latin typeface="Comic Sans MS" pitchFamily="66" charset="0"/>
                </a:rPr>
                <a:t>i, i-1 +k, </a:t>
              </a:r>
              <a:r>
                <a:rPr lang="en-US" sz="2800" b="1">
                  <a:solidFill>
                    <a:srgbClr val="00B050"/>
                  </a:solidFill>
                  <a:latin typeface="Comic Sans MS" pitchFamily="66" charset="0"/>
                </a:rPr>
                <a:t>B</a:t>
              </a:r>
              <a:r>
                <a:rPr lang="en-US" sz="2800">
                  <a:solidFill>
                    <a:srgbClr val="00B050"/>
                  </a:solidFill>
                  <a:latin typeface="Comic Sans MS" pitchFamily="66" charset="0"/>
                </a:rPr>
                <a:t>] </a:t>
              </a:r>
              <a:r>
                <a:rPr lang="en-US" sz="2800" baseline="-2000">
                  <a:latin typeface="Comic Sans MS" pitchFamily="66" charset="0"/>
                </a:rPr>
                <a:t>*</a:t>
              </a:r>
              <a:r>
                <a:rPr lang="en-US" sz="2800">
                  <a:latin typeface="Comic Sans MS" pitchFamily="66" charset="0"/>
                </a:rPr>
                <a:t> 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2800">
                  <a:latin typeface="Comic Sans MS" pitchFamily="66" charset="0"/>
                </a:rPr>
                <a:t>			      </a:t>
              </a:r>
              <a:r>
                <a:rPr lang="en-US" sz="2400">
                  <a:solidFill>
                    <a:srgbClr val="66CCFF"/>
                  </a:solidFill>
                  <a:latin typeface="Comic Sans MS" pitchFamily="66" charset="0"/>
                </a:rPr>
                <a:t>µ</a:t>
              </a:r>
              <a:r>
                <a:rPr lang="en-US" sz="2800">
                  <a:solidFill>
                    <a:srgbClr val="66CCFF"/>
                  </a:solidFill>
                  <a:latin typeface="Comic Sans MS" pitchFamily="66" charset="0"/>
                </a:rPr>
                <a:t> [</a:t>
              </a:r>
              <a:r>
                <a:rPr lang="en-US" sz="2800" i="1">
                  <a:solidFill>
                    <a:srgbClr val="66CCFF"/>
                  </a:solidFill>
                  <a:latin typeface="Comic Sans MS" pitchFamily="66" charset="0"/>
                </a:rPr>
                <a:t>i+k, j, </a:t>
              </a:r>
              <a:r>
                <a:rPr lang="en-US" sz="2800" b="1">
                  <a:solidFill>
                    <a:srgbClr val="66CCFF"/>
                  </a:solidFill>
                  <a:latin typeface="Comic Sans MS" pitchFamily="66" charset="0"/>
                </a:rPr>
                <a:t>C</a:t>
              </a:r>
              <a:r>
                <a:rPr lang="en-US" sz="2800" b="1" i="1">
                  <a:solidFill>
                    <a:srgbClr val="66CCFF"/>
                  </a:solidFill>
                  <a:latin typeface="Comic Sans MS" pitchFamily="66" charset="0"/>
                </a:rPr>
                <a:t> </a:t>
              </a:r>
              <a:r>
                <a:rPr lang="en-US" sz="2800">
                  <a:solidFill>
                    <a:srgbClr val="66CCFF"/>
                  </a:solidFill>
                  <a:latin typeface="Comic Sans MS" pitchFamily="66" charset="0"/>
                </a:rPr>
                <a:t>] </a:t>
              </a:r>
              <a:r>
                <a:rPr lang="en-US" sz="2800" baseline="-2000">
                  <a:latin typeface="Comic Sans MS" pitchFamily="66" charset="0"/>
                </a:rPr>
                <a:t>*</a:t>
              </a:r>
              <a:r>
                <a:rPr lang="en-US" sz="2800">
                  <a:latin typeface="Comic Sans MS" pitchFamily="66" charset="0"/>
                </a:rPr>
                <a:t> 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2800">
                  <a:latin typeface="Comic Sans MS" pitchFamily="66" charset="0"/>
                </a:rPr>
                <a:t>			      P(A </a:t>
              </a:r>
              <a:r>
                <a:rPr lang="en-US" sz="2800" b="1">
                  <a:latin typeface="Comic Sans MS" pitchFamily="66" charset="0"/>
                  <a:sym typeface="Symbol" pitchFamily="18" charset="2"/>
                </a:rPr>
                <a:t> </a:t>
              </a:r>
              <a:r>
                <a:rPr lang="en-US" sz="2800">
                  <a:latin typeface="Comic Sans MS" pitchFamily="66" charset="0"/>
                </a:rPr>
                <a:t>BC)</a:t>
              </a:r>
            </a:p>
          </p:txBody>
        </p:sp>
        <p:sp>
          <p:nvSpPr>
            <p:cNvPr id="10267" name="Rectangle 7"/>
            <p:cNvSpPr>
              <a:spLocks noChangeArrowheads="1"/>
            </p:cNvSpPr>
            <p:nvPr/>
          </p:nvSpPr>
          <p:spPr bwMode="auto">
            <a:xfrm>
              <a:off x="0" y="3264"/>
              <a:ext cx="518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>
                  <a:solidFill>
                    <a:srgbClr val="000000"/>
                  </a:solidFill>
                  <a:latin typeface="Comic Sans MS" pitchFamily="66" charset="0"/>
                </a:rPr>
                <a:t>(for each non-terminal)Choose the max among all possibilities</a:t>
              </a:r>
              <a:endParaRPr lang="en-US" sz="2400">
                <a:latin typeface="Comic Sans MS" pitchFamily="66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410200" y="3048000"/>
            <a:ext cx="3451225" cy="2166938"/>
            <a:chOff x="3408" y="1920"/>
            <a:chExt cx="2174" cy="1365"/>
          </a:xfrm>
        </p:grpSpPr>
        <p:sp>
          <p:nvSpPr>
            <p:cNvPr id="10255" name="Text Box 9"/>
            <p:cNvSpPr txBox="1">
              <a:spLocks noChangeArrowheads="1"/>
            </p:cNvSpPr>
            <p:nvPr/>
          </p:nvSpPr>
          <p:spPr bwMode="auto">
            <a:xfrm>
              <a:off x="4224" y="1920"/>
              <a:ext cx="30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accent2"/>
                  </a:solidFill>
                  <a:latin typeface="Comic Sans MS" pitchFamily="66" charset="0"/>
                </a:rPr>
                <a:t>A</a:t>
              </a:r>
              <a:endParaRPr lang="en-US" sz="3200"/>
            </a:p>
          </p:txBody>
        </p:sp>
        <p:sp>
          <p:nvSpPr>
            <p:cNvPr id="10256" name="Text Box 10"/>
            <p:cNvSpPr txBox="1">
              <a:spLocks noChangeArrowheads="1"/>
            </p:cNvSpPr>
            <p:nvPr/>
          </p:nvSpPr>
          <p:spPr bwMode="auto">
            <a:xfrm>
              <a:off x="4848" y="2352"/>
              <a:ext cx="27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66CCFF"/>
                  </a:solidFill>
                  <a:latin typeface="Comic Sans MS" pitchFamily="66" charset="0"/>
                </a:rPr>
                <a:t>C</a:t>
              </a:r>
              <a:endParaRPr lang="en-US" sz="3200">
                <a:solidFill>
                  <a:srgbClr val="66CCFF"/>
                </a:solidFill>
              </a:endParaRPr>
            </a:p>
          </p:txBody>
        </p:sp>
        <p:sp>
          <p:nvSpPr>
            <p:cNvPr id="10257" name="Text Box 11"/>
            <p:cNvSpPr txBox="1">
              <a:spLocks noChangeArrowheads="1"/>
            </p:cNvSpPr>
            <p:nvPr/>
          </p:nvSpPr>
          <p:spPr bwMode="auto">
            <a:xfrm>
              <a:off x="3744" y="2352"/>
              <a:ext cx="27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B050"/>
                  </a:solidFill>
                  <a:latin typeface="Comic Sans MS" pitchFamily="66" charset="0"/>
                </a:rPr>
                <a:t>B</a:t>
              </a:r>
              <a:endParaRPr lang="en-US" sz="3200">
                <a:solidFill>
                  <a:srgbClr val="00B050"/>
                </a:solidFill>
              </a:endParaRPr>
            </a:p>
          </p:txBody>
        </p:sp>
        <p:sp>
          <p:nvSpPr>
            <p:cNvPr id="10258" name="Text Box 12"/>
            <p:cNvSpPr txBox="1">
              <a:spLocks noChangeArrowheads="1"/>
            </p:cNvSpPr>
            <p:nvPr/>
          </p:nvSpPr>
          <p:spPr bwMode="auto">
            <a:xfrm>
              <a:off x="3408" y="2958"/>
              <a:ext cx="17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B050"/>
                  </a:solidFill>
                  <a:latin typeface="Comic Sans MS" pitchFamily="66" charset="0"/>
                </a:rPr>
                <a:t>i</a:t>
              </a:r>
              <a:endParaRPr lang="en-US" sz="2800">
                <a:solidFill>
                  <a:srgbClr val="00B050"/>
                </a:solidFill>
              </a:endParaRPr>
            </a:p>
          </p:txBody>
        </p:sp>
        <p:sp>
          <p:nvSpPr>
            <p:cNvPr id="10259" name="Text Box 13"/>
            <p:cNvSpPr txBox="1">
              <a:spLocks noChangeArrowheads="1"/>
            </p:cNvSpPr>
            <p:nvPr/>
          </p:nvSpPr>
          <p:spPr bwMode="auto">
            <a:xfrm>
              <a:off x="3888" y="2958"/>
              <a:ext cx="60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B050"/>
                  </a:solidFill>
                  <a:latin typeface="Comic Sans MS" pitchFamily="66" charset="0"/>
                </a:rPr>
                <a:t>i-1+k</a:t>
              </a:r>
              <a:endParaRPr lang="en-US" sz="2800">
                <a:solidFill>
                  <a:srgbClr val="00B050"/>
                </a:solidFill>
              </a:endParaRPr>
            </a:p>
          </p:txBody>
        </p:sp>
        <p:sp>
          <p:nvSpPr>
            <p:cNvPr id="10260" name="Text Box 14"/>
            <p:cNvSpPr txBox="1">
              <a:spLocks noChangeArrowheads="1"/>
            </p:cNvSpPr>
            <p:nvPr/>
          </p:nvSpPr>
          <p:spPr bwMode="auto">
            <a:xfrm>
              <a:off x="4704" y="2958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66CCFF"/>
                  </a:solidFill>
                  <a:latin typeface="Comic Sans MS" pitchFamily="66" charset="0"/>
                </a:rPr>
                <a:t>i+k</a:t>
              </a:r>
              <a:endParaRPr lang="en-US" sz="2800">
                <a:solidFill>
                  <a:srgbClr val="66CCFF"/>
                </a:solidFill>
              </a:endParaRPr>
            </a:p>
          </p:txBody>
        </p:sp>
        <p:sp>
          <p:nvSpPr>
            <p:cNvPr id="10261" name="Text Box 15"/>
            <p:cNvSpPr txBox="1">
              <a:spLocks noChangeArrowheads="1"/>
            </p:cNvSpPr>
            <p:nvPr/>
          </p:nvSpPr>
          <p:spPr bwMode="auto">
            <a:xfrm>
              <a:off x="5376" y="2958"/>
              <a:ext cx="20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66CCFF"/>
                  </a:solidFill>
                  <a:latin typeface="Comic Sans MS" pitchFamily="66" charset="0"/>
                </a:rPr>
                <a:t>j</a:t>
              </a:r>
              <a:endParaRPr lang="en-US" sz="2800">
                <a:solidFill>
                  <a:srgbClr val="66CCFF"/>
                </a:solidFill>
              </a:endParaRPr>
            </a:p>
          </p:txBody>
        </p:sp>
        <p:sp>
          <p:nvSpPr>
            <p:cNvPr id="10262" name="Line 16"/>
            <p:cNvSpPr>
              <a:spLocks noChangeShapeType="1"/>
            </p:cNvSpPr>
            <p:nvPr/>
          </p:nvSpPr>
          <p:spPr bwMode="auto">
            <a:xfrm flipH="1">
              <a:off x="4032" y="230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Line 17"/>
            <p:cNvSpPr>
              <a:spLocks noChangeShapeType="1"/>
            </p:cNvSpPr>
            <p:nvPr/>
          </p:nvSpPr>
          <p:spPr bwMode="auto">
            <a:xfrm>
              <a:off x="4560" y="2304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AutoShape 20"/>
            <p:cNvSpPr>
              <a:spLocks noChangeArrowheads="1"/>
            </p:cNvSpPr>
            <p:nvPr/>
          </p:nvSpPr>
          <p:spPr bwMode="auto">
            <a:xfrm>
              <a:off x="3504" y="2688"/>
              <a:ext cx="624" cy="28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AutoShape 21"/>
            <p:cNvSpPr>
              <a:spLocks noChangeArrowheads="1"/>
            </p:cNvSpPr>
            <p:nvPr/>
          </p:nvSpPr>
          <p:spPr bwMode="auto">
            <a:xfrm>
              <a:off x="4800" y="2640"/>
              <a:ext cx="624" cy="28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11D5EB5-945F-4AF7-8961-A77606D70F13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112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112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3E1FFF-6F1A-44C0-8943-0EA7911D555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CYK: Termination</a:t>
            </a:r>
            <a:endParaRPr lang="en-US" smtClean="0">
              <a:latin typeface="Arial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81000" y="2057400"/>
            <a:ext cx="8229600" cy="4114800"/>
            <a:chOff x="336" y="1248"/>
            <a:chExt cx="5184" cy="2592"/>
          </a:xfrm>
        </p:grpSpPr>
        <p:sp>
          <p:nvSpPr>
            <p:cNvPr id="11276" name="Rectangle 17"/>
            <p:cNvSpPr>
              <a:spLocks noChangeArrowheads="1"/>
            </p:cNvSpPr>
            <p:nvPr/>
          </p:nvSpPr>
          <p:spPr bwMode="auto">
            <a:xfrm>
              <a:off x="1200" y="1776"/>
              <a:ext cx="3360" cy="20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Rectangle 18"/>
            <p:cNvSpPr>
              <a:spLocks noChangeArrowheads="1"/>
            </p:cNvSpPr>
            <p:nvPr/>
          </p:nvSpPr>
          <p:spPr bwMode="auto">
            <a:xfrm>
              <a:off x="4848" y="1488"/>
              <a:ext cx="67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600" b="1">
                  <a:solidFill>
                    <a:schemeClr val="accent2"/>
                  </a:solidFill>
                  <a:latin typeface="Comic Sans MS" pitchFamily="66" charset="0"/>
                </a:rPr>
                <a:t>S</a:t>
              </a:r>
            </a:p>
          </p:txBody>
        </p:sp>
        <p:sp>
          <p:nvSpPr>
            <p:cNvPr id="11278" name="Line 19"/>
            <p:cNvSpPr>
              <a:spLocks noChangeShapeType="1"/>
            </p:cNvSpPr>
            <p:nvPr/>
          </p:nvSpPr>
          <p:spPr bwMode="auto">
            <a:xfrm>
              <a:off x="3552" y="1824"/>
              <a:ext cx="1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Line 20"/>
            <p:cNvSpPr>
              <a:spLocks noChangeShapeType="1"/>
            </p:cNvSpPr>
            <p:nvPr/>
          </p:nvSpPr>
          <p:spPr bwMode="auto">
            <a:xfrm>
              <a:off x="1200" y="2208"/>
              <a:ext cx="342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Rectangle 21"/>
            <p:cNvSpPr>
              <a:spLocks noChangeArrowheads="1"/>
            </p:cNvSpPr>
            <p:nvPr/>
          </p:nvSpPr>
          <p:spPr bwMode="auto">
            <a:xfrm>
              <a:off x="912" y="1776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1281" name="Rectangle 22"/>
            <p:cNvSpPr>
              <a:spLocks noChangeArrowheads="1"/>
            </p:cNvSpPr>
            <p:nvPr/>
          </p:nvSpPr>
          <p:spPr bwMode="auto">
            <a:xfrm>
              <a:off x="3600" y="1488"/>
              <a:ext cx="59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  <p:sp>
          <p:nvSpPr>
            <p:cNvPr id="11282" name="Rectangle 23"/>
            <p:cNvSpPr>
              <a:spLocks noChangeArrowheads="1"/>
            </p:cNvSpPr>
            <p:nvPr/>
          </p:nvSpPr>
          <p:spPr bwMode="auto">
            <a:xfrm>
              <a:off x="3552" y="1824"/>
              <a:ext cx="96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1.7x10</a:t>
              </a:r>
              <a:r>
                <a:rPr lang="en-US" sz="2400" b="1" baseline="30000">
                  <a:solidFill>
                    <a:schemeClr val="accent2"/>
                  </a:solidFill>
                  <a:latin typeface="Comic Sans MS" pitchFamily="66" charset="0"/>
                </a:rPr>
                <a:t>-6</a:t>
              </a:r>
              <a:endParaRPr lang="en-US" sz="2400" b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1283" name="Rectangle 24"/>
            <p:cNvSpPr>
              <a:spLocks noChangeArrowheads="1"/>
            </p:cNvSpPr>
            <p:nvPr/>
          </p:nvSpPr>
          <p:spPr bwMode="auto">
            <a:xfrm>
              <a:off x="336" y="1248"/>
              <a:ext cx="336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latin typeface="Comic Sans MS" pitchFamily="66" charset="0"/>
                </a:rPr>
                <a:t>“Can</a:t>
              </a:r>
              <a:r>
                <a:rPr lang="en-US" sz="2400" baseline="-26000">
                  <a:latin typeface="Comic Sans MS" pitchFamily="66" charset="0"/>
                </a:rPr>
                <a:t>1</a:t>
              </a:r>
              <a:r>
                <a:rPr lang="en-US" sz="2400" b="1">
                  <a:latin typeface="Comic Sans MS" pitchFamily="66" charset="0"/>
                </a:rPr>
                <a:t> you</a:t>
              </a:r>
              <a:r>
                <a:rPr lang="en-US" sz="2400" baseline="-26000">
                  <a:latin typeface="Comic Sans MS" pitchFamily="66" charset="0"/>
                </a:rPr>
                <a:t>2</a:t>
              </a:r>
              <a:r>
                <a:rPr lang="en-US" sz="2400" b="1">
                  <a:latin typeface="Comic Sans MS" pitchFamily="66" charset="0"/>
                </a:rPr>
                <a:t> book</a:t>
              </a:r>
              <a:r>
                <a:rPr lang="en-US" sz="2400" baseline="-26000">
                  <a:latin typeface="Comic Sans MS" pitchFamily="66" charset="0"/>
                </a:rPr>
                <a:t>3</a:t>
              </a:r>
              <a:r>
                <a:rPr lang="en-US" sz="2400" b="1">
                  <a:latin typeface="Comic Sans MS" pitchFamily="66" charset="0"/>
                </a:rPr>
                <a:t> TWA</a:t>
              </a:r>
              <a:r>
                <a:rPr lang="en-US" sz="2400" baseline="-26000">
                  <a:latin typeface="Comic Sans MS" pitchFamily="66" charset="0"/>
                </a:rPr>
                <a:t>4</a:t>
              </a:r>
              <a:r>
                <a:rPr lang="en-US" sz="2400" b="1">
                  <a:latin typeface="Comic Sans MS" pitchFamily="66" charset="0"/>
                </a:rPr>
                <a:t> flight</a:t>
              </a:r>
              <a:r>
                <a:rPr lang="en-US" sz="2400" baseline="-26000">
                  <a:latin typeface="Comic Sans MS" pitchFamily="66" charset="0"/>
                </a:rPr>
                <a:t>5</a:t>
              </a:r>
              <a:r>
                <a:rPr lang="en-US" sz="2400" b="1">
                  <a:latin typeface="Comic Sans MS" pitchFamily="66" charset="0"/>
                </a:rPr>
                <a:t> ?”</a:t>
              </a:r>
            </a:p>
          </p:txBody>
        </p:sp>
        <p:sp>
          <p:nvSpPr>
            <p:cNvPr id="11284" name="Rectangle 25"/>
            <p:cNvSpPr>
              <a:spLocks noChangeArrowheads="1"/>
            </p:cNvSpPr>
            <p:nvPr/>
          </p:nvSpPr>
          <p:spPr bwMode="auto">
            <a:xfrm>
              <a:off x="768" y="3456"/>
              <a:ext cx="59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</p:grpSp>
      <p:sp>
        <p:nvSpPr>
          <p:cNvPr id="11275" name="Rectangle 26"/>
          <p:cNvSpPr>
            <a:spLocks noChangeArrowheads="1"/>
          </p:cNvSpPr>
          <p:nvPr/>
        </p:nvSpPr>
        <p:spPr bwMode="auto">
          <a:xfrm>
            <a:off x="533400" y="914400"/>
            <a:ext cx="8001000" cy="685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The max </a:t>
            </a:r>
            <a:r>
              <a:rPr lang="en-US" sz="2800" dirty="0" err="1">
                <a:solidFill>
                  <a:srgbClr val="000000"/>
                </a:solidFill>
                <a:latin typeface="Comic Sans MS" pitchFamily="66" charset="0"/>
              </a:rPr>
              <a:t>prob</a:t>
            </a: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 parse will be  </a:t>
            </a:r>
            <a:r>
              <a:rPr lang="en-US" sz="2400" dirty="0">
                <a:latin typeface="Comic Sans MS" pitchFamily="66" charset="0"/>
              </a:rPr>
              <a:t>µ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[</a:t>
            </a:r>
            <a:r>
              <a:rPr lang="en-US" sz="2800" i="1" dirty="0" smtClean="0">
                <a:latin typeface="Comic Sans MS" pitchFamily="66" charset="0"/>
              </a:rPr>
              <a:t>                   </a:t>
            </a:r>
            <a:r>
              <a:rPr lang="en-US" sz="2800" dirty="0" smtClean="0">
                <a:latin typeface="Comic Sans MS" pitchFamily="66" charset="0"/>
              </a:rPr>
              <a:t>]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D40C61F-8CC3-4008-94A7-9654298BEF6F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122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12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7CD398-6828-4CC6-8C88-3378FDECB35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23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Acquiring Grammars and Probabilities</a:t>
            </a:r>
            <a:r>
              <a:rPr lang="en-US" b="1" smtClean="0"/>
              <a:t> </a:t>
            </a:r>
            <a:endParaRPr lang="en-US" smtClean="0"/>
          </a:p>
        </p:txBody>
      </p:sp>
      <p:sp>
        <p:nvSpPr>
          <p:cNvPr id="12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2964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Manually parsed text corpora (e.g., PennTreebank)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</a:t>
            </a:r>
          </a:p>
        </p:txBody>
      </p:sp>
      <p:sp>
        <p:nvSpPr>
          <p:cNvPr id="681988" name="Rectangle 4"/>
          <p:cNvSpPr>
            <a:spLocks noChangeArrowheads="1"/>
          </p:cNvSpPr>
          <p:nvPr/>
        </p:nvSpPr>
        <p:spPr bwMode="auto">
          <a:xfrm>
            <a:off x="-76200" y="50292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	</a:t>
            </a:r>
            <a:r>
              <a:rPr lang="en-US" sz="2400" b="1">
                <a:latin typeface="Comic Sans MS" pitchFamily="66" charset="0"/>
              </a:rPr>
              <a:t>Ex: if the </a:t>
            </a:r>
            <a:r>
              <a:rPr lang="en-US" sz="2400" b="1" i="1">
                <a:latin typeface="Comic Sans MS" pitchFamily="66" charset="0"/>
              </a:rPr>
              <a:t>NP -&gt; ART ADJ NOUN</a:t>
            </a:r>
            <a:r>
              <a:rPr lang="en-US" sz="2400" b="1">
                <a:latin typeface="Comic Sans MS" pitchFamily="66" charset="0"/>
              </a:rPr>
              <a:t> rule is used 50 times and all NP rules are used 5000 times, then the rule’s probability is …</a:t>
            </a:r>
            <a:endParaRPr lang="en-US" sz="2800" b="1">
              <a:latin typeface="Comic Sans MS" pitchFamily="66" charset="0"/>
            </a:endParaRPr>
          </a:p>
        </p:txBody>
      </p:sp>
      <p:sp>
        <p:nvSpPr>
          <p:cNvPr id="681991" name="Rectangle 7"/>
          <p:cNvSpPr>
            <a:spLocks noChangeArrowheads="1"/>
          </p:cNvSpPr>
          <p:nvPr/>
        </p:nvSpPr>
        <p:spPr bwMode="auto">
          <a:xfrm>
            <a:off x="152400" y="17526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Grammar</a:t>
            </a:r>
            <a:r>
              <a:rPr lang="en-US" sz="2800" b="1">
                <a:latin typeface="Comic Sans MS" pitchFamily="66" charset="0"/>
              </a:rPr>
              <a:t>: read it off the parse trees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Ex: if an NP contains an ART, ADJ, and NOUN then we create the rule  </a:t>
            </a:r>
            <a:r>
              <a:rPr lang="en-US" sz="2400" b="1" i="1">
                <a:latin typeface="Comic Sans MS" pitchFamily="66" charset="0"/>
              </a:rPr>
              <a:t>NP -&gt; ART ADJ NOUN</a:t>
            </a:r>
            <a:r>
              <a:rPr lang="en-US" sz="2400" b="1">
                <a:latin typeface="Comic Sans MS" pitchFamily="66" charset="0"/>
              </a:rPr>
              <a:t>.</a:t>
            </a:r>
            <a:r>
              <a:rPr lang="en-US" sz="2800" b="1">
                <a:latin typeface="Comic Sans MS" pitchFamily="66" charset="0"/>
              </a:rPr>
              <a:t>	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" y="3276600"/>
            <a:ext cx="8229600" cy="1247775"/>
            <a:chOff x="144" y="2064"/>
            <a:chExt cx="5184" cy="786"/>
          </a:xfrm>
        </p:grpSpPr>
        <p:graphicFrame>
          <p:nvGraphicFramePr>
            <p:cNvPr id="12290" name="Object 5"/>
            <p:cNvGraphicFramePr>
              <a:graphicFrameLocks noChangeAspect="1"/>
            </p:cNvGraphicFramePr>
            <p:nvPr/>
          </p:nvGraphicFramePr>
          <p:xfrm>
            <a:off x="480" y="2544"/>
            <a:ext cx="1415" cy="306"/>
          </p:xfrm>
          <a:graphic>
            <a:graphicData uri="http://schemas.openxmlformats.org/presentationml/2006/ole">
              <p:oleObj spid="_x0000_s12290" name="Equation" r:id="rId4" imgW="939600" imgH="203040" progId="Equation.3">
                <p:embed/>
              </p:oleObj>
            </a:graphicData>
          </a:graphic>
        </p:graphicFrame>
        <p:sp>
          <p:nvSpPr>
            <p:cNvPr id="12305" name="Rectangle 8"/>
            <p:cNvSpPr>
              <a:spLocks noChangeArrowheads="1"/>
            </p:cNvSpPr>
            <p:nvPr/>
          </p:nvSpPr>
          <p:spPr bwMode="auto">
            <a:xfrm>
              <a:off x="144" y="206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800" b="1">
                  <a:solidFill>
                    <a:schemeClr val="accent2"/>
                  </a:solidFill>
                  <a:latin typeface="Comic Sans MS" pitchFamily="66" charset="0"/>
                </a:rPr>
                <a:t>Probabilities:</a:t>
              </a:r>
              <a:r>
                <a:rPr lang="en-US" sz="2800" b="1">
                  <a:latin typeface="Comic Sans MS" pitchFamily="66" charset="0"/>
                </a:rPr>
                <a:t> 	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 autoUpdateAnimBg="0"/>
      <p:bldP spid="68199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87F11E2-3BBD-4E64-9274-604208A5E86A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2012</a:t>
            </a:r>
            <a:endParaRPr lang="en-US"/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5B391E-F820-4FA1-9ABD-733E601DC74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Un-supervised PCFG Learning </a:t>
            </a: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6096000" cy="4267200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en-US" dirty="0" smtClean="0"/>
              <a:t>Take a large collection of text and parse it</a:t>
            </a:r>
          </a:p>
          <a:p>
            <a:pPr eaLnBrk="1" hangingPunct="1">
              <a:spcAft>
                <a:spcPct val="20000"/>
              </a:spcAft>
            </a:pPr>
            <a:r>
              <a:rPr lang="en-US" dirty="0" smtClean="0"/>
              <a:t>If sentences were unambiguous</a:t>
            </a:r>
            <a:r>
              <a:rPr lang="en-US" sz="2400" dirty="0" smtClean="0"/>
              <a:t>: count rules in each parse and then normalize</a:t>
            </a:r>
          </a:p>
          <a:p>
            <a:pPr eaLnBrk="1" hangingPunct="1">
              <a:spcAft>
                <a:spcPct val="20000"/>
              </a:spcAft>
            </a:pPr>
            <a:r>
              <a:rPr lang="en-US" dirty="0" smtClean="0"/>
              <a:t>But most sentences are ambiguous</a:t>
            </a:r>
            <a:r>
              <a:rPr lang="en-US" sz="2400" dirty="0" smtClean="0"/>
              <a:t>: weight each partial count by the prob. of the parse tree it appears in </a:t>
            </a:r>
            <a:r>
              <a:rPr lang="en-US" sz="3200" dirty="0" smtClean="0">
                <a:solidFill>
                  <a:schemeClr val="accent2"/>
                </a:solidFill>
              </a:rPr>
              <a:t>(?!)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609600" y="914400"/>
          <a:ext cx="6343650" cy="757238"/>
        </p:xfrm>
        <a:graphic>
          <a:graphicData uri="http://schemas.openxmlformats.org/presentationml/2006/ole">
            <p:oleObj spid="_x0000_s13314" name="Equation" r:id="rId4" imgW="2539800" imgH="304560" progId="Equation.3">
              <p:embed/>
            </p:oleObj>
          </a:graphicData>
        </a:graphic>
      </p:graphicFrame>
      <p:pic>
        <p:nvPicPr>
          <p:cNvPr id="8" name="Picture 2" descr="tre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487286"/>
            <a:ext cx="2819400" cy="243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tre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1825" y="3962400"/>
            <a:ext cx="28416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51" grpId="0" build="p" autoUpdateAnimBg="0"/>
    </p:bld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46314</TotalTime>
  <Words>1850</Words>
  <Application>Microsoft Office PowerPoint</Application>
  <PresentationFormat>On-screen Show (4:3)</PresentationFormat>
  <Paragraphs>345</Paragraphs>
  <Slides>28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5832 Template</vt:lpstr>
      <vt:lpstr>Equation</vt:lpstr>
      <vt:lpstr>CPSC 503 Computational Linguistics</vt:lpstr>
      <vt:lpstr>Today Feb 5</vt:lpstr>
      <vt:lpstr>Probabilistic Parsing: </vt:lpstr>
      <vt:lpstr>Probabilistic CYK Algorithm </vt:lpstr>
      <vt:lpstr>CYK: Base Case</vt:lpstr>
      <vt:lpstr>CYK: Recursive Case</vt:lpstr>
      <vt:lpstr>CYK: Termination</vt:lpstr>
      <vt:lpstr>Acquiring Grammars and Probabilities </vt:lpstr>
      <vt:lpstr>Un-supervised PCFG Learning </vt:lpstr>
      <vt:lpstr>Non-supervised PCFG Learning </vt:lpstr>
      <vt:lpstr>Problems with PCFGs</vt:lpstr>
      <vt:lpstr>Structural Dependencies: Problem</vt:lpstr>
      <vt:lpstr>Structural Dependencies: Solution</vt:lpstr>
      <vt:lpstr>Slide 14</vt:lpstr>
      <vt:lpstr>Slide 15</vt:lpstr>
      <vt:lpstr>Lexical Dependencies: Solution</vt:lpstr>
      <vt:lpstr>Heads</vt:lpstr>
      <vt:lpstr>More specific rules</vt:lpstr>
      <vt:lpstr>Example (right)</vt:lpstr>
      <vt:lpstr>Example (wrong)</vt:lpstr>
      <vt:lpstr>Problem with more specific rules</vt:lpstr>
      <vt:lpstr>Usual trick: Assume Independence</vt:lpstr>
      <vt:lpstr>Subcategorization</vt:lpstr>
      <vt:lpstr>Phrase/heads affinities for their Predicates</vt:lpstr>
      <vt:lpstr>Example (right)</vt:lpstr>
      <vt:lpstr>Example (wrong)</vt:lpstr>
      <vt:lpstr>Today Feb 5</vt:lpstr>
      <vt:lpstr>Next Time</vt:lpstr>
    </vt:vector>
  </TitlesOfParts>
  <Company>UBC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carenini</cp:lastModifiedBy>
  <cp:revision>630</cp:revision>
  <dcterms:created xsi:type="dcterms:W3CDTF">2003-01-21T20:11:16Z</dcterms:created>
  <dcterms:modified xsi:type="dcterms:W3CDTF">2013-02-05T19:48:35Z</dcterms:modified>
</cp:coreProperties>
</file>