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11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17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18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notesSlides/notesSlide19.xml" ContentType="application/vnd.openxmlformats-officedocument.presentationml.notesSlide+xml"/>
  <Override PartName="/ppt/ink/ink120.xml" ContentType="application/inkml+xml"/>
  <Override PartName="/ppt/ink/ink121.xml" ContentType="application/inkml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  <p:sldMasterId id="2147483691" r:id="rId3"/>
    <p:sldMasterId id="2147483703" r:id="rId4"/>
    <p:sldMasterId id="2147483717" r:id="rId5"/>
    <p:sldMasterId id="2147483733" r:id="rId6"/>
    <p:sldMasterId id="2147483761" r:id="rId7"/>
    <p:sldMasterId id="2147483775" r:id="rId8"/>
  </p:sldMasterIdLst>
  <p:notesMasterIdLst>
    <p:notesMasterId r:id="rId57"/>
  </p:notesMasterIdLst>
  <p:handoutMasterIdLst>
    <p:handoutMasterId r:id="rId58"/>
  </p:handoutMasterIdLst>
  <p:sldIdLst>
    <p:sldId id="559" r:id="rId9"/>
    <p:sldId id="391" r:id="rId10"/>
    <p:sldId id="669" r:id="rId11"/>
    <p:sldId id="685" r:id="rId12"/>
    <p:sldId id="686" r:id="rId13"/>
    <p:sldId id="710" r:id="rId14"/>
    <p:sldId id="711" r:id="rId15"/>
    <p:sldId id="682" r:id="rId16"/>
    <p:sldId id="683" r:id="rId17"/>
    <p:sldId id="684" r:id="rId18"/>
    <p:sldId id="680" r:id="rId19"/>
    <p:sldId id="681" r:id="rId20"/>
    <p:sldId id="707" r:id="rId21"/>
    <p:sldId id="688" r:id="rId22"/>
    <p:sldId id="715" r:id="rId23"/>
    <p:sldId id="723" r:id="rId24"/>
    <p:sldId id="689" r:id="rId25"/>
    <p:sldId id="720" r:id="rId26"/>
    <p:sldId id="690" r:id="rId27"/>
    <p:sldId id="691" r:id="rId28"/>
    <p:sldId id="692" r:id="rId29"/>
    <p:sldId id="693" r:id="rId30"/>
    <p:sldId id="694" r:id="rId31"/>
    <p:sldId id="695" r:id="rId32"/>
    <p:sldId id="696" r:id="rId33"/>
    <p:sldId id="721" r:id="rId34"/>
    <p:sldId id="722" r:id="rId35"/>
    <p:sldId id="713" r:id="rId36"/>
    <p:sldId id="714" r:id="rId37"/>
    <p:sldId id="719" r:id="rId38"/>
    <p:sldId id="724" r:id="rId39"/>
    <p:sldId id="716" r:id="rId40"/>
    <p:sldId id="717" r:id="rId41"/>
    <p:sldId id="700" r:id="rId42"/>
    <p:sldId id="699" r:id="rId43"/>
    <p:sldId id="701" r:id="rId44"/>
    <p:sldId id="702" r:id="rId45"/>
    <p:sldId id="703" r:id="rId46"/>
    <p:sldId id="704" r:id="rId47"/>
    <p:sldId id="705" r:id="rId48"/>
    <p:sldId id="706" r:id="rId49"/>
    <p:sldId id="673" r:id="rId50"/>
    <p:sldId id="674" r:id="rId51"/>
    <p:sldId id="675" r:id="rId52"/>
    <p:sldId id="676" r:id="rId53"/>
    <p:sldId id="677" r:id="rId54"/>
    <p:sldId id="678" r:id="rId55"/>
    <p:sldId id="679" r:id="rId56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2" autoAdjust="0"/>
  </p:normalViewPr>
  <p:slideViewPr>
    <p:cSldViewPr>
      <p:cViewPr>
        <p:scale>
          <a:sx n="103" d="100"/>
          <a:sy n="103" d="100"/>
        </p:scale>
        <p:origin x="108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89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1489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t" anchorCtr="0" compatLnSpc="1">
            <a:prstTxWarp prst="textNoShape">
              <a:avLst/>
            </a:prstTxWarp>
          </a:bodyPr>
          <a:lstStyle>
            <a:lvl1pPr defTabSz="9255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6" y="0"/>
            <a:ext cx="3011489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t" anchorCtr="0" compatLnSpc="1">
            <a:prstTxWarp prst="textNoShape">
              <a:avLst/>
            </a:prstTxWarp>
          </a:bodyPr>
          <a:lstStyle>
            <a:lvl1pPr algn="r" defTabSz="9255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4903"/>
            <a:ext cx="3011489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b" anchorCtr="0" compatLnSpc="1">
            <a:prstTxWarp prst="textNoShape">
              <a:avLst/>
            </a:prstTxWarp>
          </a:bodyPr>
          <a:lstStyle>
            <a:lvl1pPr defTabSz="9255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6" y="8774903"/>
            <a:ext cx="3011489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b" anchorCtr="0" compatLnSpc="1">
            <a:prstTxWarp prst="textNoShape">
              <a:avLst/>
            </a:prstTxWarp>
          </a:bodyPr>
          <a:lstStyle>
            <a:lvl1pPr algn="r" defTabSz="925531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46:28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349 681 7264 0 0,'0'0'157'0'0,"-1"0"-9"0"0,-10 0-99 0 0,10 0 42 0 0,-19-1-448 0 0,9-3 3539 0 0,-10 12-2868 0 0,20-7-110 0 0,1-1 41 0 0,0 0 10 0 0,18 16 1 0 0,51 6 509 0 0,-22-13 623 0 0,-23-5-1280 0 0,1-1 1 0 0,-1 0-1 0 0,1-2 1 0 0,-1-1 0 0 0,25-3-109 0 0,59 11 192 0 0,79 14 1013 0 0,-55-2-1276 0 0,-63-13 122 0 0,92-3-222 0 0,-28-13 1026 0 0,52 2-277 0 0,-99 15-578 0 0,36 7 18 0 0,31-3 140 0 0,-43-8-254 0 0,36-7 96 0 0,20-5 0 0 0,-65-7 128 0 0,-8 14 348 0 0,-92 1-598 0 0,17-3 400 0 0,-10 1-278 0 0,9-8-21 0 0,-16 9-82 0 0,0 1-3 0 0,21-25 339 0 0,-19 16-332 0 0,6-15 99 0 0,4-6 72 0 0,1-5-93 0 0,-6-16-134 0 0,5-49 355 0 0,-4 18-200 0 0,-5 21 0 0 0,0 11 0 0 0,1 4-98 0 0,-4-3-28 0 0,-2 47 70 0 0,0 2 86 0 0,-1-2-26 0 0,-1 1 0 0 0,1-1 0 0 0,-1 1 0 0 0,0 0 1 0 0,0 0-1 0 0,1 0 0 0 0,-1 0 0 0 0,0 0 0 0 0,0 0 1 0 0,0 1-1 0 0,0 0 0 0 0,0-1 0 0 0,0 1 0 0 0,0 0 0 0 0,0 1 1 0 0,-2-1-5 0 0,-5 1 165 0 0,-42 3-468 0 0,3-1 600 0 0,-72-19-1087 0 0,-115 1 790 0 0,-33-5-290 0 0,-145 20 109 0 0,63-42 333 0 0,84-7-99 0 0,16 20-149 0 0,38-2 107 0 0,77 24 106 0 0,85 4-117 0 0,-49 5-141 0 0,64-4 130 0 0,28 1 11 0 0,1 1 11 0 0,5 0 42 0 0,1 1 11 0 0,-3 2-10 0 0,-4 1-44 0 0,0 0-20 0 0,3 1-46 0 0,2-1 31 0 0,1 0 0 0 0,0 0 1 0 0,0 0-1 0 0,0 1 0 0 0,0-1 0 0 0,1 1 1 0 0,0 0-1 0 0,0-1 0 0 0,0 1 0 0 0,1 0 1 0 0,-1 0-1 0 0,1-1 0 0 0,0 6 25 0 0,-3 25 4 0 0,2 43-68 0 0,-11 6 64 0 0,6 79 376 0 0,15-90-301 0 0,8-50-24 0 0,9-7-65 0 0,14-4-224 0 0,-9 0-108 0 0,48 22-191 0 0,-31-14-343 0 0,-24-9 370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4.12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86-1 96 0,'0'0'38'0,"0"0"-20"0,0 0-17 15,0 0 8-15,0 0-1 16,5 4 0-16,0-4 0 16,0 0 0-16,-5 0 0 15,0 0 2-15,0 0-1 16,0 0 2-16,0 0-2 16,5 9 0-16,-5-4-5 15,0 4-1-15,0-1 1 0,-5 1-5 16,0 0-1-16,5 0 1 15,0 5 2-15,0-1 2 16,0 0 3-16,0 1-5 0,0-1-1 16,0 1 0-16,0-1 0 15,-5 5 0-15,0 4 2 16,0 1 1-16,0 3 1 16,-10 1-2-16,10 9 1 15,0 0 2-15,0-5 2 16,0 0 1-16,0 1 0 15,-5-6-2-15,10-3-1 16,0-1-6-16,-5 0 1 16,5-4 2-16,-5-4 1 15,0-1-4-15,0 1 1 16,5-6 0-16,0 1 0 0,0-4 0 16,0-1 2-16,-5 1-3 15,5-5 0-15,0 0-4 16,0 0-1-16,0 0-19 15,0 0-7-15,5-5-47 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4.77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9 67 88 0,'-10'4'33'0,"10"-4"-18"0,0-9-27 0,0 9 4 15,10-4-2-15,-10 0 4 16,5-1 9-16,-5 1 6 0,15-1 7 16,-10 5 2-16,0 0-1 15,5-4 0-15,1-1-5 16,-1 1 0-16,0 4-7 15,-5-5-3-15,10 1-1 16,0 4-1-16,-5 0 0 16,0 0 6-16,-10 0 6 0,0 0 3 15,0 9 3-15,-5 0-8 16,0 0-1-16,0-5-1 16,-5 5 0-16,0-5-2 15,5 1 1-15,-5-5 0 16,5 0 1-16,-5 0-7 15,10-5-2-15,0-3-9 16,5-1-2-16,5-5-4 16,0 5-3-16,-5 0 4 31,-5 5 4-31,10-1 6 0,-10 1 5 0,0 4 10 0,0 4 3 16,-10 1 0-16,10-1 2 15,-5 5-4-15,-5-4-1 16,5 4-9-16,0-5-2 15,0-4-14-15,5 0-5 16,-5 0-20 0,5-4-49-16,0-1 7 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8.13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30 14 80 0,'0'-14'33'0,"0"28"-18"0,0-10-7 16,0-4 11-16,0 0-11 15,0 0-4-15,0 0-8 16,0 0 0-16,5-4-5 16,-5-1-1-16,15 5 2 15,-15 0 5-15,5 0 2 16,-5 0 3-16,0 0 3 16,0 0 4-16,0 0-2 15,5 5-2-15,-5-5-2 16,5 9 0-16,-5-9-4 15,6 9 0-15,-6-5 3 0,10 5 1 16,-10 0 1-16,0 0 2 16,0 0 3-16,0 0 2 15,0 4-1-15,0 5-1 16,-10 0-5-16,10 4-1 16,-6 5-1-16,1 0-2 0,0 0 3 15,5 4-2-15,-5-4-1 16,-10 4 3-16,15 5 2 15,0 0 2-15,0-9 3 16,-5-5-1-16,0-4 0 16,5 0-3-16,-5-1-1 0,0-3-6 15,0-1 1-15,-5 1 0 16,10-1 2-16,0 1-1 16,0-6-1-16,0 1 1 15,0 0 1-15,0 0-3 16,0 0 0-16,0-9-1 15,10 5 0-15,-10-5 0 16,0 0-2-16,0 0 0 16,0 0 0-16,0 0-2 15,0 9 1-15,-10 0 3 16,10-9 1-16,0 0 3 16,0 4 3-16,0-4-2 15,0 0-2-15,0 0-3 16,0 0 1-16,0 0-6 0,0 4 0 15,0-4-10-15,0 0-4 16,0 0-42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9.28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-4 233 108 0,'0'-4'44'0,"5"8"-24"0,-5-4-8 15,0 0 13-15,0 0-9 16,0 0-4-16,10 0-5 16,-5-4 0-16,10-1-4 15,-4-4-2-15,-1 0 2 0,0-4-2 16,5 0-1-16,0-1-2 16,-5-4 1-16,5 0 1 15,5-4 0-15,-5 0 0 16,0 4 0-16,0 5-5 15,-10-1 1-15,10 5-11 16,-5 0-6-16,-5 0-19 16,-5 0-32-16,0 5 17 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9.65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0 92 0,'16'5'35'0,"-1"-1"-18"0,0 1-13 0,-15-5 10 0,5 4 1 16,0 10 3-16,0-1-1 15,-5 1-1-15,0 3-2 16,0 1-1-16,0 5-7 16,0-1 3-16,0 0 3 0,0-4-8 15,0 0-2-15,0 0 0 16,0 0 1-16,0 0-4 16,0-5-1-16,0-4-2 15,0 0 0-15,0 0-2 16,0 0 1-16,0-5 1 15,0 1 2-15,0-5-10 16,-5 0-26 0,0 0-40-16,0-5 2 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0.06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18 64 0,'30'-4'24'0,"-10"-1"-12"0,16-4 3 0,-31 9 13 0,15 0-2 0,-5 0 2 0,0 5-5 0,0-5-2 0,0 4-9 0,0-4-3 0,0 5-5 16,-5-5-3-16,5 4 2 0,5-4-4 15,-4 0-2-15,-1 0 2 16,-5 0 2-16,0 5 0 15,0-5 2-15,-5 0 4 16,-5 0 4-16,0 0-6 16,0 0-3-16,0 9-19 15,0-5-6-15,0 5-31 16,-5-4-35-16,-5 4 26 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1.24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6 54 76 0,'-10'-4'30'0,"10"4"-16"0,0-5-19 16,0 5 6-16,0 0 5 15,0 0 6-15,0 0 9 16,0 0 7-16,0 0-4 16,0 0-2-16,0 0-6 15,0 0-2-15,10-4-8 16,6-1 3-16,-6 1 3 0,15-1-6 0,-5 1-3 16,0-1-5-1,0-4 1-15,5 5 3 0,-5-1 1 16,0 5 1-16,1 0 2 15,-6 0-3-15,0 5 0 16,-10-1-1-16,10 5 1 16,0 0-2-16,-10 5 2 15,-5 3-4-15,0 6-2 16,-5 8-1 46,0 5 3-62,-5 4-2 0,-5 0 1 0,5 9 2 0,-5 1 0 0,-11-1 2 0,6-9 3 0,0-4 4 0,-10-1 2 0,15-3-5 16,-5-5-2-16,5-5-2 16,5-4-2-16,5-5 3 15,5 1 2-15,10-6 0 16,5 1 0-16,5-4-3 16,0-1 1-16,10 1-2 15,-10-5 2-15,16 0-2 16,-11-5 2-16,0 1-2 15,-5-1-1-15,10 1 1 16,-10-1 1-16,-5 5-3 16,5 0-2-16,-5 0 2 15,-5 0 2-15,1 0 0 16,-11 0 2-16,10 5-2 0,-10-5-1 16,0 0-2-16,0 4 1 15,-10 5-15-15,10-4-6 16,-5-5-47-1,-11 0-50-15,-4-9 31 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2.74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272 0 104 0,'0'0'38'0,"0"0"-20"0,0 0-17 0,0 0 8 16,0 0-1-16,0 0 2 16,0 0 1-16,0 0 1 15,0 0-2-15,-5 4 1 16,0 1-2-16,-11 4 0 16,11 0-5-16,-5-1-3 0,-5 6 0 15,-5-1-1-15,5 5 0 16,-5 4-3-16,0 1 2 15,0 4 3-15,0-1 1 16,-5 1 1-16,9 5 2 0,-4 3-3 16,5 6-2-16,5-1 0 15,0 0 1-15,5 0 3 16,5 0 2-16,5 5-3 16,5 0-3-16,0-1 0 15,5 6-1-15,5-6 0 16,-4-4 0-16,4 1 0 15,-5-6 2-15,-5 1 3 16,0-5 4-16,0-4 0 16,0 0 0-16,0-5-5 15,0-4-1-15,0-4-1 16,5-1-2-16,0-4 1 16,5 0-1-16,-5-5-7 0,11 1-3 15,-6 4-10-15,-5-5-5 16,0 1-13-1,-5 4-50-15,0 0 6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3.99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3 80 0,'25'-5'30'0,"-5"5"-16"0,0 0 8 0,-15 0 15 15,5 5-4-15,-5 4-2 16,10 0-11-16,-5-5-2 0,1 5-11 16,4 0 0-16,0 0 0 0,0 0-3 15,0 0-1-15,0 4 1 16,5-4 0-16,0 0-2 16,0 9 1-16,0 0 0 15,-5 4 1-15,11 1-2 16,-6 3-2-16,0 6 3 15,0 8 0-15,-5 5-1 16,-5 8 1-16,0 1-2 16,-10 4-1-16,10-4 1 15,-10-1 1-15,-10-8-1 16,5 0 2-16,-10-5-2 16,0 0-1-16,0-4 1 15,-5-5 1-15,-5 0-1 16,-1-4-1-16,1 0 1 0,0 0 1 15,0 0-1-15,0-5-1 16,0 0 3-16,-5 1 0 16,10-6-1-16,-1 1-2 15,6-4-2-15,0-5 1 16,0 0-4-16,10-5-1 16,5 1 0-16,0-5 2 15,5-5-5-15,5 1-1 16,0-1-20-16,5-4-7 15,0 0-45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4.72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90 0 148 0,'-5'5'55'0,"5"-1"-30"0,-10 1-27 15,10-5 11-15,0 4-4 16,0 5 2-16,0-5-2 16,0 1 0-16,0 4-3 15,0 0 1-15,-5 0 2 0,-5 0 4 16,10 0 2-16,0 4-5 16,0 5-4-16,0 9-1 15,0-9-1-15,0 8-3 16,0 1-2-1,0 0 0-15,0 0 3 16,0 0 3-16,-5-5 0 0,-5 5-1 16,10-5 1-16,-5-4-1 15,0 0-5-15,-5-5-1 16,10-4-6-16,0 0 0 16,-5-4-14-16,-6-5-3 15,11-5-23 1,-5 1-17-16,0-5 27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46:31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87 687 5496 0 0,'-13'-1'1181'0'0,"-16"-17"-234"0"0,28 17-811 0 0,1 1 45 0 0,0 0 190 0 0,0 0 79 0 0,0 0 20 0 0,-17-20 5462 0 0,21 17-5852 0 0,-1 0-1 0 0,0 0 1 0 0,1 1 0 0 0,0 0 0 0 0,-1-1 0 0 0,1 1 0 0 0,0 0 0 0 0,0 1 0 0 0,0-1 0 0 0,1 1 0 0 0,-1 0 0 0 0,0 0 0 0 0,0 0 0 0 0,1 0 0 0 0,-1 1 0 0 0,0 0 0 0 0,1-1 0 0 0,-1 2 0 0 0,1-1 0 0 0,2 1-80 0 0,36-4 140 0 0,-33 1-130 0 0,1 0-1 0 0,0 0 0 0 0,0 1 1 0 0,0 1-1 0 0,-1 0 0 0 0,1 0 1 0 0,0 1-1 0 0,0 0 0 0 0,0 1 1 0 0,2 1-10 0 0,101-3 794 0 0,15-8-338 0 0,-2-4-456 0 0,-5 2 118 0 0,-86 20-107 0 0,-33-8-3 0 0,0-1-1 0 0,0 1 1 0 0,0-1-1 0 0,0 0 1 0 0,0 0-1 0 0,0-1 1 0 0,1 1-1 0 0,-1-1 1 0 0,0 1 0 0 0,0-1-1 0 0,1 0 1 0 0,-1 0-1 0 0,0-1 1 0 0,0 1-1 0 0,1-1 1 0 0,-1 1-1 0 0,0-1 1 0 0,0 0-1 0 0,2-1-7 0 0,-2 1 7 0 0,0-1 2 0 0,0 0 1 0 0,1 0-1 0 0,-1 0 0 0 0,1 1 1 0 0,-1 0-1 0 0,1 0 0 0 0,-1 0 1 0 0,1 0-1 0 0,0 0 0 0 0,0 1 1 0 0,-1-1-1 0 0,1 1 0 0 0,0 0 1 0 0,0 0-1 0 0,0 1 0 0 0,-1-1 1 0 0,2 1-10 0 0,32 14 66 0 0,-30-11-46 0 0,0-1 0 0 0,1 1 1 0 0,-1-2-1 0 0,1 1 1 0 0,-1-1-1 0 0,1 0 0 0 0,0-1 1 0 0,0 1-1 0 0,0-2 0 0 0,-1 1 1 0 0,1-1-1 0 0,0 0 0 0 0,4-1-20 0 0,69-15 140 0 0,90 7 102 0 0,-93 3-5 0 0,26 12 234 0 0,-35-16-449 0 0,-63 8-11 0 0,1 0 1 0 0,-1 0-1 0 0,1 1 1 0 0,-1 0-1 0 0,1 0 1 0 0,0 1-1 0 0,-1-1 0 0 0,1 1 1 0 0,0 1-1 0 0,0-1 1 0 0,0 1-12 0 0,13 5 36 0 0,-12-4-26 0 0,0 1-1 0 0,-1-1 1 0 0,1-1-1 0 0,0 1 0 0 0,0-1 1 0 0,0-1-1 0 0,0 1 1 0 0,0-1-1 0 0,0-1 0 0 0,0 0 1 0 0,0 0-1 0 0,7-2-9 0 0,-2-2 75 0 0,0 1-1 0 0,0 0 1 0 0,0 1-1 0 0,0 0 1 0 0,1 1-1 0 0,-1 1 1 0 0,1 0-1 0 0,2 1-74 0 0,50-4 247 0 0,91-17-77 0 0,-122 13-94 0 0,-29 6-24 0 0,0 1 0 0 0,0-1 0 0 0,0 1 0 0 0,0 0 0 0 0,1 0 0 0 0,-1 1 0 0 0,0 0 0 0 0,0 0 0 0 0,0 0 0 0 0,1 1 0 0 0,2 0-52 0 0,-5 1 12 0 0,0-1 0 0 0,0 0-1 0 0,0 0 1 0 0,0 0 0 0 0,0 0-1 0 0,-1-1 1 0 0,1 0 0 0 0,0 0-1 0 0,0 0 1 0 0,0 0 0 0 0,0 0-1 0 0,0-1 1 0 0,0 0 0 0 0,0 0-1 0 0,0 0 1 0 0,0 0 0 0 0,-1 0-1 0 0,1-1 1 0 0,0 0 0 0 0,-1 0-1 0 0,1 0 1 0 0,-1 0 0 0 0,0 0-1 0 0,2-2-11 0 0,-2 1 0 0 0,-2 1 0 0 0,0 0 0 0 0,0 1 0 0 0,0-1 0 0 0,0 1 0 0 0,0 0 0 0 0,0-1 0 0 0,0 1 0 0 0,1 0 0 0 0,-1 0 0 0 0,1 0 0 0 0,-1 0 0 0 0,1 0 0 0 0,-1 0 0 0 0,1 0 0 0 0,-1 0 0 0 0,1 1 0 0 0,0-1 0 0 0,-1 1 0 0 0,1-1 0 0 0,0 1 0 0 0,0-1 0 0 0,-1 1 0 0 0,1 0 0 0 0,0 0 0 0 0,0 0 0 0 0,0 0 0 0 0,-1 0 0 0 0,1 1 0 0 0,0-1 0 0 0,0 0 0 0 0,0 1 0 0 0,41 14 0 0 0,-12-22 192 0 0,16 11 0 0 0,-29-17-205 0 0,-13 3-40 0 0,-5 10 52 0 0,0 0 1 0 0,0 1 0 0 0,0-1 0 0 0,0 0 0 0 0,0 0-1 0 0,0 0 1 0 0,0 0 0 0 0,0 1 0 0 0,0-1 0 0 0,0 0-1 0 0,0 0 1 0 0,0 0 0 0 0,1 0 0 0 0,-1 1 0 0 0,0-1-1 0 0,0 0 1 0 0,0 0 0 0 0,0 0 0 0 0,0 0 0 0 0,1 0-1 0 0,-1 1 1 0 0,0-1 0 0 0,0 0 0 0 0,0 0 0 0 0,0 0-1 0 0,1 0 1 0 0,-1 0 0 0 0,0 0 0 0 0,0 0-1 0 0,0 0 1 0 0,1 0 0 0 0,-1 0 0 0 0,0 0 0 0 0,0 0-1 0 0,0 0 1 0 0,1 0 0 0 0,-1 0 0 0 0,0 0 0 0 0,0 0-1 0 0,0 0 1 0 0,1 0 0 0 0,-1 0 0 0 0,0 0 0 0 0,0 0-1 0 0,0 0 1 0 0,0 0 0 0 0,1-1 0 0 0,-1 1 0 0 0,0 0-1 0 0,0 0 1 0 0,0 0 0 0 0,0 0 0 0 0,1 0 0 0 0,-1 0-1 0 0,0-1 1 0 0,0 1 0 0 0,0 0 0 0 0,0 0 0 0 0,0 0-1 0 0,0 0 1 0 0,0-1 0 0 0,0 1 0 0 0,1 0 0 0 0,-1 0-1 0 0,0 0 1 0 0,8 33 80 0 0,1-37-80 0 0,-7 1 3 0 0,0-2-6 0 0,-2-10 67 0 0,-17-31-86 0 0,-27-104-609 0 0,35 130 620 0 0,-42-91-1199 0 0,24 78 383 0 0,14-1 816 0 0,-14 11 214 0 0,19 18-190 0 0,-22 5-13 0 0,-70-19-93 0 0,18-1-72 0 0,57 13 167 0 0,1 1 0 0 0,-1 1 0 0 0,0 1 0 0 0,0 1 0 0 0,-5 2-2 0 0,-138 0 86 0 0,-60 2 204 0 0,4 2-474 0 0,-77 17 248 0 0,231-8-55 0 0,46-7-51 0 0,0-1-1 0 0,0-1 1 0 0,-1-1 0 0 0,1-1-1 0 0,-1-2 1 0 0,-12-1 42 0 0,15-1-29 0 0,-28-6 32 0 0,-1 3-1 0 0,0 2 1 0 0,0 2-1 0 0,-2 3-2 0 0,-91 2-616 0 0,-21-7 120 0 0,69 9 496 0 0,67-5 1 0 0,-24 8-16 0 0,44-1-31 0 0,8-5 42 0 0,-1-1 0 0 0,0 1 0 0 0,1-1 0 0 0,-1 1 0 0 0,0-1 0 0 0,0 0 0 0 0,0 0 0 0 0,0 0 0 0 0,0 0 0 0 0,0 0 0 0 0,0 0 0 0 0,-1 0 0 0 0,1-1 0 0 0,0 1 0 0 0,0-1 0 0 0,-1 1 0 0 0,1-1 0 0 0,0 0 0 0 0,-1 0 0 0 0,1 0 0 0 0,0 0 0 0 0,0-1 0 0 0,-1 1 0 0 0,1-1 0 0 0,-2 0 4 0 0,2 0 64 0 0,2 1 0 0 0,0 0 0 0 0,0 0 0 0 0,-13 8 64 0 0,27 28-181 0 0,-10-32 96 0 0,22 30-33 0 0,0 74 54 0 0,-4 12 64 0 0,-14-54 628 0 0,-3-46-570 0 0,-4 2-176 0 0,3 10-402 0 0,0 1-432 0 0,-4-32 648 0 0,1 0 2 0 0,37 41-1446 0 0,-29-38 1110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35.16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39 96 0,'10'-5'38'0,"0"1"-20"0,-5-1-26 16,10 5 7-16,-5-4-1 15,0-1 1-15,-10 1 16 16,11 4 7-16,-6 0 5 16,5 0 1-16,-5 0-9 15,0 0-4-15,-5 0-8 16,15 0-5-16,-15 0-1 15,15 0-1-15,-5 0 0 0,0 0 0 0,15 0 0 16,-15 0 0 0,15 0 2-16,-5 0 3 0,-5 0 2 15,1 0-1-15,-6 0 1 16,5 0-6-16,0 0-1 16,5-9-5-16,-5 9 1 15,-5-4 0-15,0 4 2 16,-10 0-1-16,0 0 1 15,0 0 0 1,0 0-2-16,0 0 0 16,0 0 0-16,0 4-19 0,0 0-8 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2.76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332-5 44 0,'0'0'16'0,"0"0"-8"0,10 0 6 16,-10 0 9-16,0 0-3 15,0 0 1-15,0 0-6 16,-10 0-1-16,10 4-6 15,0 1 0-15,-5-1 1 16,-5 1 5-16,5 4-10 16,5-5-2-16,-6 1-4 15,-4-1-2-15,10 1 3 0,-5-1 0 0,-5 1 1 16,10 3-3-16,-5 1 2 16,0 0 1-16,-5 5 2 15,-5-1 5-15,0 5 4 16,10 0 0-16,-10 0 1 15,0 4 0-15,-5 5 0 16,5 4-6-16,-5 0-2 16,5 5 2-16,-1 0 1 15,6 0 1-15,-15-5 2 16,15 5 4-16,-5-1 1 16,0 6-4-16,0-10 1 0,0 5-5 15,15-5-2-15,-5-4-5 16,5 0 0-16,5-1 0 15,5 1 0-15,0-4 0 16,5-6 0-16,0 1 0 16,5-4 2-16,5-1-3 15,1 1-2-15,-1-5-3 16,0-1-1-16,5-3 1 16,-10 4 2-16,0-5-1 15,-5 1 1-15,5-1 3 16,-5 1 0-16,1-1 1 15,4 1 2-15,-10-1-1 16,5 1-1-16,-5-5 1 16,5 0-1-16,-5 0 0 15,-5 0 0-15,10 0-5 0,-15 0 1 16,0 0 2-16,5 0 3 16,-5 0 4-16,0 0 4 15,0 0-9-15,0 0-2 16,-5 0-6-16,-5 0 0 15,5 0-20-15,0 0-9 16,-5-5-47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3.63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40 0 104 0,'0'0'38'0,"0"4"-20"0,0 1-10 16,0-5 11-16,0 9-7 15,0 0 1-15,0 0-8 16,0-1-1-16,0 1-2 47,0 0 1-47,0 0-2 0,0 0 4 0,0 0 1 0,0 0 2 0,0 0 2 0,0 4 1 16,0 1 3-16,0 4-5 0,0 0-1 15,0 4-4-15,-5 5-3 16,-5 0-3-16,10 4 1 15,0-4-1-15,0-1 0 16,0 10 2-16,0-9 0 16,-5 0 2-16,0 0 1 15,-5-5-1-15,10-4 1 16,0 0-4-16,0-5 0 16,0-4 1-16,0 4 2 15,0-4-3-15,0-4-2 16,0-1-3-16,0-4-1 0,0-4-45 15,-5-5-24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4.21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81 4 136 0,'-20'0'52'0,"10"9"-28"0,5-9-35 0,5 0 5 16,-11 0-7-16,11 0-2 15,0-5 8-15,0 1 3 16,0 4 6-16,0-5 3 16,11 5 9-16,-6 0 3 15,-5 0-4-15,0 0 0 16,0 0-8-16,0 5-1 0,0-5-2 15,0 9-2-15,-5-5 3 0,5-4-2 16,0 0 2-16,0 4 0 16,0-4 1-16,0 0 0 15,0 0 2-15,0 0 3 16,0 0 2-16,-11 5 1 16,11-5 0-16,-5 4-2 15,-5-4-1-15,5 5-3 16,5-5-1-16,-5 0-3 15,-5 0-2-15,10 0-2 16,0-5 1-16,0 5-1 16,0-4 0-16,0 4 2 15,10 0 0-15,-5 0-3 16,-5 0 0-16,0-5-23 16,0 1-7-16,0 4-22 15,0-4-31-15,0-1 19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5.23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271 7 136 0,'0'0'52'0,"0"0"-28"0,0 0-24 0,0 0 13 16,0 0-5-16,-5 0 1 15,-5 0-5-15,10 0-3 16,-15 0 0-16,10 0-1 0,-10 0 0 16,0 0-3-16,0 0 2 15,5 0 1-15,-5 0 2 16,0 0-1-16,0 0-1 16,10 0-2-16,-5 0 1 15,4 0-1-15,-4 5-2 16,5-1 0-16,5 1 0 15,0-1 5-15,0 0 1 16,0 1 2-16,0 4 0 0,0 0 0 16,0 0 0-16,-5 0-2 15,-5 4 1-15,-5 0-4 16,10 5 0-16,-10 0 1 16,10 0 0-16,-5 0 0 15,0 0 2-15,0-5 1 16,-5-4 1-16,15 0-2 15,0-4-2-15,0-5-4 16,0 0 0-16,0 0-5 16,15 0-1-16,-5 0 2 15,0 4 3-15,0 5 5 16,-5 0 2-16,10 0 4 16,5 0 1-16,-5 0-3 0,6-5-1 15,-6 1-3-15,0-1-1 16,5 1-6-16,-5-1 0 15,5 1 3-15,-5-1 2 16,-5 0-1-16,-5 5 2 16,10 9 1-16,-10-4 2 15,-5-1 1-15,0 1 1 16,0-1 2-16,-5 0 3 16,-10 1 2-16,10-1 1 15,-5-4 0-15,-5 0 0 16,10 0 0-16,-10 0 0 15,0-5-4-15,-5-4-3 16,15 0-2-16,-10 0 0 0,-1 5-2 16,1-5-1-16,0 0 3 15,10 0 0-15,-5 0-6 16,5 0 0-16,5 0-8 16,-5 0-3-16,-5 0-8 15,10 0-1-15,0 0-12 16,0 0-3-16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6.39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-1 276 32 0,'0'-4'13'0,"0"4"-6"0,0-5-2 0,0 5 8 16,0 0 13-16,10 0 8 16,-10 0-1-16,0 0 1 15,0 0-11-15,0 0-3 16,0 0-8-16,5-4 0 15,5-1-7-15,-5 1-1 0,15-10 0 16,-5 1-7-16,16-9 0 16,-11-1-4-16,10 1 0 15,-5-5 4-15,0 0 3 0,0 0 1 16,-10 5-1-16,5 4 12 16,-5 5 4-16,-4 4-6 15,-6 0-3-15,0 5-13 16,5-1-4-16,-10 5-17 15,0 5-6-15,-10-1-33 16,5 0-19 0,-11 1 42-16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6.93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 8 4 0,'10'-5'0'0,"-5"1"118"31,-5 4-83-31,0 9 13 16,0 0-26-16,0-1-13 16,-5 1-6-16,-5 0-3 15,10 0 1-15,-5-4-4 0,5-1 0 0,0 1 2 16,0-1 0-16,0 1 12 16,0 8 7-16,5-4-3 15,-5 9 0-15,10 0-5 16,-5 0 1-16,-5-1-6 15,0-3-1-15,0 4-2 16,0-5 1-16,0 5-2 16,0-5 2-16,0 1-2 15,0-1-1-15,0 1-2 16,0-5 1-16,0 0 1 16,0-1 2-16,0 1-3 15,0 0-2-15,0 0-3 16,0-9 1-16,0 5 1 15,0-5 2-15,0 0-4 16,0 0 2-16,0 0-5 0,-5-5-1 16,-5-4-13-16,10 5-5 15,0-5-29 1,0-4-25-16,0-1 30 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7.49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-2 45 64 0,'-5'0'27'0,"10"0"-14"0,5-18-9 15,-5 14 10-15,-5-1 7 16,10 1 7-16,-10 4-6 15,0 0-3-15,0 0-11 16,0 0-5-16,0 0-5 16,0 0-1-16,0 0 2 15,0 0-2-15,0-5 1 0,0 5 4 16,0 0 1-16,0-4 3 16,0 4 3-16,0 0 2 15,0 0 1-15,0 0-6 16,0 0-4-16,0 0 1 15,5 0 0-15,10 0-4 16,-10 0-1-16,10 0 3 0,0 0 1 16,6 0 2-16,-6 0 0 15,0 0 0-15,0 0 2 16,0 9-3-16,-5 0 0 16,5 0-1-16,-5 0-2 15,-5-1-2-15,10-3-1 16,-10 4 2-16,10-5 2 15,-15-4 2-15,15 5 1 16,-15-5 4-16,0 0 3 16,0 0-4-16,0 0 1 15,0 0-5-15,0 0-2 16,0 0-5-16,0 0 0 16,0 4-5-16,-5 1 1 0,-5-1-7 15,10-4-1-15,0 0-18 16,0 0-7-16,0-4-26 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8.33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122-4 148 0,'0'-5'55'0,"0"10"-30"0,0-1-25 15,0-4 13-15,0 0-9 16,0 0-2-16,0 0-1 15,0 0-1-15,0 0 0 16,0 0-3-16,0 0 0 0,0 0 2 16,0 0 0-16,0 0 3 0,0 0 1 15,0 0-1-15,0 0-2 16,0 5 1-16,0-1 1 16,0 5-1-16,-5 0-1 15,-5 0 1-15,10 5 1 16,-5-1-1-16,-5 5-1 15,5 4 1-15,5 0-1 16,-5 5 0-16,-6 5 0 16,11-1 0-16,-5 0 2 15,-10 0 3-15,15 1 2 16,-15 3-3-16,15 1-3 16,-5-9 2-16,-5-5 2 15,10 1 0-15,-5-1 2 0,-5-4-6 16,10-5-1-16,0 1-2 15,0-5-2-15,0 0 3 16,0-9 2-16,0 4-2 16,0 1 0-16,-5-5-1 15,5 0-2-15,-5-5-11 16,5 5-40 0,0-4-34-1,0-5 19-15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49.47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76-1 132 0,'10'4'52'0,"-5"-8"-28"0,-5 8-28 15,0-4 8-15,0 0-2 16,10 0 1-16,-5 5 3 15,-5-5 3-15,0 0-4 16,5 4 1-16,5 5 4 0,-5 0 5 16,-5-4 5-16,0 3-10 15,10 1-6-15,-5 0 0 16,-5 0-1-16,5 5 1 0,5-5 2 16,-5 0 3-16,10 4 2 15,-5 0 1-15,-5 5 0 16,-5 5-4-16,5-1-3 15,10 0-2-15,-5 5 0 16,-5 9-4-16,-5 13 0 16,0 5-1-16,0 4-2 15,0 4 3-15,-5 1 0 16,-5-5 1-16,10 4 0 16,-5-8 0-16,-5-5 0 15,5 0 0-15,5-4 2 16,-5-9-1-16,-5-5-1 0,10 0 1 15,-5-4-1-15,-5-4 4 16,5-1 2-16,-10-4 2 16,10 0 0-16,-10 0-2 15,0-1-1-15,0-3-8 16,0-1-2-16,-6 1-9 16,6-1-4-16,0 0-15 15,5-4-6-15,-5 0-52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46:33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69 9168 0 0,'-9'29'709'0'0,"9"-28"-349"0"0,0-1 125 0 0,0 0 25 0 0,0 0-54 0 0,0 0-235 0 0,0 0-101 0 0,0 0-21 0 0,0 0-5 0 0,0 0-6 0 0,0 0-6 0 0,0 0-2 0 0,0 0 34 0 0,0 0 145 0 0,0 0 58 0 0,0 0 17 0 0,0 0-17 0 0,0 0-80 0 0,0 0-39 0 0,0 0-6 0 0,0 0 17 0 0,0 0 74 0 0,-8 8 353 0 0,4-1-578 0 0,0-1 0 0 0,0 0 1 0 0,1 1-1 0 0,0 0 1 0 0,0 0-1 0 0,1 0 0 0 0,-1 0 1 0 0,2 0-1 0 0,-1 0 1 0 0,1 1-1 0 0,-1 2-58 0 0,-10 51 309 0 0,12-60-245 0 0,0-1 0 0 0,0 16 0 0 0,3 129 1275 0 0,-6-51-880 0 0,11-39-27 0 0,-3-21-294 0 0,-1 9-63 0 0,5 6 760 0 0,-8-48-726 0 0,-1-1-40 0 0,0 0-5 0 0,24 15 480 0 0,39-8 272 0 0,50-14-440 0 0,-49 15-360 0 0,34 7 48 0 0,65-11-64 0 0,16 12-49 0 0,3-6-806 0 0,-42-13 1479 0 0,-86 7-383 0 0,44-5-660 0 0,-67-10 370 0 0,-27 9 45 0 0,0 0-1 0 0,1 0 0 0 0,-1 1 1 0 0,0 0-1 0 0,0 0 1 0 0,1 0-1 0 0,-1 0 0 0 0,0 0 1 0 0,1 1-1 0 0,-1 0 1 0 0,1 0-1 0 0,-1 0 1 0 0,1 0-1 0 0,-1 1 0 0 0,1 0 5 0 0,70 12-125 0 0,41-10-4 0 0,100-3 879 0 0,-137-4-1251 0 0,130 3 410 0 0,-17-42 482 0 0,-95 57-80 0 0,-34-1-317 0 0,51-25 6 0 0,-48 8 200 0 0,20 1-128 0 0,-42-5-72 0 0,-42 8 0 0 0,-1 0 0 0 0,0 1 0 0 0,0-1 0 0 0,0 0 0 0 0,0 0 0 0 0,0 0 0 0 0,0 1 0 0 0,0-1 0 0 0,0 0 0 0 0,0 1 0 0 0,0-1 0 0 0,0 1 0 0 0,0-1 0 0 0,-1 1 0 0 0,1-1 0 0 0,0 1 0 0 0,0 0 0 0 0,0 0 0 0 0,-1-1 0 0 0,1 1 0 0 0,0 0 0 0 0,-1 0 0 0 0,1 0 0 0 0,0 0 0 0 0,-1-1 0 0 0,1 1 0 0 0,-1 0 0 0 0,0 1 0 0 0,2 0 0 0 0,1-17 0 0 0,-9-18-16 0 0,0 11-204 0 0,0 5 212 0 0,1 0 1 0 0,0-1-1 0 0,1 1 0 0 0,2-1 0 0 0,-1 0 0 0 0,2 0 0 0 0,0 0 0 0 0,2 0 1 0 0,0-1 7 0 0,-1 4-6 0 0,-13-61-650 0 0,3 27-65 0 0,6-69 410 0 0,-1 94 311 0 0,1-13-12 0 0,4 35-46 0 0,-5-12 3 0 0,-4 1 44 0 0,7 10-37 0 0,0 0 1 0 0,0 0-1 0 0,0 1 0 0 0,0-1 0 0 0,0 1 0 0 0,-1 0 0 0 0,0-1 0 0 0,1 1 0 0 0,-1 0 0 0 0,0 1 0 0 0,0-1 1 0 0,0 0-1 0 0,0 1 0 0 0,0-1 0 0 0,0 1 0 0 0,-1 0 0 0 0,1 0 0 0 0,0 1 0 0 0,-4-1 48 0 0,-18-7 70 0 0,-56-8-70 0 0,-63-4-184 0 0,74 13 128 0 0,-62-5-13 0 0,42 9 469 0 0,-38 0-39 0 0,-69 1-789 0 0,40 4 428 0 0,-27 13 534 0 0,59-1-345 0 0,-182-10-8 0 0,88-38-357 0 0,48 11 176 0 0,11 30 0 0 0,143-7-126 0 0,13-1-128 0 0,-1 1 0 0 0,0-1 0 0 0,0 1 0 0 0,1 0 0 0 0,-1 0 0 0 0,0 1 0 0 0,0 0 0 0 0,1 0 1 0 0,-1 0-1 0 0,1 0 0 0 0,-1 0 0 0 0,1 1 0 0 0,-1 0 0 0 0,1 0 0 0 0,0 0 0 0 0,-1 1 254 0 0,4-2-1625 0 0,1-1-344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46:35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201 684 8208 0 0,'0'0'234'0'0,"0"0"6"0"0,0 0-113 0 0,0 0 69 0 0,0 0 48 0 0,0 0 11 0 0,0 0-63 0 0,0 0-255 0 0,0 0-57 0 0,0 0 3 0 0,0 0-17 0 0,0 0-8 0 0,0 0-2 0 0,0 0 61 0 0,0 0 259 0 0,0 0 117 0 0,0 0 25 0 0,0 0-16 0 0,0 0-72 0 0,0 0-34 0 0,0 0-4 0 0,0 0 17 0 0,0 0 74 0 0,0 0 33 0 0,0 0 4 0 0,0 0-27 0 0,0 0-112 0 0,0 0-49 0 0,0 0-10 0 0,0 0 26 0 0,14 0 753 0 0,82 4-62 0 0,-31 0-95 0 0,173 12 496 0 0,-32 12-938 0 0,29-14-29 0 0,243-29 943 0 0,-213 4-972 0 0,2 23-408 0 0,-51 14 271 0 0,-2-11-54 0 0,-63-11-125 0 0,-107 1 8 0 0,-36-30 15 0 0,-12-78 389 0 0,-4 53-233 0 0,4-20-97 0 0,-14-58-546 0 0,9 59-296 0 0,-17-52 434 0 0,25 115 438 0 0,-1-1 1 0 0,1 1-1 0 0,-1 0 1 0 0,0 0 0 0 0,0 0-1 0 0,-1 0 1 0 0,0 0-1 0 0,0 0 1 0 0,0 1-1 0 0,-1-1 1 0 0,0 1-1 0 0,0 0-40 0 0,0 1-21 0 0,-13-6-492 0 0,-6 0 781 0 0,-120 7-186 0 0,84 3 22 0 0,-1-2 0 0 0,1-3 0 0 0,-4-4-104 0 0,-328-25 184 0 0,-169-20 960 0 0,224 42-1077 0 0,-72 12 338 0 0,194 7 267 0 0,88-3-800 0 0,49 3 282 0 0,53 1-204 0 0,22-7 50 0 0,-1 1-1 0 0,1 0 0 0 0,0-1 0 0 0,0 1 0 0 0,0 0 0 0 0,0 0 1 0 0,1 0-1 0 0,-1 0 0 0 0,0 0 0 0 0,1 0 0 0 0,0 1 0 0 0,-1-1 0 0 0,1 0 1 0 0,0 1-1 0 0,0-1 0 0 0,0 1 0 0 0,1-1 0 0 0,-1 1 0 0 0,1 0 1 0 0,-1-1-1 0 0,1 1 0 0 0,0-1 0 0 0,0 1 0 0 0,0 0 0 0 0,0-1 1 0 0,0 1-1 0 0,1 0 0 0 0,-1-1 0 0 0,1 1 0 0 0,0-1 0 0 0,0 1 1 0 0,0-1-1 0 0,0 1 0 0 0,0-1 0 0 0,1 3 1 0 0,6 19 133 0 0,10 36-478 0 0,-1 34 690 0 0,-13-25-345 0 0,-13 39-128 0 0,-11 144 256 0 0,27-191-265 0 0,-7-60 176 0 0,0-1-181 0 0,0 0-76 0 0,0 0-20 0 0,0 0-187 0 0,0 0-779 0 0,0 0-334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46:44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27 5496 0 0,'0'0'117'0'0,"0"0"-2"0"0,-4-3-91 0 0,-9-3 2098 0 0,31 7 1288 0 0,-10-1-2592 0 0,100 4 664 0 0,-20-4-698 0 0,-45 8-256 0 0,-17 9-387 0 0,-16 4 876 0 0,-34 11-456 0 0,11-20-417 0 0,-3-8-144 0 0,-55 37 272 0 0,43-39-360 0 0,14 4 88 0 0,6-5 11 0 0,6-1 18 0 0,2 0-87 0 0,0 0-36 0 0,0 0 2 0 0,9-11 16 0 0,-8 9 66 0 0,0 0-1 0 0,0 1 0 0 0,0-1 1 0 0,0 1-1 0 0,1-1 0 0 0,-1 1 1 0 0,0 0-1 0 0,1 0 1 0 0,-1-1-1 0 0,1 1 0 0 0,-1 0 1 0 0,1 0-1 0 0,0 0 0 0 0,0 1 1 0 0,-1-1-1 0 0,1 0 0 0 0,0 1 1 0 0,0-1-1 0 0,0 1 0 0 0,-1-1 1 0 0,1 1-1 0 0,0 0 0 0 0,0 0 1 0 0,0 0-1 0 0,0 0 0 0 0,0 0 1 0 0,0 0-1 0 0,0 1 0 0 0,0-1 1 0 0,-1 1-1 0 0,1-1 0 0 0,0 1 1 0 0,0 0-1 0 0,-1-1 0 0 0,1 1 1 0 0,0 0-1 0 0,-1 0 0 0 0,1 0 1 0 0,0 1 10 0 0,35 30-240 0 0,-35-30 240 0 0,0 1 0 0 0,-1 0 0 0 0,0 0 0 0 0,1-1 0 0 0,-1 1 0 0 0,0 0 0 0 0,-1 1 0 0 0,1-1 0 0 0,0 0 0 0 0,-1 0 0 0 0,0 0 0 0 0,1 0 0 0 0,-1 0 0 0 0,-1 0 0 0 0,1 1 0 0 0,0-1 0 0 0,-1 0 0 0 0,0 0 0 0 0,-21 67 0 0 0,15-2-126 0 0,7-67-151 0 0,0-1-99 0 0,0 0-21 0 0,0 0 33 0 0,0 0 152 0 0,0 0 69 0 0,0 0 14 0 0,0 0-11 0 0,0 0-51 0 0,0 0-22 0 0,0 0-3 0 0,0 0-12 0 0,0 0-50 0 0,0 0-18 0 0,0 0-6 0 0</inkml:trace>
  <inkml:trace contextRef="#ctx0" brushRef="#br0" timeOffset="1688.346">155 295 4464 0 0,'0'0'281'0'0,"0"0"375"0"0,0 0 164 0 0,0 0 39 0 0,0 0-98 0 0,0 0-430 0 0,0 0-189 0 0,0 0-40 0 0,0 0-38 0 0,0 0-128 0 0,0 0-32 0 0,0 0 28 0 0,0 0 113 0 0,0 0 34 0 0,0 0 35 0 0,0 0 145 0 0,0 0 58 0 0,0 0 17 0 0,0 0-44 0 0,0 0-180 0 0,0 0-46 0 0,0 0 0 0 0,0 0 0 0 0,0 0 21 0 0,0 0 88 0 0,0 0 34 0 0,0 0 8 0 0,0 0-19 0 0,0 0-86 0 0,0 0-40 0 0,0 0-6 0 0,0 0-34 0 0,0 0-127 0 0,0 0-11 0 0,0 0 15 0 0,0 0 63 0 0,0 0 201 0 0,0 0 86 0 0,0 0 21 0 0,0 0-12 0 0,0 0-54 0 0,0 0-20 0 0,0 0-6 0 0,0 0-21 0 0,0 0-70 0 0,0 0-35 0 0,0 0-95 0 0,0 0 83 0 0,0 0 19 0 0,0 0 21 0 0,0 0 100 0 0,0 0 41 0 0,0 0 10 0 0,0 0-13 0 0,0 0-54 0 0,0 0-20 0 0,0 0-6 0 0,0 0-13 0 0,0 0-45 0 0,0 0-55 0 0,0 0-130 0 0,0 0-11 0 0,0 0 37 0 0,0 0 114 0 0,0 0 44 0 0,8-5 49 0 0,-3 2-124 0 0,21-1-12 0 0,-19 4 0 0 0,-3 0 10 0 0,10 34 37 0 0,-18-11-128 0 0,1-19 93 0 0,2-3 48 0 0,1-1 12 0 0,-22 8 833 0 0,-24 25-536 0 0,23-24-315 0 0,4 3-54 0 0,17-11 8 0 0,-1 0 1 0 0,1 0 0 0 0,-1 0 0 0 0,1 0 0 0 0,-1 0 0 0 0,0-1 0 0 0,1 1 0 0 0,-1-1 0 0 0,0 1 0 0 0,1-1 0 0 0,-1 0 0 0 0,0 0 0 0 0,0 0 0 0 0,1-1 0 0 0,-1 1 0 0 0,0-1 0 0 0,1 1 0 0 0,-1-1 0 0 0,0 0 0 0 0,1 0 0 0 0,-1 0 0 0 0,1 0 0 0 0,-1-1 0 0 0,1 1 0 0 0,-2-2-9 0 0,-2-3 10 0 0,3 2 0 0 0,0 1 0 0 0,0-1 0 0 0,1 0 0 0 0,0 0 0 0 0,0 0 0 0 0,0 0 0 0 0,0-1 0 0 0,1 1-1 0 0,-1-1 1 0 0,1 1 0 0 0,0-1 0 0 0,1 1 0 0 0,-1-1 0 0 0,1 1 0 0 0,0-1 0 0 0,0 0 0 0 0,0 1 0 0 0,1-3-10 0 0,-1-2-8 0 0,17-15-269 0 0,9-4-563 0 0,-8 13-210 0 0,-9 12 644 0 0</inkml:trace>
  <inkml:trace contextRef="#ctx0" brushRef="#br0" timeOffset="3034.662">659 321 11024 0 0,'0'0'505'0'0,"0"0"-9"0"0,0 9-375 0 0,-4 16-505 0 0,4-23 108 0 0,0-2-10 0 0,0 0 22 0 0,0 0 100 0 0,0 0 41 0 0,0 0 10 0 0,-1 0 5 0 0,-5 0 17 0 0,-13-16 203 0 0,-16-70 2184 0 0,5 6-644 0 0,29 74-1657 0 0,1 0 1 0 0,-1 0-1 0 0,1 1 0 0 0,0-1 0 0 0,1 0 1 0 0,0 0-1 0 0,-1 1 0 0 0,2-1 1 0 0,-1 1-1 0 0,1-1 0 0 0,0 1 1 0 0,0-1 4 0 0,1-5-5 0 0,28-41 5 0 0,-4 21 0 0 0,-23 29 6 0 0,25-3 52 0 0,-26 6-45 0 0,0-1 0 0 0,0 1 0 0 0,0 0 0 0 0,0 0 1 0 0,0 0-1 0 0,0 0 0 0 0,-1 1 0 0 0,1-1 1 0 0,0 1-1 0 0,-1-1 0 0 0,1 1 0 0 0,-1 0 0 0 0,0 0 1 0 0,1 0-1 0 0,-1 0 0 0 0,0 1 0 0 0,0-1 1 0 0,-1 1-1 0 0,1-1 0 0 0,0 1 0 0 0,-1-1 0 0 0,0 1 1 0 0,1 0-1 0 0,-1 1-13 0 0,21 49 64 0 0,22 71 203 0 0,-27 0 797 0 0,-17-121-1012 0 0,0 1 1 0 0,-1-1-1 0 0,1 1 1 0 0,0-1 0 0 0,-1 0-1 0 0,0 1 1 0 0,0-1-1 0 0,0 0 1 0 0,0 1 0 0 0,-1-1-1 0 0,1 0 1 0 0,-1 0-1 0 0,0 0 1 0 0,0 0 0 0 0,0-1-1 0 0,0 1 1 0 0,0 0-1 0 0,-1-1 1 0 0,1 0 0 0 0,-1 1-1 0 0,0-1 1 0 0,1 0-1 0 0,-1 0 1 0 0,0-1 0 0 0,0 1-1 0 0,0-1 1 0 0,-1 1-1 0 0,1-1 1 0 0,0 0 0 0 0,0 0-1 0 0,-1 0 1 0 0,1-1-1 0 0,-1 1-52 0 0,0-2 15 0 0,0 0 0 0 0,0 0 0 0 0,0-1 0 0 0,0 0-1 0 0,0 1 1 0 0,1-1 0 0 0,-1-1 0 0 0,0 1 0 0 0,1 0-1 0 0,0-1 1 0 0,0 0 0 0 0,-1 0 0 0 0,2 0 0 0 0,-1 0-1 0 0,0 0 1 0 0,0 0 0 0 0,1-1 0 0 0,0 0-1 0 0,0 1 1 0 0,0-1 0 0 0,0 0 0 0 0,1 0 0 0 0,-1 0-1 0 0,1 0 1 0 0,0 0 0 0 0,0 0 0 0 0,0 0 0 0 0,1 0-1 0 0,-1-3-14 0 0,-12-31-1119 0 0,11 25-160 0 0,-1 2 569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46:53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98 4456 0 0,'0'0'95'0'0,"0"0"75"0"0,-4-9 1197 0 0,-5-5 5185 0 0,5 60-6387 0 0,10 8-25 0 0,-4 27-121 0 0,-14 0 1097 0 0,8-67-1178 0 0,1 1 1 0 0,0-1 0 0 0,1 0-1 0 0,1 1 1 0 0,0 0 0 0 0,1-1 0 0 0,1 4 61 0 0,-1-4-686 0 0,1-14 38 0 0,2 0-21 0 0</inkml:trace>
  <inkml:trace contextRef="#ctx0" brushRef="#br0" timeOffset="274.954">440 148 1792 0 0,'0'0'0'0'0</inkml:trace>
  <inkml:trace contextRef="#ctx0" brushRef="#br0" timeOffset="835.113">388 122 5824 0 0,'-9'4'360'0'0,"-11"18"552"0"0,19-22-615 0 0,-12 16 870 0 0,9-12-1025 0 0,1 1 0 0 0,0-1 1 0 0,0 1-1 0 0,0-1 0 0 0,1 1 1 0 0,-1 0-1 0 0,1 0 1 0 0,0 0-1 0 0,1 0 0 0 0,-1 1 1 0 0,1-1-1 0 0,0 0 0 0 0,1 1 1 0 0,-1-1-1 0 0,1 1 0 0 0,0-1 1 0 0,0 0-1 0 0,1 1 0 0 0,-1-1 1 0 0,1 1-1 0 0,0-1 0 0 0,1 0 1 0 0,0 0-1 0 0,-1 0 1 0 0,2 0-1 0 0,-1 0 0 0 0,0 0 1 0 0,1 0-1 0 0,0-1 0 0 0,2 4-142 0 0,4 5 56 0 0,-8-10-3 0 0,1 0 1 0 0,0 0-1 0 0,-1 0 0 0 0,1 0 1 0 0,0 0-1 0 0,1-1 0 0 0,-1 1 1 0 0,0-1-1 0 0,1 1 0 0 0,0-1 1 0 0,-1 0-1 0 0,1 0 0 0 0,0 0 1 0 0,0-1-1 0 0,0 1 1 0 0,0 0-1 0 0,0-1 0 0 0,0 0 1 0 0,3 1-54 0 0,55 4 436 0 0,-55-7-408 0 0,0-1 0 0 0,0 0 0 0 0,0 0 1 0 0,0-1-1 0 0,-1 0 0 0 0,1 0 1 0 0,-1 0-1 0 0,0-1 0 0 0,0 0 1 0 0,0 0-1 0 0,3-3-28 0 0,36-24 209 0 0,-37 27-79 0 0,-1-1 1 0 0,1 0 0 0 0,-1-1-1 0 0,0 0 1 0 0,0 0 0 0 0,-1 0 0 0 0,0-1-1 0 0,0 1 1 0 0,4-7-131 0 0,-1 1 150 0 0,-5 7-90 0 0,0 1 0 0 0,0-1 0 0 0,-1 0 0 0 0,1 0 0 0 0,-1 0 0 0 0,0 0 0 0 0,-1 0 0 0 0,1 0 0 0 0,-1 0 0 0 0,0-1 0 0 0,0 1 0 0 0,-1 0 0 0 0,1-1 0 0 0,-1 1-1 0 0,-1-1 1 0 0,1 1 0 0 0,-1 0 0 0 0,0-1 0 0 0,0 1 0 0 0,0 0 0 0 0,-1 0 0 0 0,1-1 0 0 0,-1 1 0 0 0,-1 1 0 0 0,1-1 0 0 0,-1 0 0 0 0,0 0 0 0 0,0 1 0 0 0,0 0 0 0 0,-4-5-60 0 0,1 6 0 0 0,0 0 1 0 0,-1 0 0 0 0,1 0 0 0 0,-1 1-1 0 0,1 0 1 0 0,-1 0 0 0 0,0 1-1 0 0,0 0 1 0 0,1 0 0 0 0,-1 0 0 0 0,0 1-1 0 0,0 0 1 0 0,0 0 0 0 0,0 1-1 0 0,-6 1 0 0 0,-4 1-72 0 0,0 1 0 0 0,1 1 0 0 0,0 0 0 0 0,0 1 0 0 0,0 1 0 0 0,0 1 0 0 0,1 0 0 0 0,0 1 72 0 0,-75 79-1031 0 0,82-78 833 0 0,0 0 0 0 0,1 0 0 0 0,1 0 1 0 0,0 1-1 0 0,0 0 0 0 0,1 1 1 0 0,-3 7 197 0 0,4 12-1316 0 0,4-19 680 0 0</inkml:trace>
  <inkml:trace contextRef="#ctx0" brushRef="#br0" timeOffset="1143.544">1063 172 11024 0 0,'-6'-8'224'0'0,"-1"4"64"0"0,7 4-224 0 0,-6-4-64 0 0,6 4 0 0 0,0 0 0 0 0,-4-4-64 0 0,4 4-32 0 0,-4 0 0 0 0,-5 0 0 0 0,5 0-696 0 0,-5 0-136 0 0,5 0-32 0 0</inkml:trace>
  <inkml:trace contextRef="#ctx0" brushRef="#br0" timeOffset="1578.733">957 194 4400 0 0,'0'0'104'0'0,"0"0"0"0"0,-1-1 0 0 0,1 1 0 0 0,-1 0 0 0 0,1-1 0 0 0,-1 1 0 0 0,1 0 0 0 0,-1 0 0 0 0,1 0 1 0 0,-1 0-1 0 0,1-1 0 0 0,-1 1 0 0 0,1 0 0 0 0,-1 0 0 0 0,0 0 0 0 0,1 0 0 0 0,-1 0 0 0 0,1 0 0 0 0,-1 0 0 0 0,1 0 0 0 0,-1 0 0 0 0,1 1 0 0 0,-1-1 0 0 0,1 0 0 0 0,-1 0 1 0 0,1 0-1 0 0,-1 1 0 0 0,1-1 0 0 0,-1 0 0 0 0,1 0 0 0 0,-1 1 0 0 0,1-1 0 0 0,-1 0 0 0 0,1 1 0 0 0,0-1 0 0 0,-1 1 0 0 0,1-1 0 0 0,0 0 0 0 0,-1 1 0 0 0,1-1 0 0 0,0 1 1 0 0,0-1-1 0 0,-1 1 0 0 0,1-1 0 0 0,0 1 0 0 0,0-1 0 0 0,0 1 0 0 0,0-1 0 0 0,0 1 0 0 0,-1 0 0 0 0,1-1 0 0 0,0 1 0 0 0,0 0-104 0 0,0 0 57 0 0,-13 46 1995 0 0,30 21-1716 0 0,-12-23 358 0 0,3-15 137 0 0,9-26-684 0 0,-14-2-109 0 0,0 0 0 0 0,1 0 0 0 0,-1 0 0 0 0,0-1 0 0 0,1 1 0 0 0,-1-1 0 0 0,1 0 0 0 0,0 0 0 0 0,-1 0 1 0 0,1 0-1 0 0,0-1 0 0 0,-1 1 0 0 0,1-1 0 0 0,0 0 0 0 0,0 0 0 0 0,0-1 0 0 0,-1 1 0 0 0,1-1 0 0 0,0 0 0 0 0,-1 0 1 0 0,2 0-39 0 0,8-7 80 0 0,-1 0 1 0 0,1 0-1 0 0,-2-2 1 0 0,1 1-1 0 0,-2-1 1 0 0,1-1-1 0 0,-1 0 1 0 0,-1 0-1 0 0,0-1 1 0 0,0 0 0 0 0,-2-1-1 0 0,1 0 1 0 0,-1 0-1 0 0,-1-1 1 0 0,-1 1-1 0 0,0-1 1 0 0,3-14-81 0 0,-4-45 358 0 0,-39-24-390 0 0,32 95 4 0 0,0 0 0 0 0,0-1 0 0 0,0 1 0 0 0,0 0 0 0 0,0 0 0 0 0,0 1-1 0 0,-1-1 1 0 0,1 1 0 0 0,-1-1 0 0 0,1 1 0 0 0,-1 0 0 0 0,1 0 0 0 0,-1 1-1 0 0,0-1 1 0 0,1 1 0 0 0,-1 0 0 0 0,0 0 0 0 0,0 0 0 0 0,1 0 0 0 0,-3 1 28 0 0,6-1-1 0 0,-20 3-75 0 0,1 0 1 0 0,0 1-1 0 0,1 1 1 0 0,-1 1-1 0 0,1 1 1 0 0,0 0 0 0 0,1 2-1 0 0,0 0 1 0 0,0 0-1 0 0,1 2 1 0 0,0 0-1 0 0,1 1 1 0 0,0 0 0 0 0,-10 12 75 0 0,3-2-1092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47:02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55 8208 0 0,'0'0'234'0'0,"0"0"6"0"0,0 0-133 0 0,0 0-14 0 0,0 0 17 0 0,0 0 2 0 0,0 0-8 0 0,0 0-31 0 0,0 0-4 0 0,-5 1 50 0 0,-7 6-44 0 0,12 15 42 0 0,-9 37-258 0 0,-9 25 343 0 0,5-50 68 0 0,8-20-142 0 0,3-11-75 0 0,5 1-53 0 0,1-1-32 0 0,-4-2 75 0 0,13-47 921 0 0,14-16 165 0 0,29-43-958 0 0,-30 55-23 0 0,-21 31 392 0 0,-9 15 593 0 0,-5 4-1134 0 0,4 3-47 0 0,1 4 36 0 0,0 1 12 0 0,7 39-64 0 0,-2-22 109 0 0,-10 70-977 0 0,0 2 459 0 0,9-81 393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47:04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1696 0 0,'0'0'67'0'0,"0"0"-75"0"0,0 0 149 0 0,0 0 78 0 0,0 0 18 0 0,0 0 51 0 0,0 0 201 0 0,0 0 89 0 0,0 0 19 0 0,0 0-6 0 0,0 0-38 0 0,0 0-11 0 0,0 0-4 0 0,0 0-42 0 0,0 0-167 0 0,0 0-69 0 0,0 0-17 0 0,0 0-29 0 0,9 12 17 0 0,-6-1-43 0 0,-1 0-1 0 0,-1 0 1 0 0,0 0 0 0 0,0 0 0 0 0,-1 0-1 0 0,0 0 1 0 0,-1 0 0 0 0,-1 0-1 0 0,0 0 1 0 0,0 0 0 0 0,-1 0-1 0 0,0 0 1 0 0,-1 1-188 0 0,-28 64 140 0 0,-10 14 1019 0 0,16-51-967 0 0,16-23-192 0 0,7-10 0 0 0,2-2-59 0 0,1-3-241 0 0,0-1-87 0 0,0 0-11 0 0</inkml:trace>
  <inkml:trace contextRef="#ctx0" brushRef="#br0" timeOffset="326.549">497 144 8480 0 0,'0'0'352'0'0,"0"0"-280"0"0,0 0-72 0 0,-5 4 0 0 0,5-4 0 0 0,-4 4-88 0 0,0 0-472 0 0,-5 4-96 0 0</inkml:trace>
  <inkml:trace contextRef="#ctx0" brushRef="#br0" timeOffset="764.46">374 182 6104 0 0,'-18'-6'288'0'0,"0"-24"1928"0"0,17 24-2006 0 0,1 2-161 0 0,0 0 0 0 0,1 0 0 0 0,0 0 0 0 0,0-1-1 0 0,0 1 1 0 0,0 0 0 0 0,1 0 0 0 0,-1 1-1 0 0,1-1 1 0 0,0 0 0 0 0,0 0 0 0 0,0 1 0 0 0,1 0-1 0 0,0-1 1 0 0,-1 1 0 0 0,1 0 0 0 0,0 0 0 0 0,0 0-1 0 0,0 1 1 0 0,1-1 0 0 0,-1 1 0 0 0,1-1 0 0 0,-1 1-1 0 0,1 0 1 0 0,0 1 0 0 0,0-1 0 0 0,1 0-49 0 0,2-2-10 0 0,0 0 1 0 0,0 1-1 0 0,0-1 1 0 0,0 1-1 0 0,1 1 1 0 0,0-1-1 0 0,-1 1 1 0 0,1 1-1 0 0,0-1 0 0 0,0 1 1 0 0,0 1-1 0 0,0-1 1 0 0,0 2-1 0 0,0-1 1 0 0,-1 1-1 0 0,1 0 1 0 0,0 0-1 0 0,0 1 1 0 0,0 0-1 0 0,-1 1 1 0 0,3 0 9 0 0,-7-2 2 0 0,0 1 1 0 0,0-1-1 0 0,0 0 1 0 0,0 1-1 0 0,0-1 1 0 0,0 1-1 0 0,-1 0 0 0 0,1 0 1 0 0,-1 0-1 0 0,1 0 1 0 0,-1 1-1 0 0,0-1 1 0 0,0 1-1 0 0,0-1 1 0 0,0 1-1 0 0,0 0 1 0 0,-1 0-1 0 0,1 0 1 0 0,-1 0-1 0 0,0 0 1 0 0,1 0-1 0 0,-1 0 0 0 0,-1 0 1 0 0,1 0-1 0 0,0 0 1 0 0,-1 1-1 0 0,0 1-2 0 0,-9 70 150 0 0,-4-36-222 0 0,11-37 53 0 0,0 2 73 0 0,0-1 0 0 0,0 1 0 0 0,-1-1 0 0 0,1 0 0 0 0,-1 0 0 0 0,0 0 0 0 0,0 0 0 0 0,0 0 0 0 0,0-1 0 0 0,0 1 0 0 0,-1-1 0 0 0,1 0 0 0 0,-1 0 0 0 0,-2 1-54 0 0,-80 21 3117 0 0,81-24-3163 0 0,1-1 1 0 0,-1 1-1 0 0,0-1 0 0 0,0 0 0 0 0,1 0 0 0 0,-1 0 0 0 0,0 0 0 0 0,1-1 0 0 0,0 0 1 0 0,-1 0-1 0 0,1 0 0 0 0,0-1 0 0 0,0 1 0 0 0,0-1 0 0 0,-2-2 46 0 0,5 4-286 0 0,-5-4-393 0 0,5 3 597 0 0,0 0 1 0 0,0 0-1 0 0,0-1 0 0 0,0 1 0 0 0,1 0 1 0 0,-1 0-1 0 0,1-1 0 0 0,-1 1 0 0 0,1 0 1 0 0,0-1-1 0 0,0 1 0 0 0,0 0 1 0 0,0-1-1 0 0,0 1 0 0 0,1 0 0 0 0,-1-1 1 0 0,1 1-1 0 0,-1 0 0 0 0,1 0 0 0 0,0-1 1 0 0,0 1-1 0 0,0 0 0 0 0,0 0 1 0 0,0 0-1 0 0,1 0 0 0 0,-1 0 0 0 0,1 1 1 0 0,-1-1-1 0 0,1 0 0 0 0,-1 0 1 0 0,1 1-1 0 0,0 0 0 0 0,0-1 0 0 0,1 0 82 0 0,5-4-1030 0 0</inkml:trace>
  <inkml:trace contextRef="#ctx0" brushRef="#br0" timeOffset="1515.866">909 276 4888 0 0,'-5'4'1529'0'0,"-11"-11"1950"0"0,12-33-3165 0 0,4 37-103 0 0,0-3-111 0 0,0 0 0 0 0,0-1-1 0 0,1 1 1 0 0,0 0 0 0 0,0 0 0 0 0,0 0-1 0 0,1 0 1 0 0,0 0 0 0 0,0 1 0 0 0,0-1-1 0 0,1 1 1 0 0,-1-1 0 0 0,2 1 0 0 0,-1 0-1 0 0,0 0 1 0 0,1 0 0 0 0,0 0 0 0 0,0 1-1 0 0,1-1 1 0 0,-1 1 0 0 0,1 0 0 0 0,3-2-100 0 0,-7 6 9 0 0,2-3 0 0 0,1 0 1 0 0,0 1-1 0 0,0 0 0 0 0,0 0 0 0 0,0 0 0 0 0,0 0 0 0 0,0 1 0 0 0,0-1 0 0 0,1 1 0 0 0,-1 0 0 0 0,0 0 1 0 0,1 1-1 0 0,1-1-9 0 0,26 0 4 0 0,-25 0 0 0 0,1 0 0 0 0,-1 1 1 0 0,0 0-1 0 0,0 0 0 0 0,0 1 1 0 0,0 0-1 0 0,1 0 1 0 0,-1 0-1 0 0,0 1 0 0 0,-1 0 1 0 0,2 1-5 0 0,3 2 143 0 0,30 22-102 0 0,-36-17 49 0 0,-1 0 0 0 0,0 0 0 0 0,-1 1 0 0 0,0-1 0 0 0,0 1 0 0 0,-1 0 0 0 0,-1-1 0 0 0,0 1 0 0 0,0 2-90 0 0,-3-9 3 0 0,0 1 0 0 0,0-1 0 0 0,0 0 0 0 0,0-1 0 0 0,-1 1 0 0 0,0 0 0 0 0,1-1 0 0 0,-1 1 0 0 0,-1-1 0 0 0,1 0 0 0 0,0 0 0 0 0,-1 0 0 0 0,-1 1-3 0 0,5-4 0 0 0,-9 6 120 0 0,0-1 0 0 0,-1 1 0 0 0,0-2-1 0 0,0 1 1 0 0,0-1 0 0 0,-1-1 0 0 0,1 0 0 0 0,-1-1 0 0 0,0 0 0 0 0,-6 1-120 0 0,-69 15 1164 0 0,44-2-1166 0 0,41-15-195 0 0,-9-19-958 0 0,6 12 613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47:11.308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 97 9168 0 0,'0'0'266'0'0,"0"0"1"0"0,-3-7-160 0 0,-5-28-13 0 0,7 34-203 0 0,1 1-62 0 0,0 0-11 0 0,0 0-10 0 0,0 0-35 0 0,0 0-18 0 0,0 0-3 0 0,0 0 28 0 0,0 0 112 0 0,0 0 64 0 0,0 0 157 0 0,0 0 91 0 0,0 0 20 0 0,0 0 37 0 0,0 0 131 0 0,0 0 59 0 0,0 0 12 0 0,0 0-18 0 0,0 0-80 0 0,0 0-39 0 0,0 0-6 0 0,0 0-28 0 0,0 0-119 0 0,0 0-56 0 0,0 0-11 0 0,2 0-20 0 0,44 12-15 0 0,-44-11-66 0 0,1 0 0 0 0,-1 1 0 0 0,1-1 0 0 0,0-1 0 0 0,0 1-1 0 0,-1 0 1 0 0,1-1 0 0 0,0 1 0 0 0,0-1 0 0 0,0 0 0 0 0,0 0 0 0 0,0 0 0 0 0,0 0 0 0 0,0 0 0 0 0,-1-1 0 0 0,1 1-1 0 0,0-1 1 0 0,0 0 0 0 0,0 0-5 0 0,-1 0 21 0 0,0 0-1 0 0,0 1 1 0 0,0-1 0 0 0,0 0-1 0 0,0 1 1 0 0,0 0 0 0 0,0 0-1 0 0,0-1 1 0 0,0 1-1 0 0,0 0 1 0 0,0 0 0 0 0,0 1-1 0 0,-1-1 1 0 0,1 0-1 0 0,0 1 1 0 0,0-1 0 0 0,0 1-1 0 0,0 0 1 0 0,0-1-1 0 0,0 1 1 0 0,0 0 0 0 0,0 0-21 0 0,0 0 60 0 0,0 0 1 0 0,0-1 0 0 0,0 0 0 0 0,0 1-1 0 0,0-1 1 0 0,0 0 0 0 0,0 0 0 0 0,0 0 0 0 0,0 0-1 0 0,0-1 1 0 0,0 1 0 0 0,0-1 0 0 0,0 1-1 0 0,0-1 1 0 0,0 1 0 0 0,0-1 0 0 0,0 0-1 0 0,0 0 1 0 0,0 0 0 0 0,-1 0 0 0 0,3-2-61 0 0,20-6 772 0 0,79 5 461 0 0,-11 1-1139 0 0,24 2-94 0 0,61 20 466 0 0,-26-22 760 0 0,-86-2-1154 0 0,48-10-12 0 0,36-8 4 0 0,-50 14-64 0 0,-28 1 11 0 0,28 6 42 0 0,-48 5-230 0 0,7 17-3824 0 0,-49-16 3236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53:12.7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9038 4653 5,'0'0'4,"7"9"2,-7-9 1,0 0 1,0 0-1,0 0 1,0 0 0,0 0 1,0 0-2,0 0-1,0 0-3,-12-3-2,12 3 1,0 0-1,-10 0-1,10 0 0,0 0 0,-9 3 0,9-3 0,0 0 1,0 0-1,0 0 1,0 0 0,0 0 0,0 0 1,0 0 1,9 4-2,-9-4 1,10 2 1,-10-2-1,11 1 0,-11-1 0,14 3-1,-14-3 0,14 3 1,-14-3-1,15 3 0,-15-3 0,17 4 0,-7-2 0,1 1-1,1-2 1,4 1-1,-2 0 1,4 3 0,1-2 0,1 2 0,0-3 0,5 3 0,-4-2 1,5 2-1,-2-2 1,3 0-1,1 0 1,0 1-1,1 0 0,1-1 0,1 1 0,-1 1-1,0-2 1,1 1-1,-1-1 1,3-1-1,-1 1 1,0 0 0,2-1 0,2 0-1,-1 1 1,2 0-1,-1-1 1,0 2-1,-2 1 1,0-2-1,-1-2 0,1 3 0,-3-2 0,2 0 0,-2 0 0,1 0 0,0-2 0,1 1-1,0 1 1,0-2 0,1 1 0,0-1 0,1 0 0,-1 1 0,-1-1 0,1 0 0,-3 0 0,0 2 1,-4-3-1,0 2 0,-1 0 0,-3-1 0,1 1-1,-3 0 1,0 0-1,-2-1 1,-1 2 0,-1-1-1,-1 0 2,0-1-2,-3 0 2,0-1-1,-1 1 0,-3 1 0,0-1-1,-9 0 1,11-1 1,-11 1-1,0 0-1,0 0 2,0 0-1,0 0 0,0 0 1,0 0-1,0 0 1,0 0-1,0 0 1,0 0-2,0 0-1,0 0-4,0 0-23,0 0 0,0 0-1,0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6:54.1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16076 8626 1,'4'13'0,"-4"-13"11,0 0-3,0 0-2,0 0 0,0 0 1,0 0 1,0 0-1,11 0-1,-11 0 1,0 0 1,16-3-1,-16 3 0,16-3 0,-16 3 0,27-6 0,-11 1 0,7 4-1,1-3-1,8 4-1,0-2-1,5 2-1,-1 1 0,3 0-1,-1 0-1,1 3 1,-4-2-1,1 4 0,-1-3 0,-3-2 1,-1 1-1,1 1 0,-4-1 0,0 0 0,-4 1 0,-2 0 0,-5 3 0,0 3 0,-3 6 0,-1 1 0,0 4 0,-2 2-1,1 5 1,-1 4 1,0 5-1,-1 1 0,1 3 0,-1 3 1,2 4-1,-1 4 1,2 1-1,1 2 1,2 3 0,-2 2-1,2 1 1,-1 5-1,-3 2 1,0-4-1,-1 2 1,-4-5-1,0 0 0,-1-4 1,-3-2-1,1-4 0,-2-4 1,0-1-2,-1-3 1,-2 1 0,-1-4 1,0 0-1,-3-5 1,0-2-1,-3-4 1,0 1 0,-4-3 0,0-4 1,-6-6-1,-1-1 0,-6 0-1,-2-2 1,-6-2 0,-4 1 0,-4-4-1,-6 0 0,-4 2 1,-1-2-1,-6 1 0,-2 1 0,-5-3 1,-1 0 0,-3 2-1,0 2 1,-2-2 0,0 3 1,-3 0-1,3 2 0,-1 0 0,2 2 0,-1-1 1,2-2-1,1-2-1,0-1 1,5-3-1,3 0 0,4-3 1,7 0-1,6-4-1,8 0 0,7 1 0,7-4-3,21 3-4,-20-2-7,20 2-17,0 0-1,21-11 1,-1 0-1</inkml:trace>
  <inkml:trace contextRef="#ctx0" brushRef="#br0" timeOffset="1305.073">17270 9588 1,'0'0'18,"0"0"-1,0 0 0,0 0-16,15 5-1,-15-5 1,11 7 3,-11-7 1,13 8 1,-13-8 1,14 4 1,-14-4 0,17 5 0,-5-1-1,0-4-1,4 1-2,0-3 0,7 3 0,-2-6-1,6 5 1,-3-5 0,7 3-1,-2-3 0,6 4 1,-1-3-1,6 5-1,-3-3 0,6 2-1,0-1 1,3 2-1,1-1 0,3 0 0,-3-4 0,3 1 0,2-2 0,2 0 1,-1-2-1,2 2 0,1-5 0,3 3-1,0-1 1,2 4-1,-1-4 1,0 2-1,-1 0 0,-2 0-1,-2 1 2,-3 2-1,-2-1 0,-1-1 0,-5 4 1,0-2-1,-4 2 0,1 0 0,-3 0 1,-1 0-1,-2-3 0,-2 2-1,-3-2 1,1 1 0,-3 1 1,-4 3-1,0-3 0,-3 1 0,-2 1 0,-5-2-1,1 2 1,-15 0 0,18 3-1,-18-3-1,15 2-2,-15-2-1,0 0-5,0 0-10,0 0-12,0 0 1,7-12 0,-7 12 1</inkml:trace>
  <inkml:trace contextRef="#ctx0" brushRef="#br0" timeOffset="2088.119">19333 9206 33,'0'0'19,"0"0"0,0 0 0,0 0-4,15 7-4,-15-7-4,26 9-2,-7-6 0,8 6-1,2-1-1,6 6 0,2-2 0,6 2 0,1 0 0,7 3 0,-1 0-1,4 0-1,1 0 2,3 0-3,1-3 1,1 2 0,-4-4-1,0 1 1,-2 0-1,-6-1 0,-5-3 1,-5 2-1,-8-1 0,-4-3 0,-8 4 0,-5-2 0,-13-9 0,11 15 0,-11-15 0,-9 20 0,-3-8 1,-5 1-1,-5 1 1,-5 0 0,-6 2-1,-2 1 1,-5 1-1,0 2 1,-4-3-1,0 5 1,-1-1-1,4 4 1,-3 0-1,2-1 1,1 0 1,4-3-2,3 0 1,5-3-1,3-4 0,5-6-2,7 3-1,0-10-7,14-1-22,0 0-1,0 0 1,11-19-2</inkml:trace>
  <inkml:trace contextRef="#ctx0" brushRef="#br0" timeOffset="4435.253">21017 13594 4,'-12'-5'19,"12"5"0,0 0-7,0 0-5,0 0 0,0 0-1,0 0 0,12 8-1,-12-8 2,19-1 0,-2 2 0,-1-4-1,9 4-1,-2-5 1,12 7-1,-1-4-1,11 1-1,-1-2 0,8 4-1,1-2 0,3 0 0,-2 1 0,2 5 0,-7-5 1,-3 5-1,-6-2 0,-4 3 0,-9-2 0,-3 5 0,-6-3 0,-2-2-1,-5 2-1,0 2 1,-11-9 0,15 20 0,-10-9-1,1 7 1,-1-2-1,0 6 1,-2 2 0,1 4-1,0 4 2,-1 7-3,3 2 2,0 4-1,2 2 1,0 9-1,0 1 1,-1 9-1,-1-1 0,1 3 2,-2 0-1,-1 1 0,-2-2-1,1-2 2,0 0-2,2-3 0,0-6 0,1-2 0,2-2-1,1-3 0,0-2 1,-1-3-1,0-4 1,-2-7 0,-2 0 0,-2-4 1,-1-4-1,-1 1 0,-2-1 0,-1-3 0,-2-1 0,1 1 1,-4-4-1,-3 1 0,-2-3 1,-4 0 0,-4-8 1,-2 1-1,-6-2 1,-3-1 0,-7-4 0,-5 0 0,-6-4 0,-5 2 0,-7 0-1,-4 3 1,-8-3-1,1 2 1,-2 0 0,1 1-2,2 2 1,3 0-1,4-1 1,9-1-2,6 0 1,7-1-1,10 3 0,9-3 0,7 0 0,6-2-1,11 0-2,0 0-3,22 3-18,-7-8-11,10-3 2,2-9-2</inkml:trace>
  <inkml:trace contextRef="#ctx0" brushRef="#br0" timeOffset="5491.314">22082 14468 14,'-16'-1'20,"16"1"-2,0 0 1,0 0-18,0 0 0,0 0 1,0 0 0,-11-5 1,11 5 2,0 0 2,0 0 0,0 0 1,0 0 0,12 6-2,1-1 1,-2-9 0,9 8-2,-3-8 0,7 5 0,-3-3-1,9 4 0,-5-5 0,9 4 0,-1-2-1,6 4-1,0 0 0,5 1 0,2-1 0,2 1-1,0 0 0,3 2 0,-3-2 1,1 2-1,-3-3 0,3 1 1,-4-1-1,3 1 0,-1-2 0,4 2 0,0-6 1,1 4-1,0-1 0,3-1-1,0 1 1,1 0 0,-2-2 0,-1-1-1,-3 0 1,-3 0-1,-2 1 1,-5 1 0,-10-4 0,-4 4 1,-8-1-1,-5 2-1,-13-1 1,11 1 0,-11-1-2,0 0 0,-15 3-1,15-3 0,-20 1-1,5-5-4,15 4-12,-25 4-16,11-13 0,1-6 0,-1-7 0</inkml:trace>
  <inkml:trace contextRef="#ctx0" brushRef="#br0" timeOffset="6344.362">23366 14164 37,'0'0'26,"17"0"0,-17 0 1,0 0-17,17 0-9,-17 0 0,18 20 0,-7-11 1,5 5 1,-2-3 1,7 3 1,0-3 0,7 6 0,-1-10 1,9 8-2,-3-5-1,4 2 0,-1 0-1,2 1 0,-5-3 0,2 2 0,-5 2-1,2 1 1,-5 2-1,1 2 0,-5-4 0,-1 2 0,-5 0 0,-2-1-1,-3-3 0,-2 1 0,-10-14-1,7 17 1,-7-17 1,-7 11-1,7-11 0,-18 6 1,3-6-1,0 1 1,-3 1 0,0 2-1,-3 0 1,0 4-1,-1 3 0,-1 1 0,-1 4 0,-4 2 0,-2 0-1,0 3 2,-2 3-2,-1 4 2,0-3-1,1-2 1,2 0-1,2-1-1,2-4 2,3 0-3,3-5 1,2-7-2,8 8-2,-5-13-7,15-1-18,-5 11-4,5-11 0,-4-12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53:15.6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2408 15572 3,'14'-6'11,"-14"6"0,18 1-2,-18-1 0,17 5-1,-17-5 1,16 8-1,-16-8 0,16 14-1,-6-3 0,-10-11 0,17 20-2,-17-20-1,18 23-1,-8-10-1,2-2 0,2 1-1,1-1 1,1 0-2,3-1 1,0-2-1,3-3 1,1-1-1,5-1 1,2-3 0,0 0 0,7-3 0,2 0 0,4 0-1,2-1 1,4-2-1,2 0 1,1 2-1,2-2 0,0 0 1,3 4 0,-3-2 0,2 1-1,0 3 1,1 3 0,3-2-1,0 3 1,2-3-1,-1 3-1,3-1 1,-1 1 1,1 2-1,-1-2 0,-2 0 0,3 1 1,-3 4-1,0-4 0,0 0 0,1 1 1,3-3-1,1 1 1,-2-1-1,1 1 1,-3-4-1,1 1 1,-4 2 1,1-1-2,-5 1 1,1 0 1,-2 1-2,2 1 1,0 1 0,3 0-1,-1 0 0,1 2 0,2-1 0,-1 2 1,-2-1-1,1-2 0,1 0-1,-2 1 2,0-1-1,0-4 0,2 2 0,1 0 0,5-4 0,2 3 1,2-3 0,0 2 0,4-4-1,-2 2 0,1-1 0,1-2-1,-4 0 1,2-2 0,3 4-1,-1-6 0,-1 2 1,3 5 1,-1-1-1,-2 1 0,1 1 1,1 1-1,-6-5 1,1 5 0,-2-3 0,1-2-1,0 5 0,2-2 1,-4-3-1,-1 4 1,-1 1-2,-1-4 1,0 4 1,-1-5-1,-3-3 1,0 6 0,0-5 0,0 3-1,1-3 1,1 5-1,-2-2 1,-1 0-1,0 5 0,0-2-1,-2 4 1,0-1 1,-4 0-1,-1 0 0,0 2 1,-1-2-1,0-2 1,2 2 0,-2-8 0,3 2 0,1-1-1,-1 1 1,1-3 0,-1 1 0,-5 1-1,-1-1 1,-7 5-1,-3 1 0,-5-1 0,-6 0 0,-4-1 1,-6 2-1,-2 2 0,-4-4-2,2 10-5,-13-10-18,10 11-5,-7 1-1,-14-11-1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54:19.16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16195 9781 1,'23'-2'21,"-15"-15"0,6 7-9,0 4-2,-14 6 0,20-10 0,-20 10 0,15-8-1,-15 8 1,0 0-1,5-12-2,-5 12-2,0 0 0,0 0-2,0 0-1,-16-6 0,4 7-1,-3 1 1,-5 3-2,-5 0 1,-2 3-1,-2 3 1,-4 5-1,0 0 0,-2 0 0,-2 2 0,0-1 0,2 1 1,3 2-2,2-3 2,4-5-1,4 0 0,4 0 0,7 0 1,11-12-1,-5 20 0,5-20 0,16 7 0,1-1 0,6 1 0,3 0 0,4 0 0,3 2 0,3 0 0,-1 4-1,2 5 1,-2 2-1,-1-2 1,-1 3 0,-2 0 0,-3 0-1,-4 1 1,-2-4-1,-2-1 1,-8-1 0,-1-4 0,-5 0 0,-6-12 1,-1 18 0,1-18-1,-22 13 1,4-7 0,-7-2 0,-3 5-1,-5-5 0,-1 3 0,-2-2 1,0 1-2,2 0 1,0 0 0,5-2 0,4-4-1,7 2 0,2-6 1,16 4-2,0 0-2,0 0-5,20-20-9,2 6-12,13 6-1,-1-13 1,11 8 2</inkml:trace>
  <inkml:trace contextRef="#ctx0" brushRef="#br0" timeOffset="819.045">16465 10024 36,'0'0'13,"0"0"0,0 0 0,13-10-1,-13 10-4,0 0-2,10-11 0,-10 11 0,0 0-1,15 0-1,-15 0 1,0 0-1,0 0-1,16 8 0,-16-8-2,8 20 1,-4-6-1,1 3 0,-2 3 0,2 5-1,-2 0 0,0-1 1,0 1 0,-1-4 0,2-2 0,0-2-1,0-6 1,-4-11 0,18 4-1,-18-4 0,24-17-1,-9 3 1,3-4-1,-1-2 1,3-3-1,-3 1 1,0 3 0,-1 4 1,-5 1-1,0 5 0,-11 9 0,15-9 0,-15 9 0,13 6 0,-13-6 0,11 13 0,-11-13 0,13 21 0,-13-21 1,13 20-1,-13-20 1,13 18 0,-13-18-1,14 7 1,-3-11-1,3-1 1,4-5 0,0-4-1,4-2 0,0-1 0,0 2 0,-2 2 0,-3 3 0,-4 3 0,-13 7 1,21 4-1,-21-4 1,15 23 0,-9-9-1,2 3 0,0 3 0,-1 0 0,4 5-1,-3-5-1,6 5-5,-8-8-16,5-5-8,5-1 0,-4-10 0</inkml:trace>
  <inkml:trace contextRef="#ctx0" brushRef="#br0" timeOffset="1367.078">17393 10171 19,'3'14'20,"-3"-14"0,0 0-2,0 0-18,0 0-1,-2-13 3,3-5 3,6 1 1,-1-5 1,7 4 2,-5-5 0,7 3-3,-2 3-2,6 3-3,-2 4-1,2 5 0,-2 5 0,2 4-1,-2 3 0,0 4 1,-3 4 0,-1 3 0,-4 0 0,-1 3 1,-6-3 1,-1 4 0,-7-6 1,0 3 1,-7-7 0,0 1 1,-6-8-2,1 4 1,-3-8-1,1-3-2,0-3-1,-1-6-2,5 4-2,-5-13-6,11 8-14,4-3-7,-3-6 0,7 2-1</inkml:trace>
  <inkml:trace contextRef="#ctx0" brushRef="#br0" timeOffset="2051.117">17873 9650 32,'0'0'24,"0"0"2,7 11-6,-7-11-17,0 0-2,6 16 1,-4-5 1,-2 2 1,3 8-1,-3 3 1,1 9 0,-2 4-1,1 8 0,0 4-1,2 2-1,-1 1-1,2 0 1,-1-3-1,1-4 1,0-10 0,0-7-1,-1-6 1,1-5 1,-3-17 0,0 16 0,0-16-1,0 0 1,-10-20-1,9 9 1,-4-7-1,5-3 0,-2-4 0,7-3-1,3-2 0,5-4 1,2-5-1,5-3 0,2 2 1,4 2-1,-2-1 0,3 5 0,-3 2 1,-1 4-1,-4 6 0,-2 5-1,-2 5 0,-4 3-1,0 7-2,-11 2-1,11 10-9,-16 1-12,-1 0-5,-1 11 0,-9-5 1</inkml:trace>
  <inkml:trace contextRef="#ctx0" brushRef="#br0" timeOffset="2336.133">17982 10079 35,'16'1'28,"11"10"-1,-10-10 1,-2 4-24,7 5-3,-4-1 1,0 5 0,-6-1 0,3 5 1,-8-3-1,3 1 1,-4-1-1,0 1-2,0 4-1,-3-10-4,8 6-8,-11-16-13,0 0-3,17-2-1,-13-19 2</inkml:trace>
  <inkml:trace contextRef="#ctx0" brushRef="#br0" timeOffset="2699.154">18403 9878 1,'11'32'0,"-13"-21"12,9 12 0,-2 0 0,-1 2 0,2 3 2,-4-5 0,4 10 0,-6-12-2,5 3-3,-6-6-4,3-1-1,-2-17-3,0 17-3,0-17-10,0 0-14,0 0-2,-1-13 0,-4-10 3</inkml:trace>
  <inkml:trace contextRef="#ctx0" brushRef="#br0" timeOffset="2923.167">18326 9574 57,'0'0'32,"0"0"-1,-1 17-2,1-17-31,11 17-6,-11-17-5,17 15-7,-8-2-11,-9-13 0,22 23 1,-22-23 17</inkml:trace>
  <inkml:trace contextRef="#ctx0" brushRef="#br0" timeOffset="3386.193">18552 9901 31,'17'3'23,"-17"-3"0,20-1 0,-20 1-23,18 14 0,-9 2 2,-3 2 1,2 8 2,-7-7 2,8 8 0,-10-11 0,9 4-1,-8-8-2,8 1-1,-8-13 0,19-3-2,-3-4-1,4-4 0,2-5 0,2-3-1,3-3 1,-2-2 0,-4 5 0,-3 7 0,-5 4 1,-13 8 0,14 1 0,-9 11 0,-4 3-1,3 8 0,2 1-2,0-2-2,9 2-7,-5-8-15,4-8-5,7-4 0,-5-8 1</inkml:trace>
  <inkml:trace contextRef="#ctx0" brushRef="#br0" timeOffset="3951.225">19226 10022 43,'13'-16'29,"-9"-12"0,4 7 0,-3 2-25,-5 1-2,-1 4-2,1 14-1,0 0 1,-15-2-1,15 2 1,-13 20 0,6-5-1,1 2 1,2 1 0,2 5-1,0 0 1,6 0-1,0 2 0,3 4 0,-1 1 0,3 9 0,-3 4 0,0 3 1,-4 3-2,1 6 0,-5 2 0,0 4 0,-4-2-1,0 0 0,-5-7 1,1-4 0,-3-5 2,-2-6-1,0-5 2,-2-11 1,0-9 0,-2-7 0,-1-4 1,-1-7-1,2-2 2,1-11-1,2-4 0,2-7 0,3-2 0,5-10 1,9-5-2,3-6 1,12-5-3,3 0 0,9 2-1,6 1-2,4-2-7,10 2-20,6 10-1,-7-3 0,7 7 0</inkml:trace>
  <inkml:trace contextRef="#ctx0" brushRef="#br0" timeOffset="4855.276">20644 9564 31,'0'0'25,"0"0"0,-14-5 0,14 5-22,-19 7-4,6-1 1,-1 4 1,-5-4 3,4 5-1,-7-4 2,5 3-2,-5 1 1,6 5 0,-3 2-1,2 3-2,0 5 0,1 4 1,1 4-1,2 4 0,0 4-1,2 3 1,3-1 0,1 3 0,0-5-1,5-1 2,2-3-1,4-3 1,4-8-1,8-4 1,2-5-2,9-3 2,3-6-2,5 0 0,4-5 1,4-4-1,1-2 0,0-1-1,-2-1 2,-1-1-2,-4 0 1,-4 1 0,-6 1-1,-6 1 0,-5 0 0,-16 2-2,19-1-3,-19 1-9,0 0-16,0 0-1,-17-14 2,17 14-1</inkml:trace>
  <inkml:trace contextRef="#ctx0" brushRef="#br0" timeOffset="5619.321">20859 9898 23,'-13'-3'25,"13"3"0,0 0-1,9-14-20,-9 14-4,11-7 1,-11 7 1,20-4 1,-3 5 0,-1-3 2,7 4-1,-1-2 0,8 6-1,-3 0-1,6 3-1,-2 0-1,-2 4 0,-1 0 0,-1 4 0,-5 1 0,-2 0 0,-6 1 1,-2 1-1,-3 2 1,-3 2 0,-5-2 0,-1 1 0,-3-3-1,-2 0 1,-4-2-1,-2-2 0,-3-2 0,-2-3 1,-4-4 0,-1-1-1,-3-2 1,0-3 0,-5-2-1,3-2 1,0-2 0,4-1-1,4-1 0,2-3 0,16 10-1,-18-19 0,18 19 0,2-21-1,-2 21 1,21-21 0,-5 13-1,2 1 1,5 1-1,1 0 0,5 4-1,-4-3-2,6 9-5,-7-4-6,4 1-7,4 8-5,-13-12 0,10 9 15</inkml:trace>
  <inkml:trace contextRef="#ctx0" brushRef="#br0" timeOffset="6259.358">21396 9829 22,'0'0'22,"5"23"0,-11-12-12,8 6-8,3 2 3,-4 0 0,5 8 2,-7-7 0,7 7 0,-6-8 0,6 7 0,-6-11-3,5 2 0,-5-6-2,0-11 1,4 11-1,-4-11-1,0 0 1,10-17 0,-7 2 0,5 1-1,-2-5 1,2 1-1,0-4 0,0 8 1,0-2 0,-1 5-1,-7 11 0,15-10 0,-15 10-1,17-1 0,-17 1 0,20 12 0,-7-6 0,-1 3 0,0-2 1,-1 2 0,0 3-1,-1 4 1,-3 1-1,0 2 1,-3 0-1,-2 2 0,0 2-1,-2-3-1,0-3 0,-3-7-2,6 5-5,-3-15-15,-11 2-8,11-2 0,5-13 1</inkml:trace>
  <inkml:trace contextRef="#ctx0" brushRef="#br0" timeOffset="6827.39">22000 9881 20,'0'0'23,"0"0"-2,0 0-8,0 0-4,0 0-2,-18 3-1,18-3-1,-14-1 0,14 1 1,-12 6-1,12-6 0,0 0-2,-13 15 0,13-15-1,-11 17 0,11-17 0,-9 23 0,9-23 0,-8 24-1,3-8 1,2 2 1,-1-1-2,1 3 1,-1-3 0,3 2-1,1-1 0,3 2 0,-1-3 0,5 0 0,2-4 0,2-1 0,4-1-2,0-5 1,6 0-2,-1-9-1,9 1-6,-9-10-12,6-2-10,6 1-1,-6-10 2</inkml:trace>
  <inkml:trace contextRef="#ctx0" brushRef="#br0" timeOffset="7414.424">22208 9977 39,'0'0'19,"0"0"-4,23 13 0,-11-15-23,6 6 2,-2-2 2,5-2 3,-1 2 2,0-8 7,2 2 2,-2-3 1,-1 1-4,-3-5-3,-1 1-2,-4-2-1,-3 0 0,-4 0 1,-4 12 0,-2-22-1,2 22 0,-17-16 1,6 13-1,-5 2 0,0 2-1,-4 2 0,2 0 1,-2 4-1,3 2 2,-2 3-1,3 0 1,-1-1 0,2 3 0,-1 0-1,3 5 0,1-3 1,1 5-1,2-7 1,6 3 0,-2-1 0,7 3 1,-1-3-1,9 1 0,0-5 0,6 0-1,2-1-3,3-3 0,7-2-2,-4-9-2,12 3-1,-11-12-3,14 7-7,-12-2-12,0-11 0,6 3 0,-12-7 10</inkml:trace>
  <inkml:trace contextRef="#ctx0" brushRef="#br0" timeOffset="7911.452">22717 9922 57,'0'0'26,"0"13"0,0-13-12,1 20-16,3-8 1,2 4 0,3 3 4,-1-4 1,4 4 0,-2-4 1,4 7 0,-4-5-2,4 2-1,-5-7 0,2 3-1,-3-4-1,-1 0 1,-7-11 1,0 0 0,0 0 0,0 0 0,-11-3 0,11 3 0,-26-14 0,10 3-1,-2-2 0,1 1-1,0-3 1,4-2-1,0-3 1,6-2 0,3-3 0,8-1-1,5 1 0,6 2 0,6 0 1,6-2-2,10 7 1,2 1 0,5 9-2,-4-3-2,6 13-11,-7-3-17,-3-3 0,-3 7 0,-11-8-2</inkml:trace>
  <inkml:trace contextRef="#ctx0" brushRef="#br0" timeOffset="15706.898">17312 10977 11,'0'0'24,"0"0"1,0 0 1,-16-1-10,16 1-9,0 0 2,-7-12-1,7 12-1,0 0 0,0 0 0,0 0-2,-3 13-2,3-13-1,-6 22-1,1-5-1,0 2-1,1 5 1,-1 7-1,1 6 1,2 5-1,2 1 0,0 2-1,6 3-1,-4-12-4,12 4-19,-1-7-5,-3-16 0,8-1 0</inkml:trace>
  <inkml:trace contextRef="#ctx0" brushRef="#br0" timeOffset="16338.934">21149 10832 35,'0'0'27,"3"24"1,-3-24 0,4 24-19,-2-4-9,0 6 2,6 2 1,-5-1 2,5 8-1,-5-7 2,6 7-1,-8-5-1,5 4-2,-4 1-1,-4-3-5,5 6-20,-7-2-7,-12-8-1,-1 2 0</inkml:trace>
  <inkml:trace contextRef="#ctx0" brushRef="#br0" timeOffset="17022.973">17227 12096 26,'-3'21'25,"3"-21"2,-5 22-7,6-2-14,-5 0 1,6 10 0,-8-2 0,8 9 0,-7-3-1,8 7-2,-3-6-2,4 2-3,5 5-8,-3-8-17,7-11-3,9 0-3,1-17 2</inkml:trace>
  <inkml:trace contextRef="#ctx0" brushRef="#br0" timeOffset="17811.018">21007 12220 49,'-22'-9'30,"9"8"0,-4-11 0,9-5-24,1 2-6,4-2 2,4-3-1,3 0 0,5 0 1,2-1 0,8-2-1,3 4 1,5 2 0,1 0-2,4 7 1,-2 0-1,3 7 0,-4 3 1,-2 6 0,-4 5-1,-1 4 0,-4 8 1,-4 3-1,-2 2 0,-3 2 0,-2-2 0,-3 0 1,-3-4 0,-3-1-1,-6-4 1,-4-1 1,-7-4-1,-5-2 0,-7 1 0,-6-2-2,-2-1-1,-10-6-7,6-1-24,-4 1 0,-7-6 0,4 1-1</inkml:trace>
  <inkml:trace contextRef="#ctx0" brushRef="#br0" timeOffset="18719.07">17063 13224 33,'9'-11'27,"-8"-12"1,17 9-1,-6-1-19,11-2-8,7 2 0,0 2 1,4 3 0,-3 1 1,2 8 0,-6 1 0,1 5 1,-7 1 0,1 5-1,-5 2 1,-3 6-2,-3-1 1,-3 6 0,-7-2 0,-2 3 0,-8 0 0,-3 1 1,-10-2 1,-1 1-1,-10-7 0,-3 0-1,-4-5 1,1-1-3,1-9 1,0-5-4,11-3-2,1-13-5,23 3-11,8-8-13,10-7 1,15-3 0,9-7 1</inkml:trace>
  <inkml:trace contextRef="#ctx0" brushRef="#br0" timeOffset="19331.105">21110 12841 46,'0'22'31,"0"-22"-1,7 23 1,4-5-24,-11-18-2,12 32 1,-11-17 1,7 9-1,-11-2-1,5 9 0,-9 0-1,1 5-2,-6-1 0,-2 2-3,2-1-1,-5-10-6,12-1-24,-7-6-3,-4-8 0,0-7 0</inkml:trace>
  <inkml:trace contextRef="#ctx0" brushRef="#br0" timeOffset="20195.155">17338 13986 46,'-20'-1'27,"20"1"-2,-15-1 0,15 1-25,-14-2-1,14 2 0,0 0 2,-12-8 1,12 8 2,-14-10 0,14 10 0,-11-18-1,9 3 0,-1-4-1,7-3-2,1-1 0,5-1-1,2-2 1,5 3-1,1 4 1,3 3-1,5 10 0,-2 6 0,2 5 1,0 2 0,1 5-1,-2 4 1,-1 2 0,-3 3 0,-6-2 1,-3 1 0,-7-2 2,-4 3-1,-8-4 1,-4 2 0,-8-7 1,-2 3-1,-5-7 0,0 2-1,-3-5-1,1 0-1,2-7-1,2-7-4,11 3-5,-4-10-17,12-8-5,10 2 0,3-11 0</inkml:trace>
  <inkml:trace contextRef="#ctx0" brushRef="#br0" timeOffset="21130.208">20885 13978 44,'0'0'30,"-27"-7"-1,8 1-9,19 6-4,-31-6-6,31 6-3,-23-12-2,23 12-2,-14-22-1,13 9 0,3-3-1,7-4-1,2 0 0,5-1 1,4 1-1,5 3 0,1 0 1,2 4-1,0-1 1,1 9-1,-1 3 0,0 7 0,-3 3 1,-2 2-1,-3 5 0,0-2 0,-4 7 0,-3 1 1,-4-1-1,-3-1 0,-7-1 1,-4 3 0,-7-5 0,-7 8 1,-5-8 0,-4-2 0,-8 0 0,0-4-2,-2 1-2,-5-7-4,12 5-17,-5-9-12,1-9 0,5-6-1</inkml:trace>
  <inkml:trace contextRef="#ctx0" brushRef="#br1" timeOffset="195854.202">25689 11653 1,'0'0'16,"0"0"2,0 0-7,0 0-2,0 0 0,0 0-2,0 0 0,0 0-1,0 0-2,0 0-1,0 0-1,0 0-1,0 0 0,0 0-1,-3 12 1,3-12-1,0 0 1,5 16-1,-5-16 1,7 13 0,-7-13-1,0 0 1,17 13 0,-17-13 0,19 5-1,-19-5 0,22-1 0,-10-4 0,2-3 0,-1-2 0,3 0-1,-5-1 0,0-1 1,-11 12-1,15-22 0,-11 11 0,-4 11 0,-2-15 1,2 15 0,-13-16 0,2 10 1,-1 0-1,-4 2 0,0 3 1,-2 1-1,1 1 1,-4 2-1,1 0 1,-1 3 0,1 0 1,1 0 0,0 3 1,0-3 0,2 2 0,0 1 1,5 4-1,-3-3-1,4 3 1,-1 0-1,4 1 0,1 2-1,3 1 0,1-1 0,4-1 0,-1 2 0,5 2 1,1 0 0,1 2 0,2-6 0,2 4 0,0-1-1,3 1 1,1-3 0,3-1-1,-3-4 0,5-2-1,0 1 0,5-3 1,0-2-1,5-5 0,4 0 0,-1-1-1,3-2 0,-1 0 1,-2-1-1,-5 1 1,-4-2 0,-7 2-1,-3 3-1,-14 0-1,12 4-4,-12-4-8,-14 1-14,14-1-1,-24 11 0,13-4 0</inkml:trace>
  <inkml:trace contextRef="#ctx0" brushRef="#br1" timeOffset="196818.257">26157 11541 1,'0'0'25,"-17"-4"-1,17 4-1,-11-3-10,11 3 0,-15-16-4,6 4-2,9 12-1,-9-22-2,9 22 0,-2-24-1,7 10 0,-3 1 0,7 0-1,-3-1 0,7 3 0,-3-1-1,6 1 0,-4 4 1,5 5-1,-2-4-1,1 4 1,-2 1 0,1 2-1,-2 1 1,0 4 0,-1-3 1,-12-3-1,16 16-1,-12-5 1,-1 2-1,-4 3 1,-1-1 0,-1 1 0,-6 1 0,3 1 0,-2-5 1,-1 3-1,-2-6 1,0 0-1,-1-3-1,0-1 1,-3-4 0,2-3 0,-1 0 0,1-3 0,-1-2 0,1-1-2,13 7-2,-23-19-7,23 19-19,-8-18-4,2 2 0,6 16-1</inkml:trace>
  <inkml:trace contextRef="#ctx0" brushRef="#br1" timeOffset="-206659.985">25483 13497 13,'0'0'8,"0"0"0,2-13-1,-2 13 1,0 0-2,5-10 2,-5 10-1,0 0-1,0 0 0,0 0 0,0 0 0,0 0-1,0 0-1,4-11 0,-4 11-1,0 0 1,0 0-2,0 0 1,0 0-1,0 0 0,0 0 0,0 0 0,0 0-1,0 0 1,0 0-1,0 0 0,0 0 1,3 13-1,-3-13 0,0 0 1,6 17-2,-6-17 1,9 18 0,-9-18-1,13 15 1,-13-15-1,21 16-1,-8-9 1,3-1 1,2-1-2,1-4 1,0-1-2,2-4 1,1 2-1,-3-9 1,3 4-1,-5-7-1,2 5 1,-6-5 0,1 5-1,-7-2 1,-7 11-1,10-19 1,-10 19 0,-4-17 0,-1 7 0,5 10 1,-17-21-1,5 10 1,-3 2 1,1 2 0,-2 0 0,-3 4-1,2 1 1,-1 2 0,1 2 0,1 1 0,0 1 0,0 5 0,3-1 0,-2-1 1,1 4-1,-1 2 1,-1-1-1,0 3 0,-1 1 1,0-2 0,-3 4-1,2 3 1,-1 0 0,2-2 0,-1 2 0,3 2 0,2-3-1,2 2 1,5-1 0,3-2-1,4 2 1,3 1-1,4-2 0,4-1 0,3 2 0,3-4-1,3 3 0,3-2-1,6-5 2,1 0-3,2-4 2,3-3-1,0-2 1,0-3 0,-1-2 1,-2-1 0,-4-2 0,-3 3 2,-4-3-1,-6-1 1,-1 2-1,-15 3 0,14-3 0,-14 3 1,0 0-2,0 0 1,0 0-1,0 0-1,0 0-2,0 0-4,-11 0-8,11 0-10,0 0 0,-6 13 1</inkml:trace>
  <inkml:trace contextRef="#ctx0" brushRef="#br1" timeOffset="-205101.896">26208 13385 1,'0'0'0,"0"-12"14,0 12 1,11 0-11,-11 0 0,0 0 2,0 0 2,0 0 1,0 0 1,11-1 0,-11 1 1,0 0-2,0 0-1,0 0-2,-14 3 0,14-3-2,-16 9 0,16-9-1,-20 6 0,20-6 0,-18 7 0,18-7 0,-11 5-1,11-5 0,0 0 0,0 0-1,0 0 0,0 0-1,0 0 1,0 0-1,0 0 0,11-12-2,-11 12-1,0 0-3,12 3-6,-12-3-10,0 0-9,0 0 0,0 0 1</inkml:trace>
  <inkml:trace contextRef="#ctx0" brushRef="#br1" timeOffset="-204092.838">26660 13113 8,'0'0'19,"4"-12"-5,-4 12 0,0 0-2,0 0-1,0 0 0,0 0-1,0 0-1,-3-16 0,3 16-1,0 0-2,0 0 0,0 0-2,0 0-1,-16-5-2,16 5-1,-13 8 0,13-8 0,-20 4 0,20-4 0,-21 6 0,10 2 0,0-3 0,11-5 0,-20 6 0,20-6 0,-13 8 0,13-8 0,0 0 0,-11 9-1,11-9 0,0 0 1,0 0 0,-5 11-1,5-11 0,0 0 2,-4 11-2,4-11 1,0 0 0,-4 12 0,4-12 0,0 0-1,0 0 1,0 13-1,0-13 1,0 0-1,0 0 1,14 6-1,-14-6 0,12 7 1,-12-7-1,16 8 1,-16-8-1,18 14 0,-7-6 1,-11-8-1,20 15 0,-20-15-1,20 17 1,-20-17 0,15 16-1,-15-16 0,11 17 1,-11-17 0,5 18-1,-5-18 2,1 20-1,-1-20 1,-5 13 0,5-13 1,-8 13 0,8-13 0,-12 5 1,12-5 0,-20 4 0,20-4 0,-23 7-1,12-4 0,-4-1 0,3 3-1,-1 0 0,2-3-1,11-2-1,-19 7-2,19-7-4,-11 5-6,11-5-14,0 0 1,-3-19 0,3 19 7</inkml:trace>
  <inkml:trace contextRef="#ctx0" brushRef="#br1" timeOffset="-203374.798">26843 13120 1,'-11'2'12,"11"-2"5,0 0-8,0 0-3,0 0 0,0 0 1,0 0 1,0 0 1,6 13-1,-6-13 1,0 0-2,0 0 1,0 0-2,0 0-2,0 0 0,0 0 0,0 0-1,0 0 0,0 0-1,0 0 0,0 0-1,0 0 1,-1 17-1,1-17 0,-2 18 0,2-18 1,-4 23-1,-1-11 0,1 3 1,0 3-1,-1-1 0,-1-4 0,2 3 0,-1 0 0,1-3-1,2 1 0,2-14 1,-1 15-2,1-15 1,1 15 0,-1-15 0,0 0 0,0 0-1,0 0 0,0 0-4,0 0-10,12 7-14,-17-19-2,5 12 1,-1-27-1</inkml:trace>
  <inkml:trace contextRef="#ctx0" brushRef="#br1" timeOffset="-201875.711">25623 12674 8,'0'0'12,"-8"11"0,8-11-3,0 0-2,-13 2-2,13-2 2,0 0 0,0 0 0,0 0 0,0 0-1,0 0 0,0 0 1,0 0-1,0 0-1,0 0-1,-4 11-2,4-11 0,0 0 0,12 11 1,-12-11-1,15 11 0,-15-11 0,23 8 0,-11-3-1,7 2 1,-1-3-2,2 1 1,-1-6 0,3-3-1,0-1 0,-1-2 0,1-3 1,-1-2-1,-3-4 1,-1 1-1,-2-1 0,-2 5-1,-4-3 1,-2 1 0,-6-4 0,-3 4 0,2 13 0,-10-21 0,0 9 0,-3 2-2,-2 1 1,-2 0 0,0 4 0,-1-1 0,-3 1 0,2-1 0,1 5 0,0 0 1,0 2-1,2 1 2,-1 2-1,1 1 0,1-1 0,-1 4-1,3 3 1,1-3 0,1 3 0,-2 2 0,5-1 0,-3 0-1,2 7 1,0 2 0,-4 1 0,1 6 0,-2 0 0,-1 1 1,-3 2-1,2 3 1,-1-6-1,2-1 1,4-3-1,2-3 1,5-2-1,2-1 1,6-3 0,6-2 0,2-1 0,7-4 0,7-5 0,6 2 0,3-7-1,4-3 0,2-4-1,0 1 1,1-2 0,-3 1 0,-3-1-1,-5-1 1,-4 5 0,-5 1 0,-4 3 0,-2-1-1,-4 2 0,-12 1-1,13 2-3,-13-2-2,0 0-7,5 12-14,-5-12 1,0 0-1,-17-9 6</inkml:trace>
  <inkml:trace contextRef="#ctx0" brushRef="#br1" timeOffset="-201250.676">26212 12475 44,'0'0'29,"11"6"2,-11-6-6,0 0-15,0 0-3,-7-12 0,7 12-1,0 0-2,0 0-1,0 0 1,0 0-3,0 0 0,0 0-1,0 0 0,0 0-1,0 0-4,0 0-5,0 0-20,0 0-2,0 0-1,2 10 1</inkml:trace>
  <inkml:trace contextRef="#ctx0" brushRef="#br1" timeOffset="-200148.613">26547 12262 1,'0'0'21,"0"0"0,0 0-4,0 0-4,0 0-2,0 0-1,0 0 0,0 0-2,0 0 1,-13-11-3,13 11 0,0 0-3,0 0 1,-16-9-3,16 9 1,-14-2-1,14 2 0,-16 0 0,16 0 0,-17 3-1,17-3 0,-16 5 0,16-5 0,-15 7 1,15-7-1,-12 8 0,12-8-1,0 0 2,0 0-1,-10 14 0,10-14 0,0 0-1,0 0 0,2 11 1,-2-11-1,0 0 1,2 13 0,-2-13 0,1 13 0,-1-13 0,-1 15 0,1-15 0,-1 12 0,1-12 0,2 13-1,-2-13 1,0 0-1,13 11 1,-13-11-1,17 5 1,-6-2-1,1-1 1,0 0-1,1 2 1,-2-1-1,2 1 1,-13-4-1,20 15 0,-20-15 1,15 15 0,-15-15 0,11 15-1,-11-15 1,7 16-1,-7-16 1,3 13 0,-3-13 0,-3 14-1,3-14 1,-7 12 0,7-12 1,-11 11-1,11-11 1,-13 11 0,13-11 0,-18 8 0,18-8-1,-18 3 0,18-3 0,-19 2 0,19-2-1,-19-2-1,8-3-2,11 5-6,-16 0-10,6-6-8,10 6 0,-9-11 0</inkml:trace>
  <inkml:trace contextRef="#ctx0" brushRef="#br1" timeOffset="-199462.573">26739 12261 1,'0'0'5,"0"0"6,0 0-3,0 0 0,0 0 2,0 0 1,0 0 1,0 0 0,0 0-2,-3 13-1,3-13-1,0 0-1,0 0-1,0 16-2,0-16-1,-1 17-1,-3-5-1,3 3 1,-5-3 0,2 4-1,-3-1 1,2 4-1,-1-4 0,2 2 0,-1-3 0,1 2-1,4-3 0,0-2-1,0-11 1,4 16-1,-4-16 1,0 0-1,5 12 0,-5-12-2,0 0-2,0 0-9,0 0-14,0 0 1,0 0-2,-4-15 1</inkml:trace>
  <inkml:trace contextRef="#ctx0" brushRef="#br1" timeOffset="-197779.477">25618 10626 1,'0'0'19,"0"0"-2,0 0-3,17 10-2,-17-10-2,22 3-1,-10-5-1,8 2 0,-3-7 0,7 3-1,-3-6-1,4 5-1,-3-8 0,4 2-1,-6-4 0,1 6-1,-5-3-1,0 3 1,-6-2 0,-10 11-1,11-16 0,-11 16 1,1-10-1,-1 10 0,-11-19 0,11 19-2,-16-18 0,16 18 0,-20-16 0,9 5 0,-2 7-1,1 0 1,0 3-1,0-1 2,-2 5-2,1-2 1,0 2 0,-1 1 0,-1 2-1,1 2 1,-1-1 0,2 2-1,-1-2 1,1 3 0,-1 0 0,1 3 0,1-1 0,0 1-1,1-1 1,-2 5 1,1 0-2,0 3 1,1-1 0,1 0 0,0 2 0,2-1 0,1 4 1,3-1 0,2-1 0,2 0-1,2-3 1,2-1 0,3 2 0,0-2 0,3-2 0,-1-3-1,0 0 0,4-1 1,-1 1 0,0-1 0,0-3-1,3 1 0,2-6 1,5 2 0,0 0-1,3-1 0,4-3 0,0-1 0,3-1 0,-4-2 0,-3 1-1,-2 1 1,-4-5-1,-3 2-1,-3 2-3,-13 1-7,5-18-20,-5 18 0,1-14 0,-2 0 0</inkml:trace>
  <inkml:trace contextRef="#ctx0" brushRef="#br1" timeOffset="-197034.434">26160 10460 10,'0'0'26,"0"0"3,0 0-1,6 13-13,-6-13-3,0 0-1,0 0-2,0 0-2,0 0-1,0 0-2,1-12-1,-1 12 0,0 0-1,16-10-1,-16 10-1,11-8 0,-11 8 0,0 0 0,12-6 0,-12 6 1,0 0-1,0 0 1,0 0-1,0 0 1,0 0-1,0 0 1,0 0-2,0 0 0,-7 12-3,7-12-1,0 0-9,-5 13-18,5-13-1,0 0 0,0-12 1</inkml:trace>
  <inkml:trace contextRef="#ctx0" brushRef="#br1" timeOffset="-196095.381">26621 10207 4,'0'0'20,"5"16"1,-5-16 0,0 0-15,-10-11-1,10 11 2,0 0-1,-13-12 1,13 12-1,-14-5 0,14 5 0,-22 0-3,22 0 0,-24 2-1,12 1 0,-4 2-1,5 0 0,-1-4 1,12-1-2,-16 3 1,16-3-1,0 0-1,-11 8 2,11-8-1,0 0-1,0 0 1,0 0 0,0 0 0,0 0 0,-4 13 1,4-13-1,0 0 1,-8 18-1,3-7 1,5-11-1,-10 16 0,10-16 0,-7 13 0,7-13 0,-4 11-1,4-11 2,0 0-2,0 0 1,16 10 0,-5-6 0,1-2 0,3 2 0,2-2 0,-1 2 0,1-1 0,-3 2 0,1 4 0,-3-3-1,-12-6 1,17 14 0,-17-14-1,11 19 1,-11-19 0,4 17 0,-4-17 1,0 15 0,0-15 0,-6 16 1,6-16 0,-14 15 0,14-15 0,-18 14 0,5-8-1,2 0 0,-3-1-1,2 0 1,0-4-1,1 1 0,0-1 0,11-1-1,-15 0-1,15 0-6,0 0-15,0 0-6,-5-18 0,5 18-1</inkml:trace>
  <inkml:trace contextRef="#ctx0" brushRef="#br1" timeOffset="-195502.347">26811 10228 1,'0'0'5,"-13"1"13,13-1 2,0 0-13,0 0-1,0 0 0,0 0 1,0 0 1,0 0-1,5 11 0,-5-11-1,0 0 0,0 0-1,0 0 0,0 0-1,-4 16 0,4-16 0,-2 13 0,2-13-1,-6 23-1,1-11 1,1 8-1,-6-2-1,4 1 0,-3-3 0,2 2-1,-1-2 0,2-3 0,0 0 0,6-13-1,-5 17-1,5-17-2,3 14-7,0-2-18,-3-12 0,0 0-1,0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7:15:12.21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2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1T17:16:22.516"/>
    </inkml:context>
  </inkml:definitions>
  <inkml:trace contextRef="#ctx0" brushRef="#br0">1063 6953 1,'0'0'4,"0"0"5,0 0-3,14 8-1,-14-8 0,0 0 1,0 0 1,13 3 0,-13-3 1,0 0 0,0 0-2,11-3-1,-11 3-1,0 0-2,0 0-2,0 0-1,0 0-1,0 0 0,0 0 0,0 0 0,9-13 1,-9 13-2,1-11 1,-1 11-1,0 0 0,-1-14-1,1 14-2,0 0 1,0 0 0,0 0 0,0 0 0,0 0 1,-12-9-1,12 9-1,0 0-3,-15-2 2,15 2 7</inkml:trace>
  <inkml:trace contextRef="#ctx0" brushRef="#br0" timeOffset="1067.061">1054 6906 1,'0'0'2,"0"0"1,0 0 0,0 0 0,0 0 2,0 0 3,0 0 0,0 0 2,0 0 0,0 0 1,0 0-3,0 0 0,0 0-3,0 0-1,0 0-2,0 0 1,0 0 0,0 0 0,0 0 0,0 0 1,0 0-1,0 0 1,0 0-1,0 0 0,0 0-1,0 0 0,0 0 0,0 0 0,0 0 1,0 0 0,0 0-1,1 10 1,-1-10-1,0 0 0,5 17-1,-5-17 1,7 15 1,-7-15-2,11 13 1,-11-13 0,15 13 0,-3-7 0,-12-6 0,22 6-1,-11-3 0,3 0-1,1-3 0,0 0 0,1-1 1,2-1-1,3-4-1,-3 1 1,4-3 0,-2-1 0,-1 1 1,1-3-1,-3-4 0,-1 3 0,-5 0 0,-2-2 0,-4 0 0,-1 0 0,-2-1 0,-5 3 0,-2 0 0,-4 1 1,-2 1-2,-3 3 1,-2 1 0,-3 3 0,-1 3 0,0 2 0,-2 2 0,1 4-1,1 0 1,0 1 0,1 3 0,0 0 0,2 1 0,0 3 1,4-1-1,-2-1 0,4 2 0,-1 1 1,0 0 0,1 0 0,0 0 0,2 0-1,-2 1 2,4 0-2,-3 1 2,4-1-2,1-1 0,3 1 1,2-1-1,1-1 0,4 0 0,2-1 1,4 1-2,4-3 1,1 1 0,2-3 0,-1 0 0,2-3-1,0-4 2,1-1-1,-1-3 0,-1 0 0,3-2 0,0 0 0,1-3 0,0 0 0,1 1 0,-3 2 0,-1-1 0,-1 3 0,-3-3 0,-2 2 0,-13 1 0,18-2 0,-18 2 0,0 0 1,13-3-1,-13 3 0,0 0-1,0 0-1,0 0-2,-20-4-11,20 4-16,-12-4 1,12 4-1,-11-9 0</inkml:trace>
  <inkml:trace contextRef="#ctx0" brushRef="#br0" timeOffset="2179.124">1597 6886 2,'-17'-8'18,"17"8"-2,0 0-4,0 0-3,0 0-2,-14-11 0,14 11 0,0 0 0,0 0-1,0 0 0,0 0 1,0 0-2,0 0 0,0 0-1,0 0-1,-2-11 0,2 11-1,11-4 0,-11 4-1,17-4 0,-5 3 1,0 1-2,3 4 1,0-3 0,2 3-1,-1-1 0,-1 5 0,1-2 1,0 2-2,0 0 2,-1 0 0,1 2-1,-2 2 0,0 4 1,1 2-1,-1 0 0,-1 2 0,-2 3 0,-1 1 0,-3 3 1,1-1-1,-5 0 0,-1-2-1,-1 0 1,-1-1 1,-3-3-1,-1-2 0,-1-2 0,-3-5 1,8-11-1,-17 17 1,6-11-1,-2-3 1,-2 0-1,1-3 1,-2-4-1,0 1 1,-3-6-1,4 1 1,-5-7-1,3 2 0,1-3 1,0 0-1,2 0 0,-1 3-1,4 0 1,0 2 0,11 11 0,-11-17 0,11 17 0,4-14 0,-4 14 1,19-14-1,-2 5 0,5 2 1,5 0-1,1-4 1,1 5-2,2-2 1,-3 6-1,-2 0-1,-3 3-1,-6-4-2,0 8-4,-6-2-6,0-1-12,-11-2 1,13 10 0,-13-10 0</inkml:trace>
  <inkml:trace contextRef="#ctx0" brushRef="#br0" timeOffset="3036.173">2206 6918 20,'0'0'20,"7"-14"-1,-7 14-3,12-8-14,-12 8-1,4-11-1,-4 11 2,0 0 1,0 0 1,0 0 2,0 0 0,0 0 1,0 0-2,0 0-1,0 0 0,-16-6-2,16 6-1,-19 2 0,6-1-1,1 2 1,-1-1-1,-1 1 0,2 0 0,-1 2 0,1-1 0,1 2 0,-3 2 0,14-8 1,-17 20 0,11-9 0,-1 1 0,4 0-1,-2 3 1,4 0 0,0-1 0,0 2-1,1-2 1,0 3 1,0-2-1,0 0 1,1-2-1,0 1 1,1-2 0,3 2 0,-5-14-1,15 22 1,-3-15-1,4 1 1,1-3-1,3 0 1,2-4-1,1-1 0,1 0 0,1-3-1,-3-1 0,0 0 1,-3-2-1,1-1 0,-6 1 1,-1 1-1,-13 5 0,15-11 1,-15 11-1,0 0-1,0 0 0,9-12-1,-9 12-1,0 0-2,0 0-5,0 0-8,-13-11-11,13 11 1,-4-15-1,4 15 2</inkml:trace>
  <inkml:trace contextRef="#ctx0" brushRef="#br0" timeOffset="4207.24">2335 6546 11,'0'0'14,"8"-11"-1,-8 11 1,0 0-3,11-14 0,-11 14-2,0 0-2,2-11-3,-2 11-1,0 0-1,0-11 0,0 11 1,0 0 1,-2-13-1,2 13 0,-2-11-1,2 11 1,0 0-2,4-11 1,-4 11-2,2-11 0,-2 11 0,0 0 0,8-11 0,-8 11 0,0 0 0,0 0 0,0 0 0,13-1 0,-13 1 0,0 0 1,14 15-1,-14-15 1,12 20 0,-6-6 0,-1 3 1,2 3-1,-2 2 1,2 7-1,-2 2 0,0 6 0,0 2 0,-1 3 1,-1-3-1,2 5 1,-1-2 0,4 1 1,0-6-1,3 2 0,-2-6 0,4-2 0,-2 0-1,0-5-1,-3-4 0,-1-2 0,-2-4 0,-1-4 1,-4-12 1,4 14-1,-4-14 0,0 0 1,0 0 0,0 0-1,0 0 1,0 0-2,0 0 1,0 0-1,0 0 0,0 0 0,1-16 0,-1 16 0,5-17 0,-2 4 0,5-1 0,2-3 0,-1 0-1,5-3 1,-1-1-1,4 0 1,0-2-2,4 1 2,-1 4-1,0-2 0,1 4 0,0 4 1,-2 2 0,0 4-1,-3 6 1,-3 4 0,-1 2 0,-12-6 1,19 22 0,-12-4-1,-2 2 2,0 1-2,-2 0 2,0 1-1,-3 1 0,0 1 1,-3-3-2,1 1 1,-3-3 0,1-1 0,-1 1-1,1-1 1,-3-4-1,4 0 1,-1-3-1,4-11 0,-6 15-1,6-15 1,-2 11-1,2-11 0,0 0-2,0 0-5,13-5-24,-2-1 1,0-8-1,5-7 0</inkml:trace>
  <inkml:trace contextRef="#ctx0" brushRef="#br0" timeOffset="8518.487">3898 6864 1,'0'0'8,"0"0"-1,0 0-1,0 0-1,0 0 0,7-11-1,-7 11 1,0 0-1,0 0 2,0 0-1,0 0 0,-4-12-1,4 12-1,0 0 0,0 0-1,0 0-1,-7-12 0,7 12 1,0 0-1,-11-11 1,11 11 0,-15-4-1,4 4 1,0-3 0,-2 4 0,-2 0-1,-1 2 0,-2-1 0,1 1-1,-1 0 1,-1 2-1,0 1 0,0 1 0,0-1 0,2 2 0,0-1 0,1 2 0,-1 0 1,2 1-1,2 1 0,1-3 0,1 2 1,11-10 0,-20 21-1,11-10 1,9-11-1,-14 19 1,14-19 0,-12 22-1,4-11 1,2 2 0,1-1-1,3 2 1,-1-1 0,3 0-1,2 0 1,1 0-1,2-2 0,3 1 1,-2-1-1,2 0 1,1 0-1,-1 0 0,2 1 1,1 0-1,0 1 0,1-1 1,3 1 0,0-1 0,3 0 1,0 0-1,3-2 0,0-1 1,2-3 0,-1 1-1,2-4 0,-1 0 0,2-3 0,-1-3 0,1 0 0,0-4-1,-2 0 1,4-3 0,-2-2-1,0 3 0,0-6 0,0 0 0,1 0 0,-2 1 0,1-3 0,-3 2 0,-1-4 0,-1 1 0,-3 0 0,-1 1 0,-4 0 1,-1-4-1,-1 4 0,-1-3 0,-3 2-1,-2-2 1,-1-1-2,0 2 2,-3-2 0,-3 3 0,-3-1 0,-2 1 0,-3 1 1,-4 0-1,-2 1 1,-3 1-1,-3 3 0,-3 1 0,0 3 0,-2 2 0,-4 3 0,0 2-1,-2 3 1,-1 4-2,4 4-2,-6-3-4,12 9-7,-2 4-11,-4-8 1,11 11-1,-7-10 8</inkml:trace>
  <inkml:trace contextRef="#ctx0" brushRef="#br0" timeOffset="9263.529">3871 6462 5,'0'0'19,"0"0"-1,0 0 1,0 0-14,0 0-2,-4 17-2,4-17 0,-12 24 1,5-9 1,-1 4 1,0-1-1,2 2 1,1 1 0,2 2-1,2-1-1,5 5 0,-2-2-1,5 5 0,-2 1-1,3 3 0,-2 6 1,0 4-1,-1 4-1,0 4 1,-3 5 0,0-1 0,-3 5 0,-1 1 0,-3-4 0,-1-2 0,-3-4 0,0-3 0,0-8 0,0-2 0,1-8 1,2-5-1,-2-6 1,4-4-1,0-5 0,4-11 1,-6 13-1,6-13-1,0 0 0,0 0-1,0 0-1,0 0 1,0 0-2,0 0-1,0 0-2,0 0-3,0-15-3,0 15-8,-10-11 1,10 11 7</inkml:trace>
  <inkml:trace contextRef="#ctx0" brushRef="#br0" timeOffset="9630.55">3646 7556 1,'0'0'7,"0"0"8,-7 20 0,7-20-11,0 0 1,-8 14 2,8-14 1,0 0 3,0 0 1,0 0 1,0 0-2,20 6-1,-9-11-2,11 7-2,-1-7-2,8 2-2,2 0-1,1-1 0,0 0 0,1 1-1,-4-2 1,0 1 0,-8 1 0,0-1 0,-6 2-1,-3-1 1,-12 3-1,14-4-1,-14 4 0,0 0-2,0 0-8,0 0-16,-8-10-1,8 10-1,-12-24 1</inkml:trace>
  <inkml:trace contextRef="#ctx0" brushRef="#br0" timeOffset="10279.588">3592 6439 18,'-15'-13'23,"15"13"0,0 0-6,-7-11-4,7 11-4,0 0-4,0 0-2,0 0 0,0 0 0,0 0-1,0 0 1,14-2 0,-1 4 1,2-4 0,7 3-1,4-3 0,6 4-1,6-4 0,5 2-2,1-4 2,1 1-2,-2 1 1,-3 0-1,-4-1 1,-6 0-1,-6 1 0,-5 0 1,-5 3-1,-3-1 0,-11 0 0,13 0 0,-13 0 0,0 0 0,0 0-1,0 0 1,0 0 0,0 0-1,-3 15 0,3-15-3,-10 17-12,3-4-12,-5-5-1,2 3 0,-9-7-1</inkml:trace>
  <inkml:trace contextRef="#ctx0" brushRef="#br0" timeOffset="12393.708">4367 7451 1,'0'0'15,"11"8"1,-11-8-1,0 0-14,-11-7 0,11 7 3,0 0 1,0 0 2,0 0 2,-15-6-1,15 6 1,0 0-1,0 0-2,-16-4-2,16 4-2,0 0 0,0 0-1,-12 0 0,12 0 1,0 0 0,-11 0 1,11 0-1,0 0 1,-16 5-1,16-5-1,-14 7 1,14-7-1,-14 10 0,14-10 0,-15 10 0,15-10 1,-15 9-1,15-9 1,-16 14 0,16-14-1,-17 18 0,9-6 0,8-12 0,-14 19 0,11-6-1,-3-1 1,6-12-1,-5 19 1,5-19 0,1 23 0,-1-12 0,5 0 0,-5-11 0,11 21 0,-11-21 0,16 18 0,-16-18 0,18 12 0,-18-12 0,22 9 0,-11-6 0,1 1 0,0-2-1,2 1 1,-2-6 0,3 3 0,-3-3 0,-1 1 1,-11 2-1,18-6 0,-18 6 0,11-3-1,-11 3 1,0 0 0,0 0 0,0 0-1,0 0 0,0 0 1,0 0-1,0 0 0,0 0 0,0 0-1,0 0-1,0 0-3,0 0-9,0 0-19,0 0 1,0 0-2,3-15 2</inkml:trace>
  <inkml:trace contextRef="#ctx0" brushRef="#br0" timeOffset="15686.896">4736 6592 8,'0'0'12,"0"0"-1,0 0-2,7-13-2,-7 13 0,0 0-2,0 0 1,0 0 1,0 0 0,0 0-1,0 0 1,0 0-1,0 0 0,0 0 0,0 0-2,0 0-1,0 0 0,-7 15-2,7-15 1,-12 11-2,12-11 1,-20 15-1,9-1 1,-3 1-1,-3 2 0,-3 4 0,-2 5 0,-2-2 0,-2 5 1,0 0-2,2 1 1,2 1 1,3-3 0,4 0-1,4 0 0,6-1 0,4 0 1,4-1-1,6 0 0,2 1 0,5 2 0,3 0 0,2-1 0,2 0 1,3-1-1,-3 0 1,4-2 0,0-3 0,0-3 1,-2-5-1,5-1 1,-5-4 0,3-3 0,-3-6-1,-1 2 0,-4-6 0,-2 2 1,-6-3 0,0 1-1,-12 4 1,0 0-1,0 0 1,9-14-1,-9 14-1,0 0-1,0 0-2,-16-9-1,16 9-7,-12-6-11,12 6-8,-14-14 1,6 0-1</inkml:trace>
  <inkml:trace contextRef="#ctx0" brushRef="#br0" timeOffset="16218.927">4903 6858 6,'0'0'16,"-12"-6"-1,12 6 1,0 0-17,0 0 2,0 0 3,0 0 3,0 0 1,0 0 2,12 1 1,-12-1-1,0 0-1,0 0-3,14 9-2,-14-9-2,13 13 0,-13-13-1,16 17-1,-5-7 0,2 1 1,1 2 0,3 1 0,0-1 0,3 3-1,0-2 1,2 4-1,1 2 1,-2 0-1,1 0 0,-3 1-1,-1-2 1,-2 0-1,-3 2 0,-2-5 1,-1 1-2,-4-5 0,1 1-2,-7-13-3,6 14-10,-6-14-9,0 0-1,0 0 1</inkml:trace>
  <inkml:trace contextRef="#ctx0" brushRef="#br0" timeOffset="16774.958">4890 7200 33,'0'0'14,"0"0"2,0 0-2,0 0 0,0 0-5,13-9-3,-13 9-3,16-17 0,-5 6 0,1-7 0,7-1-1,-2-4 1,6-1 0,-2-6-1,7 1 0,-3-4 0,7 1-1,-3 0 0,3 0 1,-1-1-1,-1 5 0,-3 3 1,-3 3-1,-4 4 0,-3 3-1,-5 5 0,-12 10 0,14-8 0,-14 8-1,0 0-1,0 16-1,-2-3-5,2-13-9,-19 22-11,13-4 0,-6-7 0,4 5 2</inkml:trace>
  <inkml:trace contextRef="#ctx0" brushRef="#br0" timeOffset="17784.017">5647 7152 8,'0'0'20,"0"0"-1,0 0-6,-6-11-3,6 11-2,-11-6-1,11 6-2,-11-2 0,11 2-1,0 0-1,-11 0 0,11 0 0,0 0-1,-13 0 0,13 0 0,0 0-1,-13 2 0,13-2 0,-11 8 0,11-8 0,-16 10 1,16-10-1,-17 14 1,17-14-1,-20 18 1,9-12 0,11-6-1,-20 18 1,20-18-1,-22 19 0,12-8 1,-1-1-1,11-10 1,-17 19-1,11-8 0,6-11 0,-7 21 0,7-21 0,-2 15 0,2-15 0,8 18 1,-8-18-1,11 14 1,-11-14 0,17 14-1,-17-14 0,24 17 1,-10-10-1,1-1 0,1-1 0,3 1 0,-2-2-1,1 0 1,-2-5 0,1 0 0,-4-4 0,-2 2 0,-11 3 0,16-4 0,-16 4 0,0 0-1,0 0 1,0 0-1,0 0 0,0 0 0,0 0-1,0 0-1,0 0-2,0 0-5,0 0-17,14-7-6,-14 7-1,8-17 1</inkml:trace>
  <inkml:trace contextRef="#ctx0" brushRef="#br0" timeOffset="19300.103">5737 6458 1,'-20'-4'10,"20"4"1,0 0-2,0 0 0,-11 1 1,11-1 0,0 0 0,0 0 0,0 0 0,0 0-2,0 0-2,0 0-1,0 0-2,0 0-1,0 0 1,0 0-1,24 12 0,-13-4 2,7 5-1,-1 0-1,6 6 0,-1 1-1,4 4-1,-1 4 0,2 3 0,3 1 0,-2 4 0,1-2 0,-1 3 0,-1 1-1,-4 2 2,-1 2 0,-5 1-2,-3 1 2,-5-3-2,0 1 1,-7-3 0,0 3 0,-4-7 0,-3-4 0,-2-4 0,-4 0 0,-2 1 0,-3-5 0,-2-1 1,-4-4 0,1-1-1,-1-3 1,1 1-1,2-3 0,3-6 1,1 1-1,4-2-1,11-5 1,-15 6 0,15-6-1,0 0-1,0 0-3,0 0-5,0 0-18,0 0 0,17-18-1,-2 8 0</inkml:trace>
  <inkml:trace contextRef="#ctx0" brushRef="#br0" timeOffset="35662.039">6827 7225 1,'0'0'10,"-5"-11"-1,5 11-2,0 0-3,0 0 0,0 0 0,0 0 0,0 0 0,0 0 1,0 0-1,0 0 0,0 0 0,-6-11-1,6 11 0,0 0 0,0 0 1,0 0 0,0 0-1,0 0 2,0 0-1,0 0 0,0 0-1,0 0-1,0 0 0,0 0-1,0 0 0,0 0 0,0 0 0,0 0 0,0 0-1,0 0 1,13-9 0,-13 9 0,20 0 0,-9 0 0,4 0 0,2 2 1,1 1 0,3-3 0,1 3-1,0-5 1,2 1-1,-2 0 0,4 0 0,-4-3 0,-2 2-1,-1-2 0,-3 2 0,-4 1 1,-12 1-1,17-2 0,-17 2 0,0 0 1,0 0-1,0 0 1,0 0-1,0 0 0,0 0-1,0 0-3,0 0-5,0 0-10,0 0-8,-16 4-1,16-4 0</inkml:trace>
  <inkml:trace contextRef="#ctx0" brushRef="#br0" timeOffset="36382.08">6722 7031 1,'0'0'9,"0"0"9,-12-15-4,12 15-9,0 0-2,0 0 0,0 0 1,0 0 2,-11-5-1,11 5 1,0 0 0,0 0-1,0 0 1,0 0 0,11-1-2,-11 1-1,22 1 1,-8-1-1,7 1 1,1-2-1,6 1 0,3-1-1,4 1 0,-1-3-1,5 2 0,-3-2-1,2 0 1,-5 2 0,1 0-1,-7 1 0,-2 0 0,-5-1 1,-3 2-1,-5-1 2,-12 0 0,15 2 0,-15-2 0,0 0 0,0 0 0,0 0-1,0 0 1,0 0-2,0 0 0,0 0-1,0 0-1,0 0-1,-13 4-3,13-4-13,4 11-9,-4-11-2,0 0 0</inkml:trace>
  <inkml:trace contextRef="#ctx0" brushRef="#br0" timeOffset="45519.602">7902 6947 11,'0'0'7,"0"0"0,0 0 0,0 0 0,0 0 0,0 0-1,0 0-2,0 0-1,0 0 0,0 0-1,0 0 1,0 0-1,0 0 0,0 0 0,0 0 1,0 0 0,0 0 0,0 0 0,0 0-1,0 0 1,0 0 0,0 0 0,0 0 0,12 3 0,-12-3-1,11 3 0,-11-3 1,15 2-1,-15-2 0,16 5 0,-16-5-1,18 3 1,-7-3 0,0-4-1,1 0 0,4 2-1,1-2 1,2-4-2,0 3 1,2-5-1,0 2 1,-2-2-2,1 0 2,-4-2 0,-3 0-1,-2 2 1,-11 10 0,15-19 0,-15 19 0,5-17 0,-5 17 0,-5-15 0,5 15 0,-16-12 0,5 7 0,-1 2 0,-4-1 1,1 0-1,-1 2 0,0 2 0,-1 0 1,0-1 0,1 3-1,-1-1 0,4 3 1,-3-2 0,4 5 0,-3-3-1,2 4 1,2-1-1,0 0 1,11-7-1,-19 17 0,19-17 0,-15 21 0,15-21 1,-14 20-1,14-20 1,-10 22-1,4-8 2,3-1 0,-3 0 0,3 1-1,-2 0 0,4 3 0,-1-1 1,0 0-2,2-4 1,2 4-1,-1-4 0,1 4 0,1-2 1,0 0 0,2-1 0,3 3 0,-1 1-1,1 0 1,3 1 0,2-2 0,-1-1 0,4 1-1,-1-1 1,4-2 0,2 1 0,4-2 0,0 1-1,1-1 0,3-1 0,-1 0 0,1-1 0,0-3 0,-2-5 0,0 1 1,0-4-1,1-1 1,0-2 0,-1-5-1,1-1 1,-1-2 0,0 3-1,-3-2 1,-3-2 0,-2 1 0,-4 1-1,-2 3 1,-13 8 0,12-12 0,-12 12 0,0 0-1,-1-12 1,1 12 0,0 0-1,-11-2 1,11 2-1,0 0 0,-11-1-1,11 1 0,0 0-2,0 0-17,0 0-12,0 0-1,-17-12 0,17 12 0</inkml:trace>
  <inkml:trace contextRef="#ctx0" brushRef="#br0" timeOffset="50945.914">8636 6421 3,'0'0'4,"0"0"0,0 0 0,0 0 0,0 0 0,0 0 0,0 0 1,0 0-1,10-11 0,-10 11 1,0 0-1,0 0-2,0 0 0,0 0-1,0 0 0,0 0 1,0 0 0,0 0 1,0 0 0,0 0 0,0 0 0,0 0 0,0 0-1,0 0-1,0 0 1,0 0-1,0 0 1,0 0 0,0 0 1,0 0-1,0 0 1,0 0 0,0 0 0,0 0 0,0 0-2,0 0 0,0 0-1,0 0 0,0 0 0,0 0 0,0 0 0,0 0 0,0 0 1,0 0 0,0 0 0,0 0 1,0 0-1,0 0 1,2 14-1,-2-14 0,-4 13 1,4-13-1,-6 21 1,6-21-1,-6 23 1,3-9 0,-1 2 0,0 1-1,1 1 1,3 3-1,-2-4-1,4 5 2,-4-4-1,4 0 0,-4-1 0,4 0 0,-4-2 0,2-3 0,-1-1 0,1-11 0,0 17-1,0-17 1,3 12-1,-3-12 0,0 0 1,13 4-1,-13-4 0,16-4 0,-16 4 1,22-7-1,-11 1 0,1-2 0,-1 2 0,1-4 0,0 1 0,2-3 0,-2-2-1,0 0 1,2 0 0,-2 0 0,2-4 0,-1 2 0,0-1 0,-2 0-1,0 2 1,1 2 0,-3-2 0,1 4 0,-10 11 0,14-11-1,-14 11 1,11-6 0,-11 6 0,0 0 0,12-2 0,-12 2-1,0 0 1,0 0 0,11 8 0,-11-8 0,0 0 0,8 16 0,-8-16-1,7 21 1,-3-8 0,1 3 0,0 1 0,1 4 0,1-2-1,0 0 2,3 0-1,1-2 0,1-3 0,0-3 0,3-4 0,-2-3 0,3-5 1,-2-2-1,0-3 0,0-2 0,-1-2 1,-2-3-1,0-3 1,-2 0-1,-2 0 0,0 1 0,-2-6 1,0 2-1,-5-4 1,3 2-1,-3-1 1,-2 3 0,0-2 0,-3 2-1,0 2 1,2 3-1,3 14 0,-9-17 0,9 17 0,0 0-1,-4-11 0,4 11 0,0 0-1,0 0-1,19 8-4,-19-8-11,0 0-12,24 3 1,-13-5 0</inkml:trace>
  <inkml:trace contextRef="#ctx0" brushRef="#br0" timeOffset="52127.981">9557 6571 1,'2'-13'0,"-2"13"3,0 0 11,0 0-13,0 0 0,0 0 2,11-6 3,-11 6 1,0 0 2,0 0 0,0 0 1,0 0-1,0 0-1,0 0-2,0 0-3,-18 4 0,18-4-2,-14 5 0,14-5-1,-17 7 1,17-7 0,-16 12 0,16-12 0,-16 14 0,16-14 0,-15 15 0,8-3 0,7-12 0,-13 22 0,13-22 0,-13 17 0,9-6 0,0 1 0,4-12 1,-10 20-1,10-20 1,-7 16 0,7-16-1,-4 18 0,4-18 1,0 14-1,0-14 1,6 13 0,-6-13-1,9 12 1,-9-12 0,12 11 0,-12-11-1,15 11 0,-15-11 0,18 10 1,-18-10-1,22 10-1,-22-10 1,21 7 0,-21-7 0,20 4 0,-7-3 0,-2 0-1,1-1 0,-1 2 1,1-2-1,1 0 1,0-2 0,0 2-1,-2-2 0,2 0 1,-13 2 0,21-4 0,-21 4-1,15-6 1,-15 6-1,0 0 1,11-5 0,-11 5-1,0 0 1,0 0 0,0 0-1,0 0 0,0 0 0,0 0 0,0 0 0,0 0 0,0 0-1,0 0 0,0 0-3,0 0-12,0 0-14,0 0-1,0 0 0,0 0-2</inkml:trace>
  <inkml:trace contextRef="#ctx0" brushRef="#br0" timeOffset="56719.244">10195 5902 1,'0'0'0,"-15"-8"0,15 8 6,0 0-6,0 0-1,0 0 2,0 0 1,0 0 2,0 0 0,0 0 2,-6 15-1,6-15-1,0 0 0,-9 15-2,9-15 0,-5 15 0,5-15 1,-2 22 0,1-11 0,2 5 1,0 0 0,2 6 0,-1-1-1,2 6 0,-1 0-1,2 6-1,0-1 0,0 4-1,0-1 1,1 1-1,-2 1 2,0-1 0,-1 0 0,2 1 0,-4 0 1,1 1 0,0-2 0,0 1 0,-1-2-1,2 0 0,-3-2-1,2-3 1,-2-4 0,0 1 0,-1-6-1,1 4 1,-2-7-1,0 0 1,-1-3-1,0-1 1,0 0-2,-1-2 2,-1-1-2,5-11 1,-6 14 0,6-14-1,-5 11 0,5-11-1,0 0-3,0 0-4,0 0-5,-5-14-6,0-5-7,7 8-1,-10-15 8</inkml:trace>
  <inkml:trace contextRef="#ctx0" brushRef="#br0" timeOffset="57198.27">10029 6412 20,'-21'-3'24,"21"3"0,0 0-1,0 0-19,0-11-3,11 10 0,2 0 1,3-3 1,6 4 1,-4-5 1,9 5 0,-4-5-1,8 5 1,-5-4-1,4 2-2,-1-1 0,3 0 0,-1 0 0,-1 1-1,-3 0 0,1 1 0,-2-2 0,-2 2-1,-3 0 1,1 0-1,-4-1 1,-1 1 0,-1-1-1,-3 1 0,-13 1 1,19-2-1,-19 2 0,0 0 1,12-1-2,-12 1 1,0 0-2,0 0-2,0 0-5,-10 11-12,10-11-10,0 0 2,0 0-2</inkml:trace>
  <inkml:trace contextRef="#ctx0" brushRef="#br0" timeOffset="58190.328">10707 6597 1,'-2'20'3,"-9"-24"11,14 15-1,-3-11-16,-11 7 0,11-7 4,-13 12 1,13-12 3,-17 11 2,17-11 1,-18 14 1,18-14 0,-20 15-1,20-15-2,-19 17-1,11-6-1,-3-2 1,4 3-1,7-12-1,-16 19 0,16-19 0,-13 22 0,13-22 0,-10 22-1,10-22 0,-7 21 0,7-21 0,-3 22 1,3-22-2,3 19 2,-3-19-1,6 16 0,-6-16 0,9 12 0,-9-12 0,15 7 0,-15-7-1,21 6 0,-10-3 0,2-1 0,1 1-1,-1-1 0,2-1 1,-2 2-1,1-1 0,-1-1 0,0 0 1,0 1-1,-2-1 0,1 0 0,-12-1-1,19 3 1,-19-3 0,15 2 0,-15-2 0,0 0 0,12 4-1,-12-4-1,0 0-2,0 0-4,0 0-8,0 0-15,0 0 2,11-3-1,-10-8 7</inkml:trace>
  <inkml:trace contextRef="#ctx0" brushRef="#br0" timeOffset="59015.375">11347 6076 14,'0'0'17,"6"-12"-1,-6 12 0,0 0-19,0 0 2,11 2 2,-11-2 2,0 0 3,0 0 2,0 0 3,-20 2-2,20-2 0,-20 8-4,6 2-2,-5 4 0,-1 3-1,-4 1 0,-2 6 0,-1 2-1,-1 1 0,0 3 1,4 4-2,-2-4 2,3 1-2,2 2 1,3 0 0,2 2-1,2 2 1,3-5 0,4 0 0,3 0-1,6-1 1,0-4 1,8-1-1,2-6 1,6 1 0,2-4 0,6 0-1,3-7 0,5 3-1,0-6 1,2-2-1,-1 1-1,-1-1 1,-3-2 1,-2 1-1,-7-3 0,-4 2 1,-3-1-1,-4 0 0,-11-2 0,13 2 0,-13-2 0,0 0 0,0 0-1,0 0 0,0 0-1,0 0-4,0 0-11,0 0-13,0 0-1,5-15 0,-7-1 3</inkml:trace>
  <inkml:trace contextRef="#ctx0" brushRef="#br0" timeOffset="59542.405">11544 6328 1,'0'0'0,"0"0"12,0 0 7,0 0-14,14-9 3,-14 9 3,12-5 1,-12 5 0,12-1 2,-12 1-2,13 1-2,-3 4-2,-10-5-3,15 11-1,-15-11-2,23 18 0,-10-8 0,2 5-1,1 0 0,4 5 0,-2-1-1,3 1 0,1 2 0,0-2 1,0 3-1,1-1 0,-2 0 0,-2-4 0,2-1-1,-4-2 1,-2-2-1,-3-3 0,-1-2-1,-11-8-4,13 6-8,-13-6-11,0 0-4,-12-7-1,-1-4 1</inkml:trace>
  <inkml:trace contextRef="#ctx0" brushRef="#br0" timeOffset="60014.432">11513 6624 26,'-14'2'22,"14"-2"-2,0 0 0,0 0-24,0 0 0,17-8 4,-17 8 2,14-9 2,-14 9 3,13-18 1,-1 10 0,-7-12-1,9 2-1,-2-6-2,6-1-2,2-7 1,3 3-2,1-5 1,4 4 0,-1-1-1,5 5 1,-5 1 0,2 4 0,-3 2-2,-2 3 2,-2 4-2,-3 2 2,-4 3-2,-4 0 0,-11 7-1,15-6 0,-15 6-1,0 0 1,4 12-3,-4-12-9,-13 9-16,9 4-2,4-13 1,-14 15 0</inkml:trace>
  <inkml:trace contextRef="#ctx0" brushRef="#br0" timeOffset="60979.487">12394 6534 10,'0'0'19,"1"-11"-1,-1 11 1,0 0-21,0 0 2,0 0 1,0 0 2,-13-3 2,13 3 1,-16 3 1,4-3-1,12 0-1,-20 7 0,20-7-2,-22 9-1,11-5 0,-3-1 0,1 3 1,-1-1-1,0 6 1,0-1-1,0 1-1,0 1 1,3 2-1,-3 0-1,4 0 1,2 1-1,2-4 0,1 0 1,2 1-1,3-1 1,5 1 0,-5-12 1,17 19-1,-3-11 0,2 3 1,2-5-1,3 2 0,-2-3 0,4 0 0,2-3-1,-2 2 0,3-2 0,-1 0 1,-1-1-1,-1-2 0,-4-1 1,-2 2 0,-4 0-1,-2 0 2,-11 0-1,0 0-1,0 0 0,0 0 0,0 0-1,0 0-2,0 0-3,0 0-12,-16 5-12,16-5-1,0 0 1,-11-7 5</inkml:trace>
  <inkml:trace contextRef="#ctx0" brushRef="#br0" timeOffset="62410.568">12411 6046 1,'0'0'0,"0"0"13,0 0 3,0 0-11,0 0-2,-7-11 1,7 11 1,0 0 1,0 0 1,0 0 2,0 0-1,0 0 0,0 0-1,0 0-2,0 0-1,11-2-1,-11 2-1,16-1-1,-5 2 0,0 0 0,3 3 1,0-2-1,2 4 1,-1 0 0,6 5 0,-3 1-1,4 4 1,0 7-1,3 3 0,4 3-1,0 4 0,4 0 0,0 1-1,1 3 2,-1 1-2,2-2 1,-4 2-1,-3 2 0,-1 0 1,-2 2-1,-5 3 1,-1 0 0,-5-1 0,-1-5 0,-4-1 0,-3-2 1,-1-4 0,-5-5 0,-1-1 1,-6-5 0,-1 2 0,-4-4 0,0-2-1,-5-3 1,1-2-1,-1 1 0,1 0-1,1-6 1,3 0-3,12-7 2,-17 14-1,17-14 1,-8 11-3,8-11-3,0 0-15,0 0-9,0 0 1,7-12 0</inkml:trace>
  <inkml:trace contextRef="#ctx1" brushRef="#br0">12800 6375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49:39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 28 6352 0 0,'0'0'133'0'0,"0"0"64"0"0,0 0 183 0 0,0 0 72 0 0,0 0 18 0 0,0 0-34 0 0,0 0-150 0 0,0 0-59 0 0,0 0-16 0 0,0 0-17 0 0,0 0-56 0 0,0 0-30 0 0,0 0-4 0 0,0 0 4 0 0,0 0 16 0 0,0 0 4 0 0,0 0 0 0 0,0 0 32 0 0,10-13 2544 0 0,-8-1 941 0 0,-10 14-3635 0 0,-43 31 136 0 0,18 11 261 0 0,16-15-256 0 0,-25 47 372 0 0,7 34-234 0 0,23-11-277 0 0,12-51-12 0 0,-14 51 75 0 0,5-5 42 0 0,1-54-117 0 0,4 45 11 0 0,-2-25 42 0 0,-1-16 65 0 0,1-19 55 0 0,6-22-120 0 0,-3 5-1637 0 0,6-12 1008 0 0</inkml:trace>
  <inkml:trace contextRef="#ctx0" brushRef="#br0" timeOffset="848.685">35 500 8840 0 0,'0'0'400'0'0,"0"0"0"0"0,0 0-220 0 0,0 0 20 0 0,0 0 37 0 0,0 0 10 0 0,0 0 2 0 0,0 0 7 0 0,0 0 7 0 0,0 0 1 0 0,0 0-23 0 0,0 0-94 0 0,0 0-41 0 0,0 0-8 0 0,0 0 4 0 0,0 0 29 0 0,0 0 12 0 0,0 0 1 0 0,0 0 29 0 0,0 0 123 0 0,0 0 51 0 0,0 0 6 0 0,0 0-20 0 0,0 0-105 0 0,0 0-48 0 0,0 0-10 0 0,0 0 18 0 0,0 0 85 0 0,0 0 42 0 0,0 0 5 0 0,0 0-14 0 0,9 9 1530 0 0,-6-3-1819 0 0,-2-3-30 0 0,-1-1-30 0 0,0 3 87 0 0,0-4 36 0 0,0-1-12 0 0,0 0-4 0 0,0 0 0 0 0,0 0 0 0 0,0 0 10 0 0,0 0 38 0 0,0 0 14 0 0,0 0 2 0 0,0 0-10 0 0,0 0-40 0 0,-19 4 70 0 0,11-4-148 0 0,0 1 0 0 0,-5-2 0 0 0,126-14 200 0 0,30-24 286 0 0,-8-7-420 0 0,-100 34-54 0 0,-27 9 52 0 0,-7 2 27 0 0,-1 1-3 0 0,0 0-7 0 0,0 0 11 0 0,0 0 50 0 0,0 0 18 0 0,0 0 6 0 0,0 0-15 0 0,0 0-70 0 0,-4 8-3 0 0,-11 24-1862 0 0,12-30 1210 0 0</inkml:trace>
  <inkml:trace contextRef="#ctx0" brushRef="#br0" timeOffset="2139.51">535 588 3968 0 0,'0'0'116'0'0,"2"-4"242"0"0,6-12 6970 0 0,7 13-3778 0 0,-6 11-1891 0 0,4 38-639 0 0,-4-15-974 0 0,-5 44 148 0 0,-8-18-194 0 0,-8-36 232 0 0,17-73 160 0 0,19-72-577 0 0,-23 74-195 0 0,-1 43 369 0 0,13-29-1342 0 0,-9 28 906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49:48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8 5288 0 0,'0'0'293'0'0,"0"0"291"0"0,0 0 125 0 0,0 0 26 0 0,0 0-91 0 0,0 0-449 0 0,0 0-334 0 0,0 0-100 0 0,0 0-17 0 0,0 0-22 0 0,0 0-70 0 0,0 0-32 0 0,0 0-4 0 0,0 0 32 0 0,0 0 133 0 0,0 0 54 0 0,0 0 6 0 0,0 0 42 0 0,0 0 150 0 0,0 0 60 0 0,0 0 17 0 0,0 0 48 0 0,-7 0 432 0 0,4-1 3067 0 0,0-4-3657 0 0,3 3-32 0 0,0 2 83 0 0,0 0 55 0 0,0 0 20 0 0,0 0 31 0 0,0 0 124 0 0,0 0 58 0 0,0 0 12 0 0,0 0-38 0 0,0 0-162 0 0,0 0-73 0 0,0 0-12 0 0,0 0-2 0 0,-17 9 309 0 0,15-7-292 0 0,1 1 1 0 0,-1-1-1 0 0,1 1 1 0 0,-1 0-1 0 0,1 0 0 0 0,0-1 1 0 0,0 1-1 0 0,0 0 1 0 0,0 0-1 0 0,1 0 0 0 0,-1 0 1 0 0,1 0-1 0 0,0 0 1 0 0,0 0-1 0 0,0 0 0 0 0,0 0 1 0 0,0 0-1 0 0,1 0 0 0 0,-1 0 1 0 0,2 3-82 0 0,-1 16 191 0 0,3 9 113 0 0,2 16 133 0 0,-6 30 730 0 0,-6-47-528 0 0,6-29-580 0 0,0-1-4 0 0,0 3-59 0 0,0-2-66 0 0,0-1 2 0 0,0 0-5 0 0,0 0-39 0 0,0 0-15 0 0,0 0-1 0 0,0 0-33 0 0,0 0-141 0 0,0 0-68 0 0,0 0-12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49:49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71 4984 0 0,'0'0'143'0'0,"0"0"41"0"0,0 0 69 0 0,0 0 31 0 0,0 0 4 0 0,0 0 4 0 0,0 0 17 0 0,0 0 10 0 0,0 0 1 0 0,-10-7 3200 0 0,-43 28-399 0 0,35-2-2906 0 0,17-18-138 0 0,1-1 4 0 0,0 0-7 0 0,-1 1-14 0 0,-2 0-60 0 0,1 1 1 0 0,-1 0-1 0 0,0 0 1 0 0,1 1 0 0 0,-1-1-1 0 0,1 0 1 0 0,-1 1 0 0 0,1-1-1 0 0,0 1 1 0 0,0 0 0 0 0,0 0-1 0 0,1 0 1 0 0,-1 0 0 0 0,1 0-1 0 0,0 0 1 0 0,-1 0-1 0 0,2 1 1 0 0,-1-1-1 0 0,0 0 1 0 0,-17 36-1 0 0,14-26-7 0 0,-18 105 142 0 0,35-64-135 0 0,9 6 0 0 0,-17-50 32 0 0,25 26 420 0 0,-28-35-415 0 0,0 0 0 0 0,1 0 1 0 0,-1 0-1 0 0,0 0 0 0 0,1-1 1 0 0,-1 1-1 0 0,1-1 1 0 0,-1 0-1 0 0,1 0 0 0 0,-1 0 1 0 0,1 0-1 0 0,-1 0 1 0 0,1 0-1 0 0,-1 0 0 0 0,1-1 1 0 0,-1 1-1 0 0,0-1 0 0 0,1 0 1 0 0,-1 0-1 0 0,0 0 1 0 0,1 0-1 0 0,-1 0 0 0 0,0-1 1 0 0,0 1-1 0 0,0 0 1 0 0,2-3-38 0 0,78-62 80 0 0,15-75 130 0 0,-67 89-156 0 0,0-32-206 0 0,-16 37 150 0 0,-14 46 90 0 0,0-1 88 0 0,0 1-110 0 0,-1-1 1 0 0,1 0-1 0 0,0 0 0 0 0,0 0 1 0 0,-1 0-1 0 0,1 0 0 0 0,-1 1 1 0 0,1-1-1 0 0,-1 0 0 0 0,0 0 1 0 0,0 1-1 0 0,0-1 0 0 0,0 0 0 0 0,0 1 1 0 0,0-1-1 0 0,0 1 0 0 0,0-1 1 0 0,-1 1-1 0 0,1 0 0 0 0,0 0 1 0 0,-1-1-1 0 0,1 1 0 0 0,-1 0 1 0 0,0 0-1 0 0,1 1 0 0 0,-2-2-66 0 0,-44-32 265 0 0,36 32-265 0 0,5 0-17 0 0,0 0-1 0 0,0 0 1 0 0,0 1 0 0 0,0 0-1 0 0,0 1 1 0 0,0-1-1 0 0,0 1 1 0 0,0 0 0 0 0,0 0-1 0 0,0 1 1 0 0,0 0-1 0 0,0 0 1 0 0,0 1-1 0 0,-4 1 18 0 0,-48 27-1256 0 0,-3 20-1415 0 0,49-38 1983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49:50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88 2816 0 0,'0'0'132'0'0,"0"-2"-9"0"0,-3-4-98 0 0,-6-17-25 0 0,0 1 2224 0 0,8 21-2063 0 0,1 1-58 0 0,0 0-9 0 0,-1-2-19 0 0,-7-18-549 0 0,-1 9 10104 0 0,2 17-8427 0 0,-19 41-601 0 0,9 7 155 0 0,-6 29 3 0 0,11-47-264 0 0,3 13-374 0 0,9-48-237 0 0,0-1-28 0 0,0 0-1 0 0,0 0 11 0 0,0 0 45 0 0,0 0 21 0 0,0 0 3 0 0,0 0-18 0 0,0 0-78 0 0,0 0-31 0 0,0 0-8 0 0,0 0 9 0 0,0 0 39 0 0,0 0 20 0 0,0 0 3 0 0,6 0-810 0 0,1 0 501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49:52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1 8208 0 0,'0'0'297'0'0,"0"0"-125"0"0,0 0 211 0 0,0 0 110 0 0,0 0 19 0 0,0 0-37 0 0,0 0-183 0 0,0 0-79 0 0,0 0-18 0 0,0 0-3 0 0,0 0 0 0 0,0 0 0 0 0,0 0 0 0 0,0 0 9 0 0,0 0 39 0 0,1 14 1943 0 0,3 18-1367 0 0,-8 2-76 0 0,-27 86-728 0 0,9-23 116 0 0,5-23-128 0 0,9-24 213 0 0,8-43-203 0 0,0-1-10 0 0,0-1-14 0 0,0 4-1221 0 0,0-9 725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50:01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570 615 8840 0 0,'0'0'400'0'0,"0"0"0"0"0,0 0-240 0 0,0 0-64 0 0,0 0 0 0 0,0 0 0 0 0,0 0 0 0 0,-14-9 566 0 0,-45-17 1348 0 0,7 22-1930 0 0,25 5-64 0 0,20 0-45 0 0,-1 0 0 0 0,1 1 0 0 0,0 1 0 0 0,0-1 0 0 0,0 1 0 0 0,0 0 0 0 0,0 1 0 0 0,0-1 0 0 0,1 1 0 0 0,0 1 0 0 0,0-1 0 0 0,0 1 0 0 0,0 0 0 0 0,1 1 0 0 0,-1-1 0 0 0,2 1 0 0 0,-1 0 0 0 0,0 0 1 0 0,1 0-1 0 0,0 1 0 0 0,0 1 29 0 0,-18 20 249 0 0,-25 53 51 0 0,18-11 765 0 0,27 26-935 0 0,21-23 147 0 0,-14-65-169 0 0,1-1 1 0 0,0 0-1 0 0,0 0 1 0 0,1 0-1 0 0,0-1 1 0 0,0 0-1 0 0,1 0 1 0 0,-1-1-1 0 0,1 0 1 0 0,0 0-1 0 0,1-1 1 0 0,-1 0-1 0 0,1 0 1 0 0,6 1-109 0 0,-4-2 58 0 0,0-1 1 0 0,0 0 0 0 0,0 0 0 0 0,0-2-1 0 0,0 1 1 0 0,1-1 0 0 0,-1-1 0 0 0,0 0-1 0 0,0 0 1 0 0,0-1 0 0 0,0-1 0 0 0,0 0-1 0 0,-1 0 1 0 0,10-5-59 0 0,80-46-8 0 0,-64 20 164 0 0,-31 25-43 0 0,1 1 0 0 0,-2-1-1 0 0,1 1 1 0 0,-1-2 0 0 0,0 1 0 0 0,-1 0-1 0 0,0-1 1 0 0,-1 1 0 0 0,1-4-113 0 0,-2 4 126 0 0,-1 0 0 0 0,1 0 0 0 0,-2 0 1 0 0,1 1-1 0 0,-1-1 0 0 0,-1 0 0 0 0,0 0 0 0 0,0 1 0 0 0,0-1 1 0 0,-1 1-1 0 0,0 0 0 0 0,-1 0 0 0 0,0 0 0 0 0,-5-7-126 0 0,-35-55 455 0 0,-29 4-327 0 0,-9 13-923 0 0,81 52 577 0 0,1 1-46 0 0,0 0-22 0 0,-17 7-1822 0 0,7-2 1281 0 0</inkml:trace>
  <inkml:trace contextRef="#ctx0" brushRef="#br0" timeOffset="1494.434">445 11 2688 0 0,'0'0'76'0'0,"0"0"49"0"0,0 0 146 0 0,0 0 66 0 0,0 0 14 0 0,0 0 28 0 0,0 0 111 0 0,2-6 1413 0 0,0 2 5645 0 0,-10 40-7356 0 0,3-8-48 0 0,-21 66 740 0 0,18 64 8 0 0,2 55-892 0 0,-11-116-12 0 0,-43 111-112 0 0,41-138 22 0 0,3 1 1 0 0,-2 43 101 0 0,18 29 11 0 0,-4-50 229 0 0,1-82-254 0 0,2-9-50 0 0,1 0 19 0 0,-1 7 1090 0 0,2-9-1153 0 0,-1 0-43 0 0,3 0-2128 0 0,-1 1-2255 0 0,-7 2 5274 0 0,-65 19-1298 0 0,-5 3-174 0 0,7 4 513 0 0,45-25 3882 0 0,18 17-1367 0 0,19-3-835 0 0,-14-17-1188 0 0,17 2 478 0 0,97-14 635 0 0,56-9-466 0 0,-36-3-637 0 0,79-16-166 0 0,-91 27-102 0 0,-116 13 158 0 0,-12 0-283 0 0,-3 1-1004 0 0,0-2-322 0 0</inkml:trace>
  <inkml:trace contextRef="#ctx0" brushRef="#br0" timeOffset="2236.002">196 19 11576 0 0,'0'0'529'0'0,"0"0"-12"0"0,0 2-329 0 0,-1 4-166 0 0,-2 40 2472 0 0,19-11 399 0 0,-13-32-2873 0 0,0 0-1 0 0,0 0 0 0 0,-1 0 0 0 0,2-1 0 0 0,-1 1 1 0 0,0-1-1 0 0,0 0 0 0 0,1 0 0 0 0,-1 0 0 0 0,1 0 1 0 0,0-1-1 0 0,-1 1 0 0 0,1-1 0 0 0,0 0 0 0 0,0 0 1 0 0,0-1-1 0 0,0 1 0 0 0,0-1 0 0 0,0 0 0 0 0,0 0 0 0 0,0 0 1 0 0,0 0-1 0 0,0-1 0 0 0,0 1 0 0 0,1-2-19 0 0,8 2 148 0 0,107-16 764 0 0,32-10-386 0 0,25-6-388 0 0,-158 28-127 0 0,-14 2 9 0 0,1 1 1 0 0,-1 0-1 0 0,1-1 1 0 0,0 2-1 0 0,-1-1 1 0 0,1 1-1 0 0,0 0 0 0 0,-1 0 1 0 0,1 0-1 0 0,0 1 1 0 0,-1 0-1 0 0,6 1-20 0 0,-7 11-280 0 0,-7-7 120 0 0</inkml:trace>
  <inkml:trace contextRef="#ctx0" brushRef="#br0" timeOffset="4404.775">610 615 6408 0 0,'0'0'134'0'0,"0"0"108"0"0,0 0 342 0 0,0 0 148 0 0,0 0 32 0 0,0 0-87 0 0,0 0-378 0 0,0 0-161 0 0,0 0-36 0 0,0 0-36 0 0,0 0-114 0 0,0 0-18 0 0,-15-5 26 0 0,-13-9 584 0 0,27 13-448 0 0,-33-11 1188 0 0,-32-7 1 0 0,1 1 79 0 0,57 15-1333 0 0,-1 2-1 0 0,1-1 1 0 0,-1 1 0 0 0,1 0 0 0 0,-1 1 0 0 0,0 0-1 0 0,1 1 1 0 0,-1-1 0 0 0,1 1 0 0 0,-1 1 0 0 0,0 0-31 0 0,-62 30 616 0 0,62-25-636 0 0,1 1 0 0 0,0 0 0 0 0,0 1 0 0 0,1 0 0 0 0,0 0 0 0 0,1 0 0 0 0,0 1 0 0 0,-4 9 20 0 0,-30 36-144 0 0,-43 61 858 0 0,76-103-627 0 0,3-6-77 0 0,0 0 0 0 0,1 0-1 0 0,0 0 1 0 0,0 0 0 0 0,0 0 0 0 0,1 1 0 0 0,1-1 0 0 0,-1 1 0 0 0,1-1 0 0 0,0 5-10 0 0,1-9-3 0 0,0 1 1 0 0,0-1 0 0 0,0 0-1 0 0,0 0 1 0 0,1 0 0 0 0,0 1 0 0 0,-1-1-1 0 0,1 0 1 0 0,0 0 0 0 0,1 0-1 0 0,-1 0 1 0 0,0 0 0 0 0,1-1 0 0 0,0 1-1 0 0,0 0 1 0 0,-1-1 0 0 0,1 1-1 0 0,1-1 1 0 0,-1 0 0 0 0,0 1 0 0 0,1-1 2 0 0,57 51 132 0 0,-30-41-132 0 0,45 26 641 0 0,28-26-563 0 0,-80-7-46 0 0,1-2-1 0 0,0 0 0 0 0,0-1 0 0 0,-1-2 1 0 0,1 0-1 0 0,0-2 0 0 0,11-2-31 0 0,-15 1 113 0 0,1-1 0 0 0,-1-2 0 0 0,0 0 0 0 0,0-1 0 0 0,-1-1-1 0 0,9-4-112 0 0,-18 6-5 0 0,0 0-1 0 0,-1 0 0 0 0,1-1 0 0 0,-1 0 0 0 0,-1-1 0 0 0,1 0 0 0 0,-1 0 1 0 0,-1-1-1 0 0,0 0 0 0 0,1-2 6 0 0,19-23-286 0 0,-1-9 286 0 0,-25 34 36 0 0,0 0 0 0 0,-1 0 0 0 0,0-1 0 0 0,0 1 0 0 0,-1 0 0 0 0,0 0 0 0 0,-1 1 0 0 0,0-1 0 0 0,0 0 0 0 0,-1 0 0 0 0,0 1 0 0 0,0 0 0 0 0,-1-1 0 0 0,0 1 0 0 0,-1 0-1 0 0,0 1 1 0 0,0-1 0 0 0,0 1 0 0 0,-1 0 0 0 0,0 1 0 0 0,-1-1 0 0 0,1 1 0 0 0,-1 0 0 0 0,-5-2-36 0 0,6 1-25 0 0,-41-24-782 0 0,30 23 392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51:34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18 8104 0 0,'0'0'170'0'0,"4"-7"44"0"0,0 1-130 0 0,-3 4 345 0 0,-1 2 124 0 0,0-3 302 0 0,-2 3 5074 0 0,-62 50-4612 0 0,-6 11 818 0 0,47-33-1660 0 0,18-23-440 0 0,1-1 0 0 0,-1 1 0 0 0,1 0 0 0 0,0 0 0 0 0,1 0 0 0 0,-1 1 0 0 0,1 0 0 0 0,0-1 0 0 0,0 1 0 0 0,-1 6-35 0 0,-2 2 64 0 0,6-13-64 0 0,-1 0 0 0 0,0 0 0 0 0,1 0 0 0 0,-1 1 0 0 0,0-1 0 0 0,1 0 0 0 0,-1 0 0 0 0,1 0 0 0 0,0 0 0 0 0,-1 1 0 0 0,1-1 0 0 0,0 0 0 0 0,0 0 0 0 0,0 1 0 0 0,0-1 0 0 0,0 0 0 0 0,0 0 0 0 0,0 0 0 0 0,0 1 0 0 0,1-1 0 0 0,-1 0 0 0 0,0 0 0 0 0,1 0 0 0 0,-1 1 0 0 0,1-1 0 0 0,-1 0 0 0 0,1 0 0 0 0,0 1 0 0 0,2 1-12 0 0,0 0-1 0 0,0 1 0 0 0,0-1 1 0 0,0-1-1 0 0,1 1 0 0 0,0 0 0 0 0,-1-1 1 0 0,1 1-1 0 0,0-1 0 0 0,0 0 1 0 0,0-1-1 0 0,0 1 0 0 0,1-1 1 0 0,-1 0-1 0 0,0 1 0 0 0,1-2 0 0 0,-1 1 13 0 0,57 11 0 0 0,87 17 0 0 0,-139-27-27 0 0,1-1-1 0 0,0 1 1 0 0,-1 1-1 0 0,0 0 1 0 0,1 0-1 0 0,-1 1 1 0 0,0 0-1 0 0,-1 0 0 0 0,1 1 1 0 0,-1 0-1 0 0,0 1 1 0 0,0-1-1 0 0,-1 2 1 0 0,1-1-1 0 0,-1 1 1 0 0,-1 0-1 0 0,1 1 0 0 0,-1 0 28 0 0,-4-3-3 0 0,-1-1-1 0 0,0 1 0 0 0,-1 0 0 0 0,1-1 1 0 0,-1 1-1 0 0,0 0 0 0 0,0 0 0 0 0,0-1 1 0 0,-1 1-1 0 0,0 0 0 0 0,0 0 0 0 0,0-1 0 0 0,0 1 1 0 0,-1-1-1 0 0,1 1 0 0 0,-3 2 4 0 0,2-1-4 0 0,-2 5 68 0 0,-2-1 0 0 0,1 1 0 0 0,-1-2 0 0 0,-1 1 0 0 0,0-1 0 0 0,0 1 0 0 0,-1-2 0 0 0,0 1 0 0 0,0-1 0 0 0,-4 2-64 0 0,5-3 98 0 0,-1-1 0 0 0,1 0 0 0 0,-1 0 0 0 0,-1-1 0 0 0,1 1-1 0 0,-1-2 1 0 0,0 1 0 0 0,0-2 0 0 0,0 1 0 0 0,-1-1 0 0 0,1 0-1 0 0,-1-1 1 0 0,0 0-98 0 0,-60 5-1184 0 0,67-29-56 0 0,6 13 444 0 0,1-2-32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7:13.8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1554 3468 14,'0'0'9,"0"0"2,0 0 0,0 0 0,0 0 0,0 0-3,0 0 0,0 0-1,0 0-1,0 0-2,0 0 0,0 0-1,-11-6-1,11 6 0,0 0 0,0 0-1,-10 16 1,8-5-1,-1 6-1,2 0 1,1 9 0,-1 5 0,1 10 1,0 1-1,2 14 0,1-1 1,3 12 0,-2 2 0,4 2 0,-2-3 0,3-1-1,-3-6 1,1-8-1,-3-5 0,-2-8 0,-3-10-2,-3-6 0,0-4-2,-7-12-8,-2-7-14,2-2 0,-7-13-1,3-5 0</inkml:trace>
  <inkml:trace contextRef="#ctx0" brushRef="#br0" timeOffset="700.04">1358 3595 43,'0'0'22,"-22"-4"-2,22 4-1,-15-4-21,15 4 0,0 0 1,0 0 0,-4-13 1,4 13 2,5-17 2,-2 2 2,8 2 1,-3-10 0,13 3-1,2-9 1,11 8-2,2-5-1,9 4-1,0 0-1,4 5-1,0 4 0,-1 3-1,-1 6 0,-3 7 0,-4 2 0,-1 2-1,-5 5 1,-1 3 0,-2 2 0,-3 3 0,-4 2 0,-3 1 0,-2 0 1,-4 5-1,-3 0 0,-4 1 0,-6 3 1,-3-1-1,-8 1 0,-3-1 0,-6 0 0,-3 0 2,-7-4-2,-3 0 2,-5-4-1,-2-3 1,-5-1 0,-1 1 0,-3-5 0,-3-2-1,-3-4 1,2-5-2,3-1 1,6-1-1,3-3 0,7-5-2,10 4 1,6-7-2,16 9-3,0 0-3,12-8-11,5 3-9,5-2 1,6-1 0,2-5 1</inkml:trace>
  <inkml:trace contextRef="#ctx0" brushRef="#br0" timeOffset="1317.075">2476 3468 38,'0'0'20,"0"0"0,0 0 0,14 15-18,-9-2-1,-1 1 2,1 7 0,-4 0 2,4 8 1,-9-4 0,7 15 2,-8 0 0,5 16-2,-9-5 0,8 16-1,-5-1-2,6 6-1,1-4-1,4 0-2,2-6 0,2-10 0,3-4-2,-2-13 0,1-6-1,-6-17-3,3 0-2,-8-12-3,3-20-4,-7-2-10,0-11 1,3-2 0,-5-15 1</inkml:trace>
  <inkml:trace contextRef="#ctx0" brushRef="#br0" timeOffset="1952.11">2504 3673 7,'9'-30'15,"-5"-13"1,14 6-3,2-5-2,6-1 0,7 4-1,1-2 0,7 9-1,1-1-1,4 9-2,-3 5-1,2 6-3,-5 9-1,-2 7 0,-4 7 0,-4 7 1,-8 3-1,-4 8 1,-7 3 0,-6 4 1,-7-1-1,-1 1 0,-7-2 0,0 2 0,-8-5-1,0 0 1,-8-7-1,-1 0 0,-6-5 0,-2 1 0,-5-4-1,-6-3 0,1-2 0,-1-3 0,1 0 0,2-1 0,5-2 0,4 0 1,7-2-1,6-1-1,8 3 1,13-4 0,0 0 0,-1 11 0,14-6 0,5 2 1,8 0 0,7 7 0,2-1 1,7 6-2,2 1 2,2 3-1,2 2 0,3 5 0,-2 1-1,0 1 0,-2-4 1,-1-2 0,-6-1-1,-4-6 1,-4-2 0,-6-4 0,-9-5 0,-4-1 0,-13-7-1,12 6-1,-12-6-1,0 0-5,0 0-16,0 0-5,0 0-1,3-18 0</inkml:trace>
  <inkml:trace contextRef="#ctx0" brushRef="#br0" timeOffset="3133.179">3530 4361 4,'0'0'14,"5"14"0,-5-14 0,0 0-10,0 0 2,0 0 1,0 0 1,0 0 0,0 0 1,9-11 1,-9 11 0,3-32-2,3 8-2,-3-12-1,7-2-1,-4-12 1,3 0-2,1-10 0,0-3-1,-2-3 0,1 0-1,-3 1 0,-2-1-1,-2 6 2,1 0-1,-2 7 1,3 5-1,-2 6 0,2 7 0,1 8 0,-2 8-1,2 4 0,-5 15 0,0 0 1,12-1 0,-9 14-1,-1 7 1,2 3-1,1 7 2,0 4-2,4 2 1,2 2-1,3 0 0,4-6 0,4 0 1,5-5-1,3-3 0,6-8 1,2-2-1,3-8 1,4-3 0,2-6 0,2-3 0,-3-6 0,0-5 0,-4-3 0,-2-3 0,-6-3 0,-3 1-1,-9-2 1,-5 4-1,-5 2 1,-3 3-1,-5 7 0,-4 11 0,3-16 0,-3 16 0,0 0 0,0 0-1,0 0 1,0 0 0,0 0 0,-7 14 0,7-14 0,-3 23 0,3-3 0,0 7 1,3 3-2,0 8 2,1 4-1,2 6 1,0 2-1,1 4 1,1-2 1,-1 8-1,-2-6 0,2 1 0,-2-3 1,0-2-1,0-1-1,0-5 1,1-3-1,-1-10 1,0-2-1,-2-7 0,2-9 0,-1-2-1,-4-11-5,0 0-20,0 0-6,-18-19-1,-1-2 0</inkml:trace>
  <inkml:trace contextRef="#ctx0" brushRef="#br0" timeOffset="4797.273">2872 5740 24,'0'0'20,"0"0"0,15-6-1,-15 6-16,0 0 1,15-2 1,-15 2 2,13 2 0,-13-2 2,21-2 0,-21 2-1,25 1 0,-10-2-1,11 4-1,-2-5-2,8 3 0,0-2-1,7 2-1,1-2 0,5-1 0,0-5-1,3 3 0,-3-6 1,0 1-1,-3 0 0,-3 0 0,-6-3 0,-3 2 0,-8 2 0,-5-2 0,-5 5 0,-12 5-1,15-7 0,-15 7 0,0 0 0,0 0-1,0 0-2,0 0-3,-8 15-15,-3-9-11,-4-4-2,-6-3 1,-6-8-1</inkml:trace>
  <inkml:trace contextRef="#ctx0" brushRef="#br0" timeOffset="9424.539">4353 5068 11,'0'0'17,"0"0"1,-11 3-1,11-3-14,-5 16-3,5-16 0,0 17 1,0-17 2,1 20 2,-1-20-1,3 19 2,-2-8 1,5 8-1,0 1 1,5 13-1,-1 3-2,4 14-1,2 3-1,1 8-1,-2 6-1,-2 2 0,0 0 1,-6 1 0,-5-11 1,1-3 1,-8-12-1,1-4 1,-2-13-1,1-5 0,0-9-3,5-13-3,0 0-9,0 0-14,0-24 0,4-1-1,-8-15 0</inkml:trace>
  <inkml:trace contextRef="#ctx0" brushRef="#br0" timeOffset="10244.585">4313 5130 42,'11'-10'24,"-7"-7"-1,10 7 0,-8-3-23,11 2-1,1 1 0,8 3 0,3-1 0,5-3 2,6 1 1,1-3 0,4 5 1,-1 0 0,2 5 0,-4-2 0,1 8-1,-7 2 0,-1 3-1,-4 4-1,-4 2 0,-3 5 0,-5 3 0,-5 2-1,-3 3 1,-6 1 0,-3 3 0,-9-3 0,-2 5 1,-7-5-1,-3-1 0,-6-2 0,-4 0 1,-7-2 0,-2-4-1,-2-1 1,-3-6-1,-3-3 1,1-5-1,1-2 1,4-3-1,4-4 0,6 0 0,5-3-1,6 0 0,8 1 0,11 7 1,0 0-2,-10-15 2,10 15-1,12-6 1,-1 10 0,3-2 0,0 6 1,5-1 0,1 3 0,6 4-1,2 2 2,5 5-1,0-2 0,4 5 0,-2-1 0,2 7 1,-3-3-1,-1 5 1,-6-2 0,-1-1-1,-5 1 1,-1-2 0,-6-3-2,0-2 2,-3-3-1,-4-7 0,-2-1-1,-5-12 1,8 17-1,-8-17 0,0 0-1,0 0-1,11 8-3,-11-8-3,14-8-17,-2 2-5,-2-11 1,6 2 0</inkml:trace>
  <inkml:trace contextRef="#ctx0" brushRef="#br0" timeOffset="10964.627">5278 5607 27,'0'0'16,"0"16"-2,0-16-2,0 0-22,0 0 1,17 12 5,-17-12 3,20 3 4,-7 1 6,-1-7 2,7 5 2,-4-8-1,10 3-2,-3-6-3,7 1-4,-2-5 0,5 1-2,-4-4-1,-1-3 1,-3 2-1,-2-3 1,-4 2-1,-4 0 1,-6 1 0,-4 0 0,-5 0-1,-3 6 0,-6 0 0,-3 5 1,-7 0-1,-2 5 1,-3 4 0,-5 4 1,0 7 0,-2 5-2,-2-1 2,2 5-1,-1 2 1,5 4-1,1-2 0,7 4 0,1-3 0,8 0 1,5 0-1,7 2 1,3-4-1,8 0 1,3-2-1,7-4 0,2-4 1,8 1-1,1-7 0,5-4 0,2-4 0,4-3 0,0-5-1,0 0 1,-4-2-1,-3 0 0,-5 0-1,-8-2-3,0 9-3,-13-8-11,-11 9-12,15-10-1,-15 10 1,-1-20 0</inkml:trace>
  <inkml:trace contextRef="#ctx0" brushRef="#br0" timeOffset="12128.693">6034 4853 32,'0'0'21,"0"0"0,-9 12-8,9-12-11,2 15 0,-2-15 1,4 17 1,-5-5 1,6 4 1,-6 1-1,5 10 2,-4 0-2,7 12 1,-6 1-1,7 11-1,-5 4 0,5 9-1,-5 0 0,2 6-2,-4-3 1,1 0-1,-2-5 0,2-1 0,-2-13 0,2-8 0,-1-7 0,2-6 0,-1-10-1,2-5 1,-4-12-1,0 0-1,0 0-2,0 0-4,0 0-4,-2-12-11,1-1-9,0-6 1,-1-5-1</inkml:trace>
  <inkml:trace contextRef="#ctx0" brushRef="#br0" timeOffset="12859.735">6361 5470 25,'-19'-9'16,"19"9"-11,0 0-4,5-13-20,-5 13-3,0 0 17,11-2 5,-11 2 0,0 0 1,0 0 19,0 0 5,0 0 1,0 0-3,11-18-9,4 15-6,1-7-4,9 5 0,3-5-2,7 4 0,0 4-1,5 2-1,1 4 2,-2 3-2,-4 7 0,-3 5-2,-2 4 3,-7 3-2,-1 1 1,-6 5-1,-5 0 1,-3 2 1,-6-3 0,-3-1 1,-6-4 0,-1 1 0,-8-5 1,2-1-2,-10-8 1,3-1 0,-6-3-1,-1-4 0,-2-3-1,0-5 0,0-2 1,1-3-1,2 0 1,2-1-1,3 1 0,3-1 0,2 1 0,5 1 0,1 1 0,11 6 0,-8-16 0,8 16 0,12-22 0,5 11 0,6-1 0,5 1 0,6 0 0,3 0-1,4 5 0,-3 0-3,1 10-3,-11-9-6,5 5-12,-8 1-4,-8-6 0,0 4 0</inkml:trace>
  <inkml:trace contextRef="#ctx0" brushRef="#br0" timeOffset="13384.765">7063 4943 16,'4'19'22,"-4"-19"1,8 21 1,-1-4-17,-7-17 2,13 30 0,-10-19-1,8 8-1,-9-5 1,9 10-2,-8-2-1,5 11 0,-4 2-1,3 10-1,-3 7-1,2 15 0,-2 3-1,1 4-1,-1 2 0,3-5-1,-3-4 1,1-6-1,0-13 0,-1-11 0,1-11-2,-5-14-3,0-12-7,0 0-6,1-14-5,-5-10-6,-2-8 0,0-3 1</inkml:trace>
  <inkml:trace contextRef="#ctx0" brushRef="#br0" timeOffset="13647.78">6955 5328 12,'0'0'21,"0"0"3,0 0-1,17-4-11,-5-3-4,16 4 0,-3-7-1,14 7 0,-2-8 0,13 4-2,-5-2 0,5 5-2,-3 2-2,-1 2 0,-2 4-4,-9-4-3,2 8-6,-17-5-7,-1 1-9,-5 6 0,-14-10 1</inkml:trace>
  <inkml:trace contextRef="#ctx0" brushRef="#br0" timeOffset="13882.794">7633 5540 44,'14'34'28,"-8"-9"-2,6 9-1,-1 4-20,-2 1-3,2-4-3,2 2-4,-6-14-4,1-12-18,4-4 0,-7-23 0,9-9 0</inkml:trace>
  <inkml:trace contextRef="#ctx0" brushRef="#br0" timeOffset="14085.804">7668 4886 77,'0'0'27,"18"29"-9,-13-18-18,10 0-32,-1 0 0,1 2 0</inkml:trace>
  <inkml:trace contextRef="#ctx0" brushRef="#br0" timeOffset="14647.837">8054 5763 62,'0'0'25,"-21"-5"-5,21 5 0,-14-17-29,14 17 1,-15-23 3,10 9 2,-3-3 2,3-6 6,9 3 2,0-12 2,10 7-2,1-6-1,11 4-3,-1 0-1,7 4-1,1 6 0,2 5-1,-2 8 1,2 7-1,-4 5 0,-1 8 0,-5 2 0,0 5 1,-8 2 1,0 5 0,-7-4 1,-2 4 1,-9-7 0,0 5 1,-9-6-1,-1 2-1,-9-7 0,0 0-1,-7-10 0,-2 2-1,-3-6 0,2-3-1,1-3 0,1-7-2,7 2-2,-2-12-4,23 20-3,-25-34-4,27 20-9,-3-7-8,6-2 0,7 4 2</inkml:trace>
  <inkml:trace contextRef="#ctx0" brushRef="#br0" timeOffset="15200.868">8513 5370 79,'-7'15'28,"7"-15"-1,3 15-1,-3-15-33,11 28 1,-4-11 1,7 6 3,-3 2 1,-4-5 5,4 11 1,-10-11 1,8 8 0,-12-6 0,9 1-1,-6-4-2,4 1-1,-3-7-1,-1-13-1,21 5 0,-1-13 0,3-11 0,4-1 0,3-9 2,2-2-2,1 0 2,0 3-1,-8 4 0,0 8 0,-6 5 0,1 5-1,-2 6 0,0 3 0,0 2 0,0 4 0,3 0 0,-1 5 1,1 2-1,1 3 1,-1 4-1,-2 4 0,-2 3 0,-3 0-1,-1 3-2,-7-7-1,5 4-3,-14-18-5,12 3-16,-9-15-5,8-11-1,-1-10 1</inkml:trace>
  <inkml:trace contextRef="#ctx0" brushRef="#br0" timeOffset="15720.899">9314 5454 73,'0'0'30,"0"0"1,19 2 0,5-5-30,-2 1-2,5 2-1,4 2 1,0 0 0,3 5 1,-1 3-1,-1 5 1,-1 5 1,-3 3 0,1 5-1,-2 6 0,-2 4 0,-4-3 0,-2 0 1,-6-2-1,-3-3 0,-7-3 0,-4-6 1,-7-8 0,-6-3-1,-8-7 1,-5-1 0,-7-7 0,-2-4-1,-5-4 0,-1 0 0,0-3 1,3-1-1,4 2 0,7 3 0,6 2 0,3 3 0,19 7 0,-13-8 0,13 8 0,21-4-1,1 4 1,6-3 0,9 3-1,6-2-3,11 8-9,-3-5-18,5-4-1,3-3 0,-4-8 0</inkml:trace>
  <inkml:trace contextRef="#ctx0" brushRef="#br0" timeOffset="17395.995">10562 4478 1,'10'-12'0,"14"12"11,-10-9-5,7 4-5,0 2-1,0-2 1,-4 1 2,0 2 3,-2-2 3,-15 4 2,18-3 1,-18 3 0,0 0 1,0 0-2,0 0-1,-22 9-4,4 5-2,-9 0-1,-2 7-2,-8 4 1,-3 6-1,-8 1 2,5 7-2,0-1 2,3 3-2,4-2 1,7 0-1,5-3 0,11 6 1,8-5-1,9 2 1,10-3-1,12 3 0,5 0 0,8 5 0,3-4-1,5-1 0,1 2-1,-1-1 0,-3 2 0,-3 2 0,-2-1 1,-7-1-1,-3 1 1,-7-3-1,-7-1 2,-6-2-1,-13-3 2,-7-1 1,-12-5 0,-5 0-1,-14-5 1,1 0 0,-8-7 0,0-2-2,1-8 0,4-6-1,4-6 1,7-7-1,9-7 0,4-7-2,14-3 0,3-8-3,14 4-4,-2-16-7,17 2-12,2 2-2,5-6 0,6 1 2</inkml:trace>
  <inkml:trace contextRef="#ctx0" brushRef="#br0" timeOffset="17981.028">11061 4734 57,'0'0'30,"-2"15"-4,5 0 0,-5-4-19,7 16-13,-4-3 1,8 11 1,-5 1 2,5 5 1,0 7 4,-2 1 1,4 7 0,-4 3 0,5 8 0,-2 0-2,2 0 0,-2-4-2,-3-7-1,-3-7 1,-1-4-1,-5-11 1,-1-8 0,-6-9 1,3-6-1,6-11 1,-15-4-1,12-7 0,0-7 0,4-9 1,2-1 0,4-5-2,2-5 2,3-2-1,5 2 1,4-3-1,7 1 1,6-4-1,6-5 0,4 2 1,6 3-1,2-3 0,-1 3 1,-2 5-1,-5 4 0,-7 9 0,-6 6-1,-8 7-1,-8-1-1,-2 16-3,-13-2-2,0 0-4,0 0-4,-12 11-5,-8 3-8,-6-1 1,-1 12 2</inkml:trace>
  <inkml:trace contextRef="#ctx0" brushRef="#br0" timeOffset="18254.044">11250 5366 53,'26'23'28,"-10"-14"2,9 6-2,2-1-27,4-1 1,3 6-1,-1-1 0,1 0 0,-6-1 2,0 5-2,-6-6 1,0 1 0,-7-2 0,1 2 0,-3 0-3,-4-6-5,9 4-19,-6-5-5,-12-10-2,20-9 1</inkml:trace>
  <inkml:trace contextRef="#ctx0" brushRef="#br0" timeOffset="18869.078">11835 5425 69,'17'21'26,"-17"-21"-2,27 2-2,-17-13-32,17 12 1,-7-7 2,11 0 3,-7-6 2,2-3 3,2 4 4,-10-6 1,4 5-1,-11-5 1,1 4-3,-7-2-1,-2 4-1,-6 0 0,-4 0-1,-4 2 0,-4 1 0,-2 4 0,-6 2 1,-3 5-1,-2 3 0,0 1 1,1 4 0,1 5-1,0 1 1,3 2 0,4 4 0,4-2 2,4 6-2,2-5 2,5 4-1,2-4 1,7 4-1,-3-8 2,8 4-2,-1-7 1,6 2-1,1-2 0,7 0 0,2-6-1,3 0 0,1 0-1,3-5 0,-2 2-1,1-3 1,-3-3-1,-6-4-1,0 3-3,-10-13-8,13 5-16,-11-7-3,2-6-1,-2-5 1</inkml:trace>
  <inkml:trace contextRef="#ctx0" brushRef="#br0" timeOffset="19342.106">12360 4718 31,'0'0'17,"24"12"0,-24-12-1,19 9-22,-12 3 2,4 3 5,-1 4 4,-8-1 2,8 10 5,-11-2 0,12 12 2,-14-1-3,13 16-1,-10-3-4,8 12 0,-4-1-3,3 8 0,-2-4-1,1 5-1,-1-7 0,0-5-1,-2-2 0,-2-9 0,0-7 1,-2-8-2,1-9 1,-3-6-1,3-17-1,0 0-6,0 0-7,0 0-14,2-27-2,4 2 0,0-8 0</inkml:trace>
  <inkml:trace contextRef="#ctx0" brushRef="#br0" timeOffset="19949.141">12750 5387 70,'0'0'31,"5"15"-2,-5-15 2,12 4-32,-12-4-2,21 8 1,-7-6 1,0-3 0,5-4 2,-2-2 0,2-2-1,0-3 1,0-1 1,-1-2-1,2 1 0,-4 0-1,-4 1 0,-2 1 0,-3 1 0,-4 0 1,-3 11-1,-9-17 0,9 17-1,-24-15 2,6 13-2,-2 2 1,-3 4 0,-2 3 0,1 0 0,1 4 0,1 5 0,1-3 0,4 5 1,2 1-1,3 0 1,2 1 0,6 3 0,0-2 1,2 4-1,4-3 1,2-1-1,4-2 2,3-2-3,1-2 2,3 1-1,0-4-1,5-1 0,1 0 0,1-2 0,0-1-1,0-1 0,3-2-1,0-5-1,6 3-3,-6-17-5,13 5-16,-4-11-4,-1-9-1,0-6 1</inkml:trace>
  <inkml:trace contextRef="#ctx0" brushRef="#br0" timeOffset="20365.164">13335 4719 63,'-6'16'29,"7"-5"0,-2 1 0,3 3-29,1 7-2,0 3 1,2 6 2,-1 4 1,2 5 1,-2 3-1,3 10 2,-3 1-2,3 9 2,-3 7 0,2 5-2,-1-2-1,2 4 0,-1-3 0,3-7-2,0-5 1,1-11-1,1-12-1,-2-11 2,2-9-5,-11-19-5,12-8-8,-17-17-9,-1-10-5,-5-7 1,-6-10 0</inkml:trace>
  <inkml:trace contextRef="#ctx0" brushRef="#br0" timeOffset="20619.178">13067 5099 27,'15'-1'26,"1"0"-2,6-5-5,14 6 0,-1-11-5,18 8-4,-3-5-3,11 4-3,-3-1 0,6-1-3,-3 5-1,-4-1-2,-1 4-3,-11-4-3,4 7-9,-12-2-12,-3-5-1,-4 3 1,-5-7 0</inkml:trace>
  <inkml:trace contextRef="#ctx0" brushRef="#br0" timeOffset="21195.212">13757 5627 35,'-18'-21'27,"10"2"0,-2-3-7,5-7-9,12 9-4,1-3-3,10 2-3,4 0 0,7 6 0,3-2 0,3 4 1,1 4-2,-1 4 2,-3 5-1,-3 5 1,-6 6 0,-3 3-2,-8 3 3,-1 7-2,-10-2 3,-1 6-1,-10-6 1,1 6 0,-11-4 0,2 5-1,-7-6 0,2 2-1,-2-6-1,1-4 0,1-2-1,1-4 0,3-7-1,0-13-3,19 11-5,-29-33-11,22 8-12,2-3-1,5-6 1,4-1-1</inkml:trace>
  <inkml:trace contextRef="#ctx0" brushRef="#br0" timeOffset="21804.247">14193 5302 69,'0'0'23,"-11"10"0,16 1-1,-5-11-31,7 19 0,-5-4 4,5 5 4,-1 7 2,-4-6 6,8 10 1,-10-8 1,10 12-1,-9-10 0,8 8-2,-4-10-1,3-2-1,-4-4-1,3-2-1,-7-15 0,20 7-1,-7-14 0,4-6 1,0-8-1,6-1-1,1-7 0,4-3 2,-4-2-2,-1 8 2,-3-1-2,-4 6 1,-4 6-1,-1 5 1,-11 10-1,12-7 0,-12 7 0,0 0 0,12 9-1,-12-9 2,13 21-1,-5-5-1,1 1 3,0 5-3,2 2 2,2 4-1,-2 1 1,1 0-2,-1-2 1,-3-2 0,0 0-1,-5-4-2,3 7-7,-15-12-19,1-4-5,-8-12 0,-7-6 0</inkml:trace>
  <inkml:trace contextRef="#ctx0" brushRef="#br0" timeOffset="25704.47">2948 7525 16,'0'0'19,"0"0"0,0 14-1,0-14-15,0 0-2,0 0 1,12 7 3,-12-7 1,11 2 1,-11-2 0,17-2 1,-1 4 1,-2-7-2,9 6 0,-1-3-3,11 3-1,0-1 0,8 2-1,2-3 0,7 0 0,0-2-1,5-3 1,-1-1 1,2 2-1,-5-6 0,3 2 0,-10-4 0,-3 4 0,-4-1-1,-6 4 0,-5 0 0,-4-1-1,-7 3 0,-4 0 0,-11 4-1,12-3 0,-12 3-3,0 0-6,0 0-18,4-17-3,-8 4 1,3-1-1</inkml:trace>
  <inkml:trace contextRef="#ctx0" brushRef="#br0" timeOffset="26292.503">4258 7050 45,'0'0'24,"0"0"2,0 0-7,0 0-13,0 0-3,0 0-1,11 2 0,-11-2 2,0 0-1,12 17 0,-5-6 1,-7-11 0,9 25 0,-6-8 0,3 7-2,-1 7 0,1 8 0,-1 4 0,3 8 0,-3 2-2,1 5 1,0-2-1,1-1 1,0-8 0,2-6-1,1-7 0,-1-8 0,5-8 0,-1-7-1,4-2-3,-6-14-5,10-1-18,-7-8-4,-7-6 1,-2-3-1</inkml:trace>
  <inkml:trace contextRef="#ctx0" brushRef="#br0" timeOffset="26908.538">4220 6857 32,'0'0'21,"0"0"-2,0 0-3,0 0-20,0 0-1,18 16-2,-6-5 4,2 0 3,-2-3 2,1 2 5,0-3 1,7 3 2,1-3 0,10 5-2,2-2-1,9 5-4,3 2 0,5 2-3,2 4 0,0 5-1,-3 2 0,-3 4 1,-4 3-1,-4 3 0,-4 3 1,-5 4 0,-3-1 0,-5 0-1,-7-3 1,-4 1 0,-5-4 0,-8-1 1,-8-5-2,-3-2 2,-8-3-1,-5-3 2,-5 0-1,-4-3 0,-5-4 2,-3-3-2,-2-2 1,-2-5-1,1-4 1,-1-1-1,4-7 0,5 0-1,4-3-2,7-2 0,8 1-3,6-6-3,11 2-13,3 11-6,12-26 0,8 14 0</inkml:trace>
  <inkml:trace contextRef="#ctx0" brushRef="#br0" timeOffset="27681.583">5257 7525 40,'0'0'26,"21"4"-1,-21-4 1,20-7-21,-7 7-5,4-2 2,1 3-1,2-6 1,3-1 0,0-4 0,7-1 0,-2-3 0,6-3-1,-2-3 1,1-3-2,-1 1 0,-3-1 1,-5-1-1,-7 2 1,-5-1 0,-6 4 0,-7-1 1,-5 7-1,-9 2 0,0 6 1,-6 4-1,-1 5-1,-6 5 1,1 6-1,-1 4 0,-1 1 0,-2 5 0,2 1 1,-2-2-1,3 3 1,1-5-1,3-1 2,2-2-1,5 1 0,2-6 0,4 4 0,6-4 1,5 6-1,3-3 0,5 1 0,7 1-1,7 0 1,5-1-1,4-2 0,6-5-1,1-5 0,6-4-1,-4-6-2,7 2-2,-12-11-4,9 4-6,-11-9-11,0-3-2,-3 3-1,-5-5 2</inkml:trace>
  <inkml:trace contextRef="#ctx0" brushRef="#br0" timeOffset="28371.622">5870 7409 41,'0'0'29,"-2"21"-2,-1-9 0,6 4-12,-2 9-16,4 8-2,-3 5 2,4 7 1,-1 4-1,1 1 2,0 2 0,-1-3 1,3-1 0,-2 0-1,1-6 0,0-5-1,-1-8 0,0-7 0,-1-5 0,-1-5 0,-4-12 0,0 0 0,0 0 0,-10-16 0,4 1 0,-2-5 0,-1-6 0,-1-4 0,2-8 0,-2-2-1,3-3 0,-1-4 0,3 0 1,2-3 0,4 2 0,1 3-1,6 1 1,4 7 1,4 3-1,5 4 0,3 9 0,4 4 0,3 2 0,2 7 0,-2 5 0,0 7 0,-2 5 0,-3 5 0,-2 3 1,-6 3-1,-2 6 1,-6 1 0,-4-1 1,-7-1 0,-3 0 0,-9-5 2,-2 1-1,-10-6 0,-1 1 0,-9-9 0,2 0-1,-5-2 0,5-1-2,0-5-1,2-3 0,8 0-4,0-8-5,23 12-15,-9-18-6,13 1 0,7-2-1</inkml:trace>
  <inkml:trace contextRef="#ctx0" brushRef="#br0" timeOffset="29476.685">6555 7377 44,'-11'8'22,"11"-8"-1,0 0 0,-5 16-25,5-16-1,2 17 2,-2-17 3,4 14 2,-4-14 2,0 0 2,12 19 0,-12-19 1,11 1-1,-11-1-1,21-4-1,-9-6 0,5 2-2,3-5-1,2-3 0,2-2-1,-1 1 1,1-3-1,-5 2 1,-2 1-1,-3 0 0,-6 2 1,-4 3-1,-8 0 0,4 12 0,-23-14 0,5 9 0,-6 3 0,-1 5 0,-3 2 0,-4 1 1,1 2-1,3 3 1,0 1-1,3 4 1,3 1-1,3-1 0,5 3 0,4 3 0,1 0 0,5 2 1,-1 1-1,3 0 1,1 1 0,4 4 1,-1-3-2,3 1 2,2-2-1,3 1 0,4-4 0,1 0 0,2-5 0,5-4 0,2-8 0,1-4 0,0-7 0,4-2 0,1-8 0,2-4-1,1-6 1,1-3-1,-1 0 0,1-3 0,-2 3 0,-1-3 0,-2 3 0,-3 1 0,-2 2 1,-3 2-1,-3 5 0,-1 1-1,-1 1 2,-2 2-2,-2 6 1,0 3 0,-1 4 0,0 6 0,1-2 1,0 6-1,2 3 0,-1 7 1,-1 1-1,2 3 1,-4 0 0,1-1 0,-3 0 0,-1-1 0,1-4 0,3-4 0,1-11-1,6-8 0,7-7 0,3-8 0,6-6 0,4-2 0,3-6 0,0 1-1,-2 5 1,-5 5 0,-7 5 0,-3 10 0,-8 5 0,-4 10 0,-3 10 0,-4 7 0,-3 6 0,0 4 1,1 2-1,-2 1 1,4 3-2,-1-6 0,7-1-4,-8-14-15,17-4-12,-1-8-1,6-14-1,3-10 0</inkml:trace>
  <inkml:trace contextRef="#ctx0" brushRef="#br0" timeOffset="30016.716">7952 7550 59,'-14'-6'14,"14"6"-13,0 0-1,-11-16-29,11 0 9,0 16 10,9-24 4,-2 6 8,4 0 13,0 0 12,-3-7 1,12 6-1,-5 1-11,4-4-9,8 10-2,-4-3-3,1 9-2,-1 5 1,-1 3-1,-5 8 0,2 5 1,-6 2 1,-2 7 0,-3 0 1,-1 6 0,-6-5-1,0 3 2,-7-7-1,-1 7-1,-7-9 1,-3 1-1,-6-6 0,-1-1 0,-6-5-1,0 1-1,-3-7 1,0-3-1,1-3-1,1-4-2,7 3-5,-6-16-6,14 6-13,0-11-5,6-5 1,5-6-1</inkml:trace>
  <inkml:trace contextRef="#ctx0" brushRef="#br0" timeOffset="30324.734">8132 6853 68,'0'20'31,"-4"-3"-1,4 7 0,6 8-30,-3 8 0,-2 12-1,2 9 1,2 7 1,-1 3 0,3 1 1,-2-1-1,3-4 1,-1-4-3,-2-12-2,7-2-10,-7-18-19,1-20 1,-6-11-1,16-22 0</inkml:trace>
  <inkml:trace contextRef="#ctx0" brushRef="#br0" timeOffset="31296.79">8454 7421 68,'26'14'25,"-26"-14"-3,29-1-4,-12-16-29,11 17 0,-10-14 3,12 4 3,-10-2 1,2-2 6,3 2 4,-11-8 2,5 6 0,-11-6-3,2 6-2,-8-3-2,0 1 0,-7-5 0,-4 4 0,-4-1 0,-3 6 0,-5-1 0,-1 7 1,-3 2 0,-5 6 0,1 7-1,1 5 1,-3 5-2,5 2 2,0 5-1,5 1 0,2-1 0,6 5 1,1-5 0,5 6 0,3-8 0,6 5 0,-1-4 0,7 1 0,0-3-1,6 0 0,2-3 0,5-2 0,2-2-1,4-3 1,1-3-1,4-3 1,1-6-1,1-3 0,-1-5 1,1-3-1,0-6 0,-3-4 0,0-6 0,1-5-1,-3-1 1,1-2-1,-2 1 1,-3-3-1,-1 4 1,-1 3 0,-5 6 0,-2 6 0,-4 5 0,-12 12-1,16-16 1,-16 16 0,0 0 0,11 11 0,-11-11 0,1 26 1,-1-8 0,0 5 0,-1 4-1,1 3 2,0-3-2,1-1 1,3-3-1,1-4 1,6-6-1,3-9 0,7-11 0,5-8 0,7-8-1,2-5 1,4-1 0,3-2-1,-3 1 2,-5 4-2,-6 9 1,-5 6 1,-7 11-1,-5 9 0,-5 7-1,-3 8 1,-2 4 0,0 3 0,0 2 0,2 0 1,-1-3-2,2-7-1,6 1-4,-10-24-11,11 9-15,0-11 0,-2-9 0,4-6-1</inkml:trace>
  <inkml:trace contextRef="#ctx0" brushRef="#br0" timeOffset="31776.817">9965 7181 68,'0'0'29,"0"0"-1,0 0-1,-15 7-31,4-4 0,0 8 2,-6-3 1,-2 2 3,-1 3 2,-8-4 0,5 5 1,-9-4-1,7 7-1,-6-4-1,3 9 0,2-4-1,2 2 0,2-1-1,5 2 0,4 1 0,4 0 1,7 2 0,8-2 0,1 1 0,8 2 0,3-3 0,6 0 1,3-5-1,2-4-1,3-7 1,-1-4-2,5-2-3,-4-10-2,10 6-6,-14-18-7,13 9-6,-10-8-6,0 1-2,-3-4 0</inkml:trace>
  <inkml:trace contextRef="#ctx0" brushRef="#br0" timeOffset="32471.857">10065 7243 41,'12'2'16,"-12"-2"-2,0 0 1,0 0-24,13 23 3,-13-23 5,2 24 2,2-4 5,-9-9 7,10 11 3,-11-9 0,12 13-4,-10-9-4,10 9-2,-5-5-2,8 3-1,-2-4 0,7 0-1,-1-5 0,5-2-1,2-5 0,3-6 0,0-7 0,2-6 0,2-4-1,1-6 0,0-3 0,-3-4 0,-2 0 1,-1-4-2,-2 4 2,-4 2-2,-4 3 1,-5 4 0,-1 4 0,-1 4 0,-5 11-1,4-11 1,-4 11-1,0 0 1,0 0 0,-1 12 0,1-12 0,-4 22 0,3-8-1,0 8 2,-1 2-1,1 4 0,0 5 0,1 7 0,0 5 0,1 6 0,0 4 1,1 0-1,-1 4 1,1 1-1,1-3 0,0 2 1,0-3-2,1-4 1,0-5-1,1-2-1,6 1-4,-8-13-16,8-5-11,2-8 1,-1-21-1</inkml:trace>
  <inkml:trace contextRef="#ctx0" brushRef="#br0" timeOffset="33908.939">11363 6747 9,'0'-11'24,"0"11"-1,0 0 0,11-10-15,-11 10-7,0 0-1,0 0 1,-13 5 2,13-5 1,-13 7 0,13-7 1,-21 11 1,21-11 0,-24 11 0,12 0-2,-4-3-1,1 7 0,-2-1-2,0 5 1,-4 7-1,3 2 0,-4 7 1,2 6-1,-3 0 0,4 5 1,-6 0 1,7 5 0,-2-7 0,6 7 0,-1-9-1,8 2 1,-1-6-1,10 0 0,3-6-1,6-5 0,4-6 0,7-2-1,8-7 0,4-2 1,2-4-1,7-3 0,1-4 0,1-3 0,2 1 0,-1-3 0,-6-3 0,-2-1 0,-4-3 0,-3-4 0,-6 0 1,-4-1-2,-6 0 2,-4-2-2,-5 0 2,-5-1-2,-4 4 1,-4 2-1,-5 1 1,-4 1 0,-6-1 1,-3 4-1,-3 4 0,-3 3 0,-1-2 0,-1 5 2,-1 0-2,5 1 0,2 3 0,5-2 0,3 2 0,3-2 1,5 2-1,11-4-1,-14 5 1,14-5-1,0 0 1,0 0 0,3 11-2,-3-11-1,18 3-4,-18-3-8,25-13-16,-7 8-1,-1-3-1,2-5 1</inkml:trace>
  <inkml:trace contextRef="#ctx0" brushRef="#br0" timeOffset="34507.973">11697 7101 49,'0'0'27,"0"0"-3,12 1 1,-12-1-26,3 16-3,-3-16 0,1 28 3,-1-5 1,0 6 2,1 6 2,-3 2 1,5 4 0,-3-1-1,6 4-1,-1-5 0,6-2 0,-5-9-1,5-1-1,-3-11 1,-1-1 0,-7-15 0,11 10-1,-11-10 1,7-13 0,-7-1-1,4-1 1,-4-7-1,1-3 0,0-2 0,-1-3-1,-1 2 0,1 2 1,0-2-1,0 2 0,3 2 1,0 2-1,3 5 0,4 1-1,5 3 1,3 0 0,8 3 0,4 2 0,6 3-1,3 1 1,2 3-1,2 0 1,0-1 0,-4 2-1,-5 7-1,-8-5-2,0 8-4,-15-9-6,7 6-16,-18-7-1,12 13-2,-12-13 2</inkml:trace>
  <inkml:trace contextRef="#ctx0" brushRef="#br0" timeOffset="35412.024">12282 7220 27,'-13'-7'26,"13"7"0,-8-11-1,8 11-14,0 0-12,0 0 0,11-3 0,-11 3 1,19 0 1,-6 1 2,5 6 0,-1-1-1,4 2 0,1 4 0,0 4-1,0 6-1,-3 2 1,-2 7-2,-1 3 1,-6 2-1,-3 2 1,-4-1 0,-3 1 2,-5-9 1,-1 3 0,-8-13 0,2 0 1,-6-11 0,1-2-1,-6-10 0,-1-3-1,-3-7 0,1-1-2,-1-4 1,2 0-1,5 1 1,1 1-1,6 3 0,3 1-1,10 13 0,-1-13 0,1 13 0,21-8 0,-2 2 0,2-3-1,9-1 1,1-2-3,8 6-4,-6-12-7,7 2-16,3 1 1,-6-3 0,2 6 2</inkml:trace>
  <inkml:trace contextRef="#ctx0" brushRef="#br0" timeOffset="36080.062">12739 7241 1,'2'27'13,"-2"-27"6,-4 33 2,0-12-16,4 3-2,2 8 1,-1-1 1,4 8 1,-3-1 0,7 8 1,-5-4 0,10 8 1,-7-7 0,7 4-2,-7-11 0,5 2-3,-6-10 1,3-3-2,-7-8 0,1-2 0,-3-15-1,-4 13 0,4-13 0,-12 2 0,12-2 0,-16-14 2,6 1-1,2-4 0,-1-7-1,2-3 1,2-7-1,5-4 1,2-5-1,6-2-1,1-4 0,9 3 0,1 1 1,7 1-2,3 3 2,5 5-2,5 4 1,0 3 0,5 3 0,1 5 0,2 2 0,-2 4 0,-1 4-1,-4 3 2,-2 6-2,-3 3 1,-4 4 0,-4 1 1,-6 5-1,-3 4 0,-5 0 0,-3 1 1,-5 4 0,-3-1 0,-5 3 1,-2 2-1,-7-3 1,-1 1 0,-9-7 1,-3 6-1,-9-8 0,-5 4 0,-9-7-1,-2-1 0,-4-6 0,0 1-2,3 3-3,-1-10-5,16 10-11,-3-10-13,10-4-1,8-4-1,7-2 1</inkml:trace>
  <inkml:trace contextRef="#ctx0" brushRef="#br0" timeOffset="36995.116">13444 6648 43,'-3'-16'19,"14"14"-3,-14-14-1,3 16-28,11-3 2,-11 3 4,13-2 3,-13 2 8,0 0 4,0 0 3,12 4 2,-12-4-1,0 0-1,0 0-2,4 23-2,-4-8-2,5 8-2,0 1 0,6 8-1,-2-1-2,6 7 1,-2 2-1,5 3 1,-4 2 0,3 4-1,-5-1 1,-1 3 0,-6 3 1,0-4-2,-5-7 1,0-4 0,-2-6 0,-1-6 1,0-9-2,1-6 1,2-12-1,0 0 1,11-17-1,3-2-1,8-4 1,5-4-1,6-2 2,2-4-2,4 4 0,-2 1 1,-2 8 0,-4 5-1,-5 6 1,-2 7-1,-6 7 1,-3 6-1,-1 7 1,1 5 0,-3 5 0,0 4 1,-2 0-1,1 3 2,-2 2-1,-1 2 2,-3-6-2,-1 4 2,-6-6-2,0-1 1,-4-1-1,-1-1-1,-4-8-1,-3-4-1,6 2-6,-13-10-18,5-6-7,-1-4-1,-3-19-1</inkml:trace>
  <inkml:trace contextRef="#ctx0" brushRef="#br0" timeOffset="38397.196">3069 9228 1,'0'0'9,"-15"-9"6,15 9 0,0 0-6,0 0-2,-12 10 1,12-10 0,0 0 2,-13 2 0,13-2 2,0 0-2,0 0-1,-11 0-2,11 0-1,0 0-2,0 0 0,0 0 0,0 0-1,0 0 1,0 0-1,0 0 0,20 4 0,-20-4 0,25 5-1,-8-3 0,6 2 0,1-3 0,9 0-1,2-2 0,2 0 0,5-3 0,3 2 0,-3-2-1,0 0 1,-4 0-1,-4 1 1,-6 2-1,-2 1 0,-9-1 0,-4 1 1,-13 0 0,15 0 0,-15 0 0,0 0 0,0 0 0,0 0 0,0 0-1,0 0 0,-12 9-2,12-9-2,-14 8-4,-1-14-13,15 6-11,-16-3-3,16 3 4,-10-16-2</inkml:trace>
  <inkml:trace contextRef="#ctx0" brushRef="#br0" timeOffset="41244.359">4359 8833 15,'0'0'19,"0"0"2,0 0 0,0 0-15,2 15 0,-2-15 0,2 23 2,-6-12 0,9 11-1,-8 1 0,8 9-1,-5 0-1,4 9-1,-4-1-1,4 6 0,-6 0 0,2 8-1,-5-3 1,2 4-1,-3-5 1,2 1-2,-1-3 0,2-6-2,1-4 0,0-10-2,6-5-4,-8-12-16,4-11-7,0 0 0,11-29 0</inkml:trace>
  <inkml:trace contextRef="#ctx0" brushRef="#br0" timeOffset="41944.399">4270 8753 24,'8'-17'21,"6"10"1,-7-10-1,9 2-15,5 4-4,3-1 0,4 1 1,5 1-1,1 2 0,2-1 1,0 6 0,-1-2 1,2 4 1,-4-2-2,4 7 0,-5-4-1,-1 6 0,-2-1 0,-3 2-2,-2 2 1,-4 0-1,-4 5 1,-2-1 0,-7 4-1,-3 0 2,-6 1-1,-4 3 1,-7 0-1,-4 0 1,-9-1 0,-6 3 1,-9-2-1,-3 2 1,-7-6-1,2 2 1,-4-6-1,7 2-1,1-4 1,9-1-1,8-3-1,6-5-2,10 4-1,12-6-2,0 0-3,0 0-9,9-15-12,8 7-1,1-8 1,8 6 0</inkml:trace>
  <inkml:trace contextRef="#ctx0" brushRef="#br0" timeOffset="43011.46">4709 9172 1,'9'13'11,"-9"-13"2,17 4 0,-17-4-11,22 1-3,-4 0 2,3-1 3,2 0 2,2-1 2,1 2 2,-1-2-1,3 6 1,-3-3-4,4 6 0,-6-4-2,1 6-2,-4 1 0,-2 1-1,-5 3 1,-2 3-1,-3-1 0,-5 2-2,-1 1 2,-5 0-1,-2 1-1,-2 0 0,-5-3 1,-3-4 0,-1 2 0,-3-1 2,-1-3-1,-2 0 1,-1-3 0,1-1 0,-2-1 0,5-1 1,-4-3-1,5 1 1,-3-7-1,4 2 0,0-3 0,1-1-1,1-1 1,3-1-1,1 0 1,11 7-1,-12-22 0,12 22 0,1-24 1,8 11-2,2-1 0,5-1 1,3 1-1,6 0 1,4 5-1,4 1 1,3 4-2,2 0 1,4 4-2,-2 0-1,3 6-1,-7-4-1,1 4-1,-11-4-4,3 3-8,-8 1-9,-10-10 0,1 8 0</inkml:trace>
  <inkml:trace contextRef="#ctx0" brushRef="#br0" timeOffset="43715.5">5350 9135 16,'0'0'16,"0"0"0,0 0 0,1-11-15,-1 11-1,0 0 3,9-10 1,-9 10 3,0 0 3,11-4 0,-11 4 1,0 0-2,5 11-2,-2 1-2,-3-1-1,5 7-2,-4 0 0,4 7 0,-1 0 0,1 5-2,0 0 2,3 1-2,0-3 2,0 1-1,-1-6 1,2 0-2,-5-7 3,2-3-1,-6-13 0,3 16 1,-3-16-2,0 0 1,-14-7-1,14 7 1,-21-23-1,9 9 0,-3-7 0,2-2 0,-2-3 0,4 2 0,0-2 0,5 2 0,4 0-1,4-3 0,7 4-1,4 1 1,7 1 0,3-2-1,5 4 1,2-3 0,5 3 0,0 2 0,-1 3 0,0 3-1,-1 3 1,-1 2-1,-5 3 0,-4 5 0,-3 3 0,-6-1-2,-2 6-1,-12-10-5,10 17-12,-10-5-10,0-12 0,-8 15 0</inkml:trace>
  <inkml:trace contextRef="#ctx0" brushRef="#br0" timeOffset="44459.542">5914 9073 10,'0'0'19,"0"0"0,-12-10-2,12 10-13,0 0 1,0 0 2,0 0 0,0 0 2,0 0 0,0 0 0,14-8 0,-14 8-2,17 0-1,-4 0-3,5 4-1,4 2-1,4 4 0,3 3-1,1 3 0,3 1 0,-3 1-1,-2 3 1,-4 4 0,-3-2 0,-5 3 0,-6 3 1,-7 0-2,-3 3 1,-3-1 0,-5-2 0,-3 0 1,-1-2-1,-3-4-1,-3-6 2,-1-6-1,-5-4 0,0-3 1,-5-4-1,-1-4 0,-1-3 1,0-4-1,1-6 0,1-1 1,4-3-1,4-1 1,4-1-1,5 3 0,3-1 0,8 4 0,5 3 0,5 0-1,7 4 1,5 0-1,8 5 1,6-1-1,5 3 1,4 1-2,6 4-2,-4-3-3,7 7-9,-8 4-13,-9-10 2,0 6-3,-13-9 3</inkml:trace>
  <inkml:trace contextRef="#ctx0" brushRef="#br0" timeOffset="45203.585">6477 9004 40,'0'0'27,"14"8"-3,-14-8-1,0 0-14,3 13-12,2 0 0,-3-1 2,0 3 2,2 6 2,-4-7 2,5 9 1,-7-5-1,6 8 0,-4-4-2,3 4 0,-4 0-1,2-2 0,-4-2 1,3 2-2,-2-8 2,2 0-2,0-16 2,0 0-2,16-3-1,1-10 0,5-7 0,5-8 0,3 0-1,3-8 1,1 2 0,-3 4 1,-3 5 0,-5 3 0,-3 5 0,-2 6 0,-3 6 0,-3 5-1,0 9 0,-2 4 0,1 4 0,0 4 0,-1 2 1,-2 0 0,-1-3 0,0 1 0,-3-7 0,3-3 0,-7-11 0,17-3-1,-3-11 1,7-5-2,2-5 2,4-3-1,2-3 0,1 3 0,-3 4 1,-3 3 0,-5 12-1,-3 10 1,-5 12 0,-3 10 0,-3 5-1,-3 5 0,0 6 1,1 3-1,1-6 0,-2-4-3,7-3-1,-7-17-12,11-5-16,1-8-2,0-11 0,1-8 1</inkml:trace>
  <inkml:trace contextRef="#ctx0" brushRef="#br0" timeOffset="45751.616">7551 9137 72,'19'12'28,"-19"-12"-3,32-3-2,-20-4-30,18 11 0,-6-12 1,9 7 1,-5-6 2,0-3 4,3 0 3,-11-5 1,7-1 0,-9-6-2,1 1-1,-8 1 0,-3-1-1,-6 2 0,-6 3 0,-7 0 0,-4 8-1,-6 4 0,-4 5 1,-4 8-1,-3 4 0,-2 3 0,-2 7 0,2 2 0,1 5 1,-1-1 1,7 2 0,1-6 0,8 1 1,1-3 0,11 2 0,3-7 1,11-1-1,4-4-2,10-1 0,6 0 0,6-3-2,9-2-1,0-8-1,7 1-2,-9-11-4,10 5-4,-13-10-15,1-4-4,-2-5 0,-8-5 2</inkml:trace>
  <inkml:trace contextRef="#ctx0" brushRef="#br0" timeOffset="46104.636">8152 8565 41,'0'0'29,"0"0"-2,11-4 1,-11 4-17,10 15-12,-4-2 1,-1 8-1,0 3 3,1 10 0,-1 4 1,2 10 0,-3 7 0,2 10 0,-2 5-1,2 1 1,-2 1-2,2-1-1,0-4 1,0-7-1,2-9 0,-1-14-2,2-5-1,-5-21-8,-4-11-20,15-10 1,-17-14-2,-1-8 2</inkml:trace>
  <inkml:trace contextRef="#ctx0" brushRef="#br0" timeOffset="46345.65">7991 8736 68,'22'-2'31,"6"0"1,5 0-1,-1-3-30,8 1-2,9 6-1,-1-4-1,4 10-3,-9-8-4,12 11-11,-7-5-9,-5-1-2,-2 1 1</inkml:trace>
  <inkml:trace contextRef="#ctx0" brushRef="#br0" timeOffset="46888.681">8698 9022 64,'17'2'27,"14"5"-2,-7-17-1,11 8-30,-3-8 0,10 6 1,-6-5 1,5-3 3,-5 1 2,-6-6 3,-2 6 0,-9-6 0,-3 5-2,-7-3-1,-9 4-1,-9 0 0,-7 3 0,-8 2 1,-8 1-1,-3 6-1,-6 4 2,-4 3 0,1 6 0,-2 4 0,3 4 1,2 3-1,5 4 0,3 1 1,8 0 0,4-3 0,9 5 2,3-6-2,10 3 2,3-6-1,12 5 0,1-6 0,10 5-1,3-3 0,8 0-1,5-3-1,2-3-3,6 0-2,-6-15-10,14 0-18,-8-9 0,-3-7 0,-3-7 0</inkml:trace>
  <inkml:trace contextRef="#ctx0" brushRef="#br0" timeOffset="47650.723">9230 8969 40,'0'-13'27,"0"13"1,0 0 0,0 0-23,0 0-4,0 0 0,10 13 1,-9-2 0,2 7 1,-3-2 0,1 11 0,-2-4 0,4 8 1,-3-2-2,5 7 0,-1-4 1,2 1-2,0-2 2,3 0-2,-3-5 1,2-3-1,-2-5 1,2-5-2,-8-13 1,11 16 0,-11-16-1,0 0 1,14-5-1,-14 5 2,4-27-2,-3 12 1,-3-8-2,-1 0 2,-2-4-2,1-4 2,-4 1-2,5 2 1,-1 4 0,3 0 0,2 3 1,4 3-1,6 3 0,3 4-1,5 4 2,4 1-2,4 1 1,3-1-2,6 5 1,-5-3-2,9 4-2,-9-10-1,8 10-2,-11-12-2,11 12-3,-13-12-6,5 5-12,0 1 1,-5-5 1,4 7 15</inkml:trace>
  <inkml:trace contextRef="#ctx0" brushRef="#br0" timeOffset="48187.756">10197 8901 50,'0'0'29,"0"0"-1,8 12-1,-8-12-18,-14 6-14,-1-6 2,2 8 0,-9-4 3,-5 1 3,0 6 1,-10-5 1,6 11 0,-10-3-1,9 5-1,-4-2-1,6 2-1,5 0 0,4-1-1,8-1 0,6-3 0,8-1 0,-1-13 0,19 20 0,0-11 0,3 0-1,5 0 1,-1-1 0,4 2 0,-1 0 0,-1 3 0,-4-1 0,-2 2 0,-2 1 0,-7 1 1,0 2-1,-6 1 0,-6-2 1,-4 1-1,-7-4 2,-4 1 0,-9-7 0,-1 1-2,-10-3 2,-1-2 0,-1-2-2,-2-1 0,4 2-4,-3-6-3,15 8-11,-3-4-15,7-9-1,9-4 1,5-9 0</inkml:trace>
  <inkml:trace contextRef="#ctx0" brushRef="#br0" timeOffset="49208.814">11326 8498 15,'20'0'19,"-20"0"-1,13-4 0,-13 4-19,0 0-1,0 0 3,0 0 1,0 0 3,-12 7 4,12-7 2,-26 14 0,14 3 0,-11-7-2,3 12-2,-7-5 0,5 9-4,-5-1 1,3 5-2,-3 3 0,2 4 0,-2 3-1,4 7 1,-1 1 0,4 3 0,-1 2-1,6 5 1,3-5-1,6-2 1,5 0 1,6 1-2,6-7 1,7 1-1,5-2 0,6-5 0,7-2 0,3 1-1,2-8 0,3-4 1,1-4-1,3-4 0,-3-7 0,0-4 1,-6-2-1,-4-5 0,-4-1 1,-5-1-1,-7-1 0,-4-1 0,-15 4 0,14-6 0,-14 6-2,0 0 0,0 0-2,0 0-4,0 0-10,-20-6-16,11-5 0,0-1 0,0-11 1</inkml:trace>
  <inkml:trace contextRef="#ctx0" brushRef="#br0" timeOffset="49966.857">11955 8742 47,'0'0'24,"11"-2"-1,-11 2 0,0 0-29,0 0 0,0 0 3,0 0 2,-21-9 3,21 9 2,-27 4 3,14 1-1,-12-5 0,6 7-1,-8-2-1,5 6-1,-5-4-1,1 9 0,-3-2-1,1 6 1,-3-1 0,2 5 0,1 3-1,1 4 1,0-1 0,7 0 0,-1 2-1,7-2 1,2-2-1,9 2 1,-1-7 0,9-1 0,1-4 0,7 1-1,6-8 1,6 2-1,3-7 0,5-1 0,1-3-1,4 0 0,0-2 0,-1-4 0,-4 4 0,-4-1-1,-2 3-1,-6 2 1,-2 3-2,-7-2-2,5 9-1,-17-14-6,17 19-11,-17-19-10,0 0 1,0 0 0</inkml:trace>
  <inkml:trace contextRef="#ctx0" brushRef="#br0" timeOffset="50343.879">12135 8840 45,'5'28'27,"-5"-28"-1,6 31 0,-5-16-27,4 9-2,-2 1 2,-1 7 2,1 3 2,-5-2 0,5 5 2,-7-2-1,5 7 0,-4-4 0,3-4-2,-1-3 0,-2-7-2,3-2-2,-4-9-7,4-14-17,0 0-4,0 0-2,10-15 1</inkml:trace>
  <inkml:trace contextRef="#ctx0" brushRef="#br0" timeOffset="50892.91">12218 8789 42,'15'0'24,"-10"-12"-2,17 10 0,-8-8-26,10 6 1,-2-2 2,3 0 1,4 4 3,0-4 4,6 6 1,-8-4-1,7 7-1,-6-1-2,3 5-2,-7 2-1,-1 2-1,-5-2 0,-3 5 0,-4 0 0,-4 2 1,-4-2 0,-2 1 0,-6 0 0,-1 1 1,-5-1 0,-1 0 0,-5-3 0,-2 2 0,-4-5 0,0 3 1,-7-2-1,-1 0 0,-2-3 0,0 3 0,-3-4-1,0 1 0,1-1 0,2 0 0,2-2-1,4 2 0,2-1-1,2-4 0,4 3-1,0-6-4,19 2-9,-21 11-18,21-11 0,-11-7 0,10-6-1</inkml:trace>
  <inkml:trace contextRef="#ctx0" brushRef="#br0" timeOffset="51596.951">13151 8772 32,'0'0'27,"0"0"1,13 6 0,-13-6-20,0 0-6,7 16 1,-7-16 0,10 16 1,-7-5 0,6 4-1,-6-1 1,5 8 1,-6 0-2,3 8 0,-7 3 0,4 7-1,-6-2 0,3 7 1,-5-4-2,1 0 1,-1-5-2,1-3 1,0-8-2,0-7 0,4-1-2,1-17-3,-3 16-8,3-16-19,0 0 0,-9-20 0,4-2 1</inkml:trace>
  <inkml:trace contextRef="#ctx0" brushRef="#br0" timeOffset="52003.974">12722 8785 64,'13'-10'31,"0"0"-1,11-4-6,6 9-24,5 2 0,5 3 0,3 0 2,6 2-1,1-2 2,2 3 0,0-3-1,3 5 1,-5-6-1,1 2-1,-6-2 1,-1 2-1,-7-3 0,-6 2-1,-6-2 0,-7 1 0,-3 0 0,-15 1 0,13 5-1,-13-5-1,0 0-2,-12 7-2,12 5-6,-15-11-12,4 3-9,11-4 1,-24-5-1</inkml:trace>
  <inkml:trace contextRef="#ctx0" brushRef="#br0" timeOffset="52941.028">13535 8363 17,'-16'-2'7,"16"2"-8,0 0 5,-12-5 5,12 5 3,0 0 3,0 0 4,0 0-4,11 5-4,-11-5-3,26 14-2,-8-1-4,9 4 1,1 3 0,7 6-1,2 4-1,0 5 0,2 5 0,0 3-1,-3 5 1,-1 5-1,-4 2 0,-4 5 0,-5 1 0,-4-1 1,-5-1 0,-5-1 1,-4-5-2,-3-1 2,-5-5 1,-2 0-1,-5-9 2,0-1-2,-6-4 2,-1 1-1,-6-11 1,-1 2-1,-5-8-1,2-2 1,-3-4-2,3-3-1,1-1 0,4-7-2,7 3-1,-2-9-5,18 6-16,0 0-9,-8-22-1,14 2 1</inkml:trace>
  <inkml:trace contextRef="#ctx0" brushRef="#br0" timeOffset="55796.189">15361 4433 5,'0'0'16,"0"0"0,0 0 1,0 0-12,19 6-3,-6-2 1,4-3 1,5 3 1,0-1 0,5 3 0,-4-1 0,4 5 0,-3-3 0,3 5-2,-4-1 0,2 5 0,-5 1-2,2 1 0,-2 5 0,0 0-1,-3 5 0,-2 4 0,1 3 0,-1 4 1,-2 4 1,1 7-1,-2 4 2,0 9 1,-3 2-1,2 6 0,-8 3 0,1 10-2,-6-4 2,0 11-1,-7-2 0,1 4 0,-6-2 0,4 3 1,-5-5 0,9 3 0,-1-4 0,8-2-2,8-10 1,8-3-2,5-7 1,7-3-2,4-10 1,1-10-1,3-10 1,-3-10-1,-2-9 1,-6-4 0,0-5 0,-6-9-1,-3-1 1,-5 0-1,-1 1-1,-11 4 0,0 0 0,0 0 0,0 0 0,-12-10 0,0 16 0,-3-2 0,-1 5 1,-1 1 1,-1 1 0,1 0 0,1 3 0,0 3 0,1 5-1,0 2 2,0 4-1,-2 3 0,2 4 0,1 6 1,3 3 0,3 6-1,4 1 0,4 1 1,5 4-1,6 2 0,3 5 0,4-1 0,0 1 0,4 0 1,0 3-1,-1 1 1,3 3 1,-3 3-2,1 7 1,-2 5-1,-1 7 0,-2 0 0,0 2 0,-2-2-1,-5-1 2,1-6-1,-4-7 1,-1-8 0,-3-7 0,-1-2 0,-4-4 0,-2-1 0,-3-8 0,-3-1 1,-6-3-1,-2 1 2,-7-8-1,0 4 1,-12-5 0,-1 3 0,-8-2 0,-1 3 1,-9-6 0,-1 2 0,-8-4-1,-1-3 0,-5-7 0,4-3-1,0-8-1,5-1 0,5-10-2,8-5 0,10 4-5,-3-14-11,19 5-19,1-5 0,6-7 2,6-9-3</inkml:trace>
  <inkml:trace contextRef="#ctx0" brushRef="#br0" timeOffset="58792.362">16693 6764 4,'0'0'22,"-6"-11"2,6 11-2,0 0-11,0 0-3,0 0-2,0 0-1,0 0 0,0 0 0,18 1-1,-18-1 1,15-1-1,-15 1 1,27-5 0,-10 0-1,10 4 0,2-2-1,9 4 0,3-2 0,7 5-1,2-4-1,3 5 0,2-4 0,-1 1-1,-4-2 1,-2-3-1,-4-1 0,-5-2 0,-8 1 0,-6 0 0,-6 0-1,-8 1-1,-11 4-1,0 0-3,0 0-4,-11-5-13,-7 2-7,2 2 0,-9-10 0</inkml:trace>
  <inkml:trace contextRef="#ctx0" brushRef="#br0" timeOffset="59280.39">16640 6367 1,'-24'-5'0,"24"5"0,0 0 7,0 0-1,0 0 0,0 0 3,0 0 1,18 3 3,3 0-1,2-6 1,13 5-1,-1-7-1,13 5-1,-2-5-1,13 7-2,-5-7-1,8 7-1,-5-6-1,1 5-1,-7-1-1,-3 3 0,-10-3-1,-5 1 0,-11 0 0,-6 0-1,-16-1 0,0 0 1,0 0-2,0 0-1,-15 8-3,-3-12-6,5 4-19,-3 1 1,-3-8-1,8 1 0</inkml:trace>
  <inkml:trace contextRef="#ctx0" brushRef="#br0" timeOffset="60032.433">17130 5932 14,'0'0'24,"19"19"0,-19-19 0,26 14-14,3 3-3,-2-3-1,12 12-1,1-4-1,11 6-1,-4 0 1,9 1-1,-1 1 1,6 4-2,0-4 2,5 3-1,-6-4 0,1 3-1,-4-8 0,-3 4-1,-5-4 0,-8 2 0,-8-3-1,-7-4 1,-10 2-1,-5 2 0,-10 1 0,-5 2 1,-5-1-1,-6 0-1,-2 4 1,-5 3 0,0 2-1,-2-1 1,-2 0 0,1 0 0,1-3 1,0 2 0,-1-1 0,3 1 1,-2-7 1,1 3-1,-5-5 1,2 3-2,-2-4 1,3-1-1,1-4-1,1-2 0,5-3-1,4-2 1,14-10-2,-14 11 0,14-11-3,0 0-10,4-16-16,9 1 0,1-11 0,9-7-2</inkml:trace>
  <inkml:trace contextRef="#ctx0" brushRef="#br0" timeOffset="70696.042">9920 4817 1,'0'0'0,"0"0"1,-14 10 1,14-10-1,0 0 3,0 0 1,0 0 2,-4 13 1,4-13-1,0 0 1,0 0 1,0 0-2,0 0-2,0 0-2,0 0-2,-7 13 1,7-13-2,-4 11 1,4-11 0,-7 14 0,7-14 0,-8 14 0,8-14 1,-9 19-1,6-5 1,-2-4-1,2 3 0,2 1-1,1 3 0,1 1 0,1-1 0,1 4 0,1-2 0,1 7-1,-3 1 1,2 3 0,-2 3 0,0 0-1,-1 2 1,-1 4 0,0-1 0,1 2-1,0 4 1,3-4 0,0 0 0,2-1 0,0-1-1,0-4 1,0 0 1,-1-6 0,0-3 1,-4-1-1,3-2 1,-6-1 0,5 0 0,-3-3-1,1-1 1,0 1-2,3 1 2,0 1-2,2-2 0,1-1 1,2-1-1,2 0 0,-2-1 0,0-3 0,-9-12 0,16 15 0,-16-15-2,0 0-9,18 11-12,-19-23 0,1 12 0,7-39 10</inkml:trace>
  <inkml:trace contextRef="#ctx0" brushRef="#br0" timeOffset="74312.25">18829 6004 1,'0'0'17,"11"-10"1,-16-2 0,5 12-11,10-11-5,-10 11 1,0 0 2,0 0 2,12-6 2,-12 6 0,0 0 1,0 0-1,0 0 0,0 0-2,0 0-1,0 0-2,0 0-2,0 0 1,1 19-1,-3-8-1,0 5 1,0 2-2,1 5 2,1 3-1,0 5 0,0 7 1,2 9-1,-1 2 1,2 7-1,-2 4 1,2 5-1,-1 1 0,2 0-1,-1-3-1,1-7 2,0-3-1,-1-5 0,1-10 0,0-5 0,-3-8 0,1-5 0,0-5 0,-2-4-1,0-11-6,0 0-19,-5-11-4,5-5-2,-8-12 1</inkml:trace>
  <inkml:trace contextRef="#ctx0" brushRef="#br0" timeOffset="75308.307">18630 6007 42,'-18'0'24,"18"0"-2,0 0 1,0 0-27,0 0 0,0 0 2,0 0 3,0 0 2,13 6 2,-13-6 1,21-8 0,-10-2 1,13 4 0,-4-6 0,13 5-1,-3-5-2,12 4-2,0 0 0,7 0 0,-1 2-2,3 2 1,-1 2-1,-2 4 0,-2 0 0,-2 4 0,-5 1 0,-5 1 1,-3 3-1,-6 2 1,-4-1-1,-4 3 1,-6-1 0,-5 3 0,-6 3-1,-5 1 1,-6 1 0,-2 3 0,-6 0 0,-3 1-1,-3-1 1,0-1-1,-2-1 2,1 0-2,0-3 2,2-2-2,0-5 0,-1-2 0,4-1 0,1-3 0,1-1 0,5-3 0,14-3 0,-19 6-1,19-6 1,0 0 0,0 0 0,25 13-1,-4-7 1,3 2 0,4 1 1,9 2-1,4 3 0,3 1 0,5 4 0,0 0-1,0 0 1,-2 3 0,-3 4-1,-6-1 1,-6 3-1,-5 0 1,-9 1 0,-6 2 0,-6 0 0,-6 1 0,-6-4 0,-4 1 0,-7-5 1,-5-1 0,-8-2 0,-2-4 0,-8-4 1,-3 0-1,-7-4 0,-4-2 1,-2-3-1,-4-2 0,0-3 0,1 0 0,0-4 0,3-1-1,5-1 0,4-3 0,7 1 1,8 1-2,9 3 0,4-2-1,19 7-1,-13-16-7,30 12-15,2-5-9,8-5 1,4-3-1</inkml:trace>
  <inkml:trace contextRef="#ctx0" brushRef="#br0" timeOffset="76520.376">20020 6200 59,'0'0'28,"0"0"-1,6 16-5,-6-16-23,1 17-1,1-4 3,-5 9 0,1 3 0,-3 6 0,-2 6 1,-2 10 0,-1 1 1,2 5 0,-3-2-1,3 0 0,0-8 0,3-3-1,0-8 1,3-8-1,-1-8-1,3-16-1,-2 15 0,2-15-1,-4-14 0,-1-2 0,3-4 1,-3-7-1,-1-5 0,-3-4 2,2-3-1,-2-1 1,1-1-1,-2 0 0,3 1 0,-1 3 0,2 3 1,1 6 0,2 4 0,2 6 0,1 2 0,4 1 1,-4 15-1,15-8 1,-4 7 0,4 2-1,1 4 0,3 2 1,2 5 0,1 8 0,5 0 1,-2 3-1,2 5 0,1 4 1,0 4-1,3 2 1,-1 2-1,2 1 1,-1-2-2,2 2 1,-3-7 0,1-1 1,-6-12 0,1-2 1,-8-12 0,-1-4 0,-6-10 0,-1-9-1,-8-12 1,1-1-1,-6-8-1,0-3-1,-3-5 0,0-2 0,-2-3 1,1 4-1,1 5-1,2-3 1,1 4 0,3 5 0,3 5-2,1 3 2,3 6-3,-1 2 1,6 8-3,-7-4-4,12 14-7,-17 1-17,18-11 2,-7 9-2,-11 2 1</inkml:trace>
  <inkml:trace contextRef="#ctx0" brushRef="#br0" timeOffset="77052.406">20822 6225 67,'0'0'29,"-4"21"-2,4-21 0,0 14-31,-3-1-3,10 8 2,-8 2 2,5 1 1,-6 2 3,-1 0 2,1 8 1,-6-3 1,3 4 1,-8-4-1,5 8 0,-6-4-2,4 2 0,-2-4 0,4 1-2,0-6 0,5 2 1,3-7-1,8-1 2,3-9-1,9 2 0,7-6 0,11 0 0,5-5 0,6-2-1,2-4 1,1-1-2,-2-2 0,-3 3 1,-9-2-1,-5-2 0,-8 2-1,-8 0-1,-1 4-1,-16 0-3,15-4-6,-25-9-10,10 13-12,-18-17 0,-2 3 1,-3-4 0</inkml:trace>
  <inkml:trace contextRef="#ctx0" brushRef="#br0" timeOffset="77353.424">20623 6567 68,'23'5'32,"-2"-9"-1,11 7-1,2-10-27,11 9-5,2-5 0,6 6 0,-2-5 1,1 1 1,-6 0-1,-4-1 1,-7-3 0,-6 4-2,-9-8-7,-1 7-14,-19 2-6,4-13-2,-4 13 1</inkml:trace>
  <inkml:trace contextRef="#ctx0" brushRef="#br0" timeOffset="77691.441">20618 6252 58,'25'3'32,"-7"-7"0,9 4-1,0 5-17,10-5-15,5-1 0,8 2 0,1 0 1,3-1 0,-2 2 1,-1-5 0,-1 2 0,-6-2 0,-3 2-1,-8 0 0,-6-4-2,-2 8-9,-12-5-18,-13 2-2,17-8-2,-17 8 1</inkml:trace>
  <inkml:trace contextRef="#ctx0" brushRef="#br0" timeOffset="78118.468">21807 6279 10,'0'0'17,"4"18"1,-4-18 0,5 19-19,2-1 4,-1 0 3,4 5 3,-8 4 1,9 9 2,-12-2 0,8 16 0,-12-5-2,9 8-1,-10-3-2,7 6-2,-6-9-2,5-3-1,-1-9-2,0-9-2,3-3-2,-2-23-5,9 12-15,-9-12-7,8-22-1,-4-2 0</inkml:trace>
  <inkml:trace contextRef="#ctx0" brushRef="#br0" timeOffset="78516.489">21360 6256 74,'0'0'31,"20"15"0,-5-14-1,11 5-33,1-1 1,6 1 1,9-1 1,2 0 1,6-3 1,2-2 0,8 0 1,-1-5 0,2 4 0,0-3 0,-2 4-1,-5-5 0,-4 4 0,-8 0-2,-7 2-1,-6 3-1,-9-4-4,-1 10-5,-19-10-17,0 0-6,-9 15 1,-13-15-1</inkml:trace>
  <inkml:trace contextRef="#ctx0" brushRef="#br0" timeOffset="91760.247">1361 11734 3,'0'0'14,"0"0"1,0 0-7,0 0-4,0 0-3,0 0-1,-7 14 0,7-14 1,0 0 2,0 0 0,0 0 1,-6 10-1,6-10-1,0 0 0,0 0-1,0 0-2,-5 13 1,5-13-1,0 0 1,0 0 0,0 0 1,-5 12 0,5-12 1,0 0-1,-5 11 1,5-11-1,0 0 1,-6 13 0,6-13 3,0 0-1,0 0 2,0 0 0,0 0 0,0 0-1,-11-8 0,11 8-1,5-24-2,0 5-1,0-6 0,2-6-2,3-5 1,1-5 1,0-4-1,2-6 0,-1-5 0,3-4 1,0 0 0,1-2 0,2 0 0,0 2-1,2 1 1,0 4 0,0 7 0,-1 5 0,-3 6 0,-1 4 0,-4 2 1,-2 7 0,-6 4 0,1 4-1,-5 2 1,1 14 0,-2-21 0,2 21 0,0 0-1,-3-13 0,3 13 1,0 0-2,0 0 1,0 0 0,0 0-1,0 0 0,2 11 0,-2-11 1,4 23-1,0-6 1,0 3 1,3 4-2,0 0 2,3 7-1,-1-2 1,5 6 0,-2-3-1,4 4 0,-3-4 0,3-1 0,0-3 0,0-1 1,1-7-2,3-1 2,-1-11-1,3-7 0,2-9 0,3-7-1,1-8 0,2-6-1,-1-4 2,-2-6-3,1-1 2,-5-1 0,-1 1 0,-2 1 0,-3 4 0,0 1 1,-1 5-1,-1 2 1,1 5-2,0 4 2,1 6-1,-2 1-1,0 5 1,-3 5 0,-12 1 1,17 6-1,-17-6 0,6 19 1,-7-4-1,0 4 1,-3 6 1,1 2-2,-1 5 1,1 4-1,1 8 1,0 7-1,4 6 1,0 10 0,2 0-1,1 4 2,0 3-2,2 2 2,-2-6-1,2-4 0,-1-7 1,1-6-2,-2-9 1,1-5-1,-1-11 2,0-4-2,-1-8 0,-4-16 1,5 16 0,-5-16-1,0 0 1,0 0-1,0 0 1,0 0-1,0 0-1,0 0-3,0 0-5,6-16-18,-6 16-7,7-26 0,-6 2-1</inkml:trace>
  <inkml:trace contextRef="#ctx0" brushRef="#br0" timeOffset="96143.499">2864 10767 1,'0'0'12,"0"0"1,5-12-6,-5 12-3,0 0 1,-3-11 0,3 11 1,0 0 1,0 0-1,-5-11 1,5 11-2,0 0-1,0 0-2,0 0 0,0 0-1,0 0 0,0 0 1,0 0 0,0 0 1,0 11-1,0-11 0,4 15 1,0-1-2,-1 0 1,1 5-1,0 2 0,-1 3 1,1 5 0,-4 1 1,1 9 0,-5-2 0,2 12 1,-4 2-1,2 7 0,-4 1 0,4 4 0,-3-4-1,3 2 0,-1-5 0,4-4 1,-3-8 0,6-6-1,-5-5 1,4-2-2,1-10 1,-1 0-1,-1-6 1,1-2-1,-1-13 1,0 14-1,0-14 0,0 0 1,0 0-1,0 0 0,0 0 1,0 0-1,0 0 0,0 0 1,0 0-1,0 0 0,0 0 1,9 13-1,-9-13 0,14 6 0,-3-3 0,4 3 0,3 0 0,8-1 1,3-1-1,9 0 0,3-2 0,8 0 0,2-2 0,8-1 0,2-2-1,0-2 0,0-3 1,-1 0-1,-3-3 1,1 0-1,-7-2 0,-6 3 1,-7-1-2,-6 3 3,-8 0-2,-6 3 1,-7 2 0,-11 3 0,0 0-1,0 0 1,0 0-1,0 0-2,0 0-6,-24 10-19,12-3-9,-9-4 1,-7-3-1</inkml:trace>
  <inkml:trace contextRef="#ctx0" brushRef="#br0" timeOffset="100986.776">2937 13647 1,'-4'-13'14,"4"13"-2,0 0-2,2-14-3,-2 14-2,-3-14-1,3 14-1,-1-13 0,1 13 1,-1-11-1,1 11 1,-2-15 0,2 15 0,0 0 0,0-11 0,0 11 0,0 0 1,-6-13 0,6 13 0,0 0 1,0 0 2,0 0-1,0 0 0,-17-11-1,17 11 1,0 0-2,0 0 0,-12 1-1,12-1-1,0 0-1,0 0 0,0 0 0,0 0-1,0 0 0,11 7 0,-11-7 0,21 6 2,-5-4-2,6 4 1,2-7 0,5 4-1,1 1 0,1-1 0,2 1 0,0-4-1,-3 4 0,-2-3 1,-3-2 0,2 1 0,-4-1 0,-1-3 0,0-2-1,-1 2 1,-4-3 0,-2 4 0,-4 1-1,-11 2 1,14-6-1,-14 6 1,0 0-1,0 0 0,0 0 0,0 0 0,0 0 0,0 0 0,0 0-1,-6 11-1,6-11-3,0 0-9,0 0-20,-12 4 0,12-4-1,-16-11 1</inkml:trace>
  <inkml:trace contextRef="#ctx0" brushRef="#br0" timeOffset="102288.85">3826 13101 37,'0'0'24,"-8"-21"0,8 21-2,1-12-20,-1 12-1,-4-11 0,4 11-1,0 0 1,0 0 0,0 0 1,-7-12 1,7 12 0,0 0 0,0 0 0,0 0 0,0 0-1,0 0 0,0 0-1,0 0 1,0 0-1,0 0 0,0 0 0,0 0 1,-4 13-1,4-13 1,-3 15 0,1-4-1,2 4 1,-3 0-1,6 7 2,-3 1-1,3 8 0,0 1 0,2 8-1,-3 3 2,4 4-1,-3-4 1,3 2-1,-3-4-1,5-3 2,-5-7-1,6-4 0,-1-11 0,6-8-1,1-5 0,2-7 0,3-11-1,2-7 0,2-7 0,-1-5-1,-2 0 1,-2-2 0,-3 1 0,-3 2 1,-3 3 0,-1 5 0,-2 5 0,-1 5 0,-1 1-1,-5 14 0,12-15 0,-12 15 1,11-6-1,-11 6 0,11 2 0,-11-2-1,14 11 2,-14-11-2,13 20 1,-4-3 0,-2 1 0,4 9 0,-1 3 1,1 5-1,2 2 0,0 1 2,2-4-1,0-1 0,-1-4 0,2-9 1,1-12-1,3-7 1,-1-11-1,3-11-1,2-7 1,-2-6-1,-1-9 0,0 0 0,-5-1 0,-2-1 1,-6 0-1,-2 8 1,-3 1-1,-1 6 1,-2 7-1,0 4 0,0 3 0,0 16-1,0 0 0,6-11-2,3 23-6,-9-12-18,0 0-7,8 16-2,-8-16 0</inkml:trace>
  <inkml:trace contextRef="#ctx0" brushRef="#br0" timeOffset="103287.906">4856 13295 1,'0'0'15,"0"0"0,13 9 1,-13-9 1,0 0 0,0 0 2,17 6-1,-17-6 0,0 0-5,14-17-3,0 16-3,-3-8-2,10 3-2,-1-6-2,4 0 2,0 0-4,4-5 3,-1 0-3,0-2 2,-2 0-1,-3 1 2,-5 1-1,-4 3 0,-7-1 1,-6 15-1,-1-21 1,1 21 0,-20-18-1,5 13 0,-5 0-1,-3 3 0,-3 0 0,-1 5 0,-2 4 0,1 3 0,-1 2 0,2 4 0,0 2 0,4 3-1,0 2 2,3 1-2,4 1 2,2 6-2,3-2 2,2 1-1,4-2 0,4 0 0,3 0 0,4-1 1,4-1-1,4-5 0,0 2 1,3-5-1,4-2 1,4-3 0,0-8-1,3-3 0,4-7 1,2-5-1,4-6 0,1-3 0,3-6 0,-1 1 0,-2-3 0,1-4-1,-2 2 1,-1 0 0,-5 0 0,-3 2 0,-5 3-1,-3 2 2,-4 6-1,-5 5 1,-12 11-1,16-11 1,-16 11 0,0 0-2,9 17 2,-8-4-2,0 3 1,2 2-1,-3 5 2,2 4-1,-2 6 1,3 6 1,-3-2-1,3 3 0,0 2 0,1-1 0,3-3-2,1-7 0,6 1-6,-14-32-13,26 12-15,-7-19-1,-2-14 0,-1-12 1</inkml:trace>
  <inkml:trace contextRef="#ctx0" brushRef="#br0" timeOffset="103476.917">5582 12773 95,'-5'12'31,"9"8"-9,-4-20-21,0 16-36,0-16 0,14 10-1</inkml:trace>
  <inkml:trace contextRef="#ctx0" brushRef="#br0" timeOffset="104263.961">5849 13324 80,'0'0'28,"17"25"-1,-17-25-1,28 6-31,-12-5 1,7 3 2,-1-2 2,-1-2 1,1 1 3,-6-9 2,5 5 0,-10-11 0,6 4-2,-7-9-1,1-3-1,-3-1-2,-2-4 1,-6-1-1,-2-1 0,-6 2 0,-1 4 1,-6 2-1,-2 7 0,-4 1 0,-1 8 0,-1 5 1,0 5-1,0 4-1,0 3 2,2 8-1,1 0 1,4 2-1,3-1 0,3 1 0,4-2 0,2 0 0,6 2 0,1-3 0,6 1-1,2 4 0,5 5 2,4 6-2,4 3 1,4 4 0,0 8 0,1 6-1,-1 2 1,1 4-1,-3 2 1,-2-1-1,-3-3 1,-2-1-1,-6-8 1,-2-7 0,-5-5 0,-6-9 2,-5-8-2,-6-8 1,-5-4 0,-8-7 0,-3-4 0,-6-5 1,-2-4-2,-4-6 1,3-1 1,0-5-1,4-3 1,3-6-2,5 3 1,7-5-2,8-3 1,7-3-1,7-4-1,9-3 0,5-8-1,14 4-3,-2-18-9,20 5-16,1-3-2,3-7 0,3 2 0</inkml:trace>
  <inkml:trace contextRef="#ctx0" brushRef="#br0" timeOffset="104920.001">6422 12568 64,'0'0'29,"-16"-6"-1,16 6-1,0 0-26,-12-8-3,12 8 2,0 0 1,0 0 0,-3-13 3,3 13 0,0 0 1,0 0 0,0 0 0,0 0-1,0 0-1,4 16-1,-4-5 0,2 2 0,-3 1 0,4 6 1,-5-3-2,4 9 1,-4 3 0,2 10 0,-1 2-1,0 10 1,-3 6-2,1 8 1,-2 3 0,0-3-1,-1-1 1,1-7-1,0-7 1,1-9-1,4-10 0,3-12 1,-3-19-1,20 0 0,0-16-2,3-8 3,3-5-1,1-4 0,2-3-1,-2 2 1,0 2-1,-4 3 1,-5 9 1,-1 7-2,-1 5 0,1 4 1,-2 5 0,1 8 0,2 3 0,-2 10 0,1 2 1,0 3-1,-2 5 1,-3 5-1,-2 1 1,-3 3 0,-3 0-1,-2-7-1,-1 1 0,-4-10-4,8 3-6,-5-28-14,0 0-11,-5-19 0,8-11 1</inkml:trace>
  <inkml:trace contextRef="#ctx0" brushRef="#br0" timeOffset="105503.034">7073 12563 83,'3'23'33,"-4"-1"-1,2 4 0,9-2-30,-9 10-4,3 6 3,-2 5-1,2 6 2,-4 1 0,2 9 1,-6 2 1,3 6-1,-4-6 0,2 3 0,-1-8-2,2-7 0,-1-7-1,3-10 0,1-11-1,2-12-1,-3-11-1,0 0-1,12-15-2,-14-7-2,5 3 0,-14-16-1,9 7-2,-20-16 0,8 9 1,-14-10 2,5 6 2,-9-2 4,3 1 3,3 7 2,0 0 4,12 9 0,-4 1 1,18 23 2,-4-28-1,20 22 0,-1-8-2,15 10 0,2-12-1,13 11-1,0-10-1,13 6-1,-1-3 0,5 5-2,-1 0-2,0 0 0,0 9-4,-8-8-4,9 18-11,-19-7-15,-2 4-1,-6-1 2,-10 1-1</inkml:trace>
  <inkml:trace contextRef="#ctx0" brushRef="#br0" timeOffset="106151.071">7480 13221 66,'0'0'25,"28"11"-1,-16-13 0,14 6-27,-3-1 1,6-1 4,2 6 0,-6-10 4,8 12 1,-9-14 2,10 6-2,-11-8-2,8 2-3,-6-5-2,1-3 2,-4 0-3,-1-4 2,-3 2-2,-4-2 1,-3-1 0,-3 3-1,-6 0 2,-3 2-2,-4 1 2,5 11-3,-23-13 2,5 8 0,-4 4 0,-4-1 0,-1 4 0,-5 1 0,2 2 0,-2 2 2,2 2-2,0 3 0,2 4 2,1 3-2,2 2 2,4 3-1,0 1 2,3 4-1,1-3 1,7 3-1,2-1 0,8-1 1,3 2-2,11 2 1,6-4-2,9 0 1,6-3-2,4-2 1,7-5-3,-2-11-2,10 5-11,-11-16-17,2-5-1,0-7 0,-5-8-1</inkml:trace>
  <inkml:trace contextRef="#ctx0" brushRef="#br0" timeOffset="107036.122">8165 13296 75,'-19'-2'25,"19"2"-4,0 0-3,-12 12-27,12-12 1,-8 15 4,8-15 1,-8 18 4,8-1 5,-6-4 6,11 13 1,-9-9 0,12 11-5,-6-8-3,9 3-1,0-1-2,4-2 0,-1-9-1,5-7 0,0-5 0,2-5-1,2-5 1,-1-5-1,0-5 0,0-3 0,-4-3 1,-2 1 0,-5-1 1,-2 3 0,-9-4 0,-3 8 0,-6-1 0,-4 4 0,-4 6-2,-1 4 0,-3 3 0,-2 5 0,0 8-2,-4-1 0,4 9-2,-4-2 0,6 8-3,-7-12-1,15 8-3,-10-16-4,18 9-7,5-12-8,0 0-2,-4-17 3,9-9 1</inkml:trace>
  <inkml:trace contextRef="#ctx0" brushRef="#br0" timeOffset="107375.141">8329 12524 85,'-2'-19'34,"1"6"-1,-2 2-1,3 11-29,0 0-3,0 0 0,0 0-1,3 15 1,2-2 1,-2 2 0,3 8 1,-2 3 0,3 8 0,-3 8 0,2 11 0,-5 7-1,-1 13 1,-6 8-2,-2 11 1,-7 2 1,-1 3-1,-1-4-1,0-6 0,6-8-3,-2-23-7,16-8-22,0-23-3,-3-25-1,23-10 1</inkml:trace>
  <inkml:trace contextRef="#ctx0" brushRef="#br0" timeOffset="109492.261">9465 12473 13,'0'0'20,"0"0"0,0 0 2,0 0-10,-13-2-5,13 2 1,0 0 2,0 0 1,0 0 0,5 12-1,-5-12 1,0 0-4,0 0-2,0 18-2,-1-4-1,3 6 0,-2 5-1,3 10 1,-6 10-1,2 13 1,-4 6-1,1 8 1,-5 6 1,2 4-1,-6-3 2,5 0-2,-3-10 1,4-9 0,-1-13 0,5-5-2,0-12-1,4-9 0,2-4 0,-3-17-2,0 0-1,0 0-5,19 0-20,-19-14-6,-2-4-1,-4-3 2</inkml:trace>
  <inkml:trace contextRef="#ctx0" brushRef="#br0" timeOffset="110731.333">9977 13366 34,'0'0'22,"-24"2"0,24-2 1,-20-1-19,4-6 1,5 2 1,-6-11 1,17 16 2,-29-27 0,21 15 1,-8-12-1,11 7-2,-5-9-3,12 2 0,2-3-3,10-1 1,3-1-3,7 1 0,4 0-1,5 4 2,1 2 0,2 7-1,-2 5 1,-5 6 0,-2 10-1,-4 5 1,-5 9 0,-5 4 0,-8 3 0,-5 8 2,-9-1 1,0 1 0,-10-6 1,1 0-1,-7-6 1,2-2-1,-5-5 0,2-3-1,-2-9-2,0-6-1,4 1-2,-2-8-2,11 7-8,-5-10-19,9-6-2,7-5-1,8-3 1</inkml:trace>
  <inkml:trace contextRef="#ctx0" brushRef="#br0" timeOffset="111460.375">10359 13088 61,'-6'11'29,"7"4"-2,-1-15 2,-4 19-26,7-6-1,5 1 1,1 1 1,2-2 0,5 1 0,0-6 1,6 0-1,-3-12-4,7-1-1,-3-7-1,2-3 0,-2-8-1,-5-3 2,-2-6-1,-2 0 1,-8 1 3,-1 2-1,-8 1 1,-2 5-1,-6 6 0,-2 6 0,-4 8 0,-3 7-1,-2 6-1,-2 6 2,2 5-2,-3 5 1,5 3-1,1 1 1,5 4 0,3 4 0,7 1 1,5 2-1,4 6 1,6 6-1,4 5 1,2 6-1,4 5 0,1 4 1,0 7-2,0 0 2,-3 1-1,-2-6 1,-3-6 0,-6-5 0,-5-9 1,-6-9-1,-9-13 1,-4-6-1,-8-13 1,-6-3-1,-5-10 0,-3-2 0,-1-11 1,1-3-1,0-6 1,7-3-1,3-6 0,10-4 0,10-6-2,9-6 2,11-1-3,8-7-2,13 4 0,1-10-3,15 9-5,-8-14-13,9 7-6,0 2-3,-2-1 3,1 6 1</inkml:trace>
  <inkml:trace contextRef="#ctx0" brushRef="#br0" timeOffset="111717.389">10974 13131 51,'0'0'29,"0"0"0,0 0 1,0 0-15,8 14-12,-8-14 0,-3 28 1,0-9 2,4 13-1,-5-5 1,7 9-2,-6-2 1,7 1-4,2-2-1,-2-14-9,10-4-24,0-15 0,-2-14-1,1-15 0</inkml:trace>
  <inkml:trace contextRef="#ctx0" brushRef="#br0" timeOffset="111922.401">11050 12659 92,'5'16'34,"1"2"-2,-6-18-5,18 23-37,-18-23-6,14 12-8,-14-12-9,8 14-1,-8-14 1,6 11 2</inkml:trace>
  <inkml:trace contextRef="#ctx0" brushRef="#br0" timeOffset="112376.427">11524 12977 83,'0'0'32,"0"0"-1,0 0-1,0 0-30,-12 1-1,-1 7 1,-4 3 0,-1 1 0,-5 1 2,1 8 0,-5-3 0,4 4 1,-3 0-1,5 4-1,2-1 2,4 5 0,4-5 0,9 3-1,3-1 1,11 0-1,5 1 0,9-3-1,4-4-1,8-5-1,4-3 0,0-2 0,4-5 0,-5-5-1,1-3-1,-9-7-1,0 8-3,-18-14-10,5 8-17,-20 7 1,15-20-1,-15 20 2</inkml:trace>
  <inkml:trace contextRef="#ctx0" brushRef="#br0" timeOffset="112932.459">11784 13034 88,'-2'12'33,"2"-12"0,0 0-1,0 0-31,8 14-3,-8-14 1,19 20 0,-5-8 0,4 3 1,4 2 0,-1 2 2,2 5-1,0-3 1,2 4-2,-3 3 1,-3-2-1,-4 6 1,-3 1-1,-5-2 0,-6 0 0,-4 1 0,-6 2 0,-4-2 0,-8-3 1,-6-7 0,-2-4 1,-5-5-1,-3-3 0,-2-7 0,2-6 0,1-9 0,5-5-1,7-4 0,6-3 0,9-4 0,9-1 0,7-1 0,9 1 0,6 4 0,4 7-1,6 6 1,3 2 0,0 9-1,2 3-1,1 7-1,-5-1-3,7 13-6,-15-12-11,4 4-11,-6-6 1,-5-3-1,-3-8 2</inkml:trace>
  <inkml:trace contextRef="#ctx0" brushRef="#br0" timeOffset="113375.484">12124 12475 65,'8'-11'32,"-5"-3"-1,-3 14 0,0 0-21,0 0-8,15 8-2,-10 4 2,-2 6-1,-3 4 2,4 9 0,-3 3 0,2 9 1,-4 2-2,2 7 1,-1 7-1,2 8 0,-1 1-2,2 9 1,-1-2 1,2 1-1,0-3 0,2 1 0,0-11 0,-1-6 0,1-9-1,-3-12 0,2-7-2,-5-13-4,10 1-20,-10-17-8,-6-19-2,0-7 1,1-9-1</inkml:trace>
  <inkml:trace contextRef="#ctx0" brushRef="#br0" timeOffset="114224.533">13212 12425 38,'11'-3'24,"-12"-10"-1,1 13 1,17-5-22,-17 5 2,0 0 1,0 0 1,0 0 1,0 0 1,-2 22 1,-11-12-1,8 15-3,-10-2 0,7 16-1,-7 2-2,4 15 1,-1 6-1,4 11 0,-2 7-1,5 11 1,0 4-1,1 6 1,2-1-1,1 0 0,1-7 0,1-5 1,1-9-1,2-13 0,0-10-2,-1-16 0,5-7-4,-8-33-6,11 11-20,-8-24-3,0-14 0,-3-14 0</inkml:trace>
  <inkml:trace contextRef="#ctx0" brushRef="#br0" timeOffset="114494.548">12952 13118 77,'0'0'33,"-5"11"-2,5-11 1,24-11-30,1 2-2,5-4 1,9-3 1,5-1 0,9 3-1,-1-3 1,6 2-1,0 3 0,0 5-1,0 7-4,-8-3-5,6 12-19,-11-3-6,-5 1 1,-8-2-1</inkml:trace>
  <inkml:trace contextRef="#ctx0" brushRef="#br0" timeOffset="114976.576">13596 13130 73,'-7'-12'28,"0"-11"0,8 2-2,7-9-28,2 6-2,1-5 1,9 7 2,-1-1 1,7 3 2,3 6 2,0 0-1,4 7-1,-2 2 0,-2 5-1,-1 3-1,-2 5 0,-5 3 0,-4 2 1,-6 7 0,-4 5 1,-6 0 0,-1 5 1,-8-5 1,-1 7 0,-10-7 1,2 8-1,-12-10 0,1-1-1,-5-7 0,0-2-1,-2-7 0,1-6-2,2-5-2,2-11-1,10 3-4,-3-15-4,20 9-17,1-10-7,6-1-1,5 3 2</inkml:trace>
  <inkml:trace contextRef="#ctx0" brushRef="#br0" timeOffset="115487.605">14032 12802 88,'-6'20'35,"6"-8"-1,4-1-1,4 6-33,1 8-1,4 3 0,2 3 0,1 3 1,1 3 0,1 3 0,-1 2 1,-1-6 1,-1-1-2,-2-7 2,-2-6-2,-4-4 2,1-6-1,-8-12 0,0 0 0,0 0 0,0 0 0,-14-18 0,14 18 0,-16-25-1,9 10 1,0-6-1,1 1 1,2-3-1,6 2 0,2-4 0,5-1-1,3 2 1,4-2 0,4 4 0,4 4-1,2 1 1,4 3-1,0 4-1,0 0-1,7 10-6,-10-11-7,15 13-16,-9-6-3,3 3 0,-4-4 0</inkml:trace>
  <inkml:trace contextRef="#ctx0" brushRef="#br0" timeOffset="116788.679">14620 12892 1,'0'0'7,"-11"-12"11,11 12 2,0 0-12,-3-18 3,3 18 2,-4-12 1,4 12 2,0 0 1,0 0-4,0 0-3,7 26-2,-7-13-3,6 11-2,-3-4 1,4 11-1,-3-2-1,2 5 1,-4-1-1,3 2 0,-3-4 0,1 2 0,-3-7 0,3-6-1,-5-4 2,4-1-2,-2-15 1,0 0-1,0 0-2,15-29 1,-4 3 0,7-3-1,1-7 0,3-7 1,4 3-2,-1-2 2,2 8 0,0 2-1,-3 4 2,-2 7-1,-2 7 0,-2 4 0,-2 4 1,-1 8-1,-3 2 1,-1 3-1,-4 7 0,1 0 0,-2 6 0,-1 3 1,-3 1 0,0 0-1,0 2 1,1 3 0,-1-7 0,0 0 1,-1-8-1,3-2 0,-4-12 0,15 4-1,-3-12 1,4-6-1,1-5 0,2-7 0,3 1 0,1-4 0,1 2 0,-5 3 0,-2 3 0,-1 3 0,0 6 0,-1 4 0,-1 5 0,1 3 0,0 3 0,-2 1 0,2 2 0,-3 5 0,1 2 0,-1 2 1,-2 4-1,-1 2 0,-3 5 1,-3 1-1,-1 5 0,-4 3 0,1-1 0,-4 0-1,3 1-2,-7-9-2,13 5-10,-16-16-14,11-2-6,1-13 0,0 0 0</inkml:trace>
  <inkml:trace contextRef="#ctx0" brushRef="#br0" timeOffset="117695.731">15677 12876 50,'0'0'26,"-1"-23"0,1 23-1,0 0-23,0 0-1,0 0 1,0 0 2,0 0 1,-8 14 1,6 3 0,2-17 1,-11 31-1,3-14-1,5 6-1,-4-1-2,3 9 1,-2-5 0,5 7 0,0 0 0,5 3-1,0-1 1,7 2-1,2-8 0,5-1-1,4-5 0,3-7-1,5-8 1,0-5-1,3-8-1,-1-5 1,0-5-1,-2-9 2,-3-1-2,-4-2 1,-6-2-1,-2 1 2,-4-2-2,-4-1 1,-2 2 0,-4 7-1,1-1 1,-4 3 0,1 5-1,-1 0 0,2 15-1,-5-15-2,5 15-4,0 0-5,0 0-15,0 0-7,0 0 1,5-15 0</inkml:trace>
  <inkml:trace contextRef="#ctx0" brushRef="#br0" timeOffset="118148.757">16216 12279 49,'14'20'25,"-14"-20"0,8 26 0,-6-9-25,0 6-1,2 9 1,-5-2 5,6 13 1,-11-3 3,11 18 0,-9-3 0,9 18-1,-8-4-2,7 10 0,-3 1-3,5 2-1,4-3-1,2-6 0,2-11-2,-1-12 0,3-8 0,-4-13-2,4-7-5,-16-22-4,0 0-18,4-20-3,-12-5-1,0-9 1</inkml:trace>
  <inkml:trace contextRef="#ctx0" brushRef="#br0" timeOffset="118987.805">16625 12845 39,'0'0'24,"0"0"1,0 0 1,0 0-24,0 0 1,-3-17 3,3 17 2,0 0 0,26-9 1,-26 9-1,31-2-1,-13-2-3,11 12-1,0-4-2,4 5 0,-1-2 0,-2 4-1,0 1 0,-2 4 1,-3 2-1,-4 3 0,-3 2 0,-5 2 0,-5 6 0,-4 2 0,-2-1 1,-4 0-2,-6 1 2,0-3-1,-6-2 0,0-1 1,-6-7 0,0-3 0,-7-6 0,0-1 0,-6-6 0,-2-4 1,-3-5 0,0 1-1,0-6 0,3 1 0,4-1 0,5-3 0,4 2-1,13 0 0,6-3-1,9 0 1,11-1-2,8 2 2,7-3-1,3 4 0,7-1 0,-1 0-1,4 9-1,-7-7-5,11 14-16,-13-5-10,2-1 0,-4 0-1</inkml:trace>
  <inkml:trace contextRef="#ctx0" brushRef="#br0" timeOffset="119587.84">17603 12839 65,'0'0'32,"0"0"0,0 0 0,5-15-29,-5 15-2,0 0 0,0 0 0,-17 4 0,5 3 1,-5-1 0,-3 6-1,-5-2 1,-3 5 0,-4-6 0,3 3 0,-2-3-1,4 2 1,2-3-1,5 1 0,3 1 0,17-10-1,-15 18 0,14-7 0,1-11-1,11 20 2,4-6-2,3 0 0,4 1 1,1-1-1,3 3 0,-2 2 1,1-1-1,-5-1 0,-2-1 2,-5-2-1,-2 1 0,-4-2 0,-3 0 0,-4 0 0,-2 1 1,-5-1-1,-1 2 0,-2 3 1,-5-1 0,0 3 1,-6-5 0,-1 5 0,-4-2 0,-1 3-1,-3-2-2,-4-6-4,7 11-19,-13-14-11,-1-3-1,-3-16-1</inkml:trace>
  <inkml:trace contextRef="#ctx0" brushRef="#br0" timeOffset="125272.165">2825 15266 31,'0'0'27,"-13"0"0,13 0-5,0 0-8,-11-1-5,11 1-1,0 0-2,0 0 0,0 0-1,0 0 0,0 0 0,0 0-1,0 0 0,0 0-1,0 0 0,19 14 0,-7-13-2,8 1 1,4 2 0,9 1-1,7-3 0,8 3 0,2-1-1,4-3 1,-1 0 0,2 3-1,-2-3 1,-6 0 0,-6-1 0,-5-2 0,-8 3 0,-3-1-1,-7-2 2,-6 2-1,-12 0-1,12-3 1,-12 3 0,0 0-1,0 0 1,0 0 0,0 0-1,-13 3 1,13-3-2,-16 1 0,16-1-4,-21 2-5,21-2-19,-7 14-8,7-14 2,0 0-2</inkml:trace>
  <inkml:trace contextRef="#ctx0" brushRef="#br0" timeOffset="126941.26">4386 14822 62,'0'0'31,"0"0"0,0 0 0,0 0-23,5-11-5,-5 11-2,-11-6 0,11 6 1,-21-6 0,9 9-1,-8-5 2,2 6-2,-5-3 2,2 6-1,-1 2-1,2 2-1,2-3 0,3 5 0,5-3 0,10-10 0,-11 22-1,11-11 1,0-11 0,9 22 0,2-10 0,1-3 0,4 3 0,1 0 0,3 0 0,-1 0 0,3 8 0,0-5-1,3 9 0,-4-1 1,3 5-2,-3-2 1,0 2 0,-6-1 1,-1-4-1,-6 0 2,-4-6-1,-5 1 1,-9-7 1,-3 0-1,-9-5 1,0 1 0,-10-4-1,1-2 0,-4-2 1,1-3-1,-3-2-1,4 1 1,2-1-1,5-1-1,5 2 0,3-5-4,18 10-3,-11-18-8,23 10-17,4-8 0,7-2-1,5-4 1</inkml:trace>
  <inkml:trace contextRef="#ctx0" brushRef="#br0" timeOffset="127540.294">4781 15048 30,'0'0'23,"0"0"1,0 0 1,20 5-18,-6 1 0,-3-11 1,9 11 0,-5-8 1,7 5-1,-8-14 0,9 8-2,-6-9-3,5-3 0,-2-1-2,1-1-1,-5-6 0,-2 3 1,-3-1-1,-3 3 0,-5 1 1,-3 6-1,-5-3 1,5 14-1,-22-14 0,4 13 0,-5 3 0,-2 2 0,-3 2 0,0 4 1,0 3-1,1 1 1,2 3 0,4 4 0,3-1 0,4-1 0,5 5-1,2 3 1,5-2 0,6 6 0,3-5 0,5 2 1,4 1-1,5 4 0,2-6 0,4-2 1,0-3-2,2-1 1,-1-3-2,-1-4 1,3-5-2,-3-10-3,6 2-3,-11-17-9,14-1-17,-5-7 1,1-7 0,0-7 0</inkml:trace>
  <inkml:trace contextRef="#ctx0" brushRef="#br0" timeOffset="127984.32">5510 14390 80,'0'0'30,"15"12"0,-15-12-1,-2 15-30,4-2 0,1 7 0,1 3 1,-3 0 2,4 11 2,-6-5 1,6 8 1,-9-1-1,6 11-1,-5 0 0,3 9-2,-4 2 0,3 2-1,-3 3 0,3 1-1,0-7 0,3-2 1,3-6-1,4-8 0,4-10 0,4-8-1,9-7-1,2-12-2,10 1-4,-5-16-4,14 5-5,-10-14-16,4-4-1,-3-3 0,-6-4 1</inkml:trace>
  <inkml:trace contextRef="#ctx0" brushRef="#br0" timeOffset="128299.338">5329 14706 80,'-8'20'31,"8"-20"-1,19 8-2,-5-16-26,10 6-4,1-1 1,4-1 2,3 1 0,-3-3 2,7 9 2,-6-8 0,11 7-1,-2-2-1,8 0-4,5 9-6,-4-9-20,10 3-6,5-2-1,0 1-1</inkml:trace>
  <inkml:trace contextRef="#ctx0" brushRef="#br0" timeOffset="128951.375">6844 15235 55,'-12'1'28,"-10"-15"-1,8 7 1,1-3-22,-5-5-3,7 4 1,-5-8 0,7 3 1,-3-5-1,11 7 1,-3-11-1,12 2-1,4-5-1,8-1-2,9 0 1,5 4-2,6 0 1,3 5-1,3 3 1,-1 7 0,-3 8-1,-3 6 2,-6 9-1,-4 6 1,-8 5 0,-5 9 0,-9-1 1,-3 5 1,-12-2 0,0 3 0,-12-9 0,0 0 0,-11-9 0,1-3-1,-6-8-2,-3-7 0,4-7-2,-3-10-1,11 4-5,-6-19-5,24 7-14,-2-9-7,10-2 0,10-1 0</inkml:trace>
  <inkml:trace contextRef="#ctx0" brushRef="#br0" timeOffset="129300.395">7440 14474 81,'11'23'30,"-10"-9"0,7 7-2,-3 2-27,3 10-4,-2 6 3,-1 6 1,2 12 1,-6 3 2,5 14 1,-8 2-1,5 9 1,-6-4-2,4 2 0,-3-6-2,0-5-1,2-10 0,0-15-2,2-7-1,-4-13-2,7-4-3,-5-23-15,0 0-9,-2-12-2,3-9 1,1-4 1</inkml:trace>
  <inkml:trace contextRef="#ctx0" brushRef="#br0" timeOffset="129556.409">7313 15058 87,'13'2'33,"7"-9"-1,9-3 0,10 3-31,7 4-2,9 0 2,4 2-1,2 1 0,0 2 1,0 6 0,-2 2-3,-8-5-7,5 2-22,-6 4-1,-7-7-1,-2-3 0</inkml:trace>
  <inkml:trace contextRef="#ctx0" brushRef="#br0" timeOffset="130447.461">8820 14874 50,'0'0'26,"0"0"0,0 0-1,6-11-10,-6 11-13,-14-12 1,14 12 0,-26-9 2,14 9 0,-10-6 2,5 10-1,-9-5-1,7 10-1,-6-3-2,3 6-1,0-1 0,1 2-1,2 2 0,2 1 1,2 2-1,4-1 0,3 3 0,4-1 1,2 4-1,4 1 1,3 0 0,5-1 0,2-1 0,4 4 1,2-5-1,4 4 0,2-6 0,6-1 0,-1-3 0,1-2-2,7 2-1,-3-12-3,10 8-14,-3-14-14,0-6 0,2-5-1,1-6 1</inkml:trace>
  <inkml:trace contextRef="#ctx0" brushRef="#br0" timeOffset="130980.491">9234 15149 75,'-17'-20'20,"17"20"-7,-5-28-5,6 10-28,0-9 3,13 10 6,-8-8 6,9-1 5,0 7 7,0-6 8,7 9 3,-2 0 1,4 10-5,-6-4-5,9 11-4,-6 3-2,3 6 0,-5 4 0,1 11 1,-6-4 0,-1 10 0,-8-6 0,1 7 1,-12-7-1,0 8 1,-12-13-1,-2 1 0,-9-7 0,1-2 1,-9-7-3,4-2 0,-1-10 0,1-1-2,5-2 0,2-7-2,9 6-2,-1-8-5,18 19-18,-2-27-8,5 15 0,5-8 1</inkml:trace>
  <inkml:trace contextRef="#ctx0" brushRef="#br0" timeOffset="131595.525">9600 14877 73,'0'0'30,"0"0"-1,0 0 2,0 0-23,0 0-6,7 18 1,-7-18 1,11 27-1,-7-11 1,6 4 0,-5 1 0,6 7-1,-4-6 0,4 3-1,-5-8-1,5 1 1,-5-6 0,3 1-1,-9-13 0,22 1 0,-9-10 0,3-5 0,2-3-1,5-6 0,2-4 1,3-3-2,0-1 2,1 1-1,-3 2 1,1 7 0,-3 1 1,1 8-1,-5 1-1,2 7 1,-3 2 0,-1 6-1,0 4 0,-1 1 0,-1 5 0,-2 3 0,-2 5 0,-1 2 0,-1 3 0,-3 0 1,-2 4-1,-1 0 1,-1 0-2,-3-2 0,1-6-1,-3-7-2,7 6-5,-5-22-15,0 0-12,0 0 0,0-25 0,6-4 1</inkml:trace>
  <inkml:trace contextRef="#ctx0" brushRef="#br0" timeOffset="132296.565">10771 14781 73,'0'0'31,"-13"1"-1,-2 0-1,4-1-15,-10 2-16,3 8 1,-6 0-1,0 2 2,-2 4 0,1-4 2,5 2 0,-1-2 0,8 2-1,1-4 1,12-10-1,-9 16 1,9-16-1,0 0 2,18 13-2,-4-12 1,4 5-1,3-1 0,2 1 0,3 7-2,-2-3 1,2 7-1,-3 3 1,-3-1 0,-2 3 0,-5-1 0,-3-1 1,-6-3 0,-2 2 1,-7-7 0,5-12 0,-27 14 1,8-6-1,-7-7 0,-2 2-1,-2-4 0,-3-2-1,1 0 0,1-3-1,6 6-3,-4-11-6,18 10-16,-3-10-8,7-4-1,4-6 1,9-5 0</inkml:trace>
  <inkml:trace contextRef="#ctx0" brushRef="#br0" timeOffset="132672.587">11149 14409 81,'1'20'33,"-2"1"0,0 3-2,0 7-15,3 1-17,-2 8 1,0 10 1,0 4-1,-2 7 2,0 5-1,-4-1 1,1 3 0,-3-6 0,3-2-2,-1-13 0,2-7 0,0-11 0,2-12-2,2-17-2,0 0-4,0 0-9,-15-34-10,7 6-7,-6-8 2,-1-4-1</inkml:trace>
  <inkml:trace contextRef="#ctx0" brushRef="#br0" timeOffset="132886.6">10819 14724 84,'24'-9'32,"4"7"3,6-4-2,20 3-23,-3-9-4,16 7-2,1-3-2,6 6 0,-1-3-1,-2 2-1,-5 2-2,-13-3-6,6 9-19,-18-4-8,-8 1 0,-11-6-1</inkml:trace>
  <inkml:trace contextRef="#ctx0" brushRef="#br0" timeOffset="133707.647">11565 14968 42,'14'-7'20,"11"13"2,-10-14 4,0 5-18,9 9 0,-9-11 3,11 15 1,-13-9 1,15 17 0,-14-11-3,12 14-4,-8-5-3,6 6-2,-2 4-1,-3-3 1,-2 2-1,-1-1 0,-5 0 0,-4-2 1,-4 1-1,-4-2 1,-8-4 0,-2 1-1,-7-5 1,-6-2 0,-2-2-1,-5-6 1,-3-4-1,-4-1 0,-1-6 1,2-4-1,2-1 0,2-2 1,5-3 0,5 2-1,6-2 0,7 0 0,10 2 0,4 3 0,8 0-1,10-1 1,7 7-1,6 0 0,8 2 1,2 4-2,5 4-1,0-3-1,2 10-3,-12-11-3,9 16-13,-13-12-10,-3 3-1,-3-1 2,-10-8 0</inkml:trace>
  <inkml:trace contextRef="#ctx0" brushRef="#br0" timeOffset="134235.677">12240 14797 84,'0'0'30,"6"11"1,-6-11 0,-3 11-28,6 1-2,-1 3 1,1 9 1,-4 2 1,6 13 1,-8-9 1,7 7-1,-4-7-2,5-2-1,1-4-1,4-7-1,6-17 0,3-14-1,7-6 1,2-5-1,2-7 1,3 0 0,0-4 0,0 2 1,-6 6 0,-1 10 1,-8 5-1,2 8 1,-7 6 0,0 8-1,-3 5 0,0 5 0,0 6 0,-2 2-1,1 1 0,1 3 0,-3-3 0,0-2 0,-1-3-1,0-3-1,-1 0-1,-5-20-3,9 29-17,-9-29-13,0 0-1,0 0 1,0 0-1</inkml:trace>
  <inkml:trace contextRef="#ctx0" brushRef="#br0" timeOffset="134836.712">13059 14362 71,'10'23'29,"-10"-23"0,7 21 1,-1-3-27,-3 1 0,3 9 1,-7 2 2,6 12 0,-10 0 1,6 17 0,-6-1-1,4 11-2,-3-3 0,5 4-2,-2-7 0,5 0-1,-1-10-1,4-8 0,0-9-1,-2-12-1,2-6-1,-7-18-5,14 8-16,-18-28-12,3-4 0,-8-11 1,-3-9 0</inkml:trace>
  <inkml:trace contextRef="#ctx0" brushRef="#br0" timeOffset="135052.724">12788 14667 90,'0'0'34,"11"17"1,10-15-1,11 7-26,6-12-7,9 3 0,9-2 0,7 1 0,-1-2 0,1 1-2,2 7-3,-11-8-8,8 15-17,-10-3-8,-5 3 3,-8-3-2</inkml:trace>
  <inkml:trace contextRef="#ctx0" brushRef="#br0" timeOffset="135607.756">13868 14799 74,'0'0'32,"-15"-1"0,2 1 1,-5-3-29,2 10-2,-6-4 1,0 11 0,-6-5-1,4 5 1,-7-1-1,3 3 0,-1-3-2,0 0 1,1 0 0,3-2-1,3-3 1,5 4 0,4-3 0,5 2 0,8-11 0,10 24-1,5-10 0,7 2 0,6 2 0,6 2-1,6-1-1,4-2 1,1 5-1,-1-2 2,1 0-2,-6-3 1,-1 3-1,-10-5 2,-3 1-1,-11 0 2,-7-3-1,-7-2 1,-11-5 1,-5 4 1,-11-2-1,-1 5 1,-11-2 0,-2 4-1,-4 0 0,-4-1-2,1 8-3,-9-12-8,14 9-19,-12-11-6,1-3 1,-5-12-2</inkml:trace>
  <inkml:trace contextRef="#ctx0" brushRef="#br0" timeOffset="156867.972">17120 11887 1,'0'0'4,"0"0"4,0 0 2,0 0 1,0 0 1,0 0 1,0 0 1,0 0-2,-5-11 1,5 11-3,0 0-4,0 0-3,0 0-1,16-11-1,-16 11 1,20-9-1,-7 0 1,5 4 0,2-2 0,5 1-1,0-1 1,5 3 0,3-2 0,4 2-2,0 1 1,0 1-1,1 5 0,-1 0 0,1 4 0,-2 1-1,-3 2 1,-1 2 0,-1 2 0,-2 2 1,0-1-1,-2 2 1,0-1 0,-3 2 0,-1 1-1,1 3 2,-5 0-2,-2 3 1,-2 3 0,0 5 0,-6 3 0,-1 5 0,-5 0 0,0 2 0,-3 5 1,1 2-1,-2-2 1,2 8-1,-1-1 2,2 4-1,-3 2 1,1 3-2,-1-1 1,1 4 0,0-1-1,1-2 0,0 0 0,4-2 0,3-6 0,1-1-1,4-9 1,0-5 0,4-2-1,1-5 0,3-6 0,2-3 0,-1-5 0,-1-2 0,-1-4 0,-3-4 0,-4-3 0,-13-7 0,15 4 1,-15-4-1,0 0 0,-1-11 0,1 11 0,-15-4 0,3 7 0,-4 1 0,-5 2 0,-2 3 1,-4 7-1,-4 4 1,-1 3-1,-3 3 1,-2 5 0,0 6 0,-2 5 0,3 5 0,-1 3 0,4 3 1,0 0 1,7 7-1,0-4 1,7 6 0,1 0-1,4 3 0,3-2 1,4 5-2,2 3-1,3-1 2,0 4-2,6 3 0,1-5 0,2-1 0,3 0-1,3 1 1,2-3 0,1 3-1,0-5 1,1-4 0,0 2-1,0 0 2,-2 0-2,-2-3-1,-2-1 2,-1-2-1,-4-2 1,-2 0-1,-4-9 1,-5 0 0,-4-8 0,-2-6 0,-3-5 0,-5-6 1,-3-7 0,-3-7 0,-5-1 0,0-5 0,-8-1 1,-1 3 0,-4-3 0,0 3-1,-2-7 0,3 7 0,0-3 0,3 1-2,5-1 0,2-3-2,9 0-4,-8-23-17,19 12-14,2-18 1,10-6-1,5-14 0</inkml:trace>
  <inkml:trace contextRef="#ctx0" brushRef="#br0" timeOffset="157572.012">18363 13935 36,'0'0'24,"0"0"-4,-16 0 2,16 0-16,5-11-4,-8 0 4,3 11 1,-1-15 3,1 15 1,-1-13 2,1 13-1,0 0-4,13-8-3,-13 8-3,22-2-1,-4 0 0,7 0 0,3 0-1,5 2 1,3 4 0,5 0-1,0-3 1,1 0-1,-2 1 0,-1 3 1,-1-2-1,-4 0 0,-3-1 0,-5-2 1,-4 2-2,-3-1 1,-5 2-2,-14-3-1,19 2-2,-19-2-7,0 0-20,-1-11-2,1 11 1,-20-17-1</inkml:trace>
  <inkml:trace contextRef="#ctx0" brushRef="#br0" timeOffset="158016.038">18364 13595 33,'-4'-15'22,"4"15"1,3-13 1,-3 13-21,0 0 2,11-16 3,0 21 0,-11-5 2,20 10 0,-20-10-1,33 10-1,-13-9-3,8 4-2,4-4-1,7-2-1,1-2 0,6 3 1,1-3-1,2 0 0,-3 4 0,0 1 0,-3 1-1,-6 3 1,-7-1-1,-4 1 0,-8 3-1,-6-2 0,-3 4-2,-9-11-3,5 21-12,-10-11-15,5-10 1,-11 0-2,1-10 2</inkml:trace>
  <inkml:trace contextRef="#ctx0" brushRef="#br0" timeOffset="158684.076">18865 13202 67,'7'13'29,"6"0"0,-13-13-1,27 20-30,-8-8 1,3 0 2,4 4 0,-2-3 2,6 3-1,-6-4 2,8 8-1,-3-5 0,4 6-1,2 1-1,2 2-1,0 2 0,-1 3 0,1 2 0,-3 2 0,-2 5 0,-3-1 0,-4 1-1,-3-3 1,-5 2 0,-3-2 0,-4-5-1,-3-2 1,-3-6 0,-4-3 0,-4 1 0,-4-2 0,-7-1 2,-3-1-1,-8 1 1,-3 3-1,-8 0 2,-2 6-1,-6-1 1,1 5 0,-6-4 0,1 4 1,-4-1-1,6 4 1,-2-5 0,7 1-1,1-6 0,6-1-1,3-3-2,9-5 1,4-3-1,4-3 0,15-8 0,-16 4-1,16-4 0,0 0-1,0 0-4,0-14-14,12 3-16,-1-12 1,6-5-1,3-14 0</inkml:trace>
  <inkml:trace contextRef="#ctx0" brushRef="#br0" timeOffset="160051.153">20051 12846 34,'0'0'26,"0"0"-1,0 0-3,0 0-18,1 13-1,-1-13 2,0 0 1,0 0 0,0 0-1,0 0 1,5 11 0,-5-11 0,0 0-1,-3-12-2,3 12-1,3-25-1,-2 5 0,0-6-1,2-6 1,-1-7-1,2-3 2,1-2-2,0-5 1,-2 1-1,3 2 1,0 0-2,0 3 1,2 6-1,-1 5 0,-1 3 1,0 9-1,-1 5 1,0 2 0,-5 13 1,5-12-2,-5 12 1,0 0 0,0 0 0,7 15-1,-7-15 1,5 23 0,1-8 0,0 5 0,2 1 0,1 2 1,1 1 0,2 3-1,1-2 1,1 2-1,-1 0 1,0-2-1,-1 1 1,0-2-1,1-2 0,0-3 1,-1-3-1,2-5 1,-1-4-1,3-3 1,0-7 0,1-1 0,0-8-1,0-3 0,0-4 1,0-2 0,3-5-2,-1 0 1,0-5-1,-1 1 2,-1 3-2,-1 2 1,-2 2-1,0 3 1,-4 3 0,-2 6-1,-8 11 1,15-13 0,-15 13 0,0 0-1,13 4 2,-13-4-2,5 23 1,-4-6 0,-1 6 1,2 7-1,-2 3 1,0 7 0,0 2 0,0 5-1,-2 0 1,1 1-1,1-4 1,-1-4 0,0-3-1,1-7 0,0-8 0,0-10-1,0-12-2,0 0-4,0 0-16,18-5-11,-9-11 1,4-3 0</inkml:trace>
  <inkml:trace contextRef="#ctx0" brushRef="#br0" timeOffset="160711.192">20966 12851 1,'0'0'0,"0"0"17,0 0 5,-11 0-12,11 0 1,0 0 1,0 0 1,0 0 0,9-11-1,-9-10-2,9 8-2,-5-17-3,8-1-1,-2-10 1,8 1 0,-2-10-1,7 4 1,-4-2-2,4 3-1,-2 2-1,1 7 0,-4 4-1,-2 10 0,-4 3-1,-1 6 1,-11 13 0,15-14 0,-15 14 0,0 0 0,14-1 0,-14 1 0,11 11 0,-11-11 0,15 24 1,-8-4 0,3 1 1,3 7-1,-2 2 2,4 5-2,-1 1 1,1 4 0,-4 0-1,5 2 0,-5-5-1,-1-2 1,0-2-2,-3-5 2,-2-4-1,0-7-1,-3-6 1,-2-11-1,3 16-1,-3-16-1,0 0-3,-11-7-9,10-4-16,-7-1-1,-3-5-1,-2-3 1</inkml:trace>
  <inkml:trace contextRef="#ctx0" brushRef="#br0" timeOffset="160943.205">21014 12607 36,'-13'7'28,"-1"-6"0,14-1 3,0 0-20,17 3-4,6 1-1,-1-11-1,13 7 0,-2-4 0,10 4-2,0 0-2,1-2 0,-1 5-2,-7-4-3,6 12-12,-12-5-15,-2-8-1,-1 2 1,-10-7-1</inkml:trace>
  <inkml:trace contextRef="#ctx0" brushRef="#br0" timeOffset="161787.253">21651 12380 42,'0'0'26,"0"0"1,-4 12 1,4-12-21,0 17-3,5 3-1,-5 0 3,5 13-2,-4 1 2,4 11-1,-6-3-2,3 4 0,-4 1-1,2-5-1,-3-1-1,1-7 1,-2-8 0,3-6 0,-4-7 1,5-13-1,0 0 1,0 0-1,-10-26 1,9 4-1,1-7-1,1-5 0,2-6 0,3-2 0,1-5 0,4 1 0,0-1-1,1 1 0,3 2-1,1 5 2,2 5-1,2 5 1,1 5-1,2 6 0,5 8 1,1 4 1,3 6-2,1 0 1,1 4 0,-1 3 0,-1 4 0,-4 1 0,-4 0 0,-6 3 0,-5 3 1,-8-1 0,-12 3-1,-2 1 0,-11-4 2,-5 1-2,-6-4 1,-3-2 0,-3-6-2,3 1 1,4-7 0,1 0 0,7-1 1,4-2-1,7 3-1,11 0 1,-11 2 0,11-2 0,0 0 0,17 17 0,-3-6-1,0 2 1,3 4 0,3 2 1,0 3-1,0 5 1,1 0-1,1 1 0,-1 1 1,1 0-1,1-1 1,-2-2-1,-1 0 0,-1-5 0,-3-4 0,-3-7 0,-3 1-1,-10-11 0,11 16-2,-11-16-3,0 0-16,2 12-10,-2-12-1,0 0 0,-6-20 0</inkml:trace>
  <inkml:trace contextRef="#ctx0" brushRef="#br0" timeOffset="163943.377">22399 12395 4,'0'0'14,"-8"-15"1,8 15-9,3-12-4,-3 12 2,-2-14 4,-3 4 2,5 10 3,0 0 1,0 0 1,-5-15-1,5 15-3,0 0-3,0 0-4,0 0-1,0 0-1,6 15-2,-6-15 1,3 27 0,-1-2 1,-3 5 0,1 8 0,-5 4 0,2 9 0,-3 3 1,3 4-1,-2-7 0,4-1-1,-2-9 1,4-6-1,1-8 1,2-4-1,3-12 0,-7-11-1,20 0 0,-6-11 0,0-6 0,2-9 0,0 0 1,1-6 1,-2-4-1,1 2 0,-4-3 0,1 3 1,2-1-2,3 6 0,3-3-1,6 0 0,3 2-1,6 1 2,5 4-2,3 2 1,1 5 1,-3 3-1,-4 4 0,-10 3-1,-4 9-2,-24-1-5,12 8-14,-24 4-9,-15 1 0,-4 0-1</inkml:trace>
  <inkml:trace contextRef="#ctx0" brushRef="#br0" timeOffset="164193.39">22487 12591 53,'11'10'27,"12"6"1,-5-8 0,7 3-26,4 5 0,-1-5 1,0 3 0,-5-2-1,2 5 1,-6 0-1,3 4 0,-2 1-2,-2-4-3,7 10-13,0-6-14,-3-8 0,6 2 0,-5-16 1</inkml:trace>
  <inkml:trace contextRef="#ctx0" brushRef="#br0" timeOffset="164640.416">23081 12798 65,'-16'-8'31,"-1"-8"-1,10-3 1,5-2-28,-1-4-2,8 1-1,5-3 1,4-1 0,7-1-1,4 5 0,6 3 1,4 3-2,4 2 2,1 6-2,0 4 1,-2 4-1,-4 8 1,-5 4 0,-7 5 0,-6 10 1,-11 5-1,-8 6 1,-10 7-1,-6 3 2,-9 1-1,-4 1 1,-6-7 0,-1-5 1,-1-9 0,3-5-1,1-12 1,6-9-1,2-12-2,5-9-1,10-3-7,-3-18-16,12 0-10,8-4 1,4-2-1</inkml:trace>
  <inkml:trace contextRef="#ctx0" brushRef="#br0" timeOffset="165202.449">23565 12387 61,'14'-6'30,"2"9"-1,-16-3 0,19-3-28,-8 9-2,4 9 1,0 4 0,-2 5 1,1 3 0,-3 5 0,1 2 0,-1 5 1,4 2 0,-4-2-2,3-3 2,-1 3-1,0-1 0,-1-2-1,0-4 1,-1-5-1,-1-3 0,-3-6 1,0-2-1,-7-16 1,8 17 0,-8-17 1,0 0-1,3-16 1,-1-1-1,-1-6 1,3-5 0,-2-9 0,3-4-1,1-7 0,4 1 0,1-1 0,5 3-1,2 2 0,2 6-1,3 5-1,3 7 2,-1 7-2,1 3 0,-1 10-1,-6-1-5,6 10-18,-6-2-7,-19-2 2,16 1-3</inkml:trace>
  <inkml:trace contextRef="#ctx0" brushRef="#br0" timeOffset="166168.504">20562 13720 54,'17'-2'27,"-8"-13"-1,7 7-1,-4-5-26,0 5 1,-1-2 1,-11 10 1,12-7 1,-12 7 2,0 0-1,5-11 0,-5 11 1,0 0-2,0 0 0,0 0-2,3 11 0,-3-11 0,0 17 0,-2-3 0,2 6 1,-3 2-1,-1 7 0,-3 4 0,-3 4-1,-1 3 1,-4 3 0,-1-3 2,-1 2-2,-1-5 2,2-1-1,-1-8 0,4 0 1,-1-7-2,6-4 0,2-6 0,6 0 0,0-11 0,12 10-1,6-8 1,5-5-2,7 2 1,5-4 0,4 0-1,2 2 0,1-3 1,-2 3 0,-4 2 0,-6 1 0,-4 2-1,-5 1 1,-6 4-1,-15-7 1,18 10-3,-18-10-5,12 11-16,-12-11-9,11-4-1,-11 4 1</inkml:trace>
  <inkml:trace contextRef="#ctx0" brushRef="#br0" timeOffset="166724.536">21203 14142 79,'-18'-1'31,"5"-1"-1,-2-8-1,7-7-30,0 0-3,8 1 1,0-8 1,6-1-1,2-7 3,4-2 1,9 1 1,4-1-2,4 4 2,1 0-2,2 8 0,0 2 1,-3 8-1,-2 9 0,-3 5 1,-4 6-1,-4 6 0,-5 5 0,-3 8 1,-3 3 0,-2 5-1,-7-1 1,-2 3-1,-5-3 3,-4 1-2,-4-5 1,-2 4 1,-7-13 0,4 0 1,-6-9 0,5 0 1,-3-10-2,3 0 1,-2-12-1,8-5-2,0-2-1,4-5-2,7 1-3,-3-15-7,16 6-23,0-2-1,7 3 0,3-1 1</inkml:trace>
  <inkml:trace contextRef="#ctx0" brushRef="#br0" timeOffset="167640.588">22215 13744 66,'0'0'31,"-12"-6"-1,1 0 1,0 3-29,11 3-2,-21-4 0,7 5 1,1 0 0,0 7 0,-5-6 1,5 4 0,-3-2 0,3 3 0,-3 0 0,2 3 0,-1-1-1,1 0 0,-1 1 0,2 1 0,-3 5 0,3 1 0,-3 2 0,2 3 0,0 2 1,2 4-1,1 2 1,2 6-1,2-5 1,3 1-1,3-4 1,3 0-1,3-3 0,4-2 0,2-5-1,5 1 0,2-6 0,4-2 0,4 1 0,3-8-1,3 0 1,1-2 0,2-5-1,0-6 0,3 0 1,-1-4 0,-2-4-1,-4 1 1,-2-2-1,-5-3 1,-4 4 0,-8 1-1,-3 3 1,-8 1 0,-5 1 0,4 11-1,-23-15 2,6 10-2,-4 3 1,-3 1 1,-3 1-1,0 1 1,-3 0-1,0 4 1,1-4-1,2 3 1,1-3 0,3 3-1,3-3 0,0 1 0,7 5-2,0-6-1,13-1-2,-14 6-6,14-6-20,0 0-3,18 8-2,-6-10 2</inkml:trace>
  <inkml:trace contextRef="#ctx0" brushRef="#br0" timeOffset="168043.611">22469 13773 73,'0'0'31,"0"0"1,0 0-1,2 20-27,-2-20-4,1 19-1,1-4 1,-1-1 1,-1-1 0,2 1 2,-3 1-1,2 2 1,-2 2 0,1 4-1,-2 1 1,0 6-2,1-5 1,0 7-2,0-1 0,2 1-1,-1-3-1,0-7-1,5 0-1,-5-22-11,0 15-19,0-15 0,8-12 0,-2-5 1</inkml:trace>
  <inkml:trace contextRef="#ctx0" brushRef="#br0" timeOffset="168743.65">23208 13725 73,'0'0'31,"-16"-7"0,16 7 0,0 0-31,-18-8 0,18 8 0,-23-5 0,8 8 1,-5 1 0,0 3 1,-6-1 1,2 7-1,-5-1 0,1 9 2,-5-3-2,5 3 0,-3-1 1,4 4-2,0-1 1,5 2 0,2-2 0,4-1-2,6 1 2,4 1-1,5-3 0,7 2 0,4-4-1,8 0 0,5-6 1,6-2-1,7-1 0,2-3 0,6-3 0,-2-3-1,2-5 1,-2-1 0,-2 2-1,-7-2 1,-5 0 0,-6-1-1,-6 2 0,-16 4 0,16 0-2,-16 0-3,-3 17-12,-10-8-16,-2 0-2,-4-4 1,-7-2 0</inkml:trace>
  <inkml:trace contextRef="#ctx0" brushRef="#br0" timeOffset="169583.699">20142 14934 69,'-10'13'28,"3"10"2,-9 6-10,-3-1-16,3 11-1,-6 1 0,6 6 1,-7-6 0,7 4 1,-4-7-1,8-1 1,-2-8-2,5-4-1,0-9 0,9-15-2,-13 17 0,13-17-1,-11 0 0,11 0-1,-5-22-2,3-5-4,14 8-9,-6-16-13,10-8-3,5-6 1,1-3 0</inkml:trace>
  <inkml:trace contextRef="#ctx0" brushRef="#br0" timeOffset="169994.723">20146 14861 41,'0'0'25,"13"-7"2,-13 7-4,-2 13-13,8 3-3,-7-2-2,7 8 1,-5-2-1,8 5 1,-6-1-1,12 7 0,-5-1-1,10 8 0,-2-2-1,7 5 0,0 1-1,3-1-1,-3-2 0,2-4 1,-5-7-1,0-4 0,-5-8 0,-2-5 0,-3-11 0,0-5 0,-2-13 1,0-6-1,-1-10 1,5-8-2,-3-4 1,1-7 0,-3-4 0,2 2-1,-3 3 0,2 6 1,0 7-1,-2 6 0,2 5-1,1 13 0,2 6-1,-13 9-2,25-2-1,-25 2-3,27 14-17,-27-14-10,16 17 1,-16-17 0</inkml:trace>
  <inkml:trace contextRef="#ctx0" brushRef="#br0" timeOffset="170386.745">20956 14971 80,'-2'13'30,"1"1"2,-4 7-9,-3-1-21,2 14 2,-10 0 1,4 11 1,-10-6-1,8 7 1,-6-3-1,10 3 0,1-10-3,11-7 0,11-7-2,13-7-1,14-10 0,10-5 0,10-9 0,5-5-1,3-5 2,-1 1-1,-4 2 0,-10 2 1,-10 4-1,-11-2-2,-8 12-2,-24 0-9,11-2-21,-11 2-1,-27 5 1,1-8 0</inkml:trace>
  <inkml:trace contextRef="#ctx0" brushRef="#br0" timeOffset="170643.76">20846 15126 60,'-15'6'31,"9"6"-1,6-12 1,0 0-13,26 4-19,0-3 1,8-2 0,6-3 1,7 3 0,2-7-1,3 4 0,2-4 0,-3 1-2,-1 5-4,-13-13-11,1 8-15,-10-2 0,-12 1 1,-16 8-1</inkml:trace>
  <inkml:trace contextRef="#ctx0" brushRef="#br0" timeOffset="170858.772">20821 14891 82,'14'8'33,"18"-8"0,10-2-1,9 1-32,6 0-1,9 1 0,1-1-1,-2 4-3,-9-6-18,-1 4-9,-5-1-1,-11-5 0</inkml:trace>
  <inkml:trace contextRef="#ctx0" brushRef="#br0" timeOffset="172851.884">21800 14930 22,'0'0'23,"0"0"2,16-13-4,-16 13-12,0 0 0,13-3 1,-13 3 0,0 0-1,0 0-1,0 0-1,0 0-2,0 0-1,0 0-2,-2 20 0,0-6 0,2 9 0,-3 8-1,1 6 2,-1 5-1,0 6 0,0 3 0,0 5 0,0-4 0,0-1 0,0-11-1,3-3 1,-3-9-2,2-8 0,0-4-2,1-16-2,0 0-5,0 0-15,-3-24-10,6 2 0,2-6 0,-1-10 0</inkml:trace>
  <inkml:trace contextRef="#ctx0" brushRef="#br0" timeOffset="173189.905">21534 14873 71,'1'15'33,"11"-15"-2,9 0 2,8 1-31,8 1-1,8 1 0,7-1 1,8 4-1,4-3 0,2 3 0,-2-3 0,0-3-1,-7 2 0,-6-1 0,-7-1 0,-8 0 0,-9 4-1,-10-4-2,-4 12-5,-13-12-22,-7 18-3,7-18 0,-21 7 0</inkml:trace>
  <inkml:trace contextRef="#ctx0" brushRef="#br0" timeOffset="174255.966">22530 15007 56,'0'0'28,"0"0"2,0 0-2,-2-11-25,2 11-3,0 0 1,0 0-1,0 0 1,0 0 1,0 0-1,3 11 1,-3-11 0,-1 26 0,-1-4-1,1 7 1,-4 2 0,3 6 0,-8 1 1,3 3-1,-4-1 0,1 2 1,-2-8-1,5-4 0,-3-8 1,5-4-1,4-7-2,1-11 0,19-5-1,-1-11-1,9-3 0,1-10 0,8 0-1,-1-9 1,2 0 2,-5 2-1,-7 4 3,-3 6-1,-7 4 1,-3 6-1,-12 16 0,13 1 1,-10 14-2,-1 8 0,1 7-1,0 5 1,2 5 1,1 4-1,2 1 0,2-7 0,2-6 1,1-1 0,1-7-1,1-4 1,1-8-1,1-5 1,0-12-1,2-2 0,-2-9 0,4-6 0,-2-11 0,-1-3 0,1-7 0,-2-7 0,-1-4 1,0-3-1,-3 2 0,0 3 0,-3 5 1,1 7-1,-2 5 0,-1 9 0,0 10-2,-4 5-1,7 18-7,-11-7-19,0 0-5,18 14 0,-11-3 0</inkml:trace>
  <inkml:trace contextRef="#ctx0" brushRef="#br0" timeOffset="174794.997">23285 15391 70,'-12'0'27,"12"0"-2,-11-13-1,11 2-30,-2-11 1,9 2 3,-2-6 1,5-5 3,3 0 3,0-3 1,9 9 0,-2-4-1,6 4-3,0 4 0,5 5-2,-3 4 1,0 10 0,-4 5 0,-2 5 0,-6 5 1,-1 10-1,-8 6 0,-2 5 0,-4 2-1,-3 2 0,-4 2 0,-2 2 1,-3-2-1,-1 0 2,-4-8 0,1-3 1,-6-9-1,1-2 2,-4-13-2,1-4 1,-4-10-1,4-5-2,-2-4 0,3-10-4,9 8-4,-7-14-21,15 3-5,9-6-1,7 0 0</inkml:trace>
  <inkml:trace contextRef="#ctx0" brushRef="#br0" timeOffset="175639.045">23795 15013 76,'4'24'32,"-3"2"-2,5-2-1,-1 9-30,1 10 0,-1 5 1,-2 3 0,-2 4 2,-5-2-1,-1-2 1,-2-8 0,0-5 0,-2-10-1,2-4 0,-3-13 0,10-11 1,-13-7 1,10-11-2,-2-12 2,5-2-1,-3-14 1,3-5-1,0-4-1,2-2 0,2 3 0,1 3-1,2 7 0,0 0 0,6 9 0,1 3-1,4 7 2,3 6-2,5 4 1,2 0 0,2 5 0,3 3-1,3 8 0,0 2 0,0 5 0,-4 1 0,-2 7-1,-7 4 2,-1 3-2,-6 3 1,-6 4 0,-8-1 1,-4-3-1,-8 2 2,-5-1-2,-5-3 1,-5-7 0,-2-3 0,-3-7 0,-1-2 1,3 1-1,4-4 1,2-4-1,6 0 0,5 1 0,11 1 1,-13 2-1,13-2 0,0 0 0,6 13-1,-6-13 2,11 20-1,-3-4 0,1 2 0,3 0 1,0 3-1,2 2-1,2 2 1,-1 4-1,4-2 2,-2-1-1,0 0-1,-1 1 0,-2 0 0,0-3 0,-6-3-1,2-2 0,-9-6-5,9 9-13,-12-10-13,2-12-1,0 0 1,0 0-1</inkml:trace>
  <inkml:trace contextRef="#ctx0" brushRef="#br0" timeOffset="176548.097">24442 14967 32,'0'0'29,"0"0"0,11 14 0,-11-3-13,0-11-9,0 0-1,0 16-1,4-4-1,-4 0 0,4 6 0,-6-3 0,7 8 0,-7 1-1,4 14 1,-7-2-2,4 12 1,-5-2-1,2 2 0,-3 0-1,1 0 0,-1-5-1,2-4-1,0-9 1,1-3-2,2-9 2,1-6-1,1-12 1,-3 16 0,3-16 0,0 0 2,0-16-2,3 3 3,-3 0-3,3-1 2,1-7-2,1 2 1,3-2 0,2 1-1,4 0 0,1 0 1,5-5-1,3 2 1,5 1-2,3-4 2,3 0-2,2 1 1,4-3 0,0 3-1,1 0 1,0 1 0,-4 2 0,-1 5 0,-6-3 0,-5 5-1,-5 4 1,-4-1-1,-5 7-1,-11 5-1,0 0 0,5-14-2,-5 14-2,-16 4-6,16-4-15,-19 16-5,-2-13 0,-1 7 2</inkml:trace>
  <inkml:trace contextRef="#ctx0" brushRef="#br0" timeOffset="176892.117">24552 15349 58,'16'7'28,"-16"-7"1,28-3 1,-7 5-24,1-3-3,8 11 0,0-4 1,6 12 1,-3 1 0,9 7-1,-8-2 0,2 8-3,-3-4 1,-1 2-2,-7-6 1,-2-1-2,-5-8 1,-4-4-2,-4-2 1,-10-9-2,10 13-1,-10-13-16,-14-7-14,14 7 1,-25-9 1,9 0-2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51:36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547 0 12584 0 0,'0'0'457'0'0,"0"0"-237"0"0,0 0 119 0 0,0 0 79 0 0,0 0 20 0 0,-5 4-74 0 0,-73 20 222 0 0,54-17 369 0 0,2-1-368 0 0,1 0-1 0 0,0 2 1 0 0,0 0 0 0 0,0 2-1 0 0,-18 11-586 0 0,-105 75 721 0 0,69-26-777 0 0,36-12 410 0 0,9 20 156 0 0,30-74-517 0 0,-3 7 148 0 0,2 0 0 0 0,-1 0 1 0 0,1 1-1 0 0,1-1 0 0 0,0 0 0 0 0,1 0 1 0 0,0 0-1 0 0,1 0 0 0 0,2 8-141 0 0,-2-12 41 0 0,1 0 0 0 0,-1 0 0 0 0,2 0 1 0 0,-1 0-1 0 0,1-1 0 0 0,0 0 0 0 0,0 0 0 0 0,0 0 0 0 0,1 0 0 0 0,0-1 0 0 0,1 1 0 0 0,-1-1 0 0 0,1-1 0 0 0,0 1 0 0 0,0-1 0 0 0,0 0 0 0 0,0 0 0 0 0,1-1 0 0 0,0 0 0 0 0,0 0 0 0 0,0 0 1 0 0,0-1-1 0 0,0 0 0 0 0,4 0-41 0 0,16 0 118 0 0,0-1-1 0 0,0-1 1 0 0,-1-1 0 0 0,1-2 0 0 0,0 0 0 0 0,-1-2 0 0 0,0-1 0 0 0,0-1 0 0 0,0-2-1 0 0,-1 0 1 0 0,2-3-118 0 0,0 3 22 0 0,13-7-7 0 0,-17 8 26 0 0,-21 8-207 0 0,-2 0-61 0 0,0 0-12 0 0,-9 11-690 0 0,-12 13-1366 0 0,13-16 559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51:34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23 229 9320 0 0,'0'0'201'0'0,"-5"4"38"0"0,-3 0-239 0 0,0-1-27 0 0,7-3-118 0 0,4 4 4085 0 0,64-20-1535 0 0,180-45-1451 0 0,-99 18-1031 0 0,-131 36-601 0 0,-16 7 390 0 0,-1 0-28 0 0,0 0-4 0 0,0 0-44 0 0,0 0-186 0 0,0 0-83 0 0,0 0-20 0 0</inkml:trace>
  <inkml:trace contextRef="#ctx0" brushRef="#br0" timeOffset="511.635">231 1 13680 0 0,'61'8'1337'0'0,"27"11"-474"0"0,30 7-863 0 0,-38-6 987 0 0,-48-4 73 0 0,-28-14-1177 0 0,-3 11-286 0 0,-93 72 250 0 0,-12 23 850 0 0,65-61-417 0 0,30-32-200 0 0,5 0-30 0 0,22-22-417 0 0,-11 0 50 0 0,2 2-17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51:32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1 344 3040 0 0,'0'0'64'0'0,"0"0"8"0"0,0 0-72 0 0,0 0 0 0 0,0 0 0 0 0</inkml:trace>
  <inkml:trace contextRef="#ctx0" brushRef="#br0" timeOffset="694.753">139 306 6296 0 0,'10'23'1582'0'0,"-3"-5"1468"0"0,-6-17-2634 0 0,-1-1-34 0 0,0 0-140 0 0,11-16 3512 0 0,8-13-3172 0 0,20-34-47 0 0,10-7-343 0 0,-27 43-96 0 0,-16 23 2 0 0,27 3 868 0 0,-28 4-865 0 0,0 1-1 0 0,0 0 1 0 0,-1 0-1 0 0,1 0 0 0 0,-1 1 1 0 0,0 0-1 0 0,0-1 0 0 0,-1 1 1 0 0,1 1-1 0 0,-1-1 1 0 0,0 0-1 0 0,-1 1 0 0 0,1 0 1 0 0,-1-1-1 0 0,1 4-100 0 0,3 4 270 0 0,19 50 874 0 0,-25-63-1137 0 0,1 3 17 0 0,0 0-1 0 0,0 0 0 0 0,1 0 1 0 0,-1 0-1 0 0,1 0 1 0 0,-1-1-1 0 0,1 1 1 0 0,0 0-1 0 0,0-1 0 0 0,0 0 1 0 0,0 1-1 0 0,0-1 1 0 0,1 0-1 0 0,-1 0 0 0 0,1 0 1 0 0,-1 0-1 0 0,1-1 1 0 0,0 1-1 0 0,0-1 1 0 0,-1 1-1 0 0,1-1 0 0 0,0 0 1 0 0,0 0-1 0 0,0-1 1 0 0,1 1-1 0 0,-1 0 0 0 0,0-1 1 0 0,0 0-1 0 0,0 0 1 0 0,3 0-24 0 0,10-8 72 0 0,1-1 1 0 0,-1-1-1 0 0,0 0 1 0 0,-1-1 0 0 0,0-1-1 0 0,11-12-72 0 0,-14 14 3 0 0,5-6-45 0 0,-1-1 0 0 0,0 0 0 0 0,-2-1 0 0 0,0-1 0 0 0,-1 0 0 0 0,0-1 0 0 0,2-8 42 0 0,-13 26-82 0 0,-1 0 0 0 0,0 0 0 0 0,1 0 1 0 0,-1 0-1 0 0,0 0 0 0 0,0-1 0 0 0,0 1 0 0 0,0 0 1 0 0,0-1-1 0 0,-1 1 0 0 0,1-1 0 0 0,-1 1 1 0 0,0-1-1 0 0,0 1 0 0 0,1-1 0 0 0,-2 1 0 0 0,1-1 1 0 0,0 1-1 0 0,0-1 0 0 0,-1 1 0 0 0,1-1 1 0 0,-1 1-1 0 0,0 0 0 0 0,0-1 0 0 0,0 1 1 0 0,0 0-1 0 0,0-1 0 0 0,-1 1 0 0 0,1 0 0 0 0,0 0 1 0 0,-1 0-1 0 0,0 0 0 0 0,1 0 0 0 0,-1 1 1 0 0,0-1-1 0 0,0 0 0 0 0,0 1 0 0 0,0 0 0 0 0,-2-1 82 0 0,-22-7-3990 0 0,17 5 2109 0 0</inkml:trace>
  <inkml:trace contextRef="#ctx0" brushRef="#br0" timeOffset="1467.537">118 556 9696 0 0,'0'0'353'0'0,"0"0"-156"0"0,0 0 210 0 0,0 0 117 0 0,14 0 1747 0 0,15-14-1823 0 0,6-11 696 0 0,18-20 963 0 0,33 9-1784 0 0,-25 33 118 0 0,-59 3-400 0 0,0 1-1 0 0,1 0 0 0 0,-1 0 1 0 0,0 0-1 0 0,0 0 0 0 0,0 0 0 0 0,0 0 1 0 0,0 0-1 0 0,0 0 0 0 0,-1 1 1 0 0,1-1-1 0 0,0 1 0 0 0,-1-1 0 0 0,1 1 1 0 0,-1 0-1 0 0,1 0 0 0 0,-1 0 0 0 0,0 0 1 0 0,0 0-1 0 0,0 0 0 0 0,0 0 1 0 0,0 0-1 0 0,0 0 0 0 0,-1 0 0 0 0,1 0 1 0 0,-1 0-1 0 0,1 1 0 0 0,-1-1 1 0 0,0 0-1 0 0,0 1 0 0 0,0-1 0 0 0,0 0 1 0 0,0 1-41 0 0,3 21 557 0 0,-2-22-524 0 0,-1 1-1 0 0,1 0 0 0 0,0 0 1 0 0,0 0-1 0 0,0-1 1 0 0,1 1-1 0 0,-1-1 1 0 0,1 1-1 0 0,-1-1 1 0 0,1 1-1 0 0,0-1 0 0 0,0 0 1 0 0,0 0-1 0 0,0 0 1 0 0,0 0-1 0 0,1 0 1 0 0,-1-1-1 0 0,0 1 1 0 0,1 0-1 0 0,-1-1 0 0 0,1 0 1 0 0,0 0-1 0 0,-1 0 1 0 0,1 0-1 0 0,0 0 1 0 0,0 0-1 0 0,0-1 1 0 0,0 1-1 0 0,-1-1 0 0 0,1 0 1 0 0,0 0-1 0 0,0 0 1 0 0,0 0-1 0 0,0 0 1 0 0,0-1-1 0 0,0 1 1 0 0,-1-1-1 0 0,1 0 0 0 0,2-1-32 0 0,109-33 971 0 0,-105 33-981 0 0,0 0 0 0 0,0-1 0 0 0,0 0 0 0 0,-1 0-1 0 0,1-1 1 0 0,-1 0 0 0 0,0-1 0 0 0,0 0 0 0 0,-1 0 0 0 0,0-1 0 0 0,1 0 0 0 0,-2 0 0 0 0,1 0 0 0 0,-1-1-1 0 0,0 0 1 0 0,0 0 0 0 0,-1-1 0 0 0,0 1 0 0 0,1-4 10 0 0,17-47-2549 0 0,-18 42 703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27:00.275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4853 15141 24,'0'0'27,"0"0"1,-11 0-1,11 0-15,0 0-2,0 0-4,0 0-3,0 0-1,0 0-2,0 0 0,0 0-2,0 0 0,0 0-8,0 0-17,0 0-1,2-13 0,-2 13-1</inkml:trace>
  <inkml:trace contextRef="#ctx0" brushRef="#br0" timeOffset="13362.764">19882 6174 1,'0'0'21,"-16"3"3,16-3-1,-11 8-9,11-8-4,-14-2 0,14 2-3,-14-3 2,14 3-3,0 0 1,-9-11-2,9 11-1,0 0-1,11 0 0,-11 0-2,19-3-1,-7 2 1,4 2 0,-1 4-1,2-1 0,0 2 1,0 1-1,-1 5 1,1 3-1,-1 5 0,-1 1 0,0 0 1,-5 4-2,4 1 0,-7 3 0,3-1 0,-4 0 1,-1 1-1,-3-4 0,-1 2 0,-2-4 1,-3-1 0,0-4 0,-5-2 0,-1-3 0,-3-2 1,-2-2-1,-3-3 0,-2-3 1,-2-3-1,0-2 0,-2-2 0,1 0 0,-2-6 0,1-1 0,2 1 0,1-1 0,3-1 0,2 1 0,4-2 0,2 2 0,8-1 0,2 12 0,6-23 0,5 13 0,5-2 0,2 2 0,5 2 0,4-1 0,1 2 0,4 2-1,2 1 0,-1 1-1,5 9-5,-8-9-12,2 3-11,3 6 0,-8-9 0</inkml:trace>
  <inkml:trace contextRef="#ctx0" brushRef="#br0" timeOffset="14363.821">20486 6687 27,'11'27'26,"-13"-10"0,7 12 0,-5-1-23,-4-3 0,2 4 1,-3-1-1,1 1 1,-2-2 0,2-5-2,1 0 1,-1-3-3,3 1-4,-5-8-8,6-12-16,2 12 0,-2-12-1,0 0 1</inkml:trace>
  <inkml:trace contextRef="#ctx0" brushRef="#br0" timeOffset="15347.876">20878 5885 8,'0'0'21,"0"0"1,0 0-8,0 0-4,0 0 0,0 0 0,0 0-2,0 0 0,0 0-1,0 0-2,1 14-1,-1-14-1,0 0 0,0 0-1,3 17 1,-3-17 0,1 12 0,-1-12-1,3 19 0,-3-5 0,3 4-1,0 4 0,3 5-1,-3 7 1,6 4-1,-3 4 1,0 7-1,0-3 0,-2 0 0,0 0 0,-2-4 0,-2-1-1,-1-10 1,0-4 0,-1-10 0,1-1 0,1-6 0,0-10-1,1 14 1,-1-14 0,0 0 0,10-11-1,-10 11 1,14-15 0,-3 2-1,3-6 1,2-2-1,4 0 1,2 2-1,0-2 1,2 1 0,0 4-1,0 4 1,-2 3-1,-2 3 2,0 5-2,-1 3 1,-2 3 0,2 4 0,-1 3 0,-2 4 0,0 1 0,-3 1 0,1 2 0,-3 0 0,-3 2 0,-2 0 0,-5-2 1,1 1 0,-8-5 0,1 4 1,-9-3 0,2 4 1,-9-7 0,2 3 0,-9-6 1,1 4-1,-6-3-1,-1 1 1,-5-8-2,0 3 0,0-5 0,-1 0 0,4-1-2,2-3-2,8 3-7,0-5-24,7-12 1,5-1-1,3-9 0</inkml:trace>
  <inkml:trace contextRef="#ctx0" brushRef="#br0" timeOffset="31354.793">14351 7584 25,'0'0'13,"0"0"0,0 0-1,0 0-1,0 0-2,-11-1-3,-2 1-3,1 2 0,-5 2-2,-1 2 1,-5 1 0,-1 4 1,-4-2 0,0 3 0,-3 2 0,0 2 0,-1 1 0,2 1-1,-1-1 0,4 3 0,3-3-1,3 1-1,4-5 0,6 2-1,11-15 1,-10 21-1,10-21 0,9 13 0,2-6 0,4-1 0,4 0 0,2 0 1,3 2-1,2 0 0,1 3 0,0 0-1,-1 4 0,0-2 0,0 6 0,-4-3 0,2 5 0,-4-3 0,0 0 1,-4 2 1,-1-1-1,-4-1 1,-3-1 1,-1 1 0,-9-5 0,-1 0 1,-10 2 0,0-1 1,-8-4 0,-1 2-1,-8-2 0,-1 1 0,-5-1 0,-1 0-2,0-4 1,1 0 0,2-2-1,3-3 0,4 0-1,5-4-2,10 2-2,1-9-3,11 10-13,12-11-7,-3-4 0,10 8 1</inkml:trace>
  <inkml:trace contextRef="#ctx0" brushRef="#br0" timeOffset="32473.857">14456 7917 1,'12'2'0,"-15"-13"11,14 11 2,-11 0-10,0 0 1,0 0 2,11-11 2,-11 11 1,0 0 2,0 0-1,0 0-1,0 0 0,8-14-2,-8 14-3,0 0-2,0 0 0,0 0-2,0 0 0,0 0 0,0 0 0,0 0 1,0 0-1,0 0 0,8 12 1,-8-12-1,0 0 0,4 14 1,-4-14-1,1 19 0,0-7 1,0 1-1,-1 3 1,0 3 0,0 2-1,-2 0 1,2 0 0,-1-1-1,1-2 1,1-3-1,-1-2 0,0-13 0,5 13 0,-5-13 1,12-5-1,-12 5 0,17-17 1,-6 7-1,0-5 0,1-3 1,1 0-1,-2 2 0,1 0 1,0 1-1,0 3 0,0-2 0,2 4 0,-1 3 1,1 3-1,2 0 0,-3 2 0,2 2 1,-2 0 0,-1 5-1,-1 1 1,-11-6 0,19 18 0,-15-7 1,3 2 0,-6 1-1,1 3 1,-2-4-1,1 0 0,-1-13 0,3 17 0,-3-17-1,11 5 1,-11-5 0,22-15-1,-8 1 1,2 2 0,0-5-1,0 4 0,-1-1 1,-4 3-1,-11 11 0,17-12 0,-17 12 0,11 6 0,-11-6 0,10 20 0,-6-6-1,1 3 2,0 4-2,-1 1 2,-2-2-1,1 2 0,0 1-2,-3-6-3,8 6-9,-6-4-17,-2-19 1,10 12-1,-10-12 1</inkml:trace>
  <inkml:trace contextRef="#ctx0" brushRef="#br0" timeOffset="33203.898">15292 8218 4,'-13'-4'16,"13"4"-1,0 0-9,-12 0-7,12 0 3,-7-13 3,7 13 2,-10-27 4,9 14 2,-8-8 0,7 5 0,-5-7-4,8 7-2,-2-7-3,7 8-1,1-4-3,5 4 1,4-1-1,2 4-1,6-1 2,-1 5-2,1 1 1,1 4 0,0 3 0,-3 4-2,0 3 2,-3 2 0,-2 5-1,-5 1 1,-2 5 0,-6-3 1,-4 2 0,-1 3 0,-10-4 1,1 2 0,-9-5 1,1 1-1,-10-7 1,3 2-1,-7-1-1,4-1 0,-2-5 0,3-1-2,4-2-2,0-5-4,23 4-13,-17-6-10,10-11-1,9 2 1</inkml:trace>
  <inkml:trace contextRef="#ctx0" brushRef="#br0" timeOffset="34331.962">15644 7579 2,'0'0'19,"-2"-18"2,2 18-2,0 0-17,13-10-1,-13 10-1,0 0 0,13-1 3,-13 1 1,0 0 1,0 0 0,14 18 1,-14-18-1,8 23 0,-5-8-2,5 7 0,-2 3-2,1 6 0,0 3 0,1 4-2,-2 4 2,0 1-1,-3 6 0,1-2 0,-3 2-1,-2-4 1,0-2 0,-3-7 0,1-4 0,0-5 1,-1-7-1,1-8 0,3-12 0,0 0 0,0 0 0,0 0 0,-6-22 1,6 4-1,0-5 1,1 0-1,-1-7 1,2 2 0,0-6 1,1 5-2,2-5 2,2 5 0,3-5-2,2 3 2,7-2-1,0 3 0,4-1 0,4 6 1,-1-2-1,2 4-1,-2 4 1,-1 4-1,-5 0 0,-1 4 0,-3 4-1,-16 7-1,22-12-4,-22 12-4,0 0-9,0 0-9,0 0 0,-17 12 0</inkml:trace>
  <inkml:trace contextRef="#ctx0" brushRef="#br0" timeOffset="34632.98">15821 7903 20,'11'4'27,"13"15"0,-11-10-1,10 4-14,-2 3-11,-4 7 0,3-1-1,-5 1 0,1 0 2,-4-1-1,1-1 1,-2-1 0,1 0-1,-2-6-1,1-2-1,3 2-5,-14-14-9,19 1-12,-6 5-1,-13-6-1,16-10 14</inkml:trace>
  <inkml:trace contextRef="#ctx0" brushRef="#br0" timeOffset="35172.011">16136 8017 36,'22'11'26,"-22"-11"-3,31 2 0,-19-2-24,12-2-5,-3-6 1,6 1 3,-3-3 0,1-4 4,-1 5 2,-5-8 1,-1 3 0,-7-1 0,2 4-2,-9-3 0,-4 14-2,-1-20-1,1 20 0,-21-10-1,3 10 1,-2 2-1,-3 6 1,-2 0-1,0 1 1,0 4 0,2-1 0,3 3 1,4-3-1,-1 0 1,4-1 0,5 4 0,2 0 0,1 1 0,5 0 1,1 1-1,4 1 0,2 4 0,7 0 0,0-2-1,5 0 1,4 0-3,2-4-1,7 2-3,-1-11-4,7 0-8,-2-5-10,-3-16 0,7 5 0</inkml:trace>
  <inkml:trace contextRef="#ctx0" brushRef="#br0" timeOffset="35659.039">16769 7896 31,'-22'-5'27,"22"5"2,-27 6-1,11-6-20,-1 6-6,-2 0 0,2 3-2,-1-2 1,5 0-1,-1 1 1,14-8 0,-17 16 0,17-16 0,-2 14 0,2-14-1,14 17 0,-1-10 1,2 2-1,4-1 0,1 1-1,2-1 1,3 3 0,-1 0 0,-1 4-1,-1-1 1,0 5 0,-5-2 0,-1 0 0,-5 1 1,-6-1 0,-4 2 1,-5-6 0,-5 1 0,-7-4 0,-2 4 0,-7-3-1,0-1 1,-5-4-2,0-1 1,1-2-2,-1 1 1,5-4-3,-1-10-4,13 7-10,13 3-14,-19-27 1,23 11-1,1-9 4</inkml:trace>
  <inkml:trace contextRef="#ctx0" brushRef="#br0" timeOffset="36284.075">17434 7551 16,'0'0'2,"0"0"3,0 0 5,0 0 4,0 0 4,0 0 1,-11-2-2,11 2-4,-11 7-6,11-7-3,-14 15-1,7-3 0,-8 1-1,4 7 0,-6 3 0,3 2-2,-2 4 2,-1 5-3,0 4 2,-2 2-1,0 6 0,-1 1-1,2 2 1,-2 3 0,5 0-1,1 1 2,6-2-2,3-4 2,7-6-1,5-3 0,7-7 0,4-1 0,5-9 0,3-4 0,1-3 0,2-6 0,2-1 0,-1 0 0,-1-3 0,-2-2 0,-3-2 1,-4 0 0,-4-2-1,-4 4 0,-12-2 0,0 0-1,11-2-3,-11 2-4,0 0-18,-11-3-5,0-3 2,11 6-1</inkml:trace>
  <inkml:trace contextRef="#ctx0" brushRef="#br0" timeOffset="44015.517">17641 7822 3,'14'-9'12,"10"8"0,-4-5-1,5 3-2,1-2 0,0 1-3,0 3-1,0 1-1,1 0 0,-3 0-2,1 2 0,-5 2-2,1 3 0,-4 2 0,2 2 0,-5-2 0,1 5 0,-3 0 0,-1 2 0,-2 1 0,-2-1 1,-1 2-1,-2-2 0,-3 3 1,-2-2-1,-2 1 0,-3-1 0,-1 2 0,-5-4 0,-3 2 1,-2-1 0,-4-4 0,-1 2 1,-2-2-1,-3-1 0,-1-3 0,0 0-1,1-4 0,0-1-1,0-1 1,3-3-1,1-1 1,2-3 0,3-1 0,2-4 0,2 0-1,4-2 1,3-2-2,3 1 1,4 0 0,2 0 0,4 1 0,0-1 0,5 2 0,0 4 1,4-1 0,0 0 0,5 0 0,1 2 0,2-1 0,0 2 1,3 0-1,-1 0 0,2 3 1,0 2-1,-1 0 0,-2 3 1,-2 2 0,1 1-1,-4 1 2,0 4 0,-4 0 0,1 1 1,-5 1 1,1-1-1,-4-1 1,3 3 1,-5-3-2,4 1 0,-10-12 0,15 20-1,-15-20-1,16 19 1,-16-19-1,18 13 0,-18-13-1,16 11 1,-16-11 0,11 8 0,-11-8 0,0 0 0,0 0-1,11 4 0,-11-4 0,0 0-1,0 0-3,0 0-8,0 0-15,0 0-2,-6-18 1,6 18 2</inkml:trace>
  <inkml:trace contextRef="#ctx0" brushRef="#br0" timeOffset="46426.655">18176 7562 13,'0'0'15,"0"0"-3,0 0-2,0 0-2,0 0-2,0 0 1,0 0-1,0 0 1,0 0-2,0 0 1,0 0-2,0 0 0,0 0 0,0 0-1,0 0 0,0 0-1,0 0 0,0 0 1,11 5-2,-11-5 2,16 11 0,-2-4-1,-1 2 0,5 3 0,-2-1-1,4 5 0,0 1 0,2 4-2,0 3 2,0 2-1,0 3 0,-1 2-1,-1 1 2,0 5-2,-2-1 2,-3 2-1,-2 6 0,-4-2 0,-2 2 0,-3 0 0,-4 3 0,-4-2 0,-3-4 0,-2-2 0,-3-8 0,1 1 1,-5-7-1,2 0 2,-3-7-1,1-3 0,-1-5 0,2 3 0,0-6-1,2 0 1,13-7-2,-18 6 0,18-6-1,0 0-2,0 0-10,0 0-17,0 0 2,14-1-2,-9-14 2</inkml:trace>
  <inkml:trace contextRef="#ctx0" brushRef="#br0" timeOffset="51842.965">18858 8088 1,'0'0'8,"0"0"10,0 0-8,0 0-3,0 0 2,0 0 0,0 0 1,0 0-1,0 0 0,0 0-1,15 1-2,-15-1-3,11-2 0,-11 2-2,19 0 0,-5-3 0,3 1 0,1-1-1,2 1 1,2-1-1,0 1 0,1 1-1,-1-3 0,-1 3 0,-4-1-3,0 2-2,-5-5-5,-12 5-10,18-4-4,-24-7-1,6 11 8</inkml:trace>
  <inkml:trace contextRef="#ctx0" brushRef="#br0" timeOffset="52161.983">18703 7909 24,'0'0'25,"12"-6"-1,7 8 0,0-5-22,2 2-1,6 0-1,0-1 1,3 2 1,1-2 0,2 1 0,-3-2 1,3 2-1,-6-2-1,1 1 0,-4 0-2,-2-2-4,-2 4-6,-5 1-12,-15-1-3,17-2 0,-17 2 5</inkml:trace>
  <inkml:trace contextRef="#ctx0" brushRef="#br0" timeOffset="52819.02">19634 7676 1,'0'0'11,"0"0"8,0 0 1,4 19-13,2-6-3,-1 3 1,4 6-1,-2 1 0,2 8 0,-2-2 1,1 8-1,-3 0-1,0 7 0,-2 0-1,0-1 1,-3-1-1,1-6-1,-1-2 1,2-5-1,-2-5-2,1-4 1,4-7-2,-5-13-4,0 0-11,19 10-8,-20-23 0,1 13-1</inkml:trace>
  <inkml:trace contextRef="#ctx0" brushRef="#br0" timeOffset="56167.212">19357 7633 12,'0'0'7,"0"0"2,0 0-1,0 0 1,0 0 0,-11-6-1,11 6-1,0 0 0,0 0-3,0 0 0,0 0-1,0 0 0,-11 0-2,11 0 1,0 0 0,0 0 0,0 0 0,0 0 0,0 0 0,0 0 1,0 0 0,0 0 0,0 0 1,0 0-1,16 3-1,-5 2 1,1-5 0,6 1-1,0-1 0,4 1-1,1-1 1,4 0-1,0-1 0,3 0 0,0-3 1,1 4-1,2-1 0,0 1-1,0-1 1,1 0-1,-2 0 1,2 1-1,-2 0 1,0 1-1,-5-4 1,1 2 0,-4-1 0,-3 0 0,-3 1-1,-3 1 1,-4-2-1,-11 2 1,13-1-1,-13 1 0,0 0 1,0 0-1,0 0 1,0 0-1,0 0 0,0 0 1,0 0-1,0 0-1,0 0 0,0 0 0,0 0 0,0 0 0,0 0-1,0 0 0,11 4-1,-11-4-4,0 0-11,0 0-12,0 0 2,0 0-3</inkml:trace>
  <inkml:trace contextRef="#ctx0" brushRef="#br0" timeOffset="58587.351">14194 8798 34,'0'0'12,"0"0"0,0 0 0,0 0-3,-16 13-3,4-12-1,12-1-1,-25 13-1,10-7-1,-3 5 1,-2 4-1,-3-1-1,0 4 1,-3-2 0,0 2-1,0 3 0,-1 4 1,0-3-1,0 2 0,0 2 0,4 4 0,-3 2 0,4 5 0,0-2 0,4 2 1,1-1-1,5-3 1,2-1 0,5 0-2,5-4 2,6-1-1,7-6 0,5-2-1,4-2 1,8 0 0,5-5 0,4-2 0,3-3 1,5-1-1,-2 0 0,2-1 0,-1-5 1,-1 0-1,-5 0 0,-2-2 0,-5-2 1,-3-1-1,-6-3 1,-3 3 0,-7 0-1,-1 1 0,-13 4 1,11-6-1,-11 6-1,0 0-1,0 0-2,0 0-5,0 0-19,-5-11-4,5 11-1,-11-13 0</inkml:trace>
  <inkml:trace contextRef="#ctx0" brushRef="#br0" timeOffset="59435.399">14446 9141 9,'-17'-14'22,"17"14"0,0 0-2,2-11-19,-2 11-2,16 1 0,-5 0 1,2-1 2,2 4 1,1-4 2,1 2 0,0-3 0,3 2-1,-3-2 0,1 5-2,-1-2 0,0 3-1,-1 1 0,-3 4-1,0 0 0,-2 3 1,0 2-1,-3 0 0,0 2 0,-4 2 0,-1 0 1,-1 2 0,-3 0 0,-1 1-1,-3-1 1,-3 0-1,0-1 2,-3 0 0,-3-7-1,0 2 0,-4-6 0,0 0 0,-2-3 1,1-3-1,0-3 0,1-1 0,-2-2 0,4-2-1,1-4 1,3-2 0,3-2-1,1-2 1,3 0-2,4-5 0,4 3 0,3-1 0,3 2 1,2 0-1,6 3 0,2 0 0,3 4 0,2-2 0,5 6 1,-2-1-1,3 4-1,-2 0 1,0 3-2,-6 0-2,3 6-4,-10 2-13,-15-9-5,21 14 0,-21-14 6</inkml:trace>
  <inkml:trace contextRef="#ctx0" brushRef="#br0" timeOffset="60187.442">14886 9114 8,'16'-2'20,"-16"2"0,0 0-10,0 0-7,0 0 1,5 15 1,-5-15 1,0 20 1,0-20-1,-1 27 2,-4-13-2,6 5-1,-4-1-1,4 3-1,-4-1 1,5 2-1,-5-1 0,4-2-1,-1-4 0,2-1 0,-2-14 1,3 14-1,-3-14-2,15-10 1,-5-3-2,3-5 1,1-2 0,3-3 0,-2-2-1,3 2 2,-5 2-1,-1 3 1,-2 3-1,-10 15 1,18-14 0,-18 14-1,17 1 1,-17-1-1,16 8 0,-16-8 0,19 18 0,-19-18 1,18 20 0,-10-8 0,-8-12-1,16 23 2,-11-11-1,1 5 1,-2-2 0,0 5-1,-3-3 1,0 3-2,-1-3 1,0-1-2,1-2 0,-1-14-5,5 20-4,-5-20-14,0 0-7,12-13 0,-4-4 0</inkml:trace>
  <inkml:trace contextRef="#ctx0" brushRef="#br0" timeOffset="60718.472">15544 9109 8,'0'0'21,"0"0"1,0 0-3,0 0-15,-11 8-6,11-8 2,0 0 2,0 0 1,-3 11 3,3-11 0,0 0 2,-13 12 0,-1-9-1,14-3-1,-26 8-2,13-2-1,-6-2-1,2 3 1,-3 0-2,0 4 1,1 0-1,0 0 0,2 3 0,4 3 0,2 1-1,3-1 1,4 0-1,4-3 2,4 2-1,6 1 0,4-2 1,1-1-1,4-3 2,4 1-3,0-1 2,4 1-1,-1-2-1,-1 0 0,2-4 0,-4-3-2,5 4-4,-9-11-4,6 5-10,-6-3-10,-5-9-1,5-1 0</inkml:trace>
  <inkml:trace contextRef="#ctx0" brushRef="#br0" timeOffset="61334.508">15730 9275 35,'0'0'25,"0"0"-1,18 10-1,-18-10-25,25 2-1,-12-3 0,4-3 1,0 1 0,0-5 3,0 0 0,-1-3 1,2-2-1,-4-1 0,1 0 0,-4-1 0,0-1-1,-5 2 1,0 0 0,-4 3 0,-2 11 0,-5-18 0,5 18 0,-17-8-1,5 9 1,-1 1 1,-5 6-1,0-3-1,-1 4 2,-3 1-1,3 2 1,-1-1 0,3 2 0,-3-2 0,4 1 1,1-1-1,5 3 0,-1-2 0,6 2 0,0-1 0,5 2 0,2-1 1,4 1-1,3 1 0,5 4 0,1-5 0,3 2-2,3-2 2,1-2-2,3-1 0,-1-2-1,0-4-1,1-7 0,0 3-6,-5-10-2,6 2-11,-4-1-9,-7-10-1,5 2 1</inkml:trace>
  <inkml:trace contextRef="#ctx0" brushRef="#br0" timeOffset="61882.539">16153 9174 28,'0'0'25,"-2"11"-2,2-11 1,0 0-24,-4 18-2,8-6 1,-2 3 2,2 1 1,0 2 2,-3-1 1,5 6-1,-5-3 1,7 4-1,-5-1-2,5 0 0,-2-4-1,0 0-1,-1-4 1,0-4 0,-5-11 0,4 16 1,-4-16 1,0 0-2,0 0 1,0 0 0,-13-12 0,13 12 0,-15-22-1,7 5 1,-1-4-3,2 0 3,-2-3-2,6 3 1,0-4-1,4 4 0,4 0-1,5 1 1,6 3 1,4 2-2,6 1 1,6 0 0,6 4 0,3 0-1,3 2 0,0-3-3,8 6-3,-11-5-12,-1 1-11,4 4-1,-11-9 0</inkml:trace>
  <inkml:trace contextRef="#ctx0" brushRef="#br0" timeOffset="62866.594">17223 8780 1,'14'2'11,"-16"-15"9,13 13 3,-11 0-14,1-12-2,-1 12 1,0 0-1,-12 4 1,-3-5 0,4 9-1,-10-4-1,2 10-1,-7-5-1,2 7 0,-5 0-1,2 5-1,-6 2 0,2 6 0,-3 1 0,4 5-1,-5 4 0,5 4 1,-1 0-2,4 2 1,3 4 0,6 1 0,2-3 0,7 2-1,7-5 1,6-1 0,4-5 0,8-2-1,4-6 1,4-4-1,5-3 1,2-4-1,0-2 0,0-3 0,2-5 0,-4 1 0,-1-5-1,-3 0 1,-6-4 0,-3 0 0,-4-2-1,-12 1 0,15-2-3,-15 2-4,0 0-12,5-11-11,-5 11 0,-1-21 1</inkml:trace>
  <inkml:trace contextRef="#ctx0" brushRef="#br0" timeOffset="72158.127">17332 9124 1,'0'0'4,"0"0"11,9-12-9,-9 12-3,16-8 1,-16 8 2,21-10 1,-21 10 2,22-10 0,-11 6 1,4 1-1,-2-2-1,4 5-1,-4-5-3,5 5 0,-2-1-2,4 1-1,-3 0 0,1 4 0,-1-2 0,2 2 0,-2 0 0,-1 3 1,-2-2 0,1 4 0,-3-3-1,0 4 2,-1-1-2,-1 2 1,-10-11-1,17 20 0,-17-20 0,16 21 0,-16-21-1,10 22 1,-7-11 0,1 2 0,-1 2 0,-1 2 0,-1 2 0,2 2-1,-2-2 1,1 2 0,0-3-1,2 0 0,-1-5 1,1 2-2,-2-4 1,-2-11-1,8 14 1,-8-14-2,9 14 0,-9-14 1,6 11 0,-6-11 0,0 0 0,0 0 0,11 6 1,-11-6 1,0 0-1,0 0 0,0 0 1,0 0-1,0 0 1,0 0-2,0 0 1,0 0 0,0 0 0,0 0 1,-12-1-2,12 1 1,0 0 0,-11 2 1,11-2-1,0 0 1,-11 1-1,11-1 1,0 0 0,-11-1-1,11 1 0,0 0 0,-12 1 0,12-1 0,0 0 0,-12 0 0,12 0 0,0 0 0,0 0 0,-11 4 0,11-4 0,0 0 0,0 0 0,0 0 0,0 0 0,0 0 0,0 0 0,0 0 0,0 0 0,0 0 0,0 0 1,0 0-1,0 0 0,0 0 0,0 0 0,0 0 0,0 0 0,0 0 0,0 0 0,0 0 0,0 0-1,0 0 1,0 0 1,0 0-2,0 0 1,0 0 0,0 0 0,0 0 0,0 0 0,0 0-1,0 0-1,0 0-1,0 0-2,0 0-2,0 0-2,1-11-4,-1 11-9,0 0-5,6-11 0,-6 11 9</inkml:trace>
  <inkml:trace contextRef="#ctx0" brushRef="#br0" timeOffset="72722.159">17800 9401 11,'0'0'20,"0"0"-1,1 14 1,-1-14-20,0 0 0,0 0-1,0 0 2,0 0 3,0 0 0,0 0 1,0 0 0,10 13-1,-10-13-1,0 0-1,12 13 1,-12-13-2,15 11 1,-15-11 0,19 11 0,-5-5 1,-2-3-1,3 1-1,-3-1 1,2-2-1,0 2-1,0-3 1,-1-2-1,-2 1 0,-11 1-1,19-5 2,-19 5-1,14-5 0,-14 5 0,0 0 0,0 0 0,7-13 0,-7 13-1,0 0 0,0 0 0,-12-10 0,12 10 0,0 0 0,-14 4-1,14-4 2,0 0-1,-12 5 0,12-5-1,0 0 0,0 0-2,-11 10 0,11-10-3,0 0-10,0 0-8,-6 15 1,6-15 3</inkml:trace>
  <inkml:trace contextRef="#ctx0" brushRef="#br0" timeOffset="75247.303">17774 9402 22,'0'0'10,"0"0"-1,0 0 1,0 0-1,-14 9-3,14-9-2,-14 10-2,14-10-1,-23 14-1,7-4 0,-1-2 1,-5 1-1,1-1 1,-4 1 0,3-1 0,-3-2-1,3-1 1,0-2-1,2-1 0,0-2 0,1-1 0,0-1 0,2-3 0,1 1 0,2-1-1,1-1 1,1-1-2,12 7 1,-16-16 0,16 16-1,-8-18 1,7 6 0,3-2-1,2 0 1,2-1 0,4 1 0,2-2-1,1-1 1,6 2 0,-1 1 0,4 0 0,1 2 1,1 0 0,3 4 0,1 2 1,2 1-1,-2 1 1,2 6-1,-2 2 2,2 2 1,-4 0-1,0 0 0,-2 0 1,-4 2-1,0-1-2,-5-3-2,0 4-14,-15-8-5,21 3-2,-21-3 12</inkml:trace>
  <inkml:trace contextRef="#ctx0" brushRef="#br0" timeOffset="77103.409">17819 8760 4,'-13'1'20,"13"-1"0,0 0-8,0 0-6,4 13-1,-4-13 0,12 17 0,-2-4 1,7 5 0,0 2 0,10 4-1,-3 3-1,8 5-1,-2 2-2,3 8 0,-2-4-1,1 6 1,-2 0-1,-4 2 0,-3 0 1,-5 1-1,-2-3 1,-5-1 1,-4-3 0,-3 0 0,-6-6 2,-1 0-1,-8-9 1,3 1-1,-8-4 0,4 1 0,-6-11-1,5 0 0,-2-5-2,4 2 1,11-9-2,-14 7-1,14-7-1,0 0-4,0 0-5,0 0-17,0 0-1,19-17 1,-11-2 0</inkml:trace>
  <inkml:trace contextRef="#ctx0" brushRef="#br0" timeOffset="77419.428">18504 9417 37,'5'19'26,"-5"-19"-2,18 13 0,-1-12-26,5 1-2,-2-3 1,7 2 1,1-2 1,1 0 0,0-3 0,0-1-1,-5-2-2,-1 2-8,2 4-11,-16-14-2,10 10 1,-19-13 18</inkml:trace>
  <inkml:trace contextRef="#ctx0" brushRef="#br0" timeOffset="77668.44">18518 9251 36,'13'-6'28,"15"8"-3,-6-9 1,3 6-26,6-2-3,7 7-1,-4-4-4,4 5-7,-1 2-12,-13-10 2,10 10-2</inkml:trace>
  <inkml:trace contextRef="#ctx0" brushRef="#br0" timeOffset="78178.471">19417 8900 15,'10'11'24,"-10"-11"3,4 11 0,-4-11-19,2 18-3,4-1 1,-7-3 1,6 11 0,-8-3-1,8 10 1,-7 0-3,5 8-1,-6 0 0,0 5-1,-2-1 0,1 2 0,-2-4-1,-1 2-1,0-5 2,1-4-2,2-5-1,-1-10 0,7 2-3,-2-22-5,0 0-19,11 4-3,-9-23-1,4-2 0</inkml:trace>
  <inkml:trace contextRef="#ctx0" brushRef="#br0" timeOffset="78521.491">19271 8863 42,'0'0'29,"18"-7"-1,4 4 1,6-5-27,1 3-2,8-1 0,3 1 1,5 2 1,1-4 0,0 3-1,-2 3 0,0 1 0,-5-4 0,-4 0-1,-5 2 0,-7 0-1,-5 5-3,-18-3-5,16-7-20,-16 7-1,0 0 1,-13 0 0</inkml:trace>
  <inkml:trace contextRef="#ctx0" brushRef="#br0" timeOffset="78823.508">19363 9132 33,'35'11'25,"-8"-13"0,14 10-1,3-10-24,-1 4-1,-2-4 0,3 2 0,-5-1 0,-3 0 1,-8-3 0,-3 4-3,-8-2-7,-17 2-14,22-4-2,-30-7 0,8 11 13</inkml:trace>
  <inkml:trace contextRef="#ctx0" brushRef="#br0" timeOffset="82774.734">14078 10068 2,'0'0'18,"21"-4"0,-21 4-1,0 0-15,0 0 0,0 0 0,0 0 1,-11-2 2,-4 8 0,-5-2 1,-3 7 0,-7-2-2,1 7-1,-4-4 1,3 4-2,-3-1 0,7 4-1,-1-4 0,8 1 0,0-1-1,7-2 1,3-1 0,5 0-1,4-12 1,2 20 0,-2-20 0,15 14 1,-3-5-1,4 0 0,2 1-1,5 1 0,3 4 0,1-2-1,2 9 0,2 1 0,-2 2-1,-2 1 1,-2 4-1,-5-2 0,-2 3 1,-4-4 0,-5-5 0,-3 1 1,-4-4 1,-5-1 1,-4-7 0,-3 1 0,-7-5 1,-2 2-1,-8-2 1,0 3 0,-6-4 0,0 1-1,-2-2 0,2 1 0,0-2-1,7 0 0,0-2-1,7-4-1,7 4-4,-1-11-6,13 9-10,0 0-8,10-23 1,7 15-1</inkml:trace>
  <inkml:trace contextRef="#ctx0" brushRef="#br0" timeOffset="83554.779">14310 10409 1,'2'-15'0,"15"19"10,-17-4 1,0 0-4,15-9 2,-15 9 2,0 0 2,0 0 0,15-2 1,-15 2-2,0 0-2,0 0-2,0 0-3,0 0-2,0 0 0,0 0-2,0 0 0,6 11 0,-6-11 0,4 20-1,-2-5 0,1 1 1,0 0 0,0-1-1,1 0 1,-1-4 0,-3-11 0,12 11 0,-1-13 0,0-5 0,5-3-1,0-4 1,4-2 0,-1-2-1,-1 1 0,0 2 0,-4 4 0,0 4 0,-3 4 0,-11 3 1,18 7-1,-8 4 1,-2 3-1,2 1 1,1 2 0,-2-1-1,3-2 1,0-2 0,1-6-1,2-4 0,3-6 1,-1-6-1,3 1 1,-1-4-1,0 1 0,-3 0 1,-2 4-1,-14 8 1,20-9-1,-20 9-1,13 17 2,-7-3-1,0 3 0,1 4 0,0 4 0,1-1-1,1-2-1,4 1-4,-5-11-13,4-5-12,5-1-1,-2-14 0,4-3 2</inkml:trace>
  <inkml:trace contextRef="#ctx0" brushRef="#br0" timeOffset="84150.813">15206 10529 12,'10'-16'23,"-11"-14"0,15 13-1,-1-5-19,1-1-1,5 6-1,1 2 1,2 7 0,0 2 1,1 4 0,-1 4 0,0 5 0,-6 1 0,0 8 1,-6-1-1,1 3 2,-9-3-1,2 6 2,-13-6 1,3 8-1,-11-8 0,4 5-1,-12-8-1,6 5-1,-7-4-2,3 0 0,-1-5-2,2-2 0,3-4-2,1-10-2,18 8-4,-23-19-4,23 7-6,0-12-13,4-9 1,10-1 0,1-9 17</inkml:trace>
  <inkml:trace contextRef="#ctx0" brushRef="#br0" timeOffset="84646.841">15730 10019 39,'0'0'28,"11"9"-1,-11-9 1,0 0-25,-4 21-4,5-4 3,3 9-2,-4 1 2,5 8-1,-5 4 2,4 4-1,-7 2 0,4 4 1,-3-6-1,1-1 0,-2-8-1,3-5 1,-2-10-2,2-3 1,0-16-1,0 0 1,0 0-1,8-15 1,-3 1 0,1-4-1,3-8 2,2-3-2,4-6 1,0 0 0,5 1-1,2-3 0,4 0 0,0 1 0,2 2 0,3 2 1,-2 1-2,2 3 1,-2 1 0,-2 2 0,-1 6-1,-7-1-2,3 9-2,-13-2-6,4 13-6,-13 0-15,0 0 2,-16 18-2,-7-10 10</inkml:trace>
  <inkml:trace contextRef="#ctx0" brushRef="#br0" timeOffset="84891.855">15838 10253 20,'19'19'29,"-6"-10"-1,8 12 0,-6-7-13,0 3-11,7 6 0,-3-1-3,0 3 1,-3-1-2,-1 0-1,1 3-4,-7-11-8,4-5-15,2-3-1,-15-8-1,29-12 6</inkml:trace>
  <inkml:trace contextRef="#ctx0" brushRef="#br0" timeOffset="85322.88">16272 10440 21,'0'0'25,"25"10"0,-12-22-2,5-3-20,6-1-2,1-4 0,2-4-2,-3-3 1,0 3 1,-5-3 0,-3 10 1,-9-3 1,0 10-1,-7 10 1,-5-11-1,5 11 0,-22 3-1,5 3 1,-1 2-1,-3 5-1,-1 0 1,0 1 0,2 0 0,1 1 1,5 2 2,-2-1-1,8 2 1,1-4 1,8 6-2,1 0 1,10 7-1,0-3-2,9 4 0,2-1-2,2-5-3,8 6-6,-6-4-20,4-15-1,4-2 0,-7-17 1</inkml:trace>
  <inkml:trace contextRef="#ctx0" brushRef="#br0" timeOffset="85938.915">17036 10241 34,'-12'-2'25,"12"2"1,-21 8-1,5-3-24,0 2-1,-3-2 2,-1 6 0,-3-2 1,5 4 1,-4-1-1,6 3 0,-4-2-1,8 2-1,1-1-1,5 0 1,2-1 0,5 1-1,-1-14 1,15 21-1,-3-9 0,2 0 1,4 2-1,-1-3 0,1 4 0,-2-2 0,0 5 0,-5 0 0,-3-2 2,-5 1-1,-5-5 1,-3 7 0,-7-7-1,-1 5 1,-5-6-2,-1-2-1,-2-1-3,-4-5-3,8 5-9,0-4-14,-3-13 0,7 3 0,0-13 4</inkml:trace>
  <inkml:trace contextRef="#ctx0" brushRef="#br0" timeOffset="86514.947">17506 10091 7,'0'0'22,"0"0"3,0 0-10,0 0-4,0 0 0,0 0 0,-8 17 0,-6-11-1,3 12-2,-9-4-1,3 12-2,-8-2-1,1 9-1,-4-4 0,1 9 0,-2 2-1,4 2 0,-2 1-1,3-1 1,2 1-2,7-1 2,1 2-2,7 0 1,3-7 0,8 1 0,2-3-1,6 5 0,4-6 1,4 0-2,3-4 1,1-4-3,5-3 2,-2-5-5,8 3-3,-11-16-9,3-4-15,3-1 1,-4-9-1,3-1 2</inkml:trace>
  <inkml:trace contextRef="#ctx0" brushRef="#br0" timeOffset="87130.983">17680 10145 40,'13'20'26,"-13"-20"-1,7 19 1,-1-6-27,0 6-1,-1 1 1,0 8 2,0 3 0,-4 1 2,3 4 1,-6 0-1,2 3 1,-3 2-2,1 0 0,-2-7-1,0-2 1,-1-8-2,1-2 1,3-7-2,1-15-1,0 0-3,21-8-3,2-3 0,-3-13-1,11 7 3,0-8 2,4 2 2,-1-2 1,-3 8 3,-1 11 3,-8 3 1,2 11 0,-10 2-2,0 10-1,-8 3-1,0 10 1,-6-4 0,0 4 1,-9-7 0,3 3 1,-10-10 0,3 2-1,-7-10-1,1-2 1,-7-6-2,2-2 0,-5-5-3,1-2 1,3-1-3,-4-6-4,10 4-14,2 0-10,-1-8-1,8 3 0</inkml:trace>
  <inkml:trace contextRef="#ctx0" brushRef="#br0" timeOffset="87618.011">18142 10096 38,'17'15'25,"-17"-15"1,23 22-2,-10-6-25,4 2 0,2 5 2,-3 0-1,1 6 2,-3 1 0,3 3 0,-6 5 0,3 5 1,-7 5-2,-2 4 0,-4 1 0,-3-1 0,-4-2 0,-2-1 1,-4-1-2,-1-5 2,-3-6-1,-2-3-1,-4-4 0,0-3-1,0-2-2,-4-9-4,8 1-7,-3-4-14,0-14-1,21 1 1,-20-7 6</inkml:trace>
  <inkml:trace contextRef="#ctx0" brushRef="#br0" timeOffset="87907.028">18585 10698 62,'14'24'28,"-14"-24"1,30 8-3,-11-9-28,8 4-2,-3-7-1,8 4 2,-5-5-3,2 5-4,-5-1-14,-9-9-2,6 8-3,-14-13 3</inkml:trace>
  <inkml:trace contextRef="#ctx0" brushRef="#br0" timeOffset="88156.041">18645 10568 48,'15'-3'29,"13"4"0,-3-8-1,1 1-25,8 4-3,1-2 0,1-1-1,0 5-3,-4-6-4,2 4-13,0 2-8,-9-8 1,4 5-1</inkml:trace>
  <inkml:trace contextRef="#ctx0" brushRef="#br0" timeOffset="88491.061">19562 10217 50,'0'0'28,"7"27"0,-11-15-1,0 11-28,4 2-2,1 12 2,-2 3 1,0 10 0,-1 3 1,0 2-1,0 0 1,-1 1-1,3-5-1,2-2-1,-2-14-1,3-3-8,1-13-17,-4-19 1,0 0-1,2-29 1</inkml:trace>
  <inkml:trace contextRef="#ctx0" brushRef="#br0" timeOffset="88799.079">19208 10153 61,'11'12'32,"8"-6"1,-1-5-3,13-3-26,6 4-3,9-1 0,6-1 1,4 0 0,5 1 1,1-3-2,3 1 0,-3 1-4,-8-9-9,5 8-18,-12 0-4,-9-5 0,-7 0 0</inkml:trace>
  <inkml:trace contextRef="#ctx0" brushRef="#br0" timeOffset="91023.205">13984 11348 21,'0'0'24,"0"0"1,9 14-1,-9-14-22,0 0 0,0 0 2,-21 9 1,21-9 1,-23 8 0,13 2 0,-8-6 0,3 7-2,-5-4 0,2 5-2,-2-2 0,1 4-1,-1-4 0,1 5 0,-1-3 0,1 6 0,1-2 0,2 1 1,0 1-1,4 3 1,0 0-1,3 3 1,1-1 0,3 1 0,2-4 0,5 4 0,0-3 0,5 0-1,2-4 1,3-1-1,4-4 0,2-1-1,3 0 1,3-5-1,3-1 0,5-2 1,1-5-1,1 0 0,2-3 0,0 1 0,-2-3 1,-2 1-1,-3-2 0,-4 1 0,-6 3 1,-3 0-1,-4 2 0,-12 2-1,14-4 0,-14 4 0,0 0-1,0 0-1,0 0-5,0 0-12,0 0-13,0 0 0,0 0-1,0 0 2</inkml:trace>
  <inkml:trace contextRef="#ctx0" brushRef="#br0" timeOffset="96849.539">14346 11527 21,'0'0'14,"0"0"-2,0 0 1,0 0-1,0 0 0,9-14-2,-9 14-1,11-7-1,2 7-1,-13 0-2,18-9 0,-18 9-1,24-4 0,-10 0-1,3 2 0,-1-1-1,3 3-1,-2-1 0,3 2 1,-2 0-2,1 2 1,-1-2-1,-1 5 1,-2-1-1,-1 1 1,-2 4-1,-1-1 0,-3 2 0,-1 3 0,-6 1-1,0 2 1,-2 2 0,-2 0 1,-2-2-1,-5 3 0,0-4 0,-3 0-1,-1-2 2,-3-1-2,1-1 1,-2-3-1,-1-2 0,0-2 1,0 0 0,2-2-1,0-3 1,1-1-1,2-3 1,2 1 0,12 3-1,-17-12 0,17 12 1,-6-17-1,6 17 0,6-21 0,-6 21 0,17-22-1,-2 12 1,-1-2 1,7 5-1,-1-3 1,5 4-2,-2 0-1,8 5-4,-9-6-9,5-2-11,2 10-2,-9-9 0,3 8 7</inkml:trace>
  <inkml:trace contextRef="#ctx0" brushRef="#br0" timeOffset="97490.576">14840 11436 8,'0'0'21,"18"9"0,-18-9-1,0 0-19,13 11 1,-13-11 2,13 18 2,-11-7 0,6 9 1,-7-3 1,6 7 0,-7-6 0,6 10-1,-6-10-2,6 5 0,-4-9-1,3 0-1,-5-14 1,12 8-2,-12-8-1,19-12 0,-5-2-2,0-3 1,2-1-1,1 1 1,0-1 0,-2 4 1,0 1 0,-3 5-1,-1 3 1,0 5 0,0 2-1,0 2 1,-11-4-1,18 13 1,-18-13 0,17 21 0,-12-9 1,2 2 0,-4 0 0,1 3-1,-4-1 1,2 1-2,-2 0-1,0-5-3,5 3-6,-5-15-13,0 0-10,7 13 1,-7-13-2</inkml:trace>
  <inkml:trace contextRef="#ctx0" brushRef="#br0" timeOffset="97978.604">15614 11488 52,'0'0'29,"0"0"-4,-12 7 1,12-7-27,-17 4-3,17-4 1,-18 7 2,7-1 1,-3 1 2,-6-2 1,3 5 1,-7-4 0,3 7-1,-3-2-1,4 3 1,-4-2-1,5 2 0,-1-2 0,6 4 0,0-1 0,4 1-1,3-4 1,3 2-1,4 0 1,5 1-2,4 0 1,6 1 1,5-3-1,5-1-1,8-2 0,4-3-2,8-1-2,-2-9-2,9 1-4,-10-13-4,10 4-8,-9-5-10,-5-7 1,-2 1 0</inkml:trace>
  <inkml:trace contextRef="#ctx0" brushRef="#br0" timeOffset="98746.648">15829 11649 11,'0'0'27,"-3"12"-2,3-12-3,0 0-11,14-6-2,-6-6 0,9 5-1,-4-10-2,5 4-3,-6-7 0,3 4-2,-6-2 1,1 5-2,-5-2 1,-4 3-1,-2 1 1,1 11-1,-8-13 0,8 13 1,-21-6-1,9 6 0,-1 1 1,-1 4-1,-1 3 0,-1 3 0,2 5 0,1 0 1,0 4-1,4 0 0,0 3 0,4 0 0,4 2 0,2 0 0,6-5 0,3 0-1,4-7 0,2-2 0,6-6-1,2-8 0,2-4 0,0-9 1,0 2 0,-1-7 0,0 3 0,-3-4 1,-3 5-1,-2 1 1,-1 8 0,-4 2-1,3 7-2,-15-1 1,22 15 0,-14 0 0,6 4 0,-7 0 1,2 0 1,-2 3 0,-1-5 2,0 0-1,-3-5 2,2 1-1,-5-13 1,1 12-1,-1-12 1,0 0-1,-12 3-1,12-3 1,-15-6-1,15 6-1,-20-13 0,20 13 0,-14-22 0,11 7 0,5 1-1,4-6 1,5 2-1,7-2 2,8 0-2,7 0 1,6-1 0,3 0-2,10 6-3,-6-4-8,3 0-15,5 10-1,-7-8 0,3 11 1</inkml:trace>
  <inkml:trace contextRef="#ctx0" brushRef="#br0" timeOffset="99382.684">17035 11217 21,'0'0'27,"0"0"-2,0 0 1,-19-1-13,7-3-11,12 4 0,-24 4 1,10 4 0,-5-3 0,3 9 1,-7-3 0,4 6 0,-6 1-1,4 6 1,-7 0-1,4 7-1,-7-1 1,5 6 0,-2 1-1,5 6 1,-1-4-1,4 5-1,3-5 1,6 3-1,4-4 0,6 1 0,4-8 0,11-1-1,4-4 1,8-3 0,7-1-1,6-5-1,8 0-2,1-10-3,14 8-7,-8-7-20,3-10-1,2 0 0,-6-7 0</inkml:trace>
  <inkml:trace contextRef="#ctx0" brushRef="#br0" timeOffset="100990.776">17287 11355 1,'-1'-20'11,"17"13"8,-12-7-10,3 2 0,-7 12-1,7-18 1,-7 18 0,0 0 1,0 0-1,-1-13 0,1 13-2,0 0-1,0 0-1,-15 0-2,15 0 0,0 0 0,0 0-1,-14 3 0,14-3 0,0 0 0,-5 15-2,4-3 1,1-1 0,0 3-1,1 5 1,0 2-1,0 2 0,-1 3 1,0 2-1,-1 1 0,-1 1 0,-3 2 1,0 1 0,-1-8-1,0 1-1,-2-6 2,3-4-1,5-16 0,-6 11 0,6-11-2,9-13 0,3 3-1,0-8 2,8 0-1,-1-4 0,8 1 1,-1 2-1,1 4 2,0 3-1,-3 5 2,0 8-1,-4 2 0,-1 6 0,-1 4 0,-4 2 0,0 2 0,-3 1 0,0-1 0,-4-1 1,-2-2 0,-2 1 0,-5-4 0,-3 2 0,-6-4 0,0 3 1,-10-4 1,2 3-1,-8-2 0,-1-1 1,-5 1 0,2-1-1,-2-2 1,4 3-1,0-5-1,3-2-1,7-2-1,2-2-1,17 2-3,-15-14-4,15 14-10,15-16-13,-6 1 1,10 2 0,-1-6 4</inkml:trace>
  <inkml:trace contextRef="#ctx0" brushRef="#br0" timeOffset="101417.8">17872 11763 10,'0'0'22,"0"0"0,1 11 1,-1-11-16,0 0-7,0 0 1,0 0 2,0 0 1,0 0 1,17-2 1,-17 2-1,19-4 0,-19 4 0,23-3-2,-11 0 0,5 4-1,-2-3 0,2-1-1,1 3-2,-2-2-2,3 3-4,-5-6-5,3 3-11,1 1-5,-18 1-1,21-11 4</inkml:trace>
  <inkml:trace contextRef="#ctx0" brushRef="#br0" timeOffset="101743.819">17843 11608 7,'0'0'19,"0"0"1,20-2-9,-20 2-11,20 2 1,-8-1 1,-12-1 1,21 5 1,-21-5 1,17 4 0,-17-4 0,0 0-1,12 2-8,-12-2-17,0 0-1,0 0-2,-7-18 10</inkml:trace>
  <inkml:trace contextRef="#ctx0" brushRef="#br0" timeOffset="102501.862">17563 11223 26,'0'0'26,"0"0"-1,-1 14-3,1-14-19,5 14-1,-5-14 1,7 18 0,0-6 0,-3 1 1,6 2-1,-3 2 0,4 5 0,-1 0-2,1 10 0,0-2 0,-1 6-1,1 4 0,-4 3-1,-1-1 1,-2 1-1,-2-1 1,-2-3 0,-2-1 0,-2-4 0,-3-4 0,-1-4 1,-1-2-2,-1-7-1,3 2-4,-6-7-7,13-12-14,-8 24-1,8-24 0,0 0 6</inkml:trace>
  <inkml:trace contextRef="#ctx0" brushRef="#br0" timeOffset="105207.017">19459 10486 1,'0'0'17,"-14"-8"2,14 8-4,0 0-10,0 0-1,0 0 0,0 0 1,0 0 1,-12 8 0,12-8 2,0 0-1,0 0 0,0 0-1,0 0 1,0 0 0,0 0 0,13 0-1,6 4-1,-2-9-1,11 6 0,0-3-1,9 4-1,-1-5-1,6 3 1,-1-3-1,4 2 0,-2 2 0,0 2 0,-4-4 0,0-2 0,-6 1 0,-1 2-1,-9-3 1,-5 2-1,-4-4 1,-14 5-1,14-6 0,-14 6-2,0 0-2,-12 6-5,12-6-20,-13 16-4,-4-12 0,-1-3 0</inkml:trace>
  <inkml:trace contextRef="#ctx0" brushRef="#br0" timeOffset="106319.081">17877 11630 20,'0'0'14,"0"0"-2,0 0-2,0 0 0,0 0-2,0 0-2,0 0-2,0 0-1,14-10 0,-1 5-1,-1 0 1,5 2 0,-1-2-1,5 2 1,-3 0 0,6 0 1,-3-1 0,3 4-1,0-5 0,1 3 1,-2-2-1,3 5-1,-4-2 0,2 1-1,-3 0 0,0-2-2,-5 2 0,-3-1-1,-1 6-6,-12-5-8,0 0-12,0 0-2,-3-17 3,3 17 8</inkml:trace>
  <inkml:trace contextRef="#ctx0" brushRef="#br0" timeOffset="106759.106">17905 11778 1,'-12'-5'0,"18"16"14,-6-11 4,0 0-12,0 0 0,0 0 2,0 0 0,0 0 1,19-2 0,-19 2 0,22-4 0,-22 4-1,28-4-1,-14-1-1,10 7 0,-3-7-1,7 5-1,0-5 0,7 4-2,-2-3-1,3 2-1,-2-1-1,-2 0-1,3 4-7,-9-5-15,-3-3-7,1 4 2,-8-10-2</inkml:trace>
  <inkml:trace contextRef="#ctx0" brushRef="#br0" timeOffset="107295.136">18891 11393 23,'0'0'27,"7"20"-1,-7-20 3,0 10-19,3 10-5,-4-3-1,4 12 2,-6-1-1,6 10-1,-5-3 0,4 8-1,-4 1 0,2 3-2,-1-6 1,1-3-1,0-5 0,0-7 0,0-5-1,1-8-1,-1-13-1,0 0-4,16 4-3,-16-17-6,8-1-17,1 0 1,-3-10-1,4 5 6</inkml:trace>
  <inkml:trace contextRef="#ctx0" brushRef="#br0" timeOffset="107646.157">18804 11366 40,'0'0'30,"0"0"0,14-2 0,-2 1-19,8-7-9,8 5 0,2-6 2,9 6 0,-2-5 0,7 6 0,-4-5 1,5 5-2,-7-4 0,1 5-1,-3-1-1,-6 2-1,-3-1 0,-9-1-2,-1 5-1,-17-3-4,11 9-9,-11-9-18,-25 15 1,5-4-1,-8-3 1</inkml:trace>
  <inkml:trace contextRef="#ctx0" brushRef="#br0" timeOffset="107913.172">18912 11589 62,'16'1'33,"6"5"-2,0-9 2,5 3-33,4-1 0,5 1 0,0 4 0,0-2 0,-3-2-2,3 8-3,-10-10-12,0 4-13,0 2-2,-7-7 0,-1-1 0</inkml:trace>
  <inkml:trace contextRef="#ctx0" brushRef="#br0" timeOffset="144497.264">14641 6057 12,'0'0'11,"0"0"0,0 0 2,3-15 1,-3 15 0,0 0-2,0 0 1,0 0-2,0 0-2,0 0-2,0 0-2,0 0-2,0 0-1,0 0 0,0 0-1,0 0 0,0 0 0,0 0 0,0 0-1,0 0 1,0 0-1,0 0 1,0 0-1,0 0 0,0 0 0,-2 15 0,2-15 0,4 17 0,-3-6 0,0 5-1,1 1 1,0 3 1,-2 6-2,0 2 1,0 5-1,-1 1 1,-2 1-1,2 1 1,0 1-1,0-2 0,0-5 1,1-1 0,-2-3-1,2-2 1,-1-5-1,2-3 0,-1-16-3,2 20-2,-2-20-5,0 0-5,0 0-8,0 0-5,0 0 1,-2-14 10</inkml:trace>
  <inkml:trace contextRef="#ctx0" brushRef="#br0" timeOffset="144901.287">14412 6630 29,'-4'17'25,"4"-17"0,0 15-1,0-15-23,0 0-1,12 12 1,-12-12 2,0 0 2,12 3-1,-12-3 1,13 3 0,0-1 1,-1-5-1,9 4-1,3-9-2,7 5 0,2-6-1,3 1 0,3 1-1,2-2 0,-3-2 0,-2 3 0,-4 0-1,-4 2 1,-5 6-2,-3-6-2,-2 5-4,-18 1-15,9-11-7,-9 11 0,0-14 0</inkml:trace>
  <inkml:trace contextRef="#ctx0" brushRef="#br0" timeOffset="145370.313">14349 6146 26,'0'0'25,"-17"-11"1,17 11-4,0 0-17,3-20 1,-3 20 0,0 0-1,22-11 1,-22 11-1,24-11 0,-9 2-1,9 3 1,-2-2-2,6 4 0,3-1 0,7 0-1,2-1 0,5 1-1,1-1 0,4 2 1,-2-2-1,1-1-1,-5-2 1,-3 0-1,-4 3-1,-5 0-2,3 8-14,-9-3-15,-10-7 1,-4 4-2,-12 4 1</inkml:trace>
  <inkml:trace contextRef="#ctx0" brushRef="#br0" timeOffset="155213.877">15128 6320 1,'0'0'4,"0"0"11,0 0-10,0 0-3,-4-12 2,4 12 0,-2-12 3,2 12 1,-6-13 1,6 13 0,-5-11 0,5 11-1,0 0-1,-7-15-2,7 15-3,0 0 1,0 0-2,0-12-1,0 12 0,0 0 1,0 0-1,0 0 1,0 0-1,0 0 2,0 0-1,0 0 0,0 0 0,5 17 0,-3-3-1,-1 0 1,0 3-2,2 4 1,-2 2 0,0 2 0,-1 3 1,-1 0 0,1 0 0,0-2-1,0-3 0,1-3-1,1-4-1,1-4-1,-3-12-1,0 0 0,0 0 0,12 3 1,-12-3-1,-1-16 1,-2 4 0,-1 1 0,-2-4-1,0 2 0,-2-3 1,2 1-1,0-2 1,0 2 1,0 0 1,1 2 1,1 1 2,1 0 1,3 12-1,-3-16 1,3 16-1,0 0 0,3-14 0,-3 14-1,0 0 0,6-11 0,-6 11 0,0 0 2,11-3-1,-11 3 2,11 1 0,-11-1 0,18 7 0,-18-7 0,23 12-1,-11-3 0,4 1 0,-1 1-1,3 2 1,-3 0-1,1 4-1,-2 0 1,4 1 0,-3-3 0,3 3-1,-4-4 0,2 1 0,0-5 0,-1 2-1,-3-7 1,-1 1 1,-11-6 0,13 1 0,-13-1 0,0 0 1,4-19-1,-4 6 1,-5-6 0,2 0-1,-1-5 0,-1-1-1,-1-5 0,1 3 0,0-3 0,4 2 0,1 3-1,1 0 1,5 3-1,1 3 0,3 6-1,-1-3 0,4 9-1,-4-4-5,10 10-8,-7-1-16,-12 2 0,19 0 1,-19 0-1</inkml:trace>
  <inkml:trace contextRef="#ctx0" brushRef="#br0" timeOffset="155626.9">15494 6320 16,'0'0'24,"0"0"-2,0 0 2,0 0-18,15 9-6,-15-9 3,13 8 1,-13-8 0,15 16 1,-4-4 0,-5-1 1,5 6-1,-7 0-1,4 3-1,-4 2-2,-2 2 0,-2-2-2,-2 0 1,-1-1-3,-4-10-4,6 3-10,1-14-11,-15 3 1,15-3-1</inkml:trace>
  <inkml:trace contextRef="#ctx0" brushRef="#br0" timeOffset="156146.93">15466 6211 33,'0'0'28,"0"0"0,0 0-1,0 0-15,0 0-12,15 10 0,-15-10 1,19 1 0,-19-1 0,25 5 0,-11-4 2,6 5-2,-4-1 1,8 5 0,-2-2 0,6 4-2,-2-1 1,3 4-1,2 1 0,-2 2 0,0-1-1,-3 1 1,0 3-1,-6-2 1,-1 2-1,-4-3 1,-6-1-1,-2-1 1,-5 0-1,-6 1 1,-3-5-1,-7-1 1,-3 1-1,-6-4 1,-4 4 0,-2-3 0,-3 1 0,-1-7 0,0 2 0,1 0 1,4-3-2,1 0-1,8-4 1,-2-1-4,21 3-5,-23-5-10,23 5-8,0 0 0,-4-22 0</inkml:trace>
  <inkml:trace contextRef="#ctx0" brushRef="#br0" timeOffset="156557.952">15921 6219 31,'0'0'24,"0"0"1,0 0 0,0 0-23,0 0-1,-2 13 3,8-1-1,-6-12 1,6 29 1,-6-12-1,9 6 0,-8-1-1,4 5-1,-1 1-1,-1 1 1,0 0-3,-1-5-1,2 7-4,-8-11-9,-1-3-14,5 1 0,0-18 0,-13 17 1</inkml:trace>
  <inkml:trace contextRef="#ctx0" brushRef="#br0" timeOffset="157085.982">16164 6212 44,'9'14'27,"-9"-14"-1,-3 19 0,3-19-27,-1 23 0,4-8 1,0-1 1,5 5 1,-5 0 0,11 0 0,-3 2 0,2 3 0,1-1 0,3 0 0,0 1-1,0-3 0,0-5 0,-1 0-1,-2-6 1,1 1 0,-15-11 0,20 4 1,-20-4 0,0 0 1,7-21 0,-7 8 0,-6-5-1,2-1 1,-2-5-2,0 0 0,0-3 0,2 0-1,2 1 0,1 1 0,4-1 0,1 1 0,4 2-2,3-1-1,5 8-3,-4-5-3,10 13-12,-2-3-10,-4 0 0,5 6 0</inkml:trace>
  <inkml:trace contextRef="#ctx0" brushRef="#br0" timeOffset="157406.003">16627 6260 46,'0'0'27,"7"19"1,-7-19-2,-5 16-25,5-3-2,4 4 1,0 4 2,-4 3 0,1 3 0,-1 1-1,2 2 1,0-1-1,0-4-1,3-4-8,0-5-20,-5-16-1,16-9 0,-13-18-1</inkml:trace>
  <inkml:trace contextRef="#ctx0" brushRef="#br0" timeOffset="157695.019">15842 5734 69,'1'14'32,"10"-1"0,-11-13-1,20 10-33,-6-8 1,7-1-1,1-7-2,0 7-5,-7-9-18,-1-8-4,4 0 1,-9-6-1</inkml:trace>
  <inkml:trace contextRef="#ctx0" brushRef="#br0" timeOffset="158363.057">16611 5750 51,'0'0'29,"-13"7"-1,13-7 0,0 0-23,-8 14-5,8-14 0,13 6 1,-13-6-1,15 7-1,-15-7-1,17 11-4,-17-11-11,14 4-12,1 3 1,-15-7-1,17 20 0</inkml:trace>
  <inkml:trace contextRef="#ctx0" brushRef="#br0" timeOffset="159354.114">16794 6251 4,'0'0'20,"0"0"1,0 0 2,0 0-17,0 0-1,15 8 0,-15-8 1,12 14-1,-12-14 2,10 23-3,-4-8-1,2 5-1,0 5-1,-2-1 0,0 1-1,0 1 1,-1-2-1,1-1 0,-2-3 0,-1-6-1,-3-14-1,4 11-2,-4-11-2,0 0-1,6-13 0,-8-5 0,2 1 0,-5-5 0,2 1 2,-3-2 2,0-1 1,-2 2 2,-3-1 2,2 2 3,-2 3 0,4 2 2,-3-1 0,5 6 2,-3-1-2,8 12 1,-8-11-3,8 11 0,0 0-1,0 0-1,0 0-1,19 12 0,-19-12 0,23 20 0,-6-10 0,4 5-1,3 0-1,3 3 1,3 3-1,1 2 0,2 0 0,0-1 0,-3 3 0,-2-2 0,-3-1 1,-7-1 0,-6-5 1,-3 2 0,-9-6-1,-4 4 1,-7-5-1,-6-2 1,-5-3-1,-2-1 0,-7 0-1,-2-2 0,-2-1 0,-1-3 0,2 0-2,3-2-1,6 6-4,-2-11-5,14 3-13,13 5-5,-12-12 1,12 12-1</inkml:trace>
  <inkml:trace contextRef="#ctx0" brushRef="#br0" timeOffset="159893.145">17166 6237 31,'4'12'23,"-4"-12"0,-1 14 1,1-14-27,7 16 2,-3-5 2,-4-11 1,12 24 1,-9-8 0,3 4 2,-4 3-1,5 5 0,-3-3 0,3 5 0,-2-3-1,6 2 0,-1-6-1,3-2 0,-2-11 0,5-3-1,-2-7 0,3-7 1,-3-8-1,4-4 0,-5-8 1,0-3-1,-2-1 0,0 1 1,-1-2-1,-3 4 0,-5 1 1,-4 5 0,0 2 0,1 3-1,-2 4 0,1 1 0,2 12-1,-7-12 0,7 12-1,0 0-2,0 0-4,0 0-11,0 0-14,0 0 1,13 8 0,-13-8 0</inkml:trace>
  <inkml:trace contextRef="#ctx0" brushRef="#br0" timeOffset="160518.18">17512 6647 18,'4'-15'25,"10"6"0,-11-11 0,4 0-18,3 1-3,-2-6 1,8 1-1,-7-9 1,3 4-1,-6-5 1,9 5-1,-6-5 1,4 5 0,-9-3-2,7 5 0,-2 5-2,1 5 1,-2 2-2,-2 3 1,-6 12-2,15-14 1,-15 14 0,13 9 1,-13-9-1,14 12 1,-7-1 1,4 3-2,0 2 2,3 3-2,-1 1 1,3 1-1,1 3 0,0 5-1,0 5 1,-1 0 0,0-1 0,1-2 1,-2-2-1,-1-3 0,0-3-1,-3-6 0,0-5-1,-11-12-5,14 11-11,-14-11-13,0 0 0,-6-21 0,-8 3 1</inkml:trace>
  <inkml:trace contextRef="#ctx0" brushRef="#br0" timeOffset="160727.193">17630 6425 49,'0'0'27,"0"0"1,19 5-11,-1-4-15,1-5 0,7 2-1,3-2-2,1-3-4,7 3-4,-6-3-7,1-4-11,3 9 0,-10-7-1</inkml:trace>
  <inkml:trace contextRef="#ctx0" brushRef="#br0" timeOffset="161178.218">18040 6208 63,'0'0'29,"11"12"0,-11-12-3,5 17-28,-5-17 0,9 25 2,-3-9 0,-5 0 1,-2 6 1,-3-2 1,3 9-1,-6-1 1,1 5 0,-4-6 0,6 3 0,0-3-1,2 0-1,1-3 0,4-4 0,5-5 0,3 1-1,-1-4 1,2-2 0,2-4-1,6-1 2,1-8-1,1-1 0,-2 0-1,2-5 0,0 4-1,-1-6-2,1 7-1,-8-11-4,6 14-8,-9-5-17,1 0 1,2-2-1,-6-7 1</inkml:trace>
  <inkml:trace contextRef="#ctx0" brushRef="#br0" timeOffset="161793.253">18595 6210 44,'0'0'28,"15"-6"0,-15 6 1,0 0-27,-17-5-1,17 5 1,-17 7 1,-1-2-1,-4 6-1,-1-1 1,3 3-1,-2-1 1,3 5-2,0-3 1,8 1-1,7-1 1,4-2-1,6-1 0,3 0-1,8 0 1,3 0 0,3-2 0,3 4 0,3 1-1,-2 1 1,1 3-1,-4 0 0,2 3 0,-4-2 1,-1 4-1,-7-1 1,-3-3 0,-3 0 0,-7-2 1,-5 1 1,-7-2-1,-3-1 1,-8-5 0,-1 1 0,-6-1 0,0-1-1,-4-2-1,1-3 0,2 0 0,2-5-2,5 7-5,-4-4-18,7-8-6,9 6 0,0-12 1</inkml:trace>
  <inkml:trace contextRef="#ctx0" brushRef="#br0" timeOffset="162718.307">18901 6488 43,'0'0'29,"0"0"-1,0 0 0,6 13-24,-6-13-4,16-1 1,-4-1 0,0-2 0,-12 4 0,20-6 0,-20 6 0,18-2-1,-18 2 0,12-2-2,-12 2-3,0 0-5,15-9-18,-15 9 0,8-13-1,-8 13 1</inkml:trace>
  <inkml:trace contextRef="#ctx0" brushRef="#br0" timeOffset="162937.319">18841 6323 57,'13'10'29,"6"-3"1,-5-10-1,7 3-30,6-3 0,6-3-1,2-8-3,4 7-11,-6-5-13,-5-10 0,5 4 0,-11-10 0</inkml:trace>
  <inkml:trace contextRef="#ctx0" brushRef="#br0" timeOffset="163552.352">19442 5690 53,'-9'13'28,"7"7"0,-11-4 0,0 8-29,1 3-1,2 3 2,3 3-1,-2 1 1,3 3 0,0-1 0,6 3 1,4-3-1,-1 2 0,0 2 1,4 0-1,0-1 2,-2-3-3,-2-2 3,-3-2-3,0-2 2,-3-3-2,-3-4 1,-5-4 0,3-2-1,-2-5 1,10-12 0,-18 17 1,18-17-2,0 0 1,0 0-1,0 0 0,0 0 0,0 0-1,6 13 0,-6-13-2,8 17 1,-9-3-1,2 14-2,-7 1 2,4 9 0,-9 2 0,1 6 2,-5 5 3,1 0 2,1 4 2,1-11 1,9 5 1,-5-14 0,11 4-1,-2-13 0,11-2-3,3-11-1,5-6-1,4-3-2,0-9-3,14 4-5,-4-9-18,5-8-2,10 5-1,-6-15 1</inkml:trace>
  <inkml:trace contextRef="#ctx0" brushRef="#br0" timeOffset="164602.414">21399 5501 23,'0'0'25,"0"0"-2,0 0 2,0 0-23,0 0 1,17 1 0,-17-1 0,20-5 1,-9 3-1,9 6 2,-5-4-1,5 7-1,-1 0 0,5 7-1,1 1-1,1 8 0,-3 4-1,-1 5 0,-2 7 1,-3 4 0,-6 8 0,-4 3 1,-9 1-1,0 3 3,-3-6-2,2-1 1,-1-6-1,2-2 1,-1-10-1,4-5 0,4-6 0,3-4-1,1-2-1,2-5 0,3-6 0,2-3 0,2-3 0,-1-3-1,1 1 1,-3-4-1,0 4 0,-15 3 0,14-10 0,-14 10-1,0 0 0,-16 4 0,1 4 0,-5 6 0,-1 1 1,-2 5 0,-4 4 0,2 4 1,1 2 0,7 0 0,6 2-1,2 2 2,7 1-1,5 2 1,5-1-2,5-2 1,4 3 0,0-2 0,1-4 0,0 0 0,-3-4 0,0-2 0,-6-1 1,-2 2 0,-6-3-1,-1 1 2,-11 2 0,0 0 0,-6 1 0,-4 0-2,-3-2-3,-5-4-19,-1-5-8,6-2 0,-7-15-2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30:33.3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20928 7828 2,'0'0'21,"0"0"0,0 0 1,0 0-16,11-6 0,-11 6 0,11 0 0,-11 0 0,12 0-1,-12 0 1,14 6-1,-3-1-1,-11-5-3,23 22 0,-8-5 0,3 7-1,0 9 0,2 3 0,-2 12-1,-2 4 2,-4 7-2,-2 2 2,-6 4-1,-6 3 1,-4 3 1,-2 3 0,-7 1 0,0 2 0,-2-2 0,3 1 0,3 0 0,5-5-1,6-5-1,6-7 1,8-10-1,7-7-1,7-10 1,5-10 0,5-8-1,2-6 0,1-7 1,-4-5 0,-4-3 0,-2-2 0,-8 2 0,-5 0 0,-18 7 0,0 0 0,0 0 0,-11 1 0,-8 11 0,-7 5-1,-3 9 2,-4 5-2,-1 10 0,0 7 1,-1 5 1,5 8-1,3 6 0,3 4 1,4 5-2,4-1 2,8 5 0,4 0-1,7-1 1,6 1-1,7 3 1,6 2-1,1-1 1,5 1 0,-1-1-1,-1 1 1,-2 1 0,-2 1 0,-3-4 0,-6 0 0,0-2 0,-3-1-1,-4-8 1,-1-2 1,-7-11 0,-2-2 1,-8-11 0,0-1 1,-14-15-1,2 3 2,-14-8-1,-3 3 0,-11-6-2,-2-3 1,-9-2-1,-3 3-1,-2-7 0,0 2-1,0-8-1,3-1-1,9 0-3,-4-11-15,14 3-14,7-8 0,6-7-1,12-2 1</inkml:trace>
  <inkml:trace contextRef="#ctx0" brushRef="#br0" timeOffset="1798.101">21952 8748 27,'0'0'11,"0"0"-1,0 0 1,0 0-1,0 0-3,0 0-2,3 11-1,-3-11 0,1 18 0,-1-7-1,4 7 1,-4 2 0,5 4 0,-5 4 0,4 6 0,-4 1-1,3 9 1,-4-4-1,2 5 0,-2-6-1,2 0 0,0-8-1,5-4-1,4-10 0,2-10-2,13-6-1,0-13-1,11-4 0,-3-15 0,7-1 0,-4-9 1,3-1 1,-6-3 0,-3 5 1,-8 1 1,-4 5 2,-5 7 0,-4 6 0,-2 8 0,-7 13 0,0 0 0,0 0 0,0 0 0,4 12 0,-3 9-1,2 3 0,2 6-1,3 2 1,3 6 0,1 0-1,7-1 0,0-3-1,4-3 1,4-6 0,2-6 0,2-6 0,4-8 0,1-6 0,0-7 0,1-7 1,-2-6 0,-3-6 1,-4-6 0,-5-4 0,-2 1 0,-7-7 1,-3 3-1,-8-1 1,0 5-1,-5 3 0,1 9-1,-2 1 0,-1 8-2,4 15-3,0 0-7,0 0-20,0 0 1,-14 8-2,16 5 1</inkml:trace>
  <inkml:trace contextRef="#ctx0" brushRef="#br0" timeOffset="11186.639">22207 8435 36,'0'0'15,"0"0"-1,0 0 1,0 0-3,0 0-3,0 0-2,0 0-1,0 0-2,-9 13 1,9-13-2,0 0 0,0 0 0,0 0 0,0 0 0,0 0 0,0 0-1,0 0 0,0 0 1,0-11-2,0 11 0,12-18 0,-4 6-1,3-3 0,2 0 0,0-2-1,2 0 1,-1-1 1,1-1-1,-2 2 0,2 0 0,-3 4 0,0 2 0,1 3 0,-2 0 0,-11 8 0,19-6-1,-19 6 1,17 3 1,-17-3-1,14 11 0,-14-11 1,9 15 0,-4-4-1,0 0 1,3 3 0,-2-1-1,3 1 1,-1 1 0,3 2 0,0 1-1,2 3 1,2-2 0,-1 2 0,1 1 0,1-2 0,0 0 1,0 0-2,-2-3 1,1-1-1,-3-2 1,0-4-2,-12-10 1,19 16-1,-19-16-1,11 5 0,-11-5-4,0 0-14,0 0-13,0 0 2,-27 5-3,9-9 2</inkml:trace>
  <inkml:trace contextRef="#ctx0" brushRef="#br0" timeOffset="26763.53">858 6851 9,'-16'8'22,"12"3"-2,-14-9 2,12 10-10,-7 1-6,1 0-1,1 3 0,-3-2-1,5 1 1,-4-1 0,5 0-1,-1-3 0,4 1 0,1-1-2,2 4-1,4-1 0,0 5-1,3 1 0,2 6 0,2 5 0,2 6-1,0 6 1,1 6-1,1 6 1,1 2 0,-2 3 0,1 1 0,-2 1 0,2 1 1,-4-8 0,0-2-1,-2-6 0,-2-5 1,-2-5 0,-2-4-1,-4-5 0,-2-6 1,-3-5 0,-1-5 0,-2-4-1,-2 0 1,-2-7 0,-1-2-1,2-7 1,0 2 0,14 6-2,-18-17 0,18 17-3,-6-25-5,13 10-14,3 2-3,-3-5-2,8 3 2</inkml:trace>
  <inkml:trace contextRef="#ctx0" brushRef="#br0" timeOffset="27370.565">618 7546 19,'0'0'21,"0"0"-1,0 0-4,0 0-7,0 0 0,7-18 1,-7 18-1,0 0-1,17-7 1,-17 7-1,12-13-2,-4 2-1,6 5 0,0-4-2,5 1 0,-2-5-1,5 2 0,-1 1-1,1 2 0,-1 1 0,1-1 0,-1-2 0,1 3-1,-2-2 0,2 3 1,0-3-1,0-3 0,0 3 0,-2-2 0,-2 2-1,-3 1 2,-2 4-1,-2-1 1,-11 6-1,11-9 1,-11 9 0,0 0-1,0 0 0,0 0-3,-10 13-5,-1-10-20,11-3-3,-11 6 0,0-11-1</inkml:trace>
  <inkml:trace contextRef="#ctx0" brushRef="#br0" timeOffset="28548.631">426 6947 31,'-7'14'22,"7"-14"1,0 0-9,-11 3-8,11-3-2,0-14-2,1-1-1,5-5 0,0-8 1,5-6 1,0-7-1,8-1 1,0-8 1,4-1-1,1-4 2,4 5-2,-3-1 0,3 10 0,-2 0 0,0 7-1,-4 4 1,-2 8-2,-3 2 1,0 9 0,-6 0-1,2 7 1,-13 4 0,16-5 0,-16 5 0,8 14 1,-5-2-1,3 5 1,-3 4-2,5 3 1,-4 6-1,4 2 0,-2-1 0,0 1 0,-4 0 0,1 0 0,-3-3 0,1-1 0,-3-7 0,2-2-1,-2-2 1,4-3-1,-1-3-1,-1-11-1,7 17-2,-7-17-10,0 0-17,11 5 0,-11-5-1,0-12-1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3.6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1642 13839 1,'0'0'15,"0"0"2,-11 0-5,11 0-2,0 0-1,0 0-1,0 0 0,0 0 0,15 5 1,-15-5-1,13 2 1,-13-2-2,20 4-1,-8-4 0,6 7-1,2-4-1,5 4 1,2-3-1,8 3-1,1-7 0,10 2 0,4-3-1,13 0 0,1-3 0,12 1-2,1-1 1,3 1-1,5 3 0,-4 2-1,0 1 0,-5 0 1,-3-1 0,-5 2-1,-2-3 1,-2 0 0,-5-6 0,-2-2 0,-4-1 0,-5-5-2,-7 6-1,-8-7-3,-2 11-7,-14-3-18,-17 6 1,0 0-1,-18-8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4.1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1704 14105 9,'8'11'18,"-8"-11"1,0 0-7,7 12-4,-7-12-1,24 18 1,-9-8-1,3 3 1,-1-6-1,9 6-1,-5-7 1,9 3-1,-4-5 1,10 3-1,3-4-1,13 3 0,4-1-1,11 3-1,6-2-1,10 4-1,4 1-1,2 1 0,0-2-1,-3-2 0,-8-3 0,-8-7 0,-8 0 0,-12-6-1,-7 3-2,-16-10-6,-1 3-18,-10 6-1,-16 6 0,-12-9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4.6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1560 14643 14,'0'0'25,"0"0"0,-7-25 1,14 8-13,4 8-2,-1-4-4,9 7-1,1-3-2,8 4-1,4 0 0,6 4-1,4-2 0,7 7 0,1-4-1,6 2 0,2 3 0,4 0 0,0-4 1,5 2-1,-3-4 1,3 2-1,0-2 1,3 2-1,-4-5 0,2 2 0,-1 2-1,-1-2-1,2 2 1,-2-2-1,-2 1 0,-5-4 1,-4 5-1,-7-1 0,-8 3-2,-9-2-3,-2 10-11,-7 3-12,-22-13 0,17 22-2,-17-22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5.6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10299 13800 1,'0'0'17,"-15"-8"6,15 8-2,0 0-6,-13-8-3,13 8 1,0 0-2,0 0 0,0 0-3,0 0-1,4-12-1,9 10 0,-2-7-1,14 7-1,1-4-1,11 3 0,7 2-1,12 1-1,7 3 0,9 1 0,7 3-1,2 0 0,3-4 0,-1 0 0,-5-1 0,-6 1 0,-6-3-1,-9-3-1,-4 7-4,-17-10-6,0 6-18,-13 5-1,-12-3 1,-11-2-1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6.0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10265 14072 53,'15'-6'25,"15"11"1,-6-14-2,6 4-21,7 2-3,3 0 1,5 2 1,3-2 1,8 4 1,-1-5 0,10 5 1,-3-3-1,9 6-2,1-3 0,3 1-4,2 4-2,-6-6-5,6 9-6,-12-6-9,-4-1-6,-2 0 2,-18-6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7:41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19205 10082 1032,'-10'12'1677,"-2"-3"258,12-9-258,0 0 0,-12 17-258,12-17-129,-6 12-258,6-12-258,-4 12 129,4-12-258,-2 20-129,2-20 0,-1 20 0,-1-7-129,2 8 258,-2-2-258,2 9 0,-2-1 129,1 4 0,-2 1-129,2 7 0,-4-1-258,2 0 129,-1-3-129,1-4 0,0 1-129,0-6 129,1-2-258,1-7 0,1-5 0,0-12-258,1 19-129,-1-19-774,0 0-1419,15 3-1677,-13-10-258,2-5 0</inkml:trace>
  <inkml:trace contextRef="#ctx0" brushRef="#br0" timeOffset="769.044">19005 10060 903,'69'0'1548,"-34"0"-516,4 0-129,-2 0-258,3 1-129,-5 3-129,3 3 0,-6 0 0,0 3-258,-2 4 258,-3 2-258,-3 7 0,-3-1-129,-3 7 129,-5 2-129,-2 1 129,-6 6-129,-2-6 258,-3 8-129,-5-5-129,-4 3 258,-5-1-129,-3-3 387,-3 2 0,-7-6 129,1 3 129,-8-9 258,5 8 0,-11-14 0,7 6 0,-8-10-258,6 1 0,-1-9-258,3 3 0,0-7-258,5-1-129,0-1 0,4-2 129,5-4-258,2-3-258,5 2 0,3-5 0,9 12-258,-3-19-387,10 13-645,-7 6-2709,20-21-129,4 12 0</inkml:trace>
  <inkml:trace contextRef="#ctx0" brushRef="#br0" timeOffset="2212.125">20155 10355 774,'0'0'3483,"0"0"258,-6 6-774,-5-3-2709,-4-2 258,1 6-129,-4-5 258,2 6-258,-4-6 387,4 3-387,-1-4 129,4 5 0,-1-1-258,14-5-129,-18 12 0,18-12 0,-9 15-129,8-4 129,1 1 0,3 5-129,6-4 258,2 1-129,5 4-129,0 3 0,3-2 0,-2 0-129,1 2 129,-2-4 0,-1 3 0,-3 4 0,-2-4-258,-3 0 516,-5-4-258,-2 1 0,0-1 0,-7-2 0,-6-1 129,0-5-129,-4-4 129,-2-1 0,-2-3-129,-2 0 0,0-2-129,-1-5 129,3-2-129,0-1 0,5 2-258,2 0 258,14 8-129,-16-19 129,16 19 0,0-19 0,0 19 0,18-14 0,2 8 129,6-2-258,4 2 258,4 0-129,6 1 129,4 1-129,1-2 0,2 0 129,0-2-129,-1 0 129,-3-4 0,-4 2-129,0-2 129,-9-4 0,-4 3 0,-8-2 0,-3 3-258,-9-5-129,-4 5 0,-2-5 0,-9 3-129,-7-1 129,1 3 0,-5 0 129,-1 2 129,2 1 0,-2 1 258,2 8 0,2 0 0,1 2-129,3 10 387,0 1-258,2 9 258,4 7 258,-1 0-129,6 7 258,-2-4-258,4 7 258,4-8-258,10 3 129,-2-9-258,7-4-258,5-7 0,3-10-387,7-3-258,-4-8-645,11-5-1290,-1-9-1806,-6-14-129,9 3 130</inkml:trace>
  <inkml:trace contextRef="#ctx0" brushRef="#br0" timeOffset="2533.144">20819 10040 1032,'9'8'3999,"-9"13"129,-5-4-1161,1 4-2322,4 9 0,-7 4 258,3 10-129,-5 2 0,3 13 129,-6-1-387,7 6 129,-4-1-129,8-3-258,0-1-129,1-11-129,3-5-129,5-15-387,7-7-258,-15-21-1032,26 0-2451,-8-8-258,-11-18 0</inkml:trace>
  <inkml:trace contextRef="#ctx0" brushRef="#br0" timeOffset="2774.158">20579 10276 6837,'8'26'5031,"6"-12"-645,13-13-903,11 8-3096,5-4-129,9 0-129,10-1-258,2-4-387,7 0-387,-7-10-1290,6 3-2322,4 1-129,-11-4-258</inkml:trace>
  <inkml:trace contextRef="#ctx0" brushRef="#br0" timeOffset="3405.194">21351 10667 2580,'1'-28'3741,"14"18"0,0-8-2967,-1 0-258,7 3 129,0 0-129,3 5 0,-2-1 0,1 5-129,-2 5 129,-2 2-258,-4 7 258,-3 9-129,-5-3 129,1 8 258,-8-2-129,0 13 387,-11-12-387,4 7 258,-11-10-258,6 1-129,-7-4-258,3 1-129,-4-5-258,5-9-129,0 0-258,-3-8-387,18 6-774,-21-24-1935,15-1-1032,6-3-387,2-14 258</inkml:trace>
  <inkml:trace contextRef="#ctx0" brushRef="#br0" timeOffset="3696.211">21781 10202 903,'18'32'4128,"-18"-15"0,9 21-258,-2 3-3096,-7 6-129,5 8 0,-5 3-129,3 10 0,-3-1 258,5 4-258,-5-10 129,3 1 0,-3-12-129,3-1-258,-3-12-129,2-9-129,-2-10-387,0-18-645,0 0-903,0 0-1548,-6-15-1161,5-8-258</inkml:trace>
  <inkml:trace contextRef="#ctx0" brushRef="#br0" timeOffset="3910.223">21674 10624 1548,'0'0'4386,"0"0"516,15 0-645,-1 2-1935,6-2-1806,11 0 129,-2 0-258,8 0-129,-2 0-387,-1-4-774,7 3-2193,-5 1-1548,-8-4-129,3 1 0</inkml:trace>
  <inkml:trace contextRef="#ctx0" brushRef="#br0" timeOffset="7389.422">22455 10348 903,'0'0'1290,"0"0"-516,0 0-258,0 0-387,0 0-129,0 0-258,0 0 0,0 0-258,0 0-129,0 0-516</inkml:trace>
  <inkml:trace contextRef="#ctx0" brushRef="#br0" timeOffset="8384.478">22405 10398 1032,'0'-9'2967,"0"9"-1806,0 0-1161,0 0 387,0 0 0,7-2 129,-7 2 0,0 0 258,0 0-129,6 12 129,-6-12 0,9 20-258,1-4 0,-4-2-387,3 6 129,2 4-258,-1-2 129,1 2-129,-1 1 0,1-1 0,-3 0 0,-1-3 0,0 0 0,-5-6 258,2-1-129,-4-14 0,1 18 129,-1-18 0,0 0 129,0 0-129,-8 9 129,8-9-129,-15-2 0,15 2-129,-21-14-129,11 3 129,10 11 129,-20-23-129,13 8 0,1-1 258,2 1-258,-1-2 0,5 2 0,0 1-129,0-3 129,8 2-129,4 3 0,4 2 0,2-2 0,5 0 129,3 0-129,2 3 0,2 1 0,-2-1 0,0 4 129,-2 0-129,-2 2 0,-2 1-129,-4 1 129,-4 1 0,-1 0-129,-13 0-129,16 6 129,-16-6-387,0 0-258,17 15-774,-17-15-2451,0 0-258,0 0 129</inkml:trace>
  <inkml:trace contextRef="#ctx0" brushRef="#br0" timeOffset="10104.578">22995 10526 2322,'35'4'2709,"-18"-2"-1935,2 1-516,-1-2 516,-2-1 0,0 6 0,-3-6 129,2 2 0,-3-2 0,1 4-129,-13-4-258,19 6 0,-19-6-258,15 11 0,-15-11-129,8 20 129,-8-20-129,3 24-129,-3-9 129,0 0 0,-3 1-129,-3-3 129,-2 1-129,-1 0 129,0 0-129,-1-1 129,-3-1 0,2-4-129,0 0 129,11-8-129,-23 17 0,23-17 258,-22 12-258,10-10 129,-1-1 0,2 1 0,-4-1-129,0-1 129,0 0 0,1-4-129,-2 0 0,0 0 0,1-1 0,2 0 0,13 5 129,-19-12-258,19 12 258,-3-15-129,3 15 129,7-16-129,6 8 129,3-4 0,4 4 129,5 0-129,1 2 0,-1-1-129,4 3 0,-5-1-129,5 5-258,-5 0 129,1 0-258,-8 2-258,6 4-129,-9-6-774,3 6-258,-4 2-1290,-13-8-1032</inkml:trace>
  <inkml:trace contextRef="#ctx0" brushRef="#br0" timeOffset="10856.621">23367 10435 1419,'9'12'1935,"-9"-12"-129,0 0-129,0 0-387,0 0-258,4 17-258,-4-17-387,2 14 258,-2-14-387,4 16 0,-3-3 129,3 7-129,-4-3 0,1 4 387,-1-1-258,0 2 258,0-4-129,0 4 129,-1-9-129,1 3 0,0-16 0,1 11-129,-1-11-258,12 0 0,-12 0-129,22-24-129,-8 6 129,0-5-129,2 1 129,0-2 0,-1 1 0,-1 0 0,0 0 0,-2 9 129,-1 1-129,0 5 0,2 0 129,-1 5-129,-2 3 129,-10 0 0,18 13 129,-9 3-129,-3-1 387,1 4-258,-6 1 0,2 4 129,-3-3-258,2 4 258,-2-8-258,0 2 129,0-4-258,-2-4-129,2 0-516,0-11-1032,0 0-2709,19-5-129,-10-10-516</inkml:trace>
  <inkml:trace contextRef="#ctx0" brushRef="#br0" timeOffset="11324.647">23791 10636 1677,'-5'12'3612,"5"-12"0,-3-14-645,3 4-3354,4-9-387,7 7 0,-1-8 129,2 6 387,2-3 258,0-1 258,2 4 258,-1 6 0,0 6 0,-1 0-258,-3 2 129,2 4 0,-5 7-258,-1 3-129,0 5 129,-1-4 0,-3 6 0,-2-2 387,1 5-129,-2-6 258,0 7 0,-9-10 129,5 3 0,-12-7-129,8 4 0,-8-7-258,4-4-258,-3-1-387,-2-3-516,17 0-645,-27-13-903,13-1-1806,14 14-516,-22-32 259</inkml:trace>
  <inkml:trace contextRef="#ctx0" brushRef="#br0" timeOffset="11652.666">24038 10143 1806,'9'26'4644,"-9"-14"-129,3 12-129,-3-2-2967,0 4-1161,1 4 129,-1 1 0,1 5 0,-1-1 258,0 4-258,0-2-129,0 0 129,-2-1-129,1-2-129,1 0-387,-2-7-129,2 4-645,0-17-903,5-3-2580,6 0-129,-11-11-258</inkml:trace>
  <inkml:trace contextRef="#ctx0" brushRef="#br0" timeOffset="12104.692">24150 10679 2580,'0'0'4128,"-11"-3"-387,17-2-387,1-16-3741,8 1-258,-2-8-129,7 4 129,0-3 258,1 3 387,0 2 129,-3 6 258,2 5 258,-6 3 0,3 8-129,-4 2 129,1 9-387,-5 0 0,-1 9-129,0 0 0,-2 6 0,-3-3 129,-1 5-129,-3-3 129,-3 4 387,-6-8 0,1 6 129,-7-10-258,4 2 258,-5-8-129,1 0-129,0-8-129,1-3-516,2 0-129,-1-14-516,14 14-387,-14-30-1290,14 7-2064,1 2-516,5-7 387</inkml:trace>
  <inkml:trace contextRef="#ctx0" brushRef="#br0" timeOffset="12808.732">24551 10449 4257,'1'12'4644,"2"1"-387,-3-13-129,0 12-3612,0 3-387,0-1 387,0 10-129,0-9 0,0 9 129,0-8-129,0 7 129,0-10-129,1 3 0,-1-16-129,9 16 129,-9-16-258,16 0 0,-2-7-129,0-3 129,4-5-129,1-4 0,6-3 129,-2-2-129,2 5 0,-2-1 0,-3-1 129,0 6-258,-5 3 129,0 6 0,-5 3 0,-10 3 0,15 3 0,-15-3 129,6 21 0,-5-1 0,-1 2 0,0-1 129,-2 0-129,-2-1 0,1 0 0,1-3 0,-1-5-129,3-12 129,0 0-129,12 0 0,2-8-129,4-6 129,3-6 0,1-1-129,3-4 129,0 1 0,-4 0 0,-3 8 0,1 2 0,-6 2-129,2 8 258,-4 1-129,1 6-129,-5 11 129,1 5 0,-2 2 0,-5 5 0,3 3 0,-4 2-129,0-1-387,0 7-1161,-9-10-2451,-1-7-774,-5-6-129,-3-4-516</inkml:trace>
  <inkml:trace contextRef="#ctx0" brushRef="#br0" timeOffset="14004.801">19091 11350 2709,'0'0'2451,"0"-12"-387,0 12-258,0 0-387,0 0-129,0 0-258,0 0-258,7 12-129,-1 5-129,-2-1 129,3 11-258,-4-3 0,3 5 0,-1 2-129,1 6 0,-3-5 129,3-1-129,-2-4 0,4-4-129,-1-7 258,2 0-129,3-13-129,6-6 0,3-9-129,1-6 0,5-10 0,0-6 129,2-4-129,-1-4 0,1-1 0,-5-1 0,-3 3 0,-5 7 0,0 2 0,-5 9 0,-2 5-258,-5 6 0,-4 12-645,0 0-516,16 0-1548,-10 8-1419,-6-8-387,6 22 646</inkml:trace>
  <inkml:trace contextRef="#ctx0" brushRef="#br0" timeOffset="14772.845">19659 11335 5547,'0'0'4644,"6"16"-516,-6-3-1290,0-13-2709,11 15-129,-11-15-129,21 17 129,-2-3-129,-1 1 129,2-1 0,3 1 0,-2 0 0,-2 2 129,2 1-129,-3 4 129,-7 0 0,0-1 0,-8 2-129,-2-1 129,-2-1 0,-10 0-129,-3-2 258,-7-1-387,-6-6 258,0 0-129,-2-4 129,0-7-129,-1-1 0,4 0-129,4-4 0,3-8 0,10-1-258,2-8-129,9 4-258,5-9 129,16 4-258,-2-8 258,12 6-129,-2-2 387,8 6-129,-3-1 387,0 6 129,-1 4 0,-6 7 129,-3 2-129,-1 2 129,-8 6 0,0 6 129,-6 4-258,0 3 129,-2 2 129,-2 0 129,3 1 129,-2-4 0,1 4 0,-3-4 0,5 0 0,-11-18 129,15 22-387,-15-22 129,9 15 0,-9-15 0,0 0 258,0 0-258,11-9 0,-11-10 0,5 1 0,2-9-387,3 1 129,6-3-129,1-2-129,3 4-129,4-1-129,6 11-387,-7-5-516,11 13-903,-8-2-1806,1 3-516,5 6-258</inkml:trace>
  <inkml:trace contextRef="#ctx0" brushRef="#br0" timeOffset="15184.867">20731 11381 2580,'28'-6'4128,"-28"6"-774,0-11-1419,0 11-387,-20-2-387,5 4 0,-15-2-129,3 9-258,-12-3 129,8 8-129,-8-2-258,7 5-129,-4-2-129,10 2 0,0-3-258,10 1 129,7-1-129,6-4 0,3-10 0,14 16 0,9-9 0,5 1-129,6-2 129,2 2-129,3 0 0,-3 1 0,1 4 0,-6 2 129,-3-1 0,-6 5 0,-9-5 129,-4 6 0,-9-5 129,-2 4 0,-15-4-129,-3-1 129,-10 1-258,-3-9-129,0 5-774,-8-11-1935,5 0-1935,3-3-258,1-14 0</inkml:trace>
  <inkml:trace contextRef="#ctx0" brushRef="#br0" timeOffset="25201.441">21090 11798 645,'2'16'3741,"-2"-16"387,0 0-516,0 0-3354,14-4-258,-14 4 129,11-2-129,-11 2 0,0 0 0,0 0-258,0 0-645,8-17-2838,-8 17 0,0 0-128</inkml:trace>
  <inkml:trace contextRef="#ctx0" brushRef="#br0" timeOffset="25429.454">21083 11511 3999,'0'0'4644,"8"17"-258,-8-17-387,11-5-3870,-11 5-774,15 0-645,-15 0-645,16 0-1290,-3 0-1290,-13 0 129</inkml:trace>
  <inkml:trace contextRef="#ctx0" brushRef="#br0" timeOffset="26036.489">21442 11879 1548,'2'-24'3354,"12"12"258,-5-5-2580,1-9-516,3-1-129,0-3 258,2 0 0,0-7-129,4 7 387,-1-10-129,3 6 0,-5-2 0,5 4-129,-1 1-258,-1 3-129,-1 5-129,-2 4 0,-2 4-129,-2 3 129,-12 12-129,17-9 129,-17 9 0,0 0 0,0 0 0,6 18 0,-6-4 129,0 4-129,-3 5-129,1 2 258,0 7-258,2-1 0,0 1 0,0 1-258,2 0 258,3-2-129,4 0 0,-4 0-129,6-5 129,-5-6-258,4 0-129,-10-20-516,12 22-1161,-12-22-2064,0 0-258,0 0 129</inkml:trace>
  <inkml:trace contextRef="#ctx0" brushRef="#br0" timeOffset="26253.501">21514 11659 4128,'10'8'4773,"9"-3"-387,-2-5-129,8-1-3870,8 1-258,4 0-258,3-3-129,5 3-516,-5-4-774,2-1-2322,2 3-645,-10-5 0</inkml:trace>
  <inkml:trace contextRef="#ctx0" brushRef="#br0" timeOffset="26916.538">22344 11323 1032,'-18'-10'3870,"18"10"129,0 0-387,-9 5-2967,4 7-774,2 4 129,-2 5 0,-2 1 0,2 7 129,-3 6 129,1 4 129,-3 4 0,5 7-129,-3 3 0,3 5 129,0 0-258,4 2 0,1-8 0,0-3-129,0-5-129,0-10-129,4-5-258,-4-12-516,0-17-2064,12 12-1032,-13-24 0</inkml:trace>
  <inkml:trace contextRef="#ctx0" brushRef="#br0" timeOffset="27149.552">22047 11717 1419,'-15'-5'4644,"2"3"258,13 2-387,9 0-2838,3-2-387,13-1-516,1-5-258,11 4-129,4-6-258,6-2-129,4 5-387,-2-7-387,1 11-1032,-8-7-2193,-4 1-774,0 6-129</inkml:trace>
  <inkml:trace contextRef="#ctx0" brushRef="#br0" timeOffset="27644.581">22461 11528 3354,'0'0'4386,"0"0"-387,10 0-258,1 0-3741,11 0-258,3 4-129,3 0 258,4 3 0,-2 0 129,0 3 129,0 2 0,-6 2 258,1 3-258,-7 1 0,-3 1-258,-4 3 129,-4 1-129,-3 0 129,-4-4-129,0 2 129,-5-2-258,-3-3 516,-3-3 129,-2-4-129,-2 0 129,-4-4 129,1-2-129,-5-3 0,6-1-129,-4-6 0,2-3-258,4 0 0,4 1-129,4-5-129,4 0 0,5 3-258,3-3-387,11 7-129,-2-3-258,11 5-516,-4-4-774,6 1-1419,8 7-129</inkml:trace>
  <inkml:trace contextRef="#ctx0" brushRef="#br0" timeOffset="27988.6">23239 11532 3483,'0'0'4644,"0"0"-516,-10-1-129,-3 1-3225,-4 0-774,-3 7 0,-2 2 0,-1 1 129,-7 2 0,4 1 129,-4 3 0,4 1 129,-1 5 129,6 1-258,2-3 129,4 5-258,8-1 0,4 1 0,3-4-258,10-2 0,9-4-258,1-6 0,14 2-645,-7-11-387,16 0-1032,-4-7-1806,-1-12-516,7 2 258</inkml:trace>
  <inkml:trace contextRef="#ctx0" brushRef="#br0" timeOffset="28456.627">23552 11289 1548,'0'-13'4257,"-4"22"0,0 4-516,-2 12-2709,-4 2-387,1 8-129,-1 5 0,3 7-258,0 1-129,4 5 0,1-1 0,1-1-258,1 0 129,0-3-129,0-7-129,-1-10-129,1-6-258,-7-13-258,5-2-387,-10-10-258,12 0 0,-25-25-129,15 5 387,-10-8-129,5 0 774,-2 0 645,0-4 1032,5 7 258,-5-4 387,14 7 0,-8 0 258,11 10-258,0-2-129,13 10-129,-2-5-387,15 9-129,-4-3-258,14 3-258,3 0 0,2 0-387,5 4-645,-3-4-645,5 0-2580,-2 1-1032,-7-1 0,-2 0 129</inkml:trace>
  <inkml:trace contextRef="#ctx0" brushRef="#br0" timeOffset="28844.648">23731 11772 4257,'-39'8'4644,"39"-8"-258,-27-16-387,25-6-3354,2 2-774,0 3 0,12-4 129,2 4-258,3 0 258,4 4 0,3 4 258,-3 4 0,0 5 0,1 5 258,-3 10-387,0-1 258,-1 5-258,-6-2 258,1 5-129,-7-4 129,0 3-129,-6-4 258,0 1-129,-10-7 129,-2 3-129,-6-7-129,2 1 0,-3-7-258,-1-1-129,6-2-258,-4-12-903,18 14-1290,-12-20-2064,8 1-387,4 3 0</inkml:trace>
  <inkml:trace contextRef="#ctx0" brushRef="#br0" timeOffset="29379.68">24118 11577 903,'-16'-9'3354,"16"9"129,0 0-2064,0 0-645,0 0 387,0 0 0,0 9 129,0-9 0,9 27 0,-7-13-129,7 8-387,-7-3-129,9 3-387,-7 1 0,2 0 0,-1-2-129,0-2 0,-4-3 129,2-3-129,-3-13 129,3 18 0,-3-18-129,0 0 0,0 0 0,0-6 0,0-8 129,0 0-129,0-8 0,3-4 258,3-2-387,1-1 258,2 0-258,4 1 258,0 3-387,4 1 129,-2 6-129,4 2-516,2 11-516,-5-6-2064,4 6-1290,4 2-645,-1-3 129</inkml:trace>
  <inkml:trace contextRef="#ctx0" brushRef="#br0" timeOffset="29965.713">24738 11518 3483,'0'0'4644,"19"18"-645,-19-18 0,0 14-3483,0 1-516,2 0 387,-1 2-129,-1 1 0,0 2 0,-7-5 0,1 4-258,1 0-387,-4-7-645,6-2-3096,3 9-129,0-19-516</inkml:trace>
  <inkml:trace contextRef="#ctx0" brushRef="#br0" timeOffset="30511.745">25054 11526 1419,'0'0'4257,"0"0"0,0 0-129,0 0-1935,-5 0-1935,5 0 0,-21 6 129,5-2 0,2 3 129,-7 1 0,2 4 0,-3-6 0,3 6-129,0 1-258,4 1 0,3-1 0,5 3-129,6-3 0,2 1 0,10-2 0,3 1-129,5 1 0,3-1-258,3 1 129,-4-1 0,1 0-129,-3-2 258,-5 2-129,-3 0-129,-4-1 387,-5 1 129,-2-2 129,-2 3 0,-10-6 129,0 7 0,-8-6 129,1 1-129,-6-1 0,-1 1-129,-4 1-258,-4-8-903,5 2-2967,-4 0-516,-7-5-645,2 2 0</inkml:trace>
  <inkml:trace contextRef="#ctx0" brushRef="#br0" timeOffset="31600.807">19497 12806 3225,'-11'-9'3999,"11"9"-129,-16-3-2580,1-7-516,5 6-129,-9-1 0,5 2 129,-9-1-129,7 4 0,-9 0 0,7 3-258,-8 2 0,5 11-129,-3 1 129,2 4-258,-3 6 0,6 3-129,-2 5 129,5 0 0,-2 5-129,6-2 258,1 2 0,5 1-129,4-2 129,2-1-129,4-6 129,8-3-129,6-3 0,4-6-129,7-8 129,3-3-129,5-9-129,5-3 129,1-6 0,4-12 0,0-1-258,-3-5 258,-1-8-129,-5-4 129,-6-1 0,-3-1 0,-9 0 0,-6-1 0,-8 1 129,-6 3-129,-2 0 129,-11 8-129,-8 2 129,-7 6-129,-4 10 0,-5 3 0,-3 9-129,-7 1-129,2 16-129,-4-2-129,9 15-645,-5-12-516,15 2-2709,2 7-387,4-9-129</inkml:trace>
  <inkml:trace contextRef="#ctx0" brushRef="#br0" timeOffset="32076.834">19382 12296 3354,'0'0'4128,"6"4"-387,0 9-2838,-6 0 129,7 12-129,-7-1 129,0 13-258,-2 1 0,-2 12-129,-6 9 0,3 8 0,-6 4-258,2 11-129,-3 6 129,0 8 0,1 0-129,1 4 0,2-6-129,2-4 129,-1-7-258,4-8 0,1-10-258,-2-16-387,6-3-903,-5-14-2967,-1-17-129,3-2-387</inkml:trace>
  <inkml:trace contextRef="#ctx0" brushRef="#br0" timeOffset="32488.858">18924 13888 1161,'-9'24'3741,"9"-24"258,0 0-516,18 2-2580,-3-7-387,9-1 0,-2-7 258,11 6 0,-6-5 258,12 9-129,-9-9 129,12 12-258,-5-5-129,4 5-129,0 0-258,1 0-129,4 0-387,-5-5-387,6 5-645,-12-9-2322,1-3-1032,2-5-387,-10-7 129</inkml:trace>
  <inkml:trace contextRef="#ctx0" brushRef="#br0" timeOffset="32880.88">19001 12392 2451,'0'0'3612,"0"0"129,10-7-3096,5-1-258,8 7 129,1-7 258,10 8 129,0 0 0,10 0-129,2 3 387,9 6-258,-2-4-258,7 5-387,-1-1-258,-1-6-1161,2-3-2967,1 0-258,-7-6-387</inkml:trace>
  <inkml:trace contextRef="#ctx0" brushRef="#br0" timeOffset="66530.805">20132 12524 516,'0'0'258,"0"0"387,0 0 129,0 0 258,0 0-129,10-10 129,-10 10 129,0 0 0,0 0-129,0 0-516,0 0 0,0 0-129,0 0 0,0 0 258,0 0-258,-6 0 129,6 0-129,-14 5 129,14-5-387,-19 11 129,5-3-129,1 4 0,-5 0 0,3 5 129,-5 4-129,0-1 0,-4 7 0,3 1 0,-2 4-129,0 4 129,1 3-129,0 0 0,6 2 0,0 5 0,6 2 129,1 2 129,6 2 0,3-1-129,6 2 0,9 1 0,2-1 0,4-1 0,2-4 0,3-1-129,1-4 129,1-3 0,4-2-129,0-4 129,2-5 129,0-5-258,2-5 0,0-1 0,0-6 0,-4-1 0,-3-3-258,-3-3 258,-7-3 0,0 1 0,-7 0 0,-12-3-129,14 1 0,-14-1 0,0 0-387,0 0-516,0 0-1806,0 0-1161,0 0-258</inkml:trace>
  <inkml:trace contextRef="#ctx0" brushRef="#br0" timeOffset="67551.863">20174 12869 1161,'0'-11'1419,"9"1"-129,-9 10 0,0 0 258,10-12-129,-10 12 0,0 0 0,11 0-258,-11 0-258,0 0-129,8 14-387,-1 0-129,-2-4-129,2 9 129,-1-2 0,1 7-129,1 2-129,0 4 129,0 2-129,2 4 129,-1 2 0,2-1 0,-2 2-129,1-1 129,0-3 0,-1-2 0,1-5-129,-2-1 0,-2-5 0,2-5 0,-2-5 0,-6-12 0,9 12 0,-9-12-129,0 0 129,0 0 0,0 0 0,11-9 129,-10-3-129,-1-5 129,1 0 129,0-5-129,-1-7 0,4 0 0,-2-7-129,3 0 129,1-3-129,0-3 0,1-2 0,3 1 0,-2 0 129,2 4-129,3 1 129,-3 6 0,2 0 0,1 8-129,0 5 0,-1 7-129,0 1 0,-2 6-258,4 5-258,-14 0-258,16 0-1935,-3 6-1290,-13-6-387</inkml:trace>
  <inkml:trace contextRef="#ctx0" brushRef="#br0" timeOffset="68334.908">20604 13133 1419,'16'-8'3225,"-15"-5"129,11 5-2967,2 1-516,2 2 387,2 2 258,-2-3 258,5 4 129,-3 0 129,5 2 0,-5 0 0,6 1-258,-8 0-129,6 5-258,-5 4 0,-1-1-387,0 6 129,-4-2-258,-2 6 129,-1 2-129,-2 5 129,-1 2-129,-2-2 0,-2 2-129,-1-1 129,-1-3 129,0 0 0,-4-5 0,-5-2 0,-2-5 129,-3-1 0,-3-5 129,-2-3-258,-2-2 129,-2-1 129,1-5-129,-3-11 258,2 4-258,0-2 129,7-1-129,-1-2 0,9 3 0,5-1-129,3 3 0,0 12-129,23-19 0,-2 12 129,4 1-129,3 1 0,4 4 129,2 1-129,-4-2-129,4 2-774,-7 0-903,-1 0-2193,2 8-129,-10-8 0</inkml:trace>
  <inkml:trace contextRef="#ctx0" brushRef="#br0" timeOffset="68763.932">21083 12683 2451,'17'0'3612,"-17"0"-387,0 0-2322,10 18 0,-10-18 129,10 30 0,-10-13 0,7 11 0,-7 2-387,5 10 0,-5 0-258,0 5-129,0 6-129,0 2 0,-1 1-129,-2 2 0,2-5 129,0-1-258,1-1-129,0-5-129,0-4-387,0-14-129,7 3-1161,-5-8-2064,-2-21-387,0 0 387</inkml:trace>
  <inkml:trace contextRef="#ctx0" brushRef="#br0" timeOffset="69303.961">21722 12683 1935,'-16'17'3870,"12"-3"258,-13-12-516,-3 7-3354,2 4-258,-7 7 129,1 5 258,-6 0 0,3 9 387,-5 0-258,6 7 258,-5-4-129,8 9 0,-2-3 0,9 3-387,2-2 0,7 2-129,5-3 0,2 3 0,11-2 0,4-3-129,5-1 0,6-3 0,2 1-129,1-5 0,2-2 0,-1-9 0,2 0-387,-8-11-645,9 0-1935,-4-2-1290,-9-14-387,2-2 129</inkml:trace>
  <inkml:trace contextRef="#ctx0" brushRef="#br0" timeOffset="69632.981">21804 12966 1548,'13'14'3483,"0"10"129,-13-9-1161,1 6-2322,4 6 387,-3 2 129,4 9 258,-6-3 129,5 6 0,-5-6-129,6 3 0,-3-7-645,1-2-645,4-4-1419,-3-6-2193,-5-19-387,10 5-258</inkml:trace>
  <inkml:trace contextRef="#ctx0" brushRef="#br0" timeOffset="70100.009">21748 12896 2451,'0'0'3870,"12"2"-258,11 5-258,-4-7-3741,7 7-258,-2-1 387,6 4 129,0 1 258,0 1 258,2 8 258,-3-7-129,0 7 129,-3-3-258,-2 5 129,-3-1-516,-2 4 129,-1 0-258,-5 2-129,-4 2 129,-7-1 0,-2 1 129,0 0 0,-10-3 516,-3 1 0,-9-8 129,1 1 129,-9-9 0,6 5 129,-12-10-129,9 2-258,-8-6-258,8-2-387,4 2-516,-4-4-774,16 0-1806,11 2-1290,-17-14-645,17 2 516</inkml:trace>
  <inkml:trace contextRef="#ctx0" brushRef="#br0" timeOffset="70612.038">22114 12617 2709,'43'26'3741,"-24"-14"-129,6 11-2838,4 6-516,2 7 0,2 3 258,-3 2-258,-1 5 129,-1-3 0,-2 6 0,-5-3 129,-1 2-258,-8-2 0,-1 3-129,-11-3 0,0 3 129,-10-6 129,-4 2-129,-9-8 129,1 1 258,-9-9-258,5 0 129,-8-9-129,8-1-129,-3-3-387,2-8-387,7 4-1290,0-4-2451,2-11-258,18 3-129</inkml:trace>
  <inkml:trace contextRef="#ctx0" brushRef="#br0" timeOffset="71324.079">22367 12396 2322,'23'8'3612,"8"-3"-1419,-8 2-1032,-1 3 0,5 7-129,-2 0-129,5 7-258,0 6 129,2 9-387,-1 4-258,-1 8 129,-2 6-258,2 1 0,-3 6 0,-1 3 0,-3 0 0,-3-1 0,-1-5 0,-5 5 0,0-7-129,-6 0 0,-2-1 0,-2-3 0,-4-6 129,0-6 0,-6 1 129,-2-6 0,-8-5 129,3-5 0,-4-7 129,-2-4-258,-3-2-129,3-3-258,0 0-258,-3-10-516,10 2-774,3 8-2322,-7-12-258</inkml:trace>
  <inkml:trace contextRef="#ctx0" brushRef="#br0" timeOffset="71820.107">23205 13194 3096,'-15'0'3870,"15"0"0,0 0-387,11 0-3483,-1 0-129,5 0 129,3 0 258,5 0 0,2 0 387,7 0-258,-2 0 129,5 0 0,-2 0-129,3 2-129,-5 0-258,0 0-129,-2 1 0,-6-3-258,0 2-645,-10-2-1290,-13 0-1935,21 6-129,-21-6-129</inkml:trace>
  <inkml:trace contextRef="#ctx0" brushRef="#br0" timeOffset="72428.142">23485 12969 774,'52'25'3870,"-17"-10"129,-12-12-258,7 7-2967,3 2-645,-1 0 0,0 0-129,-2 0 129,1-2 387,-2 2-258,-1 2 258,-5-2 129,-1 0-129,-5-2 258,-3 4-258,-6-3 0,-2 3-129,-6-14 0,0 24-258,-11-14 0,0 2-129,-5 4-129,-2 1 129,-5 1 0,3 0 129,-4 0-129,2 3 258,-2-2 0,3 4 0,-2-6 0,2 1-129,0-1 0,2-1-129,1-2-129,3-4-129,4 3-387,-1-12-516,12-1-1419,0 0-1935,0 0-387,0 0 129</inkml:trace>
  <inkml:trace contextRef="#ctx0" brushRef="#br0" timeOffset="74073.235">24245 12894 516,'0'40'2967,"-2"-26"258,2 9-2580,0 6-645,1 7 0,-1 7 0,0 0 0,0 6 0,0 2 129,1 0-129,4 0 129,-1-3-129,0-6 0,0-6-129,1-3-516,1-8-645,-6-13-1806</inkml:trace>
  <inkml:trace contextRef="#ctx0" brushRef="#br0" timeOffset="74771.276">24356 12609 3096,'23'23'3354,"-23"-23"-645,7 21-2322,1-3 0,-1 3 129,3 12 258,-6 0 129,3 13 0,-3 2 0,3 8 0,-5 1-129,6 9-387,-7-1 129,4-2-387,-4-2 129,3-8-258,-2-4 129,-2-7-129,4-8 0,-3-10-129,3-1-258,-4-23-774,6 17-1161,-6-17-1677,0 0-645,13-12 516</inkml:trace>
  <inkml:trace contextRef="#ctx0" brushRef="#br0" timeOffset="75492.317">24395 12748 2193,'15'-22'4128,"-14"5"-129,16 8-129,-2-4-3483,0-1-516,5 1 258,4 0 0,2 0 387,0 1-129,6 4 0,-2 1 258,0 7-129,2 0-129,-2 1-258,0 6 0,-4 5 0,-4 4-129,-2 2 0,-6 1 0,-4 5 0,-4 3-129,-6 4 258,0 3-129,-9 0 0,-4 2 0,-4 3 258,-3-5 0,-1-2 0,-3-6 0,4-5 129,-5-8 0,7 2-129,-5-9 0,8-3 0,-3-3-129,4-4 0,1-4-129,2-1 0,2-3-129,-1-3 129,5 5 0,0-5-129,5 15 0,-4-18-129,4 18 129,0 0-129,0 0 129,0 0 0,0 7-129,0 6 129,0 4 129,1 8 0,4 2 129,-1 4 0,6 1 0,-2 6 0,1 1 0,4 1-129,-2-2 258,1 0-129,-1-4 0,1-2 0,-4-2 0,3-2 0,-3-4 0,-1-5-129,-1 1-129,-2-8-129,1 1-258,-5-13-258,6 18-903,-6-18-2193,-8 2-645,8-2-387</inkml:trace>
  <inkml:trace contextRef="#ctx0" brushRef="#br0" timeOffset="76672.385">24265 13089 1677,'0'0'1548,"0"0"-645,0 0 0,0 0 0,0 0 129,-4-14-387,4 14 258,0 0-129,0-16 0,0 16-129,3-16-129,-2 3 0,1 0-129,-1-3 0,2 0 129,-2-3-258,2 0 0,-3-6 258,4-1-258,-4-6 129,2 4 0,-2-4 258,0 3-258,0-5 258,0 5-258,-3 0 0,-1 6-129,0 0 0,-1 3-129,1-1-129,2 6 0,-3 0 0,3 4 0,0 0 0,2 11-129,-2-12-129,2 12 0,0 0-129,0 0 0,0 0-387,-11 0-387,11 0-1419,0 22-1548,0-22-516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6.3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10199 14363 71,'33'-4'29,"15"2"0,1-4-1,6 3-28,8 4 1,7 4-1,1 0 0,3 3-1,2 2 1,-4 2 0,0 1 0,-2-1 1,1-2-1,-5 1-1,-2-1-1,-3-1-5,-14-6-10,-5-6-12,-2 5 0,-17-13 1,-6 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6.7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10406 14572 77,'36'1'29,"14"5"-1,-2-8 0,9 6-30,6 2 0,9 5 0,-2-3-1,10 5 1,-2-3-1,1 2 0,-6-4 0,2 1-1,-13-5-2,2 3-7,-12-2-14,-20-10 1,-7 5-1,-25-12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7.5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4210 16051 52,'32'1'29,"-5"-12"0,19 8-1,6-5-28,14 7-1,9 0-1,10 2 0,2 2 0,3 8 0,-1 1 0,0 3 1,-3 2 0,-3-2 2,-1-1 0,-5-4 0,-5 1 0,-6-5 0,-9-4 0,-8-3-2,-13-6-7,-10-4-19,-5 8 0,-21-9-1,0 12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7.8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4328 16279 56,'28'8'28,"3"-20"1,15 4-7,4 0-21,9 5-1,4 3 1,3 0-1,3 2 1,-3-1 0,1 4 0,-5-1 1,2 3-1,-5 0 0,4 1-1,-2 0-1,-6-3-1,3 4-3,-12-8-4,2 6-7,-10 2-14,-15-13 2,-5 10-2,-18-6 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8.1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4400 16421 45,'-33'17'29,"3"-7"1,30-10 1,-4 10-25,20-11-2,20 2-2,10-1-1,11 2 2,8-6-1,7 3 0,2-3 0,5 5 0,-5-3-1,0 4 0,-3 0 0,0-1-2,0 5-1,-3-6-1,3 8-4,-14-12-7,4 2-17,-8 4 1,-15-7-2,-8 6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7:48.5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4518 16693 42,'46'2'29,"3"-14"-2,19 4 1,10-3-26,8 0-1,10 6 1,3-6 0,6 8 2,-4-1 0,3 7 0,-8-8 0,3 9-1,-7-5-2,-7-5-11,-4 0-21,-3 3 1,-19-17-3,-11 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46:11.9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16797 5230 1,'0'0'2,"0"0"11,0 0-5,11-8-5,-11 8 1,0 0 1,0 0 0,0 0 2,0 0 3,0 0 0,0 0 2,0 0-1,0 0-1,0 0-1,0 0-2,0 0-1,0 0-2,0 0-2,-14-10 0,14 10-1,-13 1-1,13-1 0,-19 2 1,7-1 0,-1 4 0,-2-2-1,-1 3 1,-3-2 0,0 1 1,0 0-1,-1 2 0,0 0 0,1 2 0,-1-2 0,2 0 0,1 2 0,3 2-1,-2-1 0,1 0 1,2 0-1,2 0 1,0 0-1,0 1 0,2 1 0,9-12 0,-14 20 1,14-20-2,-11 22 1,7-10-1,2 0 1,2 2-1,0-14 2,4 20-1,1-9 0,-5-11 0,16 20 1,-4-11-1,2-2 1,0-3-1,2 1 0,0-2 0,1-1 1,0 1-1,-2-5 0,-2 2-1,-2 0 1,-11 0-2,20 2 0,-20-2-4,17 1-6,-17-1-9,12-6-8,-12 6 0,16-10 1</inkml:trace>
  <inkml:trace contextRef="#ctx0" brushRef="#br0" timeOffset="682.039">16871 5546 13,'-5'-27'18,"8"16"1,-5-3-5,4-1-2,4 1-3,0-1-2,6-1-2,1 1-3,5 0 0,4 0-1,1 2 0,4 0-1,-3 4 1,0 1 0,0 3 0,-2 2-1,-4 2 0,-5 5-1,-2 1 1,-11-5 0,12 19 0,-10-7 1,-5 3 0,-2-1 2,-1 7-1,-4-4 0,1 4 1,-6-7-1,2 4 0,-6-2 0,2 2 0,-3-3-1,0-2 2,-4-3-1,3 0 0,-5-3 0,3-1 0,-3-3 0,4-1 0,-1-4-1,4-3-2,2 1-2,0-7-3,10 0-12,7-2-10,0-9 1,13 1-2</inkml:trace>
  <inkml:trace contextRef="#ctx0" brushRef="#br0" timeOffset="1562.089">17237 5349 37,'0'0'20,"9"14"-2,-9-14-1,0 0-24,0 0-2,0 16 3,0-16 1,5 20 2,-3-9 4,-1 0 3,3 5 3,-5-2 1,4 9 1,-7-7 0,4 7 0,-8-7-1,6 5-1,-7-7-4,3 2 0,6-16-2,-12 15-2,12-15-1,0 0 1,0 0 1,-3-17-1,6 1 2,1-5 0,-2-1 0,0-1 1,0 0 0,-1 4-1,-1-2 0,0 1-1,1 4-1,2 4-1,3 1 0,1 0 1,5 1-1,0 0 1,4 5 0,1 3 0,2 0 1,-1 0 0,0 6 0,-2 1 0,-1 1 1,-3 2-1,-12-8 0,18 21 0,-10-8 1,-3-2-2,-2 3 2,2 2 0,0-3 0,1 3-1,-1-4 2,1 1-1,-6-13 0,11 22 0,-11-22 0,11 10 0,-11-10 0,0 0 0,11 1 0,-11-1 1,5-12-1,-1 1 1,-6-3 0,4-1-1,-5-5 0,3 0 0,-1-5-1,1 0 2,0-2-2,1 0 0,0 2 0,1 1 1,0 2-2,2-1 0,1 6-1,-3-4-4,9 11-7,-11 10-15,11-21 0,-11 21-1,17-25 2</inkml:trace>
  <inkml:trace contextRef="#ctx0" brushRef="#br0" timeOffset="2251.127">17900 5262 37,'0'0'25,"0"0"-2,0 0 1,12 0-19,-12 0-5,0 0 2,0 0 1,-11-7 1,11 7 0,-21-5 0,8 5 0,-6-3-1,-1 8-1,-2-1-2,0 2 1,3 1-2,0 2 1,5 2-1,3 0 0,4 0 1,7-11 0,3 14 0,-3-14 0,21 13 0,-7-4 1,5-4 0,-1 2-1,1 2 0,1 0 0,-2 3 0,-2 1-1,-2 0 1,-2 0-1,-2 2 1,-2-1-1,-3-3 1,-3 1 0,-2-12 0,-3 20 1,3-20-1,-14 18 0,3-9 1,-1 2 0,-4-2-1,-1 0 0,-1 0 0,0-2 0,-2 0-1,3-5 0,1 2-1,-1-7-5,17 3-7,-12-1-13,7-12-1,5 13 0,17-30 2</inkml:trace>
  <inkml:trace contextRef="#ctx0" brushRef="#br0" timeOffset="2618.149">18256 5275 65,'-11'23'28,"11"-23"1,-8 20-2,8-20-30,0 20 0,-3-6 1,2 3 0,-2-3 0,-1 6 2,1-2-1,0 1 1,0 0 0,1-2 1,-1 1-1,3-2 1,-1 1-1,4-4-2,-3-13-2,3 21-2,-3-21-9,0 0-13,0 0 1,0 0-1,-2-16 1</inkml:trace>
  <inkml:trace contextRef="#ctx0" brushRef="#br0" timeOffset="2899.165">18031 5256 56,'0'0'28,"19"11"0,2-6-1,5-3-26,5-2-1,7 1 1,5-4-1,3-1 0,-1-3 1,1-1-1,-4 0-1,-4 0 1,-6 3-4,-10-4-4,1 8-8,-6 1-12,-17 0 0,20-2 0,-20 2 1</inkml:trace>
  <inkml:trace contextRef="#ctx0" brushRef="#br0" timeOffset="3508.2">18469 5639 33,'0'0'22,"0"0"0,0 0 0,0 0-24,7-12 0,3-1 2,0 0 2,-2-7 1,6-2 0,-3-3-1,4-3 1,0-5 1,3 4 0,-2-4-1,5 4 1,-4 1-1,4 5 0,-4 1 0,0 7-1,-2 2-1,-1 5-1,-1 4 0,-13 4-1,18-5 0,-18 5 1,13 5-1,-13-5 1,0 0 0,15 17 0,-15-17 1,6 25 0,-4-7-1,1 0 0,-1 7 0,2 3 0,-2 3 0,2 1 0,-1 1 0,-1 0-1,0-4 0,0-2-1,1 0 0,-4-8-2,4-1-1,-3-18-3,-3 14-8,3-14-10,-12-10-1,12 10 2</inkml:trace>
  <inkml:trace contextRef="#ctx0" brushRef="#br0" timeOffset="3732.213">18514 5467 27,'17'17'25,"-2"-16"2,14 5-1,5 2-18,-1-10-1,7 4-4,-1-2-3,-1-4-4,-1 4-5,-9-7-3,1 2-4,-9-6-1,2 1 0,-6-2-4</inkml:trace>
  <inkml:trace contextRef="#ctx0" brushRef="#br0" timeOffset="4309.246">19056 5323 8,'0'0'19,"2"23"0,-9-12-5,6 6-6,0 3-2,-3-1 1,0 4 0,-3-5 1,4 5-1,-5-10 1,5 7 0,3-20-2,-12 21-2,12-21-2,-11 10-5,11-10-2,0 0 0,-2-16-1,-1-1 1,7-2 2,-4-5 1,1-2 1,1 2 4,-5 0 1,3 4 0,-5 2-1,5 18-1,-5-17-1,5 17-2,0 0 0,0 0 0,0 0 0,0 0 1,13 15 0,1-8 2,2 0-1,6 4 1,1 2 1,4 1-2,0-1 0,0 2 0,-2-2 0,-3-4-2,0 0 3,-5 0-1,-4-8 0,-2-2 1,-11 1-1,12-17 1,-10 2-1,1 2 1,-6-8-2,3-3 1,-1-2-1,0 0-1,-2-2 1,1 0 0,1 4-1,-2-2-2,6 9-6,-7-2-10,0 3-7,4 16-1,-1-17 0</inkml:trace>
  <inkml:trace contextRef="#ctx0" brushRef="#br0" timeOffset="4636.265">19525 5150 63,'8'21'28,"-8"-21"1,7 27-1,-5-7-28,3 6-1,-2 4 0,1 4 1,-3 5-1,0 0 2,-1-2-2,0-1 1,0-6-1,-1-7 2,1-4-2,0-4-3,0-15-13,0 0-12,-2-16 1,-1-7 0,3-1 0</inkml:trace>
  <inkml:trace contextRef="#ctx0" brushRef="#br0" timeOffset="4875.277">19304 5210 54,'13'12'28,"-1"-10"0,13 0 0,9-2-24,4-5-2,12 4 1,7-6-3,7-2 0,5 3-3,0-10-14,0 1-11,3 2 0,-10-9-1,-2 1-1</inkml:trace>
  <inkml:trace contextRef="#ctx0" brushRef="#br0" timeOffset="13350.763">2357 11317 2,'0'0'18,"0"0"-1,-3-25 0,3 25-9,0 0-1,2-17 2,-2 17 1,-1-12 1,1 12 1,0 0 1,0 0 0,-1-17-1,1 17-3,0 0-3,0 0-2,0 0-2,0 0-1,6 18-1,-3-4 1,-1 3-1,0 5 0,-2 6 0,-1 6 0,-2 1 0,-2 2 1,1 6 0,-5-2-1,-1 0 0,0 2 0,1-5 1,-2-3-2,1-4 2,0-4-2,3-5 0,0-6-1,4-2-1,3-14-2,-4 14-10,4-14-15,0 0-1,5-20 2,-3 1-2</inkml:trace>
  <inkml:trace contextRef="#ctx0" brushRef="#br0" timeOffset="14786.845">2714 11234 13,'0'0'19,"0"0"0,3-17-1,-3 17-14,0 0-2,12-5-2,-12 5-1,0 0-1,11-2 0,-11 2 1,0 0 1,0 0 0,0 0 2,0 0 0,0 0 0,0 0 1,0 0-1,0 0 1,0 0-2,0 0-1,0 0-1,0 0 0,0 0 1,0 0-1,0 0 0,0 0 1,0 0 0,0 0 0,0 0 0,11 6 2,-11-6-1,0 0 2,0 0 0,0 0 0,2 14 1,-2-14 1,-2 13-1,-1-2 0,3 7 1,-6 1-2,1 10 1,-5 3 0,3 5-1,-7 1 0,5 5 1,-7-2-1,5-1 0,-3-5-1,3-5-1,5-3 1,1-4-2,5-8 1,3-3-2,-3-12 0,16 4 1,-4-7-1,5-3 1,-2-6-1,2-4 1,0 0 0,-1-3 0,2-2-1,-2 1 1,6-6-2,-3-4 1,8 2-1,0-7-1,10 0 0,-3-6 0,8 3 1,-1-2 0,0 6 2,0 3 0,-5 6 1,-3 9 0,-6 3 1,-1 10-1,-7 6 0,-1 3 0,-3 7-1,-2 8 1,-2-2 1,2 7 1,-7 0 1,4 8 1,-9-2 0,5 9 0,-9-8 0,5 4 0,-8-3-1,1 3-2,-4-6 0,2-1-2,-1-7 1,0-4-2,2-3 1,6-16-3,-11 19 0,11-19-13,0 0-15,-11-6-1,8-7 1,3-4 0</inkml:trace>
  <inkml:trace contextRef="#ctx0" brushRef="#br0" timeOffset="15654.894">4605 10759 43,'0'0'27,"13"7"-2,-13-7 0,-2 19-22,5 5-2,-6 5 2,1 16 0,-8 5 2,2 17-1,-12 6 2,3 15 1,-12-4-2,7 6 2,-7-4-3,9-5-1,0-11-2,5-16-3,9-15 0,-1-27-9,18-12-17,-3-14-5,3-19 1,-3-10 0</inkml:trace>
  <inkml:trace contextRef="#ctx0" brushRef="#br0" timeOffset="15933.911">4400 10834 64,'11'-4'30,"5"-3"1,10-10-3,12 7-23,6-6-2,14 5-1,6 0 0,8 2-1,2 0-1,2 3-1,0 4 0,-8 0-1,-2 5-1,-12-4-5,0 10-9,-14-3-14,-15-1 1,-10 1-2,-15-6 2</inkml:trace>
  <inkml:trace contextRef="#ctx0" brushRef="#br0" timeOffset="16157.924">4460 11131 84,'37'-5'33,"10"-3"0,7 4-8,10-8-26,4-6-4,13 13-7,-13-7-16,4 6-5,-4 3 1,-7 2-1</inkml:trace>
  <inkml:trace contextRef="#ctx0" brushRef="#br0" timeOffset="16645.952">5202 11646 72,'-19'-16'33,"9"-7"-3,3-14-1,8 1-36,9-15-3,20 10 1,-3-12 1,16 11 4,-3-2 1,6 9 2,0 8 2,-7 4 5,5 18 1,-11 4 0,3 19-2,-10 8-2,-1 13-1,-7 6-1,-3 4 1,-8 9 0,-5 2 1,-11-4 1,-3 2 0,-12-8 1,-4 0 0,-13-14 1,0-1-2,-12-13-1,2-5-1,0-14-3,2-9-1,8-11-2,0-19-6,24 4-19,-1-14-6,12-4 0,9-7 0</inkml:trace>
  <inkml:trace contextRef="#ctx0" brushRef="#br0" timeOffset="17382.994">6134 11073 52,'5'-21'27,"6"10"0,-5-6-1,1 5-25,-7 12-1,23-15 0,-8 11-1,-4 5 1,1 4 1,-12-5 1,17 23 1,-14-5 1,1 9-1,-6 8 0,-2 8 0,-5 5-1,-2 8 0,-8-1-1,0 6 0,-8 4 1,0-1 0,-5-7 1,3 0-1,1-7 1,5-5-2,3-7 2,8-4-2,7-10-1,11-9 1,11-6-1,11-6 0,9-5 0,8-2 1,4-8 0,5 3 0,1-4 1,0 4 0,-5 0-1,-2 4 0,-7 0 1,-5 5-2,-4 2 1,-5 0-1,-5 2-1,-4 2 1,-4 1-2,-14-7-3,24 16-20,-24-16-8,11 0-2,-11 0 1</inkml:trace>
  <inkml:trace contextRef="#ctx0" brushRef="#br0" timeOffset="23621.351">7611 11363 11,'0'0'14,"0"0"-3,0 0-6,0 0-2,9-11-2,-9 11 2,0 0 3,0 0 1,0 0 1,0 0 2,8-12 0,-8 12 0,0 0-1,0 0-3,0 0-2,0 0-1,0 0-2,13 9 0,-13-9 0,11 10 0,-11-10 0,10 16 0,-7-5 0,1 3 1,-3 5 0,1 6 0,-5 1 0,2 5 1,-4 1 0,4 7-1,-2-7 1,5 2-2,0-5 1,3-4-3,7-8 1,4-9-2,8-8 0,4-14 0,8-8-1,-2-9 2,4-3 0,0-2 2,-4-2-1,-1 3 2,-5 4-1,-5 6 1,-5 6 0,-2 7-2,-2 2 0,-3 4-1,0 6 0,-11 0 0,18 10 1,-18-10 0,17 22 1,-5-4 0,-1 1 0,5 4 1,-2 3-1,3-1 1,0 3-1,3 3-1,2-4 2,3 0-2,2-5 2,2-1-2,2-9 1,1-3-1,4-7 1,2-7 1,-2-10-2,3-4 2,-6-11-1,4-2 2,-7-6-2,2-1 1,-9-2-2,-2 4 0,-4 0-2,-9-3-12,0 7-18,-3 8-1,-9-2 0,-2 5-1</inkml:trace>
  <inkml:trace contextRef="#ctx0" brushRef="#br0" timeOffset="24487.4">7932 10951 40,'0'0'25,"0"0"1,0 0-2,0 0-23,18-16-1,-5 6-1,3-6 1,2-1 0,3-5 1,0-6-1,2 0 2,0-2 0,2 3 1,-4-2-1,2 5 1,-5-2-1,5 8 0,-4 2-1,1 3 0,-1 4 0,-1 4 0,0 3 0,0 7 0,0 2 1,-1 5 1,-3 3 0,3 7 0,-6 0 0,4 5 0,-8 4 1,4 4-2,-6-5 1,3 3-2,-7-3 1,2-2-2,1 2-4,-6-6-26,2-24-3,5 16 1,-5-16-1</inkml:trace>
  <inkml:trace contextRef="#ctx0" brushRef="#br0" timeOffset="25333.449">9600 11269 40,'-2'11'27,"9"7"0,-8-4 0,2 4-26,3 7 0,1-1 0,1 5 0,-2-1-1,3 2 3,-5-3-1,4 2 0,-3-6 1,-1 0-1,-1-2 1,0-6-4,2 2-6,-3-17-13,0 0-8,7 14-2,-7-14 2</inkml:trace>
  <inkml:trace contextRef="#ctx0" brushRef="#br0" timeOffset="25922.482">10262 11220 63,'0'0'31,"0"0"0,0 0-4,-11 4-26,11-4-1,-21 4 1,5 0-2,-5 1 2,-4 2-1,-5 4 1,0 5 0,-3-1 0,-1 3 0,1 1 0,5 0 0,3-1-1,7 3 1,7-4-2,6-4 0,10-1 1,6 1-1,11-1 0,4-3 0,7 1 0,2-1 1,3 2-1,0 1 1,-1 0-1,0 0 1,-5 0 0,-4 0 0,-5 0 0,-3 2 0,-6-2 1,-4-1 1,-10-11-1,1 20 2,-1-20 1,-21 20-2,2-12 2,-1 5-3,-5-6 2,-2 0-3,-1 0 1,0 2-2,2-2 1,3-2-2,6 0-1,-1-6-3,18 1-2,-16-3-7,16 3-18,14-7 0,-3 0 1,8-3 0</inkml:trace>
  <inkml:trace contextRef="#ctx0" brushRef="#br0" timeOffset="26350.507">10739 11659 56,'0'0'30,"24"-4"0,-24 4-1,14-6-28,-14 6-3,16 0 1,-16 0-1,11 4 2,-11-4-1,0 0 0,0 0-1,0 12-6,0-12-12,-13 0-9,13 0 0,0 0 0</inkml:trace>
  <inkml:trace contextRef="#ctx0" brushRef="#br0" timeOffset="26566.518">11098 11664 48,'8'23'26,"-8"-23"-7,4 11-9,-2 0-33,-2-11-8,0 0 2</inkml:trace>
  <inkml:trace contextRef="#ctx0" brushRef="#br0" timeOffset="26832.534">11662 11609 61,'0'0'33,"18"15"-1,-18-15-1,0 0-30,7 13-2,-7-13-1,0 0 0,10 17-5,-10-17-18,-17 10-7,17-10 1,-31 1 0</inkml:trace>
  <inkml:trace contextRef="#ctx0" brushRef="#br0" timeOffset="28566.632">1730 14701 12,'-11'-3'18,"11"3"-2,0 0-3,-6 11-9,6-11 4,0 0-1,-3 16 2,3-16 1,-6 11 1,6-11-1,-6 12 0,6-12-1,0 0-3,0 0-1,0 0-3,-5-12 0,15-3 0,0-10-1,6-9 1,6-11-1,6-6-1,2-8 0,6-5 0,-1 0 0,3 0 0,-3 2 2,3 1 0,-6 7-1,-1 5 1,-2 5-1,0 8 1,-2 6-1,1 5 1,-4 6-1,1 9-1,-2 3 1,-1 7-1,-4 5 1,0 6 0,-4 3 0,0 6-2,-4 2 3,0 2-2,-3 4 1,1 7-1,-2 3 1,-1 9 0,-1 3-1,1 3 1,0 7 0,3 1 0,-2-2-1,2-3 1,3-5-2,1-13 2,2-4-2,-1-6 1,2-6-2,-5-11-3,4 5-2,-14-16-10,13-5-12,-13 5-4,-3-16 2,-5 2-2</inkml:trace>
  <inkml:trace contextRef="#ctx0" brushRef="#br0" timeOffset="28789.646">2140 14376 17,'-28'-17'23,"16"13"1,-4-6-1,16 10-10,0 0-2,-12-18-2,12 18-1,11-16 0,4 11-1,-4-9 1,15 9-2,-2-8-1,12 3-2,3 3-3,5 0-3,11 9-19,-3 0-8,0-1-2,0 3 0</inkml:trace>
  <inkml:trace contextRef="#ctx0" brushRef="#br0" timeOffset="30174.725">2891 14552 69,'0'0'30,"0"0"1,0 0-1,0 0-29,12 3-2,-12-3 0,0 0 0,8-17 0,-8 17 0,0 0 2,4-14 0,-4 14 2,0 0-1,0 0 0,-4-11 0,4 11 0,0 0-1,0 0-1,0 0 2,0 0-1,0 0 0,-5 14 1,5-14-1,-11 16 1,11-16 0,-14 17-1,14-17-1,-15 18 0,15-18-3,0 0-12,-7 12-17,7-12-2,0 0 1,17-18-2</inkml:trace>
  <inkml:trace contextRef="#ctx0" brushRef="#br0" timeOffset="43421.483">3775 14291 22,'0'0'19,"5"24"-1,-5-24-1,-5 19-17,7-2 0,-2 3 3,1 5 2,-5 2 1,5 8 2,-7-1 0,8 11 1,-7 2-2,7 13-2,-3-3-1,2 6-4,-2 2 0,0-3-2,0 3-4,-7-12-4,5-8-16,1-2 0,-9-24-1,10 0 2</inkml:trace>
  <inkml:trace contextRef="#ctx0" brushRef="#br0" timeOffset="43925.512">3815 14507 51,'-9'-25'19,"16"12"-7,-8-11-10,1-5-27,15 2 0,1 1 7,-1-5 4,7 5 13,0 0 1,3 3 0,-2-3 11,12 18 6,-11-8-1,7 10-8,-3 6-5,1 7-5,-3 5-1,-1 6-3,-2 4 1,-6 5 2,-1 0 1,-6 4 3,-4 1 5,-6-3 3,-4 2 2,-7-5 2,-4 3-1,-6-10 0,-3 7 0,-6-11-3,1 2-2,-7-9-2,4 0 0,-3-4-3,2-3-1,4-3-2,-1-5-5,15-1-10,15 8-12,-21-26 1,26 11-1,-2-13 1</inkml:trace>
  <inkml:trace contextRef="#ctx0" brushRef="#br0" timeOffset="44529.546">4476 14537 15,'-10'-26'21,"14"12"-1,-10-16 0,17 0-13,-1-1-6,6 1-1,1-2 1,2 2 0,4 0 1,3 5 2,0 6-1,-2 5 1,0 9 0,-3 7-1,4 7 1,-8 7-1,2 8 0,-8 3 0,1 7 1,-9-5 1,0 6 1,-11-8 0,1 7 1,-12-13-1,1 5 0,-10-12 0,4 3-1,-9-14-1,2 5-1,-1-11-1,3 0 0,1-7-2,4-3 0,6-3-1,3-1-1,8 5 0,3-8-4,4 20-5,15-24-15,4 8-6,8 2 0,1-1 0</inkml:trace>
  <inkml:trace contextRef="#ctx0" brushRef="#br0" timeOffset="45129.581">5384 14232 62,'0'0'28,"15"-6"1,-15 6-2,0 0-26,-16-8-1,5 10 1,-4 4-1,-5-2 1,-2 3 0,-8 4 1,5 2 0,-6-2 0,4 3 0,2-5-1,5 4 0,2-4-2,7 1 1,11-10-1,-10 18 1,10-18 0,6 14 0,-6-14-1,22 19 1,-6-9 1,2-2-2,4 4 0,0-2 0,3 6-2,-3 0 2,1 2-1,-6-2 1,-2-1 0,-6 4 3,-5-6 0,-3 4 2,-1-17 0,-18 24-1,-2-18 1,3 4-1,-10-5-1,3 1-1,-4-4-1,1-1-2,3 2-1,2-8-3,11 9-11,-1-7-14,12 3 0,-4-11 0,9-1 1</inkml:trace>
  <inkml:trace contextRef="#ctx0" brushRef="#br0" timeOffset="45641.61">5912 14223 78,'0'0'30,"-22"1"-1,6-4-1,-5 3-30,1 4 0,-3 1 0,2 6 1,-3 0-1,1 1 3,2 6-1,2-6 0,3 3 1,3 1-1,7-4 0,3 0 0,3-12 0,8 18-1,-8-18 1,23 13 0,-7-5 0,4 0-1,1 2 1,1-3 0,0 4 0,-3 1 0,1 0 1,-5 0-1,-1 1 2,-7-1 0,-3 2 0,-8-2 1,-1 7 0,-9-8 0,-2 3 0,-10-4-1,1 3 0,-6-6-1,1 0 0,1-4-2,3-4-1,7 7-8,-4-13-14,12 1-7,11 6-2,0-17 2</inkml:trace>
  <inkml:trace contextRef="#ctx0" brushRef="#br0" timeOffset="45927.626">6240 14286 70,'-1'29'29,"-9"-10"1,7 3-2,-1 5-27,0-1-2,1 1 2,2 1-2,-1-1 1,-1-3 0,1-3-2,3-1-11,-1-3-16,0-17 0,0 0-1,-5-12 1</inkml:trace>
  <inkml:trace contextRef="#ctx0" brushRef="#br0" timeOffset="46562.662">6680 13810 57,'0'0'29,"11"2"-1,-11-2 1,-4 11-26,6 4-2,-4 5 2,2 8 0,-5 3 2,0 9-1,-5 0 0,3 7 0,-7-1 0,3 4-2,-1-5-1,2 1-1,-1-7 0,4-9 1,0-4-1,2-10 0,5-16-1,-1 10 0,1-10 0,15-24-1,3 11 0,-3-4-1,7 2 1,0-1 1,4 3 0,-3 6 0,2 8 1,-3 6 0,-2 7 0,0 4 0,1 6 0,-2 5 0,-1 4 0,-3-1-1,-3-3 2,-1 0 0,-6-7 2,-1 1-1,-10-9 1,0 0 0,-10-8 0,-1 0 0,-9-4 0,0 0-1,-4-4-2,-2 1 0,2-3-1,0-3-1,8 5-4,-4-15-11,12 3-16,6 0 0,1-2 0,9-1 1</inkml:trace>
  <inkml:trace contextRef="#ctx0" brushRef="#br0" timeOffset="46939.684">7214 13867 68,'16'23'29,"-13"-12"1,6 12-2,-1 0-26,0 7-3,-2 6 2,-2 4 1,0 6 0,-2 5 1,0 9 1,-3-1-2,1 3 2,-4-7-2,2-1 0,-4-10-3,0-9-3,7-12-24,-2-11-5,1-12 1,-3-24 0</inkml:trace>
  <inkml:trace contextRef="#ctx0" brushRef="#br0" timeOffset="47441.712">7460 14425 80,'15'14'31,"13"-1"-3,-6-20-3,18-3-31,-7-7-2,16 6 2,-5-10 2,2 2 1,-3-3 3,-6-5 3,-1 10 3,-12-7 1,1 8-1,-13-2-1,1 6-2,-10 0-2,-3 12-1,-7-13 0,-5 8 1,-6 2-1,-7 4 0,-3 3 1,-4 3 0,-4 3 1,0 5 0,1-2-1,1 4 0,2 2 0,5 3 1,3-1-1,4 3 0,6 1 0,6-1 1,2-1 0,7 4 1,1-8-1,7 4 0,2-4 0,9 1-1,2-4 1,6-2-1,7 1-2,6-4-2,10 7-12,-2-11-19,8-3-1,3-10 0,0-9 1</inkml:trace>
  <inkml:trace contextRef="#ctx0" brushRef="#br0" timeOffset="48714.786">10483 13884 69,'0'0'28,"0"0"1,4 11 0,-4-11-26,0 0-3,13 14 1,-8-3 1,1 6 0,-3 2 1,5 7-1,-3 3 2,1 11-1,-5 4 0,4 12-1,-5 0-1,1 4 1,-2-1-2,-1-2 1,-1-7-1,-1-10-1,2-6-2,-6-21-15,8-13-13,0 0-1,-7-28 0,7-6 0</inkml:trace>
  <inkml:trace contextRef="#ctx0" brushRef="#br0" timeOffset="49392.825">10534 13903 60,'-16'-11'30,"16"11"-1,-2-11-1,6 1-15,-4 10-15,22-20 1,-5 7 0,8 1 0,3-2 1,2 5 0,3 3 0,4 2 1,-2 5-1,1 3 1,-3 7 0,-3 2-1,-2 5 1,-3 4-1,-4 4 2,-8-1-1,-4 3-1,-9-1 2,-4-1-1,-11-1 2,-3 0-1,-8-4 1,2-3-2,-4-5 0,1-2 1,3-2-2,2-3 0,7-3-1,3-3 0,12 0-1,-11 0 1,11 0 0,0 0-1,20 2 2,-1-1-1,5 6 1,4 2 0,4 2 0,1 2 0,4 6 0,-3 3 0,0 4-1,-4 2 1,0 0-1,-6 2 1,-2-1 0,-4 3 1,-4-3-1,-3 1 1,-9-7 1,-2-1 1,-8-3-1,-3 2 1,-10-6-1,-1 2 2,-10-9-1,-2 2 0,-10-5 0,0 3 0,-5-8-1,2-1 0,-2-4 0,4-2-3,5 1 0,2-3-2,13 9-5,-4-13-18,14 7-7,15 6-1,-7-17-1</inkml:trace>
  <inkml:trace contextRef="#ctx0" brushRef="#br0" timeOffset="49689.842">11461 14593 104,'-14'17'35,"14"-17"-2,-14 1 0,14-1-36,0 0 0,0 0 0,0 0 0,0 0-1,0 0-4,2 13-24,-2-13-1,11-5 0,-11 5 0</inkml:trace>
  <inkml:trace contextRef="#ctx0" brushRef="#br0" timeOffset="50326.878">12418 14174 24,'11'5'28,"-11"-5"1,0 0 2,6 13-11,-6-13-6,2 18-3,-10-7-3,10 11-2,-10-4-2,6 14 0,-7 2-2,2 7 1,-4-2-1,2 2-1,-2-2 0,4 1-1,1-1-3,-3-13-2,12 3-14,-4-16-14,1-13 0,0 0 0,13-6 0</inkml:trace>
  <inkml:trace contextRef="#ctx0" brushRef="#br0" timeOffset="51094.922">12727 14180 79,'5'15'31,"-2"-4"-2,0 8 0,0-6-30,0 12-1,-3 0 2,2 3 1,-2 0 0,-3 0 1,1 5 1,-2-8-1,4 7 1,-5-10 0,5-1-1,-2-7-1,5-2 0,-3-12 0,0 0-1,13 2 0,-13-2 0,19-24 0,-4 3-1,-1 1 1,3-5-1,2 0 1,-1-2 0,3 1 0,-2 3 0,2 3-1,1 4 1,-1 4 0,0 2-1,-1 4 1,-1 9-1,-2 5 1,-3 6 0,-4 1 1,-1 9 1,-7-3 0,-1 5 0,-2-3 0,0-2 1,-3-7-1,4-3-1,0-11 0,0 0-1,25-10 0,-6-7-1,8-6 0,1-3 0,5-1 0,0-2 1,-3 4 0,1 4 0,-7 4 0,-4 4 0,-5 12 0,-4 10 1,-3 5-2,-2 9 1,-2 3-1,0 5 2,-3 5-2,0 2 1,-1-1 0,0-6 0,0 2-2,-5-12-3,10 8-19,-7-13-10,2-16 0,0 0 0,-13 1 0</inkml:trace>
  <inkml:trace contextRef="#ctx0" brushRef="#br0" timeOffset="51453.943">13665 14349 66,'1'20'30,"4"10"0,-8-1-1,-6 8-27,6 9 0,-3 9 1,1 5 0,-6-1 1,4 8-1,-7-5 0,5 0 0,-4-10-1,4-9-2,0-7-3,-4-22-2,11 3-12,2-17-15,-12-26-1,11 1 2,2-9-2</inkml:trace>
  <inkml:trace contextRef="#ctx0" brushRef="#br0" timeOffset="51875.966">13710 14475 79,'-3'-18'32,"6"-2"-2,0-5 1,8-2-32,3-2-1,7 6 1,3-5-1,7 7 2,0 4 0,5 3 1,0 5 0,1 8 0,1 5 0,-5 3 0,-2 8 1,-5 3-1,-5 6 0,-9 3 0,-2 2 1,-9-1 0,-3 1 1,-12-5-1,1 4 1,-11-8 0,3 0 0,-11-8 0,0-1 0,-6-6-1,2-4-1,-1-5 0,0-4-2,6-3-1,-1-7-3,15 11-8,-6-11-20,17 1-3,3-5 0,12 2 1</inkml:trace>
  <inkml:trace contextRef="#ctx0" brushRef="#br0" timeOffset="52342.992">14250 14482 76,'-20'-1'32,"5"-6"-2,2-11 0,-1-2-29,9-4-4,9 0 2,3-3-1,7 0 2,4 5 0,3 1 2,6 8 0,-2 0 0,6 7-1,-1 1 0,1 8 0,-4 4-1,-3 3-1,-2 5 1,-4 2 1,-5 3-1,-4 5 3,-6 1-1,-2 0 1,-10-4 1,2 5 0,-10-6 0,2-2 0,-5-6-2,-1-2 0,-2-7-1,-4-5-1,2-2-1,1-4-1,5-3-1,-3-7-2,22 17-8,-30-31-14,23 15-7,4-2-1,8 2 1</inkml:trace>
  <inkml:trace contextRef="#ctx0" brushRef="#br0" timeOffset="52859.022">15088 14227 80,'13'0'33,"-13"0"0,-17-8-1,17 8-30,-27-7-3,3 9 0,-3 5 1,-5 3 0,-3 2 1,1 6 0,-2 1 0,2 0 0,2 2 0,2-3-1,4-1 0,6-3 0,5 2-1,5-4 0,8 0 1,5 2 0,8-1-1,4 1 1,4 3 0,1 0 0,2 0 0,0 0 0,-3 0 0,-4 0 1,-4-2 0,-5 0 0,-7-1 0,-4 1 0,-6-3 0,-5-1 0,-4 0-1,-5-4 0,-2-2 0,-3-4-1,3-1 0,-1-6-2,9 1-3,-4-12-7,25 5-17,-1-2-3,12-6 0,12-5 0</inkml:trace>
  <inkml:trace contextRef="#ctx0" brushRef="#br0" timeOffset="53327.05">15539 14252 74,'-28'9'31,"6"-5"1,-9-5-1,-7 0-28,0 5-4,0 1 1,-1 5 1,-1 0 0,3 4 1,2 1-1,7 2 1,2 0-1,8 2 0,3 2-1,9-3 0,6-1 0,5 0 0,6-2 0,4 0 0,4 1 0,3 0 0,1-3 0,-1 3 0,-1 0 0,-4 0 1,-5-2 1,-3 2 0,-10-3 0,-6 2 1,-8-7-1,-4 5 1,-6-7-2,-5-1 0,-3-3-1,0-3-1,5 0-1,0-8-3,14 8-6,-10-17-13,20 5-10,8-5-1,12-1 1,8-7 0</inkml:trace>
  <inkml:trace contextRef="#ctx0" brushRef="#br0" timeOffset="53594.064">15733 14385 72,'2'14'32,"-5"-4"1,0 1-1,4 5-25,-9-1-5,2 7 0,-1 1 0,1 3 1,-3 1-1,5 6 0,-1 1-1,1-4-1,3-2-4,-7-15-11,8-13-19,0 0-1,0 0 0,7-24 0</inkml:trace>
  <inkml:trace contextRef="#ctx0" brushRef="#br0" timeOffset="54173.098">16057 13735 78,'0'0'32,"0"0"1,0 12-1,0-12-31,-6 25-2,7 4 0,0 4 1,0 11 1,-1 12 1,-4 6 0,0 8 1,-5-1 0,2 2-1,-5-8-1,2-6 1,-3-10-2,4-7 2,2-16-4,7-24 0,2 11-3,7-24 0,16-3-1,0-9 0,16 3 2,1-7-1,13 7 3,-2 6 2,2 6 1,-3 13 1,-10 5 2,-1 11-1,-14 2 0,-6 15 0,-11-2-1,-4 8 1,-11-8 0,2 1 1,-8-6-1,0 2 0,-6-13 0,1-5-1,-6-8 0,0-5-1,-4-7 0,-2-2-1,0-3-2,-2-5 0,2 1-1,-4-8-3,12 12-9,-8-10-19,11 3-1,4-2 1,8-6 0</inkml:trace>
  <inkml:trace contextRef="#ctx0" brushRef="#br0" timeOffset="54491.116">16792 13780 84,'-5'13'34,"-2"4"-1,-1-3 0,3 11-33,-3 4-2,2 8 2,-2 8 1,0 10 2,2 13 0,-5 4 1,3 6-1,-3-2-1,2-2 0,0-1-3,-1-14-2,12 3-18,-2-28-15,6-15 1,-6-19-1,28-4 0</inkml:trace>
  <inkml:trace contextRef="#ctx0" brushRef="#br0" timeOffset="54961.143">17108 14550 74,'12'15'31,"9"-5"-3,-3-14 1,10-12-26,-1-1-5,6-3 2,-1-2 0,-1-1 1,0 0 3,-9-4 1,2 9 0,-11-3-1,-4 9-1,-10 1-2,1 11 0,-21-16-2,1 13 0,-6 3 1,-6 1-1,-3 4 1,-4 2 0,-3 4 0,2 1 1,-3 0 0,4 5 1,1 0 0,8 1 0,3-3 1,11 5 0,8 1-1,11 8 1,11 2 0,14 6 0,11 0-1,11 4 0,11 3-1,7-1 0,3-3-1,0-3-1,0-2-3,-9-12-5,3 6-24,-20-11-4,-11-2-1,-16-16 1</inkml:trace>
  <inkml:trace contextRef="#ctx0" brushRef="#br0" timeOffset="57138.268">4935 16063 28,'15'-4'29,"-9"-9"-1,6 9 0,-12 4-10,9-13-13,-9 13-1,12-15 0,-12 15 0,0 0 0,0 0 1,3-14-1,-3 14 1,-11-10 0,11 10-2,-22-4-1,8 7 0,-5-5-1,0 5 0,-4 3-1,-2 4 1,-3 3-1,1 6 1,-3 0 0,-1 4-1,1 3 0,-2 7 1,-1 1-1,5 5 1,3-3-1,1 1 0,6-3 1,5 1-1,2-1 2,7-2-3,8-11 3,4 4-3,7-3 3,7-3-2,7-2 0,4 2 1,7-4-1,2-2 0,4-1 0,1 1 0,-4-2 0,1-3 0,-2 4 0,-3-8-1,-1-1-1,-6-1-1,1 9-4,-13-24-13,8 6-16,-2-3 2,0-2-2,-2-6 3</inkml:trace>
  <inkml:trace contextRef="#ctx0" brushRef="#br0" timeOffset="57395.282">5713 16474 95,'4'11'35,"-4"-11"2,0 0-4,0 0-34,0 0-2,13-8 0,-13 8 0,0 0 0,7-15 0,-7 15-1,0 0-15,0 0-16,-4-13 3,4 13-3,0 0-1</inkml:trace>
  <inkml:trace contextRef="#ctx0" brushRef="#br0" timeOffset="64116.666">6805 16168 1,'0'0'3,"0"0"14,11-7-8,-11 7-3,11-7-1,-11 7 2,12-9 1,-12 9 3,0 0 1,16-6 1,-16 6 0,0 0 1,0 0 0,0 0-1,0 0-4,0 0-3,-16-5-1,16 5-2,-12 0-2,12 0 0,-21 4-1,9 0 0,-4 2 0,-1-1 0,0 1 0,0 1 0,-1 0 0,0 3 1,0-2-1,2 2 0,2-3 1,0 4-1,2 8 0,0-6-1,3 4 1,2 1-1,3 0 1,2 3 0,4 1 0,4 0-1,4-8 2,6 6-1,2-7 1,7 2-2,2 0 3,2-3-3,3-2 2,1-3-1,1 3 1,-1-3 0,-2 1 0,0-5-1,-4-1 1,1-1 0,-6-4 0,0 5-1,-5-7 1,-2 4-1,-4 2 1,-11-1-1,13-10 0,-13 10 1,0 0-1,0 0-2,0 0-2,0 0-9,0 0-21,-16 0 1,16 0-2,-16 0 2</inkml:trace>
  <inkml:trace contextRef="#ctx0" brushRef="#br0" timeOffset="64897.71">7291 16180 23,'0'0'20,"0"-13"-1,0 13-2,0 0-15,11 7-5,-11-7 2,0 0 2,16-4 3,-16 4 3,17-4 3,-17 4 0,23-5 0,-12 1-1,12 8-2,-3-6-1,6 4-3,1-3-1,4 4-1,1-1 0,-1 4 0,0-1 0,-2 1-1,-2 5 1,-3 0-2,-3 7 1,-3-5 0,-3 5-1,-2 1 1,-3-2-1,0 3 0,-5-5 2,1 4 0,-6-7 0,0 6 1,-6-5 0,-3 0-1,-4-1 1,-4 1-1,-6-3 1,-3 0-2,-6-2 2,-2-3-2,-3 0 0,1-2 2,-2-7-2,3-1 2,2-1-2,2-4 1,7-1-2,2 2 1,6-5-1,4 1 0,7 2 0,4-1 0,1 12-1,15-23 1,1 14 0,5-3 1,5 4 0,4-3-1,4 6 1,2-2 0,2 2 1,1 8-1,0-1-1,-4-1 0,2 6-3,-9-6-4,6 8-15,-5 1-8,-10-6 1,0 2-1</inkml:trace>
  <inkml:trace contextRef="#ctx0" brushRef="#br0" timeOffset="65660.755">8067 16148 57,'0'0'26,"0"0"2,13 9-1,-13-9-25,10 20-2,-4-7 2,-6 5 0,5 8 2,-8-3 1,5 9-1,-7-8 2,6 5-1,-6-8 0,7 2-3,-5-11 1,3-12-2,4 12-2,-4-12 2,10-12-2,-1-3 1,2-5 0,3-5 0,2-1 0,2 1 1,0 0 0,1 3-1,-1 5 0,0 4 1,2 4 0,1 7 0,0 3-1,1 1 0,2 1 0,-1 0 0,1 2 1,1 1-1,-5 2 1,-1-1 0,-6 5 0,1 4 0,-6 1 0,-1 3 0,-5 4 1,-2 1-3,-3-1 2,1 4-1,-2-5-1,-2-7-1,7 10-4,-1-26-8,-3 12-19,3-12 0,0 0-2,7-12 1</inkml:trace>
  <inkml:trace contextRef="#ctx0" brushRef="#br0" timeOffset="66232.788">8701 16173 58,'11'4'27,"-11"-4"1,12 5-1,-12-5-23,14 23 0,-3-3-1,-7 0 2,5 9 0,-8-2 2,6 5-2,-8-7 1,6 5-3,-6-13 1,2 1-2,-1-18 0,2 17-2,-2-17 0,0 0 1,14-11-1,-3-3 1,1-6-1,4-5 1,1-4-1,0-2 2,2 2-2,0 1 1,-1 3 0,-2 4-1,1 8 0,-1 3 0,2 6 0,-1 4 0,0 7-1,0-1 1,-1 5-1,0 7 1,-1-5 0,-2 0 1,-3 7-1,1 2 1,-4-6 1,1 4-2,-5-4 1,2-3 0,-4 2-1,-1 2-2,3-3-2,-3-14-7,2 16-19,-2-16-5,0 0 0,0 0-1</inkml:trace>
  <inkml:trace contextRef="#ctx0" brushRef="#br0" timeOffset="66746.816">9413 16446 50,'-18'-13'28,"13"2"0,-5-11-1,8-3-15,0 0-11,2-1-1,2 3 0,2 2-1,3-2 1,4 2 1,2 6-1,3-1 0,1 4 0,2 2 0,0 1 0,1 2 3,0 6-1,-2 0 2,1 9 0,-3-2 0,2 9 1,-8 5 0,2 7 0,-9-4 0,1 9-2,-8-5 1,-1 4-2,-11-3 2,4 1-2,-9-12 0,0 0-1,-2-2 0,-1-9-1,-1-3-1,0-11-2,4 2-3,-6-17-6,15 6-20,-3-8-3,8-5 0,2 0 2</inkml:trace>
  <inkml:trace contextRef="#ctx0" brushRef="#br0" timeOffset="67173.841">9861 15776 97,'3'11'34,"-3"3"0,1 4 0,-8 2-33,8 1-2,3 3 1,-1 4 0,2 6 0,0 0 2,-1-2-2,0 1 1,-1 1 0,-1 1 0,-3 1-2,1 5 3,-4-3-2,1 0 1,0-3 0,2-2-1,4-3 1,1-2-2,9-7 2,0-11-5,10 5-1,-3-19-3,15 14-8,-13-20-16,11 1-3,-1-7 1,-3-2 0</inkml:trace>
  <inkml:trace contextRef="#ctx0" brushRef="#br0" timeOffset="67482.859">9649 16011 93,'12'1'33,"4"0"1,1-2 0,10 2-33,0 3-1,6-1 1,2 2 0,3 2-1,1-2 1,1 3-2,5 1-3,-3-10-7,10 6-22,0-3-2,1-2 0,2-6 0</inkml:trace>
  <inkml:trace contextRef="#ctx0" brushRef="#br0" timeOffset="68278.905">10702 15767 47,'0'0'22,"0"0"4,0 19-6,0-19-9,10 23-3,-6-1-2,8 13 2,-8-6-2,9 15-1,-9-3 0,4 14 0,-8-3-2,3 14 2,-8-11-1,1 4-2,-3-10 2,-1-1-3,4-8-2,-6-15-7,15-2-18,-5-23-7,0 0-1,12-15 1</inkml:trace>
  <inkml:trace contextRef="#ctx0" brushRef="#br0" timeOffset="68834.936">11138 16204 64,'13'-2'25,"14"6"-1,-6-9-2,10-1-22,2-5-1,2 4 2,2 0 0,-6-6 3,1 7 0,-9-5 0,0 5 0,-7-5-2,-4 3-1,-12 8-1,8-17-1,-13 6 1,-6-2 0,-4 3 0,-3-1 1,-6 4 0,-2 4 0,-5 0 2,2 3-1,-3 6 0,2 7 0,-3-4 1,6 9 0,-1-5-1,6 7 0,1-2 0,5 4 0,2-3-1,8-2 1,0 2-1,6 6 1,0-6-1,6 3 1,3-3-1,7 5 0,1-5 1,8 11-2,5-5 1,9-2-2,8 6 1,4-9-3,6 2 2,-2-16-7,15 8-20,-9-19-5,-4-2-2,-8-12 2</inkml:trace>
  <inkml:trace contextRef="#ctx0" brushRef="#br0" timeOffset="69424.97">10645 15957 55,'10'11'27,"-13"-23"-4,15 13-6,-15-12-12,15 8-21,-12-16 3,13 17 6,-6-9 4,-7 11 4,21-5 5,-21 5 7,25 0 3,-25 0 0,37 6-3,-16-11-3,17 14-4,-2-13-2,11 8-2,6 0-2,3-7-5,10 13-12,-3-7-14,2 1-2,0 0 1,-4-1-1</inkml:trace>
  <inkml:trace contextRef="#ctx0" brushRef="#br0" timeOffset="70066.007">11950 15733 52,'13'-13'26,"-1"13"-1,-12 0-2,10-15-16,-10 15-9,0 0 1,0 0 2,11 7 1,-8 9 3,-6-3 1,7 16 2,-8 0-2,9 13 0,-5-2-1,7 9-1,-3-2-2,6 7 1,-4 0-1,5-2 0,-4-5 0,4-1 0,-4-7-1,-2-5-1,-1-2 0,-5-11-4,2-4-2,-12-15-7,11-2-19,-12 2-2,12-2 1,-19-24 0</inkml:trace>
  <inkml:trace contextRef="#ctx0" brushRef="#br0" timeOffset="70365.024">12407 15739 88,'7'23'34,"-3"-3"-2,4 3 1,8-1-32,-9 10-3,-2 2 1,1 6 1,-2 1 1,-4 4 1,1 7 1,-6-1-1,2 5 0,1 0-3,-7-11-12,9 6-21,-3-10 0,0-9-1,1-12-1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52:30.3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5672 0 0,'0'0'120'0'0,"0"0"90"0"0,0 0 257 0 0,0 0 114 0 0,0 0 25 0 0,0 0-33 0 0,0 0-145 0 0,0 0-63 0 0,0 0-11 0 0,0 0-36 0 0,0 0-140 0 0,0 0-68 0 0,10 0 262 0 0,4 6 3612 0 0,4 14-2343 0 0,-4-3-669 0 0,-9 6-460 0 0,24 96 352 0 0,-7 154-752 0 0,-16-170-112 0 0,7-17 175 0 0,15 48 656 0 0,-14-86-602 0 0,-5-27-209 0 0,27 43 173 0 0,-26-53-197 0 0,-9-10 21 0 0,0 0 0 0 0,0 0 1 0 0,0 1-1 0 0,0-1 1 0 0,0 0-1 0 0,1 0 1 0 0,-1 0-1 0 0,0 0 1 0 0,0 0-1 0 0,1-1 1 0 0,-1 1-1 0 0,1 0 1 0 0,-1-1-1 0 0,1 1 1 0 0,-1-1-1 0 0,1 1 1 0 0,-1-1-1 0 0,1 1 1 0 0,-1-1-1 0 0,1 0 1 0 0,0 0-1 0 0,-1 0 1 0 0,2 0-18 0 0,5-1-70 0 0,0-18 108 0 0,-33-34 43 0 0,10 32-88 0 0,-28-40-90 0 0,13 14-54 0 0,-10-26 151 0 0,7 0-73 0 0,14-5-206 0 0,-7-42-461 0 0,13 35 1048 0 0,17 16-297 0 0,-4 22 42 0 0,5 13 121 0 0,4 6 308 0 0,20-23-214 0 0,-11 32-414 0 0,82-34 704 0 0,-97 53-539 0 0,-1 0 0 0 0,1 1 0 0 0,-1-1 0 0 0,1 1 0 0 0,-1 0-1 0 0,0 0 1 0 0,0 0 0 0 0,1 0 0 0 0,-1 0 0 0 0,0 0 0 0 0,0 1 0 0 0,0-1-1 0 0,0 1 1 0 0,0-1 0 0 0,0 1 0 0 0,-1 0 0 0 0,1-1 0 0 0,-1 1 0 0 0,1 0-1 0 0,-1 0 1 0 0,1 1 0 0 0,-1-1 0 0 0,1 2-19 0 0,-1-3 36 0 0,17 29 38 0 0,20 12 10 0 0,-25-16-13 0 0,-8 3 117 0 0,-36 40 965 0 0,5-30-521 0 0,-14 8-80 0 0,34-43-523 0 0,1 0 0 0 0,-1-1 0 0 0,1 0 0 0 0,-1 0-1 0 0,0 0 1 0 0,0-1 0 0 0,0 0 0 0 0,-1 0 0 0 0,1-1 0 0 0,0 1 0 0 0,-1-1-1 0 0,1-1 1 0 0,-1 1 0 0 0,0-1-29 0 0,-38 7-272 0 0,21-3-244 0 0,11 0 228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52:33.2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122 34 5168 0 0,'0'0'305'0'0,"0"0"376"0"0,0 0 167 0 0,0 0 31 0 0,-9 11 1280 0 0,8 43-1510 0 0,1 5 1316 0 0,-26 168-295 0 0,18 63-978 0 0,22-85 193 0 0,6-116-874 0 0,-11-44-58 0 0,-8-44-198 0 0,-1-1-97 0 0,0 0-18 0 0,0 0-52 0 0,0 0-193 0 0,0 0-88 0 0</inkml:trace>
  <inkml:trace contextRef="#ctx0" brushRef="#br0" timeOffset="836.703">108 118 6832 0 0,'0'0'144'0'0,"0"0"20"0"0,0 0-43 0 0,0 0-22 0 0,0 0-3 0 0,0 0 48 0 0,0 0 202 0 0,0 0 92 0 0,0-9 1095 0 0,-4-26 2899 0 0,1 27-4405 0 0,2 6 53 0 0,1 2 14 0 0,0 0-4 0 0,0 0 4 0 0,0 0 28 0 0,0 0 7 0 0,0 0 6 0 0,0 0 14 0 0,18-29 1237 0 0,-13 25-1294 0 0,-1 0 0 0 0,1 1 0 0 0,0-1 0 0 0,0 1 0 0 0,1 1 0 0 0,-1-1 0 0 0,0 1-1 0 0,1 0 1 0 0,0 0 0 0 0,-1 0 0 0 0,1 1 0 0 0,0 0 0 0 0,0 0 0 0 0,0 1-1 0 0,0-1 1 0 0,0 1 0 0 0,0 1 0 0 0,0-1 0 0 0,-1 1 0 0 0,2 0-92 0 0,62 22 138 0 0,-30 3-10 0 0,13 21 211 0 0,-34-21 573 0 0,-13 6-515 0 0,-24 34-141 0 0,7-55-256 0 0,-80 28 294 0 0,24-29 625 0 0,19-8-1101 0 0,-7 12 433 0 0,-1 10-1341 0 0,30-8 501 0 0,12-8-3 0 0,-4 4-3265 0 0,15-9 2280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53:56.360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100 95 2160 0 0,'0'0'99'0'0,"0"0"71"0"0,0 0 262 0 0,0-10 5526 0 0,0 6-6561 0 0,-11-20 139 0 0,-10 2 1677 0 0,-6 5 1000 0 0,26 16-2007 0 0,1 1 2 0 0,-2-1 0 0 0,-13-9 344 0 0,13 9-384 0 0,-7-3 300 0 0,8 4-372 0 0,1 0 1 0 0,0 0 0 0 0,-1 0 0 0 0,1 0 0 0 0,0 0-1 0 0,-1 0 1 0 0,1 0 0 0 0,0 0 0 0 0,-1 0-1 0 0,1 0 1 0 0,-1 0 0 0 0,1 0 0 0 0,0 0 0 0 0,-1 0-1 0 0,1 0 1 0 0,0 0 0 0 0,-1 0 0 0 0,1 0-1 0 0,0 1 1 0 0,-1-1 0 0 0,1 0 0 0 0,0 0 0 0 0,0 0-1 0 0,-1 1 1 0 0,1-1 0 0 0,0 0 0 0 0,0 0 0 0 0,-1 1-1 0 0,1-1 1 0 0,0 0 0 0 0,0 1 0 0 0,0-1-1 0 0,-1 0 1 0 0,1 1 0 0 0,0-1 0 0 0,0 0 0 0 0,0 1-1 0 0,0-1 1 0 0,0 0 0 0 0,0 1 0 0 0,0-1-1 0 0,0 0 1 0 0,0 1 0 0 0,0-1 0 0 0,0 0 0 0 0,0 1-1 0 0,0-1 1 0 0,0 1 0 0 0,0-1 0 0 0,0 0-1 0 0,0 1 1 0 0,0-1 0 0 0,0 0 0 0 0,1 1 0 0 0,-1-1-1 0 0,0 0 1 0 0,0 0 0 0 0,0 1 0 0 0,1-1 0 0 0,-1 0-1 0 0,0 1 1 0 0,0-1 0 0 0,1 0 0 0 0,-1 0-97 0 0,8 9-444 0 0,49 3 785 0 0,109 30 355 0 0,-92-29-429 0 0,40 10-112 0 0,142 27 39 0 0,-70-16-194 0 0,-76-29-88 0 0,181-9 88 0 0,-164 3 0 0 0,54-24-64 0 0,-71 13 192 0 0,-66 11-74 0 0,-37 1-44 0 0,-1-3-10 0 0,2 2 0 0 0,-4-2-10 0 0,-4 3-49 0 0,0 0-46 0 0,0 0-67 0 0,0 0-27 0 0,0 0-8 0 0,0 0-137 0 0,0 0-572 0 0,0 0-248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5150.865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17331.991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19440.11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25023.431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29667.696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32471.857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35380.022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39851.278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41188.355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53:58.278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27 197 8208 0 0,'0'0'234'0'0,"0"0"6"0"0,-14-7 664 0 0,2-3 974 0 0,12 9-1590 0 0,0 1-134 0 0,0 0-55 0 0,0 0-16 0 0,0 0 10 0 0,0 0 55 0 0,0 0 20 0 0,0 0 7 0 0,0 0 19 0 0,0 0 78 0 0,0 0 31 0 0,0 0 8 0 0,0 0 19 0 0,0 0 80 0 0,0 0 35 0 0,0 0 10 0 0,0 0-13 0 0,0 0-56 0 0,0 0-31 0 0,0 0-3 0 0,0 0-25 0 0,0 0-107 0 0,0 0-48 0 0,0 0-11 0 0,17 11-1 0 0,83 4-448 0 0,86-23 406 0 0,22 4 708 0 0,94-18-826 0 0,-59-17 838 0 0,-91 11-633 0 0,83-13 88 0 0,-108 21-223 0 0,56-8 60 0 0,-17 14 630 0 0,-24 14-536 0 0,-50 8-224 0 0,-71-5 84 0 0,-20-2-24 0 0,-1-1 12 0 0,0 0 0 0 0,0 0 0 0 0,-40 2-312 0 0,32-2-176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54:0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40 469 7744 0 0,'0'0'166'0'0,"0"0"12"0"0,0 0-61 0 0,0 0-28 0 0,0 0-7 0 0,0 0-2 0 0,0 0 0 0 0,3-4-81 0 0,-1 5 7887 0 0,9 29-6046 0 0,-9-14-1390 0 0,5 53 789 0 0,6-3-1006 0 0,-8-11-121 0 0,4 126 27 0 0,4-92 106 0 0,13-4-245 0 0,-13-44 96 0 0,-12-39-17 0 0,1 1 9 0 0,-1-2 23 0 0,-1-1 115 0 0,0 0 30 0 0,0 0 0 0 0,0 0-80 0 0,0 0-334 0 0,0 0-142 0 0,0 0-27 0 0,-4-9-1708 0 0,0-2 159 0 0</inkml:trace>
  <inkml:trace contextRef="#ctx0" brushRef="#br0" timeOffset="710.64">0 500 9760 0 0,'0'0'446'0'0,"0"0"-10"0"0,0 0-174 0 0,5-9 1771 0 0,-4 7-1843 0 0,0-1 0 0 0,0 1 0 0 0,0-1 0 0 0,0 1 0 0 0,0 0 0 0 0,1 0-1 0 0,-1-1 1 0 0,1 1 0 0 0,0 0 0 0 0,-1 0 0 0 0,1 1 0 0 0,0-1 0 0 0,0 0 0 0 0,0 1 0 0 0,0-1 0 0 0,0 1 0 0 0,1-1 0 0 0,-1 1 0 0 0,0 0 0 0 0,1 0 0 0 0,-1 0-1 0 0,2 0-189 0 0,15-7 1263 0 0,29-4-690 0 0,-4 8-53 0 0,-34 4-454 0 0,0 0 0 0 0,0 1-1 0 0,0 0 1 0 0,1 1 0 0 0,-1 0-1 0 0,-1 0 1 0 0,1 1 0 0 0,0 0-1 0 0,-1 1 1 0 0,1 0-1 0 0,-1 1 1 0 0,0 0 0 0 0,7 5-66 0 0,0-7 13 0 0,-15-3-11 0 0,-1-1 0 0 0,1 1 0 0 0,0 0-1 0 0,-1 0 1 0 0,1 0 0 0 0,-1 0 0 0 0,1 0-1 0 0,-1 0 1 0 0,1 0 0 0 0,0 0 0 0 0,-1 0-1 0 0,1 0 1 0 0,-1 0 0 0 0,1 0 0 0 0,-1 1-1 0 0,1-1 1 0 0,-1 0 0 0 0,1 0 0 0 0,-1 0-1 0 0,1 1 1 0 0,-1-1 0 0 0,1 0 0 0 0,-1 1-1 0 0,1-1 1 0 0,-1 0 0 0 0,0 1 0 0 0,1-1-1 0 0,-1 1 1 0 0,1-1 0 0 0,-1 1 0 0 0,0-1-1 0 0,0 1 1 0 0,1-1 0 0 0,-1 1 0 0 0,0-1-1 0 0,0 1 1 0 0,1-1 0 0 0,-1 1 0 0 0,0-1-1 0 0,0 1 1 0 0,0 0-2 0 0,13 59 171 0 0,-4-24-75 0 0,-18 10 258 0 0,-8-16 58 0 0,1-18-174 0 0,-28 4-118 0 0,29-16-210 0 0,-35-8 464 0 0,27 0-126 0 0,8-4-385 0 0,8 8-4993 0 0,7 4 3344 0 0</inkml:trace>
  <inkml:trace contextRef="#ctx0" brushRef="#br0" timeOffset="1608.674">645 504 10664 0 0,'0'0'232'0'0,"-1"7"32"0"0,-10 11 1860 0 0,2-11 715 0 0,-13-1-1685 0 0,21-6-1020 0 0,-17-8 318 0 0,-3-25-36 0 0,21 32-312 0 0,0 1 35 0 0,0 0 18 0 0,0 0 3 0 0,0 0-9 0 0,0 0-39 0 0,-9-8 177 0 0,8 0-289 0 0,2 4 13 0 0,-1 0 0 0 0,1 1 0 0 0,0-1-1 0 0,-1 1 1 0 0,2-1 0 0 0,-1 1-1 0 0,0-1 1 0 0,1 1 0 0 0,-1 0 0 0 0,1-1-1 0 0,0 1 1 0 0,0 0 0 0 0,0 0 0 0 0,1 0-1 0 0,-1 1 1 0 0,1-1 0 0 0,0 1-1 0 0,-1-1 1 0 0,1 1 0 0 0,0 0 0 0 0,0 0-1 0 0,1 0-12 0 0,31-12 288 0 0,-33 13-286 0 0,1 0 0 0 0,-1 0 0 0 0,1 0 0 0 0,-1 1 0 0 0,1-1 0 0 0,0 1 0 0 0,-1 0 0 0 0,1 0 0 0 0,0 0 0 0 0,-1 0 0 0 0,1 0 0 0 0,-1 1 0 0 0,1-1 0 0 0,0 1 0 0 0,-1 0 0 0 0,1 0 0 0 0,-1 0 0 0 0,1 0 0 0 0,-1 0 0 0 0,0 0 0 0 0,1 1 0 0 0,-1-1 0 0 0,0 1 0 0 0,0-1 0 0 0,0 1 0 0 0,0 0 0 0 0,0 0 0 0 0,-1 0 0 0 0,1 0 0 0 0,0 0 0 0 0,-1 0 0 0 0,1 0 0 0 0,-1 1 0 0 0,0-1 0 0 0,0 1 0 0 0,0-1 0 0 0,0 1 0 0 0,0-1 0 0 0,0 3-2 0 0,0 2 40 0 0,0 1 1 0 0,-1 0 0 0 0,0 0 0 0 0,0 0-1 0 0,0 0 1 0 0,-1 0 0 0 0,0 0-1 0 0,-1-1 1 0 0,0 1 0 0 0,0 0 0 0 0,0-1-1 0 0,-1 1 1 0 0,0-1 0 0 0,-1 0-1 0 0,-3 6-40 0 0,-24 53 548 0 0,23-56-513 0 0,-28 15 713 0 0,-16-32-698 0 0,29 1 76 0 0,-19-19-249 0 0,41 24-123 0 0,1 1-61 0 0,-5-5-1684 0 0,5 3 1779 0 0,0 1-1 0 0,-1 0 0 0 0,1-1 1 0 0,0 1-1 0 0,0 0 0 0 0,0-1 1 0 0,0 1-1 0 0,0 0 0 0 0,0-1 1 0 0,0 1-1 0 0,1 0 0 0 0,-1-1 1 0 0,1 1-1 0 0,-1 0 1 0 0,0-1-1 0 0,1 1 0 0 0,0 0 1 0 0,-1 0-1 0 0,1 0 0 0 0,0 0 1 0 0,0-1-1 0 0,0 1 0 0 0,-1 0 1 0 0,1 0-1 0 0,0 1 0 0 0,0-1 1 0 0,1 0-1 0 0,-1 0 213 0 0,4-6-1877 0 0</inkml:trace>
  <inkml:trace contextRef="#ctx0" brushRef="#br0" timeOffset="2273.925">996 372 10272 0 0,'0'0'222'0'0,"0"0"109"0"0,0 0 348 0 0,0 0 149 0 0,0 0 32 0 0,0 0-47 0 0,0 0-212 0 0,0 0-90 0 0,0 0-20 0 0,0 0-30 0 0,0 0-112 0 0,0 0-49 0 0,0 0-11 0 0,0 0-17 0 0,0 0-69 0 0,0 0-38 0 0,0 0-5 0 0,0 0 2 0 0,0 0 4 0 0,-13 4 430 0 0,-56 39 40 0 0,38-12-433 0 0,29-30-204 0 0,-1 0 0 0 0,1 1-1 0 0,0 0 1 0 0,-1 0 0 0 0,1 0 0 0 0,0 0-1 0 0,0 0 1 0 0,0 0 0 0 0,1 0 0 0 0,-1 1-1 0 0,0-1 1 0 0,1 1 0 0 0,-1-1 0 0 0,1 1-1 0 0,0-1 1 0 0,0 1 0 0 0,0 0 0 0 0,0 0-1 0 0,1-1 1 0 0,-1 1 0 0 0,1 0 0 0 0,-1 0-1 0 0,1 0 1 0 0,0 0 0 0 0,0 0 0 0 0,1 0-1 0 0,-1 0 1 0 0,0-1 0 0 0,1 1 0 0 0,0 0-1 0 0,0 0 1 0 0,0 2 1 0 0,30 7-159 0 0,73 21-734 0 0,-102-33 828 0 0,-1 1-1 0 0,1-1 1 0 0,-1 1 0 0 0,1 0-1 0 0,-1-1 1 0 0,0 1 0 0 0,0 0-1 0 0,1 0 1 0 0,-1 0 0 0 0,0 0-1 0 0,0 0 1 0 0,0 1 0 0 0,0-1-1 0 0,0 0 1 0 0,0 0 0 0 0,0 1-1 0 0,0-1 1 0 0,-1 1 0 0 0,1-1-1 0 0,0 0 1 0 0,-1 1 0 0 0,1-1-1 0 0,-1 1 1 0 0,0-1 0 0 0,1 1-1 0 0,-1 0 1 0 0,0-1 0 0 0,0 1-1 0 0,0-1 1 0 0,0 1 0 0 0,0-1-1 0 0,0 1 67 0 0,-2 3 67 0 0,1-1 1 0 0,-1 0 0 0 0,0 0 0 0 0,0 0 0 0 0,-1 0-1 0 0,1-1 1 0 0,-1 1 0 0 0,1-1 0 0 0,-1 1 0 0 0,0-1 0 0 0,-1 0-1 0 0,1 0 1 0 0,0 0 0 0 0,-1-1 0 0 0,0 1 0 0 0,1-1 0 0 0,-1 0-1 0 0,0 0 1 0 0,0 0 0 0 0,0 0 0 0 0,-1-1 0 0 0,1 1 0 0 0,0-1-1 0 0,-3 0-68 0 0,-57 7-345 0 0,45-16-1847 0 0,19 8 1658 0 0</inkml:trace>
  <inkml:trace contextRef="#ctx0" brushRef="#br0" timeOffset="2966.676">1240 376 7624 0 0,'0'0'165'0'0,"0"0"70"0"0,3-6 473 0 0,-3 6 4240 0 0,-59 41-2804 0 0,3 5-1393 0 0,39-30-751 0 0,12-9 0 0 0,9 6 0 0 0,-1-8 43 0 0,-2-2-6 0 0,1 0 1 0 0,-1-1-1 0 0,1 1 0 0 0,-1-1 0 0 0,1 0 0 0 0,0 1 0 0 0,0-1 0 0 0,0 0 0 0 0,0 0 0 0 0,0 0 0 0 0,0-1 0 0 0,1 1 1 0 0,-1 0-1 0 0,0-1 0 0 0,1 1 0 0 0,0-1 0 0 0,-1 0 0 0 0,1 0 0 0 0,0 0 0 0 0,-1 0 0 0 0,1-1 0 0 0,0 1 0 0 0,1-1-37 0 0,5 0 27 0 0,-1 0-1 0 0,1 1 0 0 0,-1 0 0 0 0,1 0 1 0 0,-1 1-1 0 0,1 0 0 0 0,-1 0 0 0 0,0 1 0 0 0,0 0 1 0 0,0 1-1 0 0,-1-1 0 0 0,2 2-26 0 0,35 26 205 0 0,-43-29-202 0 0,0-1 0 0 0,0 1-1 0 0,0 0 1 0 0,0-1 0 0 0,-1 1-1 0 0,1 0 1 0 0,0 0 0 0 0,-1-1-1 0 0,0 1 1 0 0,1 0 0 0 0,-1 0-1 0 0,0 0 1 0 0,0-1 0 0 0,0 1-1 0 0,0 0 1 0 0,0 0 0 0 0,0 0-1 0 0,0 0 1 0 0,-1-1 0 0 0,1 1-1 0 0,-1 0 1 0 0,1 0 0 0 0,-1 0-1 0 0,0-1-2 0 0,-17 26 203 0 0,15-24-173 0 0,0 1 0 0 0,0-1-1 0 0,-1 0 1 0 0,0-1 0 0 0,1 1 0 0 0,-1 0-1 0 0,0-1 1 0 0,0 0 0 0 0,0 0 0 0 0,0 0-1 0 0,-1-1 1 0 0,1 1 0 0 0,0-1 0 0 0,-1 0-1 0 0,1 0 1 0 0,-1 0 0 0 0,1-1-1 0 0,-1 0 1 0 0,1 0 0 0 0,-1 0 0 0 0,1 0-1 0 0,-1-1 1 0 0,1 1 0 0 0,-1-1 0 0 0,1-1-1 0 0,-2 1-29 0 0,-41-3-584 0 0,33-9-2257 0 0,10 6 2139 0 0</inkml:trace>
  <inkml:trace contextRef="#ctx0" brushRef="#br0" timeOffset="3348.127">1388 403 11312 0 0,'0'0'332'0'0,"0"0"-4"0"0,0 0-183 0 0,12 12 1155 0 0,11 15-459 0 0,-10 19 661 0 0,-5 8-127 0 0,-2-11-557 0 0,1 33 348 0 0,-7-75-1242 0 0,0-1 0 0 0,0 0-42 0 0,0 0-196 0 0,0 0-80 0 0,0 0-20 0 0</inkml:trace>
  <inkml:trace contextRef="#ctx0" brushRef="#br0" timeOffset="4133.59">1627 75 10112 0 0,'39'0'528'0'0,"-22"16"2481"0"0,-3 99 848 0 0,0-10-3276 0 0,20 15-453 0 0,-22-82-128 0 0,-11-19 536 0 0,29-73-498 0 0,-29 54-40 0 0,0-3 3 0 0,1 0 0 0 0,0-1-1 0 0,0 1 1 0 0,0 0 0 0 0,1 0-1 0 0,-1 1 1 0 0,1-1 0 0 0,-1 0-1 0 0,1 1 1 0 0,0 0-1 0 0,0-1 1 0 0,0 1 0 0 0,0 0-1 0 0,1 1 1 0 0,-1-1 0 0 0,0 1-1 0 0,1-1 1 0 0,-1 1-1 0 0,3 0 0 0 0,-5 0 0 0 0,1 1 0 0 0,-1 0 0 0 0,1 0 0 0 0,-1 0-1 0 0,0 0 1 0 0,1 0 0 0 0,-1 0 0 0 0,1 0 0 0 0,-1 1-1 0 0,1-1 1 0 0,-1 0 0 0 0,1 1 0 0 0,-1-1 0 0 0,0 1-1 0 0,1-1 1 0 0,-1 1 0 0 0,0 0 0 0 0,1 0 0 0 0,-1 0-1 0 0,0 0 1 0 0,0 0 0 0 0,0 0 0 0 0,0 0 0 0 0,0 0-1 0 0,0 0 1 0 0,0 0 0 0 0,0 0 0 0 0,0 1 0 0 0,-1-1-1 0 0,1 0 1 0 0,0 1 0 0 0,0 0 0 0 0,1 2-11 0 0,28 55-320 0 0,13 59 319 0 0,-42-105 12 0 0,-1-11 44 0 0,-1 0-1 0 0,1 0 0 0 0,-1 0 1 0 0,0 0-1 0 0,0 0 0 0 0,0-1 1 0 0,1 1-1 0 0,-2 0 0 0 0,1 0 1 0 0,0 0-1 0 0,0-1 0 0 0,-1 1 0 0 0,1-1 1 0 0,0 1-1 0 0,-1-1 0 0 0,0 0 1 0 0,1 1-1 0 0,-1-1 0 0 0,0 0 1 0 0,0 0-44 0 0,0 0 33 0 0,-88 22 387 0 0,-14-31-13 0 0,46-3-562 0 0,56 10 51 0 0,1 1 1 0 0,-1-1-1 0 0,1 0 0 0 0,0 0 0 0 0,0 0 0 0 0,0 0 0 0 0,-1-1 0 0 0,1 1 0 0 0,0 0 0 0 0,0 0 0 0 0,1-1 0 0 0,-1 1 0 0 0,0-1 0 0 0,0 1 0 0 0,1 0 0 0 0,-1-1 0 0 0,1 1 0 0 0,-1-1 0 0 0,1 0 1 0 0,-1 1-1 0 0,1-1 0 0 0,0 1 0 0 0,0-1 0 0 0,0 1 0 0 0,0-2 104 0 0,0-5-702 0 0</inkml:trace>
  <inkml:trace contextRef="#ctx0" brushRef="#br0" timeOffset="4565.078">2015 1 9696 0 0,'35'8'2354'0'0,"-33"-3"-2105"0"0,0 0-1 0 0,0 0 0 0 0,0 0 1 0 0,-1 0-1 0 0,1 0 0 0 0,-2 1 1 0 0,1-1-1 0 0,0 0 0 0 0,-1 1 0 0 0,0-1 1 0 0,0 0-1 0 0,0 1 0 0 0,-2 2-248 0 0,4 44 1513 0 0,11 55-283 0 0,9 45-1156 0 0,5 30-138 0 0,-16-124-577 0 0,-10-32-701 0 0,-1-22 1022 0 0</inkml:trace>
  <inkml:trace contextRef="#ctx0" brushRef="#br0" timeOffset="5171.087">2341 450 11520 0 0,'120'-23'1004'0'0,"-89"15"272"0"0,53-30 1050 0 0,-83 38-2285 0 0,0 0 0 0 0,0 0 0 0 0,0 0-1 0 0,1-1 1 0 0,-1 1 0 0 0,0 0 0 0 0,0 0-1 0 0,0-1 1 0 0,0 1 0 0 0,0-1 0 0 0,0 1 0 0 0,0-1-1 0 0,0 1 1 0 0,0-1 0 0 0,-1 0 0 0 0,1 1-1 0 0,0-1 1 0 0,0 0 0 0 0,0 0 0 0 0,-1 0 0 0 0,1 1-1 0 0,-1-1 1 0 0,1 0 0 0 0,0 0 0 0 0,-1 0 0 0 0,1 0-1 0 0,-1 0 1 0 0,0 0 0 0 0,1 0 0 0 0,-1 0-1 0 0,0-1 1 0 0,0 1 0 0 0,0 0 0 0 0,1 0-41 0 0,-2-2 87 0 0,0 0 1 0 0,0 0 0 0 0,0 0-1 0 0,-1 0 1 0 0,1 0-1 0 0,0 0 1 0 0,-1 1 0 0 0,0-1-1 0 0,0 1 1 0 0,0-1-1 0 0,0 1 1 0 0,0 0-1 0 0,0-1 1 0 0,-1 1 0 0 0,1 0-1 0 0,-1 1 1 0 0,1-1-1 0 0,-1 0 1 0 0,0 1 0 0 0,1-1-1 0 0,-1 1 1 0 0,0 0-1 0 0,0 0 1 0 0,0 0 0 0 0,0 0-1 0 0,-1 1-87 0 0,-2-3 201 0 0,-76-1-201 0 0,72 4-68 0 0,0 1-1 0 0,1 0 1 0 0,-1 1-1 0 0,0 0 0 0 0,1 0 1 0 0,0 1-1 0 0,0 0 1 0 0,0 1-1 0 0,0 0 0 0 0,0 0 1 0 0,-6 5 68 0 0,13-7-8 0 0,1 0 0 0 0,0 0 1 0 0,-1 0-1 0 0,1 0 0 0 0,0 0 0 0 0,0 0 1 0 0,0 1-1 0 0,0-1 0 0 0,0 0 0 0 0,1 0 1 0 0,-1 1-1 0 0,1-1 0 0 0,-1 1 0 0 0,1-1 1 0 0,0 0-1 0 0,0 1 0 0 0,0-1 0 0 0,0 1 1 0 0,1-1-1 0 0,-1 1 8 0 0,0 4 5 0 0,14 63 203 0 0,29 36 672 0 0,-9-35 1154 0 0,-30-67-1995 0 0,0 1 0 0 0,0-1 0 0 0,0 0 1 0 0,0-1-1 0 0,1 1 0 0 0,-1-1 0 0 0,1 0 1 0 0,0 0-1 0 0,0 0 0 0 0,0-1 1 0 0,1 0-1 0 0,-1 0 0 0 0,1 0 0 0 0,-1 0 1 0 0,1-1-1 0 0,-1 0 0 0 0,1 0 0 0 0,3-1-39 0 0,-3 2-15 0 0,1-2 0 0 0,-1 1 1 0 0,1-1-1 0 0,-1 0 0 0 0,1 0 0 0 0,-1 0 0 0 0,1-1 0 0 0,-1 0 0 0 0,0-1 0 0 0,1 1 0 0 0,-1-1 0 0 0,0 0 0 0 0,0-1 0 0 0,0 0 1 0 0,0 0-1 0 0,0 0 15 0 0,-2-2-254 0 0</inkml:trace>
  <inkml:trace contextRef="#ctx0" brushRef="#br0" timeOffset="6480.754">688 1162 6408 0 0,'0'0'370'0'0,"0"0"417"0"0,0 0 186 0 0,0 0 34 0 0,0 0-59 0 0,0 0-277 0 0,0 0-119 0 0,0 0-28 0 0,0 0-10 0 0,0 0-22 0 0,0 0-10 0 0,0 0-2 0 0,0 0-12 0 0,0 0-52 0 0,0 0-28 0 0,0 0-4 0 0,0 0 5 0 0,0 0 21 0 0,5 5 1413 0 0,24 56 602 0 0,-11 20-2089 0 0,-5-35 168 0 0,4-12-184 0 0,-4-29-320 0 0,-12-5 0 0 0,0 0 0 0 0,1 0 0 0 0,-1 0 0 0 0,0 0 0 0 0,1 0 0 0 0,-1 0 0 0 0,0 0 0 0 0,1-1 0 0 0,-1 1 0 0 0,0-1 0 0 0,1 1 0 0 0,-1-1 0 0 0,0 1 0 0 0,0-1 0 0 0,0 0 0 0 0,1 1 0 0 0,-1-1 0 0 0,0 0 0 0 0,0 0 0 0 0,0 0 0 0 0,0 0 0 0 0,0 0 0 0 0,0 0 0 0 0,-1 0 0 0 0,1-1 0 0 0,5-4 0 0 0,0 0 0 0 0,0-1 0 0 0,0 0 0 0 0,-1 0 0 0 0,0-1 0 0 0,-1 1 0 0 0,1-1 0 0 0,-1 0 0 0 0,-1 0 0 0 0,2-5 0 0 0,16-31 0 0 0,13-29 0 0 0,5-4 272 0 0,-34 70-272 0 0,2 6 0 0 0,-4 2 7 0 0,0 0 0 0 0,-1 0 0 0 0,1 0-1 0 0,0 1 1 0 0,-1-1 0 0 0,0 1 0 0 0,1-1 0 0 0,-1 1-1 0 0,0 0 1 0 0,0 0 0 0 0,0 0 0 0 0,0 0 0 0 0,0 1-1 0 0,0-1 1 0 0,-1 0 0 0 0,1 1 0 0 0,-1-1 0 0 0,0 1-1 0 0,0 0 1 0 0,1 1-7 0 0,0 0-8 0 0,80 139 8 0 0,-40-105 192 0 0,-28-42-128 0 0,-14 4-64 0 0,1 0 0 0 0,0-1 0 0 0,0 1 0 0 0,-1 0 0 0 0,1 0 0 0 0,0-1 0 0 0,-1 1 0 0 0,1-1 0 0 0,0 1 0 0 0,-1 0 0 0 0,1-1 0 0 0,-1 1 0 0 0,1-1 0 0 0,-1 1 0 0 0,1-1 0 0 0,-1 0 0 0 0,1 1 0 0 0,-1-1 0 0 0,0 0 0 0 0,1 1 0 0 0,-1-1 0 0 0,0 0 0 0 0,1 1 0 0 0,-1-1 0 0 0,0 0 0 0 0,0 1 0 0 0,0-1 0 0 0,1 0 0 0 0,-1 0 0 0 0,0 1 0 0 0,0-1 0 0 0,0 0 0 0 0,0 0 0 0 0,-1 1 0 0 0,1-1 0 0 0,0-1 0 0 0,26-80 304 0 0,-21-10-288 0 0,-5 2-2717 0 0,0 83 1112 0 0,5-1-385 0 0</inkml:trace>
  <inkml:trace contextRef="#ctx0" brushRef="#br0" timeOffset="7040.367">1406 1212 11648 0 0,'0'0'340'0'0,"0"0"-6"0"0,-1-1-214 0 0,-6-18 254 0 0,5 14-265 0 0,2 0 0 0 0,-1 0 1 0 0,1-1-1 0 0,0 1 0 0 0,0 0 1 0 0,0 0-1 0 0,0 0 0 0 0,1-1 1 0 0,0 1-1 0 0,0 0 0 0 0,1 0 1 0 0,-1 0-1 0 0,1 0 0 0 0,0 1 1 0 0,1-1-1 0 0,-1 0 0 0 0,2-2-109 0 0,6-13 487 0 0,-8 17-430 0 0,0 0 0 0 0,0-1-1 0 0,1 1 1 0 0,0 0 0 0 0,-1 0 0 0 0,1 0 0 0 0,0 0 0 0 0,0 1-1 0 0,1-1 1 0 0,-1 1 0 0 0,0 0 0 0 0,1 0 0 0 0,0 0 0 0 0,-1 0-1 0 0,1 1 1 0 0,0 0 0 0 0,0-1 0 0 0,0 1 0 0 0,0 1 0 0 0,0-1-1 0 0,0 0 1 0 0,0 1 0 0 0,0 0 0 0 0,0 0 0 0 0,0 0 0 0 0,0 1 0 0 0,3 0-58 0 0,-4-1 60 0 0,-1 1 0 0 0,1 0-1 0 0,-1 0 1 0 0,1 0-1 0 0,-1 1 1 0 0,0-1-1 0 0,1 0 1 0 0,-1 1-1 0 0,0-1 1 0 0,0 1-1 0 0,0 0 1 0 0,0 0-1 0 0,0 0 1 0 0,-1 0-1 0 0,1 0 1 0 0,-1 0-1 0 0,1 0 1 0 0,-1 1-1 0 0,0-1 1 0 0,1 0-1 0 0,-1 1 1 0 0,0-1-1 0 0,-1 1 1 0 0,1 0-1 0 0,0-1 1 0 0,-1 1-1 0 0,0-1 1 0 0,1 1-1 0 0,-1 0 1 0 0,0-1-1 0 0,0 1 1 0 0,0 0-1 0 0,-1-1 1 0 0,1 1-1 0 0,-1 0 1 0 0,0 1-59 0 0,1-1-3 0 0,0 4 37 0 0,0 0-1 0 0,-1 0 0 0 0,1 0 0 0 0,-2 0 1 0 0,1 0-1 0 0,-1 0 0 0 0,0 0 0 0 0,0 0 0 0 0,-1 0 1 0 0,1-1-1 0 0,-2 1 0 0 0,1-1 0 0 0,-2 2-33 0 0,-36 45 872 0 0,39-52-808 0 0,-14 3 614 0 0,11-4-677 0 0,0-1 0 0 0,1 1-1 0 0,-1-1 1 0 0,1 0 0 0 0,0-1 0 0 0,-1 1 0 0 0,1-1 0 0 0,0 0 0 0 0,0 0 0 0 0,0 0 0 0 0,0-1 0 0 0,0 1-1 0 0,0-1 1 0 0,1 0 0 0 0,-1 0 0 0 0,1 0 0 0 0,0 0 0 0 0,0-1 0 0 0,0 1 0 0 0,1-1 0 0 0,-1 0 0 0 0,-1-3-1 0 0,-4-3-167 0 0,-6-19-1148 0 0,13 16-705 0 0,-2 5 865 0 0</inkml:trace>
  <inkml:trace contextRef="#ctx0" brushRef="#br0" timeOffset="7642.397">1697 1038 10272 0 0,'0'0'374'0'0,"11"7"709"0"0,0 2 384 0 0,15 12 1522 0 0,6 11 345 0 0,-3-4-4302 0 0,22 22 832 0 0,-33-27 147 0 0,-9 0 460 0 0,-9-23-297 0 0,0 0 5 0 0,0 0 10 0 0,0 0 3 0 0,0 0 0 0 0,0 0-20 0 0,0 0-76 0 0,0 0-4 0 0,-6-1-39 0 0,0-1 0 0 0,0 1-1 0 0,0-1 1 0 0,0-1 0 0 0,0 1 0 0 0,0-1-1 0 0,1 0 1 0 0,-1-1 0 0 0,1 1-1 0 0,0-1 1 0 0,0 0 0 0 0,0-1 0 0 0,1 1-1 0 0,-1-1 1 0 0,1 1 0 0 0,0-1-1 0 0,-2-5-52 0 0,-14-13 615 0 0,18 21-599 0 0,0 0 0 0 0,-1 0 1 0 0,1 0-1 0 0,0 0 0 0 0,0 0 0 0 0,0-1 0 0 0,1 1 0 0 0,-1-1 0 0 0,0 1 0 0 0,1-1 0 0 0,0 0 0 0 0,0 1 0 0 0,-1-1 0 0 0,2 0 0 0 0,-1 0 0 0 0,0 0 0 0 0,1 0 0 0 0,-1 0 0 0 0,1 0 0 0 0,0 0 0 0 0,0 0 0 0 0,0-3-16 0 0,1 1 0 0 0,1 1 0 0 0,-1 0 0 0 0,1-1 0 0 0,0 1 0 0 0,0 0 0 0 0,1 0 0 0 0,-1 0 0 0 0,1 0 0 0 0,0 1 0 0 0,0-1 0 0 0,0 1 0 0 0,0-1 0 0 0,1 1 0 0 0,-1 0 0 0 0,1 0 0 0 0,0 1 0 0 0,0-1 0 0 0,0 1 0 0 0,0 0 0 0 0,0 0 0 0 0,1 0 0 0 0,120-59 16 0 0,-82 50 339 0 0,-45 37-2162 0 0,1-18 827 0 0</inkml:trace>
  <inkml:trace contextRef="#ctx0" brushRef="#br0" timeOffset="8274.772">2193 732 5120 0 0,'0'0'233'0'0,"0"0"35"0"0,0 0-1 0 0,0 0-3 0 0,0 0 0 0 0,0 0 30 0 0,0 0 130 0 0,0 0 59 0 0,0 0 12 0 0,0 0 3 0 0,0 0 13 0 0,0 0 8 0 0,0 0 1 0 0,0 0-2 0 0,0 0-4 0 0,0 0-2 0 0,0 0 0 0 0,0 0-11 0 0,0 0-46 0 0,0 0-27 0 0,0 0-4 0 0,5 13 1248 0 0,21 78 2030 0 0,-5 10-2661 0 0,1 4-747 0 0,-8-23-284 0 0,-7-56-10 0 0,-10-14 0 0 0,3-6-58 0 0,0-5-252 0 0,0-1-123 0 0,0 0-23 0 0,0 0-112 0 0,0 0-444 0 0,0 0-195 0 0,0 0-36 0 0</inkml:trace>
  <inkml:trace contextRef="#ctx0" brushRef="#br0" timeOffset="9159.618">2563 1088 11912 0 0,'-4'4'696'0'0,"-26"8"82"0"0,-18 3 2891 0 0,25-32-1727 0 0,23 13-1948 0 0,0-1 0 0 0,0 0 0 0 0,1 1 1 0 0,0-1-1 0 0,-1 0 0 0 0,2 1 0 0 0,-1-1 1 0 0,0 1-1 0 0,1 0 0 0 0,0-1 0 0 0,0 1 0 0 0,0 0 1 0 0,1 0-1 0 0,-1 0 0 0 0,1 0 0 0 0,0 1 1 0 0,0-1-1 0 0,0 1 0 0 0,1 0 0 0 0,-1-1 0 0 0,3 0 6 0 0,85-69 11 0 0,-12 38 624 0 0,-76 33-609 0 0,0 1 1 0 0,0 0-1 0 0,0 0 0 0 0,0 0 1 0 0,0 0-1 0 0,1 1 1 0 0,-1-1-1 0 0,0 1 1 0 0,0 0-1 0 0,0 0 0 0 0,1 0 1 0 0,-1 0-1 0 0,0 1 1 0 0,0-1-1 0 0,0 1 1 0 0,0 0-1 0 0,1 0 0 0 0,-1 0 1 0 0,0 0-1 0 0,0 0 1 0 0,-1 1-1 0 0,1 0 1 0 0,0-1-1 0 0,0 1 0 0 0,-1 0 1 0 0,1 0-1 0 0,-1 0 1 0 0,0 1-1 0 0,0-1 1 0 0,1 0-1 0 0,-1 1 0 0 0,-1 0 1 0 0,1-1-1 0 0,0 1 1 0 0,-1 0-1 0 0,1 0 1 0 0,-1 0-1 0 0,0 0 0 0 0,0 0-26 0 0,4 41 128 0 0,-19 18-128 0 0,-16-4 316 0 0,-45 1 1074 0 0,72-58-1371 0 0,0 1-1 0 0,-1 0 1 0 0,1-1 0 0 0,-1 0-1 0 0,0 0 1 0 0,1 0 0 0 0,-1 0 0 0 0,0 0-1 0 0,0-1 1 0 0,0 0 0 0 0,1 0-1 0 0,-1 0 1 0 0,0 0 0 0 0,0 0 0 0 0,0-1-1 0 0,1 0 1 0 0,-1 0 0 0 0,0 0-1 0 0,1 0 1 0 0,-1 0 0 0 0,1-1 0 0 0,-1 0-1 0 0,-2-1-18 0 0,2 1-82 0 0,1 0-1 0 0,0 0 0 0 0,0 0 0 0 0,0-1 1 0 0,0 1-1 0 0,0-1 0 0 0,1 0 1 0 0,-1 1-1 0 0,1-1 0 0 0,-1 0 0 0 0,1-1 1 0 0,0 1-1 0 0,0 0 0 0 0,1-1 0 0 0,-1 1 1 0 0,1-1-1 0 0,0 1 0 0 0,-1-1 1 0 0,2 0-1 0 0,-1 1 0 0 0,0-1 0 0 0,1-3 83 0 0,1-31-2960 0 0,5 26 1117 0 0</inkml:trace>
  <inkml:trace contextRef="#ctx0" brushRef="#br0" timeOffset="9978.13">2810 585 9376 0 0,'0'0'273'0'0,"0"0"-5"0"0,0 0-143 0 0,6-4 425 0 0,14-7 1476 0 0,-19 11-1226 0 0,-1 0 266 0 0,0 0 43 0 0,0 0-119 0 0,0 0-536 0 0,0 0-240 0 0,0 0-43 0 0,0 0-26 0 0,0 0-65 0 0,0 0-37 0 0,0 0-64 0 0,1 32 1394 0 0,3-7-1029 0 0,-4 1-331 0 0,0-6-13 0 0,0 14 0 0 0,4 80 0 0 0,-9 19 0 0 0,-12-47 0 0 0,13-15 0 0 0,7-54 0 0 0,-6-3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27:00.275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4853 15141 24,'0'0'27,"0"0"1,-11 0-1,11 0-15,0 0-2,0 0-4,0 0-3,0 0-1,0 0-2,0 0 0,0 0-2,0 0 0,0 0-8,0 0-17,0 0-1,2-13 0,-2 13-1</inkml:trace>
  <inkml:trace contextRef="#ctx0" brushRef="#br0" timeOffset="13362.764">19882 6174 1,'0'0'21,"-16"3"3,16-3-1,-11 8-9,11-8-4,-14-2 0,14 2-3,-14-3 2,14 3-3,0 0 1,-9-11-2,9 11-1,0 0-1,11 0 0,-11 0-2,19-3-1,-7 2 1,4 2 0,-1 4-1,2-1 0,0 2 1,0 1-1,-1 5 1,1 3-1,-1 5 0,-1 1 0,0 0 1,-5 4-2,4 1 0,-7 3 0,3-1 0,-4 0 1,-1 1-1,-3-4 0,-1 2 0,-2-4 1,-3-1 0,0-4 0,-5-2 0,-1-3 0,-3-2 1,-2-2-1,-3-3 0,-2-3 1,-2-3-1,0-2 0,-2-2 0,1 0 0,-2-6 0,1-1 0,2 1 0,1-1 0,3-1 0,2 1 0,4-2 0,2 2 0,8-1 0,2 12 0,6-23 0,5 13 0,5-2 0,2 2 0,5 2 0,4-1 0,1 2 0,4 2-1,2 1 0,-1 1-1,5 9-5,-8-9-12,2 3-11,3 6 0,-8-9 0</inkml:trace>
  <inkml:trace contextRef="#ctx0" brushRef="#br0" timeOffset="14363.821">20486 6687 27,'11'27'26,"-13"-10"0,7 12 0,-5-1-23,-4-3 0,2 4 1,-3-1-1,1 1 1,-2-2 0,2-5-2,1 0 1,-1-3-3,3 1-4,-5-8-8,6-12-16,2 12 0,-2-12-1,0 0 1</inkml:trace>
  <inkml:trace contextRef="#ctx0" brushRef="#br0" timeOffset="15347.876">20878 5885 8,'0'0'21,"0"0"1,0 0-8,0 0-4,0 0 0,0 0 0,0 0-2,0 0 0,0 0-1,0 0-2,1 14-1,-1-14-1,0 0 0,0 0-1,3 17 1,-3-17 0,1 12 0,-1-12-1,3 19 0,-3-5 0,3 4-1,0 4 0,3 5-1,-3 7 1,6 4-1,-3 4 1,0 7-1,0-3 0,-2 0 0,0 0 0,-2-4 0,-2-1-1,-1-10 1,0-4 0,-1-10 0,1-1 0,1-6 0,0-10-1,1 14 1,-1-14 0,0 0 0,10-11-1,-10 11 1,14-15 0,-3 2-1,3-6 1,2-2-1,4 0 1,2 2-1,0-2 1,2 1 0,0 4-1,0 4 1,-2 3-1,-2 3 2,0 5-2,-1 3 1,-2 3 0,2 4 0,-1 3 0,-2 4 0,0 1 0,-3 1 0,1 2 0,-3 0 0,-3 2 0,-2 0 0,-5-2 1,1 1 0,-8-5 0,1 4 1,-9-3 0,2 4 1,-9-7 0,2 3 0,-9-6 1,1 4-1,-6-3-1,-1 1 1,-5-8-2,0 3 0,0-5 0,-1 0 0,4-1-2,2-3-2,8 3-7,0-5-24,7-12 1,5-1-1,3-9 0</inkml:trace>
  <inkml:trace contextRef="#ctx0" brushRef="#br0" timeOffset="31354.793">14351 7584 25,'0'0'13,"0"0"0,0 0-1,0 0-1,0 0-2,-11-1-3,-2 1-3,1 2 0,-5 2-2,-1 2 1,-5 1 0,-1 4 1,-4-2 0,0 3 0,-3 2 0,0 2 0,-1 1 0,2 1-1,-1-1 0,4 3 0,3-3-1,3 1-1,4-5 0,6 2-1,11-15 1,-10 21-1,10-21 0,9 13 0,2-6 0,4-1 0,4 0 0,2 0 1,3 2-1,2 0 0,1 3 0,0 0-1,-1 4 0,0-2 0,0 6 0,-4-3 0,2 5 0,-4-3 0,0 0 1,-4 2 1,-1-1-1,-4-1 1,-3-1 1,-1 1 0,-9-5 0,-1 0 1,-10 2 0,0-1 1,-8-4 0,-1 2-1,-8-2 0,-1 1 0,-5-1 0,-1 0-2,0-4 1,1 0 0,2-2-1,3-3 0,4 0-1,5-4-2,10 2-2,1-9-3,11 10-13,12-11-7,-3-4 0,10 8 1</inkml:trace>
  <inkml:trace contextRef="#ctx0" brushRef="#br0" timeOffset="32473.857">14456 7917 1,'12'2'0,"-15"-13"11,14 11 2,-11 0-10,0 0 1,0 0 2,11-11 2,-11 11 1,0 0 2,0 0-1,0 0-1,0 0 0,8-14-2,-8 14-3,0 0-2,0 0 0,0 0-2,0 0 0,0 0 0,0 0 0,0 0 1,0 0-1,0 0 0,8 12 1,-8-12-1,0 0 0,4 14 1,-4-14-1,1 19 0,0-7 1,0 1-1,-1 3 1,0 3 0,0 2-1,-2 0 1,2 0 0,-1-1-1,1-2 1,1-3-1,-1-2 0,0-13 0,5 13 0,-5-13 1,12-5-1,-12 5 0,17-17 1,-6 7-1,0-5 0,1-3 1,1 0-1,-2 2 0,1 0 1,0 1-1,0 3 0,0-2 0,2 4 0,-1 3 1,1 3-1,2 0 0,-3 2 0,2 2 1,-2 0 0,-1 5-1,-1 1 1,-11-6 0,19 18 0,-15-7 1,3 2 0,-6 1-1,1 3 1,-2-4-1,1 0 0,-1-13 0,3 17 0,-3-17-1,11 5 1,-11-5 0,22-15-1,-8 1 1,2 2 0,0-5-1,0 4 0,-1-1 1,-4 3-1,-11 11 0,17-12 0,-17 12 0,11 6 0,-11-6 0,10 20 0,-6-6-1,1 3 2,0 4-2,-1 1 2,-2-2-1,1 2 0,0 1-2,-3-6-3,8 6-9,-6-4-17,-2-19 1,10 12-1,-10-12 1</inkml:trace>
  <inkml:trace contextRef="#ctx0" brushRef="#br0" timeOffset="33203.898">15292 8218 4,'-13'-4'16,"13"4"-1,0 0-9,-12 0-7,12 0 3,-7-13 3,7 13 2,-10-27 4,9 14 2,-8-8 0,7 5 0,-5-7-4,8 7-2,-2-7-3,7 8-1,1-4-3,5 4 1,4-1-1,2 4-1,6-1 2,-1 5-2,1 1 1,1 4 0,0 3 0,-3 4-2,0 3 2,-3 2 0,-2 5-1,-5 1 1,-2 5 0,-6-3 1,-4 2 0,-1 3 0,-10-4 1,1 2 0,-9-5 1,1 1-1,-10-7 1,3 2-1,-7-1-1,4-1 0,-2-5 0,3-1-2,4-2-2,0-5-4,23 4-13,-17-6-10,10-11-1,9 2 1</inkml:trace>
  <inkml:trace contextRef="#ctx0" brushRef="#br0" timeOffset="34331.962">15644 7579 2,'0'0'19,"-2"-18"2,2 18-2,0 0-17,13-10-1,-13 10-1,0 0 0,13-1 3,-13 1 1,0 0 1,0 0 0,14 18 1,-14-18-1,8 23 0,-5-8-2,5 7 0,-2 3-2,1 6 0,0 3 0,1 4-2,-2 4 2,0 1-1,-3 6 0,1-2 0,-3 2-1,-2-4 1,0-2 0,-3-7 0,1-4 0,0-5 1,-1-7-1,1-8 0,3-12 0,0 0 0,0 0 0,0 0 0,-6-22 1,6 4-1,0-5 1,1 0-1,-1-7 1,2 2 0,0-6 1,1 5-2,2-5 2,2 5 0,3-5-2,2 3 2,7-2-1,0 3 0,4-1 0,4 6 1,-1-2-1,2 4-1,-2 4 1,-1 4-1,-5 0 0,-1 4 0,-3 4-1,-16 7-1,22-12-4,-22 12-4,0 0-9,0 0-9,0 0 0,-17 12 0</inkml:trace>
  <inkml:trace contextRef="#ctx0" brushRef="#br0" timeOffset="34632.98">15821 7903 20,'11'4'27,"13"15"0,-11-10-1,10 4-14,-2 3-11,-4 7 0,3-1-1,-5 1 0,1 0 2,-4-1-1,1-1 1,-2-1 0,1 0-1,-2-6-1,1-2-1,3 2-5,-14-14-9,19 1-12,-6 5-1,-13-6-1,16-10 14</inkml:trace>
  <inkml:trace contextRef="#ctx0" brushRef="#br0" timeOffset="35172.011">16136 8017 36,'22'11'26,"-22"-11"-3,31 2 0,-19-2-24,12-2-5,-3-6 1,6 1 3,-3-3 0,1-4 4,-1 5 2,-5-8 1,-1 3 0,-7-1 0,2 4-2,-9-3 0,-4 14-2,-1-20-1,1 20 0,-21-10-1,3 10 1,-2 2-1,-3 6 1,-2 0-1,0 1 1,0 4 0,2-1 0,3 3 1,4-3-1,-1 0 1,4-1 0,5 4 0,2 0 0,1 1 0,5 0 1,1 1-1,4 1 0,2 4 0,7 0 0,0-2-1,5 0 1,4 0-3,2-4-1,7 2-3,-1-11-4,7 0-8,-2-5-10,-3-16 0,7 5 0</inkml:trace>
  <inkml:trace contextRef="#ctx0" brushRef="#br0" timeOffset="35659.039">16769 7896 31,'-22'-5'27,"22"5"2,-27 6-1,11-6-20,-1 6-6,-2 0 0,2 3-2,-1-2 1,5 0-1,-1 1 1,14-8 0,-17 16 0,17-16 0,-2 14 0,2-14-1,14 17 0,-1-10 1,2 2-1,4-1 0,1 1-1,2-1 1,3 3 0,-1 0 0,-1 4-1,-1-1 1,0 5 0,-5-2 0,-1 0 0,-5 1 1,-6-1 0,-4 2 1,-5-6 0,-5 1 0,-7-4 0,-2 4 0,-7-3-1,0-1 1,-5-4-2,0-1 1,1-2-2,-1 1 1,5-4-3,-1-10-4,13 7-10,13 3-14,-19-27 1,23 11-1,1-9 4</inkml:trace>
  <inkml:trace contextRef="#ctx0" brushRef="#br0" timeOffset="36284.075">17434 7551 16,'0'0'2,"0"0"3,0 0 5,0 0 4,0 0 4,0 0 1,-11-2-2,11 2-4,-11 7-6,11-7-3,-14 15-1,7-3 0,-8 1-1,4 7 0,-6 3 0,3 2-2,-2 4 2,-1 5-3,0 4 2,-2 2-1,0 6 0,-1 1-1,2 2 1,-2 3 0,5 0-1,1 1 2,6-2-2,3-4 2,7-6-1,5-3 0,7-7 0,4-1 0,5-9 0,3-4 0,1-3 0,2-6 0,2-1 0,-1 0 0,-1-3 0,-2-2 0,-3-2 1,-4 0 0,-4-2-1,-4 4 0,-12-2 0,0 0-1,11-2-3,-11 2-4,0 0-18,-11-3-5,0-3 2,11 6-1</inkml:trace>
  <inkml:trace contextRef="#ctx0" brushRef="#br0" timeOffset="44015.517">17641 7822 3,'14'-9'12,"10"8"0,-4-5-1,5 3-2,1-2 0,0 1-3,0 3-1,0 1-1,1 0 0,-3 0-2,1 2 0,-5 2-2,1 3 0,-4 2 0,2 2 0,-5-2 0,1 5 0,-3 0 0,-1 2 0,-2 1 0,-2-1 1,-1 2-1,-2-2 0,-3 3 1,-2-2-1,-2 1 0,-3-1 0,-1 2 0,-5-4 0,-3 2 1,-2-1 0,-4-4 0,-1 2 1,-2-2-1,-3-1 0,-1-3 0,0 0-1,1-4 0,0-1-1,0-1 1,3-3-1,1-1 1,2-3 0,3-1 0,2-4 0,2 0-1,4-2 1,3-2-2,3 1 1,4 0 0,2 0 0,4 1 0,0-1 0,5 2 0,0 4 1,4-1 0,0 0 0,5 0 0,1 2 0,2-1 0,0 2 1,3 0-1,-1 0 0,2 3 1,0 2-1,-1 0 0,-2 3 1,-2 2 0,1 1-1,-4 1 2,0 4 0,-4 0 0,1 1 1,-5 1 1,1-1-1,-4-1 1,3 3 1,-5-3-2,4 1 0,-10-12 0,15 20-1,-15-20-1,16 19 1,-16-19-1,18 13 0,-18-13-1,16 11 1,-16-11 0,11 8 0,-11-8 0,0 0 0,0 0-1,11 4 0,-11-4 0,0 0-1,0 0-3,0 0-8,0 0-15,0 0-2,-6-18 1,6 18 2</inkml:trace>
  <inkml:trace contextRef="#ctx0" brushRef="#br0" timeOffset="46426.655">18176 7562 13,'0'0'15,"0"0"-3,0 0-2,0 0-2,0 0-2,0 0 1,0 0-1,0 0 1,0 0-2,0 0 1,0 0-2,0 0 0,0 0 0,0 0-1,0 0 0,0 0-1,0 0 0,0 0 1,11 5-2,-11-5 2,16 11 0,-2-4-1,-1 2 0,5 3 0,-2-1-1,4 5 0,0 1 0,2 4-2,0 3 2,0 2-1,0 3 0,-1 2-1,-1 1 2,0 5-2,-2-1 2,-3 2-1,-2 6 0,-4-2 0,-2 2 0,-3 0 0,-4 3 0,-4-2 0,-3-4 0,-2-2 0,-3-8 0,1 1 1,-5-7-1,2 0 2,-3-7-1,1-3 0,-1-5 0,2 3 0,0-6-1,2 0 1,13-7-2,-18 6 0,18-6-1,0 0-2,0 0-10,0 0-17,0 0 2,14-1-2,-9-14 2</inkml:trace>
  <inkml:trace contextRef="#ctx0" brushRef="#br0" timeOffset="51842.965">18858 8088 1,'0'0'8,"0"0"10,0 0-8,0 0-3,0 0 2,0 0 0,0 0 1,0 0-1,0 0 0,0 0-1,15 1-2,-15-1-3,11-2 0,-11 2-2,19 0 0,-5-3 0,3 1 0,1-1-1,2 1 1,2-1-1,0 1 0,1 1-1,-1-3 0,-1 3 0,-4-1-3,0 2-2,-5-5-5,-12 5-10,18-4-4,-24-7-1,6 11 8</inkml:trace>
  <inkml:trace contextRef="#ctx0" brushRef="#br0" timeOffset="52161.983">18703 7909 24,'0'0'25,"12"-6"-1,7 8 0,0-5-22,2 2-1,6 0-1,0-1 1,3 2 1,1-2 0,2 1 0,-3-2 1,3 2-1,-6-2-1,1 1 0,-4 0-2,-2-2-4,-2 4-6,-5 1-12,-15-1-3,17-2 0,-17 2 5</inkml:trace>
  <inkml:trace contextRef="#ctx0" brushRef="#br0" timeOffset="52819.02">19634 7676 1,'0'0'11,"0"0"8,0 0 1,4 19-13,2-6-3,-1 3 1,4 6-1,-2 1 0,2 8 0,-2-2 1,1 8-1,-3 0-1,0 7 0,-2 0-1,0-1 1,-3-1-1,1-6-1,-1-2 1,2-5-1,-2-5-2,1-4 1,4-7-2,-5-13-4,0 0-11,19 10-8,-20-23 0,1 13-1</inkml:trace>
  <inkml:trace contextRef="#ctx0" brushRef="#br0" timeOffset="56167.212">19357 7633 12,'0'0'7,"0"0"2,0 0-1,0 0 1,0 0 0,-11-6-1,11 6-1,0 0 0,0 0-3,0 0 0,0 0-1,0 0 0,-11 0-2,11 0 1,0 0 0,0 0 0,0 0 0,0 0 0,0 0 0,0 0 1,0 0 0,0 0 0,0 0 1,0 0-1,16 3-1,-5 2 1,1-5 0,6 1-1,0-1 0,4 1-1,1-1 1,4 0-1,0-1 0,3 0 0,0-3 1,1 4-1,2-1 0,0 1-1,0-1 1,1 0-1,-2 0 1,2 1-1,-2 0 1,0 1-1,-5-4 1,1 2 0,-4-1 0,-3 0 0,-3 1-1,-3 1 1,-4-2-1,-11 2 1,13-1-1,-13 1 0,0 0 1,0 0-1,0 0 1,0 0-1,0 0 0,0 0 1,0 0-1,0 0-1,0 0 0,0 0 0,0 0 0,0 0 0,0 0-1,0 0 0,11 4-1,-11-4-4,0 0-11,0 0-12,0 0 2,0 0-3</inkml:trace>
  <inkml:trace contextRef="#ctx0" brushRef="#br0" timeOffset="58587.351">14194 8798 34,'0'0'12,"0"0"0,0 0 0,0 0-3,-16 13-3,4-12-1,12-1-1,-25 13-1,10-7-1,-3 5 1,-2 4-1,-3-1-1,0 4 1,-3-2 0,0 2-1,0 3 0,-1 4 1,0-3-1,0 2 0,0 2 0,4 4 0,-3 2 0,4 5 0,0-2 0,4 2 1,1-1-1,5-3 1,2-1 0,5 0-2,5-4 2,6-1-1,7-6 0,5-2-1,4-2 1,8 0 0,5-5 0,4-2 0,3-3 1,5-1-1,-2 0 0,2-1 0,-1-5 1,-1 0-1,-5 0 0,-2-2 0,-5-2 1,-3-1-1,-6-3 1,-3 3 0,-7 0-1,-1 1 0,-13 4 1,11-6-1,-11 6-1,0 0-1,0 0-2,0 0-5,0 0-19,-5-11-4,5 11-1,-11-13 0</inkml:trace>
  <inkml:trace contextRef="#ctx0" brushRef="#br0" timeOffset="59435.399">14446 9141 9,'-17'-14'22,"17"14"0,0 0-2,2-11-19,-2 11-2,16 1 0,-5 0 1,2-1 2,2 4 1,1-4 2,1 2 0,0-3 0,3 2-1,-3-2 0,1 5-2,-1-2 0,0 3-1,-1 1 0,-3 4-1,0 0 0,-2 3 1,0 2-1,-3 0 0,0 2 0,-4 2 0,-1 0 1,-1 2 0,-3 0 0,-1 1-1,-3-1 1,-3 0-1,0-1 2,-3 0 0,-3-7-1,0 2 0,-4-6 0,0 0 0,-2-3 1,1-3-1,0-3 0,1-1 0,-2-2 0,4-2-1,1-4 1,3-2 0,3-2-1,1-2 1,3 0-2,4-5 0,4 3 0,3-1 0,3 2 1,2 0-1,6 3 0,2 0 0,3 4 0,2-2 0,5 6 1,-2-1-1,3 4-1,-2 0 1,0 3-2,-6 0-2,3 6-4,-10 2-13,-15-9-5,21 14 0,-21-14 6</inkml:trace>
  <inkml:trace contextRef="#ctx0" brushRef="#br0" timeOffset="60187.442">14886 9114 8,'16'-2'20,"-16"2"0,0 0-10,0 0-7,0 0 1,5 15 1,-5-15 1,0 20 1,0-20-1,-1 27 2,-4-13-2,6 5-1,-4-1-1,4 3-1,-4-1 1,5 2-1,-5-1 0,4-2-1,-1-4 0,2-1 0,-2-14 1,3 14-1,-3-14-2,15-10 1,-5-3-2,3-5 1,1-2 0,3-3 0,-2-2-1,3 2 2,-5 2-1,-1 3 1,-2 3-1,-10 15 1,18-14 0,-18 14-1,17 1 1,-17-1-1,16 8 0,-16-8 0,19 18 0,-19-18 1,18 20 0,-10-8 0,-8-12-1,16 23 2,-11-11-1,1 5 1,-2-2 0,0 5-1,-3-3 1,0 3-2,-1-3 1,0-1-2,1-2 0,-1-14-5,5 20-4,-5-20-14,0 0-7,12-13 0,-4-4 0</inkml:trace>
  <inkml:trace contextRef="#ctx0" brushRef="#br0" timeOffset="60718.472">15544 9109 8,'0'0'21,"0"0"1,0 0-3,0 0-15,-11 8-6,11-8 2,0 0 2,0 0 1,-3 11 3,3-11 0,0 0 2,-13 12 0,-1-9-1,14-3-1,-26 8-2,13-2-1,-6-2-1,2 3 1,-3 0-2,0 4 1,1 0-1,0 0 0,2 3 0,4 3 0,2 1-1,3-1 1,4 0-1,4-3 2,4 2-1,6 1 0,4-2 1,1-1-1,4-3 2,4 1-3,0-1 2,4 1-1,-1-2-1,-1 0 0,2-4 0,-4-3-2,5 4-4,-9-11-4,6 5-10,-6-3-10,-5-9-1,5-1 0</inkml:trace>
  <inkml:trace contextRef="#ctx0" brushRef="#br0" timeOffset="61334.508">15730 9275 35,'0'0'25,"0"0"-1,18 10-1,-18-10-25,25 2-1,-12-3 0,4-3 1,0 1 0,0-5 3,0 0 0,-1-3 1,2-2-1,-4-1 0,1 0 0,-4-1 0,0-1-1,-5 2 1,0 0 0,-4 3 0,-2 11 0,-5-18 0,5 18 0,-17-8-1,5 9 1,-1 1 1,-5 6-1,0-3-1,-1 4 2,-3 1-1,3 2 1,-1-1 0,3 2 0,-3-2 0,4 1 1,1-1-1,5 3 0,-1-2 0,6 2 0,0-1 0,5 2 0,2-1 1,4 1-1,3 1 0,5 4 0,1-5 0,3 2-2,3-2 2,1-2-2,3-1 0,-1-2-1,0-4-1,1-7 0,0 3-6,-5-10-2,6 2-11,-4-1-9,-7-10-1,5 2 1</inkml:trace>
  <inkml:trace contextRef="#ctx0" brushRef="#br0" timeOffset="61882.539">16153 9174 28,'0'0'25,"-2"11"-2,2-11 1,0 0-24,-4 18-2,8-6 1,-2 3 2,2 1 1,0 2 2,-3-1 1,5 6-1,-5-3 1,7 4-1,-5-1-2,5 0 0,-2-4-1,0 0-1,-1-4 1,0-4 0,-5-11 0,4 16 1,-4-16 1,0 0-2,0 0 1,0 0 0,-13-12 0,13 12 0,-15-22-1,7 5 1,-1-4-3,2 0 3,-2-3-2,6 3 1,0-4-1,4 4 0,4 0-1,5 1 1,6 3 1,4 2-2,6 1 1,6 0 0,6 4 0,3 0-1,3 2 0,0-3-3,8 6-3,-11-5-12,-1 1-11,4 4-1,-11-9 0</inkml:trace>
  <inkml:trace contextRef="#ctx0" brushRef="#br0" timeOffset="62866.594">17223 8780 1,'14'2'11,"-16"-15"9,13 13 3,-11 0-14,1-12-2,-1 12 1,0 0-1,-12 4 1,-3-5 0,4 9-1,-10-4-1,2 10-1,-7-5-1,2 7 0,-5 0-1,2 5-1,-6 2 0,2 6 0,-3 1 0,4 5-1,-5 4 0,5 4 1,-1 0-2,4 2 1,3 4 0,6 1 0,2-3 0,7 2-1,7-5 1,6-1 0,4-5 0,8-2-1,4-6 1,4-4-1,5-3 1,2-4-1,0-2 0,0-3 0,2-5 0,-4 1 0,-1-5-1,-3 0 1,-6-4 0,-3 0 0,-4-2-1,-12 1 0,15-2-3,-15 2-4,0 0-12,5-11-11,-5 11 0,-1-21 1</inkml:trace>
  <inkml:trace contextRef="#ctx0" brushRef="#br0" timeOffset="72158.127">17332 9124 1,'0'0'4,"0"0"11,9-12-9,-9 12-3,16-8 1,-16 8 2,21-10 1,-21 10 2,22-10 0,-11 6 1,4 1-1,-2-2-1,4 5-1,-4-5-3,5 5 0,-2-1-2,4 1-1,-3 0 0,1 4 0,-1-2 0,2 2 0,-2 0 0,-1 3 1,-2-2 0,1 4 0,-3-3-1,0 4 2,-1-1-2,-1 2 1,-10-11-1,17 20 0,-17-20 0,16 21 0,-16-21-1,10 22 1,-7-11 0,1 2 0,-1 2 0,-1 2 0,-1 2 0,2 2-1,-2-2 1,1 2 0,0-3-1,2 0 0,-1-5 1,1 2-2,-2-4 1,-2-11-1,8 14 1,-8-14-2,9 14 0,-9-14 1,6 11 0,-6-11 0,0 0 0,0 0 0,11 6 1,-11-6 1,0 0-1,0 0 0,0 0 1,0 0-1,0 0 1,0 0-2,0 0 1,0 0 0,0 0 0,0 0 1,-12-1-2,12 1 1,0 0 0,-11 2 1,11-2-1,0 0 1,-11 1-1,11-1 1,0 0 0,-11-1-1,11 1 0,0 0 0,-12 1 0,12-1 0,0 0 0,-12 0 0,12 0 0,0 0 0,0 0 0,-11 4 0,11-4 0,0 0 0,0 0 0,0 0 0,0 0 0,0 0 0,0 0 0,0 0 0,0 0 0,0 0 0,0 0 1,0 0-1,0 0 0,0 0 0,0 0 0,0 0 0,0 0 0,0 0 0,0 0 0,0 0 0,0 0-1,0 0 1,0 0 1,0 0-2,0 0 1,0 0 0,0 0 0,0 0 0,0 0 0,0 0-1,0 0-1,0 0-1,0 0-2,0 0-2,0 0-2,1-11-4,-1 11-9,0 0-5,6-11 0,-6 11 9</inkml:trace>
  <inkml:trace contextRef="#ctx0" brushRef="#br0" timeOffset="72722.159">17800 9401 11,'0'0'20,"0"0"-1,1 14 1,-1-14-20,0 0 0,0 0-1,0 0 2,0 0 3,0 0 0,0 0 1,0 0 0,10 13-1,-10-13-1,0 0-1,12 13 1,-12-13-2,15 11 1,-15-11 0,19 11 0,-5-5 1,-2-3-1,3 1-1,-3-1 1,2-2-1,0 2-1,0-3 1,-1-2-1,-2 1 0,-11 1-1,19-5 2,-19 5-1,14-5 0,-14 5 0,0 0 0,0 0 0,7-13 0,-7 13-1,0 0 0,0 0 0,-12-10 0,12 10 0,0 0 0,-14 4-1,14-4 2,0 0-1,-12 5 0,12-5-1,0 0 0,0 0-2,-11 10 0,11-10-3,0 0-10,0 0-8,-6 15 1,6-15 3</inkml:trace>
  <inkml:trace contextRef="#ctx0" brushRef="#br0" timeOffset="75247.303">17774 9402 22,'0'0'10,"0"0"-1,0 0 1,0 0-1,-14 9-3,14-9-2,-14 10-2,14-10-1,-23 14-1,7-4 0,-1-2 1,-5 1-1,1-1 1,-4 1 0,3-1 0,-3-2-1,3-1 1,0-2-1,2-1 0,0-2 0,1-1 0,0-1 0,2-3 0,1 1 0,2-1-1,1-1 1,1-1-2,12 7 1,-16-16 0,16 16-1,-8-18 1,7 6 0,3-2-1,2 0 1,2-1 0,4 1 0,2-2-1,1-1 1,6 2 0,-1 1 0,4 0 0,1 2 1,1 0 0,3 4 0,1 2 1,2 1-1,-2 1 1,2 6-1,-2 2 2,2 2 1,-4 0-1,0 0 0,-2 0 1,-4 2-1,0-1-2,-5-3-2,0 4-14,-15-8-5,21 3-2,-21-3 12</inkml:trace>
  <inkml:trace contextRef="#ctx0" brushRef="#br0" timeOffset="77103.409">17819 8760 4,'-13'1'20,"13"-1"0,0 0-8,0 0-6,4 13-1,-4-13 0,12 17 0,-2-4 1,7 5 0,0 2 0,10 4-1,-3 3-1,8 5-1,-2 2-2,3 8 0,-2-4-1,1 6 1,-2 0-1,-4 2 0,-3 0 1,-5 1-1,-2-3 1,-5-1 1,-4-3 0,-3 0 0,-6-6 2,-1 0-1,-8-9 1,3 1-1,-8-4 0,4 1 0,-6-11-1,5 0 0,-2-5-2,4 2 1,11-9-2,-14 7-1,14-7-1,0 0-4,0 0-5,0 0-17,0 0-1,19-17 1,-11-2 0</inkml:trace>
  <inkml:trace contextRef="#ctx0" brushRef="#br0" timeOffset="77419.428">18504 9417 37,'5'19'26,"-5"-19"-2,18 13 0,-1-12-26,5 1-2,-2-3 1,7 2 1,1-2 1,1 0 0,0-3 0,0-1-1,-5-2-2,-1 2-8,2 4-11,-16-14-2,10 10 1,-19-13 18</inkml:trace>
  <inkml:trace contextRef="#ctx0" brushRef="#br0" timeOffset="77668.44">18518 9251 36,'13'-6'28,"15"8"-3,-6-9 1,3 6-26,6-2-3,7 7-1,-4-4-4,4 5-7,-1 2-12,-13-10 2,10 10-2</inkml:trace>
  <inkml:trace contextRef="#ctx0" brushRef="#br0" timeOffset="78178.471">19417 8900 15,'10'11'24,"-10"-11"3,4 11 0,-4-11-19,2 18-3,4-1 1,-7-3 1,6 11 0,-8-3-1,8 10 1,-7 0-3,5 8-1,-6 0 0,0 5-1,-2-1 0,1 2 0,-2-4-1,-1 2-1,0-5 2,1-4-2,2-5-1,-1-10 0,7 2-3,-2-22-5,0 0-19,11 4-3,-9-23-1,4-2 0</inkml:trace>
  <inkml:trace contextRef="#ctx0" brushRef="#br0" timeOffset="78521.491">19271 8863 42,'0'0'29,"18"-7"-1,4 4 1,6-5-27,1 3-2,8-1 0,3 1 1,5 2 1,1-4 0,0 3-1,-2 3 0,0 1 0,-5-4 0,-4 0-1,-5 2 0,-7 0-1,-5 5-3,-18-3-5,16-7-20,-16 7-1,0 0 1,-13 0 0</inkml:trace>
  <inkml:trace contextRef="#ctx0" brushRef="#br0" timeOffset="78823.508">19363 9132 33,'35'11'25,"-8"-13"0,14 10-1,3-10-24,-1 4-1,-2-4 0,3 2 0,-5-1 0,-3 0 1,-8-3 0,-3 4-3,-8-2-7,-17 2-14,22-4-2,-30-7 0,8 11 13</inkml:trace>
  <inkml:trace contextRef="#ctx0" brushRef="#br0" timeOffset="82774.734">14078 10068 2,'0'0'18,"21"-4"0,-21 4-1,0 0-15,0 0 0,0 0 0,0 0 1,-11-2 2,-4 8 0,-5-2 1,-3 7 0,-7-2-2,1 7-1,-4-4 1,3 4-2,-3-1 0,7 4-1,-1-4 0,8 1 0,0-1-1,7-2 1,3-1 0,5 0-1,4-12 1,2 20 0,-2-20 0,15 14 1,-3-5-1,4 0 0,2 1-1,5 1 0,3 4 0,1-2-1,2 9 0,2 1 0,-2 2-1,-2 1 1,-2 4-1,-5-2 0,-2 3 1,-4-4 0,-5-5 0,-3 1 1,-4-4 1,-5-1 1,-4-7 0,-3 1 0,-7-5 1,-2 2-1,-8-2 1,0 3 0,-6-4 0,0 1-1,-2-2 0,2 1 0,0-2-1,7 0 0,0-2-1,7-4-1,7 4-4,-1-11-6,13 9-10,0 0-8,10-23 1,7 15-1</inkml:trace>
  <inkml:trace contextRef="#ctx0" brushRef="#br0" timeOffset="83554.779">14310 10409 1,'2'-15'0,"15"19"10,-17-4 1,0 0-4,15-9 2,-15 9 2,0 0 2,0 0 0,15-2 1,-15 2-2,0 0-2,0 0-2,0 0-3,0 0-2,0 0 0,0 0-2,0 0 0,6 11 0,-6-11 0,4 20-1,-2-5 0,1 1 1,0 0 0,0-1-1,1 0 1,-1-4 0,-3-11 0,12 11 0,-1-13 0,0-5 0,5-3-1,0-4 1,4-2 0,-1-2-1,-1 1 0,0 2 0,-4 4 0,0 4 0,-3 4 0,-11 3 1,18 7-1,-8 4 1,-2 3-1,2 1 1,1 2 0,-2-1-1,3-2 1,0-2 0,1-6-1,2-4 0,3-6 1,-1-6-1,3 1 1,-1-4-1,0 1 0,-3 0 1,-2 4-1,-14 8 1,20-9-1,-20 9-1,13 17 2,-7-3-1,0 3 0,1 4 0,0 4 0,1-1-1,1-2-1,4 1-4,-5-11-13,4-5-12,5-1-1,-2-14 0,4-3 2</inkml:trace>
  <inkml:trace contextRef="#ctx0" brushRef="#br0" timeOffset="84150.813">15206 10529 12,'10'-16'23,"-11"-14"0,15 13-1,-1-5-19,1-1-1,5 6-1,1 2 1,2 7 0,0 2 1,1 4 0,-1 4 0,0 5 0,-6 1 0,0 8 1,-6-1-1,1 3 2,-9-3-1,2 6 2,-13-6 1,3 8-1,-11-8 0,4 5-1,-12-8-1,6 5-1,-7-4-2,3 0 0,-1-5-2,2-2 0,3-4-2,1-10-2,18 8-4,-23-19-4,23 7-6,0-12-13,4-9 1,10-1 0,1-9 17</inkml:trace>
  <inkml:trace contextRef="#ctx0" brushRef="#br0" timeOffset="84646.841">15730 10019 39,'0'0'28,"11"9"-1,-11-9 1,0 0-25,-4 21-4,5-4 3,3 9-2,-4 1 2,5 8-1,-5 4 2,4 4-1,-7 2 0,4 4 1,-3-6-1,1-1 0,-2-8-1,3-5 1,-2-10-2,2-3 1,0-16-1,0 0 1,0 0-1,8-15 1,-3 1 0,1-4-1,3-8 2,2-3-2,4-6 1,0 0 0,5 1-1,2-3 0,4 0 0,0 1 0,2 2 0,3 2 1,-2 1-2,2 3 1,-2 1 0,-2 2 0,-1 6-1,-7-1-2,3 9-2,-13-2-6,4 13-6,-13 0-15,0 0 2,-16 18-2,-7-10 10</inkml:trace>
  <inkml:trace contextRef="#ctx0" brushRef="#br0" timeOffset="84891.855">15838 10253 20,'19'19'29,"-6"-10"-1,8 12 0,-6-7-13,0 3-11,7 6 0,-3-1-3,0 3 1,-3-1-2,-1 0-1,1 3-4,-7-11-8,4-5-15,2-3-1,-15-8-1,29-12 6</inkml:trace>
  <inkml:trace contextRef="#ctx0" brushRef="#br0" timeOffset="85322.88">16272 10440 21,'0'0'25,"25"10"0,-12-22-2,5-3-20,6-1-2,1-4 0,2-4-2,-3-3 1,0 3 1,-5-3 0,-3 10 1,-9-3 1,0 10-1,-7 10 1,-5-11-1,5 11 0,-22 3-1,5 3 1,-1 2-1,-3 5-1,-1 0 1,0 1 0,2 0 0,1 1 1,5 2 2,-2-1-1,8 2 1,1-4 1,8 6-2,1 0 1,10 7-1,0-3-2,9 4 0,2-1-2,2-5-3,8 6-6,-6-4-20,4-15-1,4-2 0,-7-17 1</inkml:trace>
  <inkml:trace contextRef="#ctx0" brushRef="#br0" timeOffset="85938.915">17036 10241 34,'-12'-2'25,"12"2"1,-21 8-1,5-3-24,0 2-1,-3-2 2,-1 6 0,-3-2 1,5 4 1,-4-1-1,6 3 0,-4-2-1,8 2-1,1-1-1,5 0 1,2-1 0,5 1-1,-1-14 1,15 21-1,-3-9 0,2 0 1,4 2-1,-1-3 0,1 4 0,-2-2 0,0 5 0,-5 0 0,-3-2 2,-5 1-1,-5-5 1,-3 7 0,-7-7-1,-1 5 1,-5-6-2,-1-2-1,-2-1-3,-4-5-3,8 5-9,0-4-14,-3-13 0,7 3 0,0-13 4</inkml:trace>
  <inkml:trace contextRef="#ctx0" brushRef="#br0" timeOffset="86514.947">17506 10091 7,'0'0'22,"0"0"3,0 0-10,0 0-4,0 0 0,0 0 0,-8 17 0,-6-11-1,3 12-2,-9-4-1,3 12-2,-8-2-1,1 9-1,-4-4 0,1 9 0,-2 2-1,4 2 0,-2 1-1,3-1 1,2 1-2,7-1 2,1 2-2,7 0 1,3-7 0,8 1 0,2-3-1,6 5 0,4-6 1,4 0-2,3-4 1,1-4-3,5-3 2,-2-5-5,8 3-3,-11-16-9,3-4-15,3-1 1,-4-9-1,3-1 2</inkml:trace>
  <inkml:trace contextRef="#ctx0" brushRef="#br0" timeOffset="87130.983">17680 10145 40,'13'20'26,"-13"-20"-1,7 19 1,-1-6-27,0 6-1,-1 1 1,0 8 2,0 3 0,-4 1 2,3 4 1,-6 0-1,2 3 1,-3 2-2,1 0 0,-2-7-1,0-2 1,-1-8-2,1-2 1,3-7-2,1-15-1,0 0-3,21-8-3,2-3 0,-3-13-1,11 7 3,0-8 2,4 2 2,-1-2 1,-3 8 3,-1 11 3,-8 3 1,2 11 0,-10 2-2,0 10-1,-8 3-1,0 10 1,-6-4 0,0 4 1,-9-7 0,3 3 1,-10-10 0,3 2-1,-7-10-1,1-2 1,-7-6-2,2-2 0,-5-5-3,1-2 1,3-1-3,-4-6-4,10 4-14,2 0-10,-1-8-1,8 3 0</inkml:trace>
  <inkml:trace contextRef="#ctx0" brushRef="#br0" timeOffset="87618.011">18142 10096 38,'17'15'25,"-17"-15"1,23 22-2,-10-6-25,4 2 0,2 5 2,-3 0-1,1 6 2,-3 1 0,3 3 0,-6 5 0,3 5 1,-7 5-2,-2 4 0,-4 1 0,-3-1 0,-4-2 0,-2-1 1,-4-1-2,-1-5 2,-3-6-1,-2-3-1,-4-4 0,0-3-1,0-2-2,-4-9-4,8 1-7,-3-4-14,0-14-1,21 1 1,-20-7 6</inkml:trace>
  <inkml:trace contextRef="#ctx0" brushRef="#br0" timeOffset="87907.028">18585 10698 62,'14'24'28,"-14"-24"1,30 8-3,-11-9-28,8 4-2,-3-7-1,8 4 2,-5-5-3,2 5-4,-5-1-14,-9-9-2,6 8-3,-14-13 3</inkml:trace>
  <inkml:trace contextRef="#ctx0" brushRef="#br0" timeOffset="88156.041">18645 10568 48,'15'-3'29,"13"4"0,-3-8-1,1 1-25,8 4-3,1-2 0,1-1-1,0 5-3,-4-6-4,2 4-13,0 2-8,-9-8 1,4 5-1</inkml:trace>
  <inkml:trace contextRef="#ctx0" brushRef="#br0" timeOffset="88491.061">19562 10217 50,'0'0'28,"7"27"0,-11-15-1,0 11-28,4 2-2,1 12 2,-2 3 1,0 10 0,-1 3 1,0 2-1,0 0 1,-1 1-1,3-5-1,2-2-1,-2-14-1,3-3-8,1-13-17,-4-19 1,0 0-1,2-29 1</inkml:trace>
  <inkml:trace contextRef="#ctx0" brushRef="#br0" timeOffset="88799.079">19208 10153 61,'11'12'32,"8"-6"1,-1-5-3,13-3-26,6 4-3,9-1 0,6-1 1,4 0 0,5 1 1,1-3-2,3 1 0,-3 1-4,-8-9-9,5 8-18,-12 0-4,-9-5 0,-7 0 0</inkml:trace>
  <inkml:trace contextRef="#ctx0" brushRef="#br0" timeOffset="91023.205">13984 11348 21,'0'0'24,"0"0"1,9 14-1,-9-14-22,0 0 0,0 0 2,-21 9 1,21-9 1,-23 8 0,13 2 0,-8-6 0,3 7-2,-5-4 0,2 5-2,-2-2 0,1 4-1,-1-4 0,1 5 0,-1-3 0,1 6 0,1-2 0,2 1 1,0 1-1,4 3 1,0 0-1,3 3 1,1-1 0,3 1 0,2-4 0,5 4 0,0-3 0,5 0-1,2-4 1,3-1-1,4-4 0,2-1-1,3 0 1,3-5-1,3-1 0,5-2 1,1-5-1,1 0 0,2-3 0,0 1 0,-2-3 1,-2 1-1,-3-2 0,-4 1 0,-6 3 1,-3 0-1,-4 2 0,-12 2-1,14-4 0,-14 4 0,0 0-1,0 0-1,0 0-5,0 0-12,0 0-13,0 0 0,0 0-1,0 0 2</inkml:trace>
  <inkml:trace contextRef="#ctx0" brushRef="#br0" timeOffset="96849.539">14346 11527 21,'0'0'14,"0"0"-2,0 0 1,0 0-1,0 0 0,9-14-2,-9 14-1,11-7-1,2 7-1,-13 0-2,18-9 0,-18 9-1,24-4 0,-10 0-1,3 2 0,-1-1-1,3 3-1,-2-1 0,3 2 1,-2 0-2,1 2 1,-1-2-1,-1 5 1,-2-1-1,-1 1 1,-2 4-1,-1-1 0,-3 2 0,-1 3 0,-6 1-1,0 2 1,-2 2 0,-2 0 1,-2-2-1,-5 3 0,0-4 0,-3 0-1,-1-2 2,-3-1-2,1-1 1,-2-3-1,-1-2 0,0-2 1,0 0 0,2-2-1,0-3 1,1-1-1,2-3 1,2 1 0,12 3-1,-17-12 0,17 12 1,-6-17-1,6 17 0,6-21 0,-6 21 0,17-22-1,-2 12 1,-1-2 1,7 5-1,-1-3 1,5 4-2,-2 0-1,8 5-4,-9-6-9,5-2-11,2 10-2,-9-9 0,3 8 7</inkml:trace>
  <inkml:trace contextRef="#ctx0" brushRef="#br0" timeOffset="97490.576">14840 11436 8,'0'0'21,"18"9"0,-18-9-1,0 0-19,13 11 1,-13-11 2,13 18 2,-11-7 0,6 9 1,-7-3 1,6 7 0,-7-6 0,6 10-1,-6-10-2,6 5 0,-4-9-1,3 0-1,-5-14 1,12 8-2,-12-8-1,19-12 0,-5-2-2,0-3 1,2-1-1,1 1 1,0-1 0,-2 4 1,0 1 0,-3 5-1,-1 3 1,0 5 0,0 2-1,0 2 1,-11-4-1,18 13 1,-18-13 0,17 21 0,-12-9 1,2 2 0,-4 0 0,1 3-1,-4-1 1,2 1-2,-2 0-1,0-5-3,5 3-6,-5-15-13,0 0-10,7 13 1,-7-13-2</inkml:trace>
  <inkml:trace contextRef="#ctx0" brushRef="#br0" timeOffset="97978.604">15614 11488 52,'0'0'29,"0"0"-4,-12 7 1,12-7-27,-17 4-3,17-4 1,-18 7 2,7-1 1,-3 1 2,-6-2 1,3 5 1,-7-4 0,3 7-1,-3-2-1,4 3 1,-4-2-1,5 2 0,-1-2 0,6 4 0,0-1 0,4 1-1,3-4 1,3 2-1,4 0 1,5 1-2,4 0 1,6 1 1,5-3-1,5-1-1,8-2 0,4-3-2,8-1-2,-2-9-2,9 1-4,-10-13-4,10 4-8,-9-5-10,-5-7 1,-2 1 0</inkml:trace>
  <inkml:trace contextRef="#ctx0" brushRef="#br0" timeOffset="98746.648">15829 11649 11,'0'0'27,"-3"12"-2,3-12-3,0 0-11,14-6-2,-6-6 0,9 5-1,-4-10-2,5 4-3,-6-7 0,3 4-2,-6-2 1,1 5-2,-5-2 1,-4 3-1,-2 1 1,1 11-1,-8-13 0,8 13 1,-21-6-1,9 6 0,-1 1 1,-1 4-1,-1 3 0,-1 3 0,2 5 0,1 0 1,0 4-1,4 0 0,0 3 0,4 0 0,4 2 0,2 0 0,6-5 0,3 0-1,4-7 0,2-2 0,6-6-1,2-8 0,2-4 0,0-9 1,0 2 0,-1-7 0,0 3 0,-3-4 1,-3 5-1,-2 1 1,-1 8 0,-4 2-1,3 7-2,-15-1 1,22 15 0,-14 0 0,6 4 0,-7 0 1,2 0 1,-2 3 0,-1-5 2,0 0-1,-3-5 2,2 1-1,-5-13 1,1 12-1,-1-12 1,0 0-1,-12 3-1,12-3 1,-15-6-1,15 6-1,-20-13 0,20 13 0,-14-22 0,11 7 0,5 1-1,4-6 1,5 2-1,7-2 2,8 0-2,7 0 1,6-1 0,3 0-2,10 6-3,-6-4-8,3 0-15,5 10-1,-7-8 0,3 11 1</inkml:trace>
  <inkml:trace contextRef="#ctx0" brushRef="#br0" timeOffset="99382.684">17035 11217 21,'0'0'27,"0"0"-2,0 0 1,-19-1-13,7-3-11,12 4 0,-24 4 1,10 4 0,-5-3 0,3 9 1,-7-3 0,4 6 0,-6 1-1,4 6 1,-7 0-1,4 7-1,-7-1 1,5 6 0,-2 1-1,5 6 1,-1-4-1,4 5-1,3-5 1,6 3-1,4-4 0,6 1 0,4-8 0,11-1-1,4-4 1,8-3 0,7-1-1,6-5-1,8 0-2,1-10-3,14 8-7,-8-7-20,3-10-1,2 0 0,-6-7 0</inkml:trace>
  <inkml:trace contextRef="#ctx0" brushRef="#br0" timeOffset="100990.776">17287 11355 1,'-1'-20'11,"17"13"8,-12-7-10,3 2 0,-7 12-1,7-18 1,-7 18 0,0 0 1,0 0-1,-1-13 0,1 13-2,0 0-1,0 0-1,-15 0-2,15 0 0,0 0 0,0 0-1,-14 3 0,14-3 0,0 0 0,-5 15-2,4-3 1,1-1 0,0 3-1,1 5 1,0 2-1,0 2 0,-1 3 1,0 2-1,-1 1 0,-1 1 0,-3 2 1,0 1 0,-1-8-1,0 1-1,-2-6 2,3-4-1,5-16 0,-6 11 0,6-11-2,9-13 0,3 3-1,0-8 2,8 0-1,-1-4 0,8 1 1,-1 2-1,1 4 2,0 3-1,-3 5 2,0 8-1,-4 2 0,-1 6 0,-1 4 0,-4 2 0,0 2 0,-3 1 0,0-1 0,-4-1 1,-2-2 0,-2 1 0,-5-4 0,-3 2 0,-6-4 0,0 3 1,-10-4 1,2 3-1,-8-2 0,-1-1 1,-5 1 0,2-1-1,-2-2 1,4 3-1,0-5-1,3-2-1,7-2-1,2-2-1,17 2-3,-15-14-4,15 14-10,15-16-13,-6 1 1,10 2 0,-1-6 4</inkml:trace>
  <inkml:trace contextRef="#ctx0" brushRef="#br0" timeOffset="101417.8">17872 11763 10,'0'0'22,"0"0"0,1 11 1,-1-11-16,0 0-7,0 0 1,0 0 2,0 0 1,0 0 1,17-2 1,-17 2-1,19-4 0,-19 4 0,23-3-2,-11 0 0,5 4-1,-2-3 0,2-1-1,1 3-2,-2-2-2,3 3-4,-5-6-5,3 3-11,1 1-5,-18 1-1,21-11 4</inkml:trace>
  <inkml:trace contextRef="#ctx0" brushRef="#br0" timeOffset="101743.819">17843 11608 7,'0'0'19,"0"0"1,20-2-9,-20 2-11,20 2 1,-8-1 1,-12-1 1,21 5 1,-21-5 1,17 4 0,-17-4 0,0 0-1,12 2-8,-12-2-17,0 0-1,0 0-2,-7-18 10</inkml:trace>
  <inkml:trace contextRef="#ctx0" brushRef="#br0" timeOffset="102501.862">17563 11223 26,'0'0'26,"0"0"-1,-1 14-3,1-14-19,5 14-1,-5-14 1,7 18 0,0-6 0,-3 1 1,6 2-1,-3 2 0,4 5 0,-1 0-2,1 10 0,0-2 0,-1 6-1,1 4 0,-4 3-1,-1-1 1,-2 1-1,-2-1 1,-2-3 0,-2-1 0,-2-4 0,-3-4 0,-1-4 1,-1-2-2,-1-7-1,3 2-4,-6-7-7,13-12-14,-8 24-1,8-24 0,0 0 6</inkml:trace>
  <inkml:trace contextRef="#ctx0" brushRef="#br0" timeOffset="105207.017">19459 10486 1,'0'0'17,"-14"-8"2,14 8-4,0 0-10,0 0-1,0 0 0,0 0 1,0 0 1,-12 8 0,12-8 2,0 0-1,0 0 0,0 0-1,0 0 1,0 0 0,0 0 0,13 0-1,6 4-1,-2-9-1,11 6 0,0-3-1,9 4-1,-1-5-1,6 3 1,-1-3-1,4 2 0,-2 2 0,0 2 0,-4-4 0,0-2 0,-6 1 0,-1 2-1,-9-3 1,-5 2-1,-4-4 1,-14 5-1,14-6 0,-14 6-2,0 0-2,-12 6-5,12-6-20,-13 16-4,-4-12 0,-1-3 0</inkml:trace>
  <inkml:trace contextRef="#ctx0" brushRef="#br0" timeOffset="106319.081">17877 11630 20,'0'0'14,"0"0"-2,0 0-2,0 0 0,0 0-2,0 0-2,0 0-2,0 0-1,14-10 0,-1 5-1,-1 0 1,5 2 0,-1-2-1,5 2 1,-3 0 0,6 0 1,-3-1 0,3 4-1,0-5 0,1 3 1,-2-2-1,3 5-1,-4-2 0,2 1-1,-3 0 0,0-2-2,-5 2 0,-3-1-1,-1 6-6,-12-5-8,0 0-12,0 0-2,-3-17 3,3 17 8</inkml:trace>
  <inkml:trace contextRef="#ctx0" brushRef="#br0" timeOffset="106759.106">17905 11778 1,'-12'-5'0,"18"16"14,-6-11 4,0 0-12,0 0 0,0 0 2,0 0 0,0 0 1,19-2 0,-19 2 0,22-4 0,-22 4-1,28-4-1,-14-1-1,10 7 0,-3-7-1,7 5-1,0-5 0,7 4-2,-2-3-1,3 2-1,-2-1-1,-2 0-1,3 4-7,-9-5-15,-3-3-7,1 4 2,-8-10-2</inkml:trace>
  <inkml:trace contextRef="#ctx0" brushRef="#br0" timeOffset="107295.136">18891 11393 23,'0'0'27,"7"20"-1,-7-20 3,0 10-19,3 10-5,-4-3-1,4 12 2,-6-1-1,6 10-1,-5-3 0,4 8-1,-4 1 0,2 3-2,-1-6 1,1-3-1,0-5 0,0-7 0,0-5-1,1-8-1,-1-13-1,0 0-4,16 4-3,-16-17-6,8-1-17,1 0 1,-3-10-1,4 5 6</inkml:trace>
  <inkml:trace contextRef="#ctx0" brushRef="#br0" timeOffset="107646.157">18804 11366 40,'0'0'30,"0"0"0,14-2 0,-2 1-19,8-7-9,8 5 0,2-6 2,9 6 0,-2-5 0,7 6 0,-4-5 1,5 5-2,-7-4 0,1 5-1,-3-1-1,-6 2-1,-3-1 0,-9-1-2,-1 5-1,-17-3-4,11 9-9,-11-9-18,-25 15 1,5-4-1,-8-3 1</inkml:trace>
  <inkml:trace contextRef="#ctx0" brushRef="#br0" timeOffset="107913.172">18912 11589 62,'16'1'33,"6"5"-2,0-9 2,5 3-33,4-1 0,5 1 0,0 4 0,0-2 0,-3-2-2,3 8-3,-10-10-12,0 4-13,0 2-2,-7-7 0,-1-1 0</inkml:trace>
  <inkml:trace contextRef="#ctx0" brushRef="#br0" timeOffset="144497.264">14641 6057 12,'0'0'11,"0"0"0,0 0 2,3-15 1,-3 15 0,0 0-2,0 0 1,0 0-2,0 0-2,0 0-2,0 0-2,0 0-2,0 0-1,0 0 0,0 0-1,0 0 0,0 0 0,0 0 0,0 0-1,0 0 1,0 0-1,0 0 1,0 0-1,0 0 0,0 0 0,-2 15 0,2-15 0,4 17 0,-3-6 0,0 5-1,1 1 1,0 3 1,-2 6-2,0 2 1,0 5-1,-1 1 1,-2 1-1,2 1 1,0 1-1,0-2 0,0-5 1,1-1 0,-2-3-1,2-2 1,-1-5-1,2-3 0,-1-16-3,2 20-2,-2-20-5,0 0-5,0 0-8,0 0-5,0 0 1,-2-14 10</inkml:trace>
  <inkml:trace contextRef="#ctx0" brushRef="#br0" timeOffset="144901.287">14412 6630 29,'-4'17'25,"4"-17"0,0 15-1,0-15-23,0 0-1,12 12 1,-12-12 2,0 0 2,12 3-1,-12-3 1,13 3 0,0-1 1,-1-5-1,9 4-1,3-9-2,7 5 0,2-6-1,3 1 0,3 1-1,2-2 0,-3-2 0,-2 3 0,-4 0-1,-4 2 1,-5 6-2,-3-6-2,-2 5-4,-18 1-15,9-11-7,-9 11 0,0-14 0</inkml:trace>
  <inkml:trace contextRef="#ctx0" brushRef="#br0" timeOffset="145370.313">14349 6146 26,'0'0'25,"-17"-11"1,17 11-4,0 0-17,3-20 1,-3 20 0,0 0-1,22-11 1,-22 11-1,24-11 0,-9 2-1,9 3 1,-2-2-2,6 4 0,3-1 0,7 0-1,2-1 0,5 1-1,1-1 0,4 2 1,-2-2-1,1-1-1,-5-2 1,-3 0-1,-4 3-1,-5 0-2,3 8-14,-9-3-15,-10-7 1,-4 4-2,-12 4 1</inkml:trace>
  <inkml:trace contextRef="#ctx0" brushRef="#br0" timeOffset="155213.877">15128 6320 1,'0'0'4,"0"0"11,0 0-10,0 0-3,-4-12 2,4 12 0,-2-12 3,2 12 1,-6-13 1,6 13 0,-5-11 0,5 11-1,0 0-1,-7-15-2,7 15-3,0 0 1,0 0-2,0-12-1,0 12 0,0 0 1,0 0-1,0 0 1,0 0-1,0 0 2,0 0-1,0 0 0,0 0 0,5 17 0,-3-3-1,-1 0 1,0 3-2,2 4 1,-2 2 0,0 2 0,-1 3 1,-1 0 0,1 0 0,0-2-1,0-3 0,1-3-1,1-4-1,1-4-1,-3-12-1,0 0 0,0 0 0,12 3 1,-12-3-1,-1-16 1,-2 4 0,-1 1 0,-2-4-1,0 2 0,-2-3 1,2 1-1,0-2 1,0 2 1,0 0 1,1 2 1,1 1 2,1 0 1,3 12-1,-3-16 1,3 16-1,0 0 0,3-14 0,-3 14-1,0 0 0,6-11 0,-6 11 0,0 0 2,11-3-1,-11 3 2,11 1 0,-11-1 0,18 7 0,-18-7 0,23 12-1,-11-3 0,4 1 0,-1 1-1,3 2 1,-3 0-1,1 4-1,-2 0 1,4 1 0,-3-3 0,3 3-1,-4-4 0,2 1 0,0-5 0,-1 2-1,-3-7 1,-1 1 1,-11-6 0,13 1 0,-13-1 0,0 0 1,4-19-1,-4 6 1,-5-6 0,2 0-1,-1-5 0,-1-1-1,-1-5 0,1 3 0,0-3 0,4 2 0,1 3-1,1 0 1,5 3-1,1 3 0,3 6-1,-1-3 0,4 9-1,-4-4-5,10 10-8,-7-1-16,-12 2 0,19 0 1,-19 0-1</inkml:trace>
  <inkml:trace contextRef="#ctx0" brushRef="#br0" timeOffset="155626.9">15494 6320 16,'0'0'24,"0"0"-2,0 0 2,0 0-18,15 9-6,-15-9 3,13 8 1,-13-8 0,15 16 1,-4-4 0,-5-1 1,5 6-1,-7 0-1,4 3-1,-4 2-2,-2 2 0,-2-2-2,-2 0 1,-1-1-3,-4-10-4,6 3-10,1-14-11,-15 3 1,15-3-1</inkml:trace>
  <inkml:trace contextRef="#ctx0" brushRef="#br0" timeOffset="156146.93">15466 6211 33,'0'0'28,"0"0"0,0 0-1,0 0-15,0 0-12,15 10 0,-15-10 1,19 1 0,-19-1 0,25 5 0,-11-4 2,6 5-2,-4-1 1,8 5 0,-2-2 0,6 4-2,-2-1 1,3 4-1,2 1 0,-2 2 0,0-1-1,-3 1 1,0 3-1,-6-2 1,-1 2-1,-4-3 1,-6-1-1,-2-1 1,-5 0-1,-6 1 1,-3-5-1,-7-1 1,-3 1-1,-6-4 1,-4 4 0,-2-3 0,-3 1 0,-1-7 0,0 2 0,1 0 1,4-3-2,1 0-1,8-4 1,-2-1-4,21 3-5,-23-5-10,23 5-8,0 0 0,-4-22 0</inkml:trace>
  <inkml:trace contextRef="#ctx0" brushRef="#br0" timeOffset="156557.952">15921 6219 31,'0'0'24,"0"0"1,0 0 0,0 0-23,0 0-1,-2 13 3,8-1-1,-6-12 1,6 29 1,-6-12-1,9 6 0,-8-1-1,4 5-1,-1 1-1,-1 1 1,0 0-3,-1-5-1,2 7-4,-8-11-9,-1-3-14,5 1 0,0-18 0,-13 17 1</inkml:trace>
  <inkml:trace contextRef="#ctx0" brushRef="#br0" timeOffset="157085.982">16164 6212 44,'9'14'27,"-9"-14"-1,-3 19 0,3-19-27,-1 23 0,4-8 1,0-1 1,5 5 1,-5 0 0,11 0 0,-3 2 0,2 3 0,1-1 0,3 0 0,0 1-1,0-3 0,0-5 0,-1 0-1,-2-6 1,1 1 0,-15-11 0,20 4 1,-20-4 0,0 0 1,7-21 0,-7 8 0,-6-5-1,2-1 1,-2-5-2,0 0 0,0-3 0,2 0-1,2 1 0,1 1 0,4-1 0,1 1 0,4 2-2,3-1-1,5 8-3,-4-5-3,10 13-12,-2-3-10,-4 0 0,5 6 0</inkml:trace>
  <inkml:trace contextRef="#ctx0" brushRef="#br0" timeOffset="157406.003">16627 6260 46,'0'0'27,"7"19"1,-7-19-2,-5 16-25,5-3-2,4 4 1,0 4 2,-4 3 0,1 3 0,-1 1-1,2 2 1,0-1-1,0-4-1,3-4-8,0-5-20,-5-16-1,16-9 0,-13-18-1</inkml:trace>
  <inkml:trace contextRef="#ctx0" brushRef="#br0" timeOffset="157695.019">15842 5734 69,'1'14'32,"10"-1"0,-11-13-1,20 10-33,-6-8 1,7-1-1,1-7-2,0 7-5,-7-9-18,-1-8-4,4 0 1,-9-6-1</inkml:trace>
  <inkml:trace contextRef="#ctx0" brushRef="#br0" timeOffset="158363.057">16611 5750 51,'0'0'29,"-13"7"-1,13-7 0,0 0-23,-8 14-5,8-14 0,13 6 1,-13-6-1,15 7-1,-15-7-1,17 11-4,-17-11-11,14 4-12,1 3 1,-15-7-1,17 20 0</inkml:trace>
  <inkml:trace contextRef="#ctx0" brushRef="#br0" timeOffset="159354.114">16794 6251 4,'0'0'20,"0"0"1,0 0 2,0 0-17,0 0-1,15 8 0,-15-8 1,12 14-1,-12-14 2,10 23-3,-4-8-1,2 5-1,0 5-1,-2-1 0,0 1-1,0 1 1,-1-2-1,1-1 0,-2-3 0,-1-6-1,-3-14-1,4 11-2,-4-11-2,0 0-1,6-13 0,-8-5 0,2 1 0,-5-5 0,2 1 2,-3-2 2,0-1 1,-2 2 2,-3-1 2,2 2 3,-2 3 0,4 2 2,-3-1 0,5 6 2,-3-1-2,8 12 1,-8-11-3,8 11 0,0 0-1,0 0-1,0 0-1,19 12 0,-19-12 0,23 20 0,-6-10 0,4 5-1,3 0-1,3 3 1,3 3-1,1 2 0,2 0 0,0-1 0,-3 3 0,-2-2 0,-3-1 1,-7-1 0,-6-5 1,-3 2 0,-9-6-1,-4 4 1,-7-5-1,-6-2 1,-5-3-1,-2-1 0,-7 0-1,-2-2 0,-2-1 0,-1-3 0,2 0-2,3-2-1,6 6-4,-2-11-5,14 3-13,13 5-5,-12-12 1,12 12-1</inkml:trace>
  <inkml:trace contextRef="#ctx0" brushRef="#br0" timeOffset="159893.145">17166 6237 31,'4'12'23,"-4"-12"0,-1 14 1,1-14-27,7 16 2,-3-5 2,-4-11 1,12 24 1,-9-8 0,3 4 2,-4 3-1,5 5 0,-3-3 0,3 5 0,-2-3-1,6 2 0,-1-6-1,3-2 0,-2-11 0,5-3-1,-2-7 0,3-7 1,-3-8-1,4-4 0,-5-8 1,0-3-1,-2-1 0,0 1 1,-1-2-1,-3 4 0,-5 1 1,-4 5 0,0 2 0,1 3-1,-2 4 0,1 1 0,2 12-1,-7-12 0,7 12-1,0 0-2,0 0-4,0 0-11,0 0-14,0 0 1,13 8 0,-13-8 0</inkml:trace>
  <inkml:trace contextRef="#ctx0" brushRef="#br0" timeOffset="160518.18">17512 6647 18,'4'-15'25,"10"6"0,-11-11 0,4 0-18,3 1-3,-2-6 1,8 1-1,-7-9 1,3 4-1,-6-5 1,9 5-1,-6-5 1,4 5 0,-9-3-2,7 5 0,-2 5-2,1 5 1,-2 2-2,-2 3 1,-6 12-2,15-14 1,-15 14 0,13 9 1,-13-9-1,14 12 1,-7-1 1,4 3-2,0 2 2,3 3-2,-1 1 1,3 1-1,1 3 0,0 5-1,0 5 1,-1 0 0,0-1 0,1-2 1,-2-2-1,-1-3 0,0-3-1,-3-6 0,0-5-1,-11-12-5,14 11-11,-14-11-13,0 0 0,-6-21 0,-8 3 1</inkml:trace>
  <inkml:trace contextRef="#ctx0" brushRef="#br0" timeOffset="160727.193">17630 6425 49,'0'0'27,"0"0"1,19 5-11,-1-4-15,1-5 0,7 2-1,3-2-2,1-3-4,7 3-4,-6-3-7,1-4-11,3 9 0,-10-7-1</inkml:trace>
  <inkml:trace contextRef="#ctx0" brushRef="#br0" timeOffset="161178.218">18040 6208 63,'0'0'29,"11"12"0,-11-12-3,5 17-28,-5-17 0,9 25 2,-3-9 0,-5 0 1,-2 6 1,-3-2 1,3 9-1,-6-1 1,1 5 0,-4-6 0,6 3 0,0-3-1,2 0-1,1-3 0,4-4 0,5-5 0,3 1-1,-1-4 1,2-2 0,2-4-1,6-1 2,1-8-1,1-1 0,-2 0-1,2-5 0,0 4-1,-1-6-2,1 7-1,-8-11-4,6 14-8,-9-5-17,1 0 1,2-2-1,-6-7 1</inkml:trace>
  <inkml:trace contextRef="#ctx0" brushRef="#br0" timeOffset="161793.253">18595 6210 44,'0'0'28,"15"-6"0,-15 6 1,0 0-27,-17-5-1,17 5 1,-17 7 1,-1-2-1,-4 6-1,-1-1 1,3 3-1,-2-1 1,3 5-2,0-3 1,8 1-1,7-1 1,4-2-1,6-1 0,3 0-1,8 0 1,3 0 0,3-2 0,3 4 0,3 1-1,-2 1 1,1 3-1,-4 0 0,2 3 0,-4-2 1,-1 4-1,-7-1 1,-3-3 0,-3 0 0,-7-2 1,-5 1 1,-7-2-1,-3-1 1,-8-5 0,-1 1 0,-6-1 0,0-1-1,-4-2-1,1-3 0,2 0 0,2-5-2,5 7-5,-4-4-18,7-8-6,9 6 0,0-12 1</inkml:trace>
  <inkml:trace contextRef="#ctx0" brushRef="#br0" timeOffset="162718.307">18901 6488 43,'0'0'29,"0"0"-1,0 0 0,6 13-24,-6-13-4,16-1 1,-4-1 0,0-2 0,-12 4 0,20-6 0,-20 6 0,18-2-1,-18 2 0,12-2-2,-12 2-3,0 0-5,15-9-18,-15 9 0,8-13-1,-8 13 1</inkml:trace>
  <inkml:trace contextRef="#ctx0" brushRef="#br0" timeOffset="162937.319">18841 6323 57,'13'10'29,"6"-3"1,-5-10-1,7 3-30,6-3 0,6-3-1,2-8-3,4 7-11,-6-5-13,-5-10 0,5 4 0,-11-10 0</inkml:trace>
  <inkml:trace contextRef="#ctx0" brushRef="#br0" timeOffset="163552.352">19442 5690 53,'-9'13'28,"7"7"0,-11-4 0,0 8-29,1 3-1,2 3 2,3 3-1,-2 1 1,3 3 0,0-1 0,6 3 1,4-3-1,-1 2 0,0 2 1,4 0-1,0-1 2,-2-3-3,-2-2 3,-3-2-3,0-2 2,-3-3-2,-3-4 1,-5-4 0,3-2-1,-2-5 1,10-12 0,-18 17 1,18-17-2,0 0 1,0 0-1,0 0 0,0 0 0,0 0-1,6 13 0,-6-13-2,8 17 1,-9-3-1,2 14-2,-7 1 2,4 9 0,-9 2 0,1 6 2,-5 5 3,1 0 2,1 4 2,1-11 1,9 5 1,-5-14 0,11 4-1,-2-13 0,11-2-3,3-11-1,5-6-1,4-3-2,0-9-3,14 4-5,-4-9-18,5-8-2,10 5-1,-6-15 1</inkml:trace>
  <inkml:trace contextRef="#ctx0" brushRef="#br0" timeOffset="164602.414">21399 5501 23,'0'0'25,"0"0"-2,0 0 2,0 0-23,0 0 1,17 1 0,-17-1 0,20-5 1,-9 3-1,9 6 2,-5-4-1,5 7-1,-1 0 0,5 7-1,1 1-1,1 8 0,-3 4-1,-1 5 0,-2 7 1,-3 4 0,-6 8 0,-4 3 1,-9 1-1,0 3 3,-3-6-2,2-1 1,-1-6-1,2-2 1,-1-10-1,4-5 0,4-6 0,3-4-1,1-2-1,2-5 0,3-6 0,2-3 0,2-3 0,-1-3-1,1 1 1,-3-4-1,0 4 0,-15 3 0,14-10 0,-14 10-1,0 0 0,-16 4 0,1 4 0,-5 6 0,-1 1 1,-2 5 0,-4 4 0,2 4 1,1 2 0,7 0 0,6 2-1,2 2 2,7 1-1,5 2 1,5-1-2,5-2 1,4 3 0,0-2 0,1-4 0,0 0 0,-3-4 0,0-2 0,-6-1 1,-2 2 0,-6-3-1,-1 1 2,-11 2 0,0 0 0,-6 1 0,-4 0-2,-3-2-3,-5-4-19,-1-5-8,6-2 0,-7-15-2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3-31T22:30:25.1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12125 11743 6,'0'0'20,"0"0"-1,0 0-10,-11 6-6,11-6-2,0 0 1,0 0 0,0 0 2,0 0 0,0 0 0,-11-6 1,11 6 1,0 0-1,0 0 0,0 0-1,0 0-2,16-14 1,-16 14-1,21-13 1,-5 3-1,1-1 0,5-1 1,-1-4-2,8 1 2,2-6-2,4 0 1,3-3-2,6 1 2,1-6-1,6 1 0,4-5 1,5-2-1,1 1 2,7-6-2,3-7 2,10 1-1,5-5 1,8-2-2,5-5 2,7 0-1,7-11-1,7 1 1,9-4-1,2-4 0,6-6 0,5-4 0,3-3-1,8 0 1,0-2 0,5-2 0,2-1 1,6-2-1,0-1 1,5 2 0,-1-1-1,7 0 0,7-1 0,5 2-1,5-1 0,6-1 0,3 3 0,4-1 0,4-1 0,2 1-1,-2 1 1,-2 0 0,-4 3-1,-4 3 1,-3-3-1,-4 1 0,-4 4 0,-4 1 0,-6 6 1,-5-1 0,-5 6 0,-12 3 0,-6 12 0,-7 2 0,-12 8-1,-15 3 0,-10 16-7,-23 3-17,-13 6-6,-13 12-1,-25-1-1</inkml:trace>
  <inkml:trace contextRef="#ctx0" brushRef="#br0" timeOffset="1975.111">6460 9969 14,'0'0'25,"0"0"-2,-15-2 2,15 2-16,0 0-6,0 0 2,0 0 0,0 0 0,0 0 0,0 0 0,0 0 0,0 0-1,0 0-1,-1 18-2,2-6 0,1 5 0,2 7-1,3 4 1,1 9-1,4 4 0,0 6 0,3 2 1,1 3-1,-2-1 0,0-4 0,-5 1-1,2-9 1,-3-7-2,-3-15-6,2-4-20,-7-13-1,0 0 0,0 0-1</inkml:trace>
  <inkml:trace contextRef="#ctx0" brushRef="#br0" timeOffset="2763.158">6718 10040 33,'0'0'26,"0"0"-1,0 0 1,0 0-24,10 14-1,-10-14 1,9 18 1,-9-18 1,6 25 1,-6-13 0,6 8 1,-7 0-1,8 10 0,-6-4-1,5 3-1,-2 1-1,1-4-1,1-2 0,0-3-1,1-9 0,-7-12 0,20-3 0,-6-12 0,5-11 1,-1-4-2,3-7 1,1-5 1,0 1-2,-1 3 1,-1 2-1,-1 5 2,-5 7-2,2 6 1,-1 3-1,-2 10 1,1 2 0,-1 5 0,-1 5 1,2 4-1,-3 6 2,1 5 0,-2 0 0,-1 2-1,-1-1 1,0-1-1,-2-5 2,2-2-2,-8-15-1,16 0 0,-2-15 0,0-9-1,5-6 1,3-8-1,3-3 1,-2-3-1,1 4 0,-1 2 1,-6 12 1,2 7-1,-5 12 1,-3 9-1,-1 14 0,-3 7 0,1 6-1,-2 7 2,1 1-1,1 0 1,-2-2-1,1-4 0,3-1-1,-3-12-3,11 2-11,-7-14-17,0-7-2,4-5 1,-4-12 0</inkml:trace>
  <inkml:trace contextRef="#ctx0" brushRef="#br0" timeOffset="3112.178">7805 9788 39,'0'0'28,"8"30"-1,-8-13 1,-1 7-27,8 6 1,-2 8 2,6 9 0,-5 3 1,5 11-1,-3-4 0,4 6 0,-2-6-1,1-1-2,-2-9-3,-1-12-4,3-1-8,-8-14-16,-3-20-1,0 0 0,4-30 0</inkml:trace>
  <inkml:trace contextRef="#ctx0" brushRef="#br0" timeOffset="3487.199">7839 9893 33,'-10'-20'29,"10"20"-2,-2-26 1,5 7-21,6-1-5,2 0 0,8 0 0,3-5 0,5 7 0,4-7 1,5 4-1,-3 2 1,5 10-1,-4-2-1,0 11 0,-4 5 0,-5 2 0,-6 9 0,-7 9 0,-8 1 1,-4 6 1,-10-2-1,-1 3 1,-9-4-1,-2 3 1,-6-11-1,3-2-1,-2-8-1,1-7-1,4-1-1,-2-13-4,13 8-7,-4-12-21,9-5 2,6-2-1,4-4 0</inkml:trace>
  <inkml:trace contextRef="#ctx0" brushRef="#br0" timeOffset="3935.225">8436 9764 59,'-10'11'31,"-6"-11"0,16 0-3,-21-7-30,21 7-1,-8-22 1,10 5 0,2-2 1,3-2 1,5-2 1,3-1 2,6 4-1,1 1 0,3 8 0,1 5-2,2 6 0,-2 5 0,-2 8 0,-3 3-1,-4 3 2,-7 7-1,-3 3 1,-8-3 1,-3 4 1,-8-4-1,0 0 1,-7-6-1,0 1 0,-3-10 0,0-4-2,-1-4 0,2-8-3,4-1-1,0-16-4,14 10-9,-4-14-16,10-3 1,9-1-1,4-8 1</inkml:trace>
  <inkml:trace contextRef="#ctx0" brushRef="#br0" timeOffset="4395.251">9145 9333 53,'0'0'33,"0"0"-1,0 0-1,-14 7-27,-5 4-5,-4 3 3,-4 2-2,-5-1 1,-1 2-1,-6 2 3,5 1-1,0 0 0,4 0-1,5 0 1,4-1-2,6-1 0,9-1-1,10-2 1,-4-15-1,23 17 1,-3-12 0,5 0-1,3-2 1,3 0 0,-1-1 0,-3 3 0,-1 3 0,-7-3 0,-5 6 0,-14-11 1,7 23 0,-13-11-1,-5 3 1,-4 0-2,-2-7 0,0 4-1,-1-12-1,6 5-5,-4-15-4,16 10-11,2-19-10,3-5 1,9-1 1</inkml:trace>
  <inkml:trace contextRef="#ctx0" brushRef="#br0" timeOffset="5031.286">9585 9185 43,'11'-1'33,"-11"1"0,0 0-2,-19 19-16,-4-8-13,-2 5-2,-3 2 1,-6 0-1,0 6 1,-2-4-1,2 1 2,4-1-2,3-4 1,5 1-1,7-5 0,10 2 0,5-14-1,11 18 0,7-12 1,3 1-1,6 3 0,3-2 1,-1 3 0,-2 2-1,-3 1 1,-4 4 0,-7 3 0,-6 0 1,-7 0-1,-2 0 1,-8-3-1,-1 0 1,-3-5-1,-1-6-1,3-5 0,1-9 0,6-6-1,4-10-2,9 1 0,2-15-3,13 6 0,-3-13 1,16 8-1,-5-7 2,10 9-2,-3-1 3,4 6 1,-2 2 3,-1 8 2,3 9 0,-11 3 1,5 12 2,-10 2 2,1 12-2,-10 0 3,4 11-2,-12-2 1,4 7-2,-9-7 1,3 5-3,-7-9 0,4-1-1,-4-5-3,0-18-1,3 15-5,-3-15-15,-1-23-11,5 2 0,0-10 0</inkml:trace>
  <inkml:trace contextRef="#ctx0" brushRef="#br0" timeOffset="5579.319">10162 8657 53,'6'12'30,"5"10"1,-6-1-1,2 8-31,3 5 1,-2 8 0,1 6 1,-4 0 0,1 3 2,-5-5-1,1-4 0,-2-6 0,3-4 0,-1-12-2,-2-20-2,21 12 0,-6-23-4,13 2 1,0-12 0,10 4 1,-2-6 0,6 4 2,-2 4 1,-2 7 1,-2 9 2,-7 4 0,-4 12 1,-8 2-1,-3 9 1,-12 2 0,-2 8 2,-11-5 0,0 4 0,-11-6 0,3 4 0,-8-8-1,2 0-1,-3-7-2,0-6-1,0-5-1,0-9-1,4-2-1,-4-15-4,15 1-17,-1-10-9,4-9-1,9-5 0</inkml:trace>
  <inkml:trace contextRef="#ctx0" brushRef="#br0" timeOffset="5867.335">10766 8522 59,'0'0'35,"7"14"-2,-7 0 0,0 1-28,-1 16-6,5 8 2,-1 11-2,0 7 3,-5 11-2,4 1 1,-1 3 1,1-3-2,1-6 0,4-3-2,-3-18-3,15-3-19,-2-17-11,0-20 2,2-9-2</inkml:trace>
  <inkml:trace contextRef="#ctx0" brushRef="#br0" timeOffset="6303.36">11198 9030 60,'18'11'32,"8"-2"-2,-3-17-2,3 1-32,2-15-2,6 0 3,-7-7 1,-2-2 0,-4-3 2,-8-4 3,-3 8 0,-11-4 2,-4 13-2,-9 2 0,-5 12-2,-5 4 0,-4 9 0,-5 8 0,-3 7 1,-1 7-1,1 6 2,0 1 0,5 4 0,-1 0 0,9 3 0,1-6 0,10 5-1,3-7 1,12-2-1,5-4-1,12-1 1,10-3-2,9-4 0,14-3-3,7-11-4,23 0-24,1-9-6,6-10 1,2-9-1</inkml:trace>
  <inkml:trace contextRef="#ctx0" brushRef="#br0" timeOffset="8208.468">20928 7828 2,'0'0'21,"0"0"0,0 0 1,0 0-16,11-6 0,-11 6 0,11 0 0,-11 0 0,12 0-1,-12 0 1,14 6-1,-3-1-1,-11-5-3,23 22 0,-8-5 0,3 7-1,0 9 0,2 3 0,-2 12-1,-2 4 2,-4 7-2,-2 2 2,-6 4-1,-6 3 1,-4 3 1,-2 3 0,-7 1 0,0 2 0,-2-2 0,3 1 0,3 0 0,5-5-1,6-5-1,6-7 1,8-10-1,7-7-1,7-10 1,5-10 0,5-8-1,2-6 0,1-7 1,-4-5 0,-4-3 0,-2-2 0,-8 2 0,-5 0 0,-18 7 0,0 0 0,0 0 0,-11 1 0,-8 11 0,-7 5-1,-3 9 2,-4 5-2,-1 10 0,0 7 1,-1 5 1,5 8-1,3 6 0,3 4 1,4 5-2,4-1 2,8 5 0,4 0-1,7-1 1,6 1-1,7 3 1,6 2-1,1-1 1,5 1 0,-1-1-1,-1 1 1,-2 1 0,-2 1 0,-3-4 0,-6 0 0,0-2 0,-3-1-1,-4-8 1,-1-2 1,-7-11 0,-2-2 1,-8-11 0,0-1 1,-14-15-1,2 3 2,-14-8-1,-3 3 0,-11-6-2,-2-3 1,-9-2-1,-3 3-1,-2-7 0,0 2-1,0-8-1,3-1-1,9 0-3,-4-11-15,14 3-14,7-8 0,6-7-1,12-2 1</inkml:trace>
  <inkml:trace contextRef="#ctx0" brushRef="#br0" timeOffset="10006.572">21952 8748 27,'0'0'11,"0"0"-1,0 0 1,0 0-1,0 0-3,0 0-2,3 11-1,-3-11 0,1 18 0,-1-7-1,4 7 1,-4 2 0,5 4 0,-5 4 0,4 6 0,-4 1-1,3 9 1,-4-4-1,2 5 0,-2-6-1,2 0 0,0-8-1,5-4-1,4-10 0,2-10-2,13-6-1,0-13-1,11-4 0,-3-15 0,7-1 0,-4-9 1,3-1 1,-6-3 0,-3 5 1,-8 1 1,-4 5 2,-5 7 0,-4 6 0,-2 8 0,-7 13 0,0 0 0,0 0 0,0 0 0,4 12 0,-3 9-1,2 3 0,2 6-1,3 2 1,3 6 0,1 0-1,7-1 0,0-3-1,4-3 1,4-6 0,2-6 0,2-6 0,4-8 0,1-6 0,0-7 0,1-7 1,-2-6 0,-3-6 1,-4-6 0,-5-4 0,-2 1 0,-7-7 1,-3 3-1,-8-1 1,0 5-1,-5 3 0,1 9-1,-2 1 0,-1 8-2,4 15-3,0 0-7,0 0-20,0 0 1,-14 8-2,16 5 1</inkml:trace>
  <inkml:trace contextRef="#ctx0" brushRef="#br0" timeOffset="19395.108">22207 8435 36,'0'0'15,"0"0"-1,0 0 1,0 0-3,0 0-3,0 0-2,0 0-1,0 0-2,-9 13 1,9-13-2,0 0 0,0 0 0,0 0 0,0 0 0,0 0 0,0 0-1,0 0 0,0 0 1,0-11-2,0 11 0,12-18 0,-4 6-1,3-3 0,2 0 0,0-2-1,2 0 1,-1-1 1,1-1-1,-2 2 0,2 0 0,-3 4 0,0 2 0,1 3 0,-2 0 0,-11 8 0,19-6-1,-19 6 1,17 3 1,-17-3-1,14 11 0,-14-11 1,9 15 0,-4-4-1,0 0 1,3 3 0,-2-1-1,3 1 1,-1 1 0,3 2 0,0 1-1,2 3 1,2-2 0,-1 2 0,1 1 0,1-2 0,0 0 1,0 0-2,-2-3 1,1-1-1,-3-2 1,0-4-2,-12-10 1,19 16-1,-19-16-1,11 5 0,-11-5-4,0 0-14,0 0-13,0 0 2,-27 5-3,9-9 2</inkml:trace>
  <inkml:trace contextRef="#ctx0" brushRef="#br0" timeOffset="34972">858 6851 9,'-16'8'22,"12"3"-2,-14-9 2,12 10-10,-7 1-6,1 0-1,1 3 0,-3-2-1,5 1 1,-4-1 0,5 0-1,-1-3 0,4 1 0,1-1-2,2 4-1,4-1 0,0 5-1,3 1 0,2 6 0,2 5 0,2 6-1,0 6 1,1 6-1,1 6 1,1 2 0,-2 3 0,1 1 0,-2 1 0,2 1 1,-4-8 0,0-2-1,-2-6 0,-2-5 1,-2-5 0,-2-4-1,-4-5 0,-2-6 1,-3-5 0,-1-5 0,-2-4-1,-2 0 1,-2-7 0,-1-2-1,2-7 1,0 2 0,14 6-2,-18-17 0,18 17-3,-6-25-5,13 10-14,3 2-3,-3-5-2,8 3 2</inkml:trace>
  <inkml:trace contextRef="#ctx0" brushRef="#br0" timeOffset="35579.034">618 7546 19,'0'0'21,"0"0"-1,0 0-4,0 0-7,0 0 0,7-18 1,-7 18-1,0 0-1,17-7 1,-17 7-1,12-13-2,-4 2-1,6 5 0,0-4-2,5 1 0,-2-5-1,5 2 0,-1 1-1,1 2 0,-1 1 0,1-1 0,-1-2 0,1 3-1,-2-2 0,2 3 1,0-3-1,0-3 0,0 3 0,-2-2 0,-2 2-1,-3 1 2,-2 4-1,-2-1 1,-11 6-1,11-9 1,-11 9 0,0 0-1,0 0 0,0 0-3,-10 13-5,-1-10-20,11-3-3,-11 6 0,0-11-1</inkml:trace>
  <inkml:trace contextRef="#ctx0" brushRef="#br0" timeOffset="36757.102">426 6947 31,'-7'14'22,"7"-14"1,0 0-9,-11 3-8,11-3-2,0-14-2,1-1-1,5-5 0,0-8 1,5-6 1,0-7-1,8-1 1,0-8 1,4-1-1,1-4 2,4 5-2,-3-1 0,3 10 0,-2 0 0,0 7-1,-4 4 1,-2 8-2,-3 2 1,0 9 0,-6 0-1,2 7 1,-13 4 0,16-5 0,-16 5 0,8 14 1,-5-2-1,3 5 1,-3 4-2,5 3 1,-4 6-1,4 2 0,-2-1 0,0 1 0,-4 0 0,1 0 0,-3-3 0,1-1 0,-3-7 0,2-2-1,-2-2 1,4-3-1,-1-3-1,-1-11-1,7 17-2,-7-17-10,0 0-17,11 5 0,-11-5-1,0-12-1</inkml:trace>
  <inkml:trace contextRef="#ctx0" brushRef="#br0" timeOffset="44783.56">1400 16650 16,'0'0'23,"-6"15"0,6-15-1,-16 3-15,16-3-4,-1 14-1,1-14-2,3 20 1,-1-9-1,-1 8 2,3 2 0,-4 6-1,3 11 3,-1-2-2,0 8 1,-1-2-1,3 13 0,-2-14-1,1 8-1,1-12-2,-3-1-9,0-19-13,8 3-2,-9-20 0,0 0 0</inkml:trace>
  <inkml:trace contextRef="#ctx0" brushRef="#br0" timeOffset="45287.59">1951 16291 34,'0'0'29,"-9"18"-2,9-18 1,-19 16-21,15 5-4,-3-7 0,3 10-1,-2-3-1,2 9-1,-2 4 3,-1 0-2,1 5 1,3 7-2,1 3 2,3 7-1,2 6-1,3 7 1,3-5-1,5 16 0,0-2-1,0 2 2,-1-12-2,-2 6 2,-1-10-2,-3 2 2,-3-20-1,-3-5 0,-3-7 2,-2-13-5,2 3-6,-8-12-21,-3-21 2,0-12-3,-7-3 2</inkml:trace>
  <inkml:trace contextRef="#ctx0" brushRef="#br0" timeOffset="45586.607">1731 16878 34,'0'0'27,"26"20"1,-15-15-1,3-3-21,9 3-4,-1 0 0,5 2 0,-2-1-1,0-2 0,-4-2 1,1 2-1,-4-3 1,1 3-1,-2-4 0,-1 1-1,0-2 0,-2-2-2,6 8-6,-8-2-20,3-11-2,4 6 1,-9-11-1</inkml:trace>
  <inkml:trace contextRef="#ctx0" brushRef="#br0" timeOffset="46646.668">3370 16359 5,'4'-12'20,"-4"12"-1,0 0-10,0 0-2,0 0-1,-16-8 0,16 8 1,-11-6 0,11 6 2,-13-4 0,13 4 0,-11-5-2,11 5-1,0 0-1,0 0-2,-15 6 0,13 5-1,2-11-1,-7 29-2,5-9 2,-2 13-1,3 7 1,1 9-2,1 10 2,2 4-2,3 9 0,0 3 2,3 7-2,-2 5 2,1-4-2,-1 5 3,0-5-1,-2 4 1,-8-18 0,3 3 1,-8-9 2,3-3-2,-9-18 2,3 1-1,-6-16 1,2-10-4,-1-1 1,-1-4-3,3-18-6,-7-10-6,14 1-18,-1-22-4,-3-9 1,6-1 0</inkml:trace>
  <inkml:trace contextRef="#ctx0" brushRef="#br0" timeOffset="46939.684">3131 17059 32,'0'0'27,"0"0"1,0 0 0,11-1-23,10-7-2,3 2-1,9-5-1,4 0 1,5 1 0,-1-1 0,1 7 0,-5-4 0,-2 3 0,-6-1-1,-3 6 1,-7-1-1,-5 1-1,0 3-2,-14-3-4,21 4-12,-21-4-11,0 0-2,13-10 1,-22-10 5</inkml:trace>
  <inkml:trace contextRef="#ctx0" brushRef="#br0" timeOffset="47599.72">3110 16343 43,'0'0'28,"0"0"0,-2-12 0,1-1-26,9-4-3,6-9 0,3-5 0,5-7 0,1-2 1,2-1 1,1-2 0,2 1 0,-1 2 0,-1 10 1,-1 3-1,-4 5 2,1 7-1,-5 8 1,3 12 0,-7 0 0,3 14 0,-4-6 0,2 14-1,-2-4 0,1 12 1,1-8-2,-1 3 1,0-2-1,3 0 1,-2 4-1,0 2 1,0-4-1,-1-1 0,-2-2 1,-1 0-1,-1-4 1,-2 0-1,-2-9 0,-3-2 0,-2-12 0,4 17-2,1-4-4,-5-13-18,0 0-11,0 0-1,-11-15 1</inkml:trace>
  <inkml:trace contextRef="#ctx0" brushRef="#br0" timeOffset="48394.765">4531 16719 50,'0'0'29,"7"17"0,-7-17-1,-8 15-27,9-2 0,0 1-1,3 6 1,-4 3 0,2 10 1,-3-4 0,4 10 0,-5 2-1,6 4 0,0 0-2,-2 5-2,10-6-7,-8-4-20,6-20 0,7-6-1,-6-19 1</inkml:trace>
  <inkml:trace contextRef="#ctx0" brushRef="#br0" timeOffset="48898.795">5073 16661 68,'0'0'31,"-7"18"2,-6-15-4,1 0-29,-4-6-2,4 8 0,-4 2 1,2 1 0,-3-4 1,-1 8 1,4-3 0,0-2 1,7 9-1,2 2-1,6-2 0,4-2-1,6 3 0,4-1-1,2-3 1,4 4 0,1 0 1,0-7-1,0 4 0,-2-2 1,0 1 1,-3-1-1,-4 3 0,-2-3 1,-3 1-1,-8-13 2,1 22 0,-8-11-1,-3 1 1,-5-5-1,-1 3 1,-2-3-1,0 1-1,1-5-2,-2-3-2,19 0-6,-23 2-11,23-2-11,0 0-1,-6-20 2,16 6 0</inkml:trace>
  <inkml:trace contextRef="#ctx0" brushRef="#br0" timeOffset="49641.839">6154 16548 21,'-7'-12'21,"7"12"2,0 0-10,0 0-5,3-11 0,-3 11 1,0 0-1,0 0 1,0 0-3,0 0 1,0 0-1,-5 23-3,7 6-1,-1 3-1,2 8 0,0 4-1,1 7 1,0 3 0,1-1-1,-3-7 0,2-6 1,-3-8-2,0-4-1,3-5-5,-9-7-13,5-16-10,0 0 0,-15-3 0</inkml:trace>
  <inkml:trace contextRef="#ctx0" brushRef="#br0" timeOffset="50114.866">5881 16443 29,'0'0'27,"12"0"2,-12 0 0,9-19-18,3 15-5,-4-10-1,11 8 1,-2-7-1,9 7 0,0-8-1,10 10 1,2-9-2,7 4 0,4-3-1,3 1-1,1 5 0,-2-5-1,-1-1 1,-5 3-1,-6 7-1,-6-2 1,-9 4 0,-4 1-1,-7-1-1,-13 0-1,16 12-4,-16-12-9,0 0-15,-12 8-3,12-8 2,-19 6-1</inkml:trace>
  <inkml:trace contextRef="#ctx0" brushRef="#br0" timeOffset="51038.919">6607 16610 19,'0'0'23,"6"14"2,-6-14-1,0 0-13,17 14-10,-8 4-1,1 4 1,2-1-1,0 5 1,2 7 0,-2 0 0,0-4 0,0 8 2,-4-13-1,0 1 1,-3-6 0,0-1 0,-5-18 1,0 12 0,0-12-1,0 0-1,-15-7 1,10-4 0,-3-9 0,3 3 0,-4-9-1,6-1 0,-2-3 1,5 0-2,0 0 0,5 1 0,0 8 0,1-3-2,3 8 2,2 3-1,3 1 0,3 0 0,4 2 1,1 0-1,4 2 0,1 2 0,3-3-1,-2 2 1,-1 1-2,-4 1-1,4 15-8,-12-10-17,-1-4-4,2 9 3,-16-5-3</inkml:trace>
  <inkml:trace contextRef="#ctx0" brushRef="#br0" timeOffset="51618.952">7330 16576 48,'11'12'31,"-11"-12"-1,2 16 0,-2-16-16,-6 15-14,6-15 0,1 17 0,-1-17 0,3 25 0,-1-4 1,-1-2 1,3 7 0,-3-3 1,5 7 0,-3-2-1,4 4 0,-3-3 0,3-1 0,-2-10-1,2-1 0,1-5 0,1-1 0,-9-11 0,21 1 1,-7-11-1,0-2 0,2-6 0,1-3 1,-2-2-1,0-5 0,-3-3 0,-1 7-1,-4-2 1,0 3 0,-2 4-1,-1 4 0,1 3-1,-3-4-1,-2 16-2,10-14-5,8 15-17,-7-6-7,-11 5-2,21-12 1</inkml:trace>
  <inkml:trace contextRef="#ctx0" brushRef="#br0" timeOffset="52149.982">7913 16730 54,'10'14'30,"7"1"0,-3-13-2,10-6-16,-2-6-13,5-3 1,1 3 0,-1-7 3,0-1-1,-5-4 2,2 8 0,-11-9 1,3 3-1,-8 0-1,0 3 0,-5-3-3,-3 8 0,-5 0 0,-4 1 0,-2 1-1,-5 11 0,-1 1 0,-5-1 0,-1 9 0,-3 3 0,1 3 0,-1 2 0,2 6 1,-1 2-1,5 3 0,2-5 1,5 8-1,2-1 1,5 2 0,2 0 1,3 0-1,5-2 1,3-4 0,6 8 0,6-11 1,5-2 0,4-4-1,8 3 0,4-8-2,4-7-2,14 7-14,0-16-16,-2-8 0,4-8 0,-2-7-2</inkml:trace>
  <inkml:trace contextRef="#ctx0" brushRef="#br0" timeOffset="53203.043">10512 16511 41,'0'0'27,"0"0"-1,0 0 3,0 0-21,0 0-5,0 0 0,0 0 0,2 18 0,-2-5 0,5 7 2,-1-1 0,4 16 0,-2 3 0,5 17-1,-2-1-1,4 9 1,-2-1-2,2 11-1,-2-6-1,-2-5 0,0-7 0,-3-4-2,3-12-4,-13-7-19,3-20-7,1-12-1,-10-18 1</inkml:trace>
  <inkml:trace contextRef="#ctx0" brushRef="#br0" timeOffset="53743.074">10454 16365 64,'5'-23'29,"6"7"-2,-6-8 1,12-3-27,0 2-3,8 0 1,3 5 1,4 0 1,1 11 1,1 1 0,4 8 2,-1 2-1,5 6 0,-4 8-1,3 2 0,-3 6-1,0 3 0,-4 1 0,-2 0-1,-7 2 2,-1 2-2,-8-3 2,-4 1-2,-6-7 3,-2 4-2,-9-3 1,-1-2 0,-8-1-1,-3 2 2,-7-9-1,-4 7 0,-10-10 1,-1 1-1,-9-7 1,-1 2-1,-4-3 0,1-2 0,0-8-1,4 3 0,5 9-2,3-10-1,11 5-1,0-6-5,29 5-16,-21 3-10,21-3-1,0 0 1,3-24-1</inkml:trace>
  <inkml:trace contextRef="#ctx0" brushRef="#br0" timeOffset="56546.234">11653 16072 40,'18'0'24,"-14"-13"1,8 13-1,-12 0-17,0 0-4,0 0 1,0 0 2,-11 11 1,-8-5 1,7 14 0,-15-10 0,7 12-1,-12-2-2,7 14 0,-8-5-2,4 12 0,-3 0 0,0 4-2,-1 6 2,4 8-2,0 5 1,4 4-2,1 5 1,5 3-1,4 3 0,5 2 0,5-3-1,6 0 2,5-9-1,8-7 2,3-1-1,8-8 1,3-12 0,5-6 0,4-10-1,0-6 0,0-9-1,-1 1 0,-1-9 0,-4-2 0,-6-3 0,-4-1 0,-5 8-1,-4-8 2,-12 4-1,14 8-2,-14-8 0,0 0-2,7 16-4,-7-16-10,0 0-16,-9-11-3,8-6 3,0-19-1</inkml:trace>
  <inkml:trace contextRef="#ctx0" brushRef="#br0" timeOffset="57243.274">11770 16655 37,'0'0'29,"0"0"-2,0 0 3,11 11-17,-11-11-4,0 0-1,4 12 0,3 12-1,-8-5-1,8 12 0,-5 3-3,4 9 1,-4 2-1,4 3-1,-2-5 0,3 2-1,-1-9 0,3-4-1,-1-12 1,6-13 0,4-5-2,5-11 1,4-8-1,1-12 0,4-4 0,0-3 1,-1-3 0,-1 1 0,-5 4 0,-3 5-1,-5 6 2,-2 6 0,-1 9-1,-4 4-1,1 5 1,0 8 1,2 2-2,-1 8 1,4 4 0,0 5 1,2 2 0,3 6 0,1 0-2,1 4 2,1-3-1,2-7 1,-1-1-1,4-7 0,-4-12 0,3-10 1,-2-9-1,1-10 0,-4-15 1,1-8-1,0-6 0,-2-2 0,-4-5 0,-4 7-2,1-1 1,-6-3-6,5 23-9,-14-11-18,0 7-2,-7 2 1,-3 9-1</inkml:trace>
  <inkml:trace contextRef="#ctx0" brushRef="#br0" timeOffset="57859.309">11996 16449 70,'1'16'30,"-1"-16"-1,0 0-1,0 0-28,0 0-4,6-16 2,-6 16 0,13-22 4,-5 4-1,6-1 1,-3 1 0,6-1 0,0-4-1,2 0 0,3 2 0,0 3 0,1-2 0,-2 8 0,0 0 1,0 9 0,-4 0-1,3 9 1,-5 5-1,3 6 1,0 4-1,1 3 0,-2 2 1,3 3-2,-2-1 3,-1-1-2,0-3 2,0-3-3,-3-2 3,-1 0-2,-4-3 0,-2-5-1,-1 0 0,-6-11-3,10 14-9,-10-14-19,0 0-4,-14-25 1,6 3-1</inkml:trace>
  <inkml:trace contextRef="#ctx0" brushRef="#br0" timeOffset="58919.37">12627 16062 60,'0'0'30,"0"0"0,0 0-1,25 6-23,-11-10-4,7 4 0,-2-2 0,7 4 1,-3-2 0,5 6 0,-6-2 0,8 8 0,-7 1-1,4 7 0,0 0-1,1 7 0,-3 6-1,3 7-1,-2 0 2,-3 7-2,2 4 1,-5 7-1,1 1 2,-3 4-3,-2 4 3,-6-1-1,0 3 0,-5-5 0,-5 1 1,-2-5 0,-9 3-1,2-4 1,-8-3 0,-3-6 1,-6-3 0,1 8 1,-2-13-1,-1-4 0,2 1 0,2-14 0,3-8-2,4-5 0,7 3-2,-2-13-5,12-2-19,0 0-9,6-14-1,-3-14-1</inkml:trace>
  <inkml:trace contextRef="#ctx0" brushRef="#br0" timeOffset="64014.66">14047 16986 39,'-15'8'29,"10"4"-1,-12-16-2,17 4-17,-22-23-8,9 9 2,4-2 0,-3-4 1,7 2 0,-4-11 1,12 4 0,-2-3-2,11 2-1,2-3-2,5 8 0,7-3-1,1 1 0,3 4 1,1 9 0,-2 0-1,0 5 1,1 9 1,-3 0-1,-3 4 0,-2 10 1,-6 9 0,0 3 1,-9-4-1,-2 9 2,-14-2-1,2 5 1,-13-7 0,0-2 0,-8-8-1,-2-2-1,-4-3 0,2-10-1,3-6-1,-3-10-2,8-2 0,-2-8-3,14-1 0,-7-19-4,21 13-7,-8-20-10,12-3-6,9-3 2,2-3-1</inkml:trace>
  <inkml:trace contextRef="#ctx0" brushRef="#br0" timeOffset="64271.676">14330 16246 60,'0'0'33,"-1"17"-1,-4-2 0,-3 3-30,5 7-2,2 6 1,2 6-1,-1 1 2,3 19-3,-1-1 3,4 4-1,-3 6 2,6-2-4,-2 1 0,-1-6-1,9-2-11,-10-19-18,3-14-2,3-14-1,-3-25 2</inkml:trace>
  <inkml:trace contextRef="#ctx0" brushRef="#br0" timeOffset="64758.704">14553 16744 47,'0'0'19,"28"19"-5,-16-30 0,12 5-24,-2-8 4,8-2 5,1-2 2,-6-3 4,7 5 5,-12-6 6,4 13-1,-13-12-5,5 9-6,-10-3-3,-6 15-1,0-19 1,0 19 0,-20-17-1,5 10 0,-6-2 1,-4 4 0,0 4 0,-3-1 0,-2 2-1,2 3 1,-1 7 1,3 2-1,1 1 1,5 8 0,1-5-1,6 8 1,2-3 0,7 7 0,4 2-2,4 0 1,6 4-1,6 0 1,7 0-1,4-3-1,9 3-4,-6-17-6,15-6-21,0-5-1,-3-14 0,3-6 1</inkml:trace>
  <inkml:trace contextRef="#ctx0" brushRef="#br0" timeOffset="65530.748">15276 16536 40,'1'-18'27,"-1"18"2,0 0-8,-23-5-15,23 5-2,-28 3 0,13 4 0,-7 0 0,3 11-1,-5-1 0,4 6 1,-5-1-2,6 6 0,-1-2-2,3 6 1,2-5 0,6 0 1,-1-1 0,6 1-1,3-4 2,5 4-1,-1-6 0,7-1 1,1-2-2,6 3 1,1-6-2,4 2 0,3-10-1,2-2 0,4 3-3,-5-13-3,12 13-12,-8-17-14,-3-3-1,1-11 1,-6-1-1</inkml:trace>
  <inkml:trace contextRef="#ctx0" brushRef="#br0" timeOffset="66042.777">15426 16582 38,'7'22'21,"-7"-22"-2,11 15 2,-11-15-21,11 11-1,-11-11 2,16 14 3,-4 7 2,-11-9 6,13 18 0,-13-5-1,13 13-4,-10-8-4,6 6-1,-4-2-1,2 1 0,-5-7 1,3 0 0,-6-11 0,2-2 0,-2-15 0,-9 15 0,9-15 0,-15-13-1,6-5 1,0-2-1,2-8-1,1-10 1,3-1-1,3 2 0,5-3 1,2 7-1,4 2 0,5-2-1,0 6 2,4 9-1,0 5 0,1-5 1,1 10-1,1 4-1,2 5 0,-3-2-2,5 14-2,-9-8-3,14 11-9,-13-7-16,4 1-1,1-4 1,-9-10 0</inkml:trace>
  <inkml:trace contextRef="#ctx0" brushRef="#br0" timeOffset="66570.807">15887 16688 61,'27'21'24,"-11"-28"-5,21 17 3,-9-18-26,7 0 1,0-6 2,0-1 2,-2 8 2,-9-20 9,9 21 0,-20-19 0,11 14-7,-15-5-3,0 5-1,-9 11-2,-3-15 1,-8 13 0,-4-2 0,-6 10 0,-2-6 0,-3 3 1,-2 5-1,0 3 0,1-2 0,1 3 0,4 1 1,2-1-1,4 4 1,1-2-1,5 1 1,2-4 0,5 5 1,1-5 0,7 7 0,-1-2 0,4 8 1,1-1-1,5 4 1,0-1-1,3-1 0,0 1 0,2-5-1,1-1-1,-1-4 0,5-6-2,-5-8-5,14 6-11,-10-9-18,7-15 0,0-6 1,4 2-1</inkml:trace>
  <inkml:trace contextRef="#ctx0" brushRef="#br0" timeOffset="67222.845">16460 16554 34,'0'0'23,"0"0"2,11-3-6,-11 3-13,14 0 0,-14 0 1,21 11 0,-21-11 1,26 23-1,-15-12-1,8 9-2,-2-3-3,4 4 0,-1-2-1,0 1 0,0 5 0,-2 1 0,-2 4-1,-2-3 2,-5 3-1,-1 2 1,-7-3-1,-1 0 2,-8-6-1,-1-1 0,-5-11 0,-2 1 0,-4-7 0,-1-6-1,-1-4 1,1-4 0,0-4 0,6-2-1,-1-1 1,4-5 0,3 0 0,4 2-1,3 3-1,3 0 0,3 1 0,2 2 0,5 6-1,1 1 0,9 2-4,-6-7-4,16 9-14,-1-10-8,-3-1 1,6 7 0</inkml:trace>
  <inkml:trace contextRef="#ctx0" brushRef="#br0" timeOffset="67754.875">17079 16534 12,'-18'-3'24,"10"15"4,-10-6 0,-4-2-14,7 16-3,-11-8 1,13 14-1,-11-18-1,11 12-2,-3-3-4,8 0-3,1-5 0,5 4 0,5-2-1,-3-14 0,21 25 0,-2-8 0,3-2-1,2 0 1,5 1-1,-3 0 1,2 1 0,-2 0 0,-6-2 1,-3 3 1,-9-4 1,-4 1 0,-11 1 0,-3 5 0,-12-7 0,-4 0 1,-8-1-2,0-3 0,-5-5-1,2 5-1,4-10 0,0-8-3,11 4-2,0-9-5,22 13-10,-2-24-15,9 9 0,10-10 1,7-1 0</inkml:trace>
  <inkml:trace contextRef="#ctx0" brushRef="#br0" timeOffset="68301.905">17252 16722 12,'19'8'19,"-19"-8"2,32-12-2,-7 9-10,-6-14 1,10 2 0,-9-3 1,8 11 1,-12-19 0,8 13-3,-15-10-3,5 2-2,-11 2-1,1 3-1,-8-2 0,-2 7 0,-5-1 0,-1 4-1,-5 6 0,-2 2 2,0-1-1,-1 9-1,-2 2 1,1 3-1,-2 3 2,5 0 0,-2 1 0,5 7-2,-4-7 1,7 5 1,0-2-1,6 2 1,0-3-1,7 8 0,4-6-1,6 0 1,5 7-1,7 1 0,6-9-1,4 6 0,4-2 0,2-4-2,2-2 0,1-9-2,5 5-4,-13-25-16,10 7-12,-2-12 0,-1-13 0,-2-7 1</inkml:trace>
  <inkml:trace contextRef="#ctx0" brushRef="#br0" timeOffset="68858.938">18111 16445 69,'-16'1'31,"5"3"3,-6-2-4,-7 0-22,1 10-7,-5 2 0,-1 5-1,-2-9 2,0 12-1,1 1 0,3-2 0,4-2 0,6 3 0,4-5-1,7 3 0,7-1-1,7-3 1,6-8 0,6 6-1,6-2 1,2-2-1,2 2 0,2 0 1,-2 7-1,0-7 1,-7 2 1,-2 3 0,-7 1 0,-3-3 1,-8-5 1,-3 7 0,-10-6 0,-1 6 1,-9-1-2,1-1 1,-7-7 0,-1 7-2,-1-2-1,-1-1-2,2 2-2,-8-17-16,10 12-16,-3-8-1,0-6 0,0-10 0</inkml:trace>
  <inkml:trace contextRef="#ctx0" brushRef="#br0" timeOffset="83109.753">1060 10852 1,'0'0'14,"-10"-20"2,10 20-1,0-12-3,0 12-1,-1-12 1,-4 1 0,5 11 0,-5-13 1,5 13-1,0 0-2,0 0-1,-15-14-3,15 14-1,0 0-2,0 0-1,0 0 0,0 11-1,0-11 0,14 25-1,-4-8 0,4 4 0,1 6 1,4 2-1,1 4 1,2 2-2,0-1 1,0 1-1,-3-1 1,-2-3 0,-1-3-2,-6-10-2,5 5-13,-4-13-13,-11-10 0,0 0 0,9-22 0</inkml:trace>
  <inkml:trace contextRef="#ctx0" brushRef="#br0" timeOffset="83742.789">1387 10655 33,'0'0'24,"1"16"-1,-1-16 0,2 12-9,-2-12-13,8 22-1,0-8 2,1 2 0,1 1 0,-1 0 2,5 4 0,-3-3 1,5 6-1,-5-3 0,3 1-1,-3-8 0,5 3-1,-6-5-1,3 1-1,-13-13 0,20 1 0,-10-12 1,-1-6-1,1-7 0,2-3 1,-2-7 0,1-1 0,0-2 1,0 3 1,-1 4-2,1 8 1,-3 5 1,2 5-2,-10 12 0,22-10 0,-10 12-1,2 2 0,0 2 1,1 4 0,1 1-1,0 4 2,-4-1 0,4 7 0,-5-3 0,2 3 0,-4-3 0,2 0-1,-3 2-2,-2-8-3,7 6-11,-13-18-18,0 0 1,12-1-1,-12-11 0</inkml:trace>
  <inkml:trace contextRef="#ctx0" brushRef="#br0" timeOffset="84212.815">2035 9969 51,'11'6'26,"-11"-6"1,22 23-1,-4-2-21,1 1-4,4 6 1,1 3 1,4 7-1,-2 0 0,3 7 1,-4-4 0,0 4 1,-4-2-1,2 1 0,-7-6 0,0-3-2,-4-8-1,-2-12-2,1-1-7,-11-14-9,1-21-11,0 1-1,-6-14 0,-1-5 0</inkml:trace>
  <inkml:trace contextRef="#ctx0" brushRef="#br0" timeOffset="84462.831">2128 9928 46,'-15'2'28,"15"-2"0,0 0 1,0-13-17,20 3-6,2-14-1,12-5-1,1-6 0,12-2-2,-1-4 0,3-3-3,-3 6 0,-4-4-4,-2 18-7,-14 2-15,-7 5-3,-6 9 1,-13 8-1</inkml:trace>
  <inkml:trace contextRef="#ctx0" brushRef="#br0" timeOffset="84690.844">2181 10190 91,'28'-12'33,"5"-10"-2,4-18-7,2 7-25,9 2-3,-4-6-4,9 9-11,-6-2-13,-7-4 0,-3 1 0,-4 1 1</inkml:trace>
  <inkml:trace contextRef="#ctx0" brushRef="#br0" timeOffset="85130.869">2900 9951 71,'-27'4'31,"2"-4"-1,-1-11 0,2-3-28,9-5-2,5-3 0,6-3-1,4-6 1,4 0 0,9-1 0,4 7 1,6-2 0,6 12-1,5 1 1,4 5-1,2 12 0,1 8 0,-3 6-1,-2 1 1,-4 10 0,-6-4 1,-11 5 0,-2 4 0,-12-1 1,-7-2 0,-9-1-1,-6-1 1,-7-3-2,-2-8-1,-3 3-3,-4-16-6,12-6-18,-5-5-4,3-10 1,10-7-1</inkml:trace>
  <inkml:trace contextRef="#ctx0" brushRef="#br0" timeOffset="85658.899">3353 9331 19,'-14'7'22,"14"-7"1,0 0 2,0 0-11,0 0-8,0 0 0,14 7 0,-14-7 2,12 12-1,-12-12 0,22 26-1,-11-8 0,6 13-3,-2-4 0,5 12-1,-3 0-1,2 2 0,-3 1 0,1-1 1,-1-3-1,0-7 1,-1-3 0,4-5 0,1-13 0,4-9 0,4-9-1,5-5 1,2-6-1,5-2 0,0-9 0,0-2-1,0 3 0,1 1 0,-2 7-3,-4-11-5,13 5-25,-4 1 0,0-4-2,1-2 1</inkml:trace>
  <inkml:trace contextRef="#ctx0" brushRef="#br0" timeOffset="87113.981">4090 10863 41,'0'0'27,"-7"-16"-2,7 16 1,0 0-23,0 0-1,0 0 0,-8 12 0,5-1 0,3-11 1,-10 25 0,4-10 1,4 8 0,-6 1 0,8 10-1,-3 3-1,4 6 1,-1 1-2,4 0 0,1 0 0,3-2 0,4-9 0,3-8-1,6-10 0,2-14 1,4-11-2,0-4 1,-1-9 0,3-8 0,-5-4 1,0-2-1,-4-2 0,-3 5 1,-4 3-1,1 3 0,-3 3 1,-1 6-2,-1 4 1,-9 15 0,19-16-1,-7 15 1,1 3 0,2 3 0,2 6 1,1 5 0,3 3 0,5 3 0,-2 3 0,5-2 1,-1 1-1,3-1 0,-2-7 0,2-7-1,-3-9 1,-1-7-1,-5-11 1,-2-6 0,-5-10 0,-3-5 0,-6-2 0,-1-3 1,-7 0-1,-2 3 0,-4 3 0,-3 8 0,-3 3-1,1 7 0,1 4-2,-2 6 0,14 10-5,-21-1-16,21 1-10,-6 13-2,6-13 2,2 17-3</inkml:trace>
  <inkml:trace contextRef="#ctx0" brushRef="#br0" timeOffset="88071.037">4167 10617 37,'0'0'27,"3"11"0,-3-11 1,1-13-15,-1 13-11,4-24 1,4 7 0,-4-10 1,4 3-2,-2-14 2,7 2-2,-5-6 1,6 5-1,-3-4 0,1 5 0,0 4-1,0 4 0,2 6-1,-2 8 0,1 5 1,0 5-1,0 4 1,0 6 0,1 5 0,2 5 1,-3 0 0,3 4 0,0 5 1,2 4-1,-3 0 0,3 6 0,-2-3 0,2 2-1,1 0 0,-1-2-1,0-1-1,-2-9-3,7 5-9,-6-11-21,2-8 0,-2-7-1,-4-9 0</inkml:trace>
  <inkml:trace contextRef="#ctx0" brushRef="#br0" timeOffset="88655.07">5359 10349 38,'13'28'27,"-13"-28"-1,20 28 1,-7-12-24,-1 3-3,5 7 2,-6-6 1,5 7-1,-4 0 0,2 3 1,-4-3-2,-1 1 1,0-6-3,-3-7-4,5 1-9,-3-4-14,-8-12 0,15-6-1,-11-12 1</inkml:trace>
  <inkml:trace contextRef="#ctx0" brushRef="#br0" timeOffset="89091.095">5890 10104 63,'0'0'32,"0"0"-2,-5 17 0,-9-5-31,2 5 1,-4 3-2,-1 3 1,-5 1 0,1-1 2,1 0 0,0-2 0,3-1 1,4 0-1,4-3 0,7-2-1,4-1 0,5-3 1,7-3-2,5 2 1,3-3-1,5-4 1,2-1 0,1-2 0,-1 1 0,-3 3 0,-4 4 1,-7-3 0,-1 5 1,-10 2 0,-3 6 0,-10 2 0,-1 6 0,-7 0-2,-2-1-3,2 11-13,-6-5-16,-4-5-1,-3-1-1,-5-11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3T05:16:02.32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6193 17950 2322,'5'56'1806,"-5"-56"-1032,0 0-387,0 0 129,0 0 903,0 0-258,0 0-645,0 0 129,0 0-258,0 0 645,13 51-516,-13-51 387,0 0 0,1 52-258,-1-52-129,4 53 129,-4-53 129,6 49-129,-6-49-258,8 56-129,-8-56 0,8 52-129,-8-52 387,0 0-129,17 74-903,-17-74 645,0 0 387,12 73-516,-12-73 0,0 0-129,7 54-258,-7-54-258,0 0 0,0 0-1935,0 0-1548,0 0-387,0 0-387</inkml:trace>
  <inkml:trace contextRef="#ctx0" brushRef="#br0" timeOffset="486.027">6209 17769 2322,'-25'-17'3483,"13"6"-1290,12 11-774,-11-9 0,11 9-129,0 0-129,-13-10 129,13 10-387,0 0 129,0 0-258,0 0-129,0 0 0,0 0-387,0 0-129,0 0 129,14-5 0,-3-4 0,8 4 0,1-2-387,7 2 516,-1 2-516,7-6 387,-3 4-516,4-6 387,2 5-516,0-3 258,0 8 258,-1-1-258,1-9 0,-5 7 129,1-4-129,-3 2-129,0 6 129,-7 0-387,3-5-516,-10-1-1161,2 3-1935,-1 3-645,-16 0 516</inkml:trace>
  <inkml:trace contextRef="#ctx0" brushRef="#br0" timeOffset="812.045">6220 17939 4773,'57'55'5160,"-57"-55"-903,48-6-387,-48 6-2193,66-40-1290,-66 40 258,69-37-645,-69 37-645,69-13 258,-69 13 129,61 0-1161,-61 0-1419,61 7-1290,-61-7-645,0 0 129</inkml:trace>
  <inkml:trace contextRef="#ctx0" brushRef="#br0" timeOffset="1786.101">6639 18274 2967,'0'0'3354,"0"0"387,0 0-2709,0 0-1290,0 0-387,0 0 387,57 34 129,-57-34-129,0 0 258,0 0 0,45 48 387,-45-48-258,0 0 129,0 0 129,52 63-258,-52-63-129,26 49 129,-26-49-129,0 0 129,21 67-258,-21-67 129,0 0 0,0 67-129,0-67 258,0 0 129,-25 53-258,25-53 258,0 0 129,-41 54 0,41-54-129,0 0 258,0 0-129,-65 39 258,65-39-258,0 0 258,0 0-258,-56-12 0,56 12 0,0 0 0,0 0-258,0 0 0,-41-59 0,41 59 0,0 0-129,0-51 0,0 51 129,0 0-258,30-56 129,-30 56 0,0 0 0,54-58-129,-54 58 129,0 0 0,61-29-129,-61 29 129,0 0-258,59 0-258,-59 0 0,0 0-258,56 29-258,-56-29-903,0 0-1935,49 39-258,-49-39 259</inkml:trace>
  <inkml:trace contextRef="#ctx0" brushRef="#br0" timeOffset="2370.135">7065 17706 774,'13'-8'3096,"-13"8"0,0 0-2064,0 0-774,0 0 387,0 0 0,0 0 258,0 0 387,0 0 0,13 7 0,-13-7-129,6 23 129,-6-9-645,0-14 129,11 49 129,-11-49-645,14 74 0,-6-12-129,0 1 0,0 8 0,-1 8 0,-2 1 0,1-3-387,-1-7 258,-3 0 0,-2-70 129,1 92-129,-1-92-387,0 70 258,0-70-258,0 0-258,-1 68-903,1-68-1548,0 0-1419,0 0-129,0 0 516</inkml:trace>
  <inkml:trace contextRef="#ctx0" brushRef="#br0" timeOffset="3483.199">7604 18183 4386,'61'45'4644,"-61"-45"-258,0 0-258,0 0-3483,0 0-258,0 0-258,0 0 0,0 0-129,0 0 258,-55 0-129,55 0 0,0 0 129,0 0-129,0 0 0,-51 23-516,51-23 387,0 0 0,0 0 0,-23 64-129,23-64 129,0 0-129,0 61 129,0-61 258,0 0-387,27 62 0,-27-62 0,26 52 0,-26-52 0,36 61 129,-36-61-129,29 59 129,-29-59 129,19 54-129,-19-54 258,0 0-129,7 51 0,-7-51-129,0 0 129,0 0-258,-22 62 129,22-62-129,0 0 129,0 0-129,0 0 0,-59 19 129,59-19 0,0 0 0,0 0-129,0 0 129,-29-49-129,29 49 129,0 0-129,0 0 129,0 0 0,14-50 0,-14 50-129,0 0-129,50-24 258,-50 24-129,53-30 129,-53 30-129,67-20 129,-67 20-129,76-24 0,-76 24 129,80-59-129,-80 59 0,79-55 129,-79 55-129,69-49 0,-69 49 129,56-67 0,-56 67 0,0 0 129,54-61-129,-54 61 0,0 0 0,0 0 0,12-60 0,-12 60 0,0 0-129,0 0 129,0 0 0,-48-21 0,48 21 0,0 0 0,-51 0 0,51 0 0,0 0 0,-49 21 129,49-21-387,0 0 258,-43 72 0,43-72 129,-23 52 0,23-52 258,-10 55-129,10-55 258,-5 58-129,5-58 129,0 0 0,20 70 0,-20-70 129,0 0-258,67 49 258,-67-49-129,67 33 258,-67-33-387,89 32 0,-39-16 129,3-6-258,-2-10-129,-1 6 0,-50-6-129,89 9-129,-89-9-645,63 3-1806,-63-3-1935,0 0-516,0 0-258,0 0-129</inkml:trace>
  <inkml:trace contextRef="#ctx0" brushRef="#br0" timeOffset="22226.271">10989 17960 2322,'0'0'3741,"0"0"-516,0 0-1161,0 0-258,0 0-387,0 0-129,0 0 129,0 0-129,0 0-258,0 0-129,0 0 129,0 0-387,0 0-645,0 0 387,0 0-258,0 0 0,0 0-387,43 68-387,-43-68 258,11 80 0,0-28 387,-4 0-645,2 6 258,-1 5 0,5-3 258,-13-60 387,19 97-387,-19-97 0,20 82 129,-20-82 258,19 54-516,-19-54-129,0 0-387,15 57-1032,-15-57-1806,0 0-903,0 0 0</inkml:trace>
  <inkml:trace contextRef="#ctx0" brushRef="#br0" timeOffset="22838.306">10997 17773 1806,'12'22'3354,"-12"-22"0,18-8-129,-8-1-3096,3 1 0,6-1 645,-4 0-129,10 2 258,-4-4 0,6 9-258,-3-3 129,7 1-258,-3 8-129,3 2-258,0-2 0,0 6-129,-1-1 0,-3-3-129,1 8 129,-28-14 0,43 28 129,-43-28-129,28 52 258,-28-52-129,12 68 387,-12-68-129,-6 77 0,6-77-129,-31 74 0,31-74 0,-47 61-258,47-61 129,-58 45-129,58-45 0,-64 35 0,64-35 258,-63 13-387,63-13 258,-61 10-129,61-10-258,-59 4 129,59-4 0,-53 2-129,53-2 0,0 0-387,-68 3-774,68-3-1935,0 0-774,0 0-645,0 0 0</inkml:trace>
  <inkml:trace contextRef="#ctx0" brushRef="#br0" timeOffset="23430.34">12241 17762 3999,'25'7'4386,"-25"-7"-645,0 0-258,0 0-2580,-12 5-1419,-3-5 0,-3 2 258,-3 3-258,-4 0 387,-2 4 387,27-9 129,-61 36 258,61-36 129,-70 50-387,70-50 0,-72 86-387,37-28 0,-1 7-129,3-8 129,0 11-387,5-6 129,3 10-129,6-4 129,5-18 387,14-50 258,-9 95-258,9-46 387,0-49 0,22 77 0,-22-77 129,0 0-129,73 68-129,-73-68 0,66 31 0,-66-31-258,73 8 0,-73-8 0,78 0-129,-78 0 0,71 1 0,-71-1 0,57-2-129,-57 2-129,0 0-387,63 0-645,-63 0-1677,0 0-1419,0 0-129,0 0-258</inkml:trace>
  <inkml:trace contextRef="#ctx0" brushRef="#br0" timeOffset="24202.384">12213 18277 903,'0'0'3483,"7"57"129,-7-57-129,0 0-2580,0 0-258,0 0 258,0 0 0,0 0 387,0 0 129,20 49 0,-20-49 0,0 0-516,3 78 0,-3-78-258,11 58-129,-11-58-258,0 0 129,24 67-516,-24-67 258,0 0 516,0 0-516,57 42-129,-57-42 0,0 0 0,66-14 0,-66 14 258,0 0-258,63-59-774,-63 59 774,28-51 0,-28 51 0,0 0 0,20-53 387,-20 53-645,0 0 516,0 0 0,0 0-129,0 0 129,0 0-129,0 0 0,0 0-258,0 0 387,0 0-129,35 53-129,-35-53 129,0 0-129,0 0 129,41 63-387,-41-63 387,0 0-129,0 0 0,72-18 258,-72 18-258,48-27-387,-48 27 258,50-56 387,-50 56-387,48-54 129,-48 54 0,34-55 0,-34 55-129,24-51 129,-24 51 0,0 0-129,0 0-129,22-49-645,-22 49-2838,0 0-1419,0 0-129,0 0 0</inkml:trace>
  <inkml:trace contextRef="#ctx0" brushRef="#br0" timeOffset="24818.418">12253 18127 5676,'0'0'4515,"0"0"387,0 0-645,0 0-3354,0 0-516,50-61-387,-31 20 0,5-8-258,-2 4 129,4-5 0,-2 5 0,0-1 0,-4 10 129,3-3-129,-9 13 129,8 4 129,-7 3-258,1-3 258,-4 12-129,1-4 129,-5 2-387,-8 12 387,13-4 0,-13 4-129,0 0 129,12 13-129,-12-13 387,8 22-129,-5 2 129,3 0-129,1 1 258,-1 3-258,2-4 129,-8-24 0,18 57 0,-18-57 129,17 50-516,-17-50 129,0 0 0,30 71 0,-30-71-516,16 57-1806,-16-57-2580,0 0-129,0 0 129,0 0-645</inkml:trace>
  <inkml:trace contextRef="#ctx0" brushRef="#br0" timeOffset="25918.482">13023 17778 2322,'0'10'4128,"2"4"-129,-2-14 0,0 0-2709,16 0-1161,-4 3-258,4 3 129,-16-6 0,49 52 387,-49-52 129,63 70-129,-63-70-387,70 99 129,-34-41 0,-1 12-129,-2-15 0,-4-5-258,2 8-258,-7-3 129,0 4 258,-6-9 0,-2 0 129,-16-50-129,18 96 258,-18-96 129,1 77 258,-1-77-129,-10 63 0,10-63 0,-23 65 258,23-65-258,0 0-129,-45 53-129,45-53 0,0 0-129,0 0-129,-58 27-258,58-27-516,0 0-903,0 0-1290,0 0-1290,-31-60 0,31 60 130</inkml:trace>
  <inkml:trace contextRef="#ctx0" brushRef="#br0" timeOffset="26457.513">13961 18110 2322,'11'63'4386,"-11"-63"-645,0 0 258,20 51-2838,-20-51-1032,0 0 258,17 70 387,-17-70-129,13 60 258,-13-60-129,12 90 0,-12-90 0,9 60 0,-9-60-645,7 73 258,-7-73-129,9 54-258,-9-54 0,0 0-387,0 0-774,15 59-1548,-15-59-1290,0 0-903,0 0-387</inkml:trace>
  <inkml:trace contextRef="#ctx0" brushRef="#br0" timeOffset="27043.546">14292 18269 2193,'0'0'4128,"14"51"-129,-14-51 0,0 0-3225,0 0-258,0 0 0,0 0 387,0 0 129,0 0-129,0 0 0,45 61-129,-45-61 129,0 0-258,11 53-129,-11-53-258,0 0-129,0 0 0,16 51-258,-16-51 129,0 0 129,0 0 0,51-3-129,-51 3 129,0 0-387,54-17 258,-54 17 387,0 0-258,0 0 0,0 0-129,52-38-258,-52 38 258,0 0 387,0 0-387,0 0 129,0 0-258,0 0 129,0 0 129,54 29 387,-54-29-387,0 0 0,32 66-129,-32-66 129,17 60-129,-17-60-258,16 55-516,-16-55-1161,0 0-2838,0 0-387,0 0-129,0 0-387</inkml:trace>
  <inkml:trace contextRef="#ctx0" brushRef="#br0" timeOffset="27530.574">15042 18150 6708,'20'56'4644,"-20"-56"0,0 0 129,0 0-4515,0 0 0,0 0 129,0 0 387,0 0-258,0 0 0,0 0 0,0 0-129,0 0 0,-53 29-258,53-29 0,0 0-129,0 0 129,-49 30-129,49-30 129,0 0-129,-32 51 0,32-51 129,0 0 0,-19 63-129,19-63 0,0 0 129,-7 61-129,7-61 129,0 0-129,6 62-258,-6-62 129,0 0 129,35 54-129,-35-54 0,0 0 0,63 47 0,-63-47-387,48 27 258,-48-27-1161,0 0-2451,69 15-1032,-69-15-387,0 0-129</inkml:trace>
  <inkml:trace contextRef="#ctx0" brushRef="#br0" timeOffset="28074.605">15239 18260 4644,'8'51'4257,"-8"-51"-258,0 0-129,0 0-2967,10 54-1290,-10-54 258,0 0 387,0 0 387,25 68 0,-25-68 0,0 0 0,32 69-129,-32-69-258,22 47 0,-22-47-129,0 0 0,24 57 0,-24-57 0,0 0-129,0 0 129,0 0 129,0 0-258,0 0 129,0 0-129,0 0-129,0 0 258,0 0-258,-26-44-516,26 44 516,-10-54 129,10 54 0,0 0 0,0-67 129,0 67-129,0 0 258,0 0-129,36-61 129,-36 61 0,0 0-258,64-37 129,-64 37-129,53-23-129,-53 23-387,60-6 258,-60 6-903,60 0-1290,-60 0-2064,60-6-645,-60 6 0</inkml:trace>
  <inkml:trace contextRef="#ctx0" brushRef="#br0" timeOffset="28642.638">15718 18340 8256,'0'0'4773,"49"32"-645,-49-32-387,0 0-4257,58-13 258,-58 13 129,49-33-129,-49 33 516,0 0 129,57-56 129,-57 56 129,0 0-129,42-60-645,-42 60-129,0 0 129,0 0-129,0 0 0,0 0 129,0 0-129,0 0 129,0 0 387,0 0-387,0 0 387,-45-29-258,45 29-387,0 0 387,-53 21 129,53-21-129,0 0 0,0 0 0,-56 42 129,56-42-129,0 0 516,-25 58-387,25-58 0,0 0 387,0 0-645,-3 65 516,3-65-387,5 50 258,-5-50 0,0 0 0,33 57 0,-33-57 0,0 0 129,53 57-258,-53-57 129,0 0-516,70 22-516,-70-22-903,61 15-2322,-61-15-903,65-24-903,-65 24 516</inkml:trace>
  <inkml:trace contextRef="#ctx0" brushRef="#br0" timeOffset="29259.673">16232 18141 6837,'-5'50'4644,"5"-50"0,0 0-387,0 0-4128,0 0 129,0 0-129,50 33 387,-50-33 129,0 0-129,0 0 0,0 0 0,64 9 129,-64-9-516,0 0 387,0 0-516,56 59-258,-56-59 0,0 0 0,45 72 129,-45-72 0,22 56 0,-22-56 0,0 0 129,17 58 0,-17-58 0,0 0 129,0 0-129,0 0-129,0 0 0,-56 53 0,56-53 0,0 0 129,-66 14 0,66-14-387,-50 8 258,50-8 129,0 0 0,-61-2 129,61 2-129,0 0 0,0 0 129,0 0 258,-30-49-258,30 49 0,0 0 0,0 0-258,64-58 0,-64 58-129,65-3-387,-65 3-516,71-12-516,-71 12-1161,59 8-2064,-59-8-387,56-13 387</inkml:trace>
  <inkml:trace contextRef="#ctx0" brushRef="#br0" timeOffset="29762.702">16829 18169 774,'0'0'3612,"0"0"129,0 0-774,0 0-1677,0 0-1806,0 0 0,0 0 258,-47 12 129,47-12 387,0 0 387,-48 18 258,48-18-129,0 0 0,0 0-516,-58 52 0,58-52 0,0 0 0,0 0 0,-16 52 0,16-52-129,0 0 0,25 49 0,-25-49 258,0 0-387,60 63-1032,-60-63 258,45 51 258,-45-51 0,0 0 129,52 61 129,-52-61 0,0 0 129,0 0 645,21 47 0,-21-47-129,0 0-129,0 0 0,-46 17 129,46-17-258,0 0 0,-67 3-129,67-3-516,0 0-1161,-56-17-2451,56 17 0,0 0 129</inkml:trace>
  <inkml:trace contextRef="#ctx0" brushRef="#br0" timeOffset="30302.733">17017 18291 2580,'34'49'3741,"-34"-49"-645,49 41-129,-49-41-1935,0 0-1161,67-18 258,-67 18 516,0 0 129,55-53 645,-55 53 129,0 0 129,22-60-645,-22 60-645,0 0-258,0 0-387,4-53 0,-4 53 0,0 0 0,0 0 129,0 0 0,0 0 258,-56-19-129,56 19 0,0 0 129,-50 7 0,50-7 129,0 0-129,-48 37 258,48-37 0,0 0 258,0 0-516,0 0 258,-49 50 129,49-50 0,0 0 129,0 0-129,-2 63 0,2-63-258,14 53 516,-14-53-516,0 0-129,50 51 0,-50-51 0,0 0-258,72 60-129,-72-60-387,49 15-774,-49-15-1806,68 9-1677,-68-9-387,58-14-645</inkml:trace>
  <inkml:trace contextRef="#ctx0" brushRef="#br0" timeOffset="31217.785">17730 18207 2451,'0'0'3870,"50"26"258,-50-26-1677,0 0-903,0 0 0,0 0 0,0 0 0,26-52-258,-26 52-129,0 0 0,0 0-387,0 0-387,-21-49 0,21 49-258,0 0 387,0 0-516,-61-11 0,61 11 0,0 0 0,-62 8 0,62-8 0,0 0 0,-58 46-129,58-46 129,0 0 0,-40 51-129,40-51 129,0 0-258,-11 48 129,11-48 0,0 0 129,0 0-129,28 51 129,-28-51 0,0 0-129,55 53 0,-55-53-387,51 32 129,-51-32 0,53 45 129,-53-45-258,0 0 258,66 56 0,-66-56 129,0 0 258,0 0 129,50 33-387,-50-33 387,0 0 258,0 0 0,0 0-387,0 0 387,0 0 129,-64 13 129,64-13 129,-52 5-387,52-5-516,-63 7 258,63-7 258,-63 8-516,63-8-387,-61 17-516,61-17-2451,-69 24-1548,69-24 0,-55-7-645,55 7-516</inkml:trace>
  <inkml:trace contextRef="#ctx0" brushRef="#br0" timeOffset="36711.098">9216 17469 4257,'0'0'3870,"0"0"129,20-3-1677,-12-11-1935,-2 2 0,7-10-129,-2-5 129,4 1-129,-1-2 258,5-2-129,-6 3 129,5 5-129,-6-1 129,1 7-258,-5 4 129,-8 12-129,11-12 0,-11 12-129,0 0 129,0 0 0,0 0-129,12-4 129,-12 4 0,6 9 0,-6-9 0,10 23 0,-5-7 129,2 3-258,2 0 129,0 3 0,-2 1-129,4 3 129,-3-4-129,3-3 129,-2 3 0,4-1-129,-3-4-129,1 3 129,-1-6-129,-2-2 129,0 5-129,-1-5 0,0 0-258,-4-1 0,6 5-1161,-6-3-3354,-3-13 258,0 0-774,-17-8 0</inkml:trace>
  <inkml:trace contextRef="#ctx0" brushRef="#br1" timeOffset="46518.659">8889 18637 2967,'-4'58'2967,"4"-58"-1290,0 0-258,0 0-516,0 0 129,0 0-129,0 0 0,0 0-258,0 0 129,0 0-129,0 0-129,0 0 0,0 0-129,0 0-129,0 0-129,0 0-129,0 0 0,0 0 129,0 0-129,0 0-129,0 0 129,0 0 0,0 0-129,0 0 129,0 0-258,0 0 258,0 0 0,49 8 258,-49-8-258,0 0 129,0 0 0,51 7-129,-51-7 129,0 0 0,52 0 0,-52 0-129,0 0 129,65-12 0,-65 12 0,49-10 0,-49 10 0,52-33 0,-52 33 0,49-8-129,-49 8 129,51-21 129,-51 21-129,0 0 0,69-41-387,-69 41 258,0 0 258,61-37-129,-61 37-129,0 0 258,54-54-129,-54 54 129,0 0 258,45-57-258,-45 57-129,0 0 0,41-54-129,-41 54 129,0 0-129,41-49 0,-41 49 129,30-49 258,-30 49-645,0 0 387,47-66 258,-47 66-258,31-51 0,-31 51 516,30-64-258,-30 64-516,32-66 645,-32 66 0,34-73-387,-19 31 129,3 2 0,-1-3-387,0 1-129,0 2 258,0-9-129,2 3-258,-2 4 129,3-3 0,2-4 0,1 12 129,2-11 0,-1 7 129,1 2 0,1 1 0,-3 1-129,-1 6 258,2-1-129,-4 3 0,-3 4 129,1 3-129,-3-3 0,2 3 0,-3 2 129,2 4-129,-4-1 0,1 2 129,-4 2-129,-9 13 129,15-13-129,-15 13 0,0 0 129,9-11-129,-9 11 129,0 0-129,0 0 0,0 0 129,0 0-129,0 0 0,0 0-129,0 0 0,0 0 0,0 0-129,0 0-258,0 0-387,0 0-129,0 0-387,0 0-774,0 0-2322,0 0-129,0 0-129</inkml:trace>
  <inkml:trace contextRef="#ctx0" brushRef="#br1" timeOffset="47269.702">10116 16779 516,'0'11'2838,"0"-11"258,0 0-1806,0 0-903,0 0-129,0 0 0,0 0 258,0 0 129,8 12 258,-8-12-129,13 0 258,-13 0 0,21 0 0,-21 0-129,28-11-258,-11 2 0,3 6-387,0-9 0,2 7-129,-2-2 0,0 2-129,-1-1 0,-4 3 0,1-1 0,-4 3 129,-1 1-129,-11 0 0,16-5 0,-16 5-129,11 0 129,-11 0 129,0 0-258,0 0 129,13 10 0,-13-10 129,3 11-129,-3-11 0,7 15 129,-7-15-129,6 22 0,-2-7 129,-1 0-129,3 3 0,-3-3 0,2 7 129,0-2-129,1 4 129,-2-3-129,3 1 258,-2 1-258,0 0 129,-1-1 0,1-2-129,-2-7 129,-1-3-129,-2-10 129,5 19-129,-5-19-129,0 10-258,0-10-516,0 0-1419,0 0-1806,0 0-258,-15-6-129</inkml:trace>
  <inkml:trace contextRef="#ctx0" brushRef="#br1" timeOffset="48973.801">8594 16658 1032,'18'-3'1161,"-7"1"-258,0-1-129,3-1 0,-1 2-258,0 2 258,1-1 129,0 1 0,4 0 0,-1 0-258,1 0 129,5 0-129,-1 0-258,3 1 0,0 3 0,3 3-129,-1 0 0,2 1-129,1 5 129,0-1-129,2 4 0,1 1-129,1 3 129,-1-3-129,3 4 129,-2 1 0,2 0 0,-1 3 258,-2-4-129,3 3 0,-5-5 0,5 6 129,-5-4-129,5 2 0,-1-3 0,0 9-258,-2-6 129,2 8 0,-2-2 0,0 7-129,-3-9 0,1 14 258,-3-2-258,-2 4 258,2-1-258,-4 6 258,1-7-258,0 8 258,-2-3 0,1-1 129,-2 1 129,-22-46-258,45 85 258,-23-30-258,-2-6 387,2 2-258,-1 0-258,-1 2 129,-20-53-129,40 97-129,-40-97-258,38 76 258,-38-76-129,34 67 0,-34-67 258,31 53-387,-31-53 387,0 0 129,45 63 0,-45-63 0,0 0-129,0 0 129,50 62 0,-50-62-516,0 0 516,0 0 0,0 0-129,53 59 0,-53-59 0,0 0 0,0 0 0,0 0 387,55 5-258,-55-5-258,0 0 129,0 0 0,0 0-129,61 0 129,-61 0-129,0 0 129,0 0-129,0 0 0,60-4 129,-60 4-129,0 0 0,0 0 0,0 0 0,55-1 129,-55 1-129,0 0-387,0 0 516,0 0-129,0 0 0,0 0 0,0 0 0,0 0 0,0 0 0,0 0 129,0 0-129,0 0 0,0 0 0,0 0 0,0 0 0,0 0 0,0 0 129,0 0 129,0 0-258,0 0 129,0 0-129,0 0 129,0 0-129,0 0 0,0 0 0,0 0-516,0 0 774,0 0-258,0 0 0,0 0 129,0 0-129,0 0 129,0 0-129,0 0 387,0 0-516,0 0 0,0 0-129,0 0-129,0 0-129,0 0-129,0 0-258,0 0-387,0 0-258,0 0-387,0 0-387,34 50-903,-34-50-1419,0 0-387</inkml:trace>
  <inkml:trace contextRef="#ctx0" brushRef="#br1" timeOffset="50085.864">10580 18274 4644,'0'0'4386,"0"0"-387,0 0-1161,0 0-2193,0 0-387,0 51-129,0-51 129,0 0 129,0 0 0,0 0 129,0 0-129,0 0 0,0 0 0,0 0-258,0 0 0,0 0-129,0 0 0,0 0 0,0 0 0,0 0-129,0 0 129,0 0 0,0 0-129,0 0 129,0 0-129,0 0 129,0 0 0,0 0-129,0 0 0,0 0-129,0 0 0,0 0 129,0 0-387,0 0 516,0 0-129,0 0 258,0 0-129,0 0 387,0 0-258,0 0 0,0 0 258,0 0-258,0 0 0,0 0 0,0 0 0,0 0 0,0 0 129,0 0 0,0 0 0,0 0 0,-30-44-129,30 44 129,0 0-129,0 0-129,0 0 129,0 0 0,0 0 0,0 0 258,49 9-516,-49-9 258,0 0 129,0 0-129,61 26 0,-61-26 129,0 0-258,49 24 0,-49-24 258,0 0-258,50 41 129,-50-41-129,0 0-258,0 0 258,56 51 0,-56-51 129,0 0-129,0 0 129,0 0-258,51 21 129,-51-21 387,0 0-387,0 0-258,0 0 258,0 0 0,0 0-129,0 0 129,0 0 129,0 0-129,0 0 129,0 0 258,0 0-258,0 0 0,0 0 129,0 0 129,0 0-258,0 0 129,0 0-129,0 0 0,0 0 0,0 0 0,-11 49-129,11-49 0,0 0 0,0 0 0,0 0 129,0 0-129,-60 53 0,60-53-258,0 0 387,-35 51-129,35-51 129,0 0 0,0 0-129,-42 55 0,42-55-129,0 0 387,0 0-387,0 0 0,0 0 0,0 0-258,-36 52-129,36-52-645,0 0-2322,0 0-1290,0 0-387,0 0-258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57:00.0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1 6160 0 0,'0'0'133'0'0,"-1"0"-5"0"0,-3 3 60 0 0,-6 10 7011 0 0,12-6-7547 0 0,6 86 3935 0 0,28-6-2367 0 0,-28-74-1211 0 0,-1-1-1 0 0,-1 1 1 0 0,0 1-1 0 0,0-1 1 0 0,-2 1-1 0 0,1 0 1 0 0,-2 0-1 0 0,0 0 0 0 0,0 2-8 0 0,16 76 0 0 0,-6-14 0 0 0,24 128 400 0 0,-32-165-208 0 0,-1-8 192 0 0,-4-20-440 0 0,-17-21-2509 0 0,8 2 1323 0 0</inkml:trace>
  <inkml:trace contextRef="#ctx0" brushRef="#br0" timeOffset="1082.617">0 67 7752 0 0,'0'0'277'0'0,"0"0"-93"0"0,0 0 281 0 0,0 0 141 0 0,0 0 30 0 0,0 0-44 0 0,0 0-200 0 0,0 0-83 0 0,0 0-18 0 0,0 0-14 0 0,0 0-44 0 0,0 0-17 0 0,0 0-6 0 0,0 0 22 0 0,0 0 101 0 0,0 0 47 0 0,0 0 11 0 0,0 0-30 0 0,0 0-129 0 0,0 0-59 0 0,0 0-11 0 0,0 0 32 0 0,0 0 146 0 0,0 0 63 0 0,0 0 12 0 0,0 0-26 0 0,0 0-112 0 0,0 0-49 0 0,0 0-11 0 0,0 0-3 0 0,0 0-12 0 0,0 0-2 0 0,0 0 0 0 0,14-8 288 0 0,56-12 776 0 0,7 16-976 0 0,14 20-288 0 0,-83-15 5 0 0,0 0 0 0 0,-1 1 0 0 0,1 0 0 0 0,-1 1 0 0 0,1 0-1 0 0,-1 0 1 0 0,0 0 0 0 0,0 1 0 0 0,0 0 0 0 0,0 0-5 0 0,22 12 15 0 0,18 8 116 0 0,-45-22-113 0 0,1 0 0 0 0,-1 0-1 0 0,0 1 1 0 0,0-1 0 0 0,0 1 0 0 0,0 0-1 0 0,0 0 1 0 0,-1-1 0 0 0,1 1 0 0 0,-1 0-1 0 0,0 0 1 0 0,0 0 0 0 0,0 1 0 0 0,0-1-1 0 0,-1 0 1 0 0,1 2-18 0 0,-23 50 1031 0 0,-7-22-510 0 0,-6 0-377 0 0,-22 1 457 0 0,18-18-9 0 0,-36-1 80 0 0,49-11-600 0 0,-16 1-72 0 0,33-2 0 0 0,-23 3 0 0 0,17-5-34 0 0,14-1-149 0 0,1 0-74 0 0,0 0-21 0 0,0 0-84 0 0,0 0-349 0 0,0 0-154 0 0,0 0-29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57:03.6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32 193 9568 0 0,'0'0'202'0'0,"0"0"26"0"0,0 0-62 0 0,0 0-34 0 0,-8 15 416 0 0,-9 24 1721 0 0,10 5 955 0 0,30 21-2850 0 0,4 15-310 0 0,12 86 312 0 0,-26-92 66 0 0,43 192 955 0 0,-25-154-732 0 0,12-30-345 0 0,9 49-1137 0 0,-52-130 602 0 0,0-1-1 0 0,0 0-54 0 0,5-8-838 0 0,0 0 478 0 0</inkml:trace>
  <inkml:trace contextRef="#ctx0" brushRef="#br0" timeOffset="791.281">93 173 9592 0 0,'0'0'202'0'0,"5"-21"1202"0"0,-3 17-1255 0 0,1 0-1 0 0,0-1 1 0 0,-1 1 0 0 0,2 0-1 0 0,-1 1 1 0 0,0-1-1 0 0,1 0 1 0 0,-1 1 0 0 0,1 0-1 0 0,0 0 1 0 0,0 0-1 0 0,0 0 1 0 0,1 1-1 0 0,-1 0 1 0 0,1 0 0 0 0,2-1-149 0 0,46-24 1856 0 0,78-27-586 0 0,-32 39-786 0 0,-29 40 416 0 0,-64-23-856 0 0,0-1 1 0 0,0 1-1 0 0,0 1 0 0 0,-1-1 1 0 0,1 1-1 0 0,0 0 0 0 0,-1 0 1 0 0,0 0-1 0 0,0 1 0 0 0,0 0 1 0 0,0 0-1 0 0,-1 0 0 0 0,1 1 1 0 0,2 3-45 0 0,-7-7 4 0 0,2 3 51 0 0,0 0-1 0 0,0 0 0 0 0,-1 1 1 0 0,0-1-1 0 0,0 1 0 0 0,0-1 0 0 0,0 1 1 0 0,-1-1-1 0 0,1 1 0 0 0,-1 0 0 0 0,-1-1 1 0 0,1 1-1 0 0,-1-1 0 0 0,1 1 1 0 0,-1 0-1 0 0,-1-1 0 0 0,1 0 0 0 0,0 1 1 0 0,-1-1-1 0 0,0 0 0 0 0,0 0 1 0 0,-1 0-1 0 0,1 0 0 0 0,-1 0 0 0 0,1 0 1 0 0,-1-1-1 0 0,0 1 0 0 0,-1-1 0 0 0,0 1-54 0 0,-5 11-6 0 0,-11 10-98 0 0,-1 0 0 0 0,0-1 0 0 0,-2-1-1 0 0,-1-2 1 0 0,-1 0 0 0 0,0-1 0 0 0,-1-2-1 0 0,-2 0 1 0 0,1-2 0 0 0,-3-1 104 0 0,12-5-430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57:20.9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1 164 11256 0 0,'0'0'496'0'0</inkml:trace>
  <inkml:trace contextRef="#ctx0" brushRef="#br0" timeOffset="553.557">9 5 5496 0 0,'0'0'117'0'0,"0"0"90"0"0,0 0 291 0 0,0 0 129 0 0,0 0 21 0 0,0 0-68 0 0,-1 5 244 0 0,-6 17 619 0 0,11-10 773 0 0,0 13-264 0 0,9 4-102 0 0,0 1-357 0 0,-8-2-597 0 0,3 45 672 0 0,2 5-1330 0 0,-7-60-217 0 0,10 21 48 0 0,-9-35-97 0 0,1 15-32 0 0,-5-14 60 0 0,4-2-16 0 0,-3-2-64 0 0,-1-1-37 0 0,0 0-90 0 0,20-28-2585 0 0,-19 20 1685 0 0</inkml:trace>
  <inkml:trace contextRef="#ctx0" brushRef="#br0" timeOffset="1824.232">262 16 9320 0 0,'0'0'201'0'0,"0"-1"-4"0"0,-1-5-155 0 0,-3-1 0 0 0,3 6 172 0 0,1 1 42 0 0,0 0 0 0 0,0 0 0 0 0,0 0 0 0 0,0 0 0 0 0,-1 0 0 0 0,-5 4-43 0 0,2-1-137 0 0,4-2 89 0 0,0-1 29 0 0,0 0-2 0 0,-6 16 2072 0 0,23 65-278 0 0,-7-8-1331 0 0,-2-31-9 0 0,-3-18-134 0 0,-1-4-258 0 0,-3-14-188 0 0,2 0 1 0 0,-2 0-43 0 0,3 5 173 0 0,-1 1 667 0 0,-2-12-784 0 0,-1 0 0 0 0,0 0 2 0 0,0 0 4 0 0,0 0 2 0 0,0 0 0 0 0,0 0-1 0 0,0 0-6 0 0,1 0-14 0 0,50-82-126 0 0,-10 2-213 0 0,13-5 320 0 0,-53 84-43 0 0,0-1-1 0 0,0 1 0 0 0,0 0 1 0 0,0 0-1 0 0,1-1 0 0 0,-1 1 1 0 0,0 0-1 0 0,0 0 0 0 0,1 0 1 0 0,-1 0-1 0 0,1 1 0 0 0,-1-1 1 0 0,1 0-1 0 0,-1 0 0 0 0,1 1 1 0 0,0-1-1 0 0,-1 1 0 0 0,1 0 0 0 0,0-1 1 0 0,-1 1-1 0 0,1 0 0 0 0,0 0 1 0 0,-1 0-1 0 0,1 0 0 0 0,0 0 1 0 0,-1 0-1 0 0,1 1 0 0 0,0-1 1 0 0,-1 1-1 0 0,1-1 0 0 0,0 1 1 0 0,-1-1-1 0 0,1 1 0 0 0,-1 0 1 0 0,1 0-1 0 0,-1 0 0 0 0,0 0 1 0 0,1 0-1 0 0,-1 0 0 0 0,0 0 1 0 0,1 0-1 0 0,-1 1 0 0 0,0-1 0 0 0,0 0 1 0 0,0 1-1 0 0,0-1 0 0 0,-1 1 1 0 0,1-1-1 0 0,0 1 0 0 0,0 0-4 0 0,12 83 80 0 0,-7 23 139 0 0,-11-54-90 0 0,4 24 595 0 0,10-44-436 0 0,-9-33-345 0 0,0 0-1 0 0,1 1 0 0 0,-1-1 1 0 0,0 1-1 0 0,1-1 1 0 0,-1 0-1 0 0,1 1 0 0 0,-1-1 1 0 0,1 0-1 0 0,0 1 1 0 0,0-1-1 0 0,-1 0 0 0 0,1 0 1 0 0,0 0-1 0 0,0 0 0 0 0,0 1 1 0 0,0-1-1 0 0,0-1 1 0 0,1 1-1 0 0,-1 0 0 0 0,0 0 1 0 0,0 0-1 0 0,1-1 1 0 0,-1 1-1 0 0,0 0 0 0 0,1-1 1 0 0,-1 1-1 0 0,0-1 0 0 0,1 0 1 0 0,-1 0-1 0 0,1 1 1 0 0,-1-1-1 0 0,1 0 0 0 0,-1 0 1 0 0,1 0-1 0 0,-1 0 0 0 0,1-1 1 0 0,-1 1-1 0 0,0 0 1 0 0,1 0-1 0 0,-1-1 0 0 0,1 1 1 0 0,-1-1-1 0 0,0 0 1 0 0,1 1-1 0 0,-1-1 0 0 0,0 0 1 0 0,0 0-1 0 0,0 1 0 0 0,1-1 1 0 0,-1 0-1 0 0,0 0 1 0 0,0-1-1 0 0,0 1 0 0 0,-1 0 1 0 0,1 0 57 0 0,4-7-1228 0 0,3 0-53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57:41.7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0 6384 0 0,'0'0'133'0'0,"0"0"48"0"0,0 0 118 0 0,0 0 49 0 0,0 0 11 0 0,0 0-34 0 0,0 0-146 0 0,0 0-69 0 0,0 0-12 0 0,0 0 7 0 0,0 0 39 0 0,0 0 15 0 0,0 0 1 0 0,0 0 10 0 0,0 0 48 0 0,0 13 778 0 0,-3 52 2252 0 0,6-31-3048 0 0,-6 70 50 0 0,6 25 278 0 0,2-41 302 0 0,-1 40-294 0 0,-7-74 511 0 0,-3-40-820 0 0,6-13-172 0 0,0-1-13 0 0,0 0-110 0 0,0 0-28 0 0,0 0 4 0 0,0 0 16 0 0,0 0 4 0 0,0 0 0 0 0,0 0-49 0 0,1-8-624 0 0,4-2 308 0 0</inkml:trace>
  <inkml:trace contextRef="#ctx0" brushRef="#br0" timeOffset="955.258">61 16 8232 0 0,'0'0'374'0'0,"0"0"0"0"0,0 0-216 0 0,0 0-15 0 0,0 0 17 0 0,0 0 7 0 0,-8 3 1 0 0,-9 1-158 0 0,12-1 44 0 0,-4-2-112 0 0,-1 1 738 0 0,12 0 4967 0 0,81 17-4858 0 0,-24-11-604 0 0,3 4-45 0 0,-19 22-140 0 0,-29 2 64 0 0,-14 22-320 0 0,-35 11 1200 0 0,-1-31-944 0 0,15-22 0 0 0,8-9 0 0 0,-14-2 0 0 0,24-4-6 0 0,-1 0 0 0 0,0-1-1 0 0,0 1 1 0 0,0-1-1 0 0,1 0 1 0 0,-1 0-1 0 0,0 0 1 0 0,0 0-1 0 0,0-1 1 0 0,1 0-1 0 0,-1 0 1 0 0,0 0-1 0 0,1 0 1 0 0,-3-1 6 0 0,-38-32 254 0 0,43 31-482 0 0,0 0-1 0 0,0 0 1 0 0,1 0-1 0 0,0-1 0 0 0,-1 1 1 0 0,1 0-1 0 0,1 0 1 0 0,-1-1-1 0 0,0 1 0 0 0,1 0 1 0 0,-1 0-1 0 0,1 0 0 0 0,0 0 1 0 0,0-1-1 0 0,0 1 1 0 0,1 0-1 0 0,-1 1 0 0 0,1-1 1 0 0,-1 0-1 0 0,1 0 1 0 0,0 1-1 0 0,0-1 0 0 0,0 1 1 0 0,1-1-1 0 0,-1 1 1 0 0,1 0-1 0 0,-1 0 0 0 0,1 0 229 0 0,7-9-1530 0 0</inkml:trace>
  <inkml:trace contextRef="#ctx0" brushRef="#br0" timeOffset="2178.251">371 27 6768 0 0,'0'0'144'0'0,"0"0"97"0"0,0 0 282 0 0,0 0 117 0 0,0 0 28 0 0,0 0-60 0 0,0 0-270 0 0,0 0-119 0 0,-13 4 524 0 0,-10 22 1846 0 0,16-8-680 0 0,23 36-1559 0 0,-2 41-1064 0 0,-7-59 1565 0 0,7-3 139 0 0,9-29-602 0 0,-10-14-334 0 0,7-14 80 0 0,-6-14 58 0 0,-1 3 108 0 0,5-15-17 0 0,10-23-179 0 0,-27 72-49 0 0,-1 1 19 0 0,0 0 14 0 0,0 0-12 0 0,0 0-4 0 0,14 30 0 0 0,-2 17-18 0 0,2 22 104 0 0,2 4 40 0 0,7-17 864 0 0,-14-30-734 0 0,-7-25-254 0 0,4 2-60 0 0,-5-2-7 0 0,0-1 0 0 0,1 0 0 0 0,-1 1 0 0 0,0-1 0 0 0,1 0 0 0 0,-1 0-1 0 0,1 0 1 0 0,-1 0 0 0 0,1 0 0 0 0,-1 0 0 0 0,0 0 0 0 0,1-1 0 0 0,-1 1 0 0 0,0-1-1 0 0,1 1 1 0 0,-1 0 0 0 0,0-1 0 0 0,1 0 0 0 0,-1 1 0 0 0,0-1 0 0 0,0 0-1 0 0,1 0 1 0 0,-1 0 0 0 0,0 0 0 0 0,0 0 0 0 0,0 0 0 0 0,0 0 0 0 0,0 0 0 0 0,-1 0-1 0 0,1 0 1 0 0,0 0 0 0 0,0-1 0 0 0,-1 1 0 0 0,1 0 0 0 0,0-2-7 0 0,1 0 15 0 0,20-42 273 0 0,16-28-376 0 0,20-13 88 0 0,2 3-88 0 0,-50 69-1414 0 0,-6 6 76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3:56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18 406 5904 0 0,'0'0'169'0'0,"0"0"122"0"0,0 0 362 0 0,0 0 156 0 0,0 0 30 0 0,0 0-72 0 0,0 0-335 0 0,0 0-147 0 0,0 0-28 0 0,0 0-11 0 0,0 0-18 0 0,0 0-4 0 0,0 0 0 0 0,0 0 1 0 0,0 0 6 0 0,0 0 1 0 0,0 0 0 0 0,-4 6 624 0 0,-8 27 873 0 0,11-32-1530 0 0,1-1 1 0 0,0 0 9 0 0,0 0 40 0 0,0 0 21 0 0,0 0 2 0 0,0 0-10 0 0,0 0-39 0 0,0 0-21 0 0,0 0-2 0 0,0 0-12 0 0,0 0-52 0 0,0 0-28 0 0,0 0-4 0 0,0 0-1 0 0,16-36 394 0 0,3-30-59 0 0,15-30-244 0 0,-6 18-194 0 0,31-41 1086 0 0,-36 80-796 0 0,-16 29-179 0 0,-6 9-23 0 0,-1 1-4 0 0,0 0 4 0 0,4 0-94 0 0,17 15 1433 0 0,-3 15-1427 0 0,4 18 207 0 0,-4 7 2 0 0,12 37-155 0 0,-16-33 20 0 0,41 79 52 0 0,-38-104-329 0 0,-3 1 192 0 0,-10-3-42 0 0,-16-99-6373 0 0,11 53 4890 0 0</inkml:trace>
  <inkml:trace contextRef="#ctx0" brushRef="#br0" timeOffset="601.312">75 334 11344 0 0,'0'0'256'0'0,"0"0"34"0"0,0 0 21 0 0,0 0-35 0 0,0 0-116 0 0,0 0 180 0 0,0 0 92 0 0,0 0 16 0 0,0 0-37 0 0,0 0-183 0 0,0 0-79 0 0,0 0-18 0 0,0 0-6 0 0,0 0-12 0 0,0 0-7 0 0,0 0-2 0 0,0 0 4 0 0,0 0 16 0 0,0 0 4 0 0,0 0 0 0 0,0 0-11 0 0,0 0-32 0 0,0 0 30 0 0,0 0-2 0 0,0 0-7 0 0,5 1 421 0 0,28 8 977 0 0,-16-8-632 0 0,14-5 32 0 0,39 3 56 0 0,21-13-304 0 0,-89 13-504 0 0,4-1-14 0 0,-1-2 19 0 0,-4 3-4541 0 0,-1 1 3169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1:27.35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10121 6830 2580,'0'0'3741,"0"0"-1806,0 0-645,-16-12 0,16 12-129,0 0-129,0 0 0,-14-3 0,14 3 0,-14-3 0,14 3-129,-15 0 0,15 0-387,-20-1 0,20 1 0,-21-2-129,21 2 0,-21 0-129,21 0 258,-23-4-258,23 4 129,-22 0-129,22 0 0,-21-1 0,21 1-129,-20-2 129,20 2 0,-21-1-129,21 1 258,-21-2-258,21 2 0,-18-2 0,6 2 0,1 0 0,-1 0 0,-1 0-129,0 0 129,-1 0-129,0 0 129,-1 0-129,-1 0 129,1 0 0,-5 0-129,-2 2 0,-1 3 0,-4 0 0,-2 0 0,1 0 0,-1 1 0,-3 1 0,6 2 129,1-2-129,1 0 0,4-3 0,3-1 0,4-1 0,13-2 129,-15 4-129,15-4-129,0 0 258,0 0-129,0 0 0,0 0 129,0 0-129,0 0 0,0 0 0,0 0 0,14-2-129,0 2 258,5-2-129,3 0-129,6-5 129,3 2 0,6 0 0,1 0 0,4-2 0,0-2 0,3-1 0,3 1 129,0 1-258,4 2 258,-4-4-129,2-1 0,2-1 129,-4 2-129,-1 2 0,-5 0 0,-6-1 0,-4 3 0,-6-1 0,-5 5 0,-6 0 0,-4 1 0,-11 1 129,0 0-129,13-1 0,-13 1 129,0 0-129,0 0 0,0 0 129,0 0-129,0 0 0,0 0 0,0 0 0,0 0 0,0 0 0,-7 0-129,7 0-129,0 0-129,-8 17-903,-5-14-2451,10 9-1290,-8-3-258,-5-4-645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3:58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52 216 11256 0 0,'0'0'256'0'0,"0"0"34"0"0,0 0 21 0 0,0 0-35 0 0,0 12-113 0 0,13 50 2718 0 0,-9-14-499 0 0,0 1-1072 0 0,1 22 3 0 0,-2-8-1024 0 0,-1 23 79 0 0,2-129-4509 0 0,-12-22 259 0 0,7 26 1898 0 0</inkml:trace>
  <inkml:trace contextRef="#ctx0" brushRef="#br0" timeOffset="900.999">18 19 13760 0 0,'-6'5'800'0'0,"-1"1"-656"0"0,3-2-54 0 0,3-3 294 0 0,1-1 119 0 0,0 0 17 0 0,0 0-55 0 0,0 0-257 0 0,0 0-117 0 0,0 0-25 0 0,0 0-31 0 0,0 0-114 0 0,0 0-11 0 0,9-13 207 0 0,13 2 956 0 0,8 0 423 0 0,52 15 64 0 0,-51 0-1218 0 0,8 6-236 0 0,9 15-42 0 0,-24-10-66 0 0,9 16 115 0 0,-13 11-16 0 0,-19-38-162 0 0,1-1 54 0 0,-1 0-1 0 0,0 0 0 0 0,0 0 1 0 0,-1 1-1 0 0,1-1 0 0 0,-1 0 0 0 0,1 1 1 0 0,-1-1-1 0 0,0 0 0 0 0,-1 1 1 0 0,1-1-1 0 0,0 0 0 0 0,-1 1 0 0 0,0-1 1 0 0,0 0-1 0 0,0 1 0 0 0,-1 2 12 0 0,-24 51 396 0 0,-18-4-498 0 0,18-39 176 0 0,18-11-74 0 0,0-2 0 0 0,3-1 14 0 0,5 0 54 0 0,0 0 20 0 0,0 0 1 0 0,23 7-20 0 0,59 29-221 0 0,-72-31 72 0 0,-1 0 0 0 0,1 0 0 0 0,-1 1 0 0 0,0 1 0 0 0,0 0 0 0 0,-1 0 0 0 0,0 0 0 0 0,6 8 80 0 0,20 36-360 0 0,-20-12 438 0 0,-13-35-64 0 0,0-1 0 0 0,0 1-1 0 0,0 0 1 0 0,-1 0 0 0 0,0 0 0 0 0,0-1 0 0 0,0 1 0 0 0,0 0 0 0 0,-1 0 0 0 0,1-1 0 0 0,-1 1 0 0 0,0 0 0 0 0,0-1-1 0 0,0 1 1 0 0,-1 0 0 0 0,0 2-14 0 0,-2 5-85 0 0,-12 12-175 0 0,3 4 481 0 0,12-26-115 0 0,-1 0 38 0 0,-6 2-51 0 0,-1 0 0 0 0,1-1 0 0 0,-1 1 0 0 0,0-2 0 0 0,0 1-1 0 0,0-1 1 0 0,0 0 0 0 0,0-1 0 0 0,0 0 0 0 0,0-1 0 0 0,-1 0-93 0 0,-54-25 250 0 0,15 17-585 0 0,8 0-519 0 0,15-6-4184 0 0,19 9 3696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4:00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1 5904 0 0,'0'0'132'0'0,"0"0"17"0"0,0 0 11 0 0,0 0 73 0 0,0 0 281 0 0,0 0 118 0 0,0 0 28 0 0,0 0-64 0 0,-11 8 6155 0 0,5-5-6922 0 0,-64-2 3050 0 0,10-5-2367 0 0,2 7-320 0 0,7 14-192 0 0,45-12 51 0 0,0 1-1 0 0,0 0 1 0 0,1 0-1 0 0,0 1 1 0 0,0 0-1 0 0,0 0 1 0 0,1 0-1 0 0,0 0 1 0 0,0 1-1 0 0,1 0 1 0 0,0 0-1 0 0,0 0 1 0 0,1 0-1 0 0,0 0 1 0 0,0 5-51 0 0,6 91-306 0 0,0-41 246 0 0,10 6 199 0 0,-13-64-124 0 0,2 1-1 0 0,-1-1 1 0 0,0 0-1 0 0,1 0 1 0 0,0-1-1 0 0,0 1 1 0 0,0-1-1 0 0,1 1 1 0 0,-1-1-1 0 0,1 0 1 0 0,0 0-1 0 0,0-1 1 0 0,1 1-1 0 0,-1-1 1 0 0,1 0-1 0 0,0 0 1 0 0,0 0-1 0 0,0-1-14 0 0,70 10 552 0 0,8-12-18 0 0,-45-4-166 0 0,29-16 314 0 0,-25-2-50 0 0,-40 21-512 0 0,9-6 11 0 0,-11 6-47 0 0,0 1 137 0 0,0 0 49 0 0,0 0 8 0 0,0 0-67 0 0,0 0-292 0 0,0 0-130 0 0,0 0-21 0 0,0 0-29 0 0,0 0-97 0 0,0 0-39 0 0,0 0-10 0 0,0 0-171 0 0,0 0-717 0 0,0 0-304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4:03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2 8288 0 0,'0'0'190'0'0,"0"0"28"0"0,0 0 7 0 0,-2-1 2 0 0,-17 2 585 0 0,-16 18 596 0 0,34-18-1056 0 0,-11 8 1057 0 0,-1 7 456 0 0,12-15-1811 0 0,2-1 10 0 0,15 12 674 0 0,-11 19-718 0 0,-5-30 58 0 0,0-1 15 0 0,-1 8 1609 0 0,-8-10-1274 0 0,2-4-416 0 0,3-1 2 0 0,3 6 50 0 0,0 0-8 0 0,-2-5-59 0 0,3 4-50 0 0,-1-5 41 0 0,4 1 11 0 0,8-4 0 0 0,-11 10 3 0 0,1-1 0 0 0,0 1 0 0 0,-1 0 0 0 0,1-1 0 0 0,0 1 0 0 0,-1 0 0 0 0,1-1 0 0 0,0 1 0 0 0,0 0 0 0 0,-1 0 0 0 0,1-1 0 0 0,0 1 0 0 0,-1 0-1 0 0,1 0 1 0 0,0 0 0 0 0,0 0 0 0 0,0 0 0 0 0,-1 0 0 0 0,1 0 0 0 0,0 0 0 0 0,0 1 0 0 0,-1-1 0 0 0,1 0 0 0 0,0 0 0 0 0,-1 0 0 0 0,1 1 0 0 0,0-1-1 0 0,-1 1 1 0 0,1-1 0 0 0,0 0 0 0 0,-1 1 0 0 0,1-1 0 0 0,-1 1 0 0 0,1-1 0 0 0,-1 1 0 0 0,1 0 0 0 0,-1-1 0 0 0,1 1-2 0 0,3 30 294 0 0,-33 15 429 0 0,28-45-670 0 0,1-1 11 0 0,0 0 6 0 0,-1-1 4 0 0,0-1-73 0 0,-1 0 0 0 0,1 0-1 0 0,0-1 1 0 0,0 1 0 0 0,0-1-1 0 0,0 1 1 0 0,1-1 0 0 0,-1 1-1 0 0,0-1 1 0 0,1 0 0 0 0,0 1-1 0 0,0-1 1 0 0,0 0 0 0 0,0 1-1 0 0,0-1 1 0 0,0 1 0 0 0,1-1-1 0 0,-1 0 1 0 0,1 1 0 0 0,0-1-1 0 0,0 1 1 0 0,0-2-1 0 0,2-6 1 0 0,8-19 370 0 0,-10 28-426 0 0,-1 1-19 0 0,0 0 8 0 0,0 0-3 0 0,0 0-23 0 0,0 0-11 0 0,17-5-595 0 0,-1 2-1501 0 0,-15 3-3855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4:05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54 137 10720 0 0,'0'0'314'0'0,"0"0"-6"0"0,0 0-101 0 0,0 0 309 0 0,0 0 157 0 0,0 0 30 0 0,0 0-34 0 0,0 0-171 0 0,0 0-77 0 0,0 0-18 0 0,4 17 495 0 0,-5 29-85 0 0,-6 7-71 0 0,-6 59-376 0 0,-2 12 273 0 0,-1-20 262 0 0,11-58-794 0 0,14-65 10 0 0,8-113-117 0 0,-17-37 96 0 0,-4 77 71 0 0,4 91-86 0 0,0 1-1 0 0,0 0-1 0 0,0 0-6 0 0,0 0-1 0 0,0 0 0 0 0,0 0-1 0 0,0 0-6 0 0,0-1-11 0 0,5-10-44 0 0,7 10-10 0 0,-7 6 0 0 0,47 41 64 0 0,-17 0 0 0 0,17 40 64 0 0,17 6-169 0 0,-21-3 1114 0 0,-17-46-634 0 0,-19-24-107 0 0,-3-41 643 0 0,-1-119 205 0 0,-10 73-1159 0 0,5-111 32 0 0,6 48-53 0 0,-5 101-17 0 0,-4 29-63 0 0,0 1 3 0 0,0 0-19 0 0,41 12-2455 0 0,-11-21-1057 0 0,-8-1-380 0 0,-19 9 1942 0 0</inkml:trace>
  <inkml:trace contextRef="#ctx0" brushRef="#br0" timeOffset="870.169">679 566 11072 0 0,'0'0'324'0'0,"0"0"-3"0"0,-9-1 1127 0 0,5 0-937 0 0,1 0-346 0 0,1 0 1 0 0,-1 0-1 0 0,0 0 0 0 0,0-1 1 0 0,1 1-1 0 0,-1-1 1 0 0,0 0-1 0 0,1 1 0 0 0,0-1 1 0 0,-1 0-1 0 0,1 0 1 0 0,0-1-1 0 0,0 1 0 0 0,0 0 1 0 0,0-1-1 0 0,0-1-165 0 0,-25-40 1333 0 0,1-21 563 0 0,12 22-1216 0 0,27-142 904 0 0,17 84-1056 0 0,10 21-81 0 0,-13 66-254 0 0,7 24-193 0 0,-29-6-12 0 0,0 1 0 0 0,0 1 0 0 0,0-1-1 0 0,-1 1 1 0 0,1 0 0 0 0,-1 0 0 0 0,-1 0-1 0 0,1 0 1 0 0,-1 1 0 0 0,2 6 12 0 0,3 2-22 0 0,22 62-50 0 0,-12-15-85 0 0,-14-46 155 0 0,0 1 1 0 0,-2-1-1 0 0,0 1 0 0 0,-1 0 0 0 0,0 0 1 0 0,-2 6 1 0 0,1-19-1 0 0,-2 20 46 0 0,-2 0 0 0 0,0 0 0 0 0,-2 0 0 0 0,0-1 0 0 0,-2 1 0 0 0,0-2 0 0 0,-2 1 1 0 0,-3 5-46 0 0,13-27 2 0 0,-31 49 529 0 0,28-45-416 0 0,-1-1 1 0 0,0 0-1 0 0,0 0 1 0 0,-1 0-1 0 0,1 0 1 0 0,-1-1-1 0 0,0 0 1 0 0,0 0 0 0 0,0 0-1 0 0,0 0 1 0 0,0-1-1 0 0,-4 1-115 0 0,-22-10 270 0 0,26 4-296 0 0,0-1 0 0 0,0 0 1 0 0,1 0-1 0 0,0 0 0 0 0,-1-1 0 0 0,1 0 1 0 0,1 1-1 0 0,-1-1 0 0 0,1-1 1 0 0,0 1-1 0 0,0 0 0 0 0,1-1 1 0 0,-1 1-1 0 0,1-1 0 0 0,0 0 1 0 0,1 0-1 0 0,-1 0 0 0 0,1 0 1 0 0,0 0-1 0 0,1 0 0 0 0,0 0 1 0 0,0 0-1 0 0,0-6 26 0 0,-2-19-1033 0 0,0 4-5379 0 0,2 8-957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4:08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9520 0 0,'0'0'276'0'0,"0"0"2"0"0,-5 4-168 0 0,-3 6 672 0 0,7-10 96 0 0,1 0 39 0 0,0 0-48 0 0,0 0-238 0 0,0 0-102 0 0,0 0-17 0 0,0 0-57 0 0,0 0-214 0 0,0 0-90 0 0,0 0-20 0 0,0 0-13 0 0,0 0-38 0 0,0 0-9 0 0,0 0 33 0 0,0 0 61 0 0,0 0 24 0 0,0 0 3 0 0,0 0 2 0 0,0 0 6 0 0,0 0 6 0 0,0 0 2 0 0,0 0-2 0 0,0 0-13 0 0,1 13 510 0 0,6 3-613 0 0,-13 11 532 0 0,5-25-484 0 0,-5 12 638 0 0,28-81-1145 0 0,-21 65 293 0 0,3-1-15 0 0,3 0-1 0 0,-5 2 44 0 0,-2 20 420 0 0,-13 17 140 0 0,3-12-277 0 0,6-18-222 0 0,1-2-26 0 0,-1-1 33 0 0,3-3-6542 0 0,5-6 1022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4:18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41 8208 0 0,'0'0'234'0'0,"0"0"6"0"0,-1 1-149 0 0,-49 33 8885 0 0,50-35-8913 0 0,0 1 1 0 0,0 0-1 0 0,0 0 1 0 0,-1-1-1 0 0,1 1 1 0 0,0 0-1 0 0,0 0 1 0 0,0-1-1 0 0,0 1 1 0 0,-1 0-1 0 0,1 0 1 0 0,0 0-1 0 0,0 0 1 0 0,-1-1-1 0 0,1 1 1 0 0,0 0-1 0 0,0 0 1 0 0,-1 0-1 0 0,1 0 1 0 0,0 0-1 0 0,0 0 1 0 0,-1 0-1 0 0,1 0 1 0 0,0 0-1 0 0,0 0 1 0 0,-1 0-1 0 0,1 0 1 0 0,0 0-1 0 0,0 0 1 0 0,-1 0-1 0 0,1 0 0 0 0,0 0 1 0 0,-1 0-1 0 0,1 0 1 0 0,0 0-1 0 0,0 0 1 0 0,-1 0-1 0 0,1 0 1 0 0,0 0-1 0 0,0 1 1 0 0,-1-1-1 0 0,1 0-63 0 0,5-3 0 0 0,3 2 0 0 0,-4 2 0 0 0,0 13 200 0 0,-20 36 184 0 0,15-48-330 0 0,-12-12-58 0 0,12 4-42 0 0,1 1 0 0 0,-1 0 1 0 0,1 0-1 0 0,0-1 0 0 0,0 1 1 0 0,1 0-1 0 0,0-1 0 0 0,0 1 0 0 0,0 0 1 0 0,0 0-1 0 0,1 0 0 0 0,0 0 1 0 0,0 0-1 0 0,0 0 0 0 0,1 1 1 0 0,-1-1-1 0 0,1 0 0 0 0,3-2 46 0 0,8-20-120 0 0,-4 42 1009 0 0,-15 39 539 0 0,-4 4-1458 0 0,7-54 2 0 0,-1 0-3650 0 0,3-4-3185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4:20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 12872 0 0,'0'0'289'0'0,"0"0"40"0"0,0 0 23 0 0,0 0-36 0 0,0 0-132 0 0,0 0 215 0 0,0 0 118 0 0,0 0 25 0 0,18 12 627 0 0,0-3-738 0 0,0 1-1 0 0,-1 0 1 0 0,0 1 0 0 0,-1 0 0 0 0,0 2 0 0 0,-1 0 0 0 0,0 1-1 0 0,5 7-430 0 0,48 40 339 0 0,-25-33-286 0 0,-17-13-53 0 0,1-4 11 0 0,-22-10 10 0 0,-4-2-41 0 0,0 0-1 0 0,0 1 0 0 0,0-1 0 0 0,0 0 1 0 0,0 0-1 0 0,0 0 0 0 0,0 1 1 0 0,0-1-1 0 0,0 0 0 0 0,0 0 0 0 0,0-1 1 0 0,-1 1-1 0 0,1 0 0 0 0,0 0 1 0 0,-1 0-1 0 0,1 0 0 0 0,-1-1 0 0 0,1 1 1 0 0,-1 0-1 0 0,1 0 0 0 0,-1-1 1 0 0,0 1-1 0 0,0 0 0 0 0,0-1 0 0 0,0 1 1 0 0,0-2 20 0 0,2-5-94 0 0,24-65-938 0 0,-23 58 844 0 0,1 1-1 0 0,0 1 0 0 0,1-1 0 0 0,1 0 0 0 0,0 1 0 0 0,8-12 189 0 0,37-56-1299 0 0,-24 62 3355 0 0,-17 49-560 0 0,-7 0-1738 0 0,-12-18-236 0 0,-43 42 2138 0 0,34-33-1671 0 0,1 0-1 0 0,2 0 0 0 0,0 2 0 0 0,1 0 1 0 0,-2 8 11 0 0,-1 10 853 0 0,16-40-952 0 0,1-1-67 0 0,14-8-432 0 0,-2-10 734 0 0,-11 17 99 0 0,-1 1 18 0 0,0 0-23 0 0,0 0-108 0 0,0 0-26 0 0,0 1-16 0 0,4 13-52 0 0,0 5 544 0 0,-4-18-508 0 0,-8 38 256 0 0,-1 53 192 0 0,5-25-222 0 0,-10 18 284 0 0,14-40-492 0 0,0-44-152 0 0,0-1 2 0 0,0 0-2 0 0,0 0-21 0 0,0 0 14 0 0,0 0-14 0 0,0 0 14 0 0,0 0-41 0 0,0 0-88 0 0,0 0-33 0 0,0 0-8 0 0,0 0-1 0 0,0 0 0 0 0,0 0 0 0 0,0 0 0 0 0,0 0-26 0 0,0 0-113 0 0,0 0-49 0 0,4-12-613 0 0,17-45-3350 0 0,-15 29 2785 0 0</inkml:trace>
  <inkml:trace contextRef="#ctx0" brushRef="#br0" timeOffset="589.894">626 163 8144 0 0,'0'0'234'0'0,"0"0"6"0"0,0-2-149 0 0,0-3 52 0 0,0 4 541 0 0,0 1 233 0 0,10-15 3555 0 0,-5 28-4027 0 0,-1 0 0 0 0,0 0 0 0 0,-1 0 1 0 0,0 0-1 0 0,-1 0 0 0 0,-1 1 0 0 0,0-1 0 0 0,-1 1 0 0 0,-1 9-445 0 0,-4 46 614 0 0,1 13-272 0 0,0-35-94 0 0,3-8 296 0 0,3-6 1 0 0,-3-30-491 0 0,1 0 1 0 0,0 0-1 0 0,0-1 0 0 0,0 1 1 0 0,0 0-1 0 0,0 0 1 0 0,1 0-1 0 0,0 0 0 0 0,-1 0 1 0 0,1 0-1 0 0,0 0 1 0 0,0-1-1 0 0,0 1 0 0 0,1 0 1 0 0,-1-1-1 0 0,1 1 1 0 0,0 0-55 0 0,-1-1 14 0 0,1 1 0 0 0,0-1 0 0 0,0 0 0 0 0,1 0 0 0 0,-1 0 0 0 0,0-1 0 0 0,0 1 0 0 0,1 0 0 0 0,-1-1 0 0 0,1 1 0 0 0,0-1 0 0 0,-1 0 0 0 0,1 0 0 0 0,0 0 0 0 0,0 0 0 0 0,-1-1 0 0 0,1 1 0 0 0,0-1 0 0 0,0 0 0 0 0,0 1 0 0 0,0-1 0 0 0,0 0 0 0 0,0-1-14 0 0,14 0 34 0 0,-1-2-1 0 0,1 0 1 0 0,-1-1 0 0 0,0 0-1 0 0,0-2 1 0 0,0 0-1 0 0,-1 0 1 0 0,2-2-34 0 0,32-13 169 0 0,3 6 193 0 0,-50 15-296 0 0,4 0-24 0 0,-5 0-104 0 0,-1 0-37 0 0,0 0-117 0 0,0 0-52 0 0,0 0-11 0 0,0 0-66 0 0,0 0-274 0 0,0 0-117 0 0,0 0-28 0 0,0 0-190 0 0,-9-5-2875 0 0,-4-1 1667 0 0,0-2-12 0 0</inkml:trace>
  <inkml:trace contextRef="#ctx0" brushRef="#br0" timeOffset="1011.617">653 418 15288 0 0,'0'0'348'0'0,"0"0"49"0"0,0 0 20 0 0,0 0-45 0 0,1 0-241 0 0,23-12 1129 0 0,-19 8-1250 0 0,30-4 3 0 0,-35 8-3 0 0,61 4 1407 0 0,6-19-1059 0 0,-13-5 788 0 0,-47 16-578 0 0,-3 2-2282 0 0,-1 1-4702 0 0,-3 1 555 0 0</inkml:trace>
  <inkml:trace contextRef="#ctx0" brushRef="#br0" timeOffset="1565.805">618 171 10000 0 0,'0'0'292'0'0,"0"0"0"0"0,0 0-103 0 0,0 0 276 0 0,0 0 141 0 0,0 0 30 0 0,0 0-55 0 0,0 0-245 0 0,0 0-103 0 0,0 0-17 0 0,2-8 1554 0 0,97 0 1847 0 0,8-16-1259 0 0,-104 23-2318 0 0,1 0-1 0 0,-1 0 1 0 0,0 0-1 0 0,0 1 1 0 0,1-1-1 0 0,-1 1 1 0 0,0 0-1 0 0,1 0 1 0 0,-1 0-1 0 0,0 1 1 0 0,1-1 0 0 0,-1 1-1 0 0,0-1 1 0 0,1 1-1 0 0,-1 0 1 0 0,0 0-1 0 0,0 1 1 0 0,0-1-1 0 0,0 1 1 0 0,0-1-1 0 0,0 1 1 0 0,1 2-40 0 0,32 32-391 0 0,-27-21-361 0 0,-2-8-3360 0 0,4-17 848 0 0,-9 8 1602 0 0</inkml:trace>
  <inkml:trace contextRef="#ctx0" brushRef="#br0" timeOffset="2633.726">1488 139 10680 0 0,'0'0'241'0'0,"0"0"38"0"0,0 0 11 0 0,0 0-28 0 0,0 0-73 0 0,0 0 318 0 0,0 0 154 0 0,0 0 38 0 0,0 0-23 0 0,0 0-118 0 0,0 0-50 0 0,0 0-10 0 0,0 0-24 0 0,0 0-89 0 0,0 0-38 0 0,0 0-10 0 0,0 0-37 0 0,-8 1-73 0 0,-71 26 638 0 0,28-9-721 0 0,-9 2 140 0 0,42-11-141 0 0,1-1 0 0 0,0 2-1 0 0,1 0 1 0 0,0 1 0 0 0,0 1-1 0 0,2 1 1 0 0,-4 3-143 0 0,-42 30 205 0 0,50-11-145 0 0,11-27-56 0 0,11 11-4 0 0,-1-12-21 0 0,0 1 0 0 0,0-2 1 0 0,1 0-1 0 0,0 0 0 0 0,0-1 0 0 0,1 0 0 0 0,-1-1 0 0 0,9 2 21 0 0,8 3-9 0 0,88 29-159 0 0,-60-10-94 0 0,-13 14 244 0 0,-43-40 7 0 0,0 0-18 0 0,1 0 0 0 0,0 1 1 0 0,-1-1-1 0 0,1 1 0 0 0,-1-1 0 0 0,0 1 0 0 0,0-1 1 0 0,0 1-1 0 0,0 0 0 0 0,-1 0 0 0 0,1-1 0 0 0,-1 1 1 0 0,1 0-1 0 0,-1 0 0 0 0,0 0 0 0 0,0 0 1 0 0,0-1-1 0 0,0 1 0 0 0,-1 0 0 0 0,1 0 0 0 0,-1 1 29 0 0,0-3-11 0 0,0 3 52 0 0,0-1 1 0 0,0 0 0 0 0,0 1 0 0 0,0-1-1 0 0,-1 0 1 0 0,1 0 0 0 0,-1 0-1 0 0,0 0 1 0 0,0 0 0 0 0,0 0 0 0 0,0 0-1 0 0,-1 0 1 0 0,1-1 0 0 0,-1 0 0 0 0,1 1-1 0 0,-1-1-41 0 0,-22 18 419 0 0,-45 13 1454 0 0,-26 3-191 0 0,35-18-1701 0 0,20-21-7240 0 0,38 2 5244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4:10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296 271 9072 0 0,'0'0'200'0'0,"0"0"33"0"0,0 0 15 0 0,0 0 41 0 0,0 0 147 0 0,0 0 63 0 0,0 0 12 0 0,0 0-9 0 0,0 0-38 0 0,0 0-14 0 0,0 0-2 0 0,0 0-27 0 0,0 0-112 0 0,-9 0 1433 0 0,-43 7 404 0 0,21 6-461 0 0,23-8-1619 0 0,1 0-1 0 0,-1 0 0 0 0,1 0 0 0 0,1 1 0 0 0,-1 0 1 0 0,1 1-1 0 0,0-1 0 0 0,1 1 0 0 0,-1 0 0 0 0,0 3-65 0 0,-26 63 436 0 0,6 9-233 0 0,0-1 26 0 0,18-47-179 0 0,4-21 37 0 0,0 1-1 0 0,1-1 1 0 0,1 1 0 0 0,0-1 0 0 0,0 1-1 0 0,1 0 1 0 0,1 0 0 0 0,1 0 0 0 0,0 0-1 0 0,1-1 1 0 0,0 1 0 0 0,1 1-87 0 0,-1-8 35 0 0,0 0 0 0 0,0-1 0 0 0,1 1 0 0 0,0-1-1 0 0,0 1 1 0 0,1-1 0 0 0,0 0 0 0 0,0-1 0 0 0,0 1 0 0 0,1-1 0 0 0,-1 1 0 0 0,3 0-35 0 0,-4-2 15 0 0,1-1 0 0 0,-1 0 0 0 0,1-1 0 0 0,-1 1 0 0 0,1-1 0 0 0,0 1 0 0 0,0-1 0 0 0,0 0 0 0 0,0 0 0 0 0,0-1 0 0 0,1 1 0 0 0,-1-1 0 0 0,1 0 0 0 0,1 0-15 0 0,60 18 690 0 0,83-31-180 0 0,-125 12-523 0 0,-23 0-64 0 0,-1 0-59 0 0,0 0-22 0 0,0 0-27 0 0,0 0-107 0 0,0 0-48 0 0,0 0-11 0 0,0 0-193 0 0,0 0-805 0 0,0-7-2127 0 0,0 0 1686 0 0</inkml:trace>
  <inkml:trace contextRef="#ctx0" brushRef="#br0" timeOffset="976.064">383 484 13216 0 0,'0'0'298'0'0,"-9"11"840"0"0,2-8-1073 0 0,6-2 211 0 0,1-1 92 0 0,0 0 15 0 0,0 0-87 0 0,0 0-351 0 0,0 0-82 0 0,0 0 7 0 0,0 0 30 0 0,0 0 18 0 0,0 0 2 0 0,0 0 1 0 0,0 0 6 0 0,0 0 1 0 0,0 0 0 0 0,0 0 53 0 0,14 3 847 0 0,29 5 1292 0 0,13 4-1538 0 0,39 39-390 0 0,-39-12-266 0 0,37 49-116 0 0,-79-60 190 0 0,-14-14 64 0 0,-3-9-71 0 0,0 0-1 0 0,0 0 0 0 0,0-1 1 0 0,0 1-1 0 0,-1-1 0 0 0,0 0 1 0 0,0 1-1 0 0,0-2 1 0 0,0 1-1 0 0,-1 0 0 0 0,1-1 1 0 0,-1 0-1 0 0,0 0 0 0 0,0 0 1 0 0,-2 0 7 0 0,1 0 42 0 0,-84 24-42 0 0,85-27 22 0 0,0-1-1 0 0,0-1 1 0 0,1 1-1 0 0,-1-1 1 0 0,0 0-1 0 0,1 0 1 0 0,-1 0-1 0 0,1 0 1 0 0,0-1-1 0 0,0 0 1 0 0,0 0-1 0 0,0 0 1 0 0,0 0-1 0 0,0 0 1 0 0,1-1-1 0 0,0 0 0 0 0,0 0 1 0 0,0 0-1 0 0,0 0-21 0 0,1-2 0 0 0,-1 0 14 0 0,2 5 50 0 0,0 0-8 0 0,-2-4-60 0 0,2 3-66 0 0,0-20 20 0 0,19-14 816 0 0,1 17-683 0 0,49-15 34 0 0,-28 17-53 0 0,-18 10-64 0 0,-19 6-13 0 0,-1 1 0 0 0,1 0 0 0 0,0 0 0 0 0,0 0 0 0 0,0 1 0 0 0,-1-1 0 0 0,1 0 0 0 0,0 1 0 0 0,-1 0 0 0 0,1 0 0 0 0,0 0 0 0 0,-1 0 0 0 0,1 0 0 0 0,-1 1 0 0 0,1-1 0 0 0,-1 1 0 0 0,0-1-1 0 0,0 1 1 0 0,1 0 13 0 0,31 27-144 0 0,-33-28-81 0 0,-1-1-4 0 0,7 8-429 0 0,16 3-934 0 0,-7-10-3937 0 0,-15-2 3739 0 0</inkml:trace>
  <inkml:trace contextRef="#ctx0" brushRef="#br0" timeOffset="1863.434">823 476 14368 0 0,'0'0'330'0'0,"0"0"45"0"0,0 0 17 0 0,0 0-47 0 0,0 0-187 0 0,0 0 47 0 0,0 0 47 0 0,0 0 10 0 0,0 0-62 0 0,0 0-249 0 0,-5 6-781 0 0,-16 53 1247 0 0,17-28 451 0 0,3-26-843 0 0,1 0 0 0 0,1 0 0 0 0,-1 0 0 0 0,1 0 0 0 0,-1 0 0 0 0,1 0 0 0 0,1 0 0 0 0,-1 0 1 0 0,1 0-1 0 0,0 0 0 0 0,0 0 0 0 0,0-1 0 0 0,1 1 0 0 0,0-1 0 0 0,-1 0 0 0 0,3 2-25 0 0,6 15-9 0 0,0-1 290 0 0,15 18-380 0 0,-19-18 247 0 0,-7-20-26 0 0,0 0-29 0 0,9 1 290 0 0,14-44 150 0 0,2-54 396 0 0,6 28-845 0 0,-10 41-30 0 0,-15 20-42 0 0,22-8 50 0 0,-25 16-50 0 0,-1 0-1 0 0,0 1 1 0 0,0-1 0 0 0,1 1-1 0 0,-1-1 1 0 0,0 1-1 0 0,0 0 1 0 0,0 0-1 0 0,0 0 1 0 0,0 0-1 0 0,0 0 1 0 0,0 0-1 0 0,0 0 1 0 0,-1 1-1 0 0,1-1 1 0 0,0 1-1 0 0,-1-1 1 0 0,1 1-1 0 0,-1 0 1 0 0,1 0-1 0 0,-1-1 1 0 0,0 1 0 0 0,0 0-1 0 0,0 0 1 0 0,0 0-1 0 0,0 0 1 0 0,0 1-1 0 0,-1-1 1 0 0,1 0-1 0 0,-1 0 1 0 0,1 0-1 0 0,-1 1 1 0 0,0-1-1 0 0,0 0-11 0 0,8 37 576 0 0,-3 16-932 0 0,3 57 1026 0 0,-3-54-24 0 0,0 11-390 0 0,-3-62-270 0 0,-1-6-57 0 0,-1-1-37 0 0,0 0-133 0 0,0 0-46 0 0,0 0-8 0 0,0 0 5 0 0,0 0 22 0 0,0 0 10 0 0,0-2 2 0 0,3-57-6010 0 0,-6 38 4109 0 0</inkml:trace>
  <inkml:trace contextRef="#ctx0" brushRef="#br0" timeOffset="2569.753">1214 557 11288 0 0,'0'0'256'0'0,"9"-11"717"0"0,-9 8-846 0 0,0 2 474 0 0,0 1 206 0 0,0 0 38 0 0,0 0-24 0 0,0 0-138 0 0,0 0-62 0 0,0 0-12 0 0,0 0-26 0 0,0 0-107 0 0,-5 7 369 0 0,3-5-801 0 0,1 1 0 0 0,-1-1 0 0 0,1 0 0 0 0,0 0 0 0 0,-1 1 0 0 0,1-1 0 0 0,1 1 0 0 0,-1-1 0 0 0,0 1 0 0 0,0 0 0 0 0,1-1 0 0 0,0 1 0 0 0,-1-1 0 0 0,1 1 0 0 0,0 0-1 0 0,0-1 1 0 0,1 1 0 0 0,-1 0 0 0 0,0-1 0 0 0,1 1 0 0 0,0-1 0 0 0,0 1 0 0 0,0 2-44 0 0,5 46-91 0 0,15 9-61 0 0,-17-17 355 0 0,-3-19 582 0 0,3-18-89 0 0,4-10-836 0 0,29-57 338 0 0,-16 18-164 0 0,35-71-34 0 0,-34 78 0 0 0,13-12 254 0 0,-33 49-235 0 0,-1-1 1 0 0,1 0-1 0 0,0 0 1 0 0,-1 1-1 0 0,1-1 1 0 0,-1 1-1 0 0,1 0 1 0 0,-1-1-1 0 0,0 1 1 0 0,1 0-1 0 0,-1 0 1 0 0,0 0-1 0 0,1 0 1 0 0,-1 0-1 0 0,0 0 1 0 0,0 0 0 0 0,0 0-1 0 0,0 0 1 0 0,0 0-1 0 0,0 1 1 0 0,0-1-1 0 0,0 1 1 0 0,-1-1-1 0 0,1 0 1 0 0,0 1-1 0 0,-1-1 1 0 0,1 1-1 0 0,-1 0-19 0 0,10 29 0 0 0,-3 11-64 0 0,-6 78 64 0 0,4-94 224 0 0,-5-26-185 0 0,4 0-4030 0 0,17-27-994 0 0,-15 12 3195 0 0</inkml:trace>
  <inkml:trace contextRef="#ctx0" brushRef="#br0" timeOffset="3190.593">1654 712 14368 0 0,'0'0'330'0'0,"0"0"45"0"0,0 0 17 0 0,0 0-47 0 0,-1-2-225 0 0,-15-42 1061 0 0,-6 2 411 0 0,22 13-544 0 0,37-12-998 0 0,-22 29-540 0 0,-8 7 466 0 0,1 0-1 0 0,-1 1 0 0 0,1 0 1 0 0,0 0-1 0 0,0 1 0 0 0,0 0 0 0 0,0 0 1 0 0,1 0-1 0 0,-1 2 0 0 0,1-1 0 0 0,3 0 25 0 0,-10 2 30 0 0,1-1 0 0 0,0 0 0 0 0,0 1 0 0 0,0-1-1 0 0,0 1 1 0 0,0 0 0 0 0,0 0 0 0 0,0 0-1 0 0,0 1 1 0 0,-1-1 0 0 0,1 1 0 0 0,0-1 0 0 0,0 1-1 0 0,0 0 1 0 0,-1 0 0 0 0,1 0 0 0 0,0 0-1 0 0,-1 1 1 0 0,1-1 0 0 0,-1 1 0 0 0,1 0-30 0 0,3 2-11 0 0,0 1 1 0 0,0 0-1 0 0,0 0 0 0 0,0 1 1 0 0,-1-1-1 0 0,0 1 1 0 0,0 0-1 0 0,-1 1 0 0 0,0-1 1 0 0,0 1-1 0 0,0 0 1 0 0,-1 0-1 0 0,0 0 0 0 0,0 0 1 0 0,-1 1-1 0 0,0-1 1 0 0,0 1-1 0 0,-1-1 11 0 0,1 0 35 0 0,-1-1 0 0 0,1 1-1 0 0,-2-1 1 0 0,1 1 0 0 0,-1-1-1 0 0,0 1 1 0 0,0-1 0 0 0,0 1 0 0 0,-1-1-1 0 0,0 1 1 0 0,-1-1 0 0 0,1 0 0 0 0,-1 1-1 0 0,-1-1 1 0 0,1 0 0 0 0,-1 0 0 0 0,0 0-1 0 0,0-1 1 0 0,-2 4-35 0 0,0-5 88 0 0,0-1 0 0 0,0 1-1 0 0,0-1 1 0 0,0 0 0 0 0,-1 0 0 0 0,1-1-1 0 0,-1 1 1 0 0,0-1 0 0 0,0 0 0 0 0,0-1-1 0 0,1 0 1 0 0,-1 0 0 0 0,-1 0-1 0 0,1 0 1 0 0,0-1 0 0 0,0 0 0 0 0,0-1-1 0 0,0 1 1 0 0,0-1 0 0 0,0 0 0 0 0,0 0-1 0 0,-3-2-87 0 0,-39-1-1 0 0,19 0-599 0 0,27 4 392 0 0,2-9-288 0 0,8-49-3859 0 0,-2 39-1705 0 0</inkml:trace>
  <inkml:trace contextRef="#ctx0" brushRef="#br0" timeOffset="3810.027">1966 1 9520 0 0,'0'0'276'0'0,"0"0"2"0"0,-5 4 1588 0 0,3-1-1679 0 0,0-1 1 0 0,0 0 0 0 0,0 1 0 0 0,0 0-1 0 0,0-1 1 0 0,0 1 0 0 0,1 0 0 0 0,0 0-1 0 0,-1 0 1 0 0,1 0 0 0 0,0 0 0 0 0,0 0-1 0 0,1 0 1 0 0,-1 0 0 0 0,1 0 0 0 0,-1 0 0 0 0,1 1-1 0 0,0-1 1 0 0,0 0 0 0 0,1 0 0 0 0,-1 0-1 0 0,0 1-187 0 0,-2 28 383 0 0,-2 15 723 0 0,0 33 62 0 0,-2 117 134 0 0,12-107-1100 0 0,27 61 246 0 0,-29-136-417 0 0,1 0-1 0 0,0 0 0 0 0,1 0 0 0 0,0-1 0 0 0,1 0 1 0 0,9 13-31 0 0,-10-17 18 0 0,1-1 0 0 0,0 1 0 0 0,0-1 0 0 0,1-1 0 0 0,0 1 0 0 0,0-1 0 0 0,1-1 0 0 0,0 0 0 0 0,8 5-18 0 0,-14-10-105 0 0,0-1 0 0 0,-1 1 0 0 0,1-1 0 0 0,0 0 0 0 0,0 0 0 0 0,0 0 0 0 0,0 0 0 0 0,0-1-1 0 0,0 1 1 0 0,0-1 0 0 0,0 1 0 0 0,0-1 0 0 0,0 0 0 0 0,0 0 0 0 0,0-1 0 0 0,0 1 0 0 0,0-1 0 0 0,0 1-1 0 0,0-1 1 0 0,0 0 0 0 0,0 0 0 0 0,-1 0 0 0 0,1-1 0 0 0,0 1 0 0 0,-1-1 0 0 0,1 1 0 0 0,-1-1-1 0 0,1 0 1 0 0,-1 0 0 0 0,0 0 0 0 0,1 0 0 0 0,-1 0 0 0 0,0-1 0 0 0,-1 1 0 0 0,1-1 0 0 0,0 1 0 0 0,-1-1-1 0 0,1 0 1 0 0,-1 1 0 0 0,0-1 0 0 0,1-3 105 0 0,10-22-2796 0 0,-12 11 1358 0 0</inkml:trace>
  <inkml:trace contextRef="#ctx0" brushRef="#br0" timeOffset="4227.833">1823 313 13448 0 0,'0'0'298'0'0,"0"0"46"0"0,0 0 24 0 0,0 0-37 0 0,10-7-116 0 0,-2 0 1396 0 0,-8 7-1067 0 0,0 0-269 0 0,2-2-120 0 0,3-3-25 0 0,-4 4-6 0 0,1 0-17 0 0,62 2 1998 0 0,-20 3-1566 0 0,46 3 698 0 0,45-27-1013 0 0,-74 9-260 0 0,-54 11-93 0 0,8 0-4107 0 0,-15 0 3085 0 0</inkml:trace>
  <inkml:trace contextRef="#ctx0" brushRef="#br0" timeOffset="5168.142">353 1192 12752 0 0,'0'0'289'0'0,"0"0"40"0"0,0 0 22 0 0,0 0-40 0 0,0 0-127 0 0,0 0 221 0 0,0 0 119 0 0,0 0 20 0 0,5 5 1270 0 0,-3 0-1662 0 0,0 1-1 0 0,0-1 1 0 0,0 1-1 0 0,0 0 1 0 0,-1 0-1 0 0,0 0 1 0 0,0-1-1 0 0,0 1 1 0 0,-1 0-1 0 0,0 0 1 0 0,0 0-1 0 0,-1 0 1 0 0,0 5-152 0 0,2 48 822 0 0,6 60-822 0 0,7-10 0 0 0,3-28 0 0 0,-16-65 0 0 0,2 4-163 0 0,-3-20-1 0 0,0 0-1 0 0,0 0 1 0 0,0-1 0 0 0,0 1-1 0 0,-1 0 1 0 0,1 0-1 0 0,0 0 1 0 0,0 0-1 0 0,0 0 1 0 0,0 0 0 0 0,0 0-1 0 0,-1 0 1 0 0,1 0-1 0 0,0 0 1 0 0,0 0 0 0 0,0 0-1 0 0,0 0 1 0 0,-1 0-1 0 0,1 0 1 0 0,0 0-1 0 0,0 0 1 0 0,0 0 0 0 0,0 0-1 0 0,-1 0 165 0 0,-17-46-4876 0 0,6 27 3094 0 0</inkml:trace>
  <inkml:trace contextRef="#ctx0" brushRef="#br0" timeOffset="5587.469">1 1323 14856 0 0,'0'0'332'0'0,"0"0"50"0"0,0 0 26 0 0,0 0-42 0 0,0 0-211 0 0,0 0-5 0 0,1-1 18 0 0,4-5-37 0 0,0 0 0 0 0,0 1 1 0 0,1-1-1 0 0,0 1 0 0 0,0 0 1 0 0,1 1-1 0 0,-1 0 0 0 0,1 0 1 0 0,0 0-1 0 0,6-2-131 0 0,-9 4 117 0 0,39-21 993 0 0,54-5 852 0 0,50-17-938 0 0,-91 29-1024 0 0,70-34 128 0 0,-91 46-128 0 0,-8 18-346 0 0,-7-6-1220 0 0,-19-7 913 0 0,-1-1-1066 0 0,11 0-2751 0 0,-9 0 2169 0 0</inkml:trace>
  <inkml:trace contextRef="#ctx0" brushRef="#br0" timeOffset="6315.901">644 1447 12624 0 0,'0'0'368'0'0,"0"0"4"0"0,0 0-38 0 0,0 0 725 0 0,0 0 342 0 0,1 0 67 0 0,20 4-544 0 0,-21-4-1212 0 0,13 4 100 0 0,27 26-95 0 0,-38-29 290 0 0,0-1 0 0 0,0 1 0 0 0,1-1 0 0 0,-1 0 0 0 0,0 1 0 0 0,0-1-1 0 0,0 0 1 0 0,0-1 0 0 0,0 1 0 0 0,0 0 0 0 0,0-1 0 0 0,0 1 0 0 0,0-1-1 0 0,0 1 1 0 0,0-1 0 0 0,0 0 0 0 0,0 0 0 0 0,0 0 0 0 0,0 0-1 0 0,-1 0 1 0 0,1-1 0 0 0,0 1 0 0 0,-1 0 0 0 0,1-1 0 0 0,0-1-7 0 0,16-8 20 0 0,-9 4-1 0 0,0 0-1 0 0,-1 0 1 0 0,0 0-1 0 0,-1-1 0 0 0,0-1 1 0 0,0 1-1 0 0,0-1 1 0 0,-1 0-1 0 0,-1 0 0 0 0,1-1 1 0 0,-2 0-1 0 0,1 0 1 0 0,2-10-19 0 0,3-1 24 0 0,-6-17-24 0 0,-13 26 0 0 0,5 11-14 0 0,0 0-1 0 0,0 1 1 0 0,0-1-1 0 0,-1 1 1 0 0,1 1-1 0 0,0-1 1 0 0,0 0-1 0 0,0 1 1 0 0,0 0-1 0 0,0 0 1 0 0,0 0-1 0 0,0 0 1 0 0,1 1-1 0 0,-1-1 1 0 0,0 1-1 0 0,1 0 1 0 0,-4 2 14 0 0,-37 16-735 0 0,-25 6 651 0 0,38-20-115 0 0,-7 15 111 0 0,25 3-204 0 0,13 49 592 0 0,13 9 156 0 0,4-36 0 0 0,-15-39-404 0 0,1 0 0 0 0,0 1 0 0 0,0-1-1 0 0,1 0 1 0 0,0 0 0 0 0,0-1-1 0 0,1 1 1 0 0,0-1 0 0 0,0 0-1 0 0,0 0 1 0 0,1-1 0 0 0,0 1-1 0 0,5 2-51 0 0,-7-4 20 0 0,1 0-1 0 0,0 0 1 0 0,1 0 0 0 0,-1-1-1 0 0,1 0 1 0 0,-1 0-1 0 0,1-1 1 0 0,0 1-1 0 0,0-1 1 0 0,0-1-1 0 0,0 1 1 0 0,1-1-1 0 0,-1 0 1 0 0,0 0-1 0 0,1-1 1 0 0,-1 0-1 0 0,3 0-19 0 0,3-1 2 0 0,-1-1-1 0 0,0 0 1 0 0,0-1-1 0 0,0 0 1 0 0,0 0-1 0 0,-1-1 1 0 0,1-1-1 0 0,2-1-1 0 0,61-27-10 0 0,16-20-556 0 0,-19 2-1609 0 0,-58 44 1567 0 0</inkml:trace>
  <inkml:trace contextRef="#ctx0" brushRef="#br0" timeOffset="7199.243">1280 1080 9760 0 0,'0'0'222'0'0,"0"0"30"0"0,0 0 18 0 0,0 0 8 0 0,0 0 29 0 0,0 0 12 0 0,0 0 1 0 0,0 0-70 0 0,0 0-271 0 0,0 0-23 0 0,0 0 103 0 0,0 0 9 0 0,0 0 13 0 0,0 0 74 0 0,0 0 33 0 0,0 0 4 0 0,0 0 4 0 0,0 0 17 0 0,0 0 10 0 0,0 0 1 0 0,0 0-75 0 0,0 0-312 0 0,0 0-130 0 0,0 0-26 0 0,0 0-31 0 0,0 0-102 0 0,0 0-42 0 0,0 0-8 0 0,0 0 52 0 0,0 0 230 0 0,0 0 100 0 0,-1-1 22 0 0,-7-2 18 0 0,0-1 80 0 0,5 3 74 0 0,-16-13 820 0 0,19 13-774 0 0,0 1 134 0 0,-6-1 557 0 0,2 6 2340 0 0,18 161 1371 0 0,3 86-3333 0 0,-12-136-1110 0 0,13 12-342 0 0,-18-126 231 0 0,0 0-1 0 0,1-1 0 0 0,-1 1 1 0 0,1 0-1 0 0,0 0 0 0 0,-1-1 1 0 0,1 1-1 0 0,0 0 0 0 0,0-1 1 0 0,0 1-1 0 0,0-1 0 0 0,0 1 1 0 0,0-1-1 0 0,1 0 0 0 0,-1 1 1 0 0,0-1-1 0 0,1 0 0 0 0,-1 0 1 0 0,1 0-1 0 0,-1 0 0 0 0,1 0 1 0 0,0 0-1 0 0,-1 0 0 0 0,1-1 1 0 0,0 1-1 0 0,0-1 0 0 0,-1 1 1 0 0,1-1-1 0 0,0 0 0 0 0,0 1 1 0 0,0-1-1 0 0,-1 0 0 0 0,1 0 1 0 0,0 0-1 0 0,0-1 0 0 0,0 1 1 0 0,0 0-1 0 0,-1-1 0 0 0,1 1 1 0 0,0-1 32 0 0,50-34-4013 0 0,-48 27 3149 0 0</inkml:trace>
  <inkml:trace contextRef="#ctx0" brushRef="#br0" timeOffset="7664.443">1641 1080 12528 0 0,'0'0'281'0'0,"0"0"40"0"0,0 0 22 0 0,0 0-39 0 0,0 0-117 0 0,0 0 237 0 0,0 0 120 0 0,0 0 28 0 0,4 12 867 0 0,-8 34 411 0 0,-5 50 0 0 0,26 77-1451 0 0,-7-80-594 0 0,3-34 209 0 0,0 11 178 0 0,0-25-182 0 0,4-6-295 0 0,-10-32-508 0 0,-2-6-4854 0 0,-4-1-523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4:35.73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4288 0 0,'0'0'99'0'0,"0"0"11"0"0,0 0 9 0 0,0 0 110 0 0,0 0 460 0 0,0 0 205 0 0,0 0 39 0 0,0 0-5 0 0,0 0-61 0 0,0 0-31 0 0,0 0-4 0 0,0 0-43 0 0,0 0-178 0 0,0 0-78 0 0,0 0-18 0 0,0 0-46 0 0,0 0-178 0 0,0 0-78 0 0,0 0-18 0 0,0 0-19 0 0,0 0-70 0 0,6 7 28 0 0,-1-3-32 0 0,1-1 1 0 0,0 1 0 0 0,-1-2 0 0 0,1 1 0 0 0,0 0 0 0 0,0-1 0 0 0,1 0 0 0 0,-1-1 0 0 0,0 0 0 0 0,1 0 0 0 0,-1 0 0 0 0,1 0 0 0 0,-1-1 0 0 0,1 0 0 0 0,1-1-103 0 0,86 13 1001 0 0,-27-3 16 0 0,106 21 126 0 0,-3-15-697 0 0,78-11-198 0 0,-82-1-248 0 0,4-1 12 0 0,73 8 112 0 0,-113-13 151 0 0,62-9 80 0 0,-75 11-185 0 0,70-6-106 0 0,-66-5 448 0 0,-89 12-9 0 0,1 4-60 0 0,-32-4-513 0 0,-1 0 2 0 0,0 0-1 0 0,0 0-23 0 0,0 0-11 0 0,0 0-1 0 0,0 0-6 0 0,0 0-29 0 0,0 0-12 0 0,0 0-1 0 0,0 0 0 0 0,0 0 0 0 0,0 0 0 0 0,0 0 0 0 0,-17 4-3844 0 0,8-4-2295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4:36.68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61 15000 0 0,'0'0'340'0'0,"0"0"50"0"0,0 0 24 0 0,0 0-53 0 0,14 6-139 0 0,63 12-122 0 0,-2-7 136 0 0,12 4 875 0 0,-5-3-747 0 0,-12-1-103 0 0,34 2-113 0 0,87-9 100 0 0,88-32 287 0 0,-118 12-418 0 0,96-3-117 0 0,13 0-60 0 0,221-12 0 0 0,-170 12 288 0 0,-154 7-150 0 0,72 5 471 0 0,-48 14-280 0 0,-60 6-126 0 0,-2 13-26 0 0,-102-11-53 0 0,-26-14-84 0 0,1 0 0 0 0,-1 0 0 0 0,1 0-1 0 0,-1 0 1 0 0,1 1 0 0 0,-1-1 0 0 0,0 0-1 0 0,0 1 1 0 0,1-1 0 0 0,-1 1 0 0 0,0 0-1 0 0,0-1 1 0 0,-1 1 0 0 0,1 0 0 0 0,0-1 0 0 0,-1 1-1 0 0,1 0 1 0 0,-1 0 0 0 0,1 0 0 0 0,-1 0-1 0 0,0 0 1 0 0,1 0 20 0 0,3 11-187 0 0,-3-12 27 0 0,-15 16-1988 0 0,5-11 146 0 0,-4-1-3999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2:19.4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15963 5598 2322,'-8'0'1806,"8"0"-1161,-13-6-516,13 6 129,-20-12 129,7 2 129,-1 0 129,-1 1 0,0-1-258,0 0 258,0 4-129,-1-1-129,-1 2-129,2-1 0,2 4 129,1-4-129,12 6 258,-17-10-129,17 10 129,0 0-129,0-15-129,0 15 129,15-10-258,1 4 129,3 2-129,2 1 0,4 3-129,-1 0 258,1 5-516,-2 0 258,0 1 258,-1 3-258,-4 0-258,-2 3 516,-1-2-129,-15-10 387,16 21 129,-16-10-129,0 6 0,-15-5 129,2 6 0,-12-6-129,3 3 129,-10-4-387,5 2 0,-4-11 129,6 3-129,-2-5 129,6-3-129,1-4 0,7-2-129,0-3 129,9-1-129,2 1-258,2-3 258,0 2-258,5 0 129,9 2 0,4-1 0,2-1-129,2 0 129,3 2 129,2 4-129,0 1 0,1 1 129,-5 4-258,-1 1 258,0 11-258,-7-1 0,-1 4 129,-5 4-258,-4 0 387,-5 2-258,-3 1 129,-9-2-129,-10 0 258,1 1 0,-8-4 0,-5 0-129,-2-3 0,-1-4 129,0-3 0,2-3-129,0-3 0,7-6 129,2-8-129,9-4 129,4-4-258,6-6 258,6-3-258,1-2 387,9-1-387,6-1 258,4 3-258,4 2 258,3 3-129,4 6 129,-1 5-129,0 5 0,3 3-129,-4 7 129,0 1 0,-3 6 0,-1 6 0,-6 2 0,-2 1-129,-4 6 129,-4 4 0,-4 1 0,-4-2 129,-3 1-258,-10 1 387,-3 0-387,-4-5 516,-3 0-387,-5-6 129,-2-3 0,0-5-129,1-3 129,-2-4 0,6-4-129,1-9 0,7-5 0,2-6 0,7-2 129,4-4-258,4-2 258,4 0-258,9-1 129,6 2 0,4 3 129,4 5-129,3 3-129,0 5 129,1 4-129,1 8 258,0 3-258,-3 5 129,-2 6-129,1 6 129,-5 3-129,-1 1 129,-3 3 0,-5-1-129,-7 3 258,-7 0-129,-1 0 0,-14-1 129,-8-3-258,-4-3 387,-7-2-387,-6-2 387,-2-4-387,-3-7 258,2-3-129,-1-1-129,3-6 258,4-4-258,3-5 129,6-3-129,6-1 387,11-4-387,6-1 258,5-1-258,9-1 129,10 3 0,4 1 0,8 3 0,1 3-129,3 5 129,-2 6-129,0 3 129,-2 2 0,-1 5 0,-4 4 0,-4 4-129,-2 0 129,-6 3 0,-2-2 129,-6 1-129,-6 0 0,0 3 129,-11-5-129,-6 1 0,-4 0 0,-7-5 0,-1-1 0,-5-3 0,5-5 0,-1 0 129,4-5 0,4-6-129,7-2 129,7-3 0,5 2 0,3-3-129,15-1 129,6 1-258,8 3 0,3-2 129,10 2 0,3 4 0,3 2 0,2 3 129,-2 4-258,-1 1 129,0 0 0,-4 1 129,-2 5-129,-5 2 0,-8-2-129,0 1 129,-9 1 0,-6-3 0,-13-5 0,5 14-129,-5-14 129,-26 13 0,-2-6 0,-7-1 0,-7-1 129,-5-1-129,-4-1 0,-2-2 0,3-1 0,1 0 0,5 0 0,5 0-129,5 0 129,8-1 0,8-1-129,4 2 129,14 0 0,0 0 0,0 0 0,25-2 129,5-1-129,12 0 129,8 1-129,9-2 129,8 3-258,2-2 129,0 0 0,-1 3 0,-3 0 0,-6 0 0,-6 2-129,-8 1 129,-9-1 129,-9 3-258,-11 1 129,-16-6 0,4 12 0,-14-5 0,-14 0 0,-11 4-129,-11-3 0,-7 2 129,-6-1-129,-3 0 129,-2 0-129,1 0 129,5-1-129,2-1 258,12-1 0,6-1 0,8 0-258,6-2 129,10-2-258,14-1 387,0 0-258,7 4 129,12-3-258,11 1 129,5-1 129,12 2 129,5-1-129,8-1 0,3 2 0,3-2 0,0 2 0,-2 0 0,-1-1 0,-7-1 0,-6 1 0,-10-1-129,-6 0 129,-9 2 0,-6-1 0,-19-2 0,0 0 0,-11 4 0,-18-2 0,-5 1 0,-10 3 0,-10-1 0,-8 1 0,-2 1 0,0-5 0,4 2 0,3-1 0,9-2 129,7-1-258,12 0 0,15-5 129,14 5 0,4-15 0,20 5 0,13 0 0,12 0-258,7-3 258,15 1 0,4 2 0,0-2 0,3-1 0,-1 3-129,-2 0 258,-7-1-129,-6 2 129,-12 1 0,-9 0 0,-11 2-129,-7 2 129,-23 4 129,0 0-258,-2-14 0,-24 11 0,-7-1 129,-8 2-258,-6-2 129,-6 2 0,-2 0 0,3 2 0,4-1 0,5-2 0,8 1 0,5-2 0,8 0 0,9-1 0,13 5 0,0-16 0,16 7 0,8 0-258,7-1 258,7-2-129,7 2 129,2 0 0,2-2 0,-1 3 0,-5 2 0,-8 4 0,-3-3 0,-5 4 129,-8 0 129,-19 2-258,0 0 0,0 0 0,-24-3 129,-5 3-129,-9-2 129,-4 2-129,-8 0-129,-2 3 258,-1-2-129,7 0 0,1-1 129,8 0-129,7 0 0,7 0 129,8 0-129,15 0 0,0 0 0,0-11 0,20 6-129,6 3 129,7-1 0,4-2 0,7-1 0,2 1 0,0 0 0,-1 0 0,-4 0 129,-5-3-129,-5 3 0,-8 0 129,-6 2-129,-17 3 0,0 0 0,-7-15 0,-20 12 0,-6 1 0,-8 1 0,-8 1-129,-4 0 129,-2 0 0,1 0 0,7 0 129,5 1-129,8 1 0,7-2 0,10 0 0,17 0 129,0 0-129,0 0 0,9-5 0,14 0 0,9 2 0,3 1 0,4 2 0,2 0 0,0 0 0,-3 0 0,-4 2-129,-5 3 129,-8 3 0,-5-3 0,-16-5-129,8 16 129,-11-4 0,-18 4 0,-6-1 0,-10 1 0,-6-1 0,-5 4 0,-3-4 129,-3 2-258,2-3 129,2-4 0,7 0 0,5-2 0,6 0-129,10-3 129,8 0-129,14-5 129,0 0-129,19 3 129,9-3 0,9 0 0,5-4 0,8-2 0,2-2 0,0-1 129,-4 0-129,-4 1 0,-6 3 0,-9-2 0,-5 1 129,-10 2-258,-14 4 129,0 0 0,-15-2 0,-13 2-129,-9 0 258,-11 3-258,-8 5 129,-5 0 0,-6 1 0,2-1 0,7-2 0,4-1 0,10 0-129,9-1 129,12-4 0,11 0 0,12 0 0,5-22 0,15 8 0,7-5 0,6-4 0,5-5 129,1-1-129,3 4 0,1-2 0,-5 2 0,-2-1 0,-3 3-129,-5 4 129,-1 6-258,-10 2 129,4 4 0,-6 2 0,-2 5 129,-13 0-129,14 16 0,-9 2 0,-4 0 129,-1 8 0,-6 2-129,-4 1 129,-5 4 0,-2 2 0,-6-3 0,2-5 0,-3-1 0,3-3 129,1-5-129,5-1 0,2-7 129,13-10 0,0 0 0,0 0-129,0 0 129,16 0-129,10-8 129,6-5-258,8 0 129,5-3-129,9 3 129,1 1-129,4 1 129,0 2 0,-3 3 0,-3 6 0,-2 0-129,-7 6 129,-7 3-129,-8 0 129,-9 4 0,-12 2 129,-8 0-129,-5-1 0,-15-2 129,-8 1 0,-8-1-129,-4-5 0,-1-3 0,0-3 0,3-1 129,4-5-129,8-7 129,6-3-129,8-6 129,10 0 129,2-2-258,13-3 0,8 3 0,5 1 0,9 4 0,4 2-258,3 6 258,4 5 0,0 5 0,-1 4 0,0 7-129,-5 2 129,-2 7 0,-6-2 0,-8 4 0,-3 5 0,-10-3 0,-6-2 0,-5 3 129,-9 1-129,-12-4 258,-6 1-258,-6-6 129,-5-4-129,-4-4 129,-5-4-258,-2-5 258,1-2-129,3-13 0,1-1 0,2-5 0,3-1 129,7-4-129,5 0 129,9-3-129,7 1 0,7 0 0,4 0 0,12 3-129,8-2 0,7 6 129,6 0-129,7 6 129,1 7-129,5 6 129,-2 2 0,2 2 0,-4 11 0,-4 6 0,-4 6 0,-6 1 0,-5 5 0,-10-2 129,-3 2-129,-10-2 129,0-2 0,-11 0-129,-6-3 0,-7-5 129,-1-5-129,-3-3 129,-1-6-258,3-3 258,-2-3-258,3-12 258,4-5 0,5-4-258,3 1 258,5-4-258,2 2 129,4-1-129,2 2 129,2 4-129,7 4-129,4 7 129,0-1-129,7 8 129,1 0 0,1 8 0,4 5 129,-2 2-129,-2 3 129,1 3 0,0 1 0,-5 3 0,-4 3 0,-6-3 129,-1 2-258,-6-5 387,-1-1-387,-3-3 258,-6-2 0,-5-6 0,0-4 129,-5-3-129,3-3-129,-3 0 129,2-2 0,0-3-129,0-2 0,5 0 0,2-1 0,10 8 0,-13-15-129,13 15 0,-2-17 129,2 17-129,8-13-129,5 8 129,2 0 129,5 2-129,2 1 129,0 2 0,7 0-129,-1 0 129,0 3 0,2 2 129,-2 3-129,-3-1 129,0 2-129,-5 0 0,-2 0 0,-4 0 0,-14-9 0,17 17 0,-17-17 0,0 18 0,0-18 129,-11 16-129,-2-9 0,-3-1 258,-1-3-258,-6-3 129,1 0-129,-1 0 0,2-6-129,0-4 129,0-1 0,6-3 0,1-3-258,4 1 129,3-2-129,3 0 0,4 0 129,4 2-129,4 0 0,6 6 0,3-2 129,1 5 0,3 2 0,2 5 129,-2 0-129,-2 0 129,-1 4 0,0 6 0,-6 1 0,-3 0-129,-9-11 129,9 21 0,-9-21-129,0 21 129,-6-10 0,6-11 0,-21 11 0,8-7 129,0-2-129,-1-1 129,2 1-258,-1-2 258,1 0-129,1 0 0,-1 0 0,-1 0 0,13 0 0,-17-3 0,17 3 0,-17-2-129,17 2 129,0 0 0,-13-4 0,13 4 0,0 0-129,0 0 0,8-11 129,-8 11-129,23-8 129,-8 7-129,4-3 0,2 3 129,2 1-129,-1 0 129,-1 0 0,1 0-129,-2 0 129,-3 0 0,-5 0 0,-12 0 0,16 9 0,-16-9 129,0 0-129,-2 15 129,2-15 0,-22 11-129,7-7 129,-3-3-129,-2-1 129,1 0-129,-4 0 0,1-6-129,4-4 129,-2-1-129,4-4 129,-2-1-129,7-2 258,4-2-258,-1 1 258,3 1-129,5 1 0,0 0 0,2 2 0,6 3 0,2 2-129,5 1 129,1 0 0,3 2 0,0 2 0,-1-1 129,0 4-129,-2-1 0,-4 1 0,-12 2 129,15 0 0,-15 0-129,0 0 0,-12 0 129,-7 0-129,-4 0 129,-5 2-129,-6-1 0,-3-1 0,-1 0 129,1-3-129,3 0 129,6-5 0,2-3 0,11-3 0,3-2 0,8 0 0,4-4 0,0 1-129,10-1 0,3-1 0,2 3 129,1 3-129,1 2-129,-3 5 129,2 3 0,-2 2-129,-1 3 129,-2 3-129,-11-3 0,20 20 129,-11-4 0,1 2-129,-3 0 0,2 5 129,-4-2 0,0-3 0,-2 0 0,-2 1 129,-1-5-129,-2-1 258,2-13-129,-20 15 0,5-14 0,0 3 0,-5-4 129,1-9-129,-2-4 0,3-5 0,-2-2 0,6-4-129,0-2 129,4 1 129,4 1-258,3 1 0,3 5 0,0 5 0,5-3 0,-5 16-258,13-13 258,-13 13-129,17 0 0,-17 0 0,21 20 0,-10-6 0,0 12 0,1 0 0,-2 2 129,1 5 0,-3-4-129,-2 4 129,-3-4 0,-2 2 0,-1-4 0,-9 0 0,-4-1 0,-2-3 0,-7-2 129,-1-3-258,-4 0 387,-1-4-387,-2-5 258,3-1-129,-2-5 129,3-3-129,1 0 0,5-8 129,6-1-387,5-4 258,9-4-129,2-2 0,13 1 0,4 0 129,5 1-129,4 3 0,1 2 129,-3 3 0,-3 6 0,-7 3-129,-3 0 129,-13 0 0,0 0 0,-4 21 129,-17-12-129,-6 3 129,-10 1 0,-9 1-129,-4-1 0,-6-1 0,-3 1 0,0-2 0,3-3 0,0-4-129,6-4 129,8-2 258,5-9-258,11 0 258,8-6-258,9 1 129,9-4-129,5 1 0,13 1 0,2 0-129,8 3 0,-2 2 0,5 3 129,-3 2-129,-2 6 0,-6 2 0,-3 0 129,-17 0-129,18 5 129,-18-5 129,-7 18-258,-8-6 258,-10-2-129,-2 2 129,-8-1 0,-2 2-129,-4-2 129,1-5-129,-1-2 129,8-1 0,1-3 0,9 0-129,3-3 129,8-9 129,6-1-258,6-1 0,9-1 129,6-3-129,8-1-129,3-2 129,6 5 0,0 2-129,2 5 0,0 1 129,-5 6-129,-2 2 129,-5 0-129,-4 6 129,-7 2 0,-11-8-129,8 20 258,-8-7 0,-11-1 0,-6 1-129,-7-2 129,-3 2 0,-5-5 0,-1 0 0,3-4-129,2-3 258,5-1-258,6-7 129,9-6 0,7-2-129,3-3 0,11-3 0,8-2 0,3 1 0,1 0 0,1 4 0,-3 3 0,-3 0-129,-3 9 129,-6-1-129,-11 7 129,15 0-258,-15 0 129,2 13 129,-2-13 0,-2 23 129,-6-10-129,-4 2 258,-2-2-258,-7 3 129,-2-1-129,-5-1 0,-6 2 0,0 1 0,-5-3 0,-1 4 0,2-6 0,2-1 0,2-5 0,7 1-129,7-5-129,9-2 129,11 0 0,2-10 0,17 1 0,6-2 129,9 3-258,1-3 258,6 4-129,-4 1 129,-6 5 0,-3 1 0,-7 0 0,-8 4 129,-13-4 0,-2 18-129,-18-9 129,-8 4 0,-9-1-129,-6-1 129,-11-2-129,-3 2 0,-7-3-129,-2 0 129,-2 0 0,1-3-258,-3 0 387,1-3-258,1 0 0,6-2 129,6 0 129,7 0-129,12-2-129,8-3 258,13-3-258,16 8 129,6-20-129,21 6 0,15 0 129,7-2-129,11-2 129,5 3 0,3 1 129,-1 3-129,-4 6 0,-8 4 0,-2 1 0,-11 2 0,-8 5 0,-8 2 0,-12 3 0,-7 2 0,-7-1 0,-13 4 129,-7-1-129,-6 0 0,-7 2 129,-2-1-258,-1-3 0,5-4 129,3-3-129,5-2 129,8-2 0,15-3-129,0 0 129,9 0 129,21 0-129,8-3 0,14 3 129,12-1-258,15-2 129,10 0 129,11 3-129,8 0 0,8 2 0,8 3 129,8-2 0,1 4-129,-2-3 0,2 5 0,-6-3 129,1 1-258,-3 1 258,-6 1-129,-9-1-129,-6-1 129,-11 3 0,-12 1 0,-10-2 0,-15 3 0,-15-5 0,-11-3 129,-16 4 0,-14-8-129,-7 10 129,-14-7 0,-12-2 0,-11-1 0,-12 0-129,-10 0 258,-6-5-258,-3-5 129,-3-3-129,-3-1 0,3 0 0,7-1 129,3-4-258,11 1 258,8 0-129,7 1 0,13 2-129,9-1 129,15-1 0,5 0 129,17 3-258,11 3 129,11 4 0,5 1 0,10 3 129,4 3-129,4 1-129,-1 9 129,3 5 0,-3-1-129,-2 1 129,-5 2-258,-9 0 258,-4 0-129,-10-1 258,-7 0-129,-15-4 258,-7 2-129,-8-6 0,-17 2 0,-13-2 0,-6-1-129,-7-4 129,-6-3-129,-6 0 129,3 0-129,0-6 0,5-3 129,4-3-129,10-1 129,6 2-258,10-2 129,10 0 0,12 0 0,7-1 0,16-3 0,12 5 0,10 2 129,7 0-129,10 2 0,5 1 0,4 6 129,-2 1-258,-1 8 0,-4 1 129,-8 1-129,-5 0 129,-11 2 0,-11 1 0,-11 0-129,-17-13 387,0 23-258,-17-12 0,-14-2 0,-14 2 129,-12 0-129,-9 0 0,-7-2 0,-4 0 0,0-2 129,1-2-129,4 0 0,9-5 129,10 0-129,10 0 129,9-4-129,12-4-129,22 8 129,-3-20-129,19 3 129,17 4-129,12-2-129,12 2 129,10-2 129,10 5-129,8 1 129,0 5 0,1 3 0,-4 1 0,-2 0 0,-9 5 0,-11 1-129,-10 0 129,-13 1 0,-13 0 0,-24-7 0,5 18 129,-16-9-129,-22 0 129,-12 3-129,-11-3 129,-13 0 0,-7-1-129,-4-2 0,0-4 0,0 0 0,4-2 0,8-3 0,9-4 129,12-2-129,14-4 0,12-4 0,14 0-129,11-3 129,17 0 0,14-1 0,11 2 0,12 1 0,12 3 0,6 2 0,5 6 0,0 1 0,3 6 0,-4 0 0,-5 5 0,-10 2-129,-8 0 129,-9 3 0,-11 2 0,-9-3-129,-14 1 258,-14-10-258,0 21 129,-21-11 0,-14 3 0,-8-1 0,-11-2 129,-13-1 0,-4 0-129,-8-5 0,2 1 129,5-2-129,5-3 0,7 0 0,13-1 0,9-5 0,16-6-129,15 0 258,12-4-129,19 0 0,17-2 0,10-1 0,15 1 0,8 1 0,11 4 0,6 2 0,2 3-129,1 3 129,-3 1 0,-2 3-129,-5 1 258,-9 0-258,-12 2 129,-11 5 0,-14-2 0,-6-1 0,-17 1 0,-15-5 0,-6 14-129,-17-7 258,-13 1-258,-9-1 129,-8 4 0,-8-5-129,-4 4 129,-1 0-129,1 0 258,3 0-129,7-4 0,7 1 0,13-1-129,6 1 129,13-4-129,16-3 129,10 1-129,18-1 129,17 0-129,11-4 129,16 0 0,12-1 0,9-3 0,6 2 0,1-4 0,2 3 129,-4-1-258,-3 2 258,-11-2-129,-10 3 0,-13 2 0,-13 2-129,-16 0 129,-15 1-258,-17 0 258,-17 7-129,-16 4 129,-22 2-129,-9 1 129,-16 0 0,-16 3 129,-8 0-258,-6 1 129,-3 2 0,2-4 0,6-1 0,8-1 0,12-2 0,19 0-129,15-1 129,15-6 0,21-1 0,15-4 0,18 0 0,25-5 0,16-1 0,20-2 129,15-3-129,15 1 129,10 0-129,7 2 0,5-1 0,-3 3 0,-1-2 0,-12 2 0,-9 0 0,-16 0 129,-16 4 129,-18-4-129,-13 2 0,-21 1-129,-22 3 0,-9-4 129,-25 4-129,-15 0 0,-14 0-129,-9 6-129,-13 2 0,-7 1 129,-2 1 129,0 2-129,2-1 0,6 0 0,10 0 129,12-3 0,14-1-129,13 0 129,21-2 0,16-5-129,21 6 258,23-6-129,16 0-129,14 0 129,13-2 129,13-5-129,7 0 0,2 0 0,-2-3 0,-3 4 0,-10-2 129,-6 2-129,-15 0 0,-17 4 129,-12-2-129,-19 3 0,-25 1 129,0 0-258,-12-1 258,-27 1-129,-11 0 0,-11 0 0,-13 0 0,-5 0-129,-3 0 129,-1 1 0,1-1 0,7 0-129,10 0 129,10 0-129,11 0 129,13 1-129,13-1 0,18 0 129,13 0 0,19 0 0,13-2 0,13-5 129,15-1 0,10-4-129,5-1 129,2-2-129,-5-1 129,0-1-129,-9-3 129,-13 5-258,-10 2 129,-16 1 0,-15 3-129,-22 9 129,-2-12 0,-25 12-129,-16 0 0,-12 3 129,-10 4-129,-12 3 129,-3 3 0,-1 1 0,0 0-129,8-1 258,2 0-129,13-2 129,10-3-129,15-5 129,9-1 0,24-2 0,0 0 0,17-15-129,18 1 129,13-1-258,8-4 258,10 2-129,6-2 0,2 4 0,-2 4 129,-6-2-258,-4 7 258,-13 1-129,-9 1-129,-13 2 129,-11 2 0,-16 0 0,-9 7 0,-20 1 0,-14 0 0,-12 2 0,-11 3 0,-12 2 0,-5-1 0,-2 2 0,1-3-129,5 0 129,9-1 0,11-4 0,13-1-129,15-4 129,13-3 0,18 0 0,18-2-129,14-4 129,16-4 0,12-3 0,11 0 129,9-2-129,3 0 129,0 1-129,-4 2 129,-5-2-129,-9 4 129,-11 0-129,-12 4 258,-13-1-258,-13 1 0,-16 6 0,-9-8 0,-20 8 0,-13 0 0,-12 0-258,-13 1 258,-9 6-129,-6 2 129,-5 0 0,1 0 0,3 1 0,7-3 0,10-2 0,12 0 0,12-2 0,12-3 0,17 0 129,13 0-129,20-12 0,15 2-129,10-3 129,13-1 0,10-4 0,8 1 0,0-1 0,3 0 0,-7 3 0,-5 3 0,-11 0 0,-8 2 0,-14 5 0,-10 0 0,-24 5-129,0 0 129,-15 3 0,-17 6 0,-12 0 0,-8 4 0,-11 2 0,-5-3 0,-5 3 0,0-1 0,4-2 0,0-2 0,10-2 0,8-3 0,10 0 0,10-5 0,18 0-129,13 0 129,6-7 0,18-2-129,17-1 129,8-2 0,10-1-129,6 1 258,2-1-129,-1 0 0,-2 2 129,-8 4-129,-9 2 0,-9 0 0,-13 4 0,-10 1 0,-15 0 0,-4 8 0,-21 0 0,-11 1 0,-9 1 0,-9 1 0,-9 0 0,-4-1 0,-3 1 0,4-2 0,3-1 0,7-5-129,12 4 0,8-2 0,18 1 0,18-6 0,0 0 129,34 10-129,14-9 0,12 4 129,17-5 0,13 0 129,9 0 0,8 0-129,2-4 258,0 0-129,-2-2 0,-5-2-129,-13 1 129,-8 0-258,-14 0 129,-13 3 0,-15 2-129,-14-2 129,-14 4-129,-11 0-129,-11 0 129,-14 4 129,-6 2-129,-10 1 129,-3 2-129,-1 0 0,-2-1 129,4 1 129,2-1-258,4-2 129,3-2 0,6-1 0,7-3 129,5 0-129,16 0 0,-15-12-129,15 12 129,0-18-129,13 9 0,1-3 129,1 4-129,6 0 0,-4 3 129,0 1 0,-5 0 0,-12 4 0,15 0 129,-15 0 0,-10 0-129,-11 3 0,-9 0 129,-13-2-129,-7 2 0,-14-3 0,-10 2 0,-5-2-129,-10 3 129,-6-1 0,-2 4 0,2-1 0,0 0 0,9 1 0,10-1 0,11 1 0,18-2-129,14-4 129,20 0 0,13 0-129,21 0 129,13-7 0,10 2 0,8 0 0,8-3 0,0 2 0,-6-2 0,-6 1 129,-10 1 0,-9 1-129,-14 1 0,-15 4 0,-6-7 0,-18 6 0,-14 1 0,-9 0-129,-13 1 0,-7 3 258,-9-1-129,1 2 0,-6 0 0,1 0 129,0 0-129,4 2 129,3-3-129,5 0 129,8-1 0,3 2-129,10-4 0,9-1 0,9 0 0,5 0 129,12-3-258,12 3 129,0 0 0,10-18 0,14 12 0,7-2 0,12 1 0,3 2-129,7 0 258,1 1-258,1 2 129,-4 0 0,-3 0 0,-5 1 0,-14 1 0,-3 0 129,-13 0-129,-13 0 129,0 0 0,-22 0 0,-9 1 0,-11 4 0,-9-2-129,-7-3 0,-9 1 129,-3 0-129,-7 0 129,2-1-129,2 0 0,8 0 0,7 0 0,9 0 0,12 0 0,11 0-129,14 0 129,12 0 0,10-2-129,14 2 129,15-4 0,8-2 0,9 2 129,8-3-129,6-1 0,4 3 0,-4-3 0,-1 2 0,-12 1 0,-7 0 0,-9 2 0,-12 2 0,-14 0 0,-15 1 129,0 0-129,-30-3 0,-7 3 0,-8-2 129,-7 2-129,-10 0 0,-2 0 0,-2 0 0,2 0 0,2 3 129,6-3-129,10 0 0,3 0 0,14 0 0,8 0 129,21 0-129,0 0 0,-2-11 0,15 7 129,11-2-258,6 3 129,4-2 0,2 0 0,3 2 0,-4 1 0,-1 2 0,-7 0 0,-6 0 129,-6 0-258,-15 0 129,0 0 129,0 0-129,-18 4 0,-6-3 258,-6-1-258,-6 0 0,-3 0 0,-1 0 0,1 0 129,2-1-129,2-3 0,8 3 0,4-1 0,4 0 0,19 2 0,-15-8 0,15 8 0,10-6 0,7 1 0,6 0 0,8 0 0,3 0 0,7 2 0,0 0 0,-2 1 0,-1 0 0,-4-1 0,-5 3 0,-8-3 0,-5 3 0,-16 0 129,0 0-129,0 0 0,-23 0 0,-3 0 0,-8 0 0,-4 3 0,-7 2 0,-2-5 0,-1 5 0,0-2-129,4 5 129,6-3 0,2 0 0,9-2 0,5 1 0,6-1 0,16-3 0,-11 6-129,11-6 129,10 0-258,7 0 258,5 0-129,2 2 129,5-2 0,0 2 0,0-2 129,-4 0-129,-5 3 0,-6-1 0,-14-2 258,0 0-258,0 0 0,-18 8 0,-11-2 0,-5 2 0,-9 1 0,-8-1 0,-2 1 129,-3 3 0,-3 1-258,0 3 258,2-3-129,1 1 0,5 2 0,6-2 0,3 0 0,9-1 0,4-3 0,10-3-129,19-7 129,0 0 0,0 0 0,24 4-129,12-5 129,8-8 0,10-3 0,9-2 0,2 1 0,3-3-258,-3 2 516,-3 1-516,-7 1 258,-11 3 0,-8 3 0,-10 2 0,-12 3 258,-14 1-258,0 0-258,-25 11 516,-4-4-258,-9 0 0,-9-1 0,-3 1 0,-2-2 129,2-3-129,2-1 0,8-1 129,6 0-129,7-3 0,10-2 0,17 5 0,-9-17 0,9 17 0,21-22 0,0 9-129,9 1 129,3 3-129,3 0 258,2-1-258,-2 5 129,-1 0-258,-5 3 258,-4 2-129,-5 0 129,-7 0 129,-14 0-129,0 0 258,0 10-258,-11-2 129,-13-4-129,-2 1 129,-7-4 0,-3 2-129,-3-3 0,2 2 129,1-2-129,8-5 0,2 0 129,7 2-129,4 0 0,15 3 0,0 0 0,0 0 0,0-13 0,16 13 0,2 0 0,4 0 0,2 0 0,1 3 0,5 2 0,-7 0-129,1 0 129,-3 0-129,-2-2 129,-6 1 0,-13-4 0,15 4 0,-15-4 129,0 0-129,-9-4 129,-4-5-129,-4 0 129,-2-2-129,-5-2 0,-1-3 0,-3 3 129,2-2-129,2 2 0,1 0 0,4 5 0,2 0 129,4-2-129,13 10 129,-14-10-258,14 10 258,0 0-129,0 0 0,13-3 0,-2 3-129,4 5 129,3 3 0,-1 2 0,3 0-129,-1 1 129,-1 2 0,-2 0 0,1-3 0,-2 0 0,0-2 0,-3-2 0,-12-6 0,14 9 0,-14-9 129,0 0-129,0 0 0,0 0 129,-10-5-129,-4-2 129,0-1-129,-7-2 0,3-3 0,-5 0 0,-2 3 0,2-1 0,-2 1 0,5 2 0,0 0 0,2 3 0,4 3 0,14 2-129,-17 0 129,17 0 0,0 0 0,0 12-129,0-12 258,23 21-258,-10-5 129,2-3 0,1 5 0,2 0 0,-2 1 0,-1 1 0,-1-2-129,-1-1 129,-1 0 0,-1 1 0,-1-2 0,-3 2-129,-1-3 129,-2-1 0,1 1-129,-4-1 129,0-1 0,-1-13-129,0 17 129,0-17 129,0 11-258,0-11 129,0 0 0,0 13-129,0-13 0,0 0 129,0 0 0,0 0 0,0 12 0,0-12-129,0 0 0,0 16 129,0-16 0,2 15-258,-2-15 129,5 14 129,-5-14 129,8 16-129,-8-16 0,14 11 0,-14-11 0,20 9 0,-9-4 0,5 2 0,0-3-129,2-2 129,4 3 0,0-3 0,3 2 0,4-2 0,3 0 0,3 0 0,4 2 0,5-1-129,5-3 129,4 1 0,2 0 0,1-1-129,2 0 258,1 0-258,-2-6 129,0 1-129,-4-2 129,1 3-129,-4-5 0,1 6 129,-2-2-129,2 3 129,-1 1-129,1 1 0,2 0 129,-1 0 0,-1 0 0,0 0 0,-2 1 0,3 1-129,0 3 129,-2-3 0,-1 2 0,1 0 0,0 1 0,3-1 0,1 1 0,-1 0 0,1-3 0,1 0 0,0-1 0,-1 2 0,-2-3 0,-3 0 0,-2 0 0,-5 0 0,-4 0 0,-5 0 0,-5 0 0,-3 0 129,-5 0-129,-4 0 0,-4 0 0,-12 0 129,13 0-258,-13 0 129,0 0 0,0 0 0,0 0 0,-12 0 0,12 0-129,-21 0 129,7 0 0,-4-2 0,-3 0-129,-3 0 129,-6-4-129,-5 1-129,-10-3 0,-5 2 0,-13-3-129,-6 4 129,-16-4-258,-7 7 0,-17-2-258,-4 4-645,-16 0-903,1 10-129,-13-7-258,8 9 387,-6-8 516,11 5 645,0-5 645,10-3 645,10-1 774,9 0 516,8-4-258,12-2-129,10-6-387,8-1-387,11-2 387,6-7 129,8 2 129,1-6-129,8 3 129,0-3-129,4 4 0,-1 0-258,2 6-387,0 5 0,-1 2-129,1 4 0,0 2 129,1 3-129,0 0 129,4 3 0,0 2 0,17-5 0,-11 10 258,11-10-129,11 13 0,9-9 129,12-1 129,4-2-129,10 4 0,3-5-129,7 2 0,1-2-129,3 0 0,-2 0 0,0 0 129,-4 0-258,-1 0 129,-7-2 129,-7 2-129,-7-1 129,-7 1-129,-10 0 129,-15 0 0,0 0 0,0 0 0,-14 5-129,-9 2 129,-8-3-258,-2 3 129,-7 0 0,-1 0-129,1 0 129,0 2-129,3-1 129,3-2-129,6 2 129,5-4-258,6 1 258,6-1-129,11-4 129,0 0-129,10 9 129,9-5-129,5-4 387,7 4-258,1-2 0,6 1 0,-2-3-129,-2 0 129,0 0-129,-4 0 129,-3 0-258,-6-3 258,-3 2-129,-7 0 0,-11 1-129,0 0 0,0 0-129,-15 0-645,-2 10-774,-21-6-1935,-2 0-1032,-11 0-258,-12-4 129</inkml:trace>
  <inkml:trace contextRef="#ctx0" brushRef="#br0" timeOffset="14735.842">10568 7030 2967,'-54'0'3999,"28"-11"129,3-1-2838,23 12-387,-22-18 129,22 18-129,-8-26-258,8 12 0,6-6-258,11 0 0,5-4-258,7 1-129,4 1 129,4 0-129,0 5 0,1 4 0,-2 5-129,-3 4 129,-7 4 0,-2 10 0,-5 3 129,-5 5 129,-11-1 129,0 6 258,-5-4-129,-3 7 129,-14-10 0,3 2-129,-10-8 0,2 0 0,-7-7-258,0 0-129,-4-3 0,-2-7 0,2-5-129,0 2 129,1-3-129,4 3 129,2-3 0,8-2-129,6 0 0,10-1 0,4 2 0,10-3 0,11 3 0,7 0 0,8 7 0,5 0-129,3 7 129,-1 0 0,1 7 0,-4 4 0,-5 4 0,-7 4 0,-7-2 0,-9 2 129,-9 0-129,-3 3 129,-11-1 0,-8 1 0,-11-4 0,-3 1 0,-9-4-129,-6-2 129,-2-4-129,-2-5 0,2-4 129,2 0-129,5-5 0,5-8 0,12-4 129,7-4-258,13-5 258,6-3-258,16-3 129,8 0-129,7 2 258,10 4-258,1 7 0,1 4 129,4 12 0,-4 3 0,-5 15-129,-3 7 129,-5 4 0,-5 5 0,-10 4 0,-2 1 0,-13 2 129,-2-3-129,-10-5 129,-9 1 0,-6-5 0,-3-3 0,-8-8 129,1-4-258,-5-11 129,3 0-129,-2-13 0,1-5 0,2-4 129,2-8-129,8-1 0,3 0 0,6 0 0,6 0-129,8 1 258,5 2-258,7 4 129,11 1 0,5 7-129,7 6 129,6 5-258,3 5 258,2 5 0,2 4 0,-1 5-129,-2 5 129,-2 1 0,-4-4 0,-4 1 0,-7-4 0,-5 1 0,-7-1 0,-5-2 0,-6 1 129,-12-7-129,-9-1 258,-8 1-258,-7-2 129,-7-3-129,-6-5 129,-3-7-129,-1-4 129,3 0-129,6-4 0,4-1 0,10-2 0,12-3 129,8 0-258,10 3 129,11 0 0,13-1 0,6 4 0,9 2 0,5 3 0,4 13 0,-2 0 0,0 2 0,-4 12 0,-5 5-129,-3 2 129,-10 3 0,-3 5-129,-8-3 129,-9 3 129,-4-1-129,-11-1 0,-14-1 0,-6-2 129,-12-3-129,-7-3 129,-7-3-129,-6-5 0,-1-3 0,1-5 0,-1-1 129,8-10-129,3 0 0,7-3 0,9-1 129,8 1-129,8-4 0,12 2 0,9-3-129,11 2 129,15 0 0,9 1-129,8-6 129,8 6-129,5 3 129,5 3-129,0 9 129,0 1 0,-5 0-129,-5 7 129,-6 11 0,-8-1 0,-10 4 0,-7 2 0,-17-1 0,-5 3 0,-19-1 0,-7 1 0,-15-5 0,-8-1 129,-7-5-129,-8-4 129,-3-2-129,-2-8 0,3 0 129,3-9-129,4-8 0,7-2 0,11-3 129,8-3-129,12-3 0,8-4 0,13 2 0,4-1-129,14 7 129,6 4 0,8 2-129,3 5 129,4 5 0,4 8 0,-1 3-129,0 10 129,-3 3 0,-1 1 0,-3 2 0,-7 2 0,-5 2 0,-6 1 0,-9-5 0,-6-1 129,-10 0-129,-12 2 0,-7-6 129,-9-1-129,-9-6 129,-4-1-129,-6-5 129,3-1-129,1-5 129,2-11-129,4-3 129,7-3-129,7-6 0,12-2 0,6 0 129,12-2-258,4 0 129,16 1 0,6 6-129,7 1 129,6 9 0,3 3 0,1 1-129,5 4 129,-2 7-129,0 1 129,-1 8 0,-3 3-129,-4 2 129,-5 1 0,-3 8-129,-9 1 129,-8 1 0,-4 1 129,-7-5-129,-14 4 0,-10-1 129,-9-1-129,-6-8 129,-9-3-129,-5-6 129,-4-3-129,-2-3 129,0-5-129,6-10 0,2-5 0,7-6 0,6 0 129,13-5-129,10-3-129,9 0 258,7-3-129,14 4 0,8 3 0,8 4-129,3 3 129,5 7-129,0 6 129,4 7-129,-5 3 129,-2 8-129,-1 11 129,-5 3 0,-3 3 0,-5 2 0,-6 3 0,-6 4 0,-5-1 0,-4-2 129,-10-5 0,-10 0-129,-6-2 0,-11 1 129,-2-6 0,-10-5-129,-1-4 0,-3-4-129,-2-3 258,3-3-129,2-6 0,8-7 0,4-5 0,11-2 0,6-4 0,11 0 0,10-3-129,8 1 129,12 0 0,10 4-129,8 5 129,6 4-129,5 7 129,2 2 0,0 4 0,-2 5-129,-1 9 258,-2 3-129,-5 3-129,-5 0 129,-3 1 0,-7 2 0,-6-1 0,-8 1 0,-5-3 129,-7-3-129,-9 0 129,-11 0-129,-5-2 129,-7-2-129,-5-3 129,-2-3 0,-2-2-129,0-2 0,2-3 0,4-2 129,4-5-129,8-5 0,2-1 0,11-1-129,8-3 129,7-1 0,12-6 0,10 5-129,8 0 129,4 2 0,8 4-129,2 4 258,2 6-258,-1 3 129,-4 5 0,-5 8-129,-4 5 129,-5 0 0,-5 4 0,-10 2-129,-8 3 129,-7-1 0,-7 0 129,-14 0-129,-8-3 129,-7 1-129,-6-6 0,-6-5 0,-4-6 129,-2-4-129,1-3 0,3-8 0,5-5 129,7-5-258,4-2 129,8-9 129,8 3-258,13-4 129,3 2 0,11-2-129,9 2 129,6 0 0,7 5-129,8 3 129,2 4 0,0 5-129,3 0 129,-3 5 0,-5 5-129,-3 1 129,-7 3 0,-6 7 0,-8-1 0,-7 5 0,-8-1 129,-17 7-129,-7-2 129,-11-1 0,-7 1-129,-11-5 0,-8 0 0,-6-1 0,-1-2 0,-4-6 129,1-3-129,0-1 0,5 0 129,7-4-129,6 0 0,12-3 129,8-5-258,14-5 129,14-3 0,8-2-129,17 0 129,9-5 0,11-4-129,4 4 129,7 4-129,0 7 129,0 10 0,-3 2 0,-5 4 0,-5 5 0,-6 11-129,-8 3 129,-8 4 0,-10 0 129,-5-2-129,-12 4 0,-8-2 129,-12 2-129,-5-2 0,-5-4 129,-3-4-129,-4-2 0,-1-3 129,-2-6-129,3-4 0,3-3 129,2-7-129,5-3 0,5 0 0,5-3 0,8-3 0,6 1-129,5 2 129,9 0-129,1 4 129,13 3-129,6 1 129,4 3 0,6 2-129,5 3 129,0 7 0,4 3 0,-2 5-129,1-4 129,-2 3 0,-2 0-129,-8 2 129,-4-4 0,-2 0 0,-11-1 0,-6 1 129,-4 1-129,-12 0 0,-7 0 129,-9-2-129,-6-3 0,-5 0 129,-4-4-129,-3-1 0,0-3 129,1-7-129,3-1 0,4-2 0,7-1 0,5 4 0,9-6 0,7-5 0,11-1 0,3 4 0,18-6-129,5 2 129,8-2 0,8-1 0,3 6 0,5 6-129,0 10 129,0 0-129,-1 3 129,-3 7 0,-2 6-129,-5 3 258,-8 3-258,-6 1 258,-7-2-129,-8 1 0,-9 3 0,-5 1 129,-16-3-129,-5-4 0,-8-3 129,-4 0 0,-5-9-129,-5 0 0,5-7 129,0-4-129,5-9 0,3-8 0,6-1 0,7-4 0,9-5 0,6-5-129,7 1 129,3-2 0,12 6-129,5 4 129,7 4 0,3 2-129,5 10 129,1 5-129,1 6 129,2 0 0,0 8-129,0 4 129,-3 2 0,-4 4 0,-3 0 0,-5 2 0,-4 1 0,-10-2 0,-9 3 129,-4 0-129,-16-2 0,-12 3 129,-7-5-129,-10-1 129,-6-6-129,-8 0 129,-3-6-129,-3-5 0,-4 0 0,3-9-129,1-5 258,5 1-129,8-1 0,6-2 0,10 1 0,11-5 0,17-1 0,8-1 0,7 3-129,15-5 129,12-1-129,6 1 129,7 4 0,5 3 0,-1 5-129,0 5 129,-1 7 0,-5 0-129,-6 10 129,-3 3 0,-9 5-129,-5 0 129,-6 4 0,-7-2 129,-6 3-129,-11 1 0,-10 1 129,-8 0-129,-8-5 0,-11-2 129,-3-4-129,-5-1 0,-2-7 0,0-6 0,5-2 0,3-8 0,10-7 0,6-1 0,7-4 0,12-6 0,7-1 0,8-1 0,2 0-129,14 2 129,4 2 0,5 3 0,5 4 0,2 7 0,6 9-129,-2 3 129,0 9 0,-1 7-129,-4 6 129,-2 5 0,-3 1 0,-10 6 0,-3-3 0,-10-1 129,-3 0 0,-14 1-129,-10-4 129,-3-4-129,-9-3 129,-2-6-129,-4-4 129,-1-2-129,2-8-129,5-2 258,6-11-129,3-3 0,7-5 0,6-1 0,7-4 0,7-5-129,5 2 129,7-1 0,5 4-129,7 3 129,2 3 0,3 7 0,5 4-129,1 7 129,3 3 0,-2 13 0,0 3 0,-4 5 0,0 2 0,-5 3 0,-6 0 0,-8 3 129,-8-4-129,-5 0 0,-9-2 0,-8-2 129,-9-4 0,-5 0-129,-4-5 129,-3-8-129,0-2 0,3-3 0,3-9 0,5-5 0,6-6 0,7-2-129,8-4 129,6-1-129,2 1 129,7 4 0,5 0 0,2 4-129,4 6 129,1 4 0,1 6-129,1 2 129,-1 9 0,-2 1 0,0 5 0,-4 2 129,-1 3-258,-4 0 129,-5-1 129,-2-1-129,-4-1 0,-2-1 129,-9-4-258,-3-1 258,-6-6 0,0-1-129,-5-4 0,-4-4 129,3-5-129,0-8 0,3 3 0,4-8-129,4 0 129,6-1 0,6 3-129,3-1 129,7 4 0,7 4-129,6 2 129,4 5 0,4 5-129,4 1 258,2 0-129,2 7-129,-2 2 129,3 1 0,-6 3 0,-2-4 0,-5 3 0,-5-2 0,-7 3 0,-8 0 129,-4 0-129,-10-3 0,-12 1 129,-9-1-129,-5 0 129,-9 1-129,-4-6 0,0-3 0,1-2 129,1-3-258,7-5 129,8-2 0,6-5 0,8-5-129,12-1 129,5-1 0,4-3 0,11 2 0,5 1-129,2 3 129,2 3 0,-1 4 0,-3 6-129,-4 6 258,-15 0-129,2 6 0,-8 6 0,-14 2 0,-9 4 0,-8 3 129,-7 0-129,-5-2 0,-5-1 0,-4 3 0,-1-4 0,0-3 0,-2-3 0,-1-4 0,3 0 0,3-2 0,5-2 0,5-3 0,6 0 0,7-4-129,10-5 129,9-2 0,11-4 0,3-5 0,12 0 0,9-3 0,8 3 0,6-2-129,7 5 129,3 3 0,1 6 0,1 7 0,-3 1-129,-2 7 129,-7 6 0,-7 2-129,-4 3 258,-9 0-129,-8 3-129,-7 2 258,-7-2-129,-9 1 129,-7-4 0,-9-2-129,-2-4 0,-5-1 0,-2-9 129,3-2-258,0-6 129,7-8 0,7-4 0,5-3 0,12-5 0,7-1 0,7-4 0,12 5 0,7 2 0,5 4 0,6 2 0,1 2 0,2 6 0,2 4 0,0 6 0,3 0 0,-3 0-129,-1 3 129,-2 3 0,-4 5 0,-5-4 0,-2 3 129,-10-3-129,-7 4 0,-9 2 0,-4 2 129,-16 2-129,-10 0 129,-7 1-129,-6 2-129,-8-2 258,-4-4-129,-2-5 0,2-4 129,-2-5-129,5 0 0,6-7 0,4-5 129,4-1-129,8-4 129,7-1-129,8-5-129,12 2 129,3-4-129,15-2 129,7 0 0,9 1-129,4-1 129,4 10 0,0 9-129,3 1 129,-5 7 0,-2 6 0,-2 3 0,-6 8-129,-3 6 258,-1-1-258,-9-4 258,-6 5-129,-4 1 129,-6-2-129,-8 3 0,-9-2 129,-8-5-129,-8-3 129,-5-2-129,-4-5 0,-7-3 0,0-3 129,-1-4-129,3-7 0,2-1 0,6-6 0,7-1 0,10-4 0,11-4-129,11 0 129,6 2 0,15-2 0,10 1-129,10 2 129,6 4 0,6 7 0,-1 6-129,4 4 129,-3 1 0,-1 7 0,-5 5 0,-4 9 0,-4 0 0,-5 4-129,-5-1 258,-6 0-129,-9 1 0,-5 1 0,-9-1 0,-1-6 129,-13 1 0,-8-6-129,-2-4 129,-7-1-129,0-4 129,-2-5-129,2 0 0,1-5 0,3-3 0,6-3 0,5-1 0,2-1 0,5 1 0,7-1 0,2 1 0,6 1 0,8 0 0,6 0-129,4 7 258,6 3-258,3-1 129,0 2 0,0 6 0,-1 3 0,-4 2 0,-6 5 0,-5-3 0,-5 1 0,-10 2 0,-4 1 129,-14-2-129,-12 5 129,-5-1-258,-10-2 258,-5 4-129,-8-6 0,1 1 0,-5-6 0,2-2 0,6-3 0,3-1 129,8-3-129,7-1-129,8 0 129,10 0 0,16 0 0,3-18-129,20 5 129,11-1 0,9-3-129,7-1 129,8 1 0,5 0 0,1 5 0,-4 5 0,-5 0 0,-7 3 0,-4 2 0,-9 2 129,-7 0-129,-10 1-129,-18-1 129,10 17 0,-18-5 0,-14-2 0,-10 8 0,-10 0 0,-10 0 0,-5 3 0,-11-3 0,-5-2 0,1 2 0,0 0 0,2 0 129,6-5-258,9-3 129,8-2 0,12 2 129,10-2-258,12-6 258,13-2-129,10-5-129,17-8 258,10 0-258,14-2 129,8-6 0,9-2 0,4-5-129,6 2 129,-2 0 0,-2 0 0,-8 0 0,-9-2 0,-7 3 0,-10 1 0,-11 7 0,-14 0 0,-10 5-129,-5 12 129,-22-16 0,-9 14 0,-8 2 0,-9 9-129,-8 2 129,-9 5 0,-5 3 0,-3 1 0,1 6-129,2-4 129,1 1 0,9-3 0,10-6 0,9-1-129,13-5 129,12-6 0,16-2 0,6-15 0,19-6 129,14-10-258,10-3 129,8-7 0,5-2 129,2 0-129,-4 4-129,-2 3 129,-10 7 0,-11 6 0,-9 8 129,-12 11-129,-16 4 0,0 0-129,-15 16 129,-13 4 0,-10 4 0,-11 4 0,-8 6 0,-6-2 0,-2 1 0,0-1 0,3-2 0,5-6 0,7-3 129,8-3-129,11-10-129,8-5 129,23-3 0,-9-16 0,16-5 0,14-9 0,11-2 0,6-8 0,8 2 0,3-1 0,4 7 0,-2 2-129,-2 8 129,-8 7 129,-4 3-129,-10 4 0,-5 6 0,-10 2 0,-12 0 0,0 14 129,-18-1-129,-10 5 0,-10 6 0,-10 2 0,-7 4 0,-8 3 0,2-3 0,-5 0 0,6-1-129,2-1 129,7-8 0,11-4 0,10-6 0,6-6 0,13-4 0,11 0 0,14-21 0,11-3 0,10-5 0,7-4-129,7-3 129,3 0 0,3 2 0,-4 3 0,-5 4 129,-1 8-129,-7 4 0,-5 5 0,-9 1 0,-6 5 0,-18 4 129,0 0-129,0 10 0,-21 9 0,-8 1 0,-12 9 0,-5 8-129,-8 1 258,-4 1-129,2 1 0,0-5-129,6-4 129,8-6 129,9-6-129,7-8 0,11-10-129,15-1 129,5-21 0,19-2 0,10-9 0,8-5 0,9-6 0,6-2 129,3 0-129,-1 7 0,-3 2 0,-4 6 0,-8 11 0,-8 6 0,-7 4 0,-10 9 0,-19 0 0,2 18 0,-12 5 0,-18 4 0,-10 7 0,-7 7 0,-6 2 0,-6 4 0,1-2 0,1-3-129,4-5 258,9-4-258,8-8 129,9-6 0,7-9 0,18-10 0,0 0 0,12 0 0,17-5 0,12-11-129,11-2 258,12-8-129,7 0 0,9-4 0,0 1 0,-1-2 0,-2 2 0,-5 4 129,-8 7-129,-12 10 0,-7 3 0,-14 5 0,-9 6 0,-15 10 0,-7 5 0,-20 5 0,-7 4 0,-11 0 0,-10 2 129,-7-1-129,-4 2 0,1-5 0,5-2 0,5-4 0,6-8 0,9-4 0,12-5 0,21-5-129,0 0 129,5-20 0,23-1 0,9-2 0,8-3 0,6-5 0,4-2 0,0 2 129,1 5-129,-6 5 0,-6 1 0,-10 7-129,-5 2 129,-9 4 0,-7 5 0,-13 2 0,0 9 0,-13 2 0,-11 5 0,-6 1 0,-8 3 0,-10 5 0,-4 0 0,-6-5 0,4 1 0,-1 0 0,5-6 0,5 1 0,8-6 0,10-5 0,9-5 0,18 0 0,-5-15 0,13-3 0,10-6 0,8-3 0,4-5 0,3-2 0,-3 2 0,-3 3 0,-4 4 129,-8 1-129,-9 6 0,-6 5 0,-15 8 0,-8 5-129,-10 6 129,-10 4 0,-6 6-129,-7 1 129,-2 5 0,-4 0 0,3-2 0,1-5 0,5-5 0,7-1 0,9-4 0,6 0 0,11-5 0,11-11 0,9-7 0,10-5 0,12-5 0,9-5 0,8-2 0,2-5 0,7 2 129,1 4-129,-1 5 0,-5 5 0,-5 5 0,-6 2 0,-9 8 0,-6 4 0,-17 5 0,0 0 0,-16 14 0,-13 3 0,-11 2 0,-7 8 0,-9 7 0,-6 4 0,-4 1-129,0-3 129,2-3 0,0 4 0,4-6 0,8-4-129,5-6 129,11-7 0,7-5 129,10-4-258,19-5 129,0 0 0,2-10 0,21-8 129,8-5-258,8-2 129,6-5 0,5-2 129,4-2-129,0 1 0,-3 1 0,-3 6 0,-5 3 0,-3 5 0,-10 4 0,-6 6 0,-8 8 0,-16 0 0,2 17 0,-11 1 0,-17 6 0,-8 6 0,-9 4 0,-6 5 0,-9-1 0,-6-2 0,-4 0 0,-5 1-129,3-2 258,2-3-129,0-4 0,10-2 0,7-8 0,11-1 0,8-6 0,10-3 0,22-8-129,0 0 129,1-18 0,26-3 0,10-2 0,13-4 0,12-5 0,9-5 0,4-1 0,3 2 129,-2 5-129,-3 1 0,-7 7 0,-11 4 0,-9 4 0,-11 9 0,-10 6 0,-10 6 0,-11 6 0,-9 9 0,-13 2 0,-14 5 0,-4 5 0,-13 4 0,-5-1 0,-8-2 0,-2 2 0,1-5 0,3 2 0,5-9-129,7-1 129,10-10 0,12-5 0,12-6-129,14-2 258,7-10-129,21-8 0,9-1 0,9-6 129,8 1-258,3-4 129,4 5 129,1-3-129,-7 3 0,-6 3 0,-5 4 0,-11 3 0,-5 5 0,-11 0 0,-17 8 0,0 0 0,0 0 0,-17 9 129,-13 3-129,-7 2 0,-9 3 0,-10 3 0,-5 5-129,-6-1 129,0 2 129,-2-2-129,4 1 0,8-1 0,7-4 0,9-2 0,16-10 0,8-3 0,17-5-129,11-7 129,17-9-129,11-10 129,10 0 0,8-7 0,6 2 0,2-3 0,-2 3 0,-8 4 0,-8 5 0,-9 5 0,-10 5 0,-12 5 129,-16 7-129,0 0 0,-16 10 0,-14 6 0,-13 2-129,-9 6 129,-10 2 0,-5 1 0,-3-1 0,1 0 0,3-3 0,9-3 0,9-6 0,10-6 0,11-3 0,12-5 0,15 0 0,1-16 0,20-2 0,14-6 0,9-9 129,12 1-258,7-4 258,7-3-129,-1 1 0,-1 3 0,-6 4 0,-9 8 0,-9 5-129,-10 5 258,-13 6-129,-21 7 0,6 9 0,-15 5 0,-20 7 0,-11 2 0,-8 5 0,-10 1 0,-7 3 0,-2-3 0,-1 0-129,1-2 129,9-6 0,4 0 0,8-6 0,12-2 129,7-5-258,13-8 129,14 0 129,0-10-258,12-9 129,17-4 0,8-4 0,6-8 0,8-1 0,4-2 0,-1 2 129,0 2-129,-6 9 0,-9 4 0,-4 4 0,-9 5 0,-11 11 0,-15 1 129,0 9-129,-15 2 0,-12 5 0,-9 4 0,-6 4 0,-8 3 0,-2 2 0,-4-3-129,1-3 129,3-1 0,3-4 0,6 0 0,9-7 0,5-3 0,9-7 0,9-1 0,11 0 0,4-13 0,15-1 0,5-3 0,8-4 0,4-2 0,5 1-129,3 0 129,-2 1 0,-2 3 0,0 1 0,-6 4 129,-3 2-129,-4 5 0,-5 1 0,-7 1 0,-3 0 0,-12 4 0,0 0 0,0 0 0,0 0 0,-21 1 0,-1 4 0,-5 5 0,-2 0 0,-5-1 0,3-1 0,-4-2 0,7 1 0,3 2 0,4-5 0,5-4 0,4 0 0,12 0 0,0 0 0,0 0 0,0 0 0,16-3-129,3 0 258,6 1-258,5-2 129,3 1 129,5-6-129,2 2 0,0-2 0,0-1 0,-2 2 0,-2-2 0,-4 3 0,-6 0 0,-2 2 0,-11 2 0,-13 3 0,11-4 129,-11 4-129,-11 0 0,-8-2 129,-5-1-129,-3 1 0,-4-1 0,-3-5 0,-2-1-129,1-1 129,2-3 0,0 5 0,7 2 0,0-2 0,5 0 0,5 3 0,3 4 129,13 1-258,-14 0 129,14 0 0,0 0 0,8-2-129,5 1 129,6 1 0,5 0 0,3-4 0,3 2 0,2 2 0,1 0 0,-2 0 0,-2 2 129,-4 0-129,-1-1 0,-6 0 0,-4 6 0,-2-7 0,-12 0 0,11 1 0,-11-1 0,0 0 0,-8 3 0,-3-1 0,-7 1 0,-3-2 129,-4 0-129,-5 1-129,-4 2 258,-3-2-129,0 1 0,-1-1 0,-1 1 0,2 2 0,2 0 0,5 1 0,6-4-129,3 4 129,7-2 0,14-4-129,-12 6 129,12-6 0,7 5 0,7-2 0,5 3 0,4-4-129,4 7 258,4-5-258,4-1 129,0 1 129,1-4-129,0 4 0,-1-4 0,0 0 0,-2 0 0,-3 0 0,-2 0 0,-6-2 0,0 2 129,-6 0-129,-3 0 0,-13 0 0,15-4 129,-15 4-129,0 0 0,-9-3 0,-4-1 0,-6 2 0,-4-2 0,-4 4 0,-4 0 0,-5 0 0,1 0-129,-2 2 129,-1 3 0,2 0 0,4 2 0,3-1 0,1-1 0,8-2 0,4 1 0,4 1 0,12-5-129,-12 5 129,12-5 0,0 0-129,19-6 258,2 1-258,7-6 129,4-4 129,8-2-258,2-1 258,3-1-129,-2-1 0,-2 3 0,-8 3-129,-3 2 129,-10 3 0,-7 4 129,-13 5-258,0 0 258,0 0-129,-6 0 0,-13 0 0,-1 0 129,-3 0-129,-1-3 0,-2 1 0,2-6 0,1 3 0,6 0 0,3-2 0,2 3-129,12 4 129,-16-2 0,16 2 0,0 0 0,0 0 0,0 0-129,0 9 129,0-9 0,20 10 0,-20-10 0,23 17 0,-8-9 0,0-4 0,4 3 0,-4-1 0,0-1 129,-3-2-129,1-1 0,-13-2 0,18 4 0,-18-4 0,0 0 0,0 0 0,0 0 0,0 0 129,-7-8-129,-4 7 0,-2-2 129,-3 1-129,-4-5 0,2 4 0,-1 1 0,-1-1-129,0 2 258,3-3-129,-2 1-129,4 3 129,2 0 0,1 0 0,12 0 0,-14 2 0,14-2-129,0 0 129,0 0 0,0 0-129,0 13 129,0-13 0,16 5 0,-2 0 0,2 1 0,2 0 0,3-2 0,0-1 0,3 1 0,0 2 0,-1 0 129,-2-2-129,0-1-129,-2 2 129,0 0 0,-3 0 0,1 4 0,-3-4 0,4 2 0,-4 2-129,3-2 258,-1 0-258,3 1 129,0 0 0,0-5 0,2 6 129,-1-6-129,2 3 0,0 2 0,-1-1 0,1 0 0,-1-1 0,-1 4 0,1-2 0,1 2 0,0 1 0,0-4 0,3 3 0,2-1 0,3 0 0,2-3 0,6 2 129,-1-4-129,6 0 0,1 0 0,4-3 0,1 1 0,0-2 0,-2 2 0,-1-2 0,0 1 0,-4 0 0,1 2 0,-3 0 0,-3-2 0,-2-1 0,-1 1 0,1-1 0,-1 0 0,1 0 0,-2-4 0,3-1 0,-1 1 0,1 0 0,0-4 0,0 2 0,1-1 0,-2 1 0,0-2 129,1 2-129,0-5-129,-2 4 258,1 0-258,0 1 258,-1 1-129,-1 0-129,2-1 129,0 1 0,0 0 0,0 0 0,-2-3 0,-1 1 0,0-1 0,-5 0 0,-2 0 0,-5 1 0,-4 2 0,-4-1 0,1 3 0,-13 3 0,0 0 129,8-13-129,-8 13 0,-2-12 129,2 12-129,-16-24 0,7 7 0,-2-4 0,2 3 0,1-3 129,0-2-258,3 3 129,1 0 0,1 6 0,3 14 0,-1-18 0,1 18-129,0-13 129,0 13 0,0 0 0,0 0 0,12 6 0,-12-6 0,22 13 0,-6-1 0,5 1 0,1 0 0,7 5-129,1-5 129,4 4 0,0-1 0,0 2 0,-2-2 0,-1-6 0,-5 1 0,-2-2 0,-6 1 0,-5-7 0,-13-3 0,15 4 0,-15-4 0,0 0 129,0 0-129,-10 6 0,-2-6 0,-3-1 129,-3-3-129,-5-5 0,-1 0 0,-1-6 0,1-1 0,2-1 129,3 0-258,-1 2 129,6-2 129,2 1-129,0 6-129,12 10 129,-13-13 0,13 13 0,0 0 0,0 0-129,0 0 129,0 0-129,0 0 129,0 0 0,0 0 0,15 8 0,-15-8 0,21 5 0,-8-4 0,-1 3 0,-1-1 0,-11-3 0,18 9 0,-18-9 0,13 9 0,-13-9 0,0 0 129,0 0-129,0 0 0,-14 2 129,-3-2-129,-4-6 129,-2-3-129,-3 0 0,0-4 0,1 1 129,2 2-129,4-3 0,2 3 0,3 2 0,2 0 0,12 8 0,-11-8 0,11 8 0,0 0 0,0 0-129,0 0 129,10 0 0,3 6-129,2 4 129,4 3 0,4 1 0,0 4 0,4 2 0,1 3 0,1-1-129,5 0 129,1 4-387,-10-8-1419,18 14-1032,-21-23-1032,5-2-1161,-7-7-903</inkml:trace>
  <inkml:trace contextRef="#ctx0" brushRef="#br0" timeOffset="19272.102">1890 4482 2709,'0'0'3225,"0"0"129,-10 10-1935,-2-10-774,12 0 258,-25-13 0,14 8-129,-3-5-258,14 10-129,-20-21 129,14 8-258,6-5 0,0 3-129,11-3 0,2 0 0,3 2 129,5-1-129,-4 6 129,5 6 0,-6 3-129,3 2 258,-19 0 0,22 22 129,-20-9-129,0 10 129,-4-2-129,-9 9 129,-7-8 0,-2 9 0,-8-6 0,-1 4-129,-3-5-129,1-1 0,4-6 0,6-3-129,2-6-129,7-3 129,12-5 0,-6-6 0,6-7 0,9-4 0,7-4 0,4 2 0,3-2 0,5-2-129,-1 5 129,-2 3-129,-2 4 0,-3 6 0,-5 3 0,-4 2 258,-11 0-258,4 8 129,-8 5 0,-7 4 0,-7 6 0,-3 3-129,-3 4 129,-3 5-258,-1 0 258,-1-3-129,5-2 129,3-4-129,2-7 258,8-6-258,11-13 129,-4-9 0,13-11-129,11-10 129,12-8-129,2-3 0,5-4 0,-1-1 0,-1 7 0,-5 5 0,-6 8 0,-8 11 0,-18 15 0,16-4 129,-16 4-129,-4 18 0,-8-1 0,-1 8 0,-6 1 0,3-3 0,0-1 0,0-4 0,4-1 0,4-6 0,8-11 0,0 0 129,0 0-129,14-20 0,4-4 0,1-4 129,4-4-129,1 3 0,-3-4 0,-4 5 0,-4 7 0,-5 6 0,-8 15 0,9-16-129,-9 16 258,0 0-129,0 0 0,-12 7 0,-1 7 0,-5 1 0,-7 6 0,-5 2 0,-2 5 0,-4 1 129,-2-5-129,2-1 0,1-3 0,3-6 0,9-5 0,4-6 129,19-3-129,-7-15-129,11-4 258,12-4-129,6-8 0,4 2 0,2-2 0,3 4 0,-5 3 0,-2 9 0,-7 4 0,-6 10 0,-11 1 0,4 7 0,-8 7 129,-12 5-129,-6 6 0,-5 2 129,-6 1-129,1-2 0,-1 0 0,4-2 0,4-6-129,4-1 258,8-12-129,13-5 0,0-7 0,9-9 0,16-7 0,1-6 129,6-4 0,4-4-258,0 3 258,-4 4-129,-5 8 0,-7 6 0,-4 4 0,-16 12 0,0 0 0,0 9 129,-15 9-129,-7 5 0,-12 6 0,-3 4 0,-9 1 0,-4 2 129,0-3-258,3-3 258,4-5-129,7-5 0,9-8 0,10-7 0,17-5 0,1-13 129,21-9-129,7-5 0,6-5 129,4-4-129,2 0 129,-1 1-258,-7 5 258,-6 7-129,-7 5 0,-7 9 0,-13 9 0,0 0 0,0 6 0,-14 12 0,-9 3 0,-5 2 0,-6 6 0,-4-4 0,0-1-129,2-4 258,4-1-258,8-6 258,6-3-129,18-10-129,0 0 258,2-11-129,20-10-129,6-4 129,3-6 129,2-1-129,3-6 0,-4 10 129,-7-1-129,-5 11 0,-6 4 258,-7 2-258,-7 12 0,0 0 0,-22 19 0,0-3 129,-5 5-258,-4 1 129,-3 1 0,0 7 0,0-6 0,5-6 0,5-2-129,6-4 129,5-6 0,13-6 0,-12 2 0,12-2 0,2-8 129,-2 8-129,24-27 0,-7 11 0,3-5 0,2-2 129,1 1-129,-3 0-129,-2 7 258,-3-2-258,-3 5 129,-12 12 0,12-6 0,-12 6 0,-8 14-129,-6 4 129,-6 10-516,-10-2-1161,5 23-1935,-23-12-1419,-5 1-387,-15-2-516,-13-10 129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4:37.33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13 13448 0 0,'0'0'298'0'0,"0"0"46"0"0,-8 3 1448 0 0,194-18 1 0 0,128 34-717 0 0,25 31-38 0 0,-118-30 804 0 0,-29-12-736 0 0,-62-4-756 0 0,-81-4-350 0 0,-30 4 155 0 0,-17-1-6807 0 0,-2-3 5022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4:38.27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12032 0 0,'0'0'356'0'0,"0"0"-8"0"0,0 0-122 0 0,0 0 326 0 0,0 0 168 0 0,0 26 550 0 0,36 17 327 0 0,46-4 967 0 0,31-4-856 0 0,-3-10-1171 0 0,1-5 0 0 0,103 4-537 0 0,-40-12 224 0 0,183 1-29 0 0,-14-10-142 0 0,170-46-117 0 0,-137 9-28 0 0,-190 21 32 0 0,56 9 60 0 0,-32 20 64 0 0,-127 1 0 0 0,-5 1 75 0 0,-39-3 53 0 0,-35-15-192 0 0,-4 1-41 0 0,1-1 1 0 0,-1 1-1 0 0,1 0 0 0 0,-1-1 1 0 0,1 1-1 0 0,-1 0 0 0 0,0-1 1 0 0,1 1-1 0 0,-1 0 0 0 0,0-1 1 0 0,1 1-1 0 0,-1 0 0 0 0,0 0 1 0 0,0-1-1 0 0,0 1 0 0 0,0 0 1 0 0,0 0-1 0 0,0 0 0 0 0,0-1 1 0 0,0 1-1 0 0,0 0 0 0 0,0 0 1 0 0,0-1-1 0 0,0 1 0 0 0,-1 0 1 0 0,1 0-1 0 0,0-1 1 0 0,-1 1-1 0 0,1 0 0 0 0,0-1 1 0 0,-1 1-1 0 0,1 0 0 0 0,-1-1 1 0 0,1 1-1 0 0,-1-1 0 0 0,1 1 1 0 0,-1-1-1 0 0,1 1 0 0 0,-1-1 1 0 0,0 1-1 0 0,1-1 41 0 0,-1 1-16 0 0,-30 24-3026 0 0,19-21-3643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1:07.857"/>
    </inkml:context>
    <inkml:brush xml:id="br0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8262 13198 13,'0'0'17,"0"0"1,0 0-5,11-4-6,-11 4 3,0 0 1,0 0 1,0 0-1,0 0 1,0 0-1,0 0-3,-5 11-2,5-11-1,0 0 0,0 0-2,-2 11 1,2-11-2,1 11 0,-1-11 0,1 14 0,-1-14 1,2 24-2,-4-11 1,2 3 0,-2 2 0,2 3 0,-2 3 0,0 4 0,0 1 0,1 6 0,-3-1 0,3 3-1,-3-2 0,2 3 0,-2-6 0,3 1 0,-3-6 0,2-3 0,-1-3-1,1-3 1,-1-3-1,2-5 1,1-10 0,-2 13-1,2-13 0,0 0 1,0 0 0,0 0-1,0 0 1,0 0-1,0 0 1,0 0-1,0 0 0,0 0 0,0 0-1,0 0 1,0 0-2,0 0-1,0 0-5,5-14-24,-5 14-2,1-18-2,-6-1 1</inkml:trace>
  <inkml:trace contextRef="#ctx0" brushRef="#br0" timeOffset="1947.11">13980 13769 20,'0'0'18,"12"6"0,-12-6-3,0 0-14,0 0 2,0 0 3,13-5 2,-13 5 1,0 0 1,0 0 0,0 0 1,3-14-1,-3 14-2,0 0-2,0 0-3,4-14 0,-4 14-1,9-11 0,-9 11 1,18-11-1,-2 6-1,0-3 1,5 4 0,0 0-1,2 3 0,-1 0 1,1 1-2,-2 2 0,-3 2 0,0 5 0,-4-1 0,-2 2 0,-2 2 0,-3 0 0,-3 4 0,-6-2 1,-1 5-1,-6-1 0,-2 0 0,-6 3 0,-2-2 0,-6 3 1,0 1-2,-5 1 1,0 1 1,-3 0-1,-1 2 0,1-3 1,0 0-2,3 1 2,5-2 0,2-2-1,4-2 0,5-1 2,6-5-1,6-2 1,7 1 0,7-7-1,9 0 0,7-5 1,7 0-1,5-5 0,4 3 0,2-6-1,0-1 0,-2 3 1,-4 0-1,-4 1 0,-6 5 0,-3-3 0,-5 1 0,-4 2 1,-3 4-1,-15-4 0,17 2 0,-17-2 1,0 0-1,0 0 1,0 0-1,0 0 1,0 0 0,0 0 0,0 0-1,0 0 0,0 0-1,0 0-2,0 0-4,0 0-20,0 0-7,15-11-1,-7-2 1</inkml:trace>
  <inkml:trace contextRef="#ctx0" brushRef="#br0" timeOffset="3327.19">16887 12969 1,'0'0'0,"0"0"11,0 0 1,-13-5-13,13 5 0,0 0 2,-14-9 4,14 9 3,0 0 3,0 0 2,-13-8 1,13 8 1,0 0-2,0 0-2,-11-16-2,11 16-2,0 0 0,-2-13-2,2 13 0,0 0-1,-6-17 0,6 17-1,0 0 0,4-11-1,-4 11-1,12-5 0,-1 2 0,4 0 0,4 2 0,5-3-1,4 2 1,1 2-1,4-3 0,0 3 1,0 0-2,-1-1 1,-2 3 0,-2 2-1,-3 2 1,-2 1 0,-6 3-1,-3 1 1,-4 1 0,-4 3 0,-4-2 0,-4 4 1,-4-1-1,-4-2 0,-3 1 1,-3 1 0,-2-2-1,-3 0 0,-2 0 0,0-2 0,-2-1 1,3-1-1,2 2-1,1-3 2,1-1-1,3 1 0,3-2 0,12-7 1,-16 11 0,16-11-1,0 0 1,0 0-1,0 0 0,14 10-1,3-7 1,4 2 0,7-1 0,2 3-1,3-1 2,2 4-2,2 2 1,-2-1 0,0 1 0,-6 1-1,-1 3 1,-5-3-1,-1 4 0,-7-2 1,-3 0-1,-6-2 1,-2-2 0,-4-11 0,-8 18 0,8-18 1,-23 16-1,9-10 1,-6 0-1,1-1 1,-6 1-1,2 0 1,-4-1 0,0 1 0,-1-3 0,1 2-1,2 0 1,2 0-1,1-3 0,3 1 0,3-1-1,4-2 0,12 0-1,-16 2-7,16-2-18,0 0-5,19-8 0,-6-3 1</inkml:trace>
  <inkml:trace contextRef="#ctx0" brushRef="#br0" timeOffset="4799.273">17433 8976 12,'0'0'22,"-3"-14"-1,3 14 0,0 0-16,0 0-4,12-1 0,-12 1 1,0 0 1,0 0 0,15 1 1,-15-1 0,0 0 1,0 0-1,16 8 0,-16-8 0,2 17-1,-3-5-2,0 8 1,-5 2-1,-3 7 1,-2-1 0,-3 8 0,-6-1 1,0 9 1,-3-4 0,3 6 0,-5-3 1,6 2-1,-2-5 0,6 0-1,2-4 1,5-3-2,1-5-1,6-3 1,2-5-1,9-4 0,3-6 0,9-1 1,8-9-1,7-1 0,6-5 0,6-4 0,5 1 0,2 0-1,-2 0 1,-2 2-1,-8 1 0,-5 3 0,-6 6 0,-6 2-1,-5-2 0,-9 1 0,1 3-2,-14-7-2,12 10-3,-12-10-13,-4-11-11,4 11 1,-10-22-1,6 8 1</inkml:trace>
  <inkml:trace contextRef="#ctx0" brushRef="#br0" timeOffset="5138.293">17671 9400 63,'-2'23'31,"2"-23"-2,4 24 2,-3-10-28,4 5-4,0 2 2,0 4-1,-1 3 1,-6 2 1,1 6 1,-7 1 0,0 11 1,-8-6-1,4 9 0,-5-7 0,4 2-1,-3-5-2,4-3-1,3-2-5,-7-15-22,8-3-5,-2-6 0,-5-9 0</inkml:trace>
  <inkml:trace contextRef="#ctx0" brushRef="#br0" timeOffset="6946.397">5140 18482 33,'-16'58'25,"16"-58"0,0 0-5,0 0-11,0 0 0,0 0-2,0 0-1,0 0 1,0 0-1,0 0 0,0 0 0,0 0-1,0 0-2,0 0-1,0 0 0,-23-59 0,23 59-2,13-54 2,-13 54-2,25-58 0,-25 58 0,32-92 1,-32 92-4,37-99 3,-37 99-1,38-81 1,-38 81 4,36-81-4,-36 81 0,31-61 3,-31 61 1,26-45-1,-14 14-3,-12 31 0,23-27 0,-12 11 1,0 14-1,-11 2-2,19 0 2,-19 0-2,12 9 4,-12-9-1,0 0-3,0 0 3,0 0 0,19 57 0,-19-57 1,0 0-1,14 66 0,-14-66-1,0 0 1,23 73 0,-23-73 0,23 78 0,-23-78-3,28 100 3,-28-100-1,33 86 2,-16-35-1,-2-1 0,0 0 1,-15-50-1,22 72 4,-22-72-5,13 69 1,-13-69 1,0 0-2,10 51 0,-10-51-2,0 0 0,0 0-5,0 0-13,0 0-16,0 0 1,0 0 0,-23-72 0</inkml:trace>
  <inkml:trace contextRef="#ctx0" brushRef="#br0" timeOffset="7256.415">5337 18318 50,'0'0'29,"0"0"1,0 0 0,0 0-15,0 0-11,0 0-4,0 0 1,0 0 0,51-6 2,-51 6-2,0 0 0,51-19 0,-51 19 0,0 0 0,66-4-1,-66 4-4,0 0-13,54 33-13,-54-33-3,0 0 3,0 0-3</inkml:trace>
  <inkml:trace contextRef="#ctx0" brushRef="#br0" timeOffset="7711.441">6052 18492 61,'0'0'32,"0"0"1,0 0 0,0 0-12,0 0-19,0 0 2,0 0 0,0 0 1,0 0-1,0 0 1,0 0 1,0 0-2,0 0 3,0 0-3,0 0-2,0 0-1,0 0-1,0 0-2,0 0-2,0 0-8,0 0-26,0 0 1,0 0-4,0 0 3</inkml:trace>
  <inkml:trace contextRef="#ctx0" brushRef="#br0" timeOffset="8325.474">6657 17903 69,'0'0'32,"0"0"1,0 0-4,0 0-14,0 0-14,0 0 1,12 50-1,-12-50-3,0 0 3,-1 59 0,1-59 4,-8 69-1,8-69-4,-12 78 2,12-78 2,-16 87-1,7-36-2,9-51 1,-12 70-2,12-70 1,-7 60 1,7-60-2,0 0 0,0 0-1,0 0 1,0 0 0,0 0 0,0 0-4,0 0-4,-13 74-21,13-74-6,0 0 0,0 0-1</inkml:trace>
  <inkml:trace contextRef="#ctx0" brushRef="#br0" timeOffset="9170.524">8395 17936 86,'0'0'30,"0"0"2,4 66-5,-4-66-28,0 0-2,-2 58 2,2-58 0,-2 66 2,2-66 0,-5 71 2,5-71 1,-7 74 1,7-74 0,-8 71-1,8-71-1,-4 67-2,4-67-3,0 0-2,-2 69-8,2-69-10,0 0-14,0 0 1,0 0 1,0 0 0</inkml:trace>
  <inkml:trace contextRef="#ctx0" brushRef="#br0" timeOffset="9926.567">8434 17847 67,'7'-22'29,"7"5"0,0 8-1,8-22-16,3 3-15,2 4 0,5 5 3,-2 10-1,4-3 3,-4-6-2,0 6 4,-2 20 2,0 2-3,-4 3 0,0-1 1,-4 9-1,-20-21-1,0 0 2,41 68-3,-41-68-1,0 0 2,3 55 1,-3-55-2,-22 48 2,22-48 1,0 0-2,-55 50 2,55-50-1,0 0-1,-63 53-5,63-53 6,0 0-5,0 0 0,0 0-3,0 0-1,0 0 0,0 0 2,0 0 4,0 0-3,0 0 0,0 0 2,65 27 4,-65-27 0,0 0-2,64 24 2,-64-24-3,0 0 0,54 51-1,-54-51-2,29 57 1,-29-57-1,20 56 3,-20-56-2,9 64 2,-9-64-2,-9 57 3,9-57 2,0 0-2,-46 60 1,46-60 1,-54 24-1,54-24 1,-67-2-1,67 2-1,-74 5-1,74-5 1,-75-2 1,75 2-2,-67-13 0,67 13-2,-52 13 0,52-13-6,0 0-6,0 0-18,0 0-6,0 0 3,0 0-3</inkml:trace>
  <inkml:trace contextRef="#ctx0" brushRef="#br0" timeOffset="11688.668">9397 18591 1,'-9'51'16,"9"-51"3,0 0 3,0 0-7,0 0-4,0 0 4,0 0 1,0 0-1,0 0 2,0 0-2,0 0-6,-9-59-3,9 59-5,0 0 1,0 0-2,0 0 1,0 0-1,0 0 1,1-53 0,-1 53 2,0 0-1,0 0-1,0 0 1,0 0-1,0 0-1,0 0-3,0 0-3,0 0-22,0 0-5,0 0-2,0 0-2</inkml:trace>
  <inkml:trace contextRef="#ctx0" brushRef="#br0" timeOffset="12765.73">9797 18005 64,'0'0'27,"0"0"-3,0 0-1,0 0-15,0 0-3,0 0-1,0 0 1,0 0-1,0 0-2,-2-71 3,2 71 0,0 0 1,0 0 0,0 0-3,0 0 0,47-50-2,-47 50-1,0 0 2,56-16-2,-56 16-2,0 0 2,56 0 1,-56 0-3,0 0 2,40 52 3,-40-52-2,15 53-2,-15-53 1,4 56-3,-4-56 1,0 0 1,-16 74 0,16-74-1,-22 55-1,22-55 2,0 0 2,-48 68 1,48-68-1,0 0 0,-47 62-1,47-62 0,0 0 1,-35 48 0,35-48 0,0 0-1,0 0 1,0 0 0,0 0-2,0 0 4,-3 61-1,3-61-1,0 0 0,0 0 1,69 17 0,-69-17-2,60 15 2,-60-15-1,73 1-2,-73-1 2,74 6-2,-74-6 0,66 1 1,-66-1 1,50-5-3,-50 5 2,0 0 1,0 0-1,51 1-1,-51-1 1,0 0-1,0 0-5,0 0-7,0 0-21,0 0-5,0 0 2,0 0 3</inkml:trace>
  <inkml:trace contextRef="#ctx0" brushRef="#br0" timeOffset="14990.856">12442 17857 69,'9'19'32,"-9"-39"-1,0 20-2,9-22-20,-9 22-9,-5 22 5,5-22-1,-7-28 0,7 28-3,-16 1 6,4 0-2,1-8-2,-6-15 0,2 5-3,-5 11 1,0 17 1,-1-17-2,-4 1-3,25 5 2,0 0 4,-72 21-1,72-21 0,-51 49-2,51-49-3,-52 39 5,52-39 0,-50 71-2,50-71-2,-48 76 0,48-76 1,-40 72 1,40-72 2,-26 63-4,26-63 1,-6 56 3,6-56 0,0 0-2,28 51 1,-28-51 1,0 0 0,68 38-1,-68-38 0,66 6-1,-66-6-2,78 15 3,-78-15 0,80 7-1,-80-7-1,73 8 2,-73-8-1,59-3 1,-59 3 0,0 0 0,59-6-2,-59 6 1,0 0 2,0 0-2,0 0 0,0 0-1,0 0 3,0 0-3,0 0 0,0 0-4,0 0-6,0 0-20,0 0-6,0 0 0,51-24-1</inkml:trace>
  <inkml:trace contextRef="#ctx0" brushRef="#br0" timeOffset="15479.884">12852 18357 90,'0'0'34,"0"0"-1,0 0 1,0 0-29,0 0-4,0 0 2,0 0-2,0 0 2,0 0 0,0 0-4,0 0 3,0 0 1,0 0 0,0 0-4,0 0 2,0 0 0,0 0 0,0 0 3,0 0-4,0 0-3,0 0 3,0 0 3,0 0-2,0 0-1,0 0 0,0 0-2,0 0 0,0 0-3,0 0-16,0 0-15,0 0 0,0 0-2,0 0 0</inkml:trace>
  <inkml:trace contextRef="#ctx0" brushRef="#br0" timeOffset="16341.934">13231 17792 74,'0'0'23,"0"0"-3,8 11 2,-8-11-27,17-4-2,-12-7 3,-5 11 4,22 8 4,-15-20 4,12 1 3,-19 11-1,32-1 2,-20-8-4,7 12-2,-6-8-3,4-7-1,-2 14-1,-2 5 0,1-19-1,-3 12-2,-11 0 1,0 0 2,25 43-2,-25-43 1,0 0 1,13 57-2,-13-57 4,0 0 0,-3 70 0,3-70-3,0 0 3,-18 50-2,18-50-1,0 0 5,0 0-4,0 0-2,0 0-1,0 0 5,-43 50-6,43-50 7,0 0-3,0 0-3,0 0-1,38 56 3,-38-56 1,0 0-5,57 49 5,-57-49-4,0 0 2,67 67-1,-67-67 3,42 50-1,-42-50 0,0 0 2,45 72-2,-45-72 0,0 0 2,0 0 2,0 0-4,18 57-1,-18-57 2,0 0 1,0 0 0,0 0-3,-64 30 4,64-30 0,0 0-1,-67 6 0,67-6 0,0 0 0,-69 1-1,69-1 3,0 0-3,0 0-1,-56 10-1,56-10 1,0 0-4,0 0-6,0 0-22,-9 49-9,9-49 3,0 0 0</inkml:trace>
  <inkml:trace contextRef="#ctx0" brushRef="#br0" timeOffset="22327.277">15567 17947 48,'0'0'30,"0"0"-4,0 0-5,0 0-7,0 0-2,0 0-3,0 0-4,0 0-1,0 0 2,24-49 3,-24 49-3,0 0-5,0 0 3,0 0-2,0 0-1,0 0 1,0 0-1,0 0 0,0 0-1,6 50 1,-6-50 0,6 63-3,-6-63 4,6 84-1,-6-84-1,9 91-3,-9-91 5,6 91-1,-6-91-3,5 76 4,-5-76-4,4 55 1,-4-55 0,0 0 2,4 50-4,-4-50-1,0 0-2,0 0-7,0 0-17,0 0-4,0 0-1,0 0-3</inkml:trace>
  <inkml:trace contextRef="#ctx0" brushRef="#br0" timeOffset="22950.311">15478 17754 33,'0'0'24,"-2"13"1,2-13 1,12 6-20,-12-6 1,11-1 2,-11 1 0,23-6 1,-23 6-1,0 0-1,52 2-2,-23 7-1,-29-9-3,58 24-1,-58-24 2,61 38-1,-61-38 0,59 47 1,-59-47-1,55 56-4,-55-56 2,48 67 0,-48-67-2,44 70-2,-44-70 1,36 62 0,-36-62 1,26 73 4,-26-73-3,13 57 2,-13-57 0,0 0 3,-17 64-4,17-64 1,0 0 1,-65 63 1,65-63 0,-61 33 0,61-33 1,-68 38-1,68-38 1,-67 17 0,67-17-1,-65 1 0,65-1-2,-57 5 0,57-5-1,0 0 0,-65-4 0,65 4-1,0 0-3,0 0-3,0 0-6,0 0-15,0 0-10,0 0 2,0 0-1</inkml:trace>
  <inkml:trace contextRef="#ctx0" brushRef="#br0" timeOffset="23592.349">16489 18477 45,'0'0'30,"0"0"3,0 0-1,-49-31-17,49 31-7,0 0-6,0 0 0,0 0-1,0 0 1,0 0-3,0 0 2,0 0 0,0 0-1,0 0 2,0 0-3,0 0-1,23-49 2,-23 49 4,0 0-2,0 0 1,0 0 2,0 0 0,0 0 0,0 0 2,0 0-2,0 0-2,0 0 1,0 0-3,0 0-1,0 0-2,0 0 2,0 0-1,0 0-1,0 0-1,0 0-5,0 0-8,0 0-20,0 0 2,0 0-2,0 0-1</inkml:trace>
  <inkml:trace contextRef="#ctx0" brushRef="#br0" timeOffset="24334.391">17122 17743 75,'11'-14'31,"-11"14"-2,5 15 0,-5-15-25,-5-11-4,5 11-1,0 0-2,2 38 3,-2-38 2,0 0 0,0 0 1,-6 37 0,3-20 1,3-17-2,0 0 1,-27 62 0,27-62-3,-25 74 4,25-74-1,-36 92 1,20-37-2,16-55 0,-33 78 3,33-78-1,-28 68 1,28-68-3,0 0 0,-22 68 0,22-68 0,0 0-1,0 0-1,0 0 0,70 6 0,-70-6 1,78-12-2,-78 12 0,95-20 1,-46 12 0,1 5 0,-50 3-1,86-5 1,-86 5-1,63-7 0,-63 7-1,0 0-3,59 21 1,-59-21-4,0 0-11,0 0-20,0 0 3,-4 57-2,4-57 3</inkml:trace>
  <inkml:trace contextRef="#ctx0" brushRef="#br0" timeOffset="24746.415">17318 18165 71,'0'0'32,"0"0"2,0 0-1,0 0-24,0 0-5,0 0-2,0 0 3,0 0-1,0 0 2,0 0-4,0 0 2,28 49-1,-28-49-1,4 65 1,-4-65-3,7 85 2,-7-85-2,7 91 1,-3-37 0,-4-54-1,8 88 0,-8-88 2,5 65 0,-5-65-5,8 66-3,-8-66-13,0 0-18,0 0 0,0 0 0,0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4:57.97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11400 0 0,'0'0'256'0'0,"0"0"34"0"0,0 0 22 0 0,0 0-30 0 0,0 0-144 0 0,0 0 85 0 0,0 0 53 0 0,0 0 11 0 0,0 0-37 0 0,1 1-159 0 0,15 16 790 0 0,-16-16-526 0 0,0-1 12 0 0,10 8 2144 0 0,15 3-1895 0 0,1-3-213 0 0,31 15 402 0 0,26-4-253 0 0,-1-7-424 0 0,19 4-128 0 0,29-5 502 0 0,18 0-492 0 0,-52-7 158 0 0,8 0 50 0 0,49-28 42 0 0,81 17 185 0 0,-38 22-392 0 0,-96-14-53 0 0,35-1-81 0 0,-34-4 397 0 0,-79 8-459 0 0,2 10-1301 0 0,-24-13 898 0 0,1-1-1242 0 0,4 0-4893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4:59.08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 9184 0 0,'0'0'208'0'0,"0"0"33"0"0,0 0 14 0 0,0 0 1 0 0,1-3 2813 0 0,177 0 2016 0 0,1 1-4749 0 0,-48 18 271 0 0,-83-8-295 0 0,59 8 134 0 0,68 7-299 0 0,-19-12 34 0 0,-30-7 267 0 0,-25-4-192 0 0,112-4 160 0 0,-43 4-264 0 0,-105 4-152 0 0,-13 11 416 0 0,-33-6-362 0 0,1 5 194 0 0,-19-13-163 0 0,8 11 728 0 0,-1 2-1189 0 0,-8-14 152 0 0,9 17-2249 0 0,-4-14 656 0 0,2 1-4844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5:00.16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 0 10912 0 0,'0'0'248'0'0,"0"0"34"0"0,0 0 20 0 0,0 0-38 0 0,0 0-64 0 0,0 0 365 0 0,0 0 184 0 0,0 0 34 0 0,0 0-50 0 0,0 0-239 0 0,0 0-109 0 0,-10 0 411 0 0,8 0-771 0 0,1 0 32 0 0,1 0 26 0 0,0 0 2 0 0,0 0 11 0 0,0 0-13 0 0,0 0-10 0 0,0 0 3 0 0,61 8 1034 0 0,27 1 707 0 0,-6-7-1126 0 0,24-4-441 0 0,10 6-250 0 0,62-5 0 0 0,-25 7 0 0 0,-33-2 160 0 0,12 1 108 0 0,76 6 236 0 0,-33-6 4 0 0,-101 2-380 0 0,-45-7-69 0 0,24 8 74 0 0,-27 1-133 0 0,-8-2 235 0 0,-11 0-787 0 0,1 1-4556 0 0,-2-8-1362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2:05:01.31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6992 0 0,'0'0'157'0'0,"9"4"414"0"0,69 15 2621 0 0,-52-7-120 0 0,13 4 706 0 0,18 4-1651 0 0,11 5-1057 0 0,107 0 521 0 0,-52-18-1110 0 0,85 8 583 0 0,-116-11-1064 0 0,73 0 16 0 0,17 12 382 0 0,-117-9-388 0 0,87 5 108 0 0,37 11 266 0 0,-94-16-462 0 0,-65-3 374 0 0,-29-4-216 0 0,11 11 1115 0 0,-11-10-1164 0 0,15 8-390 0 0,-12-5-172 0 0,5 3-254 0 0,-4-4-7475 0 0,-5-3 1114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7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14.7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5715 6152 19,'0'0'10,"0"0"-2,0 0 0,0 0-3,0 0-3,0 0 0,0 0-2,0 0 1,0 0 1,0 0 1,0 0 0,0 0 1,0 0-1,0 0 0,0 0 1,0 0-1,0 0-2,0 0 0,0 0 0,0 0 0,4 11 0,-4-11 1,0 0-1,0 0 0,0 0 1,0 0 0,0 0-1,0 0 1,0 0-1,12 8 1,-12-8 1,0 0 0,11 3 0,-11-3-1,16 3 1,-4 1 0,-12-4-1,22 4 0,-11-3-1,2 2 1,1-1-1,-1 0 0,2-2 0,-1 1 0,1-2 0,1 2 0,1-3 0,0 1 0,3-5-1,-2 1 1,0-4 0,3 3 0,-1-4-1,0 2 0,1-4 1,0 1-1,-2 1 0,0-2 1,-1 1-1,-2 0 0,-3-1 1,-1 2-1,-3-2 0,-9 12 1,15-20-1,-10 9 1,-5 11-1,8-21 1,-8 21-1,6-22 1,-6 22-1,5-21 0,-5 21 1,3-20-1,-5 9 1,2-2 0,-2 2 0,-1 0-1,-1-1 1,0 1 0,-2 0-1,-2 0 0,0 0 0,-3 4 0,0-2 1,-3 2-1,0 0 0,-1 3 0,-2 0 0,1 3 1,-2-1-1,1 3 0,-3 0 0,3 0 0,-1 2 1,0 0-1,1 2 0,1 0 0,1 2 0,0-2 0,3 2 1,0 1-1,0 1 0,1-1 0,0 0 0,0-1 0,11-7 0,-21 21 0,11-10 0,-1-1 0,0 1 0,0 1 0,-1 0 0,-3 1 0,3-1 0,-2 2 1,-1-1-2,2 1 1,-1 0 0,3 2 0,0 0 0,4-1 0,-2 2 0,3-1 0,1 0 0,2 1 0,-1 1 1,2-2 0,-2 1 0,1 1-1,2-1 1,1 1-1,0 1 1,3 1 0,0-2-1,1 2 0,1-1 0,2 2 1,3 0-2,0 0 3,3 1-2,1-1 0,0 1 0,2 0 1,0-2-1,1 0 0,-2 0 0,4-2 0,-3 1 0,1-1 1,3-4-1,-1 1 1,2 0-1,3-1 1,2-4 0,2 1 0,3-3 0,0 2-1,5-5 1,0-2-1,3-1 1,4-4 0,-3-1 0,3-2-1,-1-1 0,0-4 1,-1 0 0,-1 2 0,-3-4 0,-3 0-1,-5 1 1,-3 0-1,-4-1 1,-5 6-1,-5-3 1,-12 9-1,13-13 1,-13 13-1,0 0 1,0 0-1,0 0 0,0 0 1,0 0-1,0 0 0,0 0-2,0 0 1,0 0-4,-16-4-15,16 4-14,-15 6 0,-1-8 0,-5-5-1</inkml:trace>
  <inkml:trace contextRef="#ctx0" brushRef="#br0" timeOffset="5499.314">6622 5444 1,'0'0'9,"0"0"-1,0 0 0,0 0-1,0 0 0,0 0 1,0 0 1,0 0 0,-1-13 0,1 13-1,0 0 0,0 0-3,0 0-2,0 0-1,0 0 0,0 0-2,0 0 1,0 0 0,0 0 0,0 0 1,0 0-1,0 0 1,0 0-1,0 0 1,0 0-1,0 0 1,0 0-2,0 0 0,0 0 0,-3-11 1,3 11-1,0 0 1,0 0-1,0 0 0,0 0 1,0 0-1,0 0 1,0 0-1,0 0 1,1 12-1,-1-12 1,0 0 0,3 17 0,-1-6 0,-2-11 0,3 23-1,-2-9 0,1 3 0,0 2 0,1 0 0,1-1 0,0 1 0,1-1 0,-1-1 0,1-2 0,0 2 0,0-2 1,0-2-1,0 1 0,-2-2 0,0 0 0,1-1 0,-4-11 0,4 17 0,-4-17 0,5 15 0,-5-15 0,0 0 1,10 12-1,-10-12 0,0 0 0,15 5 1,-15-5-1,0 0 0,14-3 0,-14 3 1,0 0-1,15-16 0,-15 16 1,9-19-1,-3 6 0,1-2 1,0-1-1,2 2 0,2-5 0,0 1 0,-1-1 1,2 1-2,-1-1 2,1 4-1,-2-2 0,1 1 1,-3 1 0,1-1 0,-2 6-1,-7 10 0,12-19 0,-12 19 1,9-15-1,-9 15 0,0 0-1,0 0 1,0 0 0,0 0 1,0 0-1,0 0 1,0 0-1,-1 12 0,1-12 1,-5 14-1,5-14 0,-6 21-1,6-21 1,-2 21 0,4-9 0,-1 0 0,3 2 0,-1 3 1,3 2-2,2 0 1,0 4 0,1-1 0,-1 1 1,3 0-1,0 1 0,0-3 0,0-2 0,1-2 1,-2-2-1,1-3 1,-11-12-1,20 18 1,-20-18 0,17 5 0,-17-5 0,17-5 0,-17 5 0,16-18-1,-9 1 1,2-2-1,-2-4 1,0-2-1,1-3 0,-1 0 1,0-2-1,-1 3 0,0 3 1,-1 2-1,1 2 0,-1 4 0,-1 1 1,0 3-2,-1 1 2,-3 11-1,5-19 1,-2 8-1,-3 11 0,2-17 1,-2 17 0,3-12 1,-3 12-3,0 0 2,6-18-1,-6 18 1,0 0-1,8-15 0,-8 15 0,9-13 0,-9 13 0,6-11 0,-6 11-1,0 0 0,0 0-1,0 0-2,11 2-10,-11-2-16,0 0 0,5 12-1,-5-12 1</inkml:trace>
  <inkml:trace contextRef="#ctx0" brushRef="#br0" timeOffset="13626.779">7370 5950 1,'0'0'1,"0"0"1,0 0-1,0 0 0,0 0-1,-5 12 0,5-12 1,0 0 1,0 0 1,0 0-1,0 0 1,0 0 0,0 0 0,0 0-1,0 0-1,12-8 0,-12 8 0,0 0 0,15-20 1,-15 20 1,13-17 1,-6 5 0,0 0-1,0-1 1,1-1 0,0 0-1,-1-1-1,1 0 0,-1 1 0,0 1-1,1 0 0,-2 0 0,-6 13 0,12-19 0,-12 19-2,0 0 1,13-11 0,-13 11 0,0 0 0,0 0 1,0 0 0,0 0 0,11 16 1,-11-16 1,2 17-1,-4-6 0,4 2 1,-4 2-1,4 2 0,-4-2 1,4 4-1,-1-4 0,1 1 0,0-2 0,2-1 0,-4-13 0,9 16 0,-9-16-1,12 9 0,-12-9-1,15 5 0,-15-5-1,14-5-4,-3 5-5,-11 0-10,14-20-3,1 11-2,-11-14 6</inkml:trace>
  <inkml:trace contextRef="#ctx0" brushRef="#br0" timeOffset="14087.804">7502 5457 1,'0'0'3,"-11"6"11,11-6 0,0 0-14,8 11 4,-8-11 4,0 0 3,0 0 3,0 0 0,0 0 2,0 0-1,0 0-1,0 0-5,0 0-4,0 0-2,0 0-1,0 0-1,0 0 0,5-11 1,-5 11-1,0 0 0,0 0 1,0 0-1,0 0-1,0 0-3,0 0-9,0 0-19,16 8 1,-16-8-1,20-10-1</inkml:trace>
  <inkml:trace contextRef="#ctx0" brushRef="#br0" timeOffset="17355.992">8234 5030 7,'0'0'5,"0"0"1,0 0-2,0 0 1,0 0 0,0 0 0,0 0-1,0 0-1,0 0 1,0 0-2,0 0 1,-13 6 0,13-6-1,-11 9 0,11-9 0,-11 12 0,11-12-1,-11 20 1,7-6-2,1 2 1,0 2-1,1 2 1,0 2-1,1 6 0,2-1 0,-1 4 0,-1 2 0,2 2 0,-1 3-1,2 2 1,-1-1 0,1 2-1,1-1 2,0-1-2,1-1 2,-1-1-1,1 1 0,-2-2 1,0 3 0,-2 1-1,0-1 1,-1 1 0,-2-5 1,2-1-1,-2-6 2,0-1-1,-1-6 0,1-3 0,-2-7 1,-1 0-2,6-11 1,-17 16-1,17-16-1,-21 7 1,10-5-1,-2-2 0,2-2 0,11 2-3,-18-10-3,18 10-8,-17-24-8,21 12-1,-10-14 0</inkml:trace>
  <inkml:trace contextRef="#ctx0" brushRef="#br0" timeOffset="17796.017">7923 5570 17,'0'0'21,"0"0"-2,27-3-1,-14 0-21,10 2 0,3-3 1,3 0 2,6-1 2,0-3 1,3 4 2,-3-6 1,4 6 0,-6-3 0,1 3 0,-4-1-3,-3 4-1,-2 0-1,-4 1 0,-3 0-2,-3 1 1,-4 0 0,-11-1-1,16 4 1,-16-4-1,0 0-3,0 0-8,0 0-12,-4 19 1,-11-21-2,15 2 9</inkml:trace>
  <inkml:trace contextRef="#ctx0" brushRef="#br0" timeOffset="18616.064">8484 5882 30,'0'0'11,"5"-14"1,-1 2 0,1 1-2,1-6-3,4 2-1,-2-6-3,5 3-1,-1-2-2,2 0 0,0 2 1,0 0-1,-1 1 0,0 2 1,-3 1-1,1 3 1,-11 11 0,16-16 0,-16 16 0,11-7 0,-11 7 1,0 0 0,0 0-1,5 18 1,-7-5 0,2 5 0,-2 4-1,-1 4 2,0 2-2,0 3 0,1-2 0,-1 0 0,2-1 0,2-2-1,2-3 0,2-5-1,5-6-1,-10-12-4,25 9-8,-10-8-12,-3-16 1,8 5-1,-9-17 7</inkml:trace>
  <inkml:trace contextRef="#ctx0" brushRef="#br0" timeOffset="18872.078">8720 5238 49,'-15'6'28,"15"-6"0,0 0-2,0 0-26,0 0-5,22 18-8,-13-6-13,2-7 0,4 6-2,-15-11 1</inkml:trace>
  <inkml:trace contextRef="#ctx0" brushRef="#br0" timeOffset="19635.123">9391 5136 30,'15'-8'26,"-15"8"-1,0 0 0,-23 4-16,8 0-5,-1 4-3,-1 2-1,-4 0 0,-2 3 0,-1 2 0,-2-3 1,2 4 1,-4-2-1,3 4 0,-2-1 1,2 6-1,-2 2 1,1 6-2,-2 2 2,5 3-3,-3 2 3,5 3-3,1 3 2,4 0-1,4-4 0,8 1 1,4-2 0,9-3 1,4-2-2,12 0 2,3-5-1,7-1 0,3-2 0,6-4 0,3-5-1,4-2 1,-1-4 0,0-5 0,-4-2 0,-2-3-1,-6-2 1,-5 0-1,-8-3 1,-4 2-1,-7-1 0,-14 3 1,14-2-2,-14 2 0,0 0-2,0 0-4,0 0-6,-16-6-9,16 6-8,-13-12 0,4-2 1</inkml:trace>
  <inkml:trace contextRef="#ctx0" brushRef="#br0" timeOffset="21078.205">10208 5048 41,'0'0'26,"0"0"-1,0 0 0,16 0-23,-4 14-2,1 5 0,5 7 1,3 2-1,4 4 2,1-1 0,4 5 0,-1-1 1,7 5-1,-5-4 0,5 5-1,-4-2 1,-1 2-2,-3 0 1,-3 2-2,-2-2 1,-7-1 0,-1-1 0,-8-4 1,-5 1 0,-3 0 0,-5-4-1,-4 1 1,-4-2 0,-4 0 0,-3-3 0,0 4-1,-4-7 0,2-2-2,1 1-8,-5-2-19,2-8-1,3-1 0,-6-15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54.5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1871 7389 1,'0'0'2,"0"0"9,0 0-9,0 0-2,0 0-1,0 0 3,0 0 0,-4 12 2,4-12 2,0 0 1,0 0 1,-7 12 0,7-12-1,0 0-2,0 0-1,0 0-2,0 0-1,0 0 0,0 0-2,0 0 0,0 0 0,0 0 1,0 0 0,0 0 1,0 0-1,0 0 1,0 0-1,0 0 1,-3 14-1,3-14 0,0 0 1,5 17-1,-5-17 0,3 17 0,-3-17 1,3 21 0,-3-10 0,1 5 1,-1 0 0,0 5 0,0 0 1,4 3-1,-2 2 0,5-1 0,-3 2 0,5 1 0,-1-4 0,3 1-2,-1-5 1,0 0 0,-1-5 0,0 0-1,1-4 1,-10-11-1,18 12 0,-18-12 1,22 1 0,-10-6 0,4-3 0,2-3 0,1-4-1,1-2 1,2 0-2,2-3 1,-4-1-1,1 0-1,-3 2 1,-4 1 0,-1 1 0,-4 1 0,-1 1 0,-4 3 0,-4 12 1,6-18 0,-6 18 0,0 0 0,5-13 0,-5 13 0,0 0 0,0 0 0,0 0 0,0 0 0,13 14 0,-13-14 1,9 12 0,-9-12 0,9 21 0,-5-9 0,0 3 0,1 2 1,-3 1 0,4 4 0,-1 0 1,3 2-1,-1-1 0,4 0-1,-1-3 2,4-2-2,-1-2 1,4-3-1,-3-7 0,3-2 0,-1-7 0,3-2 1,-2-8 0,0-4 0,-1-7-1,0-4 0,-1-6-1,0-1 1,-2-4-1,0-3 0,-2 1 0,-3-1 0,1 3 0,-4 2 1,-2 5-1,-1 1 1,-2 8-1,0 4 0,-2 6-1,2 13 0,0 0-1,0 0-2,0 0-4,-1 12-10,0-1-9,5 7 0,-8-5 1,8 9 3</inkml:trace>
  <inkml:trace contextRef="#ctx0" brushRef="#br0" timeOffset="777.044">2707 8054 9,'9'-18'12,"8"2"0,-5-7-3,8-2-4,-3 0-1,2-3-3,0 1 0,-1 1 0,-3 3 0,2 2-1,-5 4 0,1 5 1,-13 12 0,19-11 2,-19 11 0,14 11 1,-7 2 0,-4 4 2,3 6-1,-3 3 2,3 4-1,-6 0 0,6 4-1,-5-1 1,6 0-1,-3-6-1,3-1-1,1-4-2,3-7-2,3-7-5,1-9-13,0-13-7,9-3 0,-8-16-1</inkml:trace>
  <inkml:trace contextRef="#ctx0" brushRef="#br0" timeOffset="1010.056">3010 7498 62,'0'0'29,"11"10"-1,-11-10-4,11-2-41,4 7-12,-15-5 0,21 0-1</inkml:trace>
  <inkml:trace contextRef="#ctx0" brushRef="#br0" timeOffset="3299.187">3920 7557 1,'8'-11'0,"-8"11"4,0 0-1,3-12 1,-3 12 0,0 0 2,0 0 2,-3-12 1,3 12-1,0 0 0,0 0-2,0 0 0,0 0-2,0 0-2,0 0-1,-5 20-1,5-20 1,4 23-1,-2-10 1,3 5-1,0 4 1,0 1 0,1 3 1,1 0-1,-1 0 1,2 1 0,-2-3 1,2 0-1,0-7 1,2-1-1,-10-16 1,20 13 0,-8-15-1,4-7-1,3-7 0,0-5 0,3-7-1,0-5 0,-1 0 0,0-3 0,-4-1 2,1 7 0,-8 1 0,2 7 1,-6 4-1,0 7 0,-6 11-1,11-3 1,-11 3-3,11 27 1,-6-5 0,1 3 0,0 3 0,-1 3 1,1-3-1,0-2 1,0-3 1,1-2 0,-1-5 0,2-2-1,1-3 1,2-1-1,1-5 0,1-1 0,1-4-1,-1-2 1,-1-4-1,-1-2 2,-1-8-1,-1-2 0,-2-5 0,0-2 0,-1-4-1,3-3 0,-2-2 1,1-2-2,0 2 2,0 2-2,0 5 1,1 1-1,2 6-1,-3-1-2,10 13-9,-5-1-12,1-1-4,6 10 1,-6-6-1</inkml:trace>
  <inkml:trace contextRef="#ctx0" brushRef="#br0" timeOffset="4013.229">4895 7647 7,'22'-16'21,"13"9"-2,-7-10-6,4 0-4,-2-1-3,-3 0-3,-1-3-2,-7 3 0,0-3 1,-9 3 0,-4 2 1,-8 2-1,-2 2 0,-9 1 0,0 5-1,-7 1 0,-3 3-1,-1 6-2,-4 3 1,-2 6 0,-1 1 0,-1 6 1,-1 3 1,2-2-1,2 5 1,1-2 0,5 0 1,3-2-1,5-1 0,4-3 1,6 0 0,2-1 0,9 0 1,3-1 2,9 1-1,2-3 0,8 4-1,2-5 1,9 0-2,0-4 1,5-2-2,0-6 0,1-2-1,1-4-1,-1-3 1,-3-1-1,-2-4-2,0 5-4,-12-11-8,0 2-12,-4 6-1,-9-4 2,0 6 2</inkml:trace>
  <inkml:trace contextRef="#ctx0" brushRef="#br0" timeOffset="4344.248">5621 7514 56,'0'12'29,"5"8"-2,-9-6-3,5 10-30,-2-2-1,6 11 2,-6-5 0,6 4 2,-5-4 1,2-1 2,1-2 2,-1-4-1,2-5-10,-4-16-15,16 16 0,-16-16-2,19-10-1</inkml:trace>
  <inkml:trace contextRef="#ctx0" brushRef="#br0" timeOffset="5108.292">5992 7747 41,'28'25'21,"-17"-26"-6,14 5-9,3-6-31,-8-4 4,2-3 9,4-2 7,-7-3 5,-5-9 6,1 8 9,-12-7 7,-4 0 5,-1 0-4,-3 9-8,-11-7-8,1 9-4,-6 4-2,-1 5-1,-2 3-1,-3 4 1,0 3-1,3 2 1,0 3 0,3 2 0,5 1 0,5-1 0,5 5 0,6-1 0,6 3 1,4 1-1,7 4 1,4-1-2,4 7 1,3 2-1,4 7 1,-2 1-2,5 7-1,-5-2 0,2 5 0,-6-1 1,-1-2 0,-4-5 0,-5-5 1,-5-5 1,-6-9 0,-5-1 0,-6-8 0,-8-2 1,-5-7-1,-6-2 1,-4-3-1,-3-3 1,-1-8 0,1-1 0,4-10 1,5-2-1,6-6 1,9-5-1,6-2 1,11-3-2,6 0 1,8-4-1,7 1-1,9-1 1,4-1-2,3 0-4,9-1-11,3 3-11,-11-11 0,6 13 0</inkml:trace>
  <inkml:trace contextRef="#ctx0" brushRef="#br0" timeOffset="5712.326">6517 7128 40,'-12'-15'27,"12"15"0,0 0-2,0 0-19,-4 11-8,8 0-1,-4-11 2,3 22 0,0-5 3,-2 1 0,4 5 2,-4-1 0,4 8 0,-3 3 0,3 8 0,-1 2-1,2 5-2,-2-2 0,1 7 0,-3-2-2,3-5 2,-4-5-1,4-6 0,-1-8 0,3-10 1,6-11-2,7-11 1,7-11 0,2-7-1,7-7 1,3-5-1,1-2 1,-1 5-1,-1 0 2,-6 7-1,-6 9 0,-2 7 1,-5 12-2,-4 5 1,-3 9 0,-2 5 0,-2 4 0,0 5 0,-2 3 0,1 1 1,-1-2 0,3-1 0,-1-4-1,0-5-3,3 2-6,-10-10-9,-1-15-11,11 8-2,-11-8 1,11-23 2</inkml:trace>
  <inkml:trace contextRef="#ctx0" brushRef="#br0" timeOffset="6028.344">7333 7221 50,'0'26'29,"5"11"1,-6 0-1,2 2-26,-1 9-2,0 3-1,3 1 1,-2 0-2,3-3 2,-1-5-1,2-4 1,4-9-1,1-4 1,3-4-3,2-8-1,9-2-6,-8-14-7,12 0-4,-6-9-5,1-11-4,-1 2 0</inkml:trace>
  <inkml:trace contextRef="#ctx0" brushRef="#br0" timeOffset="6296.36">7109 7369 43,'6'17'32,"10"-18"0,11 5-1,7-4-14,7-5-15,12 2 0,7-4-1,6 1-1,4 0 0,0 0-2,3-1-2,-11-9-11,3 6-16,-1-2-1,-11-3 0,-3 0 1</inkml:trace>
  <inkml:trace contextRef="#ctx0" brushRef="#br0" timeOffset="6980.399">8856 7576 59,'-18'-16'31,"9"5"-2,-5-13-2,17 10-34,-6-15-7,20 16 2,-4-15 1,12 10 4,-2-7 4,5 5 3,4 4 3,-5 4 5,6 13 2,-9 1 0,3 20-3,-7 3-4,-4 6-3,-4 7-1,-6 3 0,-4-3 0,-5-1 2,-7-4 0,-1-5 2,-9-7-1,3-6 1,-6-2-1,1-4-2,-2-3-1,-3-6-3,5 0-1,-6-9-1,7 0 0,-4-5 0,10-1 0,-3-8-1,11 2-2,4-7-8,4-7-7,19 6-1,-6-13 1</inkml:trace>
  <inkml:trace contextRef="#ctx0" brushRef="#br0" timeOffset="7275.416">9440 7078 45,'1'27'29,"-8"-3"-1,6 9-2,-2 12-24,-1 8 0,1 10-1,-1 9 0,0 7 1,-3 0-1,1 3 0,-1-2 0,1-3-1,1-6 0,1-8 0,6-4-4,-2-21-6,11 0-12,3-14-7,-14-24-2,25 16 2</inkml:trace>
  <inkml:trace contextRef="#ctx0" brushRef="#br0" timeOffset="7520.429">9246 7692 29,'0'0'29,"10"12"-1,1-13 1,12-3-15,4 2-12,5-5 0,9 1 0,8-4-2,8 1 0,7 1-5,-2-1-18,6-9-5,8 10-2,-8-13 1</inkml:trace>
  <inkml:trace contextRef="#ctx0" brushRef="#br0" timeOffset="13224.756">10880 6936 1,'5'-13'12,"-5"13"6,0 0 0,0 0-15,0 0-1,0 0 0,0 0 2,0 0-1,0 0 2,0 0 1,-14 6 0,14-6 1,-15 18-3,4-1 0,5 6-2,-5 5 0,2 6 0,-2 7-1,4 5 0,-3 6 0,1 7 0,-1 4-1,3 4 2,-2-2-2,5 2 2,1-2-1,1 0 0,2-6 0,3-3-1,-1-10 0,2-5 0,1-3 0,-1-9 0,-1-6-2,0-8-3,-3-15-14,12 16-6,-17-29-2,5 13 2</inkml:trace>
  <inkml:trace contextRef="#ctx0" brushRef="#br0" timeOffset="13560.775">10608 7549 7,'0'0'21,"0"0"2,0 0 0,0 0-16,0 0-1,11 5 0,-11-5 1,22-11 1,-8 1 0,10 8-2,2-8-1,8 4-1,3 0-1,8 0-1,1 3-1,3 2-2,0 1 0,-3-2-1,-1 3-1,-9-2-3,0 4-8,-13 2-14,-5-8 0,-3 3-1,-15 0 5</inkml:trace>
  <inkml:trace contextRef="#ctx0" brushRef="#br0" timeOffset="13825.79">11350 7548 12,'-15'-5'14,"15"5"-11,-15 2-3,15-2-15,-12-5 2</inkml:trace>
  <inkml:trace contextRef="#ctx0" brushRef="#br0" timeOffset="14160.81">11275 7474 8,'1'-31'21,"16"14"-1,-2-11-9,8 2-4,6-2-3,2 2 0,3 7-1,0 3 1,1 9-1,-2 3 0,-2 11 0,-4 8 0,-3 6-1,-6 3-1,-3 6 1,-8 2 0,-3 2 0,-6 0 1,-4 1-1,-9-8 2,-1 2 0,-8-7-1,-1-1 2,-7-7-2,3 0 1,-6-8-1,4-1 0,0-6-2,4 0 1,2-5-2,5 0 0,4-2-1,1-4-3,15 12-6,-9-20-8,14 4-11,8 4-1,1-6 1</inkml:trace>
  <inkml:trace contextRef="#ctx0" brushRef="#br0" timeOffset="14792.846">11830 7307 35,'0'0'24,"-5"-13"-3,5 13-3,0 0-27,0 0-1,6 11 0,3 2 0,-7-1 2,6 5 5,-4 3 4,1 0 3,1 6 2,-2-3 0,5 2 1,-2 0-1,4 6 0,-2-5-2,3 3 0,-4-5-1,4 2 0,-3-7 0,0 4-1,-6-5 1,2-3-1,-5-3 1,0-12-1,-1 13-1,1-13 0,0 0 0,-15 2 1,4-14-1,4-2 1,-4-8-1,4 0 0,-2-7 1,5 1 0,2-4 0,6 1-1,4 3 1,6 0-2,5 4 1,7 4-1,4 3 0,4 2-1,4 4 1,1 5-1,-1 2 1,-1 3-2,-2 5 0,-7-3-4,5 9-7,-12-2-12,-5-3-3,2 5-1,-18-10 4</inkml:trace>
  <inkml:trace contextRef="#ctx0" brushRef="#br0" timeOffset="16091.92">12456 7389 6,'0'0'18,"0"0"-3,0 0 0,17-2-22,-17 2 0,0 0 2,15 14 2,-15-14 4,7 20 4,-2-6 2,-5-2 2,5 5 0,-6-3 0,6 10-1,-6-6-1,5 5-2,-2-3-1,2 5-1,-1 0-1,3 3 0,-2-4 0,1 1-1,-2-6 1,2 1-1,-2-6 1,0-1 0,-3-13 1,0 0 0,0 0-1,12-6 1,-9-8-2,5-3 1,1-9-1,3-2-1,3-3 0,3-2 0,0 2 0,3 1 0,2 4 1,3 1-1,0 6 0,-1 3 1,0 6-1,-1 2 0,-1 4 0,-1 4 0,-3 2 0,-1 4 1,-3 2-1,-1 4 1,-2 0-1,-1 3 1,-1 1-1,-1 3 2,-3 2-2,0 1 1,-1-4-1,0 1 1,-2-3-1,2 1 1,0-5-1,-5-12 1,21 10-1,-4-14 1,4-7-1,7-4 0,3-6 0,7-6 1,1-3-1,2-2 0,-4 3 1,-1 4-1,-4 2 1,-4 6-1,-6 6 1,-4 6-1,-2 7 0,-3 8 0,1 5 0,-5 2 1,2 4-1,-2 6 0,-2 0 0,-1 3 1,-2-4-1,0 0 0,-2 0 0,1-3-1,0 1-1,-2-8-1,6 5-4,-7-21-8,6 14-15,-6-14-1,14-1 1,-1-6 4</inkml:trace>
  <inkml:trace contextRef="#ctx0" brushRef="#br0" timeOffset="16690.954">13895 7380 39,'0'0'15,"16"-6"-6,-16 6-9,0 0-21,15 9 4,-3 5 4,-12-14 6,5 21 7,-3-5 9,-5 1 8,0 2 2,-2 2 1,3 3-4,-8-6-3,11 9-3,-6-8-4,8 8-1,-1-8-1,6 3-1,3-2-1,2-3 0,5-2-2,3-5 2,2-3-2,3-3 2,-3-5-1,2-3-1,-5-8 1,1-3-1,-5-4 1,-1 1 0,-7-8 1,1 2-2,-4-3 1,-3 2 0,-2-2 1,0 7-1,-1-1 0,-2 4 0,2 6-1,1 11 0,-4-15 0,4 15-1,0 0 0,0 0 0,0 0-3,0 0-4,0 0-16,16 3-7,-16-3 0,13-9 0</inkml:trace>
  <inkml:trace contextRef="#ctx0" brushRef="#br0" timeOffset="17236.985">14694 6886 12,'11'3'16,"-11"-3"0,12-4-1,-12 4-22,19 4 1,-19-4 2,20 8 4,-20-8 5,13 6 4,-13-6 3,0 0 1,17 15 1,-17-15-2,3 20 0,-8-8-3,10 12-2,-8-3-3,6 11-1,-6 3 0,3 8-2,-2 2 0,-1 5 0,-3 6 0,-1 5 0,-2-1-1,1 0 1,-1-5-1,2-3 0,3-5 0,-2-7 0,6-9 0,-1-9-1,5-8-1,-4-14-1,9 17-5,-9-17-9,5-14-11,-5 14-4,13-28 2,-2 11 1</inkml:trace>
  <inkml:trace contextRef="#ctx0" brushRef="#br0" timeOffset="17972.028">15135 7300 13,'16'-2'25,"-16"2"1,30-8-6,-6 7-6,-1-7-5,10 5-3,-2-2-1,4 8-1,-2-2-2,4 7 1,-3 1-1,2 6-1,-3 3 0,0 5 0,-5 1-1,0 4 1,-4-3 0,-2 2-1,-8 2 0,-2 0 1,-5-1-1,-6 0 0,-4-2 0,-2-3 0,-3 0 2,-4-2-1,-2-3 0,-4-4 0,-2-5 0,-3-1 0,-2-2 0,-6 0-1,-3-3 0,-1-2 1,-3-2-1,2-2-1,0 1 1,2 0 0,-1-4 0,8-1 0,2-1 0,5 1-1,7-1 1,13 8 0,-12-14 0,12 14-1,16-20 2,2 9-2,8 4 1,5-1 0,7 2 0,4-2 0,6 8-2,-2-3-4,6 8-20,-4 5-4,-13-6 0,-2 7-1</inkml:trace>
  <inkml:trace contextRef="#ctx0" brushRef="#br0" timeOffset="24019.373">2405 9117 16,'0'0'20,"6"-11"-5,-6 11-3,0 0-1,1-11 0,-1 11-1,0 0-1,-7-13-1,7 13-1,0 0 0,-12-6-1,12 6-2,-19-1 0,8 3-2,0 5-1,-3 3 0,0 3 0,-2 3-1,0 5 1,2 2-2,-2 2 2,3 3-1,-1 3 1,4 1-1,2 5 0,0 0 1,5 5-2,2 3 2,4 3-1,3 3-1,2 4 0,4 3 0,0-1 1,3 1-1,-3-3 1,-1 1-1,0-5 1,-5-3 0,-2-1 1,-4-10 0,-5 1-1,-3-7 1,-2 0 0,-3-7 0,-1-2-1,-2-4-1,-3-6 0,2-1-4,-2-8-5,7-5-15,-1-1-2,-4-13 0,6-5-1</inkml:trace>
  <inkml:trace contextRef="#ctx0" brushRef="#br0" timeOffset="24484.4">2031 9750 57,'0'0'28,"0"0"-2,0 0-1,12 1-24,-1-2-3,5 4 0,0-3-1,4 1 2,-1 1 1,1 0 0,-1 2 2,-2-4 0,4 2 1,0-3 0,5 2 0,0-2-1,7 2 0,2-6-1,2 0 0,0-1-1,1 0 0,-3 0 0,-3 3 0,-4-2 0,-7 0-1,-4 0 1,-5 4 0,-12 1-1,14-1 1,-14 1-3,0 0-6,0 0-18,0 0-1,-5-14 0,5 14 0</inkml:trace>
  <inkml:trace contextRef="#ctx0" brushRef="#br0" timeOffset="26468.513">2631 10265 7,'0'0'16,"-13"4"0,13-4 1,0 0-14,15-10-2,-15 10 0,18-21 2,-4 6 1,-2-7 1,6-1 0,-4-2 2,4-1-1,-6-2 0,4 6 1,-6-2-2,1 6 0,-4 3-1,-7 15-1,16-18-2,-16 18 0,12-4 0,-12 4-1,12 3 1,-12-3-1,13 6 2,-13-6 0,8 19 0,-3-2 1,-1 0-1,2 6 0,-1 2 1,2 5-1,0-2-1,2-1 0,3-4-1,2-4-1,4-6-2,-2-11-7,12-11-16,2-4-1,-3-18-1,6-3 0</inkml:trace>
  <inkml:trace contextRef="#ctx0" brushRef="#br0" timeOffset="26800.532">2869 9481 49,'-13'-3'28,"13"3"0,0 0-1,-1-23-19,1 23-5,12-11-3,-12 11 1,19-5 0,-19 5-1,16-1 1,-16 1-1,14 4 0,-14-4-6,16 3-21,-4 5 0,-12-8-2,12-3 0</inkml:trace>
  <inkml:trace contextRef="#ctx0" brushRef="#br0" timeOffset="32055.833">3535 9117 20,'0'0'15,"0"0"1,0 0-2,0 0-4,0-11-1,0 11-2,0 0 0,-17 1-3,17-1 1,-23 9-3,8-1 1,-3 1-1,-3 7 1,-3-1 0,-1 6 0,-3 1 0,3 5 0,-5 3 0,5 8-1,-5-1 0,6 7-1,1 1 1,2 2-2,3 2 1,4 3-1,3-1 0,5-1 1,2-1 0,4 1 1,4-2-1,6-2 0,1-3 1,7-5-1,1-5 1,5-5-1,2-5 1,3-5-1,3-3 0,2-3-1,-1-6 1,0-1-1,-4 0 0,-1-2-1,-4 1 1,-2 1-1,-5-3 1,-6-2-2,0 5-2,-11-5-6,13-5-19,-13 5 0,3-16 0,-1 2-1</inkml:trace>
  <inkml:trace contextRef="#ctx0" brushRef="#br0" timeOffset="33423.911">4136 9123 31,'15'3'25,"-15"-3"0,21-2-1,-21 2-13,20 5-10,-4 3-3,2 2 2,0 1-1,1 6 1,0 4 1,-2 2 1,1 4-1,-2 2 1,1 6-1,-2 3 0,0 3 0,-2 5-1,-3 2 0,-2 1 0,-3 0-1,-1 2 0,-4-1 2,-2-2-1,-2-2 0,-3-4 0,-1-5 1,-3-4 0,1-2 0,-1-6 0,0-6 0,1-4-1,0-3-1,2 0-4,8-12-9,-17 5-11,17-5-2,0 0 1,0 0-1</inkml:trace>
  <inkml:trace contextRef="#ctx0" brushRef="#br0" timeOffset="37256.13">5323 9907 22,'0'0'21,"0"0"2,-1-12-10,1 12-6,15-9-4,-3 5-1,1 0 0,6 2 0,0-1 0,4 5 1,-1-4-1,6 6 1,-3-4 0,5 4-1,-2-4 1,3 3-1,-2-3-1,3 3 1,-2-3-2,1-1-1,-1 2-4,-5-7-7,-1-4-14,2 10 0,-15-11 0,2 5 5</inkml:trace>
  <inkml:trace contextRef="#ctx0" brushRef="#br0" timeOffset="37580.149">5472 9657 32,'0'0'24,"18"-9"1,-18 9-2,25-14-20,-2 14-3,5 3-1,3-1 1,3 2 0,2-1 0,1 0-1,2-1 1,1 1-1,3-2 0,3 0-8,4 6-15,-2-14 0,8 7 0,-8-13 3</inkml:trace>
  <inkml:trace contextRef="#ctx0" brushRef="#br0" timeOffset="38907.223">7554 8765 16,'0'0'18,"-12"-14"-4,12 14-1,0 0-20,0 0-1,0 0 1,0 0 2,0 0 5,-16 4 5,16-4 4,-18 4 3,18-4-1,-24 5-1,13-1-1,-6-3-2,4 4-2,-3-5-2,3 1 0,-3 1-1,0 3 0,0-4 0,2 7 0,-2-4 0,1 5-1,3 1 0,0 3 0,2 3 0,3 0-1,1 4-1,1 1 1,2 6 0,2 0 0,1 5-1,1 3 1,2 2 0,2 3 0,0 1 0,-1 4 1,3 1-1,-1 4 0,0 0 0,-3-1 0,-1 4 0,-4 2 0,-1 4 0,-6 0-1,-3-2 1,-3-3 0,-2-5 0,0-3 1,-2-3-2,0-11 2,1-11-1,3-4 0,4-6-1,11-11 0,-13 0-1,13 0 0,2-24 1,6 5-1,5-1 0,2-4 1,3 3 0,0 1 1,2 6 0,-2 2-1,2 8 1,-2 7-1,-3 5 0,-1 6 1,-1 5-1,0 7 0,-2 5 1,1 8 1,-3 4 0,-1 6 0,0 4 1,-2 6-1,-1 4 1,-2 5 0,-2 2 0,-1 2 0,-3-1 0,-1 1 1,-4 0 0,0 2 2,-6-7-1,4 4 0,-5-6-1,3 3 0,-1-2 0,3 2-1,1-4-1,3-7-1,4-2 1,3-6-1,4-8 0,6-4 1,1-11-1,6-5 0,2-5 1,6-3-1,2-4 0,1 0 1,5-1-2,0-2 1,4 0 0,0 0 0,3-1 0,0-2 0,0 1 0,-1-3-1,0 2 1,-5-5-1,0 6-3,-10-11-11,-6 2-15,1 5 0,-20 0 0,6-11-1</inkml:trace>
  <inkml:trace contextRef="#ctx0" brushRef="#br0" timeOffset="42398.424">8174 9256 20,'-11'2'17,"11"-2"-1,0 0-2,0 0-4,0 0-2,0 0-2,13-11-3,-13 11 0,22-19-1,-6 3 0,3-4-1,5-3 0,3-2 1,1-1-1,3-3 1,-1-1 0,1 0-1,-1 0 1,-1 6-1,-3 0 0,-1 6 0,-3-2 0,-3 6-1,-3 2 0,-2 5 1,-14 7-1,17-10 0,-17 10 2,0 0-1,0 0 1,11-7-1,-11 7 0,0 0 1,0 0 0,0 0-1,0 0-1,0 0 1,0 0-1,0 0 0,0 0 1,-5 13-1,5-13-1,0 0 1,1 13 1,-1-13-2,0 12 1,0-12 1,0 18-1,-1-2 0,0 6 0,-1 5 0,0 4 0,1 8 1,-3 6 0,0 7-1,-1 2 2,-1 4-2,-1-2 2,0-2-2,-3-2 1,1-4 0,1-6-1,-1-7 1,3-8 0,1-5 0,0-5-1,3-5 1,2-12-1,-4 12 1,4-12 0,0 0-1,0 0 1,0 0 0,0 0 0,0 0-1,0 0 0,0 0 0,0 0 0,0 0-1,0 0 1,0 0-1,0 0 1,0 0-1,0 0 0,-12-13 0,12 13 0,0 0 0,-18-9 0,7 8 0,-1 4 0,-3-3 1,2-2 0,-2 2 0,-1 2 0,0-2 0,3 5 0,1-2 0,12-3 0,-18 3 0,18-3 0,-12 4 1,12-4-1,0 0 0,0 0 1,0 0 0,0 0 0,16-8-1,-5 6 0,6-1 1,1 1-1,4-1 0,4 1 0,2 1-1,0 1 1,0 1 0,2-2 0,-2-2 0,-3 3 0,1-1 0,-4 1 0,-1-1 1,-4-2-1,-3 0 0,-1-1 0,-13 4 0,17-1 0,-17 1 0,0 0 0,0 0 0,0 0-1,0 0 1,0 0 0,0 0 0,0 0-1,-10 11 0,10-11-1,0 0-1,-7 14-1,7-14-3,0 0-8,2 15-13,-2-15 0,13 5-1,-13-5 5</inkml:trace>
  <inkml:trace contextRef="#ctx0" brushRef="#br0" timeOffset="48395.765">10174 9140 8,'0'0'6,"3"-11"-1,-3 11 0,0 0 1,0 0-1,0-13 2,0 13 0,0 0-1,-1-15 0,1 15-1,0 0 0,3-11-1,-3 11-2,0 0 1,0 0-2,2-12 1,-2 12-1,0 0 1,0 0 0,0 0-1,0 0 0,0 0 0,0 0-1,0 0 0,0 0 0,0 0 0,0 0 0,4 16 1,-4-16-1,3 22 1,0-6-1,1 3 1,-2 5 1,2 4 0,-1 0 0,1 5 0,0-3 0,0 2 0,0-2 0,1-1 0,-3-6-2,5-2 0,-5-8 1,3-2-1,-5-11 0,7 14 0,-7-14 0,0 0 0,14 0 0,-14 0 0,14-15 0,-5 2 1,2-2-1,0-4 0,3-2-1,1-4 0,2 3 0,-3 0 0,3 1-1,0 3 0,0 0 0,0 3 1,-4 3 0,2 4 0,-4 2 1,1 2-1,-12 4 1,16-1 0,-16 1 0,11 12 1,-11-12-1,10 22 1,-4-5 0,-1 1 0,2 4 0,-1 2 0,0 0 0,0 1-1,1-1 1,-1 0-1,-1-3 1,2-3-1,-2-3 2,0-2 0,-5-13 0,11 11 0,-11-11 0,11-1 0,-7-11 1,5 1 0,-3-9-1,3-2 1,0-6-3,1-1 2,2-3-2,1-4 1,-2 2-1,2 0 0,0 2 0,2 2-1,0 6 1,-2 2 0,-1 7-1,-2 1 0,4 7-2,-14 7-2,18 0-8,-18 0-15,5 11 0,1 1 0,-6-12 4</inkml:trace>
  <inkml:trace contextRef="#ctx0" brushRef="#br0" timeOffset="49251.817">11043 8680 1,'0'0'13,"0"0"7,0 0-1,0 0-15,0 0-1,-3-12 1,3 12 1,0 0 2,0 0-2,0 0 1,0 0 0,0 0 0,0 0-2,9 15-2,-9-15 0,6 20-1,-1-4 1,-1 1-1,0 2 0,0 3 0,1 4 0,-1 2 0,1 4 0,-2 4 1,3 4 0,-2 1-1,1 5 1,-2 0-1,2 0 1,-2-6 0,2 0 0,-3-6 0,1-3 0,-2-8 0,0-1 0,0-10 1,2-1-1,-3-11 0,1 12 0,-1-12-1,0 0 0,10-15-1,-2 0-1,4-4 1,4-1-1,3-6-1,1-2 1,4 0 0,-1 2 0,-3 4 1,0 2-1,-4 5 2,-4 4-2,-1 5 2,-11 6-2,17-2 1,-17 2 0,12 15 0,-7-3 0,0 4 0,1 1 1,-1 5 0,0 0 0,0 2 0,0 0 0,0 3 1,0-2-2,-2 0 2,2-1-1,-1-3-2,-1-3-1,6 2-5,-9-6-17,0-14-7,16 5 0,-16-5-1</inkml:trace>
  <inkml:trace contextRef="#ctx0" brushRef="#br0" timeOffset="49842.85">11709 9249 27,'17'4'26,"-17"-4"-1,27-5-2,-15 2-18,8-3-7,2-3-1,5 3 2,-2-1-1,0-3 2,-2-1 0,-3-1 2,-2-3-1,-5 1 1,-2 0 0,-6-3 1,-1 2-1,-7-4 1,2 6 0,-9-3 0,10 16-1,-20-19 1,7 13-2,-2 1 1,-1 6-1,-4 4-1,2 5 0,0 1 0,-3 4 1,1 2-1,3 0 0,-1 4 1,3 1 0,1-3 0,3 3 0,1-4 1,5 4 0,1-2 1,4 4-1,1-3 1,7 0 0,-1-1-1,5 0 0,3 0 0,4-1-1,3-4-2,5-3 1,4-2-2,1-5-1,7 1-2,-8-12-12,7 0-15,1-1 2,-6-8-2,3 1 1</inkml:trace>
  <inkml:trace contextRef="#ctx0" brushRef="#br0" timeOffset="57979.316">12278 9158 11,'0'0'13,"0"0"0,0 0-3,0 0-1,0 0-2,0 0-1,0 0-2,0 0 0,0 0-1,0 0 0,0 0-1,6-13 0,-6 13 0,0-11-1,0 11 0,0-12-1,0 12 1,1-12-1,-1 12 0,0 0 0,0 0 0,2-11 0,-2 11 0,0 0 1,0 0-1,0 0 0,0 0 1,0 0-1,0 0 1,9-12-1,-9 12 0,0 0 1,0 0-1,0 0 0,0 0 0,0 0 0,0 0 0,0 0 0,6 16 1,-6-16-1,5 23 1,-1-4 0,0-1 0,-1 7 0,1-1 2,0 4-1,-2 1 1,2 1-2,-3-2 1,3 0-1,-3-4 1,1-2-2,0-5 0,-1-3 0,-1-14 1,5 17 1,-5-17 0,0 0 0,0 0 0,18-22 0,-7 3-1,5-1 0,2-6-2,3-3 1,3 1-2,-1 0 2,2 2-1,-2 3 0,-2 6 0,-2 2 0,-2 5 1,-1 4 0,-4 5 0,-1 5 0,-11-4 0,16 17 0,-11-5 0,-1 2 0,-3 6 2,2-1-1,-3 4 1,0-1-2,0 1 2,0-1-2,-2 0 1,2-3-2,4 1-5,-6-8-14,2-12-8,9 13 0,-9-13-1</inkml:trace>
  <inkml:trace contextRef="#ctx0" brushRef="#br0" timeOffset="58587.351">13408 8629 1,'-6'14'17,"6"-14"2,-5 20 1,2-8-18,1 4-1,1 2 1,0 3 1,2 2 2,-3 1 1,5 4 0,-4 3-1,4 5 2,-3 2-2,3 8-1,-3 1 0,4 9-2,-2 6 1,1 7-1,-1 3 0,3 0-1,-2 2 0,0 1 0,0-6 1,-1-3-1,-1-7-1,1-10 0,-2-7 0,-2-8 0,2-6-2,-5-14-6,5-14-17,2 14-3,-10-29 1,7 0-1</inkml:trace>
  <inkml:trace contextRef="#ctx0" brushRef="#br0" timeOffset="58913.369">13156 9303 25,'30'2'26,"-1"-10"1,18 4-2,-7-7-17,10 0-8,8 3 2,-5-3-1,3 6 2,-8-2 0,-2 4 0,-8 0 0,-2 4-1,-10-1-2,-6 0-2,-2 5-4,-18-5-3,20 3-7,-20-3-13,0 0 1,0 0-1,0 0 21</inkml:trace>
  <inkml:trace contextRef="#ctx0" brushRef="#br0" timeOffset="59416.398">13816 9324 24,'-26'-19'26,"26"19"-3,-13-29 1,19 10-23,-2 3-3,3 1 0,4-2 0,4 3 1,2-2 1,2 0 1,3 3 1,1-2 1,5 3 0,-2-1 0,3 7 0,-4 0 0,3 8 0,-7 2 0,2 6-1,-7 2 0,-2 7-1,-5 3 0,-4 3 0,-5 2 2,-4 1-1,-4-2 0,-3-2 1,-7-4-1,-1 2 1,-7-8 0,2-1 0,-7-8-1,2 0-1,-3-7 0,2-1 0,2-6-1,2-3-2,8 2-3,-3-8-6,17 3-16,6 2-4,0-7 0,14 3 0</inkml:trace>
  <inkml:trace contextRef="#ctx0" brushRef="#br0" timeOffset="59970.43">14263 9054 29,'0'0'26,"-19"7"1,24 4-1,-10 3-21,8-2-5,0 4-1,5 2 2,0 5 0,2 0-1,0 4 1,0-2 0,2 2 1,-4-4 0,3-1 0,-5-3 0,2 0 0,-5-5 1,4-2 0,-7-12-1,0 12-1,0-12 1,0 0 0,-13 5-1,13-5 1,-12-6-1,12 6 0,-12-13 0,6 2 1,2-6-2,2 1 1,1-6 0,2-1-1,2-3 0,6 3 0,1-1 0,6 1-1,1 5 1,5 1 1,1 2-1,5 6 0,2-1 0,1 3 0,2 2 0,-1 1 0,-2 4 0,-2 0-2,0 4 0,-8-8-5,5 13-13,-6-2-11,-19-7 2,16 6-2</inkml:trace>
  <inkml:trace contextRef="#ctx0" brushRef="#br0" timeOffset="61052.492">14805 9060 33,'0'0'15,"0"0"2,0 0 0,0 0-3,11 6-3,-11-6-4,7 16-1,-7-16-1,11 21-2,-6-7 0,2 6-2,-2-1 0,0 4 0,-3 1-1,1 2 0,-3-1 2,0 3 0,-3-3 0,1-1-1,-3-5 1,4-3 1,-4-5 0,5 0-1,0-11-1,0 0 1,2-11-2,4-4 0,3-3 0,2-4-1,2-4 0,2-6 1,2 0-2,-1 0 1,1 3 1,-1 1 0,0 2 1,-2 3-1,2 5 0,-1 2 0,1 5 0,-3 6 0,2 3 0,-2 3 0,0 3 0,-1 3 0,-12-7 0,18 19 1,-12-6-1,0-1 1,-2 4-1,-2 1 0,1 1 0,-2 2 0,0 0 0,-1-1 0,-1 1 0,1-3 1,-1-4-1,0 0 1,1-13-1,-3 12 1,3-12 0,0 0-2,0 0 1,7-10 1,0-3-1,2-1 0,1-3 0,4-3 0,0-1 0,3-1 1,0 2-1,2 1 0,0 2 1,0 2-1,0 4-1,1 3 2,0 3-1,-1-1 0,-2 6 0,-1 2 0,-3 6-1,0 1 1,-2 4 0,-1 0 0,-4 3 0,0 5 0,-2-1 0,-1 3 0,-3 1 1,-3-2-1,1 1 0,-3 1 1,1-2-1,-1 0 0,4-4-1,-3-4-1,7-1-3,-3-13-14,0 0-12,0 0-1,11-21 0,-1 6 1</inkml:trace>
  <inkml:trace contextRef="#ctx0" brushRef="#br0" timeOffset="61682.528">15694 9046 33,'0'0'24,"0"0"-1,8 10 1,-8-10-26,7 13-2,-7-13 2,5 14 1,-5-14 1,2 14 3,-2-14 0,2 10 1,-2-10 0,0 14 1,0-14-1,0 13 0,1-2 0,-2 0-2,2 5 1,-2 0-2,3 3 1,-2-1 0,2 4-1,1 0 1,1 0 0,0-5 1,1 0-2,3-5 1,-8-12 0,19 14-1,-8-10-1,4-5 0,-1-3 0,2-4-1,4-2 1,-3-5-1,0 2 1,0-4-1,-1-2 1,-4-1 1,0 0-1,-3 1 0,-2 1 0,-3 1 0,-2-1 0,-2 3 0,-1 2 0,1 13-1,-7-18 1,7 18-1,-12-12 0,12 12 0,-14-4-2,14 4-2,-13 1-4,13-1-12,0 0-9,0 0 0,0 0 1</inkml:trace>
  <inkml:trace contextRef="#ctx0" brushRef="#br0" timeOffset="62196.557">16111 8485 1,'0'0'9,"19"17"9,-19-17 1,12 9-12,-6 4-2,-6-13 2,11 28 1,-11-15 2,5 9-1,-8-4 1,6 9 0,-8-2-2,8 12-2,-7 0-1,5 9-3,-3 5 0,2 9 1,-1 2-3,2 2 1,3 0-1,2-1 1,2-7-1,3-6 1,2-10 0,-1-7-1,0-9 1,0-6 0,-12-18 0,15 14-2,-15-14-3,0 0-8,0 0-10,10-11-8,-17-5 1,9 3-2</inkml:trace>
  <inkml:trace contextRef="#ctx0" brushRef="#br0" timeOffset="62984.602">16449 8980 2,'0'0'16,"0"0"1,0 0-4,0 0-15,12 0 0,-12 0 2,19-5 4,-3 4 1,3-4 3,5 4 1,-1-5 0,5 7 0,-1-3-1,7 5-1,-6-2-1,5 5-1,-6 2-3,1 4 0,-2 2-1,-2 3-1,-3 0 1,-1 4-1,-3 0 1,-3 2-1,0-1 0,-3-1 1,-1 1 0,-3-1 0,-1-3-1,-1 4 1,-3-5-1,-2 1 1,-3-3 0,-2 1 1,-6-3 0,0-2-1,-6-1 0,0-1 0,-4 0 0,-1-3 0,-1 0-1,-3-4 0,2 1 0,-2 0 0,3-1 0,0-4 0,1-2 0,0-3 0,5 1-1,1-2 1,2-4-1,5-3 1,1 2-1,3-3 0,4 0 0,1 1 0,6 0 1,3 2-1,3 0 0,1 4 1,6-1 0,3 4-1,2 0 1,3 1 0,0 1 0,2 3-1,0 1 1,1 0 0,-1 4-1,-5-4-3,6 8-7,-11-2-10,-3-3-6,4 7-1,-20-10 1</inkml:trace>
  <inkml:trace contextRef="#ctx0" brushRef="#br0" timeOffset="63750.646">17464 8902 11,'-1'-12'23,"1"12"-1,0 0 0,11-6-18,-11 6-2,0 0 1,12 15 0,-12-15 1,6 20 1,-6-6 1,3 6 0,-6-2 0,6 9-1,-7-3-1,5 8 0,-2-3-2,4 8 2,-2-7-3,4 3 1,0-5-2,2 0 1,3-4 0,-2-5-1,1-1 0,-2-7-1,3 2-3,-10-13-3,12 13-8,-12-13-15,0 0 2,0 0-3,2-18 7</inkml:trace>
  <inkml:trace contextRef="#ctx0" brushRef="#br0" timeOffset="64403.683">18070 8910 26,'0'0'24,"0"0"-2,0 0 1,0 0-23,0 0-1,-4 13 3,4-13 1,-16 11 2,3-7 0,3 6 1,-7-6-1,3 3 0,-4-2-1,3 2-2,-2 2 0,4 1 0,1-2-1,12-8 0,-15 18 0,14-3-1,3-4 0,6 5 0,1-4 0,5 0 0,0 1 0,4 1 0,1 0-1,1 0 1,-1-2 0,-1-3-1,0 4 0,-3-5 1,0 3-1,-4-1 0,-11-10 1,13 17-1,-13-17 0,2 20 1,-6-9-1,-1 1 1,-5-1 1,10-11 0,-22 17 0,10-8 1,-5-3 0,4 1 0,-6-4 0,1 0 0,-3-2-1,2-1 0,-1 3-1,0 2 0,4-3 1,-1-1-3,17-1-2,-24 3-6,24-3-17,0 0-3,0 0 1,14-11-1</inkml:trace>
  <inkml:trace contextRef="#ctx0" brushRef="#br0" timeOffset="66276.789">18876 8303 1,'0'0'7,"0"0"-4,0 0 1,0 0 3,0 0 1,0 0 1,0 0 0,0 0 0,0 0 0,0 0 0,0 0-1,0 0-1,4 15-2,-4-15-1,3 22-1,-1-7 0,3 5-1,-1 8 1,3 5-1,-2 6 1,3 4-2,2 5 1,1 5 0,0 3 0,0 5-1,-1-2 0,0 3 0,-1-3-1,0-4 1,-4-4 0,0-3 1,-2-9-1,1-7 0,-2-6 0,3-7 0,-2-4-1,-3-15-2,13 16-7,-13-16-12,11-19-7,3 7-1,-8-14 1</inkml:trace>
  <inkml:trace contextRef="#ctx0" brushRef="#br0" timeOffset="66619.81">18657 8692 26,'0'0'25,"18"-9"2,-8-2-2,6 2-18,7 6-4,1-2 0,9 2 1,-2 1-1,4 3 0,2-2 0,3 1-1,-2-1-1,2 1 0,-3-3-1,-2 1 0,-4-2 0,-6-2-1,-4 2-1,-7-4-4,0 7-7,-14 1-10,0 0-5,12 3 0,-12-3 0</inkml:trace>
  <inkml:trace contextRef="#ctx0" brushRef="#br0" timeOffset="67294.849">19363 8879 8,'18'5'22,"-18"-5"0,20 3-7,-20-3-8,15 13-1,-5 0-1,-5 2 0,2 5 0,-3 3-2,0 7 1,-1-1-1,3 5 0,-4-6-1,2 1 0,-3-10 0,3 2 1,-4-9-1,2-1 1,-2-11 0,0 0 0,0 0-1,0 0 1,-12 2 0,12-2 0,-12-12 0,12 12-1,-15-18-1,9 7 1,0-2-1,3-3 0,0-3 0,6-6-1,3 0 0,6-1 0,4-2 0,4 2 0,6-1 0,3 1 0,2 7 0,1 4 0,-2 6 0,1 3 0,-2 3 0,-5 3-1,1 4-1,-8 1-1,2 6-2,-19-11-3,27 15-7,-27-15-7,0 0-8,16 16 1,-16-16 1</inkml:trace>
  <inkml:trace contextRef="#ctx0" brushRef="#br0" timeOffset="67902.883">19992 8840 17,'0'0'20,"0"0"-1,12-1-11,-12 1-9,5 15 1,-5-15 2,3 17 2,-1-4 3,-2-13 1,-1 27 0,-6-15 2,9 11-1,-9-10-1,9 14-1,-8-5-2,10 6 0,-4-4-2,6 5-1,0-7-1,5 0-1,3-4 0,4-3 0,-1-7 0,3-1 0,0-7 0,-2-3 0,-1-7 1,-1-1-1,-4-5 1,1-2 0,-2-2 0,-4-5-1,0 3 0,-1-1 0,-2 3 0,0-1 0,-2 3 1,-2 1 0,0 1-1,0 16 0,-1-20 0,1 20 0,-3-20 0,3 20 0,0-12-1,0 12-3,0 0-1,3-15-7,-3 15-17,16-2 0,-16 2-2,17-5 1</inkml:trace>
  <inkml:trace contextRef="#ctx0" brushRef="#br0" timeOffset="68647.925">20640 8951 15,'26'-5'15,"-8"-3"0,4-3-2,-5 0-3,0-1-2,-2 5-1,-5-5-2,1 6 1,-8-7-2,-3 13 1,4-21 0,-4 21 0,-5-18-1,5 18 0,-15-15 0,15 15-2,-23-9 1,12 10 0,-6 0-1,3 5 0,-4-1 0,4 4 0,-3-2 0,2 7 0,-1-5-1,4 4 1,-1-3-2,0 2 2,0 2-1,2 1 1,0 0-1,2 2 0,2-1 0,1 4 0,4-2 0,2 4 1,2-6-1,7 4 1,-3-5 0,6 1-1,0-4 1,4-1-1,0-2 0,3-1 0,1-3-1,2-1 0,2-2 0,2 0 0,2 0-2,-2-6-1,5 3-1,-5-8-4,12 11-12,-9-7-12,2-4 0,2 1-1,-3-9 2</inkml:trace>
  <inkml:trace contextRef="#ctx0" brushRef="#br0" timeOffset="69179.955">21404 8862 34,'0'0'27,"0"0"-1,0 0 1,0 0-23,0 0-3,0 0 0,0 0 2,0 0 0,10 18 1,-10-18-2,2 19 2,-2-19-1,0 23-1,-1-6 0,2 3 0,-3 2-2,2 4 1,-1 0-1,0 2 1,-2 1-1,2 4 1,-1-4 0,0-2-1,0-6 0,1-1 1,1-1-2,0-19-5,3 20-15,-3-20-10,0 0 1,0 0-1</inkml:trace>
  <inkml:trace contextRef="#ctx0" brushRef="#br0" timeOffset="74412.256">21685 8882 13,'0'0'7,"0"0"1,0 0 0,0 0-1,0 0-1,0 0 0,0 0 0,0 0 1,0 0-1,0 0-1,0 0 0,0 0 1,1 12-2,-1-12 0,4 17 1,0-5-1,-4 0 0,4 6 0,-4 0-1,4 7 0,-4-2 0,5 5-1,-5-4 0,4 6 0,-3-3-1,1 1 0,0-7 0,0-2 0,0-4-1,1-3 2,-3-12-1,4 14 0,-4-14 0,0 0 0,0 0 1,0 0-1,0 0-1,0 0 1,13-18 0,-7 7-1,3-1 0,2-3 0,3-2 0,5-4 0,1-1 0,3-2 0,2 3 0,2-1 0,-2 3 0,1-1 0,-3 3 0,-1 6 0,-2 4 0,-2 5 0,-1-2 1,-3 6-1,-1 3 0,-13-5 1,21 21-1,-14-9 0,2 1 0,-3 4 0,-3 2 0,0 1 1,-3 1-1,1 2 1,-2-4 0,0 3 0,-2-2-1,2-1 2,-2-2-2,3-2 1,-1-5-1,1-10 0,1 17 0,-1-17-1,4 11-1,-4-11 0,11 6-2,-11-6-5,15-3-14,-2-1-7,-4-7 0,9 3-1</inkml:trace>
  <inkml:trace contextRef="#ctx0" brushRef="#br0" timeOffset="77212.415">8132 11059 1,'0'0'13,"-9"-28"0,8 9-8,-3-3-3,3-1-2,2-2 0,2-3 0,4-3 1,2-1 2,3-2 3,4-2 1,7 5 1,4-6 1,8 5 1,2-2-1,5 7 0,2 0-1,6 5-2,-2 3-1,3 8-2,-7 4 0,0 9-1,-7 4 0,-1 9 0,-9 1 0,-1 10-1,-4 2-1,-3 5 2,-1 2-1,-3 0 1,0-1-1,-3 3 0,-1-2 0,-3-1-2,-4-1 2,-2-3-2,-5-2 1,-3 0 0,-7 0 0,-3-1 0,-7-1 0,-4-3 0,-6 0 1,-4-3 0,-6-3 0,-3 0 0,-2-6 0,-3 0 0,0-9 0,1-2-1,2-4 0,7-4 0,7-5 0,8-9-1,10-3-2,9-7-4,18 4-9,6-1-12,5-9-2,10 5 1,-1-6 1</inkml:trace>
  <inkml:trace contextRef="#ctx0" brushRef="#br0" timeOffset="78160.47">10340 10980 1,'0'0'16,"-27"4"4,15-2-4,-1-2-3,-2-7 0,15 7-3,-21-16 1,17 5 0,-6-6-1,9 3-1,-5-7-3,10 5-1,-4-5-2,8 1 0,2 1-2,5 3 0,2-1-1,4 2 0,4 0 1,3 3-2,0 4 2,2 2-1,-2 3 0,-3 3 0,-3 3 0,-1 6 0,-6 0 1,-6 6-1,-2 2 2,-5 6-2,-4-1 1,-5 3-1,-1 2 1,-3-3 0,-2 1 1,-5-2-2,1-6 1,-1-3 0,-1 0 0,-1-6 0,-1-4-1,2-3 1,-2-2-2,1-7 1,2 2-1,-1-7-2,8 3-6,-6-10-19,9-5-3,8 0-1,5-9 0</inkml:trace>
  <inkml:trace contextRef="#ctx0" brushRef="#br0" timeOffset="78564.491">10877 10264 35,'0'0'28,"6"-12"0,-6 12 0,6 13-22,-7-2-3,4 9 0,-1 4-1,3 6 1,-3 7-1,3 5 1,-4 4-2,4 7 2,-5-1-2,2 4 2,-3-2-1,1 2-1,-2-7 1,2-2-1,0-9 0,1-6-1,1-6 1,0-5-2,0-8 0,-2-13-3,5 11-3,-5-11-5,0 0-6,-17-26-1,13 14-3,-10-12 0,4 0 1</inkml:trace>
  <inkml:trace contextRef="#ctx0" brushRef="#br0" timeOffset="78811.507">10703 10649 16,'-12'-15'15,"12"15"0,0 0 0,19-2 1,3 9-2,-2-8-1,17 10 1,-5-12-4,15 9-2,-6-7-2,9 6-3,-6-3 0,3 3-1,-5-1-1,-1-1-1,-5 2-1,-5-2-2,-1 5-4,-12-10-11,-2 1-13,0-1 0,-16 2 1,8-19 1</inkml:trace>
  <inkml:trace contextRef="#ctx0" brushRef="#br0" timeOffset="79399.541">11210 10284 39,'0'0'28,"0"0"1,0 0-1,1-14-21,-1 14-5,3 21-1,-1-3 0,-2 4 0,4 7 1,-5 4 0,3 7 0,-4 1 0,0 9 0,-1-4-1,1 9 1,-2-2 0,0 4-1,-1-6 1,3-3-1,-1-6 1,2-3-1,0-6 0,2-4 0,1-12-1,-2-17 0,16 13-1,-1-17 0,4-6-1,3-12 0,4-5-1,2-8 2,4 0-1,-3-1 2,0 4 0,-4 2 2,-4 7-1,-2 9 0,-4 8 1,-1 8 0,-3 7-2,2 4 1,-4 8 0,1 2-1,0 6 1,-2 1 0,0 1 0,-2-2-1,-2 0 1,-2-4-1,2-3 0,-1-4-2,5-2-3,-8-16-13,12 1-14,5-4 1,0-9-1,7-2-1</inkml:trace>
  <inkml:trace contextRef="#ctx0" brushRef="#br0" timeOffset="80276.591">11955 10880 46,'11'18'25,"-11"-18"1,20-7-10,-4 2-15,1-6-1,6 2 3,-1-6-1,5 2 1,-2-6 0,2 4 0,-5-4-1,1 4-1,-6 1 0,-4-1 0,-4 2 0,-7-2-1,-7 4 0,-3 1 1,-8 2-1,-4 5 0,-5 0 1,-2 7-1,-4 2 0,0 6 1,-4 3-1,3 4 1,0 4 0,1 0 0,4 4 0,3 0-1,3 0 1,5-1-1,5-3 2,7 0-2,1-6 1,8 2 0,4-2-1,6-2 1,11-4 0,6-1-1,4-3-1,6-5 2,5 1-2,4-6 1,2-8 0,0-2-1,-1-3 0,-3-6 2,-1-1-1,-6-1 0,-3-3-1,-6 0 1,-6 3-1,-4 3 1,-7 2 0,-4 7-1,-4 1 1,-8 11-1,0 0 0,0 0 0,11-6 1,-11 6-1,1 11 0,-1-11 0,6 21 1,-2-8 0,1 4 1,2 1-1,0 2 1,1-1-1,-2 1 1,1-1-1,-1-4 0,-1-2 0,-5-13 0,2 15 1,-2-15-1,0 0 0,-13 6 0,13-6 1,-21-13-1,9 5 1,-1-4 0,-1-3 0,3-4-1,5-2 1,5 1-2,5 0 2,7 1-2,6-1 1,7 2 0,4 4-1,9-1 1,2 4 0,1 4-1,2-3-1,4 9-6,-8-4-14,2 0-7,5 8-1,-11-8 0</inkml:trace>
  <inkml:trace contextRef="#ctx0" brushRef="#br0" timeOffset="81319.651">13292 10706 3,'14'-2'21,"-15"-15"1,14 15-1,-13 2-13,2-10-5,-2 10 1,0 0 1,14-5 1,-14 5 0,0 0 1,0 0 0,1 11 0,-1-11-2,-2 14-1,2-14-1,-2 27 0,1-7 0,4 2 0,-2 5 1,4 5-2,-3-2 2,4 3-2,-2-7 1,3 1-2,-2-10 1,6-1-2,0-11 0,5-8 0,3-8-1,5-8 1,1-4-2,3-5 2,0-4-1,1 2 1,-5 3 0,-3 4 1,-5 8-1,-3 10 0,-13 5 2,18 12-2,-12 8 1,-1 6-2,0 2 2,2 5-1,2-2 1,0 0-1,0-4 0,2-5 0,2-7 1,2-4 1,1-6-1,3-5 1,0-6-1,3-4 0,-2-5 0,2-3 0,0-3-1,-2-4 1,0-1-2,-2 0 2,-3 0-2,-2 2 2,1 1-3,-3 4 2,0 2-3,-4 1-1,6 10-4,-10-10-8,10 9-15,-2 5-2,-11 2 2,23-7-1</inkml:trace>
  <inkml:trace contextRef="#ctx0" brushRef="#br0" timeOffset="81644.669">14310 10702 46,'0'0'29,"0"0"-1,-14 4 2,14-4-25,0 13-5,-2 3 1,1 5 0,-1 6 0,-1 5 1,0 2 1,1 3-2,-1-6 1,3 1-2,1-4-1,0-8-4,10-1-10,1-10-15,-1-11-1,9-2 2,-3-12-2</inkml:trace>
  <inkml:trace contextRef="#ctx0" brushRef="#br0" timeOffset="82567.722">14990 10615 57,'0'0'32,"-14"-2"-2,-4-1 1,1 2-26,-7 11-6,-4 4 1,-6 6 0,-4 4 0,-1 1 1,-3-2 0,3-1-1,1 0 0,7-2 1,3-2 0,9-6-1,8-2 0,11-10 0,3 14 1,10-5-2,5 4 1,7 2-1,3-3 1,0 5-1,3 2 1,-3 4-1,-4-1 1,-4-1 0,-6-4 0,-4-3 0,-6 0 0,-4-14 1,-14 14-1,-2-13 1,-6-2 0,-1-1 0,-4-3-1,0 0 1,2 0-2,0 0 1,6 2 0,4-2 0,15 5-1,-12-5 0,12 5 1,20-5-2,2 3 1,3-4-1,12 2-1,2-4 0,10 0-1,-2-8 0,9 6 0,-2-10 1,3 6 0,-2-7 1,2 3-1,-5-5 3,-1 0-1,-4 1 1,-7 1 0,-8 3 0,-5-2 0,-8 2 0,-4 2 1,-9 4 0,-6 12 0,-5-15 1,-7 9 0,-2 2-1,-4 0 1,-2 8 0,-4-4 0,3 5 0,-6 0 0,5 2 0,-2 0 0,1 6 1,0-2-2,2 4 1,0-2 0,4 4-1,1 4 1,4-2-2,2 2 2,7 2-2,4-4 2,7 5-1,3-4 1,10 4-1,4-7 0,6 7 0,5-4 0,6 1 0,2-1 0,3-1-1,6 2-4,-6-11-13,8 1-16,0-4 1,-7-14-1,0-6-1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4:24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10053 7297 1,'0'-12'2192,"0"12"-257,0 0 0,0 0-387,0 0-516,0 0-129,0 0-258,0 0-129,0 0 0,0 0-258,0 0 129,0 0-258,0 0 0,0 0-129,0 0 129,0 0-129,0 0 0,0 0 129,0 0 0,0 0 129,-8 0-129,8 0 0,0 0 129,-10 18-129,10-18 0,-8 13 129,8-13-258,-7 20 0,7-6 0,0-3 0,0 6 0,-1-3 0,-2 7 0,1 3 0,-3 0 0,-2 5 129,-1-7 0,-1 2 0,-1-3 0,2 1 0,-2-9 0,2 1 129,8-14-258,-8 14 0,8-14-129,0 0-129,-3 11-387,3-11-129,0 0-1032,0 0-1290,1-17-1032,-1 17 258</inkml:trace>
  <inkml:trace contextRef="#ctx0" brushRef="#br0" timeOffset="608.034">10057 7363 1806,'-15'4'1290,"15"-4"0,0 0 387,0 0-129,0 0-129,0 0-129,0 0 258,0 0-387,0 0-258,0 0-516,0 0 0,0 0 0,-7 11-258,7-11 0,0 0 0,0 13 0,0-13-129,4 17 258,0-5-129,6 1 0,-3 3-129,4 5 129,-2-3 129,1 1-129,1-2 0,0 0-129,-3-5 0,2 0 129,-10-12 0,19 14 0,-19-14 0,16 4-129,-16-4 129,15 0 0,-15 0 0,14-4 0,-14 4 129,12-14-129,-8 2 258,4-2-129,-3-9 0,2-1 0,1-5 0,1-8-129,1 0 0,2 2-129,-2 0 0,1 1 129,0 5-129,-2 4-129,0 6 0,-2 5-258,-7 14-258,8-17-774,-8 17-2322,12 1-774,-12-1-387</inkml:trace>
  <inkml:trace contextRef="#ctx0" brushRef="#br0" timeOffset="1364.078">10470 7543 1161,'-11'-5'2322,"-2"-9"0,13 14-387,-11-13-516,11 13-258,-6-15 0,6 15-129,-2-14-129,2 14-129,1-12-129,-1 12-129,13-14-129,-13 14 0,19-11 0,-19 11-258,22-7-129,-11 5 0,-1 1 0,3 1 129,-13 0-129,21 3 0,-21-3 0,17 18 0,-10-4 129,-4-2-129,1 2 129,-3 1-129,-1-2 129,0 1-129,-5-2 0,-2 0 129,7-12-129,-16 17 129,16-17-129,-22 13 129,9-9 0,-3-4 0,1 0 0,1 0 0,-1-1-129,2-4 0,1-2-129,12 7-258,-20-11-516,20 11-1290,0 0-2064,0-12-387,0 12 129</inkml:trace>
  <inkml:trace contextRef="#ctx0" brushRef="#br0" timeOffset="2108.12">10721 7414 1161,'0'0'2838,"0"0"-903,0 0-387,0 0-129,0 0-258,0 0-129,0 0 0,0 0 0,0 0-258,0 0 0,-11-6-129,11 6-258,0 0 0,-4 7 129,4-7-258,-4 16-129,4-16 129,0 23-129,0-12 0,0 6 0,0 0-129,0 0 0,2 0 0,-1 0 0,0 0-129,0-2 129,1-1 0,-2-2 0,0-12-129,1 19 258,-1-19-129,0 0 129,0 0-129,0 0 129,0 0 0,0 0-129,0-12 129,0-1-129,0-6 129,0 1-258,2-4 258,6 0-129,-1 0 0,4 2 0,2 2 0,1 0 0,3 3 258,1 2-258,2 1 0,0 4 0,-1 2 0,-2 0 0,-1 5-258,-1 1 258,-3 0-129,-12 0-129,17 7-258,-17-7-1032,0 0-2709,0 0 0,0 0-516</inkml:trace>
  <inkml:trace contextRef="#ctx0" brushRef="#br0" timeOffset="3212.183">11109 7353 2451,'0'0'3612,"0"0"-1290,0 0-645,0 0-516,0 0-258,0 0-258,0 0-258,3 13 258,-3-13-258,1 11 129,-1-11 129,0 15-258,0-15 0,0 23 129,0-10-129,0 5-129,-3-3-129,1 3-129,-1-1 129,1 1-129,1-3 0,0-4 129,1-11 0,-2 16 0,2-16 0,0 0 0,0 0 258,9-11-258,-1-2 0,0-3 0,4-3 0,-1 0-129,2 2 129,0 2-129,-2 4 0,-11 11 0,21-13 0,-21 13 0,14-2-129,-14 2 129,13 5 0,-13-5-129,14 16 129,-7-5 0,-7-11 0,14 19 0,-9-7 0,-5-12 0,8 19 129,-8-19-129,6 12 129,-6-12 0,12 3 0,-12-3 0,15-5 0,-3-4 0,1-6 0,0-2 0,1 1-129,0 0 0,0 2 129,-2 3-129,-12 11 0,19-15 0,-19 15 0,13 0 0,-13 0 0,13 4 0,-13-4 0,10 21 0,-6-10 0,1 3 0,0 2 0,-1 1 0,1-2 0,-3 2-258,4 2-258,-6-19-516,12 17-2580,-12-17-1032,16 3-387,-16-3 129</inkml:trace>
  <inkml:trace contextRef="#ctx0" brushRef="#br0" timeOffset="3948.225">11666 7366 1161,'0'0'3483,"12"5"-2193,-12-5-516,15 0 129,-15 0 129,21 1 129,-21-1-258,26 2-129,-14 3 0,2 2-129,-2 2-129,4 2 0,-7-2-258,4 5 0,-5 1-129,1 2 0,-6 0 0,4 0-129,-6-2 258,1 2-258,-2-1-258,0-1 258,-2-1-129,0-3 258,2-11-129,-7 19 0,7-19 258,0 0-129,-14 12-129,14-12 129,-15 0-129,15 0 0,-19-15-129,7 5 129,3-1-129,-1-2-129,2 2 258,4 1-258,4 10 258,-2-16-129,2 16 0,8-12 0,3 10-258,0-2-258,6 4-516,-3 0-1806,2-3-1161,9 3 129</inkml:trace>
  <inkml:trace contextRef="#ctx0" brushRef="#br0" timeOffset="4424.253">12026 7099 1419,'-2'22'3483,"2"-22"0,0 0-3225,-1 13 258,1-13 258,1 19-258,-1-9 258,6 8 0,-6 0 0,5 4-129,-5 5 0,0 0-258,0 2-129,0 3 129,0 0-387,0 0 0,0 0 0,0-1-258,0-4 129,0-5-258,0 2-387,-2-11-645,2-2-1806,2 1-1032,-2-12 129</inkml:trace>
  <inkml:trace contextRef="#ctx0" brushRef="#br0" timeOffset="4785.272">12213 7353 516,'0'0'3483,"0"0"516,2 11-3096,1 5 129,-3-4-129,0 7 258,-3-2-129,3 9-129,-2-6-258,2 3 0,-5-4-516,5-2 0,0-1-258,0-16-774,2 18-1806,-2-18-1548,12 8-129</inkml:trace>
  <inkml:trace contextRef="#ctx0" brushRef="#br0" timeOffset="5308.303">12429 7319 2967,'17'-5'3999,"-17"5"129,18-12-3354,2 12-129,-9-3 129,10 3 0,-8 0-258,4 3 0,-6 1-129,2 4-129,-13-8-129,11 25 0,-9-11 0,-2 4-129,-3 0 129,-4 2 129,-3 2-258,-1-1 0,-1-1 129,1 0-129,1 0 0,1-1 129,2-2-258,3 0 258,2-4-129,2 0 129,0-13 0,7 15 0,-7-15 129,22 2-129,-8-2 0,4-1 0,1-4-129,-1-6-129,4 3-258,-6-3-774,8 4-1677,-6 0-1806,-8-3 0</inkml:trace>
  <inkml:trace contextRef="#ctx0" brushRef="#br0" timeOffset="5626.321">12396 7503 2709,'40'-7'4128,"-17"6"-1419,0 1-1548,-8 0 0,9 2-129,-8 0-387,5 3 0,-5-2-129,2 1-387,-1-1-516,-2-3-1032,1 0-2580,7 0-387,-10-6 0</inkml:trace>
  <inkml:trace contextRef="#ctx0" brushRef="#br0" timeOffset="6212.355">12944 7421 2580,'21'5'3225,"-2"-14"-2193,-4 6-516,-3-5 258,7 0 0,-6-4-129,3 5 129,-7-8 0,2 8-129,-9-7-129,-2 14-387,6-15-129,-6 15-258,-10-9 0,-5 5-129,-2 4 0,-5 0 129,-1 12-258,-4-3 258,3 8 258,-2 0 0,1 2 0,3 2 258,1 0 129,6 3 0,2-5 258,8 2 0,0-6 0,5 6 129,5-8-387,9 5 129,1-6-129,10-1-258,2-1-516,0-3-387,12-7-3225,2 6-516,-3-7 387</inkml:trace>
  <inkml:trace contextRef="#ctx0" brushRef="#br0" timeOffset="7075.404">13349 7524 645,'-21'-4'3354,"3"4"-1419,18 0-258,-14-13-387,14 13-129,-9-12-129,4-1-129,5 13 129,0-21-258,0 21-258,7-23 0,5 13 0,-1-1-387,5 3 0,0-1 0,2 2-129,-3 3 0,1 4 0,-2 0 0,-1 3-129,-13-3 129,13 19-129,-9-1 129,-4 2 0,0-2 0,-6 3 129,-4-2 0,0 1 258,-3-6 0,0 3 0,-3-10 0,-1 2 0,2-8-129,-1-1-129,3 0-387,-5-13-516,18 13-1032,-18-29-2322,12 4-516,4 2-129</inkml:trace>
  <inkml:trace contextRef="#ctx0" brushRef="#br0" timeOffset="7456.426">13416 7077 516,'0'0'3354,"0"0"129,0 11-3096,0-11 258,0 12 258,1 0 0,-1-12 129,0 24 0,0-11 0,0 9-129,0 3 0,0 10-258,0-1-258,0 8 0,0 2-258,4 0 129,2 2-516,-2-8-903,9-4-2967,1 1-387,-7-16 0</inkml:trace>
  <inkml:trace contextRef="#ctx0" brushRef="#br0" timeOffset="13426.768">10727 8085 1,'0'0'1676,"0"0"-386,0 0-258,0 0-129,0 0-516,-8-1 129,8 1 0,0 0 0,0 0 0,0 0 129,0 0-129,0 0 0,0 0-129,0 0 129,0 0-129,0 0 0,0 0 0,0 0-258,0 0 129,0 0 258,0 0-258,-12-2 0,12 2 129,0 0-258,0 0 0,0 0-129,0 0 0,0 0 0,5-9 0,-5 9 0,0 0 0,0 0 0,13-4-129,-13 4 129,0 0-129,0 0 129,0 0-129,12 0 129,-12 0 0,0 0 0,0 0 129,0 0 0,0 13 0,0-13 0,-13 13 129,13-13 129,-19 16 0,8-12-129,11-4 0,-19 7 129,19-7-387,-13 2 0,13-2-387,0 0-258,0 0-645,-8-11-2322,8 11-774,0 0 258</inkml:trace>
  <inkml:trace contextRef="#ctx0" brushRef="#br0" timeOffset="14467.827">11048 8076 2709,'-8'2'2064,"8"-2"-1161,0 0 129,-13 3-258,13-3 0,-14 0 0,14 0 129,0 0 0,-13-20 0,13 20-258,0-21 129,0 21-129,2-25-258,6 12 0,-1-6-129,6 8 129,-1-8-258,3 6 129,-2-2-129,3 5 0,-1-1-129,-2 3 0,1 3 0,-3 1 0,3 3 0,-14 1 129,21 0-129,-21 0 0,16 3 0,-16-3 0,13 13 0,-13-13 0,8 17 129,-5-5-129,1-3 0,-2 4 0,1 1-129,-2 1 129,-1-2 0,0 0 0,0 4-129,-4 1 258,-2-3-258,-1 1 129,-4-5 0,1 2 129,-2-1-129,0-2 0,-1 0 0,0-5 129,-1 1-129,2-4 129,1 2-129,11-4 0,-16 0-129,16 0-516,-8-8-903,8 8-2580,-3-24-516,3 24 258</inkml:trace>
  <inkml:trace contextRef="#ctx0" brushRef="#br0" timeOffset="15295.874">11449 7920 774,'0'-12'1806,"0"12"-387,0 0-387,0 0-129,5-11 0,-5 11-387,0 0-258,0 0-129,0 0 129,0 0 0,0 0-129,0 0 387,11 0-258,-11 0 0,0 0 258,4 10-258,-4-10 0,0 16 0,0-16-129,0 19 0,-2-7 0,-3-1 0,0 1 0,-1 0 0,3-1 258,-3 2-258,4-2 129,-1 0-129,3 1 258,0-12-129,2 17-129,-2-17 0,13 14 0,-13-14 0,21 8 129,-6-6-129,1-2 0,2 0 0,0-2 0,1-3 0,2-1-129,2 3 0,-4-3-129,2 6-258,-5-5-129,1 5-387,-4-1-645,0-2-1806,0 3-774</inkml:trace>
  <inkml:trace contextRef="#ctx0" brushRef="#br0" timeOffset="15665.894">11592 8011 129,'18'4'2838,"-18"-4"-1161,0 0-387,0 10 258,0 2-516,0-12 258,0 27-387,-4-16-129,4 9-129,-1-2-258,1 2 129,0-2-258,0 1-258,1-3-129,2-3-129,4 3-1290,1-2-2322,-8-14-258</inkml:trace>
  <inkml:trace contextRef="#ctx0" brushRef="#br0" timeOffset="16864.964">10742 8635 1677,'0'0'3612,"0"0"-1161,0 0-903,0 0-129,0 0-258,0 0-516,0 0 0,0 0 0,11-7-387,-11 7 0,0 0-129,0 0-258,12 2 258,-12-2-129,0 0 258,0 16 129,0-16 129,0 0-258,-8 12 387,8-12-129,-12 8 0,12-8-258,-11 5 0,11-5 129,0 0-258,-13 10-129,13-10-129,0 0-258,0 0 129,0 0-129,0 0-387,0 0-1290,10-8-2322,4 1-258,-1-5 0</inkml:trace>
  <inkml:trace contextRef="#ctx0" brushRef="#br0" timeOffset="17512.001">11072 8690 2580,'-13'5'3741,"13"-5"-1677,0 0-516,0 0-387,-5-9-258,5 9-387,-2-21 129,-1 5-258,3 2 258,0-6-387,5 4 387,-2-7-258,5 4 0,0-2 0,5 6 0,-2-1-129,2 4 0,5 0-129,-3 2 0,-1 4-129,0 5 129,-1 1-258,0 1 129,-13-1 0,20 18 0,-16-2 0,-1-1 0,-1 2 129,-2 5-129,0-6 258,-5 4-258,-3-2 258,-1 2-129,-5-6 129,2 2-129,-4-5 0,3-1 129,-5-2-258,4-1 129,-2-3-129,4-2 0,0 1 0,12-3-258,-13 0-387,13 0-516,-2-16-2451,2 16-903,7-25-387</inkml:trace>
  <inkml:trace contextRef="#ctx0" brushRef="#br0" timeOffset="18028.031">11515 8454 1677,'0'-11'2580,"0"11"-516,0 0-258,-5 8-387,5-8 0,-9 10-387,9-10-129,-9 19-258,5-9-129,1 2-258,0 1 0,0 1-129,0 2 258,1 2-387,-3-2 258,1 5-129,-1-3 129,0 1-129,1-3 129,3-1-129,-1-2 129,2-1 0,0-12-129,15 9 0,-2-9 0,6 0-129,4-2 0,1-1 129,-1-1-129,3-4-258,-3 4 0,-5-1-387,2 5-645,-20 0-1290,13-3-1935,-13 3 0</inkml:trace>
  <inkml:trace contextRef="#ctx0" brushRef="#br0" timeOffset="18310.047">11617 8665 2451,'0'0'3612,"0"0"-1677,0 16-387,0-16 0,-1 18-258,1-18 129,-13 27-516,-1-12 0,9 5-387,-4 1-516,-1-1-774,7-3-3354,3 7-258,-1-14-258</inkml:trace>
  <inkml:trace contextRef="#ctx0" brushRef="#br0" timeOffset="19330.105">10759 9268 3354,'0'0'2580,"0"0"-129,0 0-387,0 0-516,0 0-258,0 0-387,-6-10-258,6 10-129,0 0-258,7-14-258,-7 14 0,11-6 0,-11 6 0,0 0-129,14-3 258,-14 3-129,0 0 129,0 9 0,0-9 129,-5 15 258,5-15-387,-10 14 258,10-14-258,-10 13 0,10-13-129,0 0-387,-10 4-903,10-4-3096,0 0-129,2-7-129</inkml:trace>
  <inkml:trace contextRef="#ctx0" brushRef="#br0" timeOffset="19892.137">11144 9043 903,'-8'22'3741,"8"-22"-2064,-13 27 258,0-15-129,8 8-387,-3-5-516,4 6 0,-1-6-258,3 4-129,0-4-258,2 1 129,0-16-258,10 19 258,-10-19 0,24 2 129,-7-4-129,6-7-129,-2-8 0,5 2 0,-4-7-129,2-2-129,-3 1 129,-2-1-129,-8 0 129,-2 3-129,-6-1 129,-1-2-129,-2 8 0,0 0-129,-5 5 129,5 11 0,-19-15-129,5 13 0,0 4-129,-6 10 0,-1 5-258,-6 0-387,7 15-903,-12-3-2193,4-3-516,6 8-129</inkml:trace>
  <inkml:trace contextRef="#ctx0" brushRef="#br0" timeOffset="20516.173">11488 9033 903,'0'0'1806,"0"0"-129,0 0 0,0 0-129,6 12-258,-6-12-387,-4 18 129,4-18-129,-14 22-129,5-13-129,2 8 0,-4-2-387,3 3 129,-2 1-258,3-1 0,-3-2 0,6 4-129,1-5 0,0-3 258,2-1-129,1-11 0,2 13 129,-2-13 0,20 6-129,-5-6 129,0 0 129,8-3-129,0-4-129,1 4-129,4-4-129,1 0 0,0 2-387,-4-5-258,3 10-258,-11-11-645,7 11-903,-8-1-1161,-16 1-516</inkml:trace>
  <inkml:trace contextRef="#ctx0" brushRef="#br0" timeOffset="20789.189">11622 9201 258,'0'0'4128,"11"20"0,-11-20-1677,-5 12-1290,5 4 129,-6-4-258,4 5-129,-6 1-258,5 5-387,-5 3-258,-2 2-2451,-1 0-1806,10 4-258,-8-8-258</inkml:trace>
  <inkml:trace contextRef="#ctx0" brushRef="#br0" timeOffset="34155.953">10405 9549 129,'0'0'1548,"0"0"-516,0 0-258,0 0-129,0 0-129,0 0-258,0 0 129,0 0 258,0 0 129,0 0 0,0 0 0,0 0 0,0 0-258,0 0 129,-1 6-387,1-6 258,-4 16-387,4-16 0,-6 15 0,3-4-129,0 2 0,-3 1 0,3 3 0,-2-2 0,-2 2 0,0 2 0,-3 3 0,4 0 0,-4-1 0,1-1 129,-2 0-129,2-2 0,1-1 0,0-2 258,2-3-258,6-12 129,-9 15-129,9-15 129,0 0 0,-3 11 129,3-11 129,0 0-129,0 0 0,8 1 0,-8-1 0,15 0-129,-15 0 0,19-1-129,-5 0 0,-1 1 0,4-1 0,-3-1 0,6 0 0,3 1 0,-2 1-129,3 0 129,-2 0 0,-2 0 0,2 0-129,-3-2-387,-3 2-258,-16 0-903,17-7-2322,-17 7-258</inkml:trace>
  <inkml:trace contextRef="#ctx0" brushRef="#br0" timeOffset="34559.976">10449 9714 2193,'0'17'3096,"0"-17"-2322,0 0 129,7 16 129,-7-16 0,9 19 0,-9-8 0,5 9 0,-5-4-258,6 8-129,-6-5-129,3 6-258,-3-5 0,1 1-258,-1 0 129,0-1-129,0-2 0,0-3 129,0 0-258,0-3-258,0 2-774,0-14-1161,0 0-1677,2 12-387</inkml:trace>
  <inkml:trace contextRef="#ctx0" brushRef="#br0" timeOffset="34970">10776 9847 1677,'-8'3'3612,"8"-3"-1548,0 0-903,-10-1 387,10 1-129,0 0-129,0 0-129,-14-14-387,14 14-129,0 0-258,0 0-258,0 0-129,0 0 0,0 0-129,0 0 0,0 0 0,0 0 0,0 0 0,0 0-258,0 7-258,0-7-2709,0 0-774,-4 13-258</inkml:trace>
  <inkml:trace contextRef="#ctx0" brushRef="#br0" timeOffset="35484.028">10976 9506 1548,'0'0'2322,"0"0"-645,1 19-258,-1-19 0,0 19-387,-1-7-129,1 6 0,-3-6-258,3 9 258,-3-3-387,3 5 129,-2 1-387,2 3-129,0 0-129,-1 4 0,0-2 0,-1-2 0,1-1 0,0 1 0,0-8-129,-3-2 258,3-5-129,1-12 0,-1 13 0,1-13 0,0 0-258,0 0-645,0 0-1548,8-8-1806,-8-9 129</inkml:trace>
  <inkml:trace contextRef="#ctx0" brushRef="#br0" timeOffset="36176.068">11332 9903 516,'0'0'1677,"0"0"129,-13-6-129,13 6 258,0 0-129,0 0 129,-12-11-258,12 11-258,0 0-387,0 0-387,4-15-129,6 5-129,3-1-129,5-4-129,3-5 0,1 2-129,6-5 258,-1 6-258,-1-3 129,-4 6-129,-2 0-129,-7 1-258,1 11-258,-14 2-903,0 0-1419,0 0-1548,0 0-129</inkml:trace>
  <inkml:trace contextRef="#ctx0" brushRef="#br0" timeOffset="36628.094">11395 9699 774,'0'0'3612,"0"0"-516,0 0-2193,0 0 0,0 0-129,0 0-129,0 0-258,0 0 0,0 0 0,0 0 0,0 0-129,0 0 129,-6 9-129,6-9 387,0 13-258,0-13 129,5 17 129,-5-17-129,9 17-129,-2-7 129,-7-10-258,13 21-129,-7-9-129,0 0 0,2-2 0,0 2 0,-2 3-129,0-2 129,1-2-129,-1 2 129,-6-13 0,13 19 0,-13-19 0,12 15-129,-12-15 129,0 0-129,16 16-387,-16-16-258,13 0-2193,-1 0-1419,-12 0-129</inkml:trace>
  <inkml:trace contextRef="#ctx0" brushRef="#br0" timeOffset="37072.119">11883 9555 1677,'0'11'3612,"0"-11"-1935,0 0-516,0 15 129,0 0 0,0-4 0,0 9-258,0-2-129,0 10-387,0-2-258,-1 6-129,0-3 129,0 2-258,1-2 0,0-2 129,0-2-258,0-9-258,3 1-258,-3-17-2193,0 0-1161,13 10-516</inkml:trace>
  <inkml:trace contextRef="#ctx0" brushRef="#br0" timeOffset="37612.151">12134 9605 1806,'-10'24'3354,"10"-8"-387,-3 2-2451,-3 1 258,5 3 129,-6-1-129,7 7 0,-1-4-258,1 5 387,1-7 0,10 4-258,-5-8 129,7 0-258,3-7 0,3-4-129,0-7-129,3 0 0,-2-11-129,2-5-129,-1-5 0,-1-7 0,-5-1 129,-2-2-129,-4-1 129,-5 1-129,-4 2 129,0 2 0,-10 3 258,-6 5-258,-3 6-129,-3 6 129,-2 2-129,-2 5-129,1 5-129,0 3-258,3 11-129,-1-7-387,8 12-516,-3-9-1806,3-5-1290,12 3-129</inkml:trace>
  <inkml:trace contextRef="#ctx0" brushRef="#br0" timeOffset="38384.193">12504 9515 3096,'0'0'3354,"0"0"-1806,0 0-1032,0 0 129,0 0 0,0 0-129,0 0 258,0 0 0,0 0 129,0 0-129,0 0 0,0 0 129,0 0-387,0 0-129,0 0 129,0 0-129,12 5-129,-12-5 0,18 0-129,-5 0 0,4 0 0,2 0-129,2 1 0,-1-1 129,1 0-129,1 1 0,-4-1 0,-1 1 0,-5 1 0,0-2 129,-12 0-129,10 1 0,-10-1 0,0 0-129,0 0 0,0 0-387,0 0-645,0 0-2193,0 0-1161,0 0-387</inkml:trace>
  <inkml:trace contextRef="#ctx0" brushRef="#br0" timeOffset="39048.232">13008 9258 2451,'0'0'2709,"0"0"-1419,0 0-129,0 0 129,-7 6-258,7-6-129,-12 14 0,7-4-129,5-10 0,-14 17-129,14-17 0,-13 24-129,6-13 129,3 6-129,-5-4 129,4 6-387,-3-1 129,4 6-129,-1-4-129,1 3 0,2 1 0,2 1 129,1-4-258,6 1 258,5-4-258,3 0 129,3-7-129,1-2 129,5-4-129,-2-5 0,-1 0 0,2-6 0,-2-7 0,-4 1 0,0-5 0,-4 0 0,-4 2 0,-5 0 0,-4 15 0,2-19 0,-2 19 0,-14-15 0,0 13 0,-5 2-129,-1 0 0,-3 1-129,-2 6-129,-4 0 0,4 10-516,-7-6-1677,2 1-2064,4 5 0,-4-7 0</inkml:trace>
  <inkml:trace contextRef="#ctx0" brushRef="#br0" timeOffset="40649.325">11058 10279 1935,'0'0'4128,"11"8"258,-11-8-1677,0 0-1806,0 0-129,0 0-129,0 0-129,0 0 129,0 0-129,0 0-129,0 0 0,0 0 129,0 0-258,0 0 0,2 13 0,-2-13-129,0 0-129,1 14-387,-1-14-516,3 11-516,-3-11-1419,0 0-1806,0 15-258</inkml:trace>
  <inkml:trace contextRef="#ctx0" brushRef="#br0" timeOffset="40985.344">11016 10671 1806,'0'0'4257,"6"11"0,-6-11-258,0 0-3612,0 0-387,0 0 129,0 0 129,0 0-129,0 0 129,0 0 0,0 0 0,0 13-129,0-13-129,1 10-387,-1-10-903,0 0-2064,12 13-1032,-12-13-129</inkml:trace>
  <inkml:trace contextRef="#ctx0" brushRef="#br0" timeOffset="41301.362">11043 10969 2580,'0'0'4257,"0"0"-645,18 12 0,-18-12-4128,0 0 0,11 0-129,-11 0 129,0 0-129,12 4 387,-12-4-516,0 0-774,9 12-1935,-9-12-129</inkml:trace>
  <inkml:trace contextRef="#ctx0" brushRef="#br0" timeOffset="46559.662">10646 11586 1,'-11'-2'1676,"11"2"1,0 0 129,0 0-129,0 0-129,-5-12-387,5 12 0,0 0-387,0 0 0,0 0-129,0 0-129,2-12-129,-2 12-129,0 0 0,0 0 0,0 0-129,0 0-129,0 0 0,0 0 129,0 0-129,0 12 387,0-12-258,0 0 129,-8 14 129,8-14 129,0 0-129,-9 12 0,9-12-129,0 0 0,-11 3 0,11-3-258,0 0 0,0 0-129,0 0 129,0 0 0,-2-5 0,2 5-129,0 0 0,0 0 129,0 0-129,7-12-258,-7 12-645,0 0-1032,0 0-2193,14 0-516,-14 0 387</inkml:trace>
  <inkml:trace contextRef="#ctx0" brushRef="#br0" timeOffset="47983.744">11070 11221 903,'0'0'2193,"0"0"-387,0 0-387,0 0-258,0 0-129,0 0-129,0 0-129,0 0-129,0 0-129,0 0 129,0 0-258,0 0 0,0 0 0,0 0-258,0 0 129,0 0 0,-6 10-129,6-10 0,-14 16 0,14-16 0,-14 16 129,6-4-129,8-12-129,-15 22 129,7-10-129,1 0 0,1 2 258,0 1-258,-1 2 0,1 2 0,0-4 129,1 2 0,-1 0-129,3 3 129,-2-2 0,3 0 0,-1-2 0,3 0 0,0-1 0,5 2 0,0-3 258,6 2-387,-2-4 129,5-1-129,1-1 258,0-2-258,2 1 258,-2-4-258,1-2 129,1-3-129,-6 0 129,1 0-129,-12 0 0,19-1 0,-19 1-258,11-16 258,-11 16-129,4-17 0,0 6-129,-4-1 129,1-2 129,-1-1-129,0 1 129,0 1-258,-4 1 516,0 1-258,-1-2 0,5 13 0,-14-12 0,14 12 0,-23-6 0,11 6 0,-5 0 0,0 4 0,-1 3 0,-2 4 0,1-2 0,1 2 0,2 0 0,1-1-387,6 4-129,-2-3-1290,11-11-2451,0 21-258,0-21 258</inkml:trace>
  <inkml:trace contextRef="#ctx0" brushRef="#br0" timeOffset="48607.78">11368 11347 1677,'0'20'3612,"0"-20"129,0 0-2709,5 18-645,-5-18 258,16 14 129,-16-14-258,15 13 258,-15-13 0,19 6-129,-19-6 129,18 1-387,-18-1 0,21 0-258,-21 0 258,20-16-258,-12 3 129,2 2 0,-5-4-129,2 1 0,-3-1 0,-1 1 0,-3-1-129,0 3 129,0 0-129,0 12 129,-11-17-129,11 17 0,-19-12 129,6 9-129,0 1 0,-1 1 0,-1 1 0,1 0-129,-1 3 0,1 2-129,3 7-387,-2-4-516,8 9-516,-6-11-516,9 10-1548,2-5-1032</inkml:trace>
  <inkml:trace contextRef="#ctx0" brushRef="#br0" timeOffset="48967.8">11514 11267 2193,'0'0'3612,"0"9"0,0-9-2709,-5 17-516,1-5-129,1 1 0,2 2 258,-3-1 0,2 7 258,-2-2-258,4 5 258,-1-2-258,1 3 0,0-1-129,2 1-258,1 0-129,4 0 129,-1-1 0,1 1 0,-1-4 129,1-1-516,-3 0 258,-1-6-129,2 1-129,-5-15-516,4 21-1290,-4-11-2064,0-10-516,0 0 388</inkml:trace>
  <inkml:trace contextRef="#ctx0" brushRef="#br0" timeOffset="55295.162">11054 12242 4902,'0'0'5031,"0"12"-645,0-12 129,0 0-3870,0 0-516,0 0 129,0 0 0,0 0-129,-11 0 0,11 0 0,0 0 129,-5 8-258,5-8 129,-1 14-258,1-14-129,0 21-129,0-21-516,8 32-1161,-5-13-2322,1 1-258,1 2-387</inkml:trace>
  <inkml:trace contextRef="#ctx0" brushRef="#br0" timeOffset="55497.174">11091 12825 5160,'8'62'4773,"-2"-30"-516,-6-14-387,0-1-3999,0 1-3225,0-18-774,0 23-516,0-23 0</inkml:trace>
  <inkml:trace contextRef="#ctx0" brushRef="#br0" timeOffset="55733.187">11040 13591 7482,'-9'50'3999,"-1"-36"-903,10 8-1419,0 0-5676,0-10-516,0 3-129</inkml:trace>
  <inkml:trace contextRef="#ctx0" brushRef="#br0" timeOffset="56369.222">11093 15468 11481,'0'48'4515,"0"-35"-645,1 3-903,-1-16-6063,0 0-1548,0 0-516,0 0-129</inkml:trace>
  <inkml:trace contextRef="#ctx0" brushRef="#br0" timeOffset="56903.254">11097 16448 8256,'5'54'5160,"-4"-21"-129,5-13-774,-3-6-1935,-3-14-2451,7 20-387,-7-20 129,10 20-129,-10-5-129,0-15 0,-1 25 0,-1-8-129,-11 9-129,9 2-129,-11 1 258,9 7 129,-6-10 258,5 5 0,1-5 0,4-1 258,0-8 129,2-3-258,0-14-774,0 0-1548,17 11-1290,-17-11-258,16-5 387</inkml:trace>
  <inkml:trace contextRef="#ctx0" brushRef="#br0" timeOffset="57361.28">11213 14900 10062,'0'0'4515,"11"11"-258,-11-11-903,14 0-3225,-14 0 129,0 0-258,13 0 129,-13 0-387,0 0-903,0 0-2451,0 0-903,0 0-129,-1-11-387</inkml:trace>
  <inkml:trace contextRef="#ctx0" brushRef="#br0" timeOffset="57633.295">11070 14333 9288,'-16'2'4644,"16"-2"-516,-5-12-129,5 12-4128,0 0-129,5-15-258,4 22-1290,-9-7-2451,8 11-129,-8-11-387,5 10 0</inkml:trace>
  <inkml:trace contextRef="#ctx0" brushRef="#br0" timeOffset="58337.336">11146 16099 3999,'0'0'4128,"0"0"-258,-17-7 0,17 7-3225,0 0-258,0 0 129,0 0 0,-9-10 258,9 10-129,0 0-129,0 0-129,6 9-903,-6-9-3354,0 0-258,0 0-774,0 0-129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2:59.8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9362 3989 3,'0'0'3,"0"0"0,0 0-1,0 0 0,0 0-1,0 0 1,0 0 1,0 0 0,0 0 1,0 0-1,12-2 1,-12 2 0,0 0 1,9 16 0,-9-16 1,5 18 0,-5-4 1,1 0 0,-4 8 0,2 4-1,-2 3 0,1 7-1,-2 4-1,2 6-1,0 2-2,1 2 1,-1-6-1,1-1 0,0-7-1,1-4 1,0-8-1,-1-4 0,2-7-2,-1-13-5,0 0-10,10 17-7,-10-17 0,2-11 0</inkml:trace>
  <inkml:trace contextRef="#ctx0" brushRef="#br0" timeOffset="923.051">9253 4007 1,'0'0'11,"-3"12"8,3-12-2,0 0-9,0 0 0,0 0 2,0 0 0,0 0 1,0 0-2,-1-12-1,1 12-2,13-10-1,2 5-1,-3-4-1,7 1-1,1-1-1,2 0 0,0 1-1,1 3 0,-3-1 1,0 2-1,-4 4 0,0-1 0,-1 4-1,-3 1 1,-1 1 0,-11-5 0,19 11 0,-19-11 0,19 14 0,-19-14 0,17 19 0,-11-8 0,1 0 1,-1 2-1,-1 1 0,-1 2 1,-3 1 0,2-1 0,-3 1 0,0 0 1,-2-1-2,1 2 2,-5-5 0,2 1 0,-3-3-1,1 3 1,-6-5-1,2 2 0,-7-4 1,1-1-1,-2 1-1,-3-2 1,-2 2-1,-2-3 0,2 0 0,-1-4 0,3 1-1,1-1 0,6 1-1,0-2-1,14 1-2,-13-7-4,13 7-8,11-2-11,-11 2-1,21-12 0,-13 0 2</inkml:trace>
  <inkml:trace contextRef="#ctx0" brushRef="#br0" timeOffset="5872.335">3260 8244 18,'4'14'13,"-3"-3"1,1 2 0,0 3 0,-2-3-2,5 9-1,-5-6-3,6 10-1,-4 1-2,2 5-1,0 1 0,-1 5-3,0 1 1,-1 1-2,-2-2 1,-1-3-2,0-3 1,-2-4-2,2-8 0,-4-8-4,6 0-9,-1-12-10,0 0-1,0 0 1,-7-29 0</inkml:trace>
  <inkml:trace contextRef="#ctx0" brushRef="#br0" timeOffset="6468.37">3243 8153 29,'0'0'22,"0"0"0,-13-2-1,13 2-22,0 0 0,0 0 0,-5-13 1,5 13 2,6-15 1,-2 0 1,6 5 1,-2-7 1,8 4-1,-3-6 1,8 8-2,2-5-2,2 4-1,3 1 0,0 4-2,0 3 0,-1 1 0,-3 4 1,-3 2-1,-4 7 0,-2 1 1,-6 4-1,-1 2 2,-5 0-2,0 3 2,-4 5-1,-3 1 0,-2-3 1,-3 3-1,-4-2 1,-4-1 0,-4 0 1,-2-1-1,-5-5 1,1-1-1,-4-4 0,2-1 1,2-1-3,2-5 0,4-2-2,0-6-7,21 3-10,-12-3-7,12 3 1,2-14-1</inkml:trace>
  <inkml:trace contextRef="#ctx0" brushRef="#br0" timeOffset="8946.511">22631 7413 1,'0'0'0,"0"0"9,0 0 7,0 0-12,0 0 3,0 0 2,0 0 1,0 0 1,0 0 0,0 0 0,0 0-2,-11 12-1,5 1-4,3 8-2,-1 2 0,-1 10-1,0 0-1,2 9 1,-2 2 0,2 6-1,-2 1 0,0 0 0,-1-2 0,-1 1-1,-1-5 1,-3-5-1,3 0-4,-4-12-3,2-5-10,6-1-8,-13-17-1,17-5 1</inkml:trace>
  <inkml:trace contextRef="#ctx0" brushRef="#br0" timeOffset="9582.548">22484 7540 1,'11'9'0,"-13"-20"14,17 6-7,-15 5-3,22-14 2,-6 3 2,2-3 1,4 0 1,0-1 0,5 1 0,-3-3 0,7 3-3,-6 0-1,4 6-2,-2 2-2,0 6-1,-1-1 0,-3 5-1,-2 5 0,0 2 1,-3 5-2,-1 4 1,-6-5 0,1 4 1,-6 0 0,2 2 1,-7-4-1,-2 1 2,-6-4 0,-4 1 0,-4-2-1,-6 3 1,-6-3-1,0 1-1,-5-5 1,1 2-2,-2-1 0,3-1-1,2-3-1,4-4 0,7 2-2,-3-5-2,20 1-6,-20 1-9,20-1-6,0-12-1,3-3 2</inkml:trace>
  <inkml:trace contextRef="#ctx0" brushRef="#br0" timeOffset="13162.752">10307 4103 11,'28'-16'10,"-10"4"0,7-1 0,1-1 0,5-2-1,4 2-2,6-6 0,5 3-2,3-1 0,6-1-2,3 1 0,5-3-1,3 0 0,1-1-1,0 2-1,2 0 1,-4 3-1,1 0 0,-4 2 0,-2 2 1,0 3-1,-3 1 0,-1 4 0,-3 2 1,-2 1-1,-5 4 0,-3 2 1,-4 5-1,-8 2 1,-3 2 1,-10 5 0,-1 5-1,-7 1 2,-1 5-1,-7-3 1,2 6 0,-4-2-1,1 3-1,-1-5 0,4 2 1,-2-1-2,5-3 1,3-2-1,5-2 1,5 0-1,10 0 1,5-6-1,8-2 2,8-7-2,9-3 1,8-4 0,6-1-1,2-10 1,3-2-1,2-1 0,1-5-3,1 5-8,-6 1-14,-7-6-2,-3 3 2,-16-6-2</inkml:trace>
  <inkml:trace contextRef="#ctx0" brushRef="#br0" timeOffset="14762.844">10306 4020 17,'0'0'8,"0"0"0,0 0-2,0 0-1,0 0 0,0 0-2,0 0 1,0 0 0,0 0 1,13-9-1,-13 9 2,0 0-1,12-17 0,-12 17-1,15-21-2,-4 8 0,0-3-1,2-2 0,3-3-1,4-2 1,-1-3-1,3 3 1,-2 0-1,0-1 0,0 2 0,-1 4 0,-3 3 0,-2 2 0,-2 3 0,-12 10-1,15-13 0,-15 13 0,0 0 0,0 0 1,0 0-1,2 16 0,-2-16 1,-12 23 0,2-9 1,-1 5-1,-4 1 0,-2 1 0,0 2 0,-2 0 0,0 0 0,0 2 0,-1-3 0,1 0 0,1-5 0,2 1 0,0-3 0,2 0 0,3-1 1,11-14-2,-17 21 1,17-21 0,-6 18 0,6-18 1,4 16-1,-4-16 1,15 9-1,-3-3 1,2-1 0,3 0 1,4 0-1,2 0-1,3 1 1,2 1 0,1 3-1,2-3 0,1 3 1,-1-2-2,2 1 1,-2-1 0,4 0-1,-3-3-2,8-1-11,7 7-8,-11-12-1,12 10-1</inkml:trace>
  <inkml:trace contextRef="#ctx0" brushRef="#br0" timeOffset="15455.884">13256 3866 3,'11'3'18,"-11"-3"-3,0 0 2,3 12-15,-3-12-2,4 24 1,0-8 0,-2 3 2,2 3 0,-2 5 2,-1 2 1,1 5-1,-4 6 0,2 7 1,-4 5-2,-1 4-1,-3-1-2,2-4 0,0-4-3,-1-4 0,4-12-4,0-10-5,3-21-10,0 0-2,12-14 2,1-1 9</inkml:trace>
  <inkml:trace contextRef="#ctx0" brushRef="#br0" timeOffset="15907.909">13235 3995 31,'-9'-14'22,"9"14"2,7-19-2,-1 7-18,11 1-3,1 1-1,8-1 0,1 2 0,4-2 0,-1 2 0,0 1 0,-1 2 1,-1 2-1,-3 4 1,-4 1 0,-4 5 0,-4 6 0,-1 0 0,-4 7 1,-6-2 0,-3 6 1,-9-3-1,-3 6 2,-8-5-1,0 0 1,-9-2-1,3-2 0,-4-4-2,4-2 1,5-5-3,2-9-4,20 3-2,-21-10-3,21 10-2,2-23-1,11 9-1,-6-5-1,8-2-10,8 10 3,-7-11 8,13 14 14</inkml:trace>
  <inkml:trace contextRef="#ctx0" brushRef="#br0" timeOffset="16395.937">13755 4049 56,'0'0'26,"-15"4"-1,4-8-2,11 4-27,-13-6-3,13 6 1,-7-11 0,7 11 1,-4-20 3,5 4 2,3-3 1,1 0 3,6 1-1,0 1 1,6 4-2,-1 3 0,3 3-2,-2 6-1,0 4 0,-1 3-1,-4 6 2,1 3-1,-6 2 1,-2-1 0,-3 2 1,-2 0 0,-1 2 1,-5-3 0,0-2 1,-6 0 1,2 0-1,-7-5 1,3 4-1,-5-6 0,2 0-1,-2-5-1,5 1 0,-1-5-1,2-3-2,13 4-2,-16-17-4,16 17-8,10-19-11,-2 0 0,9 5 0,1-8 1</inkml:trace>
  <inkml:trace contextRef="#ctx0" brushRef="#br0" timeOffset="16906.967">14430 3873 65,'0'0'28,"0"0"1,0 0-3,-22-2-24,4 3-2,-6 5-1,-4-1 0,-5 2 0,-2-1 1,-4-1 0,0 0 0,1 0 0,1 5 0,6-3 1,1 1-1,8-1 0,2 2-1,7-1 1,13-8-1,-7 17 1,7-17-1,17 14 1,0-7-1,4 3 1,5-1 0,1 0-1,-1 1 0,0 1 0,-3-1 1,-4-1-1,-4 1 1,-15-10 0,15 17 0,-16-5 1,1-12-1,-17 20 0,1-8 0,-4 0 0,-2-1-1,-1 1 0,-1-4 0,4 1-3,-3-8-5,23-1-6,-19-5-5,16-8-6,14 2 0,3-10 0</inkml:trace>
  <inkml:trace contextRef="#ctx0" brushRef="#br0" timeOffset="17399.995">14779 3900 58,'-15'5'27,"-7"-8"-2,0 10 0,-7 0-25,-4 1-2,-2 2 1,-4 1 0,1 0 1,-1-1 0,2-2 0,3 1 1,5-3 0,6 1-1,4 0 1,8-1-1,11-6-1,-7 15 1,7-15-1,23 13 1,-3-5-1,4 0 1,4-1-1,3 4 0,0-2 1,0 3 0,-4-1-1,-4 1 1,-5-2 0,-3 2 1,-7-1-1,-8-11 2,-2 20-1,2-20-1,-22 16 1,6-9-1,-2-1 0,-3-1-2,2-6-2,4 2-5,-3-10-2,18 9-5,-13-16-9,11-4-1,12 3 2,-1-9 9</inkml:trace>
  <inkml:trace contextRef="#ctx0" brushRef="#br0" timeOffset="17673.01">14979 3922 65,'5'22'30,"-6"-9"-2,0 0 0,-2 1-28,-2 5-1,-1 1-1,0 2 1,-1-2 0,1 0 0,-3-5 0,4 4-1,-1-9-1,7 5-5,-1-15-13,0 0-6,4 11 0,-4-11-1</inkml:trace>
  <inkml:trace contextRef="#ctx0" brushRef="#br0" timeOffset="18332.048">15229 3574 49,'0'0'24,"0"0"-2,6 10 0,-1 3-25,-5 0 0,4 4 1,-2 4 2,1-1 0,-1 7 3,-3-5 1,5 7 0,-5-4 0,4 7 1,-3-4-2,4 6 0,-4-6 0,2 1-2,1-5-1,-1-3-1,2-4 1,0-4 0,-4-13 0,7 11 0,-7-11 1,16-6-1,-16 6 0,20-11 1,-9 4-1,3 3 0,-1-2 1,0 4-2,-1 2 1,0 3 0,-12-3-1,19 17 1,-9-5-1,1 1 1,-1 5-1,1-1 1,-2 1 0,0-2 0,-3 0 1,2-4 0,-6 1 1,-1-1-1,-1-12 2,-14 17-1,2-11-1,-3-1 1,-2 0-1,-3-4 0,2-1-1,-2-5 0,5-1-2,-3-2 0,7-1-4,-3-5-5,10 0-8,3 0-8,0-7-1,7 1 0,0-6 1</inkml:trace>
  <inkml:trace contextRef="#ctx0" brushRef="#br0" timeOffset="18654.067">15671 3597 58,'0'0'27,"0"0"-1,14 12-1,-16-1-21,5 7-6,-2 4-1,2 3 1,-2 6 1,1 1 1,-1 4 2,1-2 0,0 4 0,-3 1 1,2 6-1,-1 0 0,0 2-2,0 1-4,-1-12-5,7 3-13,1-10-5,1-13-1,5-5 0</inkml:trace>
  <inkml:trace contextRef="#ctx0" brushRef="#br0" timeOffset="19115.093">15925 4074 52,'12'0'26,"8"5"0,-6-13-3,11 1-24,-9-4-4,7 4 0,-6-5 1,1-2 1,-7 0 0,0-2 2,-6-1 2,-4 0 3,1 4-1,-8 2 1,6 11-2,-20-11 0,5 11-1,-3 3-1,-1 8 0,-5 0 0,0 5 1,-2 0-1,3 3 2,-1-1 0,4 4 0,2-2 1,6 2-1,2-2 0,7 2 1,6-4-1,8 3-1,5-4 1,8-1-1,5-2-1,9-3-2,12 1-6,0-8-12,9-7-7,8 1-1,0-13 0</inkml:trace>
  <inkml:trace contextRef="#ctx0" brushRef="#br0" timeOffset="20007.144">16898 3827 21,'0'0'17,"0"0"-1,0 0 0,10 11-20,-10-11-1,5 16 1,-5-16 5,7 19 2,-7-19 4,6 19 1,-6-19 1,5 29 1,-9-15-1,7 11-1,-8-1-2,6 4-2,-6 1-1,5 1-2,-1-4 0,2-3-1,2-3 0,4-6 0,4-8 1,7-6-2,4-9 1,4-4 0,2-5 1,2-2 0,0-3-1,-1 3 1,-5-1 0,-4 5 0,-5 5-1,-15 11-1,15-9 1,-15 9-1,0 0 0,9 12 0,-9-12 0,7 22 1,-1-9 1,4-1 0,-1 1 0,4-2 1,-1 1-1,4-1 1,-1-3-1,-1-3 0,1-4 0,-1 1 0,-1-7 0,0 0 0,-2-8 1,0 0 0,-2-8 0,-1 2 0,1-3-1,-2-2 1,-2-2-1,-1 2-1,-2 1 1,0 3-1,0 3-1,-2 0-1,0 17-4,2-19-6,-2 19-11,17 0-5,-17 0-1,21 0 1</inkml:trace>
  <inkml:trace contextRef="#ctx0" brushRef="#br0" timeOffset="20518.173">17728 4057 53,'-18'5'19,"18"-5"-4,-14-3-2,14 3-26,0 0 5,-2-14 3,2 14 4,5-24 4,7 12 5,-2-6 3,9 5 2,-1-3-2,7 7-5,-3 1-2,2 4-4,-1 4 0,-2 3-1,-1 5 0,-6 6 0,-3 0 0,-5 2 0,-2 3 0,-4-2 3,-5 3-1,-1 2 2,-9-5 0,4-2 0,-9-1 1,1 2-1,-5-8 0,3 3-1,-4-7-1,3-6-1,0-1-1,1-7-2,7 0-4,-3-10-6,13-1-12,1 0-2,4-4-2,8 2 2</inkml:trace>
  <inkml:trace contextRef="#ctx0" brushRef="#br0" timeOffset="20972.198">18097 3933 63,'0'0'28,"12"19"-1,-12-19-1,17 27-27,-6-11-1,3 6 0,-1-3 1,3 5 0,-5-2 1,1-2 0,-4-6 1,-3-2 2,-1-1-1,-4-11 0,0 17 0,0-17 1,0 0-1,-19 1 0,19-1-1,-19-7 1,19 7-1,-18-23 0,13 5 0,0-4 0,6 3-1,6-4 1,6-1-1,4 0 0,5 1 0,0 5-1,5 0 1,1 8-2,0-1 0,1 7-2,-6-4-6,9 13-12,-8 0-6,2-4-2,-4 5 1</inkml:trace>
  <inkml:trace contextRef="#ctx0" brushRef="#br0" timeOffset="21342.22">18706 3379 51,'-3'16'26,"7"1"-1,-5-2-1,4 10-24,-2 6-2,2 4 3,-2 7 0,-3 2 1,2 9 1,-8-2 1,7 6 0,-6-6-1,6 4 0,-1-4-1,5 1-2,4-1-5,-2-11-8,12-3-15,0-3 0,0-14-1,6-5 1</inkml:trace>
  <inkml:trace contextRef="#ctx0" brushRef="#br0" timeOffset="21896.252">19112 4117 1,'0'0'8,"-1"23"11,1-23-4,3 20-1,-3-20-1,14 8 0,-2-6-1,-12-2-1,21-17-2,-13 1-2,5 2-2,-6-7-2,0 1-1,-3-4 0,-3 2 0,-2-1-1,-3 1 0,-3 0-1,1 4 1,-4 5 0,0 1-1,-2 5 0,-1 7 1,-3 5-2,0 5 0,1 7-3,-7-2-2,9 8-4,-8-5-3,13 5-2,-6-11 0,11 4 0,3-16-2,0 0-6,8 16 3,-1-30 20</inkml:trace>
  <inkml:trace contextRef="#ctx0" brushRef="#br0" timeOffset="22283.274">19185 3393 24,'-17'-2'18,"17"15"-1,0-13-1,-16 9-18,16-9-1,-5 22 3,4-10 2,-1 5 2,4 3 0,-3-2 3,6 7 0,-5-3 1,7 15 0,-3-5-2,3 17 0,-2-5-1,4 14-1,-3-2-2,2 5 0,1 0-2,-1 0 0,1-3 0,-3-5-2,3 1-9,-5-8-15,-10-14-1,1-4-1,-15-21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4:14.32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729 14651 4,'0'0'15,"0"0"1,0 0-6,-9 15-4,9-15 0,0 12-1,0-12 2,0 16 1,3-6 0,-6 1 1,6 8-1,-6-2 0,6 14 0,-3-2-2,3 11-1,-1 5-2,1 11 0,0 5-2,-1 3 1,1 0-2,-2-3-1,1-1 0,-4-11-3,6-3-10,-3-8-14,-6-22 2,7-5-2,-2-11 1</inkml:trace>
  <inkml:trace contextRef="#ctx0" brushRef="#br0" timeOffset="486.027">673 14795 38,'0'0'24,"-8"-24"-1,22 18-1,-1-8-24,6 0-1,1-5-1,7-1 2,0 2 1,4 0 2,-1 3 2,-3 2 1,1 7 1,-2 1 0,-1 9-1,-3 7 0,0 7-1,-5 6-2,-2 5-1,-3 4 1,-4 3 0,-8 0 2,-4 5 1,-10-7 1,1 1-1,-11-9 1,2 0 0,-10-7 0,3-2-2,-6-8-1,5-5-2,1-7-1,-2-3-1,8 2-1,-2-11-2,12 8-4,-4-13-7,13 3-14,7 6 1,0-7-1,13 7 2</inkml:trace>
  <inkml:trace contextRef="#ctx0" brushRef="#br0" timeOffset="1194.068">1207 14769 19,'13'6'23,"-13"-6"1,12 3-2,-12-3-15,11 17-3,-4 2 1,-2-2-1,1 8 1,-5-3 0,4 10 1,-8-7 0,5 4 0,-7-9 1,9-1-2,-4-19-1,0 0-1,18 1-1,-1-15-1,5-11-1,3-1 0,3-5 1,0-3-1,2 5 0,-4 6 0,-2 5 0,-3 7 1,-4 6-1,-1 11 0,-4 6 0,0 8 0,-2 2 0,4 3-1,-3 2 1,2-2 1,-1 1-2,3-4 2,1-7-1,3-5 1,1-7-1,3-5 0,4-11 0,0-3 0,1-6 0,0-5 1,-1-1-1,-5-6 0,-3 1 0,-2-1 0,-7 2 1,-1 3-1,-6 2 0,0 6 0,-2 1-1,-2 4-6,1 16-16,0 0-8,0 0 1,0 0-3</inkml:trace>
  <inkml:trace contextRef="#ctx0" brushRef="#br0" timeOffset="1793.101">2170 14939 4,'0'0'22,"0"0"1,3-20-1,-3 20-13,0 0 0,5-12-2,-5 12-1,0 0 0,8 12 0,-8-12 0,0 22 0,-3-10 0,6 8-1,-6-1-2,4 4-1,-1 3-1,0-4-4,7 3-17,-2-1-9,-6-13-1,7 4 1</inkml:trace>
  <inkml:trace contextRef="#ctx0" brushRef="#br0" timeOffset="3127.178">3142 15059 55,'1'12'30,"-1"-12"0,0 0-1,11-4-25,1 4-8,-12 0-5,30-8-8,-13 3-13,-1-3 0,4 8 1,-5-9 1</inkml:trace>
  <inkml:trace contextRef="#ctx0" brushRef="#br0" timeOffset="3320.189">3937 14945 60,'7'11'1,"6"-6"0,-2-5-2,-11 0-29</inkml:trace>
  <inkml:trace contextRef="#ctx0" brushRef="#br0" timeOffset="3515.201">4271 14996 67,'18'7'28,"8"9"-8,-15-4-21,0-14-29,5 4 0,-16-2-1</inkml:trace>
  <inkml:trace contextRef="#ctx0" brushRef="#br0" timeOffset="3944.225">3285 15248 58,'8'11'33,"-8"-11"0,0 0 0,11-1-21,-11 1-13,16-12-3,1 17-6,-17-5-11,22-15-11,-3 15 0,-5-4 0,6 6 1</inkml:trace>
  <inkml:trace contextRef="#ctx0" brushRef="#br0" timeOffset="4148.236">3896 15293 74,'14'12'33,"2"-2"-3,-16-10-2,23 7-38,-23-7-17,18 2-5,-3-1 0,-15-1 0</inkml:trace>
  <inkml:trace contextRef="#ctx0" brushRef="#br0" timeOffset="4328.246">4430 15291 53,'28'19'14,"-6"-9"-14,-6-6 0,6 4-26,-22-8-3</inkml:trace>
  <inkml:trace contextRef="#ctx0" brushRef="#br0" timeOffset="4545.26">4739 15401 79,'14'15'30,"-14"-15"-11,0 0-19,0 0-33,0 0 1,0 0-3</inkml:trace>
  <inkml:trace contextRef="#ctx0" brushRef="#br0" timeOffset="5873.336">3364 15665 19,'3'-11'22,"-3"11"2,0 0-10,0 0-6,0 0-1,-13-6-1,13 6 0,-20-3 0,9 9 0,-9-5-1,4 7-2,-7 0 0,4 3-1,-3 0-1,2 2 0,2 2-1,2-5 0,4 1 1,12-11-1,-16 17 0,16-17 0,1 12 1,-1-12-1,17 7 0,-3-1 0,3-1-1,1 2 1,3 1 0,-1 0-1,4 4 0,-4 3 0,2 2 0,-3-3 0,-2 6 0,-4 0 1,-2 0 0,-2 2 1,-7-3-1,-2 0 2,-5-4-1,-1 3 1,-6-6-1,0 2 0,-4-5 0,-1-1 0,-3-6-1,0 2 1,-2-2-1,0-2 0,1 0 0,0-3 0,3 3-1,-1-4-1,7 5-3,-4-6-4,16 5-8,0 0-11,-12 2-1,12-2 0,15-5 11</inkml:trace>
  <inkml:trace contextRef="#ctx0" brushRef="#br0" timeOffset="6722.384">3607 15839 1,'2'-11'7,"-2"11"7,0 0-9,11 5-1,-11-5 1,0 0 3,0 0 2,2-12 1,-2 12 1,0 0 0,0 0-1,0 0-2,0 0-3,0 0-3,0 0-1,1 12-1,-1-12-1,7 19 0,-2-6 0,1 5 1,-1 6 1,0-2-1,0 9 1,-4-5 0,3 7 1,-4-12 0,2 7-1,-3-11 1,5-3-1,-4-14 0,12 3-1,-12-3-1,27-25 0,-8 6 0,3-9 0,3 1 0,0-3-1,0 7 1,0 2 0,-4 4 1,-1 3-1,-6 6 2,2 8 0,-5-2 0,0 10 0,-11-8 1,15 24-1,-13-14 2,3 11-1,-5-8-1,4 7 1,-6-6-1,5 1 0,-3-15-1,0 17 1,0-17-2,4 13 1,-4-13 0,6 11 0,-6-11-1,9 18 1,-2-7-1,0 0-1,1 3-2,-8-14-5,22 18-21,-12-7-5,-10-11 0,12 7-1</inkml:trace>
  <inkml:trace contextRef="#ctx0" brushRef="#br0" timeOffset="11170.638">4064 15969 3,'0'0'13,"0"0"0,0 0-1,0 0 2,0 0 0,0 0 0,0 0-1,0 0-1,0 0-3,0 0-2,0 0-2,0 0-2,0 0-1,0 0 0,-5-14-1,5 14-1,3-15 0,2 1 0,-5 14 0,16-19 0,-5 7 0,1-1-1,3 6 1,2-3 0,0 1 0,0 6-1,-1-1 0,0 3 1,-1 6 0,-2 1-1,-1 4 1,-2 0 0,0 6-1,-3 2 1,-3 1 1,1 6-1,-5-8 1,1 9 0,-2-7 0,-1 4 0,0-5-1,1 2 0,1-6-3,0-14-4,5 16-15,-5-16-7,12-5 0,1 2 0</inkml:trace>
  <inkml:trace contextRef="#ctx0" brushRef="#br0" timeOffset="11710.669">4486 16037 10,'0'0'22,"4"-22"-1,-4 22-6,13-26-8,-7 10-4,4-2-1,0 3-2,3-3 1,0 6 0,2-3 1,1 6 0,1 4 0,0 1 0,1 3 0,0 3-1,-1 6 0,-3 1 0,1 6-1,-4-1 1,-1 7 1,-5-6 1,-1 9 1,-7-8 1,3 5 0,-9-10 0,3 6 1,-6-11-2,1 9-1,-5-11-1,0 1-3,2-3-3,-5-8-5,8 5-8,11 1-12,-24-9 1,24 9-1</inkml:trace>
  <inkml:trace contextRef="#ctx0" brushRef="#br0" timeOffset="12250.7">4942 15686 24,'0'0'25,"0"0"-4,0 0 0,-19-4-14,19 4-12,0 0 1,0 0 2,0 0 2,-5 11 2,5-11 2,4 24 2,0-2 1,0 1-1,3 8-2,-2 4-1,3 7-2,-1-2 0,0 5-1,-1-6 0,1 2 1,-5-12 1,3 0 1,-5-11-1,2-3 1,-2-15-2,0 0 2,6-22-2,2-10-1,3-3 0,2-11-1,4-5 0,2-5 0,4 4 1,-1 1-1,0 5 2,0 12 0,-2 4 0,0 11-1,-3 6 0,-2 8-2,-1 9-2,-14-4-8,16 8-17,-9 17 1,-14-13-1,5 11 1</inkml:trace>
  <inkml:trace contextRef="#ctx0" brushRef="#br0" timeOffset="12499.715">5080 15847 53,'19'25'33,"-19"-25"-3,20 27 2,-6-8-26,-2-4-5,3 3 0,0-2-1,0 1 1,1-4-2,-1 3 1,-1-3-4,-3-8-4,9 4-10,-2-3-13,-4-10 0,4 5 0,-5-10 0</inkml:trace>
  <inkml:trace contextRef="#ctx0" brushRef="#br0" timeOffset="12874.736">5486 15998 19,'0'0'26,"26"8"0,-26-8-3,24-8-13,-5 10-3,-3-11-1,3 2-2,-4-7-1,2 2 0,-7-5 2,2 2-2,-8-5 1,1 4-2,-6-1 0,-3 4-2,-5-2 0,-3 6 0,-1 3-1,-6 1 0,0 10 0,-6-3 0,2 9 1,-2 0 0,0 6-1,1 1 2,1-1-1,2 4 1,4-2 0,6 4 0,3-5 0,8 4-1,7-5 1,5 2 0,7-4-2,4 0-3,10 3-7,-2-5-16,2-6-2,10 6-1,-9-13 0</inkml:trace>
  <inkml:trace contextRef="#ctx0" brushRef="#br0" timeOffset="15014.857">6007 15839 30,'0'0'28,"6"-11"-2,-6 11 1,0 0-19,0 0-5,0 0 0,-11-6 0,11 6-1,-25 0 2,13 8 0,-6-6-1,4 8 1,-4-5-1,6 1-1,-1 1-1,13-7 0,-18 13-1,18-13 0,0 0-1,-11 10 1,11-10 0,4 13 0,-4-13-1,14 13 1,-2-6-1,0 0 1,4 5-1,-2 2 0,4-3 0,-4 2 1,3-2-1,-2 5 1,-2-2 0,0 3 0,-4-3 0,-1 3 1,-5-5 0,0 3 0,-6-2 0,0 2 0,3-15 1,-21 22-1,5-12 1,0 0 0,-6-3-1,3 1 1,-5-2-1,3 2 0,-1-5-1,1-1 0,1 0-1,3-2-2,6 2-3,-3-10-6,14 8-17,0 0-3,8-18 1,9 12-1</inkml:trace>
  <inkml:trace contextRef="#ctx0" brushRef="#br0" timeOffset="16329.934">6595 15519 6,'0'0'23,"0"0"2,0 0-1,0 0-11,-2-11-3,2 11-3,-13-5-1,13 5 1,-19 3-2,8 1 1,-4-2-1,3 7 0,-5 0 0,3 7 0,-3-2-2,5 7-2,-4 1 1,3 4-2,-2 5 1,3 5 0,0 5-1,0 3-1,1 6 1,1 0 1,0 1-1,4 1 0,1-2 0,4-5 1,2-8-2,4 0 2,2-5-1,4-5 0,3-3 0,-1-1-1,7-6 0,-2-8-3,8 7 0,-4-16-3,8 7-6,-7-12-9,2-3-8,4 0-1,-8-5 1</inkml:trace>
  <inkml:trace contextRef="#ctx0" brushRef="#br0" timeOffset="16858.964">6717 16146 59,'12'2'29,"-8"-16"-1,11 3 0,-3-7-29,2-5 0,2-1 0,3-8 1,0-2 1,-1-1 1,4 1 1,-3-5 0,3 5-1,-4 0 0,3 4 0,-4 2-1,0 7-1,-5 2 0,2 7 1,-14 12-1,15-15 1,-15 15-1,11-1 2,-11 1-1,8 16 0,-6-3-1,2 5 1,0 4-1,0 6 1,1 1-1,3 4 0,0 5-1,1 1 1,0-2 0,4 1 0,-1-2-1,-1-4 1,0-3-2,-4-8 0,3-1-3,-10-20-4,10 22-7,-10-22-15,0 0 0,-15-1-1,-1-10 2</inkml:trace>
  <inkml:trace contextRef="#ctx0" brushRef="#br0" timeOffset="17082.977">6787 15963 37,'0'0'28,"0"0"-1,0 0 1,18 9-19,-7-12-7,7 7 0,2-5 0,3 3-1,3-4 1,3 2-2,3 5-8,1 2-20,-4-10 0,8 7-1,-9-14-1</inkml:trace>
  <inkml:trace contextRef="#ctx0" brushRef="#br0" timeOffset="19425.109">7420 15459 13,'0'0'23,"0"0"-2,0 0 2,5-10-12,-5 10-7,0 0 0,0 0 1,0 0 0,0 0 2,-13-9 0,13 9 1,0 0-1,0 0-2,0 0-1,0 0-1,-4 12-2,4-12-1,10 22-1,-3-9 1,2 7-1,2 3 0,3 5 1,2 2-2,5 5 1,-4 2 1,5 8 0,-4-3-1,4 3 1,-4 1 0,2 3 0,-3-3 0,-1-4-1,-1 1 1,-4-10 0,0-1 0,-5-2-1,-1-5 2,-7-7-1,-1-2 2,-6-4-1,9-12 0,-26 17 0,11-8 0,-4-3 0,1-3 0,-2 1-1,3-3 0,3 4-2,-1-6-3,10 12-4,-7-12-11,12 1-9,0 0-1,0 0 0</inkml:trace>
  <inkml:trace contextRef="#ctx0" brushRef="#br0" timeOffset="29973.714">3290 16452 19,'11'-8'14,"-11"8"1,0 0-2,0 0-3,12-7-1,-12 7-1,0 0-2,0 0 0,0 0 0,0 0-1,0 0-1,-16-8 0,16 8-1,-13-5 0,13 5 0,-19-4-1,19 4 0,-20 0 0,9 2 0,-3-1 0,2 4 0,-3 1 0,2 0-2,-2 2 2,2 1-1,-1-1 0,3 0-1,0 7 0,11-15-1,-17 24 1,10-7 0,2 2 0,1-4 0,2 7 0,1 1 1,1-5-1,2 4 1,-1-4 0,4 3-1,0-8 1,4 6 0,-1-5-1,3 2 0,0-3 0,4 5 1,0 0-1,-1-1 0,1-2 0,-1 1 1,1-2 0,0-3-1,-1 0 1,2-5-1,3-6 1,1-2-1,2-1 0,3 0 0,-2-6 1,0 3-1,-1 0-1,-2 2 1,-6-2 0,-2 4 0,-12 2 0,14-1 0,-14 1-1,0 0-3,8 15-6,-8-15-15,-13 7-7,13-7 1,-12 7-1</inkml:trace>
  <inkml:trace contextRef="#ctx0" brushRef="#br0" timeOffset="31054.776">3646 16600 7,'-4'11'18,"4"-11"-8,0 0-1,-7-11-3,7 11 0,0 0 0,0 0 1,0 0 0,6-17 0,-6 17 0,12-8 0,-12 8-1,18-5-1,-5 5-1,-1-1-1,5 2 0,-1-2-1,4 1-1,-3 10-1,3-3 1,0 1-1,0 3 0,-1 0 0,-3 1 0,-1 5 0,-2 8 0,-2-6-1,-2-4 1,-3 6 0,-3-2 0,-3-2 0,0 0 0,-2-2-1,-2-2 1,4-13 0,-16 21 0,5-11 0,-3 1 0,-3-1 1,-3 3 0,-2-6 0,-1 1-1,-1-3 1,-1 1-1,2-6 0,0-2 0,1 0 0,3-5-1,2-2 2,4 1-2,13 8 1,-16-23 0,15 7 0,4 1 0,6 2 0,2-2 0,5 4-1,2-4 1,3 6 1,1 3-2,1 4 1,2-1 1,-2 4-2,0 3 1,-1 3 0,0 7 0,-3-3-1,0-2-3,0 8-7,-2 0-16,-17-17 0,26 20 0,-26-20 3</inkml:trace>
  <inkml:trace contextRef="#ctx0" brushRef="#br0" timeOffset="31845.821">4122 16617 30,'0'0'25,"-12"-2"-1,12 2-9,0 0-10,2-11-1,-2 11 0,0 0-1,0 0 1,0 0-1,2 11 1,-2-11-2,4 18 0,0-3 0,1 5 0,0 0-1,1 4 1,-1-1 0,1 1 1,-2 0 0,2-1 0,-5-4 0,5-2-1,-6-17 1,14 13-2,-14-13 0,20-2-1,-6-10 0,2-5 0,-1 0 0,4-4 0,-3 1 1,-2 0-1,0 2 2,-2 2 0,-2 3 0,1 9-1,-11 4 0,20-16 1,-20 16-1,21-2 0,-21 2-1,20 0 1,-20 0-1,17 13 1,-17-13-1,14 21 1,-14-21-1,9 27 1,-7-15-1,2 8 1,-2 0 0,2 2-1,-1-2 1,0 6 0,1-3-3,-2-6 0,6 6-5,-6-11-5,12-3-19,-3-2-2,-11-7-1,23-4 1</inkml:trace>
  <inkml:trace contextRef="#ctx0" brushRef="#br0" timeOffset="32318.848">4925 16683 24,'0'0'24,"-11"-2"-2,11 2 2,0 0-20,0 0-4,0 0 2,0 0 1,-11-9 0,0 4 3,11 5 0,-19 0 0,19 0-1,-25 8-2,13-2-1,-5 2 0,2 2-1,1 1-1,-2 1 1,0 4 0,3 2 1,-3 0 0,5 3 0,-1-7 1,5 2-1,1 2 1,5 5-1,2-7-1,4 4 1,4-5-2,3 2-1,5 3 0,0-1-3,10-3-8,-5-5-13,4-6-7,5-2 0,-6-9 0</inkml:trace>
  <inkml:trace contextRef="#ctx0" brushRef="#br0" timeOffset="32866.879">5107 16935 52,'0'0'26,"27"4"-2,-27-4-11,27-17-15,-10 4 0,2 2 2,0 1 1,-3-4 2,1-1 2,-10 2 1,6 8 0,-8-6-2,-5 11-2,15-17-2,-11 6 0,-4 11-1,0-12 0,0 12 1,-10-20 0,10 20 1,-22-9 1,6 0-1,0 4 0,-1 3 0,0-3-1,0 10 0,0 0-1,1 1 0,3 6 0,0 6 0,2-1 1,0 4 0,5 7 0,0-9 1,3 8 0,1-3 0,5 2 0,0-9-1,5 4 1,3-1-1,5 1 0,1-4 0,5-3-1,1-4 0,6-5-1,3 1-1,0-3-3,8-3-3,-10-13-5,9 3-8,-2-7-6,-6-7 0,3 5 1</inkml:trace>
  <inkml:trace contextRef="#ctx0" brushRef="#br0" timeOffset="33242.9">5588 16857 13,'12'-5'25,"-14"-11"-1,2 16-3,0 0-9,6-12-6,-6 12-3,0 0-2,1 12-2,-1-12 2,1 15 1,-1-15 0,6 21 1,-4-6 1,4 1 1,-4-5-1,7 7 1,-7-7-1,4 5-1,-2-4 0,0-1-1,-4-11 0,5 14 0,-5-14 1,0 0-1,0 0 1,0 0-2,0 0 1,-5-11 1,1-1-1,3-4-1,-2-3-1,2-3 0,2 0 0,3-6 0,5 3 0,3 3 0,6-1-2,3-1 0,8 11-3,-1-7-4,15 9-13,-3 1-9,0-1-1,7 2 0</inkml:trace>
  <inkml:trace contextRef="#ctx0" brushRef="#br0" timeOffset="34005.945">6499 16499 4,'12'-7'23,"-17"-7"0,5 14-2,0 0-9,-5-16-2,5 16-2,-19 3-1,8 4-1,-9-1 1,4 6-2,-8 0 0,4 10-1,-8-5 2,5 8-2,-6 0 0,4 9-1,-2-3-1,3 11 0,2-5 0,2 2-1,6 0 0,4 5 0,4-8 1,6 2-1,6-3 0,7 1-1,5-8 0,5 3 1,4-2-2,2-4 0,5-2-2,-1 1 0,6 0-2,-8-10-4,11 4-11,-4-10-12,-6-6 0,1-6 1</inkml:trace>
  <inkml:trace contextRef="#ctx0" brushRef="#br0" timeOffset="34586.978">6575 17044 52,'0'0'29,"11"1"0,0-5-1,2-12-26,-2 1-2,1-5 0,0-4 2,4-3-1,-3-2 2,6-4-1,-5-2 0,5 6-1,-2-4 1,0-5-2,1 7 1,-2 3-1,1 0-1,-4 7 2,1 7-1,-3-1 0,-1 4 0,-10 11 0,14-4 0,-14 4 0,13 8 1,-13-8 1,9 15-1,-9-15 0,9 20 0,-4-4 1,-3-1 0,3-2 0,-4 4-1,4 7 0,-2-1 0,1 6-1,1 2 0,1 0 1,1-2-1,0 7 0,1-6-1,0-1 1,0-3-1,-3-9-2,5 2-2,-13-7-5,13 4-11,-10-16-12,0 0 1,-17-9 0,0-5 1</inkml:trace>
  <inkml:trace contextRef="#ctx0" brushRef="#br0" timeOffset="34809.99">6668 16821 50,'0'0'28,"12"15"1,-12-15-2,27 8-25,-2 1-2,4-4 0,3 2 1,3-1-1,1 1 0,0 0-1,-2-3-3,3 7-12,1-2-12,-13-9-1,8 6 1,-13-10-1</inkml:trace>
  <inkml:trace contextRef="#ctx0" brushRef="#br0" timeOffset="35279.017">7138 16514 31,'0'0'26,"25"-2"1,-25 2-1,25-4-17,-5 14-5,-3-4 2,7 13 0,-7-11 1,9 14-1,-11 1 1,8 9-2,-9-2-1,7 8 0,-5-2-3,0 2 0,-3 6 0,1 3 0,-6-8 0,2 3 3,-7-8-2,-1 1 1,-7-5-1,0-1 1,-6-7-2,0 5 0,-3-5-2,-6-2-1,7 7-7,-17-4-21,10-5-5,-1-3-1,0-5 1</inkml:trace>
  <inkml:trace contextRef="#ctx0" brushRef="#br0" timeOffset="36706.098">8885 15720 77,'0'0'32,"0"0"-2,0 0 2,0 0-31,0 0 0,0 0 0,0 0 0,11 8 2,-11-8-1,0 0 0,0 0-1,0 0 1,3 14-2,-3-14 1,5 26-1,-3-10-1,1 7 1,2 3 1,-1 3-1,-1 3 0,2 1 0,-1 0 0,2-3-1,-1-1 1,0-2-2,-1-9-1,4 3-7,-8-21-19,0 0-3,0 0-2,4-15 2</inkml:trace>
  <inkml:trace contextRef="#ctx0" brushRef="#br0" timeOffset="37074.119">8675 15643 37,'-26'-9'26,"26"9"2,-18-12-2,18 12-15,-5-12-6,5 12-1,0 0 1,3-12-1,7 13 1,-10-1 0,27 1-1,-8-6 1,10 9 0,3-6-1,9-1-2,3 0 1,6 1-2,5 0 0,1-4-2,6 11-6,-10-13-8,4 11-18,-2 4 1,-9-2-2,-6 2 1</inkml:trace>
  <inkml:trace contextRef="#ctx0" brushRef="#br0" timeOffset="39727.272">8722 16615 52,'0'0'26,"11"16"2,-11-16-6,0 0-17,-1 14-1,0-3 0,5 9 2,-7-2 0,7 11 0,-8-2-1,5 8 0,-4 3-1,3 9-1,-4-9-1,4 3 0,-2-7-1,2 1 0,0-11 0,0-1-2,2-2-2,-2-9-5,10 1-9,-10-13-16,0 0 0,13-27-1,-8 6 1</inkml:trace>
  <inkml:trace contextRef="#ctx0" brushRef="#br0" timeOffset="40037.289">8708 16643 59,'-15'5'31,"15"-5"0,0 0-1,-19-20-23,19 20-3,3-19 0,10 15 0,0-13-1,10 8 0,3-8 0,9 7 0,3-2-2,4 6 0,1 1 0,0-2-1,-4 8 0,-5-1-1,-2 5-2,-11-9-3,6 21-10,-15-13-17,-12-4 0,0 0 1,0 0-2</inkml:trace>
  <inkml:trace contextRef="#ctx0" brushRef="#br0" timeOffset="40346.307">8780 16860 62,'0'0'29,"15"-6"1,-15 6-2,17-12-25,-2 7 0,3-3 0,5 6 1,-4 4 0,9 3-1,-1-9 0,5 6-2,2 4-3,-5-9-6,9 5-24,-5 3 1,-5-10-2,-2-1 1</inkml:trace>
  <inkml:trace contextRef="#ctx0" brushRef="#br0" timeOffset="45745.616">15622 15086 35,'8'-11'25,"-8"11"1,0 0 0,0 0-20,-1 14-4,1-14 2,1 21 1,-4-9 0,8 10 1,-7-5 0,9 13 0,-6-8-1,9 8-1,-3-5-2,6 3-1,-1-9 0,4-2-1,1-6 0,2-7 0,3-4-1,0-8 0,3-3 0,-1-8 0,-1-3 1,-1 0 1,-5 0 0,0 3 1,-6-2 0,0 7 0,-6 3 0,-5 11 0,0 0-1,16 16 0,-10-4-1,2 5 0,1 2 0,2 7 0,3-3 0,-1-4-1,3-2 2,0-2-1,1-2 0,1-4 1,3-3-2,0-8 2,-1-4-1,1-1 0,-2-4 0,-1-2 1,-3-4-1,-2-6 0,-5 1 1,-1-2-1,-6 2 0,0 1 0,0 2 0,-4-6-2,1 12-2,-6-9-6,14 10-20,-6 1-3,0-1-1,1-3 0</inkml:trace>
  <inkml:trace contextRef="#ctx0" brushRef="#br0" timeOffset="47074.691">16450 15237 31,'-13'-8'25,"13"8"0,-15-5-7,15 5-13,-16-7 0,16 7-1,-13-4 1,13 4 0,0 0 0,-14-10 0,14 10 0,0 0-1,14-7-2,-14 7-1,24-12 0,-8 8-1,3-1 0,1 2 0,1 2 0,-3 1 0,-1 2 0,-3 3 1,-4 6-1,-3 1 0,-5 2 0,-6 1 1,-3 3 0,-5 0 0,-2 3 0,-5-3 1,1 3 0,-3-5-1,4 2 1,0-4-1,3 1 1,3-5-2,4 2 2,7-12-2,-1 18 1,1-18 0,18 10-2,-1-5 1,4-4-2,7 1-1,-1-7-4,14 7-8,-5-6-16,0-8 0,5 1-1,-8-7 2</inkml:trace>
  <inkml:trace contextRef="#ctx0" brushRef="#br0" timeOffset="48503.774">17545 15219 75,'19'5'33,"-19"-5"-1,22-2 0,-6-5-32,-2 5 0,-2 1 0,1-2 0,-1 3 0,-1 0 0,-11 0-2,27 2-11,-12 2-18,1-7-2,8 0 0,1-4 1</inkml:trace>
  <inkml:trace contextRef="#ctx0" brushRef="#br0" timeOffset="48725.786">18365 15178 84,'13'7'32,"5"0"-1,-18-7-6,19 10-26,-19-10 0,21 0 0,-21 0-1,21-5-2,-21 5-7,18-17-20,-3 11 0,-3-4 0,6 6-1</inkml:trace>
  <inkml:trace contextRef="#ctx0" brushRef="#br0" timeOffset="48872.793">18892 15155 6,'36'1'7,"-7"-3"-7,2-6 0,8 8-12</inkml:trace>
  <inkml:trace contextRef="#ctx0" brushRef="#br0" timeOffset="49100.808">19609 15089 70,'17'6'33,"-5"0"-1,4-1-1,1-1-27,-1-3-3,0-1-1,1 1-2,-4 1 1,3 2-4,-16-4-5,21-12-22,-10 12 1,-11 0-1,0 0 0</inkml:trace>
  <inkml:trace contextRef="#ctx0" brushRef="#br0" timeOffset="49982.858">17841 15682 23,'4'-14'20,"11"14"0,-19-11 0,4 11-20,0 0 1,-23-11 2,7 16 1,-11-4 2,0 8 2,-9 1-2,2 4 1,-8 1-2,5 2-1,-2 1-2,4 0 0,3 0 0,7-1 0,5-3-1,8-5 1,12-9-2,1 16 1,12-12-1,9 0 0,5 2 0,7-3 0,6 3-1,0 8 0,1 4 0,-2 0-1,2 6-1,-7 3 1,-1 3-1,-8 2 1,-1 0 1,-7-3 0,-6-6 2,-6 0 1,-8-5 1,-1 1 2,-14-10 0,1 2 1,-13-10 0,3 8 0,-12-11-1,4 6-1,-6-9-1,4 3-1,2-4 0,3 1-2,5 1-1,3-4-2,9 4-4,-1-13-7,18 6-17,3 0-2,6-3 0,9 0 1</inkml:trace>
  <inkml:trace contextRef="#ctx0" brushRef="#br0" timeOffset="50629.895">17954 15866 31,'7'-21'22,"6"17"2,-13-13-4,0 17-18,15-13 1,-15 13 2,14 7 1,-14-7 1,11 20 1,-10-6-2,7 11-1,-5-7-1,4 4-2,-2-1 1,2 1-1,-1-4 0,4 5 1,-10-23 1,18 19-1,-18-19-1,27 5 0,-7-13-2,3-6 0,1 0-1,2-9-1,2 1 2,-2-1-1,-3 3 2,-1 5 0,-7-2 1,-3 8 1,-12 9 0,16-7 0,-16 7-1,6 22 1,-6-9-2,2 4 1,-2 2 0,3 4 0,-1-7-1,2 1 0,-4-17 0,17 12-1,-4-15 0,4-2 0,3-1-1,-1-5 1,2-3 0,-1 6 0,-3 0-1,-3 5 2,-1 6-2,-13-3 2,15 16-1,-10-1 0,0 6 0,-1-2-1,3 5-4,-6-11-7,12 5-22,-5-5-1,-8-13 0,23 10 0</inkml:trace>
  <inkml:trace contextRef="#ctx0" brushRef="#br0" timeOffset="51186.926">18846 16026 54,'0'0'23,"-1"12"0,1-12 0,-11-2-26,11 2 1,-8-11 3,8 11 1,-7-29 5,10 16 2,-8-10-1,10 3 0,-5-8-2,7 4-4,-1 1-2,1 3 0,3 7-1,-10 13 1,21-16-1,-21 16 1,21 4-1,-12 7 0,4 1 0,-5 5 0,2 6 0,-5 0 1,-2-2 0,-3 4 1,-2-2 0,-2 3 1,-7-9 1,3 3 0,-8-9 1,5 4-1,-6-9 0,2-1-1,-2-9 0,2-3-3,15 7-4,-24-29-7,24 11-20,-1-7-1,3-3-1,8-4 1</inkml:trace>
  <inkml:trace contextRef="#ctx0" brushRef="#br0" timeOffset="51632.953">19145 15626 31,'0'0'26,"6"14"2,-6-14-1,-4 12-16,9 8-7,-7-1 1,6 12 1,-7-3 0,7 12-1,-7-5 0,6 7 0,-6-2-2,6 2-1,-3-8-2,0-4 1,1-5-2,0-5 2,0-8-1,-1-12 0,0 0 0,0 0-1,15-19 2,-6-4-1,2-5 0,2-9 0,4-5 0,1-4-1,6 1 1,-1 0 0,4 4 0,0 4-1,-1 4 0,0 8 0,3 5-3,-4 3 0,2 9-3,-12-5-4,9 13-14,-7 2-6,-17-2 0,12 7 1</inkml:trace>
  <inkml:trace contextRef="#ctx0" brushRef="#br0" timeOffset="51906.968">19271 15848 67,'13'14'34,"-2"-1"-1,4-1-1,-3 8-27,3-7-5,2 2 0,1 3 1,-1 1 0,-1 4 0,0-1-1,2-1-3,-3-7-6,10 4-17,-4-5-7,-1-9-1,2-2 0</inkml:trace>
  <inkml:trace contextRef="#ctx0" brushRef="#br0" timeOffset="52409.996">19652 15955 57,'20'11'28,"-9"-21"0,12 7-1,2-7-26,-3 1-2,1-1 2,-2-2 0,0 5 2,-9-5 0,2 6 0,-9-5 0,-5 11-1,4-15-1,-4 15-1,-12-20 2,0 10-1,-4-1 0,-1 2 1,-4 3 0,0 0 0,-1 0 0,3 5 0,-2 3-1,5 6 0,-2-1 1,5 3-1,1 3 0,4 8 0,0 1 0,6 7 0,1-4 1,3 3 0,4-2-1,4 4 1,3-8-2,5-2 1,3 0-4,4-9 0,5 0-3,-3-12-3,12 9-8,-11-16-13,9 0-4,-2-3 0,0-8 2</inkml:trace>
  <inkml:trace contextRef="#ctx0" brushRef="#br0" timeOffset="52890.024">20191 15816 72,'0'0'32,"-9"11"1,9-11 0,0 0-30,-15 1-3,1 7 0,0-6 0,-4 4 1,-2 3 1,3 3-1,-2-1 1,5 6-1,1 0-1,5-5 0,4 1-1,5-2 1,-1-11-1,20 20 1,-4-16-1,2 4 1,3-5-1,0 2 0,2 4 0,-4-2 0,1 4-1,-7-4 1,0 8 0,-6-2 0,-3 2 0,-6 2 1,-4 1 0,-2-3 1,-6-3 1,1 0 0,-4-4-1,0 0 0,-4-5 1,3-2-2,0-2 0,-1-4-4,19 5-9,-26-2-21,17-9 0,4 0 0,2-6 0</inkml:trace>
  <inkml:trace contextRef="#ctx0" brushRef="#br0" timeOffset="54139.096">20659 15555 18,'4'-14'19,"5"-3"1,1 6-1,-5-7-1,-5 18-2,12-29-3,-12 29-1,10-26-3,-10 26-1,3-13-4,-3 13 1,0 0-2,0 0-1,-12-12 0,12 12-1,-20 8 0,7-2 0,-3 4 0,-3 3 0,-3 4-1,1 5 1,-2 4-1,2 0 0,-1 3 0,2 4 0,1 4 1,6-2-2,-1 4 2,3 7 0,3-3-1,3 4 1,2-1-1,4 0 0,4-5 0,4 2 0,4-5 0,3-7 0,7-3-1,3-4-1,7 3-2,-1-15-4,12 10-8,-8-15-19,5-5 2,-1-7-1,-5-2 1</inkml:trace>
  <inkml:trace contextRef="#ctx0" brushRef="#br0" timeOffset="55489.172">20881 16074 1,'6'11'18,"-6"-11"5,0 0-3,0 0-8,0 0-3,0 0 2,2-11-2,9 11 1,-7-15-2,9 1-1,-1-7-3,4-2-2,3-9 0,3-3-1,0-4 1,2-2-2,-1 1 2,4 5-2,-5-2 1,2 7-1,-3 1 1,-1 9 1,-3 3-3,-4 6 2,-2 3-1,-11 8 0,17-2 1,-17 2-2,11 10 1,-11-10-1,11 25 1,-6-8 0,2 3 1,1 3 1,-1 3 0,2 3 1,0 3-2,4 3 1,-5-5 0,4 4 0,-3-2-1,2-1-1,-3-4 0,2-5 0,-2-4-2,-5-6 0,2 2-3,-5-14-2,0 0-9,0 0-16,0 0 0,-16-5 1,3-11 0</inkml:trace>
  <inkml:trace contextRef="#ctx0" brushRef="#br0" timeOffset="55723.187">21008 15877 36,'0'0'28,"22"6"2,-7-13-2,12 0-15,3 4-13,4 2-2,2-3 2,3 5-2,-2-4-4,5 3-18,-2 1-4,-8-7-1,3 8 0</inkml:trace>
  <inkml:trace contextRef="#ctx0" brushRef="#br0" timeOffset="56166.212">21443 15377 48,'15'7'26,"-15"-7"1,27 1-5,-8 10-20,0 1 1,3 8 0,0 1 0,3 9-1,-2 0 1,6 5-1,-8 4 0,3 4-1,-4 3 0,-1 1-2,-6 2 2,-2 1 1,-5-6-1,-5 7 1,-5-8 1,0 1 0,-8-12 0,-2 4 0,-8-10-2,0-3 0,-2-1-2,-3-11-4,8 11-11,-5-15-18,0 1 1,8-6-1,1-12 2</inkml:trace>
  <inkml:trace contextRef="#ctx0" brushRef="#br0" timeOffset="57169.268">22420 15591 10,'11'6'20,"-16"-19"0,5 13-1,0 0-12,5 13-6,-5-13 0,5 15 3,0 1 0,-5 1 4,6 11-1,-6 0 0,6 10-1,-4-3-2,4 7-1,-3 2-1,2-1-2,-3-3 0,1-5-2,0-2-5,-5-10-10,-2-9-11,5 3 1,-1-17-1</inkml:trace>
  <inkml:trace contextRef="#ctx0" brushRef="#br0" timeOffset="57479.287">22077 15538 41,'0'0'26,"21"10"-1,-6-16 2,7 4-23,13 4-1,5-4 2,14 6-1,0-1 1,11 3-1,1-4-1,1 3-4,0 1-5,-9-11-12,-6 7-15,-3 0 2,-16-6 1,-5 8 3</inkml:trace>
  <inkml:trace contextRef="#ctx0" brushRef="#br0" timeOffset="60094.437">17819 16627 32,'11'1'26,"-11"-1"-3,0 0 3,15-8-20,-15 8-3,0 0 1,1-15 2,-1 15 0,0 0 1,0 0 0,-13-15-1,13 15-2,-12-3-1,12 3-2,-20 3 1,8 1-2,-4 2 1,0-1-1,-3 4 1,-1 5 1,-2 2-2,1 0 1,-3-3 0,2 12 0,0 0-1,1 7 2,1-4-1,4 3 0,0 1 0,5-1 0,2 1-1,6-2 1,3-4 0,6-1 0,5-1-1,6-1 1,7-4-1,8-1 2,3-1-2,7 0 0,2-4 1,2-1-1,2-3 0,-3-6 0,-6 4 0,-4-4 0,0-3 0,-11-5 0,-4 4-1,-6 0 0,-3 0-3,-11 1-3,12 1-16,-12-1-11,-2-12 1,2 12-1</inkml:trace>
  <inkml:trace contextRef="#ctx0" brushRef="#br0" timeOffset="60882.482">18186 16774 44,'0'0'29,"0"0"0,0 0-6,0 0-15,5-13-2,-5 13-2,0 0 0,12-9-1,-12 9 0,16 4-1,-16-4 1,28 2-2,-12 3 0,5 2 0,-1-2 0,3 7-1,-1-1 1,1 0-1,-2 0 2,-1 4-2,-2 2 0,-3 2-1,-3 2 1,-4-1 0,-2 2-1,-4 3 1,-4-1-2,-1 4 3,-3-5-1,-2-1 1,-1-5-2,-4 2 2,1-4 0,-1-3-1,-2-7 1,0-3-1,0-1 1,-1-3 0,-3-2 0,6-6 0,-3-4 1,1-2-1,1 4 0,3-9-1,1 2 1,2 3-1,6-4 0,1-1-1,6 5 0,5 2 0,4 0 0,3 2 0,7 4 0,-1-1-1,5 8 1,-2 2-2,4 6-2,-10-5-5,9 13-9,-6-4-13,-7-1 0,0 0 1,-16-10-1</inkml:trace>
  <inkml:trace contextRef="#ctx0" brushRef="#br0" timeOffset="61421.513">18631 16763 35,'5'-12'24,"4"23"3,-9-11-4,0 0-16,6 18-1,-6-18 1,9 24 0,-6-11-1,9 10 0,-9-9-1,6 7-1,-4-9-1,5 4-1,-2-5-1,5-2 0,0-11 0,4-7 0,-1-3-1,4-5 1,-1-5 0,3-2-1,-5 4 2,1-2 0,-4 3 1,-1 12-1,-13 7 0,21-7-1,-21 7 1,18 7 0,-8 4-3,-1 2 2,2 6-1,0-4-1,0 6 2,-2-6-2,2 8 1,-2-3-1,-1-4-1,1-3-1,0 3-1,-6-2-2,11 0-7,-14-14-12,7 14-10,-7-14 1,17-5 1</inkml:trace>
  <inkml:trace contextRef="#ctx0" brushRef="#br0" timeOffset="61874.539">19352 16740 19,'-1'-13'22,"12"24"3,-11-11-1,-2-11-16,2 11-1,0 0 2,0 0 0,-9-12 1,7 24-2,-10-20-2,12 8-3,-22 4 1,11 1-2,-4 1 0,3 1 0,-5-2 0,5 4 1,-3-1-1,4 1 0,-3 4-1,6 2 0,-1-2 1,4 3-1,3 7 0,3 3-1,4 0 1,2 3-1,7-5 1,2 2-2,6-2-2,0-4-2,14 1-10,-10-12-18,6-4-1,3-6 1,-2-7-2</inkml:trace>
  <inkml:trace contextRef="#ctx0" brushRef="#br0" timeOffset="62394.568">19643 16878 47,'0'0'26,"9"13"0,-9-13 0,17-3-20,-17 3-9,26 3-2,-11-8 2,6 6 1,0-6 2,-2-5 0,2-1 0,-4 1 0,-1-4 1,-6-4 1,-1 3 0,-7-4 1,-4 2 0,-6 2 1,8 15 1,-27-19-2,9 15-1,-4 1 0,-3 9-1,1-1 0,-1 8 0,1-1 1,3 5-1,-1-1 1,8 6 1,-1 2-1,8 2 0,-2-7 1,9 8 0,0-6-2,8 7 2,0-3-3,7 1 1,4-10-2,1-1-1,10 2-5,-4-15-6,13-3-20,-2-6 0,-2-10 0,2-4-1</inkml:trace>
  <inkml:trace contextRef="#ctx0" brushRef="#br0" timeOffset="62789.59">20037 16825 31,'0'0'20,"5"23"2,-5-23-9,0 20-13,5-6 0,1-2 2,4 9 3,-5-7 2,9 8 2,-9-7 0,10 8-1,-9-9-2,7 5-1,-6-8-1,2 0-2,-9-11 2,10 13 0,-10-13-2,0 0 2,0 0 0,-6-15-1,-1 0 0,3 1 0,-2-6-2,2-6 0,2 1-1,3 0 0,1 0 1,6 1-2,4 7 1,3-2-1,5 5 0,2-2-1,5 9-2,-1-3-2,10 21-12,-4-12-15,1-5 0,3 6 2,-2-3-3</inkml:trace>
  <inkml:trace contextRef="#ctx0" brushRef="#br0" timeOffset="63242.617">20818 16496 40,'-3'18'30,"-11"-2"-2,7 5 2,-8-6-23,-2 2-5,4 11 1,-7-5 1,6 5 1,-7 3-1,7 8 2,-3-5-2,6 12 0,0-4-2,4 1-1,3 2 0,4 4 0,3-10-1,4 0 1,5-1-1,4 2 1,4-4-1,2-9-1,6 1-2,-1 2-3,12 3-5,-11-13-21,8-13 0,1-11-3,1-11 2</inkml:trace>
  <inkml:trace contextRef="#ctx0" brushRef="#br0" timeOffset="63730.645">21075 17204 48,'14'-8'30,"-1"-7"1,5-5 0,4-6-24,-5-1-4,5-8-3,0-3 1,1-9 0,-1 7 1,2 1-1,-2 1 1,2 1 0,-4-1 1,4 11-1,-6-2 0,3 16 0,-6-1 0,1 2-1,-3 4 1,-1 9-1,-12-1-1,19 23 1,-11-6-1,-2 6-1,0 6 1,0 4 0,-1 7-1,0 1 3,1-3-2,-1 4 0,1 0-1,-1 3 1,3-10-3,-4-2 1,6-2-5,-13-10-6,12-2-11,-9-19-9,0 0 0,-15-7 1</inkml:trace>
  <inkml:trace contextRef="#ctx0" brushRef="#br0" timeOffset="63954.658">21188 16959 55,'0'0'31,"0"17"0,0-17 0,23-2-24,4 6-5,3 0-1,6 3 0,6 1 1,3-3-2,4 3-1,-3-5-5,10 11-20,-2-4-6,-3-3-1,2-1 1</inkml:trace>
  <inkml:trace contextRef="#ctx0" brushRef="#br0" timeOffset="64594.693">21574 16410 28,'-12'-9'28,"12"9"0,0 0 0,-17-20-21,17 20-2,0 0 0,0 0 0,0 0 1,12-1-1,-12 1-1,24 29-1,-8 1-1,6 5-1,3 5 1,3 9-2,0 5 0,1 4-1,-2 1 0,-2 3 1,-3-6-1,-3 2 0,-5 3 0,-4 3 1,-5-7-1,-5-2 2,-5-2-2,-7-3 2,-4-8-2,-6 1-1,1-7-5,-12-13-13,2-8-8,7-3-4,-2-14 1</inkml:trace>
  <inkml:trace contextRef="#ctx0" brushRef="#br0" timeOffset="65073.72">22541 16696 42,'16'17'30,"-14"-2"0,4 9 0,-7 8-20,-3-1-8,2 9 0,-4 0 0,3 14 2,-4-6-1,4 2 1,-3-9-2,4 1 0,2-7-5,-4-7-3,12-4-8,-11-11-17,3-13-1,0 0-1,4-23 1</inkml:trace>
  <inkml:trace contextRef="#ctx0" brushRef="#br0" timeOffset="65373.738">22253 16678 59,'0'0'33,"0"0"-1,1-16 2,15 14-28,-5-4-4,11 0 1,3-4 0,12 11 1,3-3-1,10 8-1,3-7 0,5 7-1,2-1-2,-1-7 0,0 17-6,-13-17-20,0-1-8,-7-4 1,-7 3-2</inkml:trace>
  <inkml:trace contextRef="#ctx0" brushRef="#br1" timeOffset="137497.862">9996 16570 25,'0'0'23,"0"0"-3,0 0 1,0 0-16,-14-4-3,14 4 1,0 0 1,-11-1 2,11 1 0,0 0 0,-16-12 2,16 12-2,0 0 0,0 0-1,-12-11-2,12 11-1,0 0 1,0 0-1,0 0 0,0 0 0,0 0-1,0 0 0,0 0 0,0 0-1,3 12 1,1-1-1,0 0 1,5 1 0,-3 0 1,6 5-1,-1-1 0,4 4 2,-1-6-2,7-2 1,1-2-1,2 1 0,3-12-1,1 3 0,3-4 0,-1-5-1,0-4 1,-2-2 0,-2 0-1,-2-3 1,-5 2 1,-2-6-1,-4 3 0,-5-5 0,-2 7 0,-3-2 0,-5 1 0,-3-1-1,-2 2 0,-5 2 1,-1 2-1,-5 3 2,0 3-2,-4-1 0,0 2 0,-3 3 2,-1 3-1,-1 2-1,1 0 0,1 0 0,0 2 1,3 2 0,2 0 1,1 3-1,2 3 0,5-2 1,1 0-1,4 6 1,-1-2-1,4 6 0,0-3 1,1 2 0,2 3 0,0 4 0,-3 3 0,4 2 0,-2-1 1,4 1 0,-3 2-1,5 2 1,-3-6-1,5 1 1,0-2-1,4-5 0,2 1-1,3 0 1,1-5-1,4 1 1,5-6-2,-1-3 2,6-3-1,0 1 1,2-9-1,0 0 0,-1-4 0,0-5 0,-1-3 0,0 1 0,-4-3 0,-1-2-1,-4 5 1,-2-6 0,-2 6 0,-3 1 0,-2-1 0,-12 9-1,15-11-1,-15 11 0,0 0-4,0 0-9,0 0-18,3-11-1,-3 11 1,-12-17 0</inkml:trace>
  <inkml:trace contextRef="#ctx0" brushRef="#br1" timeOffset="138294.91">10564 16247 40,'-13'4'27,"13"-4"-1,-12-10 1,9-1-11,3 11-15,-9-23-1,6 12 2,-1-7-1,3 5 1,0-2 0,3 4 0,1-3 0,3 3-1,4-3 0,1 3-2,2 3 1,1 1-1,3 2 0,-3 1 0,3 4 1,-2 3-1,-2 3 1,0 3 0,-4 2 1,1 3-1,-4-3 1,0 3 1,-3-1-1,-2 3 2,-5-5-1,2 3 1,-9-4 0,2 4 0,-6-3 0,2 0 0,-5-6-1,3 2 0,0-5 0,1-1-2,2-4-1,12 3-1,-15-12-3,7-3-6,8 15-12,6-16-9,-6 5 1,0 11-1</inkml:trace>
  <inkml:trace contextRef="#ctx0" brushRef="#br1" timeOffset="138917.945">10934 16976 35,'-6'-15'28,"6"15"1,0 0-4,0 0-7,0 0-6,0 0-5,0 0-3,0 0 0,0 0-1,0 0-1,0 0 1,17-2-1,-2 4 0,-2-4 0,7 2 0,-1-2-2,3 0 0,0 1 0,0-4-2,1 8-1,-7-5-1,5 8-3,-21-6-3,26 4-8,-26-4-9,0 0-4,0 0 1,0 0 1</inkml:trace>
  <inkml:trace contextRef="#ctx0" brushRef="#br1" timeOffset="139202.962">10865 16733 59,'19'13'27,"-19"-13"-2,32 0 0,-13-1-23,5 1-5,-2-5 1,2 11 1,-1-5 1,-2-1 3,2 3-1,-6-1 0,4 2-1,-2 4-5,-1-2-15,-5-6-8,9 8-1,-9-12-2</inkml:trace>
  <inkml:trace contextRef="#ctx0" brushRef="#br1" timeOffset="139911.002">11765 16387 60,'0'0'28,"11"11"0,-11-11 0,3 16-25,3-6-2,-2 4 2,3 8 1,-7-2 0,6 14 0,-7-6 1,4 15-1,-5-7-1,4 14 0,-3-8-2,1 3 0,1 0-3,-1-8-1,7 6-4,-10-16-20,7-4-5,3-11-1,-7-12 1</inkml:trace>
  <inkml:trace contextRef="#ctx0" brushRef="#br1" timeOffset="141722.106">22924 14504 50,'0'0'27,"18"7"0,-18-7 0,0 0-25,20-7-3,-8 7 1,0 0 1,0 0 1,2 1 0,0-4 1,5-1 0,0 0-1,6 0 0,2-4-1,3 1-1,2-4-1,0-5 1,2 2-1,-4-3 0,-2 1 1,-5-2-1,-4-2 1,-7 0 0,-6 3 0,-7 2 0,1 15-1,-22-17 1,2 10 0,-5 2 0,-5 7 0,-3 5 1,-3 0-1,2 3 1,-4-1 0,2 2-1,1 3 1,5 1 0,-1 1 0,3 1 0,4-1 0,2 6 0,2-2-1,4 7 2,0-3 0,5 7-1,2-5 1,4 6 0,0-2 0,5 2 0,0 1 0,5 1 2,3-5-2,7 0-1,1-2 1,6-3-1,2-4 1,7-1-1,3-10 0,5 0-2,4-4 1,1-3-1,6-1 0,-2-3 0,4-4 0,-2-1 0,-3 2 0,-4-3 0,-6 2 0,-6 0 0,-6 1 0,-9-1-1,-3 6-3,-13 0-3,0 0-12,0 0-12,0 0-1,-13-2 2,-4-5-2</inkml:trace>
  <inkml:trace contextRef="#ctx0" brushRef="#br1" timeOffset="142425.146">23698 13735 10,'0'0'22,"0"0"-1,8 11 0,-8-11-11,0 0-8,0 14 1,0-14 2,4 15 1,-4-15 1,0 15 0,0-15 0,-2 22 0,-2-11-2,4 5-2,-4 0 0,2 2-1,-2 4 0,0 3-1,0 0 1,0 4-1,-1-3 1,3 5-1,-3-2 0,2 2-1,1-5 0,-1-3-3,6 5-7,-4-6-19,-3-10-2,10 0 1,-6-12-1</inkml:trace>
  <inkml:trace contextRef="#ctx0" brushRef="#br1" timeOffset="142930.175">23898 14173 19,'0'0'23,"-3"13"1,3-13-1,0 0-13,0 0-7,0 0 0,0 0 1,4-16 2,-4 16 0,0 0 0,0 0-1,9-12 0,-9 12-1,0 0-2,0 0-2,0 0 1,0 0-1,11 0 0,-11 0 0,0 0 0,0 0 2,0 0 0,3 16 1,-3-16-1,-5 11 1,5-11-1,-8 13 0,8-13 0,0 0-3,-11 15-2,11-15-7,0 0-19,0 0-2,5-11-1,-5 11 1</inkml:trace>
  <inkml:trace contextRef="#ctx0" brushRef="#br1" timeOffset="143982.235">24420 13817 21,'0'0'24,"0"0"-1,-16-13 0,16 13-18,-15 0-4,15 0-1,-21 3 0,7 2-1,1-1 2,0 0 1,0 2 0,0-3 0,1 1 0,1-2-1,11-2 1,-20 4 0,20-4 0,-13 1 0,13-1 0,0 0 0,-12 1-1,12-1 0,0 0 0,0 0-1,-11 11-1,11-11 1,-5 11-1,5-11 1,0 0 0,-2 17 1,2-17-1,0 0 0,2 12 0,-2-12 0,0 0 1,1 11 1,-1-11-2,0 0 1,-3 12 0,3-12 0,-2 15 0,2-15 1,-1 17-2,1-17 1,1 15-1,-1-15 1,4 14-1,-4-14 0,8 12 1,-8-12-1,14 9 0,-14-9 0,17 2 0,-6-2 0,1 0-1,3-1 1,0 0 0,5 2 0,0 3-1,2-1 1,1 2-1,-1 2 1,2 2 0,-2-1 1,-1 2-1,-4 0 0,0-2 0,-2 4 0,-2-2 0,-2 1 0,-11-11 0,15 21-1,-12-10 1,0 0 1,-3-11-1,-4 17 2,-1-6 0,5-11 1,-17 15 0,1-10 1,3 5 0,-10-7 0,3 5 0,-7-5-1,3 3 0,-7-2 0,3 1-1,-3-4-1,4 0 0,1 3-2,-1-8-4,13 7-19,-1-4-8,0-10-1,15 11 1</inkml:trace>
  <inkml:trace contextRef="#ctx0" brushRef="#br1" timeOffset="144974.292">24285 13832 14,'0'0'20,"0"0"-1,0 0-7,0 0-9,13 6-1,-13-6-1,14 0 1,-14 0 0,20-4 0,-5 2 1,2 0-1,1 1 0,2-1-1,1-1 1,0 1-2,0 0 1,3 4 2,-5-4-3,2 0 2,-3 1-1,1 0 1,-5 0-2,1 1 1,-4 0-1,-11 0-1,14-3 1,-14 3 0,0 0 0,0 0-1,0 0-2,-4 15-6,-7-18-13,11 18-1,-15-19 0,13 15 9</inkml:trace>
  <inkml:trace contextRef="#ctx0" brushRef="#br0" timeOffset="185153.59">14814 15101 1,'0'0'5,"0"0"11,0 0-1,0 0-7,0 0 1,11-2 1,-11 2 1,0 0 0,0 0 1,0 0-2,0 0-1,0 0-2,0 0-2,0 0 0,0 0-2,0 0 0,0 0-1,15 15 1,-15-15 0,10 13-2,-10-13 1,13 17-1,-4-3-1,2 7 1,2 1-1,2 3 1,1 5 0,1 4-1,0 3 0,0 4 1,2 6 0,-3 2-2,1 1 2,-3-1-2,-1 0 2,2-2-2,-3-5 2,2-2-3,-5-7 2,4-8 1,-4 0-2,1-7 0,1 1-1,-11-19-2,16 22 1,-16-22-3,12 7-4,-13-18-6,5-3-14,0 3 1,-6-21-1,6 8 7</inkml:trace>
  <inkml:trace contextRef="#ctx0" brushRef="#br0" timeOffset="185813.628">14954 15100 8,'-19'-23'20,"19"23"1,0 0-10,-12-14-3,12 14-1,-11-13-1,11 13 0,0 0 1,0 0 0,-9-14 0,9 14 0,13-6 0,3 5-1,1-9 0,12 7-2,0-8 0,10 5-2,3 0-1,3 1 0,1 3-2,0 3 0,-3 2 0,-5 2 0,0 7 1,-6 2 0,-4 2 0,-4 3 0,-7-2 1,-2 3 0,-8 2 0,-4 2 0,-7-5 0,-6 2 0,-8-2 0,-4 0 0,-8 3 0,-2-3 0,-6-6 1,0 2-1,-3-5 0,0 1-1,5-3-2,-3-7-7,9-6-22,6 4 0,0-9 0,8 0-1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59:30.8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2897 4236 3,'0'0'15,"6"-11"0,-6 11 1,0 0-13,0 0-3,0 0 1,0 0 2,0 0 2,0 0 1,1-11 2,-1 11-1,-12-6 1,1 2-1,11 4-1,-23-10-2,9 7-1,-5 2-2,0 0 0,-3 0-1,0 0 0,-1 3 0,-4 2 0,1-2 1,-1 3-1,-3 1 0,0 2 1,1 1-1,-3 2 1,0 1-1,3 3 1,-2 2-1,3-2 0,1 4 0,-1-1 0,4 2 0,-1 1 0,5 0 0,-2 2 0,1-3 0,3 6 0,1-3 0,3 2 0,2 1 0,5-1 0,1 1 0,6-1 0,3 1 1,6-1-1,3-2 1,5 0-1,3-2 2,3 1-1,1-3 1,5 3 0,0-5 0,2 0-1,1-1 0,2 1 1,2-2-2,0-3 1,2-1 0,2-4-1,1-2 1,3-3-1,-2-2 1,5-3 0,-3-7 0,2-2-1,0-7 1,1 3 0,-3-9-1,0-3 1,-7-6-1,-1-2 1,-6-3 0,-5 0 0,-9-4 0,-5-4 0,-9 2 0,-6-1 1,-9 1-1,-7 4 1,-6 0 0,-5 3 0,-7 4 0,-3 8-1,-7 3 0,-1 10 0,-3 7-1,-2 3 0,0 9-1,-1 1-1,7 11-1,-1-3-2,11 10-7,-5-5-14,9-1-2,8 4-1,3-7-1</inkml:trace>
  <inkml:trace contextRef="#ctx0" brushRef="#br0" timeOffset="751.043">2704 3708 5,'0'0'17,"0"0"-1,0 0 1,-7 18-12,8-4-2,0 2-2,1 3-1,2 3 2,-2 5-1,1-1 2,-1 7 0,-2 0 1,0 4 1,-3 2 0,-1 11 1,-4 3 0,-1 14-1,-3 7-2,1 9 0,-3 9-1,3 8-1,2 3-1,-1 1 0,6-3-1,3-8 1,2-9 0,2-7-1,1-17 1,0-6 0,0-14 0,-2-9-2,2-5-6,-4-8-11,0-18-5,0 15-1,0-15 1</inkml:trace>
  <inkml:trace contextRef="#ctx0" brushRef="#br0" timeOffset="1240.071">2297 5364 50,'22'12'23,"-22"-12"-1,28-1-10,-14 1-17,3 5 2,0-3 2,-2 1 1,-1 1 2,-14-4 4,24 10 1,-24-10 1,19 4 0,-19-4-1,26 1-1,-9-2-3,7 1 0,1-1-2,4-1 0,1-1-1,3-1 0,3 3 0,-1-2 0,1-1 0,-2 1 1,0-4-1,-2 2 0,-2 1-1,-2-2 0,-1 0-3,-11-6-5,3 4-18,-19 8-3,13-21 1,-13 21 0</inkml:trace>
  <inkml:trace contextRef="#ctx0" brushRef="#br0" timeOffset="2180.124">2528 3729 34,'0'0'24,"-4"-15"1,15 14-1,-11 1-13,17-10-5,2 9-3,2-2-1,3 3 1,0-4 0,6 5 0,-7-4 0,7 4 1,0-6 0,4 5-1,-2-6 1,4 2-2,1-3 0,2 2-1,0-2 0,0-2 0,-2 2-1,-4-3 1,-3 2-1,-2 2 0,-6 0 0,-4 1-1,-4 1 0,-14 4-1,19-2-2,-19 2-3,0 0-7,0 0-15,0 0 1,-1 11-1,-10-15 1</inkml:trace>
  <inkml:trace contextRef="#ctx0" brushRef="#br0" timeOffset="5270.301">11078 1765 59,'0'0'26,"1"-13"-1,-1 13 0,0 0-25,0 0-2,0 0 0,0 0 3,0 0-1,0 0 1,0 0 0,0 0 1,3 12-4,-3-12-13,-9 12-10,6 4-1,-18-12 0,0 4-2</inkml:trace>
  <inkml:trace contextRef="#ctx0" brushRef="#br0" timeOffset="6544.374">3137 5283 18,'0'0'21,"0"0"-2,0 0-3,0 0-3,0 0-2,12-11-2,-12 11-4,19-17-1,-8 3-2,3-1 0,-2-4 0,4 0-1,-3 0 0,0-1 0,-2 1 0,1-1 0,-3 1 0,-1 5-1,0 2 0,-8 12 1,9-17-1,-9 17-1,0 0 1,0 0-1,0 0 1,0 0-1,0 0 1,0 16 0,-2-4 0,1 5 0,-1 1 0,1 3 0,0 3-1,1 2 1,-1-1 0,2 3 0,-1-2-1,1-1 1,0 0 0,1-4 0,0 0 0,1-4 0,0 1 1,2-3-1,1-2 0,0-1 0,-6-12 0,15 16 0,-15-16 0,12 10 0,-12-10 0,0 0-1,14-5 0,-14 5-1,8-15-1,-3 2-1,6-3-5,1-4-6,4-7-11,10 9 1,-9-10 0,11 10 12</inkml:trace>
  <inkml:trace contextRef="#ctx0" brushRef="#br0" timeOffset="8018.458">3747 3962 1,'0'0'0,"13"-6"4,-13 6-2,0 0 0,0 0 1,0 0 0,0 0 0,0 0 1,-13-4 2,13 4 0,-19 5 1,8-2-1,-4 0 0,-2 2 0,1 2-1,-2-1-1,1 3 0,-1 2-2,1 1 0,-2 5-1,2 2-1,-1 6 1,-2 0 0,2 7 0,-2 3 1,2 5 0,1 4 0,1-2 0,3 2 0,3-3 0,4 3-1,3-8 0,5 2 1,1-5 0,7-2-1,-1-2 2,6 0-2,-1-2 2,5 2-1,0-2 1,4 0-2,-1-4 1,1 0 1,2-5-1,-1 0 1,-1-6 0,3-1-1,-3-5 0,0 0 0,-3-2-1,-3-3 0,-1 1-1,-4-2-2,1 1-1,-13-1-2,16 2-5,-16-2-5,0 0-12,0 0 1,0 0 0,0 0 8</inkml:trace>
  <inkml:trace contextRef="#ctx0" brushRef="#br0" timeOffset="9085.519">3921 4315 38,'0'0'22,"0"0"0,0 0-1,0 0-21,-11 10-1,11-10-1,-3 14 2,3-14 1,-2 20 1,1-6 0,-3 1 1,3 7 0,-3 0 0,4 7-1,-2 4 0,4 7-2,-2 5 0,4 6-1,-1 2 1,1 0-2,2 2 1,-2-5-1,1-3 1,-4-9-1,3-4 0,-4-12-1,3-3-3,-3-19-6,0 0-12,-1 11 1,-4-27-1,10 4 10</inkml:trace>
  <inkml:trace contextRef="#ctx0" brushRef="#br0" timeOffset="9633.551">3757 4375 39,'0'0'25,"0"0"-1,4-16 0,9 11-17,-2-2-7,6 1-1,3-3 1,3 2-1,1-2 2,2 1-1,3 1 0,-4 2 0,2 1 1,-3 3-1,0 5 0,0 4 0,-2 1 0,-3 4 0,-1 3 0,0-1-1,-4 4 1,0 0 0,-5 1 0,-2-2 1,-3 2-1,-4-1 1,-2 0 0,-8-2 0,0 4 1,-5-7 0,-3 4 1,-5-4-1,1 0 1,-6 0-1,3-1-1,-2-4 2,1-1-1,-1-3-1,5-1 0,2-4 0,1-2-1,6-3-1,-1-2 1,14 7-4,-11-17-2,11 17-9,14-13-13,-7-2 1,9 4-1,-3-4 2</inkml:trace>
  <inkml:trace contextRef="#ctx0" brushRef="#br0" timeOffset="10524.602">4263 4403 26,'0'0'20,"0"0"-1,0 0 0,0 0-18,0 0-2,13 1-1,-13-1 2,0 0 1,12 16 3,-12-16 0,9 15 1,-7-4 0,3 5 1,-4 0-2,3 7 1,-3-4-3,2 3 0,-2-1 0,0-1-1,0 0 0,2-3 0,-1-6 2,-2-11-2,11 7 2,1-9-1,3-7 0,3-2 1,2-7-2,1 0 1,-3-3-1,1 3 0,-4 0 0,-3 3 0,-6 4 0,-6 11-2,6-13 2,-6 13-2,0 0 1,0 0-1,7 13 0,-7-13 1,6 22-1,-1-9 2,1 3-1,0 1 0,2 1 1,1 2-1,2-2 0,0-2 0,1 1 1,0-4-2,2-3 1,-2 0 1,0-8 0,1-1 0,-13-1 1,21-6 0,-12-6-1,-9 12 2,16-24-2,-9 8 1,-3-3-1,-1-1 0,-3 0-1,-1 1 1,-1 1-1,-3 1-1,1 4 0,-3-3-5,7 16-10,-1-16-14,-1 5 1,4 0-2,-1-3 2</inkml:trace>
  <inkml:trace contextRef="#ctx0" brushRef="#br0" timeOffset="11036.631">4668 4060 70,'0'0'28,"-22"-7"-1,22 7-1,0 0-30,0 0 0,0 0-1,3 21 1,-3-21 2,14 21 2,-3-7 0,-3 2 2,7 4 0,-4 3 0,6 5 0,-2 4 0,2 4-1,0 5-1,1 4 0,1 3 0,-4 0 0,3 4-1,-4 2 0,-2-3 1,-2-1-2,-1-2 2,-4-2 0,-4-2 0,-1 1-1,-4-5 1,-2-2 1,-3-2-1,0 0 0,-5-2-1,-2-4 1,2-4 0,-3-1-1,1-6 0,0-8-1,5 2-4,-5-12-7,16-1-14,0 0-1,-12-10 0,12 10 1</inkml:trace>
  <inkml:trace contextRef="#ctx0" brushRef="#br0" timeOffset="11543.66">5090 4940 43,'0'0'25,"18"4"1,-18-4-1,19-1-25,-5 1-1,5 1 1,-1 0 0,1 0 0,-3 3 0,0-2 1,-1 0-2,-4 0 2,-11-2-1,18 1-1,-18-1-1,11 3-1,-11-3-3,0 0-5,0 0-7,6-14-8,-6 14 1,3-13 0</inkml:trace>
  <inkml:trace contextRef="#ctx0" brushRef="#br0" timeOffset="12072.69">5165 4796 35,'0'0'19,"0"0"-1,0 0 0,0 0-3,0 0-1,0 0-6,0 0-2,0 0-3,0 0-1,0 0-1,0 0 1,0 0-2,0 0 1,0 0 0,0 0 0,0 0 0,0 0-1,0 0 1,10-9-1,-10 9 1,13-3-1,-13 3 0,17-1-1,-6 1 1,1 0-1,1-2 0,3 6-3,-4-8-9,4 4-16,3 2 0,-6-7-1,4 3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5:38.2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9820 4109 7,'0'0'3,"0"0"-1,0 0 1,0 0-2,0 0 1,6-11-1,-6 11 2,0 0 0,0 0 1,0 0 0,0 0 1,0 0 0,0 0-1,0 0-2,0 0 0,0 0-1,0 0 0,0 0-1,0 0-1,0 0 1,0 0-1,0 0 1,0 0-1,5-11 1,-5 11-1,0 0 2,0 0-1,11 4 2,-11-4 0,0 0 1,0 0-1,0 0 1,0 0 0,0 0-1,0 0 1,0 0 0,0 0 0,7 11 1,-7-11 1,0 0 1,0 0 0,-1 15 0,1-15-1,-3 17 0,3-17-2,-2 23 0,1-10-2,1 0 0,1-1 0,0 1 0,0 0 0,2 0 0,-2-1 1,2 3-1,-2-2 1,0 3 0,-1-2-1,1 1 0,-1-2-1,1 1 1,-1-14-1,2 19 0,-2-19 0,2 11 0,-2-11 0,0 0 1,0 0-1,0 0 1,13 2 0,-13-2-1,14-15 1,-14 15 0,19-24 0,-6 12 0,-2-8 0,2 3 0,-2-3 0,1 5-1,-2-2 1,0 3-1,-2 2 0,0 1 0,-8 11 0,0 0 0,13-7-1,-13 7 1,0 0 0,0 0 0,5 11 0,-5-11 0,2 12 0,-2-12 0,2 16 1,-2-16-2,3 18 1,-3-18 1,6 19-1,-6-19 0,10 20 0,-10-20 0,12 22 0,-6-10 1,1-1-1,0 1 0,-7-12 0,15 19 0,-15-19 1,12 14-1,-12-14 1,12 4 0,-12-4 0,12-3 0,-12 3 0,11-16 0,-5 3-1,3-3 1,-1 0-1,1-2 1,1-5-1,-1 5 1,-1-2-1,0 4 0,-2 4 1,-6 12 0,8-18-1,-8 18 1,0 0-2,0 0 1,0 0-2,1-11-1,-1 11-12,0 0-14,0 0-1,0 0 0,-7-18-1</inkml:trace>
  <inkml:trace contextRef="#ctx0" brushRef="#br0" timeOffset="2362.135">23229 7652 1,'0'0'1,"-6"-11"14,6 11-6,0 0-6,0-11 0,0 11-2,1-12 2,-1 12 2,4-11 1,-4 11 2,5-12 0,-5 12 1,2-12-1,-2 12 0,-1-12-2,1 12-1,-5-14-3,5 14-1,-5-15-1,5 15 1,-6-14-1,6 14 0,0 0 1,-6-13-1,6 13 0,0 0 0,0 0 0,0 0 0,0 0 0,0 0 0,0 0 1,2 11 2,-2-11 0,3 12 1,-3-12 0,0 11 0,0-11 0,0 14 0,0-14 0,-5 14-2,5-14 0,-6 18 0,6-18-1,-4 23 0,-1-11 0,4 4 0,-4 2 0,4 3 0,-4 1 0,3 4 0,-1-1 0,3-1-1,0-2 1,3-3-1,2-4 0,-1-3 1,-4-12-1,19 5 1,-6-10-1,5-7 1,2-6-1,4-3 1,2-2-1,1-4 0,0 3 0,-2 1 0,-3 3-1,-5 6 0,-3 4 0,-14 10 0,16-8 1,-16 8-1,0 0 0,0 0 1,12 9 0,-12-9 0,6 12 0,-6-12 1,10 17 0,-10-17 0,13 22-1,-5-8 0,0 1 1,2 5 0,1-3-1,-1 1-1,1-1 1,-2-1 0,2-2 0,-1 0-1,-1-3 1,-9-11 0,18 13 1,-7-12-1,4-6 1,2-3 0,1-9-1,4-4 1,1-7 0,0-3-1,2-2 0,-2-1 1,-5 2-1,-2 3 1,-5 5-1,-1 5 0,-4 5 0,-4 2-1,-2 12-3,-1-11-7,1 11-15,0 0-4,-12 6-1,12-6 0</inkml:trace>
  <inkml:trace contextRef="#ctx0" brushRef="#br0" timeOffset="4872.277">3767 8090 8,'0'0'13,"0"0"-6,11-2-1,-11 2-1,0 0-1,0 0-1,0 0-2,0 0 0,0-12 0,0 12 1,0 0-1,0 0 1,0 0 0,0 0 0,0 0 1,0 0-1,0 0-1,0 0 0,0 0 0,0 0-1,0 0 0,0 0-1,0 0 0,0 0 1,0 0-1,0 0 1,-5-11 0,5 11 2,0 0 1,0 0 1,0 0 1,0 0 0,0 0 1,0 0-2,0 0 1,0 0-2,-11 3 0,11-3-1,0 0 0,-11 10 0,11-10 0,-11 15 0,11-15 0,-12 19 0,6-8 0,2 2 0,-2 2 0,4 6 0,-2-3 0,1 5 0,0 0-1,2 5 1,-2-4 0,3 5-1,0-6 1,1 0-1,-1-6 0,4 0 0,-2-5 0,-2-12 0,11 11 1,-11-11-1,20-7 0,-8-1-1,4-7 1,1-4-1,3-4 1,-1-4-2,1 1 1,-3 2 0,-3 2 0,-1 2 0,-5 9 0,-8 11 0,12-12 0,-12 12 0,0 0 0,4 15 0,-4-15 0,-2 22 0,-1-11 0,2 2 1,-1-2 0,0 3-1,1-2 1,2 2-1,2 0 0,0-1 1,1-1-1,1 2 0,-1-1 0,1-1 0,-2-1 0,2 1 0,-5-12-1,11 18 1,-11-18 0,16 13 1,-16-13-1,22-8 1,-10-5 0,4-9 1,-1-8-1,3-5 0,-1-8 0,1-3-1,2-1 0,-6-1-6,10 8-20,-6 5-4,-3-3-1,2 7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7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9:57.02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8:04:09.22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3916 8292 12,'0'0'13,"0"0"-2,0 0-2,0 0-1,0 0-1,0 0-1,0 0 1,0 0-2,0 0 1,0 0-1,0 0 1,0 0 0,0 0 0,5 12-1,-3-1 1,-2-11-2,3 28 0,-5-11-1,5 7 0,-3 3 0,1 2 0,-2 1 0,2 8 0,-6-4 1,4 6-1,-6-4 1,3 2-2,-5-8 1,5 3-2,-3-7 0,4-7 0,-1-3-1,2-5-1,2-11-2,0 0-4,0 0-12,0 0-11,0-13 0,-2 1 0,-5-11-1</inkml:trace>
  <inkml:trace contextRef="#ctx0" brushRef="#br0" timeOffset="497.027">3495 8326 40,'0'0'21,"0"0"-2,0 0-7,0 0-15,16 7-1,-5-7 4,1 0 1,0-1 4,4 3 1,-3-5 2,11 3 1,-4-6 0,13 7 0,1-10-3,14 7 0,1-7-2,9 2-2,3-5 1,5 0-2,-1-3 0,0 3 1,-8-3-1,-2 0 0,-9-1 0,-4 3 0,-12 3 0,-5 3 0,-7-1 0,-4 2-1,-14 6 1,12-2-1,-12 2-1,0 0-1,2 12-5,-2-12-19,0 0-5,-11 1-1,11-1 0</inkml:trace>
  <inkml:trace contextRef="#ctx0" brushRef="#br0" timeOffset="2457.14">6390 13686 10,'0'0'21,"0"0"0,0 0 0,0 0-13,-1 13-6,1-13 2,3 11 0,1 0 1,-4-11 1,4 28 2,-5-13-1,4 9 0,-4-3-1,5 11 0,-7 0 0,6 9-2,-5-4 0,4 2-1,-4-7 0,4 3-1,-4-4 0,4-4-1,-2-9-2,1-6 1,0 0-2,-1-12 0,3 13-3,-3-13-5,0 0-9,0 0-10,0-18-1,3 7 1,-8-12-1</inkml:trace>
  <inkml:trace contextRef="#ctx0" brushRef="#br0" timeOffset="2886.165">6414 13584 45,'-1'15'27,"1"-15"-1,0 0-1,4 13-20,7-13-8,0-4 1,5 2 1,2-2 3,1-4 1,8 3 1,-3-10 1,6 8 0,-6-3-1,8 6 1,-5-5-2,5 3-1,-2-1 0,-2 2-2,2 4 0,-1-2 0,0-2 0,-2-1 0,-1 5-1,-6-4-1,2 9-3,-11-8-4,7 7-12,-6 3-9,-12-6 0,0 0 0</inkml:trace>
  <inkml:trace contextRef="#ctx0" brushRef="#br0" timeOffset="3355.191">6424 13778 50,'9'11'27,"-9"-11"-2,16 1-1,-16-1-23,18 0-6,-18 0 3,24-3 1,-9 3 2,-4-1 2,6 4 2,-6-6 2,10 6-1,-7-5 0,11 7-1,-3-7 0,6 4-3,0-5 0,4 3-1,2-1 0,0 2-1,0-2 1,3 0 0,-3 1 0,-1-3-1,-3 3 1,0 2-1,-6-2 0,-3 0 1,-4 1-2,-5-1-1,-1 5-5,-11-5-20,0 0-5,0 0 0,-22 8 1</inkml:trace>
  <inkml:trace contextRef="#ctx0" brushRef="#br0" timeOffset="5293.302">8195 8112 1,'0'0'8,"17"13"9,-17-13-8,0 0-7,2 16 1,-2-16 2,2 12 0,-2-12 1,-1 14 1,1-14-1,-1 19 2,1-19-1,-2 24-1,0-7-1,4 8-1,-2-1-2,4 8 1,-3-1-1,2 5-1,-1 5 1,2 2 0,-1-1-1,2 0 0,-1-4 1,1-1-1,-3-5 1,2-2-1,-2-7 0,1-7-1,-2-5 0,-1-11-4,0 0-5,0 0-8,1-13-11,4 2 1,-9-17 0</inkml:trace>
  <inkml:trace contextRef="#ctx0" brushRef="#br0" timeOffset="5677.324">8106 8187 21,'0'0'25,"0"0"0,0 0-1,17-5-18,-5-2-2,10 4-2,5-8 0,10 6 1,2-7 1,10 4 0,1-5 0,6 5 0,-2-3 0,2 6-1,-7 0-1,-2 1 0,-9 2-1,-5 1-1,-9 2 0,-5 0-1,-6 0-1,-13-1-2,12 3-4,-12-3-8,-18-5-14,18 5 2,-29 2-2,8 6 10</inkml:trace>
  <inkml:trace contextRef="#ctx0" brushRef="#br0" timeOffset="6004.343">8156 8475 42,'17'1'30,"13"4"-2,-5-7 1,11-4-27,-2 4-2,6 4-1,0-1 1,3 1-1,-4 1 1,-2-3 2,-1 2 0,-5-2 1,-1 1 0,-6-2 0,1 4 0,-5-3-1,-1 2-1,2 4-5,-8-5-10,1 4-16,2 0-2,-16-5 1,14 2-1</inkml:trace>
  <inkml:trace contextRef="#ctx0" brushRef="#br0" timeOffset="9401.537">14813 6476 2,'0'0'13,"0"0"-3,0 0 0,0 0-2,0 0 0,0 0-1,0 0-1,0 0-1,0 0-1,0 0 0,0 0-2,0 0 1,0 0 0,0 0-1,0 0 1,11 12-1,-11-12 0,5 22 0,-1-4 0,-3 3 0,3 7 0,-3 2 0,4 6 0,-3 1 0,3 4 0,-1-5-1,2 3 2,-1-5-2,1-3 1,-3-8 1,4 0-1,-5-9-1,2 0 1,-3-3-2,-1-11-2,-1 11-5,1-11-9,-19-9-11,19 9-1,-24-18 1,10 7 10</inkml:trace>
  <inkml:trace contextRef="#ctx0" brushRef="#br0" timeOffset="9896.564">14436 6493 13,'0'0'20,"0"0"-2,11 7-5,-11-7-15,20 12-1,-8-6 1,6-1 2,3-1 2,1-4 3,7 2 3,3-5 1,9 0 0,0-5 1,11 4-1,-2-6-2,11 7-1,-2-7-2,5 4-2,-3-3-1,2 5 0,-4-3 0,0 3-1,-5-2 0,-3 1 0,-7 1 1,-5 0-1,-5 0 0,-7 1 1,-6-1-1,-5 3 0,-5 1 1,-11 0-2,0 0-1,0 0-6,1 11-20,-6 1-1,-12-9 0,2 2 0</inkml:trace>
  <inkml:trace contextRef="#ctx0" brushRef="#br0" timeOffset="17340.991">14556 13911 1,'12'3'16,"-19"-14"4,7 11-2,0 0-9,0 0-2,0 0 2,3-12 0,-3 12 1,0 0 0,0 0 0,0 0-1,0 0-1,0 0-3,0 0-2,0 0-1,0 0-1,-2 20 0,2-20-1,1 23 0,0-5 0,-1 6 0,1 4 0,1 1 1,0 5-1,-1 4 0,2 4 1,-3 1-1,2 0 1,-1 1-1,1-1 1,-1-4-1,-1-3 1,1-7-2,0-3 1,-1-7-1,-1-8-3,5 1-10,-4-12-16,0 0 0,-8-15 0,0-8 1</inkml:trace>
  <inkml:trace contextRef="#ctx0" brushRef="#br0" timeOffset="17896.023">14330 13911 38,'0'0'27,"0"0"-1,0 0 2,0 0-22,13-10-4,-13 10 2,23-9 0,-9-2 1,11 8 0,-1-7-1,12 4 0,3-6-1,13 3 0,3-2-1,6 4 0,4-3-2,1 1 1,2-1-1,-3-1 1,-2 3-1,-6 0 1,-6 0-1,-4 1 1,-9 3-1,-4 0 0,-9 2 1,-5 2-2,-4 1 0,-16-1-2,17 3-4,-17-3-18,0 0-6,-11-3-2,-3-3 1</inkml:trace>
  <inkml:trace contextRef="#ctx0" brushRef="#br0" timeOffset="20540.174">19404 13548 27,'0'0'25,"0"0"0,0 0 1,-8-11-20,8 11-3,0 0 1,8 16 1,-8-16 0,7 18 1,-3-7-1,4 9 0,-2 1-1,4 8 0,-4 0-2,4 5-1,-3 3 0,1 4 0,-3-2 1,1 3-1,-5-5 2,1 0-1,-2-3 2,0-1-2,-2-5 1,-1-1-1,0-7-2,0-2 1,1-3-2,2-15-1,-4 17-1,4-17-3,0 0-7,4-15-17,1-4-3,6-8 1,-4-9 0</inkml:trace>
  <inkml:trace contextRef="#ctx0" brushRef="#br0" timeOffset="20919.196">19370 13390 42,'0'0'27,"0"0"-2,26-1-1,-15-3-23,14 3-6,-2-4 3,8 0 2,3 1 0,-1 0 2,6 1 2,-4-3 0,4 5 1,-5-5-2,4 5 0,-6-2-2,-3 3 0,-3 0-2,-4 1 0,-6 3-1,-3-3-1,-2 4-2,-11-5-4,0 0-13,11 12-5,-11-12-1,-11 8 1</inkml:trace>
  <inkml:trace contextRef="#ctx0" brushRef="#br0" timeOffset="21426.225">19428 13793 24,'33'-1'24,"-18"-7"2,14 8-1,0-1-18,-4-7 0,9 8 0,-10-8 1,12 11 0,-7-9 0,9 8-1,-8-4-2,8 4-1,-6-2-2,3 3 0,-3-2 0,0 1-1,-8-2 0,1 4 1,-6-5-1,1 3 1,-7-2 0,1 0 0,-14 0-1,14-1 0,-14 1-1,0 0 0,0 0-3,0 0-3,0 0-14,0 0-14,-11 4 0,11-4 1,-27-24-1</inkml:trace>
  <inkml:trace contextRef="#ctx0" brushRef="#br0" timeOffset="22878.308">21539 8552 2,'0'0'22,"0"0"0,0 0 0,0 0-16,0 0-5,-3 12 1,3-12 1,0 0 1,0 0 2,0 0 0,0 0 1,0 0 0,0 0 0,0 0-1,0 0-1,-1 18-2,1-18-1,1 17-1,0-3 1,2 11-2,0 5 0,1 8 1,0 7-1,2 2 1,-1 8-1,1-2 2,-1 0-3,0-4 2,-3-7-1,-1-2 1,0-9-1,-1-7 1,-1-6-2,-1-6-1,2-1 0,0-11-5,0 0-10,0 0-14,0 0 2,10-22-1,-14-4 8</inkml:trace>
  <inkml:trace contextRef="#ctx0" brushRef="#br0" timeOffset="23357.335">21124 8584 6,'0'0'24,"22"-7"3,-8 2-9,4-2-4,12 6-2,0-7-1,15 5-3,-2-5 0,15 5-2,1-3-2,8 5-1,2-7 0,0 6-1,-5-4-2,-3 5 1,-7-1-1,-9 1 0,-10 5-2,-9-4-2,-5 11-6,-15 1-20,-6-12 0,-15 13-2,-14-20 0</inkml:trace>
  <inkml:trace contextRef="#ctx0" brushRef="#br0" timeOffset="37108.121">838 16307 36,'7'28'23,"-7"-28"1,6 26-2,-1-7-23,2-2 0,-2 4 0,1 1 3,2 6 0,-7 0 3,4 4-1,-8-2 2,7 12-1,-8-4 1,7 13 0,-6-6-2,6 4-1,-3-5-1,3 3-1,0-10 0,2-3 0,-1-1-1,3-12-1,1-4-2,-8-17-2,18 20-11,-4-16-13,-14-4-1,16-16 0,-16-6 0</inkml:trace>
  <inkml:trace contextRef="#ctx0" brushRef="#br0" timeOffset="39051.232">820 16208 4,'0'0'12,"0"0"-1,0 0 0,0 0-16,0 0 2,-1-18 4,1 18 3,6-12 4,-6 12 4,0 0 0,9-15 1,-9 15-2,0 0-3,13-9-2,-2 8-3,0-4 0,6 1-2,5 0 0,4 3 0,2-5-1,5 1 0,-1 3 0,3-1 0,1 0 0,-2 2 0,-1-1 1,-2 4-1,1-1 1,-3 5 0,0 0-1,-3 2 1,1 2 0,-4 0-1,-1 4 0,-2-1 0,-5 5 0,-2-5 1,-7 2 0,-1-1-1,-9 2 2,-2 3 0,-5-6 0,-5 2 0,-6-7 0,-2 6 1,-7-4 0,0 2-1,-5-8 1,0 4-1,-6-3 0,1 2-1,-2 1 0,1-6-1,3 3 0,2 0-3,6 2-1,-2-8-6,14 4-12,6 2-8,2-11 0,11 6 1</inkml:trace>
  <inkml:trace contextRef="#ctx0" brushRef="#br0" timeOffset="41621.38">1926 16042 28,'-5'13'25,"-13"-13"0,10 14-1,-7-6-20,-1 2-3,1 0 0,-3-2 0,2 7 3,-6-3 0,5 9 1,-8-4 1,7 6-1,-7 0 0,7 11-1,-3-4-1,2 8-3,0 3 1,3 4-2,0-1 1,2 10 0,1 6 0,2 2-1,2 3 2,1 4 0,3 0-1,3 2 2,3-3-2,3 1 2,2-13-1,4 1 1,2-10-2,4 1 1,2-12-1,4-1 1,0-4-1,5-11 1,1-5-1,1-2 1,1-6 0,0-1 1,-4-9-1,-1 0 0,-3-5 1,-2 5-1,-8 0 0,-1 3 0,-11 0-1,11-11-1,-11 11-2,0 0-17,0 0-12,-11-16-2,2 4 2,1-9-2</inkml:trace>
  <inkml:trace contextRef="#ctx0" brushRef="#br0" timeOffset="42169.411">2211 16582 32,'0'0'26,"1"21"2,-1-21-3,0 0-18,0 0-7,10 25 0,-5 2 0,1 6 1,1 9 1,-2 7-1,2 14 2,-3-1-1,1 20 2,-5-7-1,5 12 0,-7-15-1,5 5 0,-4-11-1,1-2-1,1-15 2,-4-12-5,8-6-7,-10-16-17,5-15-1,0 0-3,-3-20 2</inkml:trace>
  <inkml:trace contextRef="#ctx0" brushRef="#br0" timeOffset="42696.442">2146 16665 40,'-5'-16'27,"5"16"1,7-23-2,7 5-22,-1 0-6,8 1 1,3 2 0,3 2 1,4 2 0,-1 5 2,3 6-1,-3-2 1,3 6-1,-3 2 1,1 5-1,-5 2 0,-1 3-1,-2 5 1,-5-1-1,-2 4-1,-5 2 2,-5 5-1,-3-4 1,-6-7 0,1 8 2,-9-10-1,2 4 0,-8-10 1,1 0-1,-7-8 1,2 6-2,-4-7 0,0-2 0,-1-1 0,0-3-1,2 0 0,-1 1-1,6-1-1,-3-4-1,9 8-2,-5-8-6,18 7-7,0 0-12,0 0-2,0 0 2,0 0 10</inkml:trace>
  <inkml:trace contextRef="#ctx0" brushRef="#br0" timeOffset="43895.51">2828 16566 11,'0'0'23,"0"0"1,0 0 0,0 0-17,0 0-1,0 0 0,0 0-1,0 0 0,0 0 0,0 0 1,-2 24-1,1-9-2,2 11 0,-1-1-2,1 11 2,-1 1-2,1 9 2,-2-8-1,4 6 1,-6-12-1,7 4 1,-4-10 0,5 1-1,-3-12 1,-2-15-1,16 12-1,-4-14 0,3-11 0,3-3 0,-2-3-1,1-7 1,-1 1 0,1-5-1,-1-1 0,-3 7 0,0 0 0,-4-3 0,2 6 1,0 2-1,-1 6-1,-10 13 1,16-11 0,-16 11 0,13-4 0,-13 4 0,15 15 1,-6-2-1,-1 3 0,3 1 0,-1-2 0,2 10 0,0-1 0,0 2 0,1-5 0,0 1 0,2-1 1,-1-5 0,1 2-1,2-6 1,3-5-1,-2-2 1,1-2-1,3-3 2,-2-10-1,-1-4 1,-3-6-1,0-1 0,-7-15 1,2 7 0,-9-5-1,-1-4 0,-2 0 0,0 0-1,-1 7-1,-3-5-1,5 18-6,-11-13-17,12 5-11,0 6 1,-1 2-2</inkml:trace>
  <inkml:trace contextRef="#ctx0" brushRef="#br0" timeOffset="46264.646">3443 15849 1,'0'0'16,"0"0"-1,-1-11-3,1 11 0,0 0 1,-1-12 0,1 12-1,0 0 0,0 0-3,0 0-3,0 0 0,0 0-3,0 0-1,12 5-1,-12-5 0,15 10-1,-4-1 1,2 2 0,3 1-1,4 5 0,0 2 0,6 2 0,0 7 0,3 0 0,2 4 0,1-3-1,3 6 1,-1 3-1,2-5 1,-1 8-1,-1 0 1,0-1 0,-2 0-2,-3 8 2,-2-4-2,-4 4 2,-5 2-1,-1 2 1,-6 0 0,-4-1 1,-4 4 2,-8-6 1,3 5 0,-10-14 1,2 10 0,-10-16-1,6 6 1,-9-9-1,3 3-2,-3-6-1,-2 2 1,1-2-2,1 5 1,0-3-1,1-2 0,1 3-1,3 4 0,3-2-4,-3 1-6,14-3-17,-3-5-6,-3-4 2,3-1-3</inkml:trace>
  <inkml:trace contextRef="#ctx1" brushRef="#br0">3200 16545</inkml:trace>
  <inkml:trace contextRef="#ctx0" brushRef="#br0" timeOffset="67954.886">4389 16880 24,'0'0'12,"0"0"2,0 0 0,0 0 0,0 0-3,0 0-3,-13-9-2,13 9-2,0 0 0,0 0-1,0 0 0,0 0 0,-11 0-1,11 0 1,0 0-1,0 0-1,0 0 0,0 0 0,13-6-1,-13 6 1,18-2-1,-7 3 0,4-4 0,2 0 0,2 2 0,3 3 1,0-8 0,0 1-1,1 3 1,1-2 0,-2 3 0,1 1 0,-2-1 0,-1-1-1,-3 1 1,-3 2-1,-1 1 0,-13-2 0,16-2 0,-16 2 0,0 0-1,11 2-1,-11-2-1,0 0-1,0 0-3,0 0-4,11 7-10,-11-7-8,6-12 1,-6 12 0</inkml:trace>
  <inkml:trace contextRef="#ctx0" brushRef="#br0" timeOffset="68708.929">4355 16586 18,'4'13'22,"-4"-13"-3,0 0 1,0 0-19,0 0-2,0 0 1,0 0 2,0 0 1,6 14 2,-6-14 1,0 0 0,0 0-2,0 0-1,16-5-2,-16 5-1,18-6 1,-6 0 1,4 6-1,0-6 2,5 6-1,-2-4 2,7 0-2,-2 1 2,6 1-2,-2-4 0,4 8 0,-3-2-1,3 1-1,-6-4 1,3 6 0,-6-1 0,-1 1 0,-5-2 0,-1 1 0,-5-3 1,-11 1-1,14-4 0,-14 4 1,0 0 0,0 0 0,0 0-1,0 0-1,0 0-1,0 0-1,0 0-3,0 0-5,0 0-21,-3 11 0,3-11 0,0 0 1</inkml:trace>
  <inkml:trace contextRef="#ctx0" brushRef="#br1" timeOffset="143958.233">7451 17045 29,'0'0'23,"0"0"1,0 0 1,17-11-22,-10-3-2,4-1 0,0 1 2,2-5-1,2 3 0,2 2 1,0-6-1,4 1 0,0-4-1,2-3-1,0 1 0,-1 2-1,-1-2 1,-4-1-1,-1 6-1,-6 0 1,-3 6 1,-6 0-2,-1 14-1,-4-22 0,4 22-1,-14-12 0,14 12 0,-26-9 1,12 4 1,-4-1 0,0 6 2,0-7 0,-2 7 2,4-5 2,-2 1-1,6 1 1,-3 2 0,15 1 0,-17-4 1,17 4-1,0 0-1,0 0-1,0 0 1,0 0-1,5 18-2,5-2 1,1 2 0,5 4-1,1 8 1,2 8 0,1-5-1,-1 8 1,0-3 0,0 2 0,-4-5 0,1 6 0,-5-15-1,0-1 0,-2-3-1,-1-5 0,-8-17-1,13 18-1,-13-18 1,0 0 1,0 0-1,0 0 1,0 0 0,-5-13 1,5 13-1,-23-15 0,9 4-1,-8-4 1,2 4 0,-7-4-1,2-1 2,-5-1-1,0-1 1,0-4 1,1 5 0,3-1 0,2-1 1,6 0-1,1 6 1,7 1-1,10 12 0,-11-10 0,11 10 1,0 0 0,19-5 0,0 5 0,3 0 0,7 3-1,3-4 1,6 1 0,1-2-1,1 5 1,-1-6-1,1 7 0,-4-6 0,-2 0 0,-7-1 1,-2 0-2,-8 1 1,-1 2 0,-16 0-1,15-3 1,-15 3-1,0 0-3,-1 16-2,-10-15-9,11-1-16,-16 11 0,5-12-2,11 1 2</inkml:trace>
  <inkml:trace contextRef="#ctx0" brushRef="#br1" timeOffset="151680.675">10182 17039 42,'-2'14'26,"2"-14"1,0 0 1,0 0-22,0 0-2,0 0 0,0 0 1,0 0 1,0 0-1,0 0-1,0 0-2,0 0-1,0 0 0,7-12 0,-7 12 0,23-24-1,-4 7 1,5-3-1,4-4 0,4-7-1,5-1 1,-1-3-1,3 0 2,-1-3-1,-1 6 0,-2 3 0,-3 4 0,-4 2 1,-4 8-1,-5 2-1,-4 4 0,-15 9-2,20-5-1,-20 5-4,0 0-7,0 0-5,-16 17-3,0-15 1,0 7 0,-3-7 4,-2 0 3,-2-4 6,0-3 9,1 0 7,3-1 7,1-1 2,3-3 3,2 1-3,2 0-1,11 9-1,-15-15-2,15 15-2,-7-15-2,7 15-3,0 0 0,0 0-1,0 0 0,0 0 0,0 0-1,0 0 1,0 0-2,0 0 0,0 0 0,0 0-1,0 0 0,0 0-1,0 0 0,0 0 1,4 21-2,2-5 1,0 7 0,5 2 0,-1 8 0,3 4 1,-1 0-1,3 3 0,-2 3 0,2-4 0,-2-5-1,1 3 1,1-6-1,-3-2 0,0-7 0,-3-5 0,0-4 0,-1-1 0,-8-12 1,9 15-1,-9-15 0,0 0 1,0 0-1,0 0 0,0 0-1,0 0 0,-8-15-1,8 15 0,-15-4-1,2-3-2,13 7-2,-21-5-1,21 5 0,-18-3 1,18 3 1,-11-2-1,11 2 2,0 0 2,-4-13 2,4 13 1,0 0 2,9-13 0,-9 13-1,8-14 2,-8 14-1,7-14 0,-7 14 1,5-15-1,-5 15-1,-1-16 0,1 16-1,-7-10 2,7 10 1,-12-17 0,12 17 1,-17-22 0,6 5 2,4-1 0,-1-6 0,5 0-2,-1 0 0,2-3 0,1 2-1,4-2 0,-3 5 0,3 2-1,-2 0 0,3 3 1,-1 3-2,-1 1 0,-2 13-3,5-20-4,-5 20-5,5-14-2,-5 14-8,0 0-3,1-14-2,-1 14 6</inkml:trace>
  <inkml:trace contextRef="#ctx0" brushRef="#br1" timeOffset="152110.7">10373 16639 2,'-30'-2'18,"17"16"2,-14-11 1,10 3-10,1 4-2,0-8 0,16-2-1,-22 6 1,22-6 0,-13 9 0,13-9-3,0 0 1,0 0-3,0 0 1,0 0 0,12-6 0,2 9-2,-14-3 1,30 4 0,-13 7-2,8 1 0,0-1 0,6 6-1,0 3-1,1-4 1,2 1-1,1 1 1,0-3 0,0-4-1,-2 2 0,0-3 1,-5-1 0,2-2-1,-6-1 1,-2 4-1,-4-7 0,-3 1 1,-3 0-1,-12-4 0,20 8-1,-20-8-1,14 11-3,-14-11-8,13 5-19,-13-5-1,0 0 0,0 0 1</inkml:trace>
  <inkml:trace contextRef="#ctx0" brushRef="#br0" timeOffset="179892.289">15480 8288 1,'0'0'0,"13"-1"1,-13 1 12,0 0-10,15-6 2,-15 6 2,13 3 2,-13-3 0,0 0 0,11 3 0,-11-3 1,0 0-2,0 0-2,0 0-1,5 13-1,-5-13 0,0 0-1,-1 15 0,1-15 0,-1 17-1,1-4-1,-2 0 1,1 6-1,1-2 0,0 5 1,-2 2-1,4 4 1,-4 1 0,3 1-1,-1-1 2,1 3-3,-1-2 2,1 1-1,3-6 0,-3 1-1,3-6 0,0-2 1,-1-2-2,1-2 1,-4-14 0,6 14-1,-6-14-3,0 0-7,0 0-12,6-12-5,-16-9-1,7 4 0</inkml:trace>
  <inkml:trace contextRef="#ctx0" brushRef="#br0" timeOffset="180432.319">15187 8266 24,'0'0'15,"0"0"0,0 0 0,0 0-5,0 0-3,12 1-2,-1-1 0,0-1 0,8 5 0,5-8-1,7 5 0,7-4 0,11 4-1,5-7 0,8 4 0,0-5-1,7 4 0,-4-4-1,4-1-1,-9 2 1,-5-2 0,-9 2 0,-5 0-1,-9 1 1,-6 1 0,-9 0 0,-5 4 0,-12 0-1,0 0 0,0 0-1,0 0-4,1 17-18,-7-4-7,-11-10 0,1 4-1</inkml:trace>
  <inkml:trace contextRef="#ctx0" brushRef="#br2" timeOffset="196492.238">11499 16468 1,'0'0'6,"0"0"15,0 0-6,11 0 1,-11 0 0,0 0 1,0 0-1,12 4-2,-12-4-4,0 0-4,13-6-3,-13 6-2,19-1 0,-7 1 1,2-5 0,3 3-1,2 0 0,5-3 0,-1-2 1,2 0 0,1-4-2,3-1 0,-3-3-2,1-3 2,-5-2-1,-3 2 2,-2 2-3,-3-3 2,-6 0 0,-1 0 0,-6 4 1,-2 1-2,-3 0 1,-5 1 0,-3 0 0,-2 3 0,-2 3 0,-4 3 0,-2 1 0,-2 4 1,-3-1 0,0 5 0,-2-3 0,1 3 1,-3 4-1,4 0 1,-2 4-1,5-1 1,-2 5-1,4 1 1,0 1-1,1 7 0,4-3 0,1 5-2,0-2 3,4 8-2,2-3 1,3 3-1,3 2 1,4 3-2,2-3 2,4-4 0,1 4-1,4-3 1,1 1 0,4-1 1,1-5-1,5 1 1,0-6-2,8 5 3,0-10-2,5-2 0,3-9 0,4 1 0,0-6-1,2-3 0,2-4 1,-1-2-2,-3-3 1,1-6 0,-4 5 0,-1 0 0,-4-3 1,-4-1-1,-6 3 0,-3 1 0,-4-2 0,-5 10 0,-12 3 1,13-9-2,-13 9 2,0 0-2,0 0 1,0 0-1,0 0 0,0 0 0,0 0-3,-13-14-2,15 25-21,-2-11-6,-14-10-1,8-3 2</inkml:trace>
  <inkml:trace contextRef="#ctx0" brushRef="#br2" timeOffset="209575.987">8629 16331 1,'12'7'16,"-12"-7"4,18 9 0,-18-9-10,21 2-3,-4 2 1,-5-4 0,8 7 0,-5-11 1,6 7-1,-4-7 0,8 4-1,-5-3-2,7 5-1,-2-8-3,0-5 0,-1 4-1,0-3 0,-3-3 0,-2-1 0,0-3 0,-7-4 0,-1 0 0,-4 4-1,-2-1 1,-5 2-1,-4 0 1,-4 5-1,-4 4 1,-4 3-1,-4 3 1,-3 5-1,-1 2 1,-5 3 0,0 6 0,-1 0 1,0 4-1,1-1 0,0 7 0,2 0 1,0 1 0,4 0 1,0-3 0,3 5 0,1-4 0,3 4 0,2 0 1,5 3-1,0-1 1,5 0-2,3 4 0,6 2-1,1-2 1,8 4 1,1-2 0,10 1 0,2-5-1,7 3 1,4-7 1,6-1-1,1-7-1,4 0 1,-1-9-2,4-7 1,0-1-1,-1-6 1,-2-1-1,-2-6 0,-2-2 1,-4-3-2,-3-1 2,-5 5-1,-7-2 0,-5 2-1,-6 5 0,-15 6 0,20-5-5,-20 5-20,0 0-7,0 0 0,-22-17 0</inkml:trace>
  <inkml:trace contextRef="#ctx0" brushRef="#br2" timeOffset="210859.06">9283 15651 18,'0'0'20,"0"0"2,0 0-2,0 0-11,-11 3-6,11-3 1,0 0 1,0 0 1,-5 13 1,5-13 1,0 0-2,-6 11 1,6-11-1,-3 16-2,3-5-1,0 3-3,-1 1 1,2 3-1,-1 1 1,2 7-1,-1 1 1,0 3 0,1 4-1,-2 1 1,2 0-1,-1 1 0,-1-2-1,2-7-2,-2-8-9,2-5-17,10 0 0,-12-14-1,22-2 1</inkml:trace>
  <inkml:trace contextRef="#ctx0" brushRef="#br2" timeOffset="211340.087">9589 16026 49,'0'0'26,"-11"-13"0,11 13-1,0 0-23,15-10-1,-15 10 1,11-13 1,-11 13 0,8-11 2,-8 11 0,0 0 0,0 0-1,5-11 1,-5 11-2,0 0-1,0 0-1,0 0 0,-5 16-1,5-16 0,-6 11-1,6-11-3,0 0-5,-1 16-19,1-16-2,0 0-1,0 0 0</inkml:trace>
  <inkml:trace contextRef="#ctx0" brushRef="#br2" timeOffset="211790.113">9883 15603 27,'9'14'23,"-9"-14"0,3 18 0,-3-4-15,0-14-3,3 24-1,-4-11 2,4 8-1,-4-4 1,4 9 0,-5-1 0,6 8-1,-5 1-2,4 6 0,-3 0-3,2 0 1,-1-4-1,-1 1-3,6-7-20,-2 1-6,-8-14 0,5 2-1</inkml:trace>
  <inkml:trace contextRef="#ctx0" brushRef="#br2" timeOffset="-211670.273">5664 16519 1,'0'0'5,"9"17"12,-9-17 0,0 0-10,0 0 0,15-7 3,-15 7-1,11 6 3,-11-6-2,12 10 2,-12-10-2,13 13-2,-13-13-2,15 15-1,-2-5-2,-13-10 0,23 10-1,-10-3 0,6 0-1,-2-9 1,5 5-2,1-7 1,0-2-1,4-9 1,-2 6-1,4-6 0,-4 1 0,0-5 0,-3 4 1,-3-5-1,-4 1 1,-4 3-2,-4-1 2,-3-1-2,-7 1 1,-2 2-1,-6 3 0,-1 0-1,-6 5 0,-3 1 1,-2 2 0,-3 0 0,-1 3 0,-2 6 2,2-5-1,-1 5 0,1-2 1,3 6 0,1-2 0,2 5 0,1 2 0,2-1 0,1 5 0,0 2 1,5 2-2,-3 2 1,5 3-1,-1-1 1,5 3-1,1-3 1,4 4-1,1 3 1,5 1 0,2-2 1,3 4-1,5-2 0,4 4 0,1-6-1,4 2 0,2-5 0,4-1 0,5-2-1,4-3 1,0-6 0,3-4 0,6-1 0,1-3 1,5-8-1,-2-3 0,1-4 1,-5-5-1,0-5 1,-4 1-1,-5 1 0,-7-4 0,-4 3 0,-9-2-2,-2 6-2,-12-11-8,-5 22-20,8-15 0,-19 0 0,3 3 1</inkml:trace>
  <inkml:trace contextRef="#ctx0" brushRef="#br2" timeOffset="-211082.238">6450 15661 48,'-5'-11'23,"5"11"0,0 0-12,0 0-14,0 0 1,0 0 1,-11 4 2,11-4 0,-4 17 3,4-17 1,-8 26 1,4-12-1,5 5-2,-3 1 0,3 0-2,0 6 0,0-1-1,1 4 0,-1 2 0,1 1-1,0 0 0,0 2-3,-3-2-5,3-9-17,6 14-1,-12-17 0,11 8-1</inkml:trace>
  <inkml:trace contextRef="#ctx0" brushRef="#br2" timeOffset="-210060.18">6773 16021 58,'0'0'31,"0"0"1,0 0-1,16 14-25,-16-14-3,0 0 0,0 0 0,0 0 0,0 0 0,0 0-1,0 0 0,0 0 0,0 0-2,0 0 0,0 0-2,0 0-1,0 0-3,0 0-4,0 0-16,0 0-8,9-17 1,-9 17-1</inkml:trace>
  <inkml:trace contextRef="#ctx0" brushRef="#br2" timeOffset="-209677.158">7075 15623 58,'0'0'29,"0"0"1,0 0-2,0 0-26,0 0-2,0 0 2,5 11-1,-4 1 2,1 3 0,-4 0 0,4 5 1,-4 0-1,2 3-1,-3-2-1,3 5 1,-1-2-1,2 2 0,-1 0-1,2 2-1,0 3-1,-1-3-1,7 6-9,-6-2-21,2-9 0,3-2 0,-7-21-1</inkml:trace>
  <inkml:trace contextRef="#ctx0" brushRef="#br2" timeOffset="-207000.004">13076 16815 3,'31'-43'20,"14"17"2,-15-8-8,1 3-4,-3 5 0,-11 5-1,3 12-2,-13-2-1,-7 11-1,0 0-2,0 0-3,0 0-8,1 25-15,-14-21-3,7 11 0,-14-13 1</inkml:trace>
  <inkml:trace contextRef="#ctx0" brushRef="#br2" timeOffset="-206312.965">12831 16921 39,'0'0'24,"-6"11"0,6-11 0,-18-7-24,18 7 0,-15-3 0,15 3 2,-15 0 1,15 0 2,-13-4 1,13 4 1,0 0-1,0 0 0,0 0-2,0 0-1,3-16 0,12 3 0,1-4-1,8-4-2,4-9 1,7 0 0,6 0-1,1-4 0,4 2 0,-2 2-1,0-1 2,-4 4-1,-3 8 0,-7 2 0,-6 0 0,-7 6-2,-5 9-1,-12 2-3,0 0-8,-10 15-12,-7-9-6,-1 3 1,-10-1 0</inkml:trace>
  <inkml:trace contextRef="#ctx0" brushRef="#br2" timeOffset="-205952.944">12819 16509 75,'0'0'32,"0"0"2,0 0-3,0 0-29,0 0-3,0 0 0,0 0 0,19 9 0,-9 3 1,1 4 1,2 3 1,3 12-1,4 4 0,2 2 0,3 5 0,4-1-1,0 4 0,1 0 0,0 0 0,-4-6-1,-1-5 1,-4-7-1,-4-3 0,-4-1-2,-4-9-2,3 4-8,-12-18-17,0 0-2,0 0-2,0 0 1</inkml:trace>
  <inkml:trace contextRef="#ctx0" brushRef="#br2" timeOffset="-204846.881">12915 17013 27,'-1'12'25,"1"-12"-1,0 0 1,0 0-17,0 0-5,0 0 1,0 0 1,0 0 0,0 0 1,0 0-1,-7-19 1,7 19-2,5-23-3,-1-1 0,2 3 0,2-7-1,0-4 1,2-6 0,1-2 0,1-5-1,1 0 2,1 0-2,1 1 1,2 6-2,0 1 1,1 5 0,2 8-1,-3 5 0,0 6-1,-5 5 0,3 8-4,-15 0-4,13 0-20,-8 12 0,-5-12 0,-3 21 0</inkml:trace>
  <inkml:trace contextRef="#ctx0" brushRef="#br2" timeOffset="-202286.736">12157 15775 22,'0'0'23,"0"0"-1,0 0 0,4 12-14,-4-12-6,0 0 1,4 12 2,-4-12 2,6 14 0,0-2 0,-6-12 0,8 20 0,-5-9-2,5 2-1,-8-13-1,17 13-1,-4-9-1,4-6-1,0-4 1,2-3-2,3-8 1,0 0 0,-1-4 0,-2 1 0,-3-5 1,-2 4-1,-7-2 1,-1 6 1,-7-2-1,-3 4 0,-4 2 1,-1 1-1,-7 1 1,0 5-1,-3 0 0,-1 2-1,-3 3 1,0 1-1,-1 5 0,-2 0 0,4 6-1,-2 1-1,4 7-1,-1-6-4,12 18-9,-5-3-15,6-4-1,8 3 1,0-5-1</inkml:trace>
  <inkml:trace contextRef="#ctx0" brushRef="#br2" timeOffset="-200940.658">14083 16412 17,'0'0'15,"0"0"1,0 0-1,-2 11-2,2-11-2,0 0-2,13 8-2,-13-8-1,16 1 0,-16-1 0,23-4-2,-8-4-1,6 4-2,2-5 0,3-3-2,0-1-1,1-4 1,0 2-2,-3-5 3,-3 6-1,-4-4 1,-8 0 0,-3 6 1,-6-5 0,-6 5 0,-4-2 0,-6 5-1,-6-1 1,-3 6-1,-5 2 0,-3 2 1,-3 2-1,-2 6 1,-2-4 0,-1 7 1,1 4-2,2 0 2,0 2-1,7-2 1,0 5 1,7 3-2,3 0 1,6 4-1,6-8 2,3 5-3,4 1 3,5 9-3,3-3 1,6 2 0,1-2 1,7 3 0,2 0 0,7 6 1,2-6-2,5-1 1,2-10 0,6 0 0,0-3 0,4-4-2,-3-9 1,0-6 0,-2-7-1,-1-6 0,-1 2 0,-3-4 0,-4-3 0,-5 1-1,-1 2 0,-5 3 0,-1 4-1,-8 1-1,5 10-7,-19-4-10,0 0-14,14-9 2,-14 9-2,0 0 2</inkml:trace>
  <inkml:trace contextRef="#ctx0" brushRef="#br2" timeOffset="-199912.599">14729 15824 1,'-12'-11'1,"12"11"21,0 0 0,-14-3-9,14 3-2,-12-6 2,12 6-1,-12-10 2,12 10-3,-12-12-1,12 12-3,-10-20-1,10 20-2,-6-22-1,7 9-1,-1-7 0,5 4-1,2-2 0,3 0 1,5 0-2,2 1 1,2-2-1,3 2 1,3 7-2,-1-1 1,2 3 0,-1 3-1,0 7 1,-3-2-1,-2 5 0,0 3 1,-4 2 0,-1 2-2,-6 1 2,0 2-1,-4 2 0,-4 2 0,-2 2 1,-3 0-2,-3 0 2,-3-1 0,-5 2 1,-1-4 0,-4-2 0,-2-1 1,-5-4 0,1 1 0,-3-4 0,1-1-1,0-7 1,2 0-2,3-4 0,2-5-3,10 7-9,-5-8-20,5-14-1,5 5 0,-1-10-1</inkml:trace>
  <inkml:trace contextRef="#ctx0" brushRef="#br3" timeOffset="-144533.431">15340 16732 10,'-12'-3'21,"12"3"-3,0 13-9,0-13-3,0 0-3,0 0 2,-12 3-2,12-3 1,0 0-1,-11 2 1,11-2-1,0 0 1,0 0-1,0 0 0,0 0 1,0 0 1,0 0 0,0 0 1,0 0-1,18-19 1,3 10-2,2-8-1,11 0-1,6-8 0,5-1-1,4 2-1,2 1 0,-4 0 1,1 2 0,-8 0 0,-2 4 0,-6 4-1,-5 5 2,-3-4-2,-7 5 0,2 5-6,-19 2-5,19-5-13,-19 5-6,0 0-2,-12 5 1</inkml:trace>
  <inkml:trace contextRef="#ctx0" brushRef="#br3" timeOffset="-144133.409">15513 16378 62,'0'0'31,"0"0"0,-4 15-8,4-15-24,0 0 1,0 0 1,10 11-1,-10-11 5,12 24-3,-7-9 0,6 9-1,-2 6-1,5 4-1,-1 3 1,3 5 0,-1 3 0,0-2-1,-2-2 1,-1 1 0,-1-3 0,-1-5-1,-2-3 0,-1-7 0,0-4-1,-7-20-2,10 30-8,-10-30-13,0 0-6,-8-15 0,-1-4 0</inkml:trace>
  <inkml:trace contextRef="#ctx0" brushRef="#br3" timeOffset="-143774.389">15458 16813 43,'-4'23'30,"4"-23"-1,0 0 2,6-21-25,1 1-4,6 4 1,-4-8 1,8-6 0,-6-8 3,9 11-2,-9-13 1,6 11-2,-6-6 1,5 3-2,-4 0-1,0 6-1,-3 9-3,-1 1 3,-8 16-2,13-19 1,-13 19-3,0 0-2,17 2-3,-17-2-1,8 13-8,-8-13-13,0 0-5,0 0 0,-12 4 2</inkml:trace>
  <inkml:trace contextRef="#ctx0" brushRef="#br3" timeOffset="-143413.367">15415 16435 38,'0'0'29,"0"0"-1,0 0 0,0 0-22,-9-11-5,9 11-2,0 0 4,11-3-1,-11 3 1,17 10-1,-17-10 0,25 15-1,-10-5 1,5 3-1,1 2-1,2 0-1,-1 2 1,1-1 2,1 5-2,0-4 0,-2 3 1,0-1-2,1 2-4,-7-1-21,3-10-6,6 0 2,-8-16-2</inkml:trace>
  <inkml:trace contextRef="#ctx0" brushRef="#br3" timeOffset="-142345.306">16548 16397 1,'0'0'10,"0"0"16,0 0 2,0 0-14,13-2-1,-13 2-1,16 2 2,-16-2-1,21 2-3,-10-6-4,9 8-1,-4-10-3,7 5 0,-2-8-1,5-3 0,-8 0-2,5-1 2,-7-2-2,0-3 2,-5 2 0,-4-1 0,-3 1 0,-4 5 0,-5-6 0,-3 5 0,-3-1-1,-5 4 0,-4 0 0,-3 0-1,-3 4 1,-2 2-1,-1 3 1,-3 1-1,1 2 1,0 1 0,-1 0 1,4 4-1,1 0 1,3-1 0,2 4 0,2-2 1,3 0-1,3 6-1,2 2 2,2 2 0,1 2 0,4 4-2,2 1 1,1 9-1,1-1 2,5 9-1,0-5-1,3 2 0,3 3 1,3 0 1,2-1-1,3-5 0,2 2 0,4-9 0,4-2 1,5 1-1,6-4 0,7-9 0,4-7 0,8-3 0,5-9-2,1-6 2,2-3-1,-3-4 0,-3-8 1,-6 1-1,-8 2-1,-7 4 1,-8 0 0,-8 1-1,-5 12-2,-18 4-1,21 4-9,-21-4-20,0 0-3,-20 4 2,1-8-4</inkml:trace>
  <inkml:trace contextRef="#ctx0" brushRef="#br3" timeOffset="-134540.86">17124 15561 3,'-4'-12'21,"4"12"-3,12-8-5,-12 8-3,11-6-3,-11 6-1,0 0 0,0 0-1,14 0 0,-14 0 0,0 0 0,2 12 0,2-1 0,-4-11 0,2 22 0,-3-10-1,5 6-1,-4 0 0,3 4-2,-1 0 1,0 2-1,-1 5 0,2 0 1,-2-1-1,1-2 1,-2 1-1,4-7 1,-3 0-1,3 0 0,-3-9 0,-1-11-1,5 18 0,-5-18-1,5 14-1,-5-14 0,0 0-5,0 0-10,0 0-14,19-6 2,-13-8-2,8 8 2</inkml:trace>
  <inkml:trace contextRef="#ctx0" brushRef="#br3" timeOffset="-134089.834">17457 15956 25,'0'0'27,"0"0"-1,0 0 1,0 0-15,0 0-10,0 0 0,0 0 0,0 0-1,0 0 1,0 0-1,11-11 0,-11 11-1,0 0 1,13-6 0,-13 6 1,0 0-1,0 0 1,0 0 0,0 0 0,0 0 0,0 0 0,0 0-1,0 0 0,8 11 1,-8-11-1,-3 11-1,3-11-1,0 0-4,0 16-16,0-16-8,0 0-1,15-5-1</inkml:trace>
  <inkml:trace contextRef="#ctx0" brushRef="#br3" timeOffset="-133205.784">17945 15629 27,'0'0'6,"0"0"-2,0 0 1,14 5-19,-14-5 5,0 0 5,11-1 5,-11 1 10,0 0 7,0 0 3,0 0 0,0 0-6,-14-6-7,3-1-2,11 7-1,-27-5 0,15 6 0,-7-6 0,4 8-2,-5-5-2,3 5 1,0-1-2,1 2 0,4 1-1,-1 1 1,13-6-1,-20 11 0,20-11 0,-14 8 1,14-8 0,0 0-1,-14 15 1,14-15-1,0 0 1,0 0 0,-13 17 0,13-17-1,-4 13 0,4-13 1,-4 12 0,4-12 1,-2 16-1,2-16 0,1 11-1,-1-11 1,0 0 0,9 11-1,-9-11 0,19 5 0,-3-3-1,1-2 1,4 4-1,-2-2 1,6 3 0,-3 0 0,1 6 0,-1-5 0,0 5 1,-2 0-1,-2 5-1,0-2 0,0 3 0,-3-2-1,-1 2 1,-4-3 0,-1 5 1,-4-1 0,-4-6 2,-2 1 0,-4-2 1,-2 4 2,-5-9 0,-1 6 0,-5-8 1,2 3 0,-7-6 0,3 6-1,-4-7-1,4 4 0,-2-4-2,4-1-1,1 1-2,-1-11-6,18 11-17,-15-5-5,4-11 0,7 5-1</inkml:trace>
  <inkml:trace contextRef="#ctx0" brushRef="#br3" timeOffset="-132657.753">18076 15627 14,'23'1'12,"-10"-3"-1,6 5-2,-8-3-3,1 2-6,-12-2-7,0 0-12,13 13 1,-13-13 11</inkml:trace>
  <inkml:trace contextRef="#ctx0" brushRef="#br3" timeOffset="-132009.716">18382 16633 30,'-15'3'27,"15"-3"2,0 0-1,0 0-18,-2-11-2,3 0 0,11 4-2,-4-12 0,10 6-1,3-11-1,7 3-1,2-6 0,8 2-2,3-7-1,1 3 0,1 0-1,0 0 1,-5 1 0,-5 4 0,-5 6-2,-9 1 0,1 10-6,-18-3-16,-2 10-8,0 0 0,-17-8 0</inkml:trace>
  <inkml:trace contextRef="#ctx0" brushRef="#br3" timeOffset="-131693.698">18515 16263 62,'0'0'31,"23"12"-1,-12-13 0,3 2-30,2 3 1,-3-1 1,3 11 0,-6-1 1,-1 13 0,-4-3 0,3 14-2,-5 6 1,2 5-2,0 5 1,-1 1-1,-2-4-1,-1-6 1,2-2-2,-3-10 0,4-8-2,-8-12-3,9 5-4,-5-17-14,-12-12-7,12 12 0,-9-22 1</inkml:trace>
  <inkml:trace contextRef="#ctx0" brushRef="#br3" timeOffset="-131437.683">18535 16633 22,'0'0'29,"-4"-25"-2,11 5 0,7-5-15,-4-15-2,9 7-3,-1-11-2,7 4-1,-4-5-1,4 9 1,-5-2-2,0 12 2,-5-1-3,0 9 1,-4 3-4,-11 15-2,0 0-3,2-12-7,-3 24-6,-16-9-7,-3 3-3,0 6-1,-11-4 8</inkml:trace>
  <inkml:trace contextRef="#ctx0" brushRef="#br3" timeOffset="-131189.668">18485 16292 4,'-32'0'23,"17"12"0,-7-8-3,9 2-7,13-6-2,-11 10-1,11-10 0,0 0-1,24 20 0,-10-18 0,13 10-2,-4-10 0,13 8-2,-1-5 0,7 7-2,0-2 1,3 0-4,0 0 2,-2 0-2,-3 0 0,-3 1-2,-1 7-2,-11-16-9,4 7-21,-5-2 1,-4-6-1,0-1 1</inkml:trace>
  <inkml:trace contextRef="#ctx0" brushRef="#br3" timeOffset="-130325.619">19481 16265 48,'0'0'29,"19"5"-1,-8-1-9,-11-4-7,28-6-7,-9 2-3,5-2-1,3-6 0,0 0-1,3-3 0,-3-2 1,0-2-2,-3 6 3,-7-3-1,-1 0 1,-8 0 0,-6 5 0,-11-3 1,9 14-1,-28-18 1,8 9-2,-6 2 1,-3 4-2,-2 1 1,-1 3 0,0 3 0,-1 2 0,0 1 0,0 4 1,1 2-1,4 2 0,0-2 1,6 7 0,0-2-1,4 4 1,0 0-1,7 2 0,-1 3 2,5 2-2,-2-3 1,6 6-2,0 0 1,4 5-2,2-2 3,5 2-1,3 0-1,4 0 1,6 0-1,6 10 1,6-10 1,5-6-1,4-7-2,5-5 2,5-8-2,4-8 0,2-6 0,-2-13 0,0-1 0,-1-3 0,-4 3 0,-3-3 0,-8 1 1,-7 8-1,-5 5-1,-10-3 0,-2 9-2,-16 0-1,10 13-6,-23-10-19,2 5-6,-4-10 1,-5-11 0</inkml:trace>
  <inkml:trace contextRef="#ctx0" brushRef="#br3" timeOffset="-128330.505">20098 15838 28,'-11'0'27,"11"0"2,-17 4-6,1-18-12,16 14-3,-25-12-1,25 12-1,-26-20 0,26 20-1,-24-25-1,16 13-2,0-1 0,3-2-1,2-6 0,7 4 0,3-4-1,7-2 1,4 0-1,7 1 1,3-1-1,2 3 1,4 2-1,2 2 1,-2 4-1,0 7 1,-3 5-2,-5 3 1,-1 4 0,-4 5 0,-6 4-1,-2 3 0,-8 6 1,-3 3-2,-4 0 3,-6 2-1,-3 2 1,-3-2 0,-6-2 1,-1 1 1,-7-7 0,4-3 0,-8-7 0,3-2 0,-4-8-1,2-2-1,1-2-1,1-9-2,8 9-7,-7-15-21,8-2-5,6-2 0,0-12-2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8:26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5738 15169 13,'0'0'23,"-1"-14"1,1 14-6,0 0-7,-1-12-3,1 12-1,0 0-3,0 0-2,-14 5 0,14-5-2,-18 24 0,3-8-1,-1 4 1,-3 6-2,-3 6 1,-4 7 0,-2 9 0,-6 5-1,1 13 1,-5 8-1,-3 15 0,-4 12 2,-2 15-1,1 6 1,-3 9 0,8 8 2,0-1 0,14 2-1,8-8 1,15 3-1,12-20 1,12 1-1,14-12-1,8-4 1,7-20 0,2 3 0,2-10-1,-3-4 1,-4-24 1,-1-1-4,-1-10-3,-2 4-21,-8-8 1,7-11 0,-15-25 1</inkml:trace>
  <inkml:trace contextRef="#ctx0" brushRef="#br0" timeOffset="1196.068">20524 14970 29,'-24'0'24,"8"11"1,-11-13-1,11 3-21,-2 6-3,2 1 1,1 0-1,1 5 0,0 3 1,1 2-1,2 4 2,1 4-1,3 0 0,3 8 0,7 6 0,4 5-1,9 5 1,5 8-3,7 6 0,7 11-1,3 9 1,6 11-2,-1 5 1,2 10 1,-3 3-2,2 8 3,-6-5 0,-4 3 1,-7 1 0,-6-8 1,-8-4 0,-9-9 1,-6 3 2,-13-18-1,-1 7 1,-8-23-2,2-1 2,-5-19-2,1 3 0,2-14-1,1-9-1,4-14 1,1-3-2,5-7-1,-2-5 0,15 1-2,-20-14-4,16-3-12,5 6-6,-11-6 0,12-6 0</inkml:trace>
  <inkml:trace contextRef="#ctx0" brushRef="#br0" timeOffset="2925.167">21100 17336 1,'-12'23'7,"-16"1"4,12-5-5,-2 2-13,-4-1 3,2 4 3,-2 5 3,2-4 2,-2-4 1,1 6 4,3-3 1,-2-3-1,4 2-2,3-6-3,1-7-3,12-10-2,-20 24 2,13-8 0,-2-2 2,2-1 0,-3-3 1,3 5 1,7-15 1,-15 22 2,15-22 0,0 0 1,-16 13 1,16-13-1,3-23-3,11-14 1,1-17-2,20-28 1,13-22-3,20-35-1,17-9-3,18-20 2,16-7 0,11-5-2,5 8 2,-1 0-2,-6 8 2,-6 12 1,-13 12-1,-9 12 1,-14 18-1,-9 14 1,-14 15-1,-10 15 0,-9 17-2,-12 11-3,-3 21-3,-16 2-4,1 19-18,-11 9-3,-12 4 0,-6 10 0</inkml:trace>
  <inkml:trace contextRef="#ctx0" brushRef="#br0" timeOffset="3932.225">21869 16517 29,'-12'13'27,"-9"-12"-3,21-1 2,-12 10-23,12-10-4,18 5 1,6-5 1,6 3 0,4 0 2,10-3 0,-1-1 1,8 9 0,-4 1 0,5 2 0,-4-4-1,3 6-1,-6-1-1,3 7 0,-7-6-1,-3 6 0,-4-6-1,-8 2 0,-3 6 0,-9 0 1,-7 0-1,-10 1 1,-6 7-1,-10-2 1,-6 1-1,-9 6 2,-9-4-1,-4 8 1,-7-3-1,-6 6 2,-4-2-3,-2 4 3,-1-3-2,0 7 2,1-7-2,5-2 1,7-3-1,8 0 0,11-7 0,8-2 2,11-6-1,17 5 1,13-13 0,17 4 0,11-3 0,15-3 2,9-8-2,13 11 0,7 3-2,4-10 0,4-1-1,-6 1-2,2 0-1,-13-6-6,4 9-12,-12-11-11,-12-12 4,-9-6-3</inkml:trace>
  <inkml:trace contextRef="#ctx0" brushRef="#br0" timeOffset="4325.246">21708 16951 21,'0'0'24,"0"0"0,17 12 0,-2-13-22,3-1 1,8 4 1,2-4 2,12 11 1,-3-9 0,17 10 1,-1-4 0,17 15 0,1-8-3,13 12-1,3 0-2,4 8-1,3 3-4,-9-1-7,3-4-20,-3-6-1,-17-7 1,-7-8-1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09.361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6626 10661 8,'0'0'6,"0"0"1,0 0-1,-5-11 0,5 11-1,0 0 1,3-13-1,-3 13 0,3-11 1,-3 11 1,0 0-1,0 0-1,1-13 0,-1 13-1,0 0 0,0 0-2,0 0 1,0 0 0,0 0 0,0 0 1,0 0-1,0 0 1,0 0-1,-10 11 1,10-11-2,0 0-1,-6 10 0,6-10-1,0 0 0,-5 15 1,5-15-1,-2 12 1,2-12 0,-3 17 0,3-17 1,-5 21-1,2-10 1,0 4 0,-3-1-1,3 2 0,-2-3 1,1 3-1,0-4 0,1 0 0,0-1 0,3-11 0,-2 18 1,2-18-1,-1 12 0,1-12 0,0 0 1,0 0-1,0 0 0,0 0-1,0 0 0,0 0 0,0 0 0,0 0 0,0 0-2,0 0-1,12-7-8,-12 7-19,12-7 1,-12 7-2,13-28-1</inkml:trace>
  <inkml:trace contextRef="#ctx0" brushRef="#br0" timeOffset="2070.118">8423 11547 24,'0'0'11,"0"0"2,0 0 0,0 0-1,0 0-3,0 0-2,0 0-2,0 0 0,11-12-2,-11 12 0,14-1 0,-14 1 0,18-3 0,-4 3 0,-2-1 0,2 2-1,-1-2 0,-1 4 0,-12-3-1,21 3 0,-21-3-1,13 6 1,-13-6-1,0 0 1,5 17-1,-5-17 1,-9 19 0,4-7 0,-4 1 0,-1 2 0,-3 0 0,2 4 0,-3-1 0,2 0-1,-2-1 0,0 1 0,2-2 0,1 0 0,0-3 0,2-1 0,1 0 0,8-12 0,-10 20 0,10-20 0,-3 17 1,3-17-1,6 13 0,-6-13 1,13 10 0,-13-10-1,18 6 1,-7-6 0,1-1 0,2 0 0,-1-2 0,3 1 0,-1-1-1,-1 1 1,2 1-1,0 1 0,0 0 0,0 0 0,-2 0 0,1 0 0,-3 0 0,0-2 0,-12 2 0,16-1 0,-16 1-2,0 0-7,0 0-21,0 0 1,0 0-1,-11 8 0</inkml:trace>
  <inkml:trace contextRef="#ctx0" brushRef="#br0" timeOffset="3816.218">11712 8626 10,'0'0'7,"0"0"-1,0 0 2,12-4 1,-12 4-1,0 0-1,11-7 0,-11 7 0,0 0 0,10-15-1,-10 15 0,12-13-1,-12 13 0,14-16-2,-3 12 2,-11 4-2,22-11-1,-8 8 0,3 0 0,4 0-2,1 1 1,1 0 0,-1 3-1,0-1 0,-3 3 1,0-2 0,-3 1-1,-16-2 1,18 9-1,-18-9 2,6 12-1,-6-12 0,-4 13 0,4-13 1,-13 16-1,1-9 0,-1 4 0,-1-2 0,0-2-1,0 2 1,3-1-2,-3 1 2,14-9-2,-17 12 1,17-12 0,0 0 0,-7 15 1,7-15-1,0 0 1,0 0-1,18 13 0,-18-13 1,21 6-1,-9-4 1,-12-2-1,22 5 0,-22-5 0,20 5 0,-20-5 0,13 5 0,-13-5-1,0 0 1,0 0 0,9 14 0,-9-14 0,-8 12 0,8-12 1,-18 16-1,5-5 1,-3-1-1,-1 2 1,-2-1-1,2 0 1,0 1-1,2-4-1,15-8-2,-17 10-8,17-10-18,0 0 0,0 0-2,22-5 1</inkml:trace>
  <inkml:trace contextRef="#ctx0" brushRef="#br0" timeOffset="5145.294">11872 11127 21,'0'0'18,"0"-13"-1,0 13-2,0 0-3,-3-15-4,3 15-1,0 0-2,0 0-1,0 0-3,0 0 1,0 0 0,0 0 1,0 0 0,0 0 0,0 0 0,0 0 0,0 0 0,0 0-1,0 0 1,0 0-2,0 0 1,-12 14-1,12-14-1,-16 20 1,6-6-1,-1 1 1,-3 0-1,0 1 2,-2 0-1,2 1 0,-1 0 0,2-2 0,0 1 0,2 0 1,4-3-2,2 1 1,5-14-1,-2 19 0,2-19 1,7 13-1,-7-13 1,17 6-1,-5-3 1,3-1-1,1-2 1,2 2-1,3-4 0,1 2 0,2-2 0,1 1 0,-1-2 0,2 0 0,-2 3 0,-2-4-1,-1 4 0,-4-4 0,-1 6-2,-16-2-1,21 0-2,-21 0-5,0 0-4,0 0-4,0 0-2,-13-15 0,13 15 1</inkml:trace>
  <inkml:trace contextRef="#ctx0" brushRef="#br0" timeOffset="5450.311">11908 11246 1,'11'-1'16,"-11"1"4,14 2-1,-14-2-10,13 13-4,-7-2-2,-2-1 1,1 7 0,-7-3 2,4 6 0,-7-5 1,5 9 0,-8-8 0,7 8-1,-4-5-2,5 2-2,0-2-4,0-5-5,6 2-11,7-2-10,-13-14 0,13 10-1</inkml:trace>
  <inkml:trace contextRef="#ctx0" brushRef="#br0" timeOffset="7291.416">17237 11212 1,'17'-1'0,"-17"1"14,0 0-8,14-8 0,-14 8 3,0 0 0,0 0 2,11 0 0,-11 0 1,0 0 0,0 0-1,0 0-3,-12-13-4,12 13-2,0 0 0,-15-2-2,15 2 0,-17 0 0,3 0 0,1 1 0,-3-1 1,-1 3-1,0-2 1,-1 0-1,0 0 1,4 0-1,-1 2 1,3 1-1,1-2 1,11-2-1,-16 10 0,16-10 0,-11 9 0,11-9 0,-10 11 0,10-11 0,-7 11 0,7-11 0,0 0 0,-8 12 0,8-12 1,0 0-1,-5 11 1,5-11-1,0 0 1,0 0 0,0 0 0,0 0-1,14 8 1,-14-8-1,16 2 1,-16-2-1,22 7 1,-7-1-1,-1-2 0,2 3 1,0-1-1,4 3 0,-3-2 1,2 2-1,1-1 0,-1 2 0,-2 0 0,-1 0 0,-1 0 0,-2-1 0,-13-9 1,16 15 0,-16-15 1,5 13 0,-5-13 0,0 0 1,-19 11 0,6-5 1,-7-2-1,-1 4 0,-8-5 0,-3 6-2,-5-3 1,-1 1-2,-1 0 0,0 0-1,6-1-2,-1-4-1,11 5-5,-4-5-21,10-9-1,17 7-1,-7-24 2</inkml:trace>
  <inkml:trace contextRef="#ctx0" brushRef="#br0" timeOffset="9411.538">17288 10445 1,'0'0'15,"0"0"0,0 0-5,0 0-3,0 0-1,0 0 0,0 0 0,0 0 1,0 0 1,0 0-1,0 0-1,0 0-2,0 0 0,0-11-1,0 11-1,0 0 0,0 0-1,0 0 0,0 0 0,-12-2 0,12 2 0,0 0-1,-14 5 1,14-5-1,-13 8 0,13-8 0,-14 12 1,14-12-1,-15 14 0,15-14 1,-17 17 0,17-17-1,-18 17 1,7-8 0,2 3 0,-2-2 0,3 3 0,-2-2 0,1 3 0,0-2 1,0 0 0,9-12 0,-15 23 0,15-23-1,-14 24 1,8-13-1,2 3 1,-1-1-2,1 2 1,1-1 0,0-1-1,0 1 1,1-2-1,2-12 1,-6 19 0,6-19 0,-2 17 0,2-17 0,0 13 0,0-13 0,5 12 0,-5-12-1,11 9 1,-11-9 0,17 9 0,-17-9-1,21 6 1,-8-6-1,2 0 1,-2-1-1,3-2 0,1-2 0,-1 1 0,1-2 0,0-2 0,-2 1 0,-2-2 0,-1 2 0,-12 7 0,16-16 0,-16 16 0,8-15 0,-8 15 1,0-16-1,0 16 0,-9-15 0,9 15-1,-16-11 1,16 11-1,-19-6 1,5 6-1,1 4 0,-5-3-3,3 11-7,-8 0-20,-8-6 2,-3 5-2,-15-8 0</inkml:trace>
  <inkml:trace contextRef="#ctx0" brushRef="#br0" timeOffset="16079.919">6490 17604 6,'-11'-11'22,"11"11"-3,0 0 3,0 0-16,-11-14-4,11 14 0,0 0 0,0 0 2,-10-12 0,10 12 0,0 0 1,0 0 1,0 0-1,-11-9 0,11 9-2,0 0-1,0 0-1,0 0 0,0 0-1,0 0 0,0 0 0,2 16 0,-1-4 2,-4 1 0,5 7 1,-6-7 4,5 8-1,-7 0 1,6 5-1,-6-3 2,6-3-3,-5 0 2,4-4-4,-3 1-1,3-5 0,0 2-2,1-14 0,0 13-2,0-13-1,0 0-1,0 0-4,0 0-13,0 0-11,33 28 0,-24-39-1,-9 11 1</inkml:trace>
  <inkml:trace contextRef="#ctx0" brushRef="#br0" timeOffset="17349.992">9134 17442 34,'0'0'26,"0"0"-3,-11 13 2,11-13-22,0 0-2,-11-4 1,11 4 0,0 0 1,0 0 1,-16-4 0,16 4 0,-11 1 0,11-1 0,-13 8-1,13-8-2,-16 16 0,7-5-1,-3 0 0,1 8 0,-1-5 0,-2 6 0,1-5 0,1 7 0,-2 0 2,2-2-1,0 2 2,2 8-2,2-15 2,0 4-1,2 1 1,4-2 0,2-18-1,0 0 1,0 52 0,0-52 1,0 0-1,18 60-1,-18-60 1,0 0-1,31 51 1,-31-51-2,0 0-3,0 0 3,56 40-1,-56-40 1,0 0-1,59-14 0,-59 14-3,0 0 1,72-41 3,-72 41-4,43-50 3,-27 24-3,-5 9 1,-1-8 1,-8 12 2,-1-9-2,-7 9 1,-1-2 0,-8 13 0,0 2 0,-5 7 0,-3 6-1,0-2-1,-4 4-1,27-15-5,-51 53-8,51-53-14,-40 49-1,40-49 0,0 0 1</inkml:trace>
  <inkml:trace contextRef="#ctx0" brushRef="#br0" timeOffset="19986.143">11657 17205 34,'0'0'25,"0"0"1,-4 11-2,4-11-17,0 0-4,0 0-2,0 0 0,0 0 0,-11-6 1,11 6-1,0 0 1,0 0 0,0 0 0,-11-10 0,11 10 0,0 0 1,0 0-1,0 0 1,-10-12-1,10 12 1,0 0 0,0 0-2,2-16 1,-2 16-2,9-11 1,-9 11-1,19-12 0,-7 7-1,1-2 1,4 1 0,0 3 0,1-1-1,-1 4 1,1 0 0,-2 0 0,0 1 0,-2 1 0,0-3 0,-3 2 0,-11-1-1,18 5 1,-18-5-1,11 10 0,-11-10 0,5 12 0,-5-12 1,-1 15 0,1-15-1,-6 18 2,6-18-1,-10 14 1,10-14 0,-12 11 0,12-11-1,-16 15 1,16-15-1,-16 10 0,16-10 1,-16 10-2,16-10 1,-15 8-1,15-8 0,0 0 0,-12 11-1,12-11 0,0 0 0,0 0 0,10 13 1,-10-13 0,17 16 1,-6-10 0,0-1 0,1 0 0,0 1 0,2 0 0,-1 1 0,-1 4-1,1-4 1,-1 2-1,-1-1 1,-3 6 0,-8-14 0,14 17 1,-14-17 0,0 0 1,3 17-1,-3-17 1,0 0 0,-20 6 0,20-6-1,-25 7 0,9-3-1,-2 3 1,-1 1-1,-1 1 0,1 8 0,0-7 0,1 2-2,5-1 0,-3-1-5,16-10-6,-9 14-17,9-14 2,0 0-2,-1-14 3</inkml:trace>
  <inkml:trace contextRef="#ctx0" brushRef="#br0" timeOffset="22502.287">13095 17158 7,'0'0'14,"0"0"-5,0 0-8,0 0-10,0 0-6,0 0 9</inkml:trace>
  <inkml:trace contextRef="#ctx0" brushRef="#br0" timeOffset="23642.352">14138 17118 23,'0'0'22,"0"0"0,0 0-11,0 0-8,0 0 0,0 0 1,0 0 2,0 0 1,0 0 0,12-4-1,-12 4 0,0 0 0,0 0-2,0 0-2,0 0-1,0 0 0,0 0 0,-2 16 0,2-16 0,-5 22 1,0-12-1,0 6 0,-3 1 1,-1 0-1,-2 1 0,0 1 1,0-4-1,1 5 1,0-2-1,2 0 1,2-3-1,5 1 0,1-4 0,4 0 0,3 1 0,4-5 0,1 0 0,4-2 0,1-3 0,3-2-1,-1 1 1,3-1 1,1 1-1,3-4 0,-3-1 0,3 3 0,-3-1 0,2 1 1,0-2-2,-2 2 1,-6 0-2,-2 2 1,-1 0-1,-14-2-1,19 2-1,-19-2-3,0 0-4,0 0-11,0 0-11,0 0-1,-19-12 1,19 12 1</inkml:trace>
  <inkml:trace contextRef="#ctx0" brushRef="#br0" timeOffset="24017.373">14331 17267 40,'0'0'26,"5"12"1,-5-12-7,15-2-14,-15 2 0,0 0 1,0 0 0,0 0 1,0 0-1,0 0 1,1 13-1,-2 3-1,-7 2-3,5 7-1,-4 1-1,3 2 0,-3-1-1,4-1 1,-1 2-2,2 2 2,1-8-2,-3-3 0,4 4 3,-4-3-3,7 1 1,-6 0-4,9-7-2,-9 1-11,6 3-15,5-1-2,-8-17-1,14 1 1</inkml:trace>
  <inkml:trace contextRef="#ctx0" brushRef="#br0" timeOffset="37679.155">16747 17468 10,'0'0'20,"2"11"-1,-2-11-5,0 0-10,-6-12 2,6 12 1,1-12 2,-1 12 0,-1-15 1,1 15-1,0 0 0,-5-14-3,5 14-2,0 0-1,0 0-2,0 0 1,0 0 0,0 0-1,0 0 0,0 0 0,7-11 0,-7 11 0,0 0-1,13 0 1,-13 0-1,13 2 0,-13-2-1,15 9 1,-15-9 0,13 7-1,-13-7 1,9 16 0,-9-16 0,6 18-1,-6-1 2,-2-4 1,0 9-1,-4-1 1,0 1 0,-1 0 1,-3 1-1,-1-3 1,0 0 0,-1-7-3,1 5 2,-2-7-2,4 1 0,-1-1 1,10-11-1,-15 17 0,15-17 0,-12 19 1,12-19 0,-1 12 0,1-12 1,11 7 0,0-5-1,2-2 0,5 2 0,1-2 1,5 1-1,-1-6 0,3 9 0,-2-8-1,2 4 0,0 4 1,-2-2-1,-2-2 0,-2 1 0,-3 2 0,0-7 0,-4 8-1,-13-4-2,21 8-4,-21-8-6,0 0-21,17 9 0,-17-9 0,13-2 0</inkml:trace>
  <inkml:trace contextRef="#ctx0" brushRef="#br0" timeOffset="39155.238">19703 17374 10,'0'0'25,"0"0"0,0 0-8,0 0-5,0 0 2,-1-16-3,1 16 0,-2-12-2,2 12-3,0 0-1,0 0-2,0 0-1,0 0 0,0 0-1,0 0 1,-1-11 1,1 11-1,0 0 1,0 0-1,0 0 0,0 0 0,0 0 0,0 0-1,-15-1 0,15 1-1,-18 0 0,7 3 1,-3 1-1,-2-3 0,-1 4 0,0 0-1,-1-3 1,3 6 0,0-7 0,0 0 0,4 6 0,11-7 0,-17 6-1,17-6 1,0 0 0,0 0-1,-11 5 1,11-5 0,0 0-1,-1 11 1,1-11 0,-2 11 0,2 0 0,0-11 0,-5 18-1,1-6 1,4-12 0,-7 17 0,7-17 0,-13 25 0,7-15 0,-1 3 0,0-1 0,7-12 0,-12 18 0,12-18 0,-9 17 0,9-17 0,0 0-1,-2 13 1,2-13-1,0 0 1,13 6 0,-13-6 0,18 16 0,-6-9 0,3 3 3,1 5-3,1-2 0,1 2 1,1 3 2,1-4-2,-1-1 2,0-3-2,-2 11 0,-2-5 0,-2-10 1,-3 13-2,-2-6 0,-8-13 1,0 0-1,6 32 4,-6-32-5,0 0 2,0 0 1,0 0 2,0 0-3,-52 36 2,52-36-1,0 0-5,-48 18 4,48-18 0,0 0-1,0 0-5,-57 22 3,57-22-4,0 0-10,0 0-17,-28-10-3,27-8 0,0-10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7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8:26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5738 15169 13,'0'0'23,"-1"-14"1,1 14-6,0 0-7,-1-12-3,1 12-1,0 0-3,0 0-2,-14 5 0,14-5-2,-18 24 0,3-8-1,-1 4 1,-3 6-2,-3 6 1,-4 7 0,-2 9 0,-6 5-1,1 13 1,-5 8-1,-3 15 0,-4 12 2,-2 15-1,1 6 1,-3 9 0,8 8 2,0-1 0,14 2-1,8-8 1,15 3-1,12-20 1,12 1-1,14-12-1,8-4 1,7-20 0,2 3 0,2-10-1,-3-4 1,-4-24 1,-1-1-4,-1-10-3,-2 4-21,-8-8 1,7-11 0,-15-25 1</inkml:trace>
  <inkml:trace contextRef="#ctx0" brushRef="#br0" timeOffset="1196.068">20524 14970 29,'-24'0'24,"8"11"1,-11-13-1,11 3-21,-2 6-3,2 1 1,1 0-1,1 5 0,0 3 1,1 2-1,2 4 2,1 4-1,3 0 0,3 8 0,7 6 0,4 5-1,9 5 1,5 8-3,7 6 0,7 11-1,3 9 1,6 11-2,-1 5 1,2 10 1,-3 3-2,2 8 3,-6-5 0,-4 3 1,-7 1 0,-6-8 1,-8-4 0,-9-9 1,-6 3 2,-13-18-1,-1 7 1,-8-23-2,2-1 2,-5-19-2,1 3 0,2-14-1,1-9-1,4-14 1,1-3-2,5-7-1,-2-5 0,15 1-2,-20-14-4,16-3-12,5 6-6,-11-6 0,12-6 0</inkml:trace>
  <inkml:trace contextRef="#ctx0" brushRef="#br0" timeOffset="2925.167">21100 17336 1,'-12'23'7,"-16"1"4,12-5-5,-2 2-13,-4-1 3,2 4 3,-2 5 3,2-4 2,-2-4 1,1 6 4,3-3 1,-2-3-1,4 2-2,3-6-3,1-7-3,12-10-2,-20 24 2,13-8 0,-2-2 2,2-1 0,-3-3 1,3 5 1,7-15 1,-15 22 2,15-22 0,0 0 1,-16 13 1,16-13-1,3-23-3,11-14 1,1-17-2,20-28 1,13-22-3,20-35-1,17-9-3,18-20 2,16-7 0,11-5-2,5 8 2,-1 0-2,-6 8 2,-6 12 1,-13 12-1,-9 12 1,-14 18-1,-9 14 1,-14 15-1,-10 15 0,-9 17-2,-12 11-3,-3 21-3,-16 2-4,1 19-18,-11 9-3,-12 4 0,-6 10 0</inkml:trace>
  <inkml:trace contextRef="#ctx0" brushRef="#br0" timeOffset="3932.225">21869 16517 29,'-12'13'27,"-9"-12"-3,21-1 2,-12 10-23,12-10-4,18 5 1,6-5 1,6 3 0,4 0 2,10-3 0,-1-1 1,8 9 0,-4 1 0,5 2 0,-4-4-1,3 6-1,-6-1-1,3 7 0,-7-6-1,-3 6 0,-4-6-1,-8 2 0,-3 6 0,-9 0 1,-7 0-1,-10 1 1,-6 7-1,-10-2 1,-6 1-1,-9 6 2,-9-4-1,-4 8 1,-7-3-1,-6 6 2,-4-2-3,-2 4 3,-1-3-2,0 7 2,1-7-2,5-2 1,7-3-1,8 0 0,11-7 0,8-2 2,11-6-1,17 5 1,13-13 0,17 4 0,11-3 0,15-3 2,9-8-2,13 11 0,7 3-2,4-10 0,4-1-1,-6 1-2,2 0-1,-13-6-6,4 9-12,-12-11-11,-12-12 4,-9-6-3</inkml:trace>
  <inkml:trace contextRef="#ctx0" brushRef="#br0" timeOffset="4325.246">21708 16951 21,'0'0'24,"0"0"0,17 12 0,-2-13-22,3-1 1,8 4 1,2-4 2,12 11 1,-3-9 0,17 10 1,-1-4 0,17 15 0,1-8-3,13 12-1,3 0-2,4 8-1,3 3-4,-9-1-7,3-4-20,-3-6-1,-17-7 1,-7-8-1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21:46:25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31 128 5072 0 0,'0'0'252'0'0,"0"0"152"0"0,0 0 68 0 0,0 0 9 0 0,0 0-24 0 0,0 0-122 0 0,0 0-58 0 0,0 0-11 0 0,0 0-22 0 0,0 0-84 0 0,0 0-38 0 0,0 0-8 0 0,0 0-10 0 0,4 8-20 0 0,-13 37 416 0 0,-7-5 1062 0 0,14-37-1424 0 0,1 1-1 0 0,-1 0 1 0 0,1 0-1 0 0,0 0 0 0 0,0 0 1 0 0,1 0-1 0 0,-1 0 1 0 0,1 0-1 0 0,0 1 1 0 0,0-1-1 0 0,0 0 0 0 0,1 0 1 0 0,-1 0-1 0 0,1 0 1 0 0,0 1-138 0 0,8 43 192 0 0,4 17 2 0 0,5 5 205 0 0,-9-9-48 0 0,-6-49-314 0 0,0-1 1 0 0,0 1 0 0 0,-1 0 0 0 0,-1 0-1 0 0,0 0 1 0 0,-1 1 0 0 0,0 8-38 0 0,0-11 96 0 0,12 41 488 0 0,6-20-446 0 0,-1-4 518 0 0,1 0-298 0 0,-13-23-348 0 0,24 8 683 0 0,-10-7-322 0 0,88 3-374 0 0,8 14 3 0 0,-46-11 0 0 0,57 5 208 0 0,-52-16 224 0 0,44-3-368 0 0,12 13-285 0 0,30-1 348 0 0,-33 13-73 0 0,-84-21-54 0 0,102-2-64 0 0,-68-3 0 0 0,24-19 64 0 0,-54 8 0 0 0,5-1-6 0 0,67-10 76 0 0,-33 18 58 0 0,106 0-192 0 0,-119 16 64 0 0,-67-7-4 0 0,-1 0 0 0 0,1 0-1 0 0,0-1 1 0 0,0 0-1 0 0,-1 0 1 0 0,1 0-1 0 0,0 0 1 0 0,0-1-1 0 0,-1 0 1 0 0,1 0 0 0 0,-1-1-1 0 0,2 0 5 0 0,79 6 64 0 0,-32-8-11 0 0,28-8 11 0 0,-44 9 54 0 0,80-2-44 0 0,-5 13 44 0 0,-12 4 160 0 0,50-12-148 0 0,-93-4-56 0 0,29 0-74 0 0,69-15 0 0 0,-72 8 0 0 0,-25 1 0 0 0,1 3 0 0 0,0 2 0 0 0,56 3 0 0 0,-20-2 0 0 0,156-15 0 0 0,-82 11 0 0 0,-27 11 0 0 0,-74-3 0 0 0,128 20 0 0 0,11-4 68 0 0,-55-24 496 0 0,130 8-22 0 0,-200 4-532 0 0,55-3-106 0 0,40 7 160 0 0,-73 10 192 0 0,17 9-138 0 0,39 1 396 0 0,25-6-266 0 0,-54-6-112 0 0,29 8-98 0 0,-145-19-100 0 0,106 20 229 0 0,-26-17-510 0 0,118-16 563 0 0,-49-19 47 0 0,-73 9 62 0 0,3-3-697 0 0,-48 6 368 0 0,0 1 0 0 0,1 2 0 0 0,1 3 0 0 0,4 1 0 0 0,83-16 435 0 0,-72 11-500 0 0,14 5-305 0 0,-47 3 506 0 0,11-10-177 0 0,-37 14 18 0 0,-1 1 34 0 0,2-3 32 0 0,0 3-17 0 0,-5 0 54 0 0,35-27 480 0 0,-1-20-560 0 0,-19-16-192 0 0,-6-32 203 0 0,-10-21-22 0 0,-18 46 11 0 0,-16 27-616 0 0,8 9 275 0 0,-53-20 298 0 0,23 39-54 0 0,-1 11-311 0 0,0 0-39 0 0,-30-5 319 0 0,-48-2 128 0 0,-69 14-248 0 0,125 2-182 0 0,-99 7 34 0 0,-14-17 310 0 0,-139 13 158 0 0,162-7-317 0 0,-17-9 106 0 0,-40-24 421 0 0,55 10 180 0 0,-29 26-730 0 0,61-17 136 0 0,8 2 354 0 0,49 2 58 0 0,-1 4 1 0 0,1 3 0 0 0,-1 4-1 0 0,-9 4-280 0 0,-147 5-305 0 0,68-10 74 0 0,-210-13 815 0 0,176 21-1061 0 0,-47 17 674 0 0,181-19-287 0 0,-68-7-84 0 0,13 16 174 0 0,-34 11-316 0 0,12 0 144 0 0,18-15 236 0 0,113-9-39 0 0,0 0 0 0 0,0-1-1 0 0,0-1 1 0 0,0 0-1 0 0,0-1 1 0 0,0-1 0 0 0,0-1-1 0 0,0-1 1 0 0,-5-1-25 0 0,-65-15 396 0 0,-39-4-362 0 0,-35 8-910 0 0,88 11 876 0 0,-42-13-10 0 0,-38-14 300 0 0,76 19-178 0 0,-15-3-105 0 0,-42 1-82 0 0,-28 5-89 0 0,122 10 353 0 0,1-1 0 0 0,-1-3-1 0 0,1-1 1 0 0,-37-9-189 0 0,32 6-19 0 0,-24 3 19 0 0,-98 11-120 0 0,88-3 184 0 0,-28 7-53 0 0,55-14 42 0 0,-66-5 174 0 0,-6 25-483 0 0,66-6 235 0 0,-77-11 642 0 0,99 6-568 0 0,9-1-53 0 0,4-2 0 0 0,-3-3 0 0 0,19 1 0 0 0,-2 2 0 0 0,1-3-12 0 0,6 0-49 0 0,1 0-35 0 0,0 0-73 0 0,0 0-30 0 0,0 0-8 0 0,0 0-157 0 0,0 0-654 0 0,0 0-286 0 0,0 0-57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4T00:14:18.98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8252 8103 1935,'0'0'1677,"0"0"-129,0 0 0,0 0-516,0 0-129,0 0-129,0 0-129,0 0-258,0 0 129,0 0-129,0 21 0,0-7-129,0 4-129,0 2-129,0 7 129,0 3-129,0 8 129,0 2 0,2 10 129,-2 6-129,-2 8 0,-6 5 0,0 1 0,-6 5 0,4-2 0,-3-7-129,0-8 0,2-6 0,2-13 258,2-8-516,2-9 129,3-9-516,2-13-1290,-7-16-2064,7 0-129</inkml:trace>
  <inkml:trace contextRef="#ctx0" brushRef="#br0" timeOffset="392.022">8156 8140 258,'5'19'3999,"0"-6"258,-5-13-387,0 0-2451,16 5-1806,1 1 258,0-3 0,8 0 258,4 0 0,4-3 0,4 0 129,5-3 0,1-3 0,1-5 0,3 4 0,-6-5 129,1 1-387,-7 0 0,-1 0-516,-5 6-774,-9-3-1161,-8 2-1806,3 5-129</inkml:trace>
  <inkml:trace contextRef="#ctx0" brushRef="#br0" timeOffset="760.043">8132 8485 1935,'-20'39'4386,"17"-25"0,3-14-258,0 0-3096,9 7-645,5-7 129,13 2-129,5-2 0,10 0 0,7 0-129,9-1 129,3-5-387,0-3 0,0 2 129,-3 0-129,-5-2 129,-7 5 0,-8-1 0,-5-1 0,-3 2-129,-3 3 129,-5 1-258,0-1 0,3 1-258,-3-2-903,10-1-2967,0 3-516,-5-7-129</inkml:trace>
  <inkml:trace contextRef="#ctx0" brushRef="#br0" timeOffset="1659.093">15515 8160 2967,'0'0'3999,"0"0"-129,0 0-2580,6 12-1032,-6-12-129,0 18 258,0-5 0,-2 10-129,0 1 258,1 12-129,-6 3-129,6 14 258,-9 5-129,3 11-129,-7 3 0,1 5 129,-8-5-129,4-4 0,-3-7 0,1-13-129,5-7-129,0-15-129,8-6-903,6-20-1677,-13-4-1548,13-11-387,0-21 1</inkml:trace>
  <inkml:trace contextRef="#ctx0" brushRef="#br0" timeOffset="2028.116">15226 8177 3354,'34'0'4902,"-14"-2"-258,12 2-387,-4-2-3612,12-1-516,10 3 0,8 0 258,3 7-258,5 3 0,2-1-129,-3-1 129,-1 3-129,-6-5 129,-4 1-129,-8-7 129,-6 0-129,-8 0 0,-8-4 0,-7-2-387,-7-7-387,-10 13-645,1-18-1806,-12 7-1161,-5 8-387</inkml:trace>
  <inkml:trace contextRef="#ctx0" brushRef="#br0" timeOffset="2330.133">15340 8511 1161,'-18'29'4386,"18"-29"387,12 5-2322,17 0-903,4-5-258,19 2 0,1-2-516,16 0 0,3 0-645,9 0 129,-2 0-387,2 0 258,-6 0 0,-8 0-129,-9 0 258,-9 0-258,-14-2 129,-9 0-258,-6 2-903,-20 0-3096,0-10-387,0 10-645</inkml:trace>
  <inkml:trace contextRef="#ctx0" brushRef="#br0" timeOffset="3080.176">14796 6421 2580,'11'41'3741,"1"-19"129,-12-1-2967,0 2-774,6 8 516,-5 5-258,4 8 258,-5 1-129,2 10 129,-2 2-387,-5 6 129,-5-5 0,-1 0-258,1-10-129,0-9-129,6-9-774,1-14-1806,3-16-1419,23-22-129</inkml:trace>
  <inkml:trace contextRef="#ctx0" brushRef="#br0" timeOffset="3459.197">14312 6350 3870,'44'2'4644,"-9"-2"-129,-4-5-387,10 0-4128,5 4 0,12 1 0,6 0 0,7 4 0,-2-3 129,3 0-129,-6 2 129,0-3 0,-5 0 0,-12-4 0,-2 0 129,-10-3-258,-7 5 0,-9 0-516,-8-5-2322,-13 7-1548,14-5-258,-14 5-129</inkml:trace>
  <inkml:trace contextRef="#ctx0" brushRef="#br0" timeOffset="5107.292">14719 13404 129,'8'14'3870,"-5"1"129,-3-15-258,0 0-3096,-5 19 0,1-4-258,2 6 258,-2 4-258,1 9 258,-4 2-129,5 14 0,-9 4 0,5 9 129,-4-4 0,2 10-129,-4-13 129,6 2-258,-3-12 0,4-8-129,-2-11 0,5-8-258,0-7-258,2-12-516,0 0-1290,0 0-2193,0-14-516,4-4-129</inkml:trace>
  <inkml:trace contextRef="#ctx0" brushRef="#br0" timeOffset="5647.323">14627 13312 4386,'0'0'4902,"11"-10"-387,2 5-258,4 3-3354,1-7-387,11 3-129,2-3-129,9 7 129,2-6-258,6 1 0,2 2 0,1 1-129,-4 0-129,0 2 129,-4 0 0,-4 1-258,-2 1 129,-4 0-129,-2 0-258,-7-4-645,6 4-2451,-8 0-903,-9 0-258,-1 0 129</inkml:trace>
  <inkml:trace contextRef="#ctx0" brushRef="#br0" timeOffset="6083.348">14594 13629 903,'17'28'3999,"-1"-8"-258,-16-20 129,11 2-3225,2 3-516,2-2 387,4 3 129,0-6 129,7 0-129,-5-4 258,11 4-129,-4-5-129,8-2 129,-4-5-258,8 2-129,-2-4-258,6 4 0,-3 1-258,-1-1-129,1 0-129,-7 0-516,6 1-3354,-4 9-129,-13-4-516,-1 4 1</inkml:trace>
  <inkml:trace contextRef="#ctx0" brushRef="#br0" timeOffset="10247.586">20663 12048 1935,'0'0'3354,"0"0"-516,0 0-2322,0 0 258,0 0 129,0 0 0,0 0 129,0 0 129,0 0-129,0 0-129,0 0-129,0 0-258,3 16-129,-3-1-387,1 6 129,-1 4-129,0 10 129,0 3-129,-1 9 129,-2 1 129,-2 6-258,-2-5 258,4 1 0,-1-6 129,0-5-258,2-6 0,2-7-258,0-6 129,0-8-516,0 2-258,0-14-2838,0 0-903,-10-5-387,-8-17 517</inkml:trace>
  <inkml:trace contextRef="#ctx0" brushRef="#br0" timeOffset="10715.612">20138 11829 3483,'0'17'4644,"6"-2"0,-6-15-645,35 1-3225,-8-1-1032,9 0 129,7 0 129,7 0 0,8 0 129,3-1 0,4 0 129,5-1 0,4 1 0,1-1 129,4 2-129,-2 0-129,0 0 129,-2 0-129,-2 0 0,-10 0 0,-4 2 0,-12-2-129,-8 3 129,-10-3-129,-7 0 0,-10 1-129,-12-1 0,0 0-129,0 0-129,6 14-645,-16-10-2580,-8-4-1161,2 6 0,-15-10 1</inkml:trace>
  <inkml:trace contextRef="#ctx0" brushRef="#br0" timeOffset="12107.692">3525 11523 3354,'11'0'3999,"-11"0"-258,0 0-2064,0 0-1290,0 15-258,0-15 129,0 19 0,0-4 129,0 7 0,1 5 258,5 3-387,-3 5 258,5 12 129,-4 5-258,2 3 0,-2 6-129,0 5-129,-4 1 0,0-1 0,0-8-129,-2-8 0,-2-8-258,1-8-129,3-8-774,-4-16-2322,4-10-774,0-15-258,-4-17 517</inkml:trace>
  <inkml:trace contextRef="#ctx0" brushRef="#br0" timeOffset="12377.708">3371 11478 774,'0'0'774</inkml:trace>
  <inkml:trace contextRef="#ctx0" brushRef="#br0" timeOffset="13203.755">3371 11478 2967,'-28'-15'3096,"15"7"-258,13 8-1032,-13-4-645,13 4-258,0 0-387,-12 0-258,12 0 129,0 0-129,-15 7 129,15-7 129,-10 6-258,10-6 129,-12 5 0,12-5 129,0 0-129,-12 3-129,12-3 0,0 0 0,0 0 0,-11 1 129,11-1-129,0 0-129,0 0 0,0 0-129,0 0 129,0 0-129,0 0 0,0 0 0,8 7-129,-8-7 129,16 2 129,-4-1-129,-12-1 0,19 3 0,-19-3 0,17 3 0,-17-3 0,11 1 0,-11-1 0,0 0 129,0 0-129,0 0 0,0 0 129,0 0-129,0 0 0,0 0 0,0 0 0,0 0 0,0 0 0,0 0-129,8 11 129,-8-11 0,0 0-129,0 0 129,0 0-129,0 0 129,0 0-129,0 0 129,0 0-129,0 0 129,0 0 0,0 0-129,0 0 258,0 0-129,0 0 0,0 0 0,0 0-129,0 0 129,12 6-129,-12-6 129,15 4-258,-4-1 258,5-3 0,3 3-129,0-3 258,5 0-129,2 0 0,5 0 0,3 0 0,8-2 0,3-2 0,4 0 0,5-2 0,3-1-129,4-5 129,2-2 0,0-1 0,1-3 0,-5 0 0,-4 1-129,-4 0 129,-7 1-129,-4 4-129,-8 0-258,-4 8-903,-14-5-1161,-2 2-1548,-1 7-516,-11 0 388</inkml:trace>
  <inkml:trace contextRef="#ctx0" brushRef="#br0" timeOffset="13652.78">3488 11906 2451,'45'-5'4257,"-28"-5"-129,9-2-2064,2 6-903,2-6-129,8 6-516,2-6-258,3 2-129,4-4 0,2 4 0,5-2-129,1-2 0,5-1 0,4-2-129,-3 3-129,3-6-1290,2-1-2451,11 10-387,-13-10 129</inkml:trace>
  <inkml:trace contextRef="#ctx0" brushRef="#br0" timeOffset="111980.405">1934 8211 774,'0'0'1032,"0"0"-129,0 0-258,0 0 129,0 0 0,0 0-129,0 0-129,0 0 258,0 0-258,0 0-258,-6 17-129,6-2 129,-1 4-258,1 8 0,0 4 0,0 3 0,0 5 129,0 3-129,0 4 0,0 2 0,1 0 0,-1 0-129,0-2-129,0-6-129,0-8-903,0 0-1161,0-32-258</inkml:trace>
  <inkml:trace contextRef="#ctx0" brushRef="#br0" timeOffset="112372.427">1483 8320 2322,'-7'12'3612,"7"-12"258,0 0-387,14-4-2838,0-4-387,12-4-258,1 2 129,12-2-129,1 0 129,8 0-258,0 4 258,3 0-129,1 5-129,1 3 129,6 0 0,1 2-129,2 3 0,2-1 0,6 3-645,-1-1-1419,2-6-1419,13 7-387,-13-12 646</inkml:trace>
  <inkml:trace contextRef="#ctx0" brushRef="#br0" timeOffset="113730.505">21806 8674 258,'0'0'1290,"0"0"-1032,0 0 516,-1 12 0,1-12 0,0 0 258,0 17 129,0-17 129,4 23-258,-3-8-129,6 5 0,-4 0-129,5 10 0,-7 5-258,5 8 129,-6-2 0,0 7-258,-4-2 0,-4 5 129,-3 0-516,-2-3 129,-2-9 0,-1-3-258,2-7-258,0-8 0,6-3-645,-1-3-2580,-1-20-516,10 5 0</inkml:trace>
  <inkml:trace contextRef="#ctx0" brushRef="#br0" timeOffset="114178.53">21327 8671 1161,'0'0'1806,"0"0"129,0 0 0,9 4-129,6-1-516,1 0-258,11 1 0,10-3-129,16 3-387,11-4 0,19 0-258,10 0-129,14-2-129,14-1-258,2-4-516,8 7-774,-7 0-2580,-13-2-129</inkml:trace>
  <inkml:trace contextRef="#ctx0" brushRef="#br1" timeOffset="178830.228">6078 16491 1032,'0'0'2193,"0"0"129,0 0-129,0 0 0,0 0-903,0 0-387,0 0-258,0 0-387,0 0 0,0 0-129,0 0-129,0 0 129,0 0-129,0 0 258,0 0-129,0 0-129,0 0 0,0 0 129,0 0-129,6 15 0,-6-15-129,12 5 129,-12-5 0,18 9 0,-18-9 0,17 11 0,-5-5 129,-1-3-129,2 4 258,2 0-387,1-1 129,-1 0 129,4-3-129,-1-1 0,3-1 0,-1-1 0,-1-2 0,-1-6 0,3-3 129,-3-3-258,0 1 258,2-5-129,0 1 129,-1-2-258,-2 1 387,0-5-387,-4 2 129,1 0-129,-4-3 0,-2 7-129,-2-3 0,-1 6-129,-5-3 258,0 17-129,0-20 129,0 20 129,-2-13 0,2 13 0,-16-11 0,16 11 0,-16-5-129,2 3 129,-1 2-387,-1 0 258,0 2 0,-2 3 129,-2 0-129,2 5 0,-3-1 129,1-1 0,2 2 0,-2 2 0,0-1 0,1 2 0,-1 3 129,0 0-129,0-4 129,1 5-129,2 0 129,-3-1-129,3 5 0,-1-4 0,5 1 0,-1 4 0,1 2 0,1-1 0,4 2 0,-2 2 0,5 2 258,-1 0-258,3-2 258,2-3-129,1 0 129,0 3-129,1-8 129,3 5-258,6 4 258,-1-7-258,1 8 129,3-5 0,-1 3-129,5-4 129,-3 5 0,6-12 0,0 1 129,1-5 129,4-2-129,1-3 0,4-3 129,-3-4-129,5 0 129,-6-4 0,1-5-129,-1-2-129,-2 6 0,-4-8 0,-2 5 0,-3-4 0,-2-2-129,-1 9 0,-12 5 0,14-10-129,-14 10 0,10-12 0,-10 12-258,0 0 258,0 0-258,11-2-387,-11 2-516,0 0-1161,12 0-1677,-12 0-387</inkml:trace>
  <inkml:trace contextRef="#ctx0" brushRef="#br1" timeOffset="179631.274">6807 15727 645,'0'0'1290,"0"0"129,0 0-129,0 0-129,0 0-129,0 0-387,0 0 0,0 0-258,0 0-258,0 0 258,0 0-258,0 0-129,-1 11 129,0 0-129,1 1 0,0 4 129,-2 5 0,-1 4-129,-2 4 0,-1 6 0,-2-2 258,-1 1 0,-2 3-129,0-6 129,2 3 0,-1-11 0,4 2 0,0-10-129,2-3 0,3-2-258,1-10-258,0 11-129,0-11-129,0 0-645,9 0-1677,-9-9-645</inkml:trace>
  <inkml:trace contextRef="#ctx0" brushRef="#br1" timeOffset="180906.347">6996 16141 1161,'0'0'2193,"0"0"-258,0 0 258,0 0-516,0 0 0,0 0-645,0 0-129,0 0-387,0 0-387,0 0 0,0 0 129,0 0-516,0 0 129,0 12 129,0-12 0,0 0-129,0 13 258,0-13-129,-4 11 129,4-11 129,-5 13-258,5-13 129,-6 13-129,6-13 129,0 0-129,-7 19 0,7-19-129,-6 11 258,6-11-129,0 0 0,-8 13 0,8-13 0,0 0-129,-4 10-387,4-10-129,0 0-1935,0 0-1548,0-13 387</inkml:trace>
  <inkml:trace contextRef="#ctx0" brushRef="#br1" timeOffset="182525.438">7349 15787 1161,'0'0'3483,"0"0"-129,0 0-2193,0 0-774,0-9 0,0 9 0,0 0 0,0 0-129,0 0 129,0 0 258,0 0-387,0 0 258,0 0-258,0 0-129,0 0-129,0 0 0,0 0 0,4 8-129,-3 3 129,-1-11 0,0 24 0,0-6 129,0 5-129,-3 2 0,-2-1 0,-2 3 0,2-2 0,-3 4 0,1-5 0,-3 0 129,4-3 0,1-3 0,-1-3-129,2 0 258,4-15-258,-8 15 0,8-15-387,0 0-129,0 0-516,0 0-1290,0 0-1419,0 0-129</inkml:trace>
  <inkml:trace contextRef="#ctx0" brushRef="#br1" timeOffset="184243.538">7292 16872 1548,'0'0'1548,"0"0"129,0 0-129,0 0-129,0 0-516,0 0 0,0 0-258,0 0 0,0 0-387,15 0-258,-15 0 258,22-8-129,-5 0-129,3-1 258,-1-1-129,2-3-129,0 5-129,1-5 258,-4 8-129,-3-2-129,-1-1 129,-14 8-258,20-10 129,-20 10-258,0 0-645,7-11-645,-7 11-903,-2-12-129,-10 7-257</inkml:trace>
  <inkml:trace contextRef="#ctx0" brushRef="#br1" timeOffset="184638.56">7357 16692 1032,'0'0'903,"0"0"-129,0 0 0,0 0 0,6-8 0,-6 8 129,12-2 0,-12 2 0,16 1-129,-16-1-129,19 18-258,-8-7 129,-1 6-258,2 2-129,-3 3 129,3-3-258,-1 3 129,-2 2 0,1-7-129,-1 0 129,-2 0 0,-7-17-129,14 17 258,-14-17 0,11 12-258,-11-12 129,0 0 0,10 3 0,-10-3-129,0 0 129,0 0-258,0 0-645,2-8-774,-5-8-2322,3 16 129</inkml:trace>
  <inkml:trace contextRef="#ctx0" brushRef="#br1" timeOffset="185690.62">7950 16574 645,'0'12'1935,"0"-12"-645,0 0-129,7 15-258,-7-15 516,14 4-258,-14-4-129,19 7 129,-19-7-129,26 0 0,-12 0-387,6-4 0,-4-2-258,6 3-129,-3-3-129,2-6 129,-2-3-129,-2 1-129,-2-1 129,-3 2-129,-3-5 129,-3 8-129,-4-7 129,-2 17 0,0-17-129,-1 4 0,1 13 0,-18-16-258,7 14 0,-6-5-129,4 6 129,-5-2-258,2 3 0,-6 1 129,8 9 0,-7-5 0,1 4 258,2 3-129,-1 5 129,3 0 0,0 7-129,-1 1 258,4 5-129,0 3 129,-1 7 0,6 1 129,0-1 258,1 1-129,2 0 129,5 1 129,0-9-129,8 1 129,5-11 0,6-2 129,4-10-129,8 2-129,1-13 129,7 0-129,-1-10 0,3-2-129,0-3-129,0-12 0,-4 10-129,-4-8-129,-3 5 258,-6 3-129,-2 0-129,-9 0 129,-1 5-129,-12 12-258,15-13-774,-15 13-2064,0-19-1161,0 19-129</inkml:trace>
  <inkml:trace contextRef="#ctx0" brushRef="#br1" timeOffset="186614.673">8506 15761 774,'0'0'3096,"0"0"-645,0 0-1290,0 0-387,0 0 0,0 0 258,0 0-129,0 0 129,-7 5-129,7-5 129,0 0-387,0 0 129,-2 16-387,2-5-129,-4 7-129,3 5 0,-5 6-258,1 7 129,-3 2 0,-2-2 0,3-5 0,-5 2-129,5-5-258,-2-6-1419,9-22-2064,-3 28-258,3-28 0</inkml:trace>
  <inkml:trace contextRef="#ctx0" brushRef="#br1" timeOffset="186916.691">8630 16053 8256,'8'28'3612,"-8"-28"-645,0 0-645,0 0-4773,19 1 129,-19-8 903,0 7 774,10-2 516,-10 2 903,0 0 258,0 0 258,11-12-774,-11 1-2967,0 11-1161,0 0-774</inkml:trace>
  <inkml:trace contextRef="#ctx0" brushRef="#br1" timeOffset="187614.731">8883 15802 1806,'15'10'2967,"-15"-10"258,0 0-258,0 0-3096,0 0-258,0 0 387,0 0 258,2 12 387,-2-12 387,0 0 0,4 17 0,-4-17 0,0 0-258,-2 12-129,-2 2-258,-3-2-258,1 3-129,0 0 0,-2 2 0,0 1-129,0 0 129,1-1 0,1-1-129,6-16 258,-11 21-129,11-21 0,-6 15 0,6-15 0,0 0-129,0 0 0,0 0 129,-3 10-129,3-10-129,0 0 129,0 0-129,0 0 129,0 0-129,0 0 258,0 0 0,0 0 0,0 0 129,0 0-129,0 0 129,0 0 0,0 0-129,0 0 0,-1 13 0,1-13 0,0 0 0,0 0-129,-2 12 0,2-12 0,0 0 0,0 0-387,0 0-387,2 11-516,-2-11-1161,0 0-1419,11 10 129</inkml:trace>
  <inkml:trace contextRef="#ctx0" brushRef="#br1" timeOffset="188599.787">8995 16886 645,'31'-34'2580,"-20"5"-129,12 7-2451,-2-9-387,3 9 258,0-2 645,-2 4 258,-2 6 387,-5-6 129,1 12-129,-9-4 0,4 6-258,-11 6-774,15-11-645,-15 11-1290,0 0-1677,0 0-387</inkml:trace>
  <inkml:trace contextRef="#ctx0" brushRef="#br1" timeOffset="188926.805">9067 16638 1032,'-11'0'2580,"11"0"-1290,0 0-645,3 8-258,-3-8 387,0 0 0,3 15 258,-3-15 0,7 17 129,-1-3-387,2 3 129,2 2-258,-2 1-387,4 4 0,-2-5 0,1 1-258,-1 0 0,-1-2 0,-9-18 0,11 23 0,-11-23-387,9 14-258,-9-14-645,0 0-645,0 0-387,0 0-1290,0 0 129</inkml:trace>
  <inkml:trace contextRef="#ctx0" brushRef="#br1" timeOffset="189394.832">9018 16731 1161,'0'7'3612,"0"-7"-129,-17 6-1290,17-6-1548,0 0-516,0 0-129,0 0-129,0 0 258,0 0 129,-3-7 258,3 7 0,6-1 129,-6 1 129,20-3-258,-7 3-129,2-2 0,-1 2-129,3 0-129,0 0-129,-1 0 129,1 5-129,-1-5 129,1 0 0,-2 4 0,-1-3-129,-2 2 387,-1 1-258,-11-4-129,18 2 129,-18-2-258,0 0-258,12 12 0,-12-12-903,0 0-2451,0 0-387,3-10-258</inkml:trace>
  <inkml:trace contextRef="#ctx0" brushRef="#br1" timeOffset="190513.895">9619 16531 2580,'0'13'2967,"0"-13"-2193,2 11-645,-2-11 387,9 11 258,-9-11 387,13 20 0,1-11 129,-14-9 258,27 8-258,-14-8 129,11-1-387,-7-6-258,13 1-387,-2-14-129,1 2-258,2-3 0,-2-3 0,-1-3 0,-3 4 0,-4-2-258,-7-2 387,-6 6-258,-4 1 258,-4 1-129,-4 4-129,-6 6 0,-8-2-129,0 6 0,-5 3 0,-2 2 0,-2 10-129,0 2 129,-1 5 0,1 0 129,-2 5 0,5 4 129,-3 1-129,7 7 129,0-7 0,2 9 0,0-2 0,4 1 129,7 3 0,-2 0 0,6 1 387,1-8-129,2 5 258,3-9-129,11 5 129,-1-12-129,10 3 0,0-11 0,9 5-258,1-5 0,7 2-129,1-8 0,6-2-129,-1 1 0,-1-4 129,1-1-129,-5-1 129,-2-6 0,-4-2-129,-4 1 0,-5-4 0,-3 2-258,-7 0 0,0 3-387,-16 7-645,18-14-2193,-18 14-903,5-16-645,-5 16 258</inkml:trace>
  <inkml:trace contextRef="#ctx0" brushRef="#br1" timeOffset="200202.449">10183 15829 1548,'0'0'2838,"0"0"-516,0 0-1548,0 0-129,0 0-129,0-6 129,0 6 129,0 0 258,0 0-129,0 0 129,0 0 0,0 0-387,0 0 0,-3-12-258,3 12-129,0 0-129,0 0 0,0 0-129,0 0 0,0 0-129,0 0 129,0 0 0,-2 9 0,2-9 0,-2 17 0,1-6 0,-2 4 129,0 1-129,1 1 0,-2 3 0,1 4 0,0-1 0,-2 4 0,2-2 0,0 1 0,0-1 0,-2-1 0,4-4-129,-1-4 129,1-2-129,1-14 0,-1 16 0,1-16-129,0 0-387,0 0-129,0 0-516,0 0-1290,0 0-1290,0 0-129</inkml:trace>
  <inkml:trace contextRef="#ctx0" brushRef="#br1" timeOffset="200632.475">10340 16139 6708,'6'17'4515,"-6"-17"-258,0 0-258,0-8-3612,0 8-387,0 0-129,0-12 129,0 12-129,0 0 129,0 0 129,0 0 0,0 0 129,0 0-129,0 0-129,2-12-258,-2 12-645,0 0-1290,0 0-1935,0 0-387,6-12-129</inkml:trace>
  <inkml:trace contextRef="#ctx0" brushRef="#br1" timeOffset="201150.505">10582 15845 2193,'0'0'3354,"0"0"129,0 0-645,0 0-2322,0 0-516,0 0-129,0 0 0,5 6 258,-5-6 387,0 0 0,0 12 129,0-12-129,-5 12 258,3-2-387,2-10 129,-10 20-129,4-7-258,3 6-129,-2-2 129,2 5-258,-2 2 129,-1 5 129,2-7-258,1 8 129,-2-1 0,2-6 0,-1-4 0,2-2 0,1 1-129,1-18-645,0 22-774,0-22-2193,0 0-258,8 0-258</inkml:trace>
  <inkml:trace contextRef="#ctx0" brushRef="#br1" timeOffset="201913.548">10916 16909 903,'27'-18'3354,"-17"6"-645,8 2-774,3-7-645,-3-2-129,3 5-129,-5-3-129,2 1-129,-4 2-387,0 3-129,-4-1-387,-10 12-645,15-18-2580,-15 18-258,1-12-645</inkml:trace>
  <inkml:trace contextRef="#ctx0" brushRef="#br1" timeOffset="202218.566">10943 16636 4257,'-1'17'3999,"1"2"-258,0-19-258,5 11-3612,-5-11-387,20 14 258,-10-4 258,0 4 129,4 3 387,-7-3-129,6 11 129,-7-8 129,5 12-129,-6-8-258,8 4 0,-5-1-258,0-5-387,4 1-387,-6-6-645,3-1-1032,-9-13-1419,0 0-645,11 11 258</inkml:trace>
  <inkml:trace contextRef="#ctx0" brushRef="#br1" timeOffset="202494.582">10966 16898 1032,'14'0'3741,"-8"-17"0,15 5-129,-11-12-2193,13-6-1419,0 0-258,4-1 0,-5 3-258,-1 4 258,-5 4 0,-2 4-258,-14 16-129,8-15-1161,-8 15-1161,-12-2-387</inkml:trace>
  <inkml:trace contextRef="#ctx0" brushRef="#br1" timeOffset="202719.593">10976 16725 1548,'-7'15'3354,"11"-7"0,-4-8-1290,0 0-903,18 0-258,-18 0-258,22 5 129,-11-3-129,5 0 129,-4 1-387,4 2-129,-1-1-387,-4-4-774,4 0-2709,5 8-258,-12-15-516</inkml:trace>
  <inkml:trace contextRef="#ctx0" brushRef="#br1" timeOffset="203712.65">11565 16593 1548,'0'0'3225,"10"16"387,-10-16-1548,0 0-1161,0 0-258,0 0-129,10 8 258,-10-8 0,15 2 0,-15-2 129,20 5-129,-8-5-258,5 0 0,-1-4-258,6-6-129,1 0-129,0-1 0,-1-6-129,-3 2 129,-1-2 0,-5 1 0,-4-2 258,-4 8-129,-4-1 129,-1 11-129,-1-20-129,1 20 0,-18-13-645,4 4 387,1 4-387,-6 0 387,2 5-387,-7-2 258,4 2 0,-3 0 258,1 5 129,-2 3 0,3 0 129,0-3-129,0 0 129,4 1-258,1 3 129,1 1-129,2 5 129,0 3-129,3 0 129,1 10-258,3 7 258,0 3 0,1 1 0,4 8 258,1-5 0,0 5 0,4-4 0,5 5 129,-2-12 129,10 6 0,-7-13 0,9 4 258,-2-11-258,8 5 0,0-15 0,11 2-258,3-11 0,6-3-129,5-5-129,2-10-129,3-1 129,-4-4-129,-6 1 0,-3-4 0,-8 7 129,-6-1-129,-7 4 258,-6 4-129,-15 9 129,17-14-258,-17 14-129,0 0-258,0 0-1032,0 0-1935,0 0-1032,0 0-387,-13-10 129</inkml:trace>
  <inkml:trace contextRef="#ctx0" brushRef="#br1" timeOffset="204402.691">12050 15858 903,'0'-11'3483,"0"11"258,0 0-1806,0 0-774,0 0-129,0 0-129,0 0-129,0 0-129,0 0 258,0 0-258,0 5 129,0-5-129,0 0-129,0 16-129,0 3-129,0-1-129,0 7 0,0-1 0,0 8-129,0-1 0,0 3 0,0-6 129,0-1-129,0-2-129,0-5 129,0-1-516,0-19-903,-1 17-2709,1-17-258,0 0-387</inkml:trace>
  <inkml:trace contextRef="#ctx0" brushRef="#br1" timeOffset="204752.711">12248 16136 3870,'0'14'4515,"0"-14"0,0 0-258,0 0-1935,0 0-2193,0 0-129,0 0 0,0 0 129,0 0 129,0 0 0,0 0 0,0 0-129,0 0-129,0 0-129,-1 15-516,1-15-1290,0 0-2193,0 0-645,7-4-129</inkml:trace>
  <inkml:trace contextRef="#ctx0" brushRef="#br1" timeOffset="205675.764">12549 15880 2193,'0'0'1935,"0"0"-258,0 0-2451,0 0-387,0 0 387,0 0 774,-5 14 387,5 0 1032,0-14 645,-1 25 129,-2-11-129,3 7-387,-1-6-645,1 10-516,0-4-129,1 3 0,-1-4 0,4 2-129,-4-6 129,1 6 129,-1-2-129,0 0 0,-5-8-129,1 2 0,-3 2-387,7-16-645,-6 22-2322,6-22-1161,0 0-387,0 0 0</inkml:trace>
  <inkml:trace contextRef="#ctx0" brushRef="#br1" timeOffset="206928.835">12990 16959 1,'5'16'3611,"6"-12"259,-11-13-387,11 0-2580,0-3-774,1 1 0,3-7 0,1-2 387,1 4 0,-4-3 0,4 1 0,-7 1 0,3 3 0,-4 1-387,-2 0-258,-7 13-645,13-18-645,-13 18-1419,18-11-1032,-18-6-258</inkml:trace>
  <inkml:trace contextRef="#ctx0" brushRef="#br1" timeOffset="207230.851">13031 16651 3483,'-18'19'3483,"19"-5"-258,-1-14-2580,2 20-1161,-2-20 0,14 21-129,-6-10 387,1 2 258,4 5 129,-2-6 258,3 5 387,-4-2 0,3 4 0,-2-4-387,-1 6-129,-1-4-258,-1-7-258,-2 6-516,-6-16 129,9 15-258,-9-15-258,0 0-129,0 0-903,0 0-516</inkml:trace>
  <inkml:trace contextRef="#ctx0" brushRef="#br1" timeOffset="207560.87">12986 16843 1,'0'0'1934,"0"0"130,0 0-258,12 0 0,-12 0-129,16-10-129,-16 10-129,24-10-258,-12 1-387,6 6-387,0-4-129,0 2 0,-1 5-258,1 0 129,-2 0-129,-1 0 129,-1 2-129,-2 3 129,-12-5-129,19 5-129,-19-5-129,11 4-645,-11-4-1419,16 17-1548,-16-17-258</inkml:trace>
  <inkml:trace contextRef="#ctx0" brushRef="#br2" timeOffset="-205033.892">14032 16358 645,'0'0'516,"0"0"645,0 0 0,0 0 129,0 0 258,7 15-258,-7-15 0,6 14-258,-6-14-258,10 12-387,-10-12 0,19 8-129,-8-8 0,5 1-129,-2-1 0,5-8 0,-1 2 0,1-9-129,4 6-129,-1-8 129,-1 0 0,0-3 129,-3 1 129,-1 5 0,-4-10-129,3 11 258,-8-7 129,0 9-258,-6-7 0,1 5-129,-3 1-129,0 0 0,0 12-129,-4-20 129,4 20-258,-14-16 129,14 16-129,-19 0-129,5 0 258,-2 0-129,-1 9 0,1-1 129,-3 3-129,-1 4 129,2 3 129,1-2 129,0 8-258,0-3 129,3 2 387,-3 3-387,2 4 129,0 0 0,1-2 0,-1 4-258,3-2 387,0 6-387,5 1 129,0-3 129,3 3-129,3-2-129,1-5 129,3 0 129,6-2 0,4-9-129,0 0 129,8 1-129,-1-7 387,7-2-258,3-1 0,5-3 0,2-7 0,4 2-129,-1-2 129,1-5 0,-1-5-129,-1 3 129,-5-3 129,-3 1-258,-1-1 129,-6 3-129,1-4 129,-5 4-258,-5-1 258,0 0-258,-4 0 129,-11 8 0,14-6 0,-14 6-129,0 0-129,0 0-129,0 0-258,0 0-774,0 0-1548,0 0-1290,-22-20 0</inkml:trace>
  <inkml:trace contextRef="#ctx0" brushRef="#br2" timeOffset="-204439.858">14738 16034 1161,'0'0'1419,"0"0"-3096</inkml:trace>
  <inkml:trace contextRef="#ctx0" brushRef="#br2" timeOffset="-203766.819">14738 16034 1677,'0'0'2580,"0"0"516,0 0-258,0 0-774,0 0-903,0 0-516,0 0-516,0 0-129,0 0 0,0 0 0,0 0-129,0 0 129,0 0 0,0 0 0,0 0 0,0 0 0,0 0 0,0 0 0,0 0 0,0 0 0,0 0 0,0 0 0,0 0-129,0 0 258,0 0-129,0 0 129,0 0-129,0 0 0,0 0 0,0 0 0,0 0 129,0 0-129,0 0 0,0 0 0,0 0 0,0 0 0,0 0 129,0 0-129,0 7 0,0-7 0,0 0 0,0 0 0,0 0 129,0 0-129,0 0 129,0 0 0,0 0 129,0 0-129,0 0 0,0-10 0,0 10 129,0-14-129,0 14 129,2-22-129,0 7-129,-1-2 258,2-1-129,0-2-129,0-4 129,1-2 0,-2 1 0,0-6 0,-1 6 0,-1-1 0,0 2-129,0-3 129,0 8 0,0 0-129,-1 3 0,-1 4 0,2 1 258,0 0-258,0 11 0,0-12 0,0 12 0,0 0-258,0 0 129,0 0-129,-6 13-129,5 4 0,-4-2-258,5 13-774,-6-9-1548,2 1-1548,4 3 0</inkml:trace>
  <inkml:trace contextRef="#ctx0" brushRef="#br2" timeOffset="-203339.795">15102 16027 3225,'15'0'4902,"-15"0"-258,0 0-258,3-8-3354,-3 8-516,0 0-129,0 0 0,0 0-129,0 0 0,0 0 258,0 0-258,0 0-129,0 0 0,0-12-129,0 12 0,0 0-129,0 0-129,0 0-258,-9-9-387,9 9-1548,0 0-2322,0 0-387,0 0 0</inkml:trace>
  <inkml:trace contextRef="#ctx0" brushRef="#br2" timeOffset="-202474.746">15555 15669 1935,'15'0'3096,"-15"0"-2580,11-6 258,-11 6 387,0 0 258,18 0 0,-18 0 129,0 0-129,0 0 0,0 0 0,-11-4-645,11 4-516,-19 0-258,6-1-258,-1 1 129,-3 0 0,0 1 0,0 3-258,0 2 258,-1 1 0,1 3 0,-2-2 129,4 2-129,-1 1 0,5-1 0,0-2 0,2 4 0,9-12-129,-10 16 129,10-16 129,-1 15 0,1-15 0,0 11 0,0-11 0,6 15-129,-6-15 258,13 16-258,-13-16 129,14 6 0,-14-6 0,20 10 0,-7-7-129,1-1 129,1 0 0,3 0 0,-3-1-129,5 5 0,-5-3 0,4 6 0,-3-3 0,0 6-258,-2-1 129,0 4 0,-2 1 129,2-1-258,-6-1 258,-1 1 0,-1-2 0,-4-2 129,-2-1 0,0-10 129,-2 19 129,2-19 129,-19 10-129,3-7 0,4 3 258,-9-4-129,2 7 0,-7-8-129,3 2 258,-4 0-387,3-1 0,2 1-129,-2-3-258,7 2-258,0-3-516,17 1-774,-19 0-1548,19 0-1161,0 0 388</inkml:trace>
  <inkml:trace contextRef="#ctx0" brushRef="#br2" timeOffset="-201628.697">15664 16862 1935,'50'-42'2709,"-19"16"-2451,3-3-387,2-3-258,2 6 387,-2 2 258,-5 0 129,-3 9 387,-9 2 129,-3 3-258,-16 10-387,15-9-903,-15 9-1677,0 0-774</inkml:trace>
  <inkml:trace contextRef="#ctx0" brushRef="#br2" timeOffset="-200978.66">15799 16662 903,'13'0'1806,"-13"0"-258,18 0-258,-7 1-129,-11-1 129,20 22-129,-20-22-129,15 28 0,-9-8-129,3 12-129,-4-7 129,3 8-387,-3-7-129,2-2 0,-3-4-258,-1-3 0,1-5-258,-4-12-258,3 13 0,-3-13-258,0 0-258,0 0-258,0 0-387,0-16-129,0 16 387,-2-25-129,-3 14 387,-5-11-129,-2 9 516,-1-2 258,-5 2 387,2-5 129,-3 3 129,3-3-129,-2 3 129,4-1 0,-1 3 129,5-1-129,2 0 129,8 14 258,-9-13 129,9 13 516,0 0-129,0 0-129,-4-11 258,4 11-258,0 0 0,13 0-129,-13 0-387,24 0 0,-8 0 0,7 5-129,1-1-129,4 5 0,-1-1 0,1-3 0,-3 2-129,-1 1 129,-6-3-129,0-3 0,-6 5-129,-12-7-258,18 11-774,-18-11-1290,0 0-2193,12-6-129,-11-4 1</inkml:trace>
  <inkml:trace contextRef="#ctx0" brushRef="#br2" timeOffset="-200106.611">16505 16511 3225,'3'12'3483,"-3"-12"0,14 0-2451,-14 0-258,22 1 129,-6-6 129,9 5-129,-5-10 129,14 5 129,-8-9-387,10 8 0,-5-10-387,3 3 129,-6-6-387,2 4 387,-8-2-516,1 3 387,-6-3-387,-1 2 258,-8-2-387,-2 2 129,-6 15 0,0-24-129,-6 10-129,-6 2 0,-1 7 0,-4-3 0,1 6-129,-5-4 129,3 6-129,-5 0 0,3 7 129,-2-5 0,3 4 129,-4 0 0,2 5 0,-2 2 129,6-4 129,-3 6-129,5-2 129,-2 3-129,4 1 129,0 4-258,6 0 387,-1-2-387,0 10 0,2-3 0,1 2 0,3-2 129,-2 3 129,4-3-129,0-8 258,2 10 0,4-7 0,6-3 129,3-6-129,6 9-129,1-8 0,6 3 129,3 0-387,7-8 258,2-5-129,5 5 129,2-6-129,2-2 0,-1-5 0,1-4 129,-4-1 0,-3 0 0,-8-4 0,-3 6 129,-9-3-129,-3 8 129,-8-2 0,-11 5 0,12-5-129,-12 5-129,0 0-258,0 0-258,0 0-645,-12 3-2322,12-3-1290,-17-1-258,5-8 0</inkml:trace>
  <inkml:trace contextRef="#ctx0" brushRef="#br2" timeOffset="-199386.569">17321 15723 1548,'0'0'1677,"0"0"-516,0 0 0,-3 17 0,3-17-258,-2 18 0,0-6 0,2 5 0,-4 5-129,2 5 0,-3-4-258,4 6 129,-5 0-129,3 4 129,-3-7-258,2 5 129,-3-9-258,2 0 0,1-5 0,0 0 0,1-7-258,0 1 0,3-11-129,0 0-258,0 13-129,0-13-774,0 0-1290,7 4-1677,-7-4 0</inkml:trace>
  <inkml:trace contextRef="#ctx0" brushRef="#br2" timeOffset="-198925.543">17459 16085 3999,'12'22'4386,"-9"-7"-516,-3-15-129,-8 0-3741,8 0-516,0 0 258,0 0 258,-13-3 258,13 3 129,0 0 387,0 0-129,0 0 0,0 0 0,0 0-516,0 0 0,0 0-258,0 0 0,0 0 0,0 0 129,0 0-258,0 0 516,0 0-258,10-12 0,-10 12 129,0 0-129,0 0 0,0 0 129,0 0 0,0 0-129,0 0 129,0 0 0,0 0-129,0 0 0,0 0-129,0 0-258,0 0-1032,0 0-1935,0 0-1290,14-1-258</inkml:trace>
  <inkml:trace contextRef="#ctx0" brushRef="#br2" timeOffset="-198049.492">18058 15809 1935,'-3'13'3225,"3"-13"129,0 0-387,0 0-3225,-14 0-129,14 0 387,0 0 258,-13-9 387,13 9 387,-14-5 129,14 5 0,-20-4-129,20 4-129,-24 0-516,11 0 0,-4 0-258,2 2-129,0 3 0,1 2 0,1-1 0,0 4-129,3-5 258,10-5-129,-20 18-129,20-18 129,-12 15 0,12-15 129,-12 16-258,12-16 258,-12 20-129,12-20 129,-9 20 0,9-20 258,-11 14-258,8-2 0,3-12 129,0 0-258,-5 12 0,5-12 0,7 7-258,6-7 0,5 6-258,1-6 129,6 0 0,-4 2 0,7 3 0,-5-4 0,-2 5 258,-2 1 0,-3 0 129,-2 5 0,0 0 0,-1 2 129,0-1 0,-2 4-129,0-2 0,0 4 129,-3-2-129,-1-2 0,-3 1 258,-1-1-258,-3-3 129,0 2 129,0-14 0,-14 20 258,-5-12-129,4 3 387,-13-6-258,0 3 0,-10-3 0,4 2-129,-7-7 0,2 1-129,0-1-129,6 0-129,4 0-129,5 0-387,10 0-387,-5-11-1677,19 11-1935,-11-15-645,11-4 129</inkml:trace>
  <inkml:trace contextRef="#ctx0" brushRef="#br2" timeOffset="-197214.445">17964 15845 2193,'0'17'3096,"0"-17"-129,-6-7-387,6 7-3483,0 0-516,0 0-129,0 0 387,0 0 645,0 0 774,0 0 129,0 0 645,0 0 129,0 0-129,0 0 258,0 0 0,0 0-258,12 0-258,-12 0 258,21 0-129,-12 0-129,11 0-129,-2 0-258,3 3-129,0 1-129,2-3 0,-2 1 0,-1 2 0,0-3-129,-4 3 129,-2-3-129,-3 3 258,-11-4-129,0 0 0,12 0 0,-12 0-258,0 0-1032,0 16-2967,0-16-387,-16 0-387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2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4402 9175 8,'-3'-13'18,"7"7"-3,-3-3-4,2 1 0,-2 0-2,2-4-1,1 0 0,-1-6 0,4-2 1,-2-8-1,4-1-1,2-8 0,2 1 0,0-5-2,3 3-1,-1-3-2,1 4 0,-1-2-1,1 4 0,-3 1-1,-2 4-1,1 1 0,-3 3 1,-1 4 1,-1 3-1,-2 6 1,-1 4 0,-2 1 1,-2 8 0,0 0-1,0 0 0,0 0 0,1 10 0,-3 0-1,0 4 0,0 3 0,-3 3 0,1 4-1,-2 3 2,0 5-1,-1 1 0,-1 7 0,0 4 0,-2 5 0,0 2 0,-1 3 1,-1-1-1,-1-3 0,1-1 0,0-8 1,1-4 0,1-9-1,2-5 1,1-7-1,3-7 0,4-9 0,0 0 0,-5-13 0,7-6 0,1-7-1,2-8 1,2-7 0,3-7-1,1-5 1,2-3 1,1-1-3,2-1 1,0 2 1,1 2 0,-1 1-1,0 6 1,-1 5-1,-1 4 0,-1 4 2,-1 6-1,-3 6 0,0 5 0,-4 6 1,-5 11-1,6-5 0,-7 13 0,-1 7 0,-2 6 0,-1 8-1,-3 7 2,-1 8-1,-2 5 0,-1 8 0,-2 3 1,-2 6 0,-1 0-1,-3 0 2,0-1-2,-2-5 1,0-5 0,0-6-1,0-10 1,3-9 0,4-9-1,3-9 0,4-9 0,8-3-2,-5-18 2,8-4-2,3-7 1,2-5 0,1-5 0,3-7 0,0-4 1,2-1 0,0-3 0,1 1 0,0 1-1,-1 1 1,1 0 0,-1 6-1,-2 4 1,-2 6-1,-1 7 0,-3 5 2,-2 6-1,0 6 1,-4 11 0,0 0-1,-4 9 1,1 8-1,-3 8 0,0 10 0,-3 10-3,3 17-15,-2 7-12,-3 4 0,1 4 1,-3-7-2</inkml:trace>
  <inkml:trace contextRef="#ctx0" brushRef="#br0" timeOffset="1">8694 8430 28,'7'9'23,"-7"-9"-1,10 9-10,-3-1-12,3 3 0,0 2 1,2 2-1,1 3 1,1 1 0,0 5 2,0 2 0,2 7 2,-1 2 0,4 6 0,0 0 0,3 6-1,-1-1 0,3 3-1,-2-2-1,2-2 1,-2-1-1,0-2 0,-2-3 0,-1-2-1,-2-6 1,-2-2 0,-1-6 0,-3-4-1,-1-6-1,-3-3 2,-2-5 0,-5-5 1,0 0-1,2-13-1,-6 0 0,0-5 0,-5-7-2,-1-4 0,-3-5-2,-3-4 1,-2-2 0,-2-4 1,-2-1 0,-2 0 1,-1 0 0,0 1 0,0 0 1,1 3-1,1 0 0,-1 2 1,3 3-2,1 1 1,2 4 1,1 1-1,2 4 1,2 5 0,2 4 1,3 5-1,1 3 0,7 9-1,-6-6 1,6 6-1,5 10 0,2 2 0,3 3-2,2 4 2,3 5-1,2 4 2,0 5-2,2 4 1,-1 4 1,2 3-1,0 4 0,0 4 0,0 1 0,1 0 0,-1-1 0,1-5 1,-1-2-1,0-6 0,-2-5 1,0-6-1,-1-6 2,-3-3-2,1-7 0,-5-2-1,0-5 0,-3-5-1,-7 0 1,6-17 0,-8 0-1,-3-6 1,-2-5 0,-4-6 0,-2-7 1,-2-4 0,-3-3 0,-1 0-1,0-1 1,-2 0-1,-2 2 1,2 3 0,-2 2 0,1 4 1,0 4-1,0 3 0,4 3 1,2 2 0,3 5-1,2 4 0,4 3 1,1 3-2,4 2 1,1 3 0,1 6 0,0 0 0,7-3 0,-1 8 0,2 4 1,2 6 0,2 7-1,3 6 1,2 8 0,5 5-1,1 4 1,1 6 0,2 3-1,1 3 0,-2-2 1,1-2-1,-2-4 1,0-4 0,-2-3 0,-1-6-1,-3-8 0,-2-6 1,-3-6 1,-2-4 0,-3-5 0,-8-7 0,0 0-2,-1-14 1,-8-3 1,-4-6-2,-4-6 0,-5-10-1,-3-3-1,-4-4 0,-2-2 1,-1-2 0,-2 2-2,-2-1-6,5 5-20,0 5-3,-2-1 0,1 6 0</inkml:trace>
  <inkml:trace contextRef="#ctx0" brushRef="#br1" timeOffset="2">3458 8220 1,'0'0'0,"0"0"0,0 0 8,8-1-7,-8 1-1,11 2 2,-5-1 1,2 1 3,2 1 2,1 0 1,1-1 2,2 0 2,3 1 0,0-2-1,5 4-2,0-4-1,6 3-2,-1-2-2,4 3-1,1-2-3,4 2 1,2-1-1,2-1-1,0-1 1,1 1 1,0-3 0,1-1 0,-3-1 0,0 0 0,-4-1 0,-3 2 0,-5-2 0,-3 1-1,-6 0 0,-5 2 0,-5-1-1,-8 1 1,0 0-1,-14-2 0,-2 2 0,-6 0 0,-6 0 0,-4-1 0,-6 1 0,-5 0 0,-5 1 0,-2 0 0,-4 0 0,-1 1 0,-1-1 0,-1 2 1,2-1-1,3 1 0,2-1 0,5 0 1,3-1 1,8 1 0,4-1-1,8-1 1,5 0-1,7 0 1,10 0-1,0 0 0,7-6-1,6 3 0,6 1 0,5-2 0,3 0 0,4 1 0,3-1 0,2 1 0,2 1 0,1 2 1,1 0-1,2 0 0,2 2-1,1 0 1,0-2 0,-2 2 0,1-3 0,-3-1-1,-2-1 1,-4 0 0,-5-2 0,-4-1 0,-5 2 0,-4 0 0,-5 0 0,-5 3 0,-7 1-1,0 0 0,0 0 0,-16-1 0,1 3 1,-5 0-1,-5 0 1,-4 0 0,-4 1 1,-4 0 0,-4 1-1,-1 0 1,-2-1 0,-2 1-1,0 0 0,0 1 0,2-2 0,0 1 0,3-2 0,3-1 0,4 1 0,4-1 0,5 1 0,6-2 0,3 0 1,6-1-1,10 1 0,0 0 0,0 0 0,15-2 1,3 0-1,4 2 0,6 0 0,4 2 0,5-1 0,3 1 0,3 0 0,3 1-1,1 0 1,1 0 0,1-1 0,0-1 0,-3 0 0,-1-2-1,-4 1 1,-5-2 0,-5 0 0,-6-1-1,-4 1 1,-8-3 0,-5 2 0,-8 3-1,-3-6 1,-8 4 0,-5 1 0,-6 0-1,-6 2 1,-4 1-1,-7 1 1,-4 0 0,-5 0 0,-1 0 0,-3-1 1,-1 0-1,0-2 1,0 0-1,3-2 1,4 1-1,2-2 1,6 1-1,5 0 0,4-1 0,7 2-1,6 1 0,6 0 0,10 0 0,0 0 0,7 2 0,8 0 0,5 1 0,7 1 0,3-1 1,3 2 0,3 0 0,2 1 0,1 1 0,-1 0 0,-1-1 0,0 2-1,0-1 1,-1-1-2,0 0 0,-3-1-1,-3-2 2,-1 0-1,-5-4 0,-5-2 1,-3-1 1,-6-2 1,-5 0-1,-5-2 2,-5 0-2,-6 2 1,-4 0-2,-6 2 1,-5 1-1,-5 2 1,-4 0 0,-4 1 0,-2 1 0,-4-1 1,1 0 0,0 0-1,2 0 0,4 1-1,2-1-3,11 2-9,2 0-13,8-4-3,15 2 0,0 0 0</inkml:trace>
  <inkml:trace contextRef="#ctx0" brushRef="#br1" timeOffset="3">8985 8261 17,'-10'-3'10,"-2"-1"1,3 1 0,-1 0 1,0 0-3,3 1 0,0 0-3,7 2-2,-10-2-2,10 2 0,-5-1 0,5 1 1,0 0 0,7 2 1,0-1 0,4 3-1,1-3 1,7 4-1,1-2 0,5 2-2,2 0 0,4 2-1,1-1 0,2-1 0,2 1 0,-1-2 0,-2 1 0,1-2 0,-5-1 0,0 0 0,-5-2 0,-2 0 0,-5 0 0,-3 0 0,-3-1 0,-3 1-1,-8 0 0,0 0 0,0 0 0,-10-1 0,-3-1 0,-4 1 1,-5-1-1,-4 1 1,-4 0 1,-3-1 0,-3 0 0,-3 0-1,-1 2 0,1 0 1,1 0-1,0 0 1,3-1 1,4 0-1,5 0 0,6 0 1,4 0 0,6-2 0,10 3-1,-3-6 0,13 3 0,5 1-1,5 0 0,5-1-1,6 2 1,3 0 0,5 1 0,3 0 0,2 0 0,0 1 0,1 0 0,-1 0-1,-1 0 1,-3 0 0,-5-1 0,-3 0 0,-7 1 0,-6-2 0,-4 1 0,-5-1 0,-10 1-1,0 0 0,-7-1 1,-8 0-1,-4 0 1,-6 0 0,-6 0 1,-4 0 0,-6-1 1,-1 0 0,-4 1-1,1 1 1,-3-1 0,2 1-1,1 0 1,4 1-1,4-2-1,4 2 1,5-2 1,6 1-1,4-2 1,7 1-1,3 0 0,8 1 0,0 0 1,0 0-1,15-3 0,1 4 0,5 0-1,6-1 0,4 1 1,6 1-1,4 0 0,3-1 0,3 1 1,1-1-2,1 1 1,0 0 0,0-2 0,-4 1-1,-3 0 1,-4-1-1,-6-1 1,-4 2 0,-7-2 0,-5 1 1,-5 0-2,-11 0 1,0 0 1,-9-1-1,-6 1 0,-7 0 0,-6 0 0,-6 1 0,-6-1 1,-4 2 0,-3 0-1,-4-2 1,-2 1 0,0 0-1,1 0 0,2 0 1,2-1-1,3 2 0,7-2 0,6 0 0,6 0 0,8-1 0,4 1 0,7-1 0,7 1 0,7-2 0,7 1 0,6 2 0,8-1 0,5 0 0,8 1 0,5 0 0,4 1-1,2 0 1,0-2 0,-1 0-1,-1 0 1,-5-2 0,-4 0 0,-7 2 0,-6-3 1,-7 2 0,-7-2 0,-8 2-1,-6 1 0,-12 1 0,-6 0 1,-6-1-1,-6 2-1,-6-1 0,-1 2-2,-6-3-9,4 2-18,-2-1-3,1-4 1,4-2-2</inkml:trace>
  <inkml:trace contextRef="#ctx0" brushRef="#br1" timeOffset="4">5920 7608 1,'-14'4'2,"3"0"2,1 0 3,1-1 2,2 0 0,1-2 2,6-1 0,-7 0-1,7 0 1,0 0-2,0 0-4,0 0-3,0 0 0,0 0-3,0 0 1,-5-1 0,5 1 1,0 0 0,0 0 0,0 0 1,0 0-1,0 0 1,0 0 0,0 0 1,0 0 0,0 0-1,9 0 1,-9 0 0,13-2-1,-6-1 1,3 1-1,1-3 0,2 1 0,-1-2 0,2-1 0,-1 0 0,1-1 0,-1-1-2,1 0 2,-1-2-1,0 2 0,-1-1 0,0 2 0,0-1 0,0 2 0,0-1 0,2 0 0,0 1-1,1-1 1,-1-1 0,1 0-1,0 0 1,-1 0-1,0-1 0,-1 1 2,1-1-1,0 0-1,1 1 1,-1 0 0,1-1-1,0 1 0,-1 0 1,0 1-1,-2 0 1,1 1-1,-2-1 0,1 2 0,-2-1 0,0 2 0,0-1 0,0 1 0,-1 0 1,0 0-1,0-1 1,-1 1-1,1 0 0,-1-1 1,0 1-1,0 0 0,1 1 0,-1 0 0,0 0 0,-1 1 1,1-2-2,0 3 1,-1-1 1,1 0-1,-1 0 0,1-1 1,1 1-1,0 0 0,-1 0 1,2-1 0,-1 0-1,0 2 0,-1 0 0,1 0 0,-3 1 0,1 1 0,0-1 1,-7 1-2,10 3 1,-10-3 0,10 1 0,-10-1 0,9 4 0,-9-4 0,8 5 0,-8-5 0,9 6 1,-9-6-1,10 7 0,-5-1 0,2 1 1,-1-1-1,0 1 0,2 1 0,-1 0 0,1 1 1,-1-2-1,0 2 0,0-2 0,-1 2 1,1-1-1,0 1 1,0 1-1,0 0 1,0 1-1,0 1 0,1 1 0,-1 0 1,1-1-1,-1 1 1,1-1-1,-1 2 0,1-2 0,0 1 1,-1-1-1,-1-1 0,1 1 0,0-1 1,0 2 0,1-1-1,-1-1 2,0 0-2,0 1 1,0 1-1,0-2 1,-1 2-1,0-4 0,-1 0 0,0 1 0,0 0 0,0-1 0,-1-1 0,-1 1 0,1-1 0,-1 0 0,0 1 0,-1-2 0,1 0 0,-1 1 0,1 0 0,0-1 0,0-2 0,0 2 0,-3-7 0,5 12 0,-4-6 1,0 0-1,0 0 0,-1-6 0,-2 10 1,2-10-1,-4 11 0,4-11 0,-7 9 0,7-9 0,-8 8 0,8-8 0,-11 6 1,6-4-1,-2-1 0,0 1 0,-1-2 0,-1 1 0,-1 0 0,-1-1 0,-2 1 0,0-1 0,-1 0 0,-2-1 0,-2-1 0,-1 0 0,0 0 0,-3-1 1,0 0-1,-2 0-1,-1 1 1,0-1 0,-2 1 0,1-1 0,-1 3 0,1-2 0,-2 1 0,0 0 1,1 0-1,0 0 0,0 1-1,1-2 1,-1 0 0,1-1 1,2 0-2,0 0 1,2-2 0,1 2 0,1-1 0,2-1 1,1 1-2,1 2 1,0-1 1,1 0-1,2 1 0,0 0 0,-1 2 0,2-2 0,1 1 0,0 1 0,1-2 0,-1 2 0,1-1 0,0 1 0,1-2 0,-1 0 0,2 1 0,-2-1 0,0 0 0,1 0-1,0 1 1,1-1 0,-1 1 0,1-1 0,1 1 0,0 0 0,1-1 0,0 1 0,0 0 1,6 1-2,-11-4 1,11 4 0,-10-3 0,10 3 0,-9-4 0,9 4 0,-9-4 0,9 4 0,-7-2 0,7 2 0,-7-3-1,7 3 1,-6-4 1,6 4-1,-7-3 0,7 3 0,-8-6 0,8 6 0,-7-3-1,7 3 1,-9-2 0,9 2 0,-11-3 0,5 2 0,0 0 0,0 1-1,6 0 1,-8 0 0,8 0 0,0 0 0,0 0 0,0 0 0,0 0 0,0 0 0,-6-3 0,6 3 0,0 0 0,0 0 0,0 0 0,0 0 0,0-6 0,0 6-1,0 0 1,4-8 0,-3 3 0,2-1 0,-3 6-1,5-9 1,-2 2 0,0 2 1,0-1-2,1 1 1,0-1 0,-4 6-1,11-12 1,-4 6-1,2 0 1,1-1-1,2 0 1,0-1-1,0 1 1,2 0 0,0 2 0,-1-2 0,2-1 0,-1 1 0,1-1-1,1 1 2,1-2-2,0 1 1,2-1 0,0-1 0,1 0 0,0-1 1,2 2-1,1-2 0,0 1 0,1-1 0,1 0-1,0 0 2,0 0-1,0-1 0,-1 1 0,-1-1 0,-1 1 0,-2-1 0,-1 3 0,-1-1 0,0 2 0,-2 0 1,0 0-1,-1 1 0,0-1 0,-2 3 0,-1 0-1,-2 0 2,-1 0-1,-2 2 0,-1 0 0,-6 3 0,9-3 0,-9 3 0,6-3 0,-6 3 1,0 0-1,5-2 0,-5 2 0,0 0 0,6-2 0,-6 2 0,0 0 0,0 0-1,6 0 1,-6 0 0,0 0 0,0 0-1,0 0 1,7 3 0,-7-3 0,8 5 0,-8-5 1,10 6-1,-3-1 0,-2 0 0,2 2 0,-1-1 0,0 1 0,1 2-1,1 2 1,0 0 0,0 2 0,2-1 0,-1 1 0,2 3 0,-2 0 0,1 1 0,-1 0 1,-2 2-2,1 1 2,-2-1-2,1 2 2,-1 0 0,0-1-1,0-1 1,0-2-2,0 0 2,1-1-1,0-1 1,0-1-1,-1-1 0,1-2 0,0 1-1,-2 0 2,1-2-2,-1 0 1,-1-1 0,-1-1 1,0 0-1,0 1 0,0-1 0,0-2 0,0 0 0,-1 0 0,0 1 0,0 0 1,0-1-1,-2-6 0,1 9 0,-1-9 0,1 10 0,-1-10 0,-1 7 0,1-7 0,0 0 0,0 0 1,-2 6-2,2-6 2,0 0-1,0 0 0,0 0 1,0 0 0,0 0-1,0 0 0,0 0 0,0 0 0,-6-2 0,6 2 0,-8-1 0,8 1 0,-12-4 0,5 1 0,-3 0 1,-1 0-1,-2-2 0,-1 2 0,-3-1 0,0-1 0,-3 2 0,-1 0 0,-1-2 0,-2 2 0,-2 0-1,0-1 1,-1 1 0,0 1 0,-1 0 0,1-1 0,-2 2 1,2-4-1,-2 3 0,1 0 0,-2-2 0,0 0-1,1 0 2,0 1-1,1 1 0,1 1 0,1 0 0,1 1 0,4-2 0,-1 1 0,2 1 0,3-2 1,1 0-1,1 0 0,2 0 0,1-1 0,1 1-1,2 0 2,0 0-1,0 1 0,0-1 0,1 1 0,-1-1 0,2 1 1,-1 0-1,2 0 0,0-1 0,6 2 0,-7-2 0,7 2 0,0 0 0,0 0 0,0 0 0,0 0 0,0 0 0,0 0 0,0 0 0,0 0 0,0 0 0,0 0 0,-5-1 0,5 1 0,0 0 1,-7-5-2,7 5 1,-9-3 0,9 3 0,-9-3 0,9 3 0,-8-3 0,8 3-1,-6-1 0,6 1 1,0 0-1,4-6 1,-4 6-1,13-10 1,-4 3 0,3-2 0,2-2 0,2 0 0,1-3 0,3-1-1,1 0 1,1-1-1,2-2 1,2 1-1,0-1 0,2-1 1,1 1-1,-1 0 1,1 0 0,0-1 0,-2 0-1,0 2 2,-2 0-1,-1 0 0,-2 2 0,0 1 0,0 0 0,-1 1 0,-1 3 0,-1-1 0,0 1-1,-2 2 2,0 1-1,-3 1-1,-1 2 2,-2 1-1,-2 1-1,-1 1 1,-2 1 0,-6 0 0,9 4 0,-9-4 1,7 5-2,-7-5 1,9 9 1,-9-9-1,11 10 0,-5-3 0,2 0 0,0 2 0,1 2 1,-1 3-2,1 2 2,1 3-2,0 4 2,0 2-2,1 1 2,-2 1-2,2 1 2,-2 1 0,0 1-1,0-3 1,-1 0-1,-1-1 1,1-1-1,0 0 1,-1-1-1,0-4 0,-1-1 0,1-1 0,0-2 0,1-1 0,-1-2 0,0-1 1,-1-2-1,0-1 0,-2-2 0,0-1 0,-4-6 0,4 5 1,-4-5 0,0 0-1,0 0 1,0 0-1,-8 0 1,3 0-1,-2 0 1,-2-1-1,-1 0 0,-2-1 0,-2 0 0,-1-3 1,-3 2-1,-3-3 0,-2-1 0,-3 0 0,-3-1 0,-1 1 0,-2-1 0,-1-1 0,-1-2 0,-1 0 0,0 2 0,0-1 0,-1 1 0,0 0 0,-1 1 0,1 4 0,0 1 0,1 0 0,1 1 0,2 2 0,1-1 0,2 1 0,2 0 0,3-1 0,2 0 0,2 1 0,5-1 0,3 1-1,2 1 0,5-1 0,5 0-2,0 0-3,0 0-14,13 7-13,-3-6-2,2-2 0,3-4 0</inkml:trace>
  <inkml:trace contextRef="#ctx0" brushRef="#br1" timeOffset="5">5928 8659 8,'0'0'19,"0"0"-6,0 0-2,0 0-3,0 0 0,0 0-2,0 0-1,0 0-1,0 0-1,0 0 2,7 3 0,-7-3 1,6 8 0,-6-8 0,10 13-1,-6-6-1,6 4 1,-3 2-1,4 2 0,-1 1 0,3 3-2,0 1 2,2 3-2,2 0 1,2 4-1,-1 1-1,1 0-1,2 0 1,-1 1-1,1-1 0,1-1 1,-2-1-2,0-3 3,0-2-1,-1-1-1,-1-1 1,-2-2 0,0 1 0,-3-2-1,1 1 1,-4 0-2,0-1 0,0 1 1,-2-1 0,0-1 0,-1-2 0,0-1 1,-2-2-2,0 0 2,0-3-1,-5-7 0,9 10 0,-9-10 0,6 6 0,-6-6 0,0 0 0,7 5 0,-7-5 0,0 0 1,0 0-1,6 3 0,-6-3 0,0 0 1,0 0-1,0 0 0,7-2-1,-7 2 1,7-2 0,-7 2 0,10-2 0,-10 2 1,10-5-1,-3 2 1,0-2 0,-1 0 0,0 0 0,2 0 0,-1-1 0,1 0-2,0 0 2,1 0 0,0-1-1,1 1 1,1-2-1,-1 1 1,1-3 0,1 1 0,1-2-1,0 0 1,1-3 0,1 0 1,1-3-3,2-2 2,0-1-2,1 0 1,0-3 0,-1 0 0,1 0 0,-1-1-1,0 0 2,0-1-1,1-2 0,0-1 0,0 0 0,0 0-1,-1 1 1,0-1 0,-2 0-1,0 4 1,-2 3-1,-2 1 2,0 0-2,0 2 1,-1 2 0,1 1-1,-2 1 2,0 2-1,0 0 0,-1 0 0,-1 2 0,-1 2 0,-2 0 0,0 1 1,-3 2-1,-2 5 1,2-9 0,-2 9-1,0 0 1,-8-7 0,8 7 0,-11-3-1,4 0 1,0 0-2,-3 1 1,-1-1 1,-2-1-1,-1 1 0,-2 1 0,-3-2 0,-1 2 0,-3 0 1,-3 2-1,-1 0 0,-2-1 1,-2 2-1,-2 1 0,-1 1 0,-1-1 0,0 0 0,-2-1 1,1 1-1,-2 0 1,2 0 0,-2-1 0,1-1-1,-2 0 1,2 2 0,1-2-1,1 1 1,1 0-1,2-1 0,3 1 0,2-1 0,3 0 1,3 0-1,0 0 1,4-1 0,1 0-1,2 1 1,2-2 0,1 0 0,1 1-1,0-1 0,2 2 0,-1 2 0,1-2 0,-1 0 0,0 2 0,1-1 0,0 1 0,1-1 0,7-1-1,-9 1 1,9-1 0,0 0 0,-7 1 0,7-1-1,0 0 1,0 0 0,0 0 0,0 0 0,0 8 0,0-8-1,1 8 1,-1-8 0,3 12-1,-3-4 1,2 0 0,1 3 0,1-1 0,0 2 0,2 1 0,2 1 0,0 2 0,2 2 0,0 4 2,1 1-2,2 4 2,0 3-2,0 4 1,0 3 0,1 2 0,0 0-1,1-1 0,1-1 1,-1-2-1,2-2 0,1-5 1,-1-4-1,0-2 1,1-1-1,0-3 1,1 0-1,-2-2-1,0-2 2,-1 2-2,0 0 1,0-1 0,-2 0 0,0-2 0,-2-2 0,-2-2 0,0 0 1,-1-4-1,-1-3 0,-1-3 0,-2 1 0,1-2 0,-6 2 0,11-7 0,-6 0-1,1 0 1,0-3 0,0 1 0,1-4 0,1 0 0,1-3 0,2-4 0,3-1 1,3-3-2,3-3 1,4-3 0,2-2-1,2-2 0,1-2 0,-1 0 1,0 1-1,-2 1 1,-2 0 0,0 3 1,-2 0-1,-2 2 0,-1 0-1,-1 3 1,0 2-1,-2 3 0,1 0 0,-3 3 0,-2 3 1,0 2 1,-3 2-2,-1 3 2,-3 2-1,-1 0 1,-4 6-1,0-7 1,0 7-2,-9-3 1,2 3 0,-1-1 0,-1 0 0,-1 2 0,-2-1-1,1 0 1,-2-1 0,-1-1 0,-1 0 0,-4 0 0,-1 0 0,-5 0 0,-3 0 0,-4 0 0,-4 0 0,-4 1 0,-4-1 0,-5 3 0,-3-1 0,-4-1 0,-2 1 0,-1 0 1,0 0-1,-1 1 1,4 0-1,2-1 1,5 0 0,5 0-1,6 0 1,4-2-1,7 0 1,6-1-1,4-1 0,4 3 0,4-2 0,9 3 0,-8-4 1,8 4-1,1-6 0,-1 6 0,8-1 0,-8 1-1,10-3 1,-4 2 0,0 1 0,0 3-1,0-1 0,-6-2 1,10 8 0,-10-8-1,10 9 1,-4-2 0,0 0 0,1 1 0,1 0 0,2 2 0,2 1 0,1 2 0,3 3 0,2 1 0,1 6-1,3 2 2,2 2 0,2 3 0,2 3 0,2 2 0,1 2-1,0 1 1,0-1 1,0 1-3,0-2 2,-2-3-2,-2-1 1,-1-4 1,-4-4-1,0-2 1,-3-3-1,-2-5 1,-2-3-2,-1-1 2,-2-3-1,0-2 0,-2-2 1,-1-4-1,0-3 0,-1-4 0,1-2 1,-1-5-2,1-3 1,1-6-1,1-2 1,3-3-1,1-4 0,3 0 1,1-4-1,1-1 1,3 0 0,-1 0-2,0-1 2,0 1-1,0 0 1,-2 2-1,0 2 0,-1 4 0,0 1 1,-2 4 0,-3 4 0,-1 3 0,-2 5 0,-2 3 0,-3 2 1,-2 3-1,-4 5 0,3-7 0,-3 7 0,-6-1 0,6 1 0,-12 1 0,4 0 0,-2 1 0,-1-1 0,0 3 0,-3 0 0,-2-2 0,0 1 0,-4-1 0,-2 1 0,-6 0 0,-4 0 0,-5-1 0,-4-1 0,-6 0 0,-5 2 1,-3 0-1,-4-1 0,-2 0 1,-1-1-1,1 2 0,1 1 0,2-1 0,5 1 0,3-2 0,7 0 0,6 0 0,5 0 0,7 0-1,6-3-1,7 3 0,2-3-1,10 1-2,0 0-10,14 9-13,-1-9-8,2-2 1,0-5-1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3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6:02:10.35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2420 7379 12,'0'0'13,"0"0"-2,0 0-2,0 0-1,0 0-1,0 0-1,0 0 1,0 0-2,0 0 1,0 0-1,0 0 1,0 0 0,0 0 0,3 6-1,-2 0 1,-1-6-2,1 14 0,-1-5-1,1 3 0,-1 2 0,1 1 0,-2 0 0,2 4 0,-4-1 1,2 2-1,-2-1 1,1 0-2,-3-4 1,3 2-2,-1-4 0,1-3 0,0-2-1,1-2-1,1-6-2,0 0-4,0 0-12,0 0-11,0-7 0,-1 1 0,-3-6-1</inkml:trace>
  <inkml:trace contextRef="#ctx0" brushRef="#br0" timeOffset="1">2202 7396 40,'0'0'21,"0"0"-2,0 0-7,0 0-15,9 4-1,-4-4 4,2 0 1,-1-1 4,2 3 1,-1-4 2,5 2 1,-1-3 0,6 3 0,1-4-3,6 3 0,1-4-2,6 2-2,0-4 1,3 1-2,0-1 0,-1 1 1,-3-2-1,-2 0 0,-4 0 0,-2 1 0,-6 2 0,-4 2 0,-2-1 0,-3 1-1,-7 3 1,6-1-1,-6 1-1,0 0-1,1 6-5,-1-6-19,0 0-5,-6 0-1,6 0 0</inkml:trace>
  <inkml:trace contextRef="#ctx0" brushRef="#br0" timeOffset="2">3699 10133 10,'0'0'21,"0"0"0,0 0 0,0 0-13,0 6-6,0-6 2,2 6 0,0 0 1,-2-6 1,1 14 2,-1-7-1,2 6 0,-3-3-1,3 7 0,-3-1 0,2 5-2,-2-2 0,2 1-1,-2-4 0,2 2-1,-2-2 0,2-3-1,-1-3-2,1-4 1,-1 0-2,0-6 0,2 7-3,-2-7-5,0 0-9,0 0-10,0-9-1,1 3 1,-3-6-1</inkml:trace>
  <inkml:trace contextRef="#ctx0" brushRef="#br0" timeOffset="3">3712 10081 45,'-1'7'27,"1"-7"-1,0 0-1,2 7-20,4-7-8,0-2 1,2 1 1,1-1 3,1-2 1,4 1 1,-2-4 1,4 3 0,-3-1-1,3 2 1,-2-1-2,2 1-1,0-1 0,-1 2-2,0 1 0,0 0 0,0-2 0,-1 0 0,-1 3-1,-2-3-1,0 5-3,-5-4-4,3 4-12,-3 1-9,-6-3 0,0 0 0</inkml:trace>
  <inkml:trace contextRef="#ctx0" brushRef="#br0" timeOffset="4">3717 10180 50,'5'5'27,"-5"-5"-2,8 1-1,-8-1-23,9 0-6,-9 0 3,13-2 1,-6 2 2,-1-1 2,3 3 2,-3-4 2,4 4-1,-2-3 0,4 4-1,0-4 0,2 2-3,1-3 0,1 2-1,2 0 0,0 0-1,-1 0 1,2-1 0,-1 1 0,-1-1-1,-1 1 1,-1 0-1,-3 0 0,-1 0 1,-2 1-2,-3-1-1,0 3-5,-6-3-20,0 0-5,0 0 0,-11 4 1</inkml:trace>
  <inkml:trace contextRef="#ctx0" brushRef="#br0" timeOffset="5">4633 7287 1,'0'0'8,"9"7"9,-9-7-8,0 0-7,0 8 1,0-8 2,2 6 0,-2-6 1,-1 7 1,1-7-1,-1 10 2,1-10-1,0 12-1,-2-3-1,4 3-1,-2 1-2,2 3 1,-2 0-1,1 3-1,1 1 1,0 2 0,-1-1-1,2 1 0,-1-3 1,0 1-1,0-4 1,0-1-1,-1-3 0,0-4-1,0-2 0,-1-6-4,0 0-5,0 0-8,0-7-11,3 1 1,-5-8 0</inkml:trace>
  <inkml:trace contextRef="#ctx0" brushRef="#br0" timeOffset="6">4587 7326 21,'0'0'25,"0"0"0,0 0-1,9-3-18,-3-1-2,5 3-2,3-5 0,5 4 1,1-5 1,5 4 0,1-4 0,3 2 0,-1 0 0,1 2-1,-4 1-1,0 0 0,-5 1-1,-3 0-1,-5 2 0,-2-1-1,-3 1-1,-7-1-2,6 1-4,-6-1-8,-9-2-14,9 2 2,-16 1-2,6 3 10</inkml:trace>
  <inkml:trace contextRef="#ctx0" brushRef="#br0" timeOffset="7">4613 7472 42,'8'1'30,"8"2"-2,-3-5 1,5-1-27,0 3-2,3 0-1,-1 1 1,3 0-1,-3 0 1,-1-1 2,0 2 0,-4-2 1,1 0 0,-4 0 0,1 1 0,-2-1-1,-1 1-1,0 2-5,-3-2-10,0 1-16,1 1-2,-8-3 1,8 1-1</inkml:trace>
  <inkml:trace contextRef="#ctx0" brushRef="#br0" timeOffset="8">8055 6452 2,'0'0'13,"0"0"-3,0 0 0,0 0-2,0 0 0,0 0-1,0 0-1,0 0-1,0 0-1,0 0 0,0 0-2,0 0 1,0 0 0,0 0-1,0 0 1,5 6-1,-5-6 0,3 11 0,-1-1 0,-2 0 0,2 4 0,-1 2 0,1 2 0,0 1 0,0 2 0,0-2-1,1 1 2,0-3-2,0-2 1,-1-3 1,1 0-1,-2-5-1,1 0 1,-1-1-2,-1-6-2,-1 5-5,1-5-9,-9-4-11,9 4-1,-13-9 1,6 3 10</inkml:trace>
  <inkml:trace contextRef="#ctx0" brushRef="#br0" timeOffset="9">7860 6461 13,'0'0'20,"0"0"-2,5 3-5,-5-3-15,10 7-1,-3-4 1,2-1 2,2 0 2,0-2 3,4 1 3,2-3 1,4 1 0,0-3 1,6 2-1,-1-3-2,6 3-1,-2-3-2,3 2-2,-1-1-1,0 1 0,-1 0 0,-1 1-1,-2-1 0,-1 0 0,-5 1 1,-2 0-1,-2 0 0,-4 1 1,-3-1-1,-3 1 0,-2 1 1,-6 0-2,0 0-1,0 0-6,0 6-20,-2 0-1,-7-5 0,1 2 0</inkml:trace>
  <inkml:trace contextRef="#ctx0" brushRef="#br0" timeOffset="10">7921 10247 1,'7'2'16,"-11"-7"4,4 5-2,0 0-9,0 0-2,0 0 2,2-7 0,-2 7 1,0 0 0,0 0 0,0 0-1,0 0-1,0 0-3,0 0-2,0 0-1,0 0-1,-1 10 0,1-10-1,0 12 0,1-3 0,-1 4 0,0 1 0,1 1 1,0 2-1,0 2 0,0 3 1,-1 0-1,1 0 1,0 0-1,0 0 1,-1-2-1,0-2 1,1-3-2,0-2 1,-1-3-1,-1-4-3,3 0-10,-2-6-16,0 0 0,-4-7 0,0-5 1</inkml:trace>
  <inkml:trace contextRef="#ctx0" brushRef="#br0" timeOffset="11">7805 10247 38,'0'0'27,"0"0"-1,0 0 2,0 0-22,7-5-4,-7 5 2,12-4 0,-5-2 1,6 4 0,-1-2-1,7 0 0,1-2-1,6 2 0,3-2-1,2 3 0,3-2-2,1 0 1,-1 0-1,0-1 1,-2 2-1,-2 0 1,-3 0-1,-3 0 1,-5 2-1,-1 0 0,-5 1 1,-3 1-2,-2 1 0,-8-1-2,9 1-4,-9-1-18,0 0-6,-5-1-2,-2-2 1</inkml:trace>
  <inkml:trace contextRef="#ctx0" brushRef="#br0" timeOffset="12">10428 10062 27,'0'0'25,"0"0"0,0 0 1,-4-6-20,4 6-3,0 0 1,4 8 1,-4-8 0,4 10 1,-2-5-1,2 6 0,-1-1-1,2 5 0,-1 0-2,1 2-1,-2 2 0,1 2 0,-1-1 1,0 2-1,-3-4 2,2 1-1,-2-1 2,0-1-2,-2-3 1,1-1-1,-1-2-2,1-2 1,0-1-2,1-8-1,-2 8-1,2-8-3,0 0-7,2-7-17,0-3-3,4-4 1,-2-4 0</inkml:trace>
  <inkml:trace contextRef="#ctx0" brushRef="#br0" timeOffset="13">10410 9981 42,'0'0'27,"0"0"-2,14 0-1,-8-2-23,7 1-6,-1-1 3,3-1 2,3 1 0,-1 0 2,3 1 2,-1-2 0,1 2 1,-3-2-2,3 2 0,-4 0-2,0 1 0,-3 0-2,-2 1 0,-3 1-1,-1-2-1,-1 3-2,-6-3-4,0 0-13,6 6-5,-6-6-1,-6 4 1</inkml:trace>
  <inkml:trace contextRef="#ctx0" brushRef="#br0" timeOffset="14">10441 10187 24,'17'0'24,"-10"-4"2,8 4-1,1-1-18,-4-3 0,6 4 0,-5-4 1,5 5 0,-3-4 0,5 4-1,-5-2-2,5 2-1,-4-1-2,3 2 0,-3-2 0,0 2-1,-3-2 0,0 1 1,-3-1-1,0 1 1,-3-1 0,0 0 0,-7 0-1,7-1 0,-7 1-1,0 0 0,0 0-3,0 0-3,0 0-14,0 0-14,-5 2 0,5-2 1,-14-11-1</inkml:trace>
  <inkml:trace contextRef="#ctx0" brushRef="#br0" timeOffset="15">11532 7512 2,'0'0'22,"0"0"0,0 0 0,0 0-16,0 0-5,-1 6 1,1-6 1,0 0 1,0 0 2,0 0 0,0 0 1,0 0 0,0 0 0,0 0-1,0 0-1,-1 9-2,1-9-1,1 9-1,-1-2 1,1 6-2,1 2 0,0 4 1,0 4-1,1 1 1,0 4-1,0-1 2,0 1-3,-1-4 2,-1-2-1,0-1 1,0-6-1,-1-2 1,-1-4-2,0-3-1,1 0 0,0-6-5,0 0-10,0 0-14,0 0 2,5-12-1,-7-1 8</inkml:trace>
  <inkml:trace contextRef="#ctx0" brushRef="#br0" timeOffset="16">11317 7528 6,'0'0'24,"12"-3"3,-5 0-9,3-1-4,5 4-2,1-4-1,7 2-3,-1-2 0,8 3-2,1-3-2,3 4-1,2-4 0,0 3-1,-4-2-2,0 2 1,-4 1-1,-5-1 0,-5 3-2,-4-2-2,-4 5-6,-6 2-20,-4-7 0,-8 6-2,-7-9 0</inkml:trace>
  <inkml:trace contextRef="#ctx0" brushRef="#br0" timeOffset="17">829 11470 36,'3'15'23,"-3"-15"1,4 13-2,-2-3-23,2-2 0,-2 3 0,2 1 3,-1 2 0,-2 0 3,1 2-1,-3 0 2,3 5-1,-4-1 1,3 6 0,-2-3-2,2 1-1,-1-1-1,2 1-1,0-5 0,0-2 0,1 0-1,0-6-1,1-3-2,-4-8-2,10 11-11,-3-9-13,-7-2-1,8-8 0,-8-4 0</inkml:trace>
  <inkml:trace contextRef="#ctx0" brushRef="#br0" timeOffset="18">820 11420 4,'0'0'12,"0"0"-1,0 0 0,0 0-16,0 0 2,-1-9 4,1 9 3,3-6 4,-3 6 4,0 0 0,5-8 1,-5 8-2,0 0-3,7-5-2,-2 5-3,1-3 0,3 1-2,2 1 0,2 0 0,2-2-1,2 0 0,-1 2 0,3 0 0,-1-1 0,0 1 0,-1 1 1,-1 0-1,1 1 1,-2 2 0,-1 0-1,0 2 1,0-1 0,-2 1-1,-1 3 0,-1-2 0,-2 3 0,-1-2 1,-4 1 0,0-1-1,-5 1 2,-1 2 0,-3-4 0,-2 2 0,-4-4 0,0 3 1,-4-2 0,0 2-1,-3-6 1,0 4-1,-2-3 0,-1 2-1,0 0 0,1-3-1,1 1 0,0 1-3,4 1-1,-1-5-6,7 3-12,4 0-8,0-5 0,6 3 1</inkml:trace>
  <inkml:trace contextRef="#ctx0" brushRef="#br0" timeOffset="19">1392 11335 28,'-3'7'25,"-6"-7"0,4 7-1,-2-3-20,-2 1-3,2 0 0,-3 0 0,2 2 3,-3-1 0,2 5 1,-4-3 1,4 4-1,-4 0 0,3 5-1,-1-1-1,2 3-3,-1 2 1,2 2-2,-1-1 1,2 6 0,1 3 0,0 0-1,1 3 2,1 1 0,1 0-1,2 1 2,2-1-2,1 0 2,1-6-1,2 0 1,1-5-2,2 0 1,2-5-1,1-1 1,1-3-1,2-4 1,0-4-1,1 0 1,0-3 0,1-1 1,-3-5-1,1 1 0,-3-4 1,-1 4-1,-4-1 0,0 2 0,-6 0-1,6-5-1,-6 5-2,0 0-17,0 0-12,-6-8-2,2 1 2,-1-3-2</inkml:trace>
  <inkml:trace contextRef="#ctx0" brushRef="#br0" timeOffset="20">1539 11611 32,'0'0'26,"0"11"2,0-11-3,0 0-18,0 0-7,5 13 0,-2 0 0,0 4 1,1 5 1,-2 2-1,2 9 2,-2-2-1,0 11 2,-2-4-1,3 7 0,-4-9-1,3 4 0,-3-7-1,1 0-1,1-8 2,-3-6-5,5-3-7,-6-8-17,3-8-1,0 0-3,-2-11 2</inkml:trace>
  <inkml:trace contextRef="#ctx0" brushRef="#br0" timeOffset="21">1505 11653 40,'-2'-8'27,"2"8"1,3-12-2,4 3-22,0 0-6,4 0 1,2 2 0,1 0 1,1 1 0,1 3 2,1 3-1,-2 0 1,2 1-1,-1 3 1,0 1-1,-2 2 0,-2 1-1,0 2 1,-2 1-1,-2 1-1,-2 1 2,-3 3-1,-2-2 1,-2-4 0,0 4 2,-5-4-1,1 1 0,-3-5 1,-1 0-1,-3-4 1,2 3-2,-4-3 0,2-2 0,-2 0 0,1-1-1,0-1 0,0 1-1,3 0-1,-1-3-1,5 5-2,-4-5-6,10 4-7,0 0-12,0 0-2,0 0 2,0 0 10</inkml:trace>
  <inkml:trace contextRef="#ctx0" brushRef="#br0" timeOffset="22">1858 11603 11,'0'0'23,"0"0"1,0 0 0,0 0-17,0 0-1,0 0 0,0 0-1,0 0 0,0 0 0,0 0 1,-1 12-1,0-4-2,2 5 0,-1 0-2,0 5 2,0 1-2,1 5 2,-2-5-1,3 3 1,-4-5-1,4 1 1,-2-5 0,3 1-1,-2-7 1,-1-7-1,8 7-1,-2-8 0,2-6 0,2-1 0,-2-2-1,1-3 1,-1 0 0,1-2-1,-1-1 0,-1 4 0,-1-1 0,-1 0 0,1 2 1,-1 1-1,1 4-1,-6 6 1,8-6 0,-8 6 0,7-2 0,-7 2 0,7 8 1,-2-2-1,-1 2 0,2 1 0,-1-1 0,1 5 0,0-1 0,1 1 0,-1-2 0,1 0 0,1 0 1,-1-3 0,1 1-1,1-3 1,1-2-1,-1-1 1,1-2-1,2-1 2,-2-5-1,0-2 1,-2-3-1,0-1 0,-3-8 1,0 5 0,-3-4-1,-2-1 0,0 0 0,-1-1-1,0 4-1,-2-2-1,3 9-6,-6-7-17,7 2-11,0 5 1,-1-1-2</inkml:trace>
  <inkml:trace contextRef="#ctx0" brushRef="#br0" timeOffset="23">2176 11237 1,'0'0'16,"0"0"-1,-1-6-3,1 6 0,0 0 1,0-6 0,0 6-1,0 0 0,0 0-3,0 0-3,0 0 0,0 0-3,0 0-1,6 3-1,-6-3 0,8 4-1,-3 1 1,2 1 0,1 0-1,3 3 0,-1 0 0,4 2 0,-1 4 0,2-1 0,1 2 0,1-1-1,0 3 1,1 1-1,1-2 1,-1 4-1,-1 0 1,1-1 0,-2 1-2,0 3 2,-3-1-2,-1 1 2,-2 1-1,-1 2 1,-4 0 0,-1-1 1,-3 2 2,-3-3 1,1 2 0,-6-6 1,2 4 0,-5-8-1,3 4 1,-5-5-1,2 1-2,-2-2-1,-1 0 1,0-1-2,1 3 1,0-1-1,1-2 0,0 1-1,2 3 0,1-1-4,-1 0-6,7-1-17,-2-2-6,-1-3 2,1 0-3</inkml:trace>
  <inkml:trace contextRef="#ctx1" brushRef="#br0">2050 11592</inkml:trace>
  <inkml:trace contextRef="#ctx0" brushRef="#br0" timeOffset="25">2665 11763 24,'0'0'12,"0"0"2,0 0 0,0 0 0,0 0-3,0 0-3,-7-4-2,7 4-2,0 0 0,0 0-1,0 0 0,0 0 0,-6 0-1,6 0 1,0 0-1,0 0-1,0 0 0,0 0 0,7-4-1,-7 4 1,9-1-1,-3 2 0,2-2 0,1-1 0,0 1 0,3 2 1,-1-4 0,0 1-1,1 1 1,1-1 0,-2 1 0,1 1 0,-1-1 0,-1 1-1,-1-1 1,-1 2-1,-2-1 0,-6 0 0,8 0 0,-8 0 0,0 0-1,6 0-1,-6 0-1,0 0-1,0 0-3,0 0-4,6 4-10,-6-4-8,3-6 1,-3 6 0</inkml:trace>
  <inkml:trace contextRef="#ctx0" brushRef="#br0" timeOffset="26">2647 11613 18,'2'7'22,"-2"-7"-3,0 0 1,0 0-19,0 0-2,0 0 1,0 0 2,0 0 1,3 7 2,-3-7 1,0 0 0,0 0-2,0 0-1,9-3-2,-9 3-1,9-3 1,-3 0 1,3 3-1,-1-3 2,3 3-1,-1-2 2,3 0-2,0 0 2,2 2-2,-1-4 0,3 5 0,-2-1-1,1 1-1,-2-3 1,1 4 0,-3-1 0,-1 0 0,-2 0 0,-1 0 0,-2-2 1,-6 1-1,7-1 0,-7 1 1,0 0 0,0 0 0,0 0-1,0 0-1,0 0-1,0 0-1,0 0-3,0 0-5,0 0-21,-2 5 0,2-5 0,0 0 1</inkml:trace>
  <inkml:trace contextRef="#ctx0" brushRef="#br1" timeOffset="27">4248 11847 29,'0'0'23,"0"0"1,0 0 1,9-5-22,-6-2-2,3-1 0,0 1 2,1-3-1,0 2 0,2 0 1,0-1-1,2-1 0,-1-2-1,2-1-1,0 0 0,0 1-1,-1 0 1,-3-2-1,1 4-1,-4 0 1,-2 3 1,-2-1-2,-1 8-1,-2-11 0,2 11-1,-7-6 0,7 6 0,-14-4 1,7 1 1,-2 0 0,-1 3 2,1-4 0,-1 4 2,2-2 2,-2 0-1,4 0 1,-2 2 0,8 0 0,-9-2 1,9 2-1,0 0-1,0 0-1,0 0 1,0 0-1,3 9-2,2-1 1,1 1 0,2 2-1,1 5 1,1 3 0,0-2-1,0 4 1,0-2 0,0 2 0,-3-3 0,1 3 0,-2-8-1,0 0 0,-1-2-1,-1-2 0,-4-9-1,7 9-1,-7-9 1,0 0 1,0 0-1,0 0 1,0 0 0,-3-7 1,3 7-1,-12-7 0,4 1-1,-3-2 1,1 2 0,-4-1-1,1-1 2,-2-1-1,-1 0 1,1-2 1,0 2 0,1 0 0,2-1 1,2 1-1,1 2 1,4 1-1,5 6 0,-5-5 0,5 5 1,0 0 0,10-3 0,-1 3 0,3 0 0,3 1-1,1-1 1,4 0 0,0-1-1,1 2 1,-1-2-1,1 3 0,-3-3 0,0 0 0,-4-1 1,-1 1-2,-4 0 1,-1 1 0,-8 0-1,8-1 1,-8 1-1,0 0-3,-1 8-2,-5-8-9,6 0-16,-8 6 0,2-7-2,6 1 2</inkml:trace>
  <inkml:trace contextRef="#ctx0" brushRef="#br1" timeOffset="28">5660 11844 42,'-1'7'26,"1"-7"1,0 0 1,0 0-22,0 0-2,0 0 0,0 0 1,0 0 1,0 0-1,0 0-1,0 0-2,0 0-1,0 0 0,4-6 0,-4 6 0,12-12-1,-3 3 1,4-1-1,1-2 0,3-4-1,2 0 1,0-2-1,1 0 2,-1-1-1,0 2 0,0 3 0,-3 1 0,-1 1 1,-3 4-1,-2 2-1,-2 1 0,-8 5-2,10-2-1,-10 2-4,0 0-7,0 0-5,-8 8-3,0-7 1,-1 4 0,-1-4 4,-1 0 3,-1-2 6,0-2 9,1 1 7,2-1 7,-1-1 2,3-1 3,0 1-3,1-1-1,6 5-1,-8-8-2,8 8-2,-3-7-2,3 7-3,0 0 0,0 0-1,0 0 0,0 0 0,0 0-1,0 0 1,0 0-2,0 0 0,0 0 0,0 0-1,0 0 0,0 0-1,0 0 0,0 0 1,2 10-2,1-2 1,0 4 0,3 1 0,-1 4 0,2 1 1,-1 2-1,1 0 0,0 2 0,1-2 0,-1-3-1,0 2 1,0-3-1,0-2 0,-1-2 0,-2-4 0,1-1 0,-1-1 0,-4-6 1,5 8-1,-5-8 0,0 0 1,0 0-1,0 0 0,0 0-1,0 0 0,-4-8-1,4 8 0,-8-2-1,1-1-2,7 3-2,-10-3-1,10 3 0,-10-2 1,10 2 1,-6 0-1,6 0 2,0 0 2,-1-7 2,1 7 1,0 0 2,4-7 0,-4 7-1,4-7 2,-4 7-1,4-7 0,-4 7 1,3-8-1,-3 8-1,-1-8 0,1 8-1,-4-5 2,4 5 1,-6-9 0,6 9 1,-9-11 0,3 2 2,3 0 0,-1-3 0,3 0-2,-2-1 0,3 0 0,-1 0-1,2-1 0,-1 3 0,2 1-1,-1 0 0,1 1 1,-1 1-2,0 2 0,-1 6-3,3-10-4,-3 10-5,2-7-2,-2 7-8,0 0-3,1-8-2,-1 8 6</inkml:trace>
  <inkml:trace contextRef="#ctx0" brushRef="#br1" timeOffset="29">5759 11640 2,'-15'-1'18,"8"8"2,-7-5 1,5 1-10,1 2-2,-1-4 0,9-1-1,-11 3 1,11-3 0,-7 4 0,7-4-3,0 0 1,0 0-3,0 0 1,0 0 0,6-3 0,1 5-2,-7-2 1,16 2 0,-7 4-2,4 0 0,0-1 0,3 4-1,0 2-1,0-3 1,2 0-1,0 2 1,0-3 0,0-1-1,-1 0 0,1-1 1,-4 0 0,1-2-1,-2 0 1,-2 2-1,-1-3 0,-3 0 1,-1 0-1,-6-2 0,11 4-1,-11-4-1,7 6-3,-7-6-8,6 2-19,-6-2-1,0 0 0,0 0 1</inkml:trace>
  <inkml:trace contextRef="#ctx0" brushRef="#br0" timeOffset="30">8399 7377 1,'0'0'0,"7"-1"1,-7 1 12,0 0-10,8-3 2,-8 3 2,7 2 2,-7-2 0,0 0 0,5 1 0,-5-1 1,0 0-2,0 0-2,0 0-1,3 7-1,-3-7 0,0 0-1,-1 8 0,1-8 0,0 8-1,0-1-1,-1 0 1,0 2-1,1 0 0,0 2 1,-1 2-1,2 1 1,-2 1 0,2 0-1,-1 0 2,0 1-3,0 0 2,1-1-1,1-2 0,-2 0-1,2-2 0,0-2 1,0-1-2,0-1 1,-2-7 0,3 7-1,-3-7-3,0 0-7,0 0-12,3-6-5,-8-4-1,3 1 0</inkml:trace>
  <inkml:trace contextRef="#ctx0" brushRef="#br0" timeOffset="31">8248 7366 24,'0'0'15,"0"0"0,0 0 0,0 0-5,0 0-3,6 1-2,0-1 0,-1-1 0,5 3 0,2-4-1,5 3 0,2-3 0,7 2-1,1-3 0,6 2 0,-1-2-1,3 1 0,-1-2-1,2 1-1,-6-1 1,-1 0 0,-5 1 0,-3 0-1,-4 0 1,-4 2 0,-4-1 0,-3 2 0,-6 0-1,0 0 0,0 0-1,0 0-4,1 8-18,-4-1-7,-6-6 0,1 3-1</inkml:trace>
  <inkml:trace contextRef="#ctx0" brushRef="#br2" timeOffset="32">6341 11553 1,'0'0'6,"0"0"15,0 0-6,6 0 1,-6 0 0,0 0 1,0 0-1,6 2-2,-6-2-4,0 0-4,6-3-3,-6 3-2,11-1 0,-5 1 1,1-3 0,2 3-1,1-1 0,2-2 0,0-1 1,1 1 0,0-3-2,2 0 0,-1-2-2,0-1 2,-3-1-1,-1 1 2,-1 1-3,-2-2 2,-3 0 0,-1 1 0,-2 1 1,-2 1-2,-1 0 1,-2 0 0,-2 0 0,-2 3 0,0 0 0,-2 2 0,-2 0 0,0 3 1,-2-1 0,0 2 0,-1-1 0,0 2 1,0 1-1,1 1 1,-1 1-1,2 1 1,0 1-1,1 2 1,1-1-1,0 4 0,2-1 0,1 3-2,0-2 3,2 5-2,1-3 1,1 2-1,2 2 1,2 1-2,1-2 2,2-2 0,1 3-1,1-2 1,2 0 0,1 0 1,1-3-1,2 1 1,0-3-2,4 2 3,1-5-2,3-1 0,0-4 0,3 0 0,0-3-1,0-2 0,2-1 1,-1-2-2,-1-1 1,0-3 0,-2 3 0,0-1 0,-2-1 1,-3-1-1,-3 2 0,-1 0 0,-2 0 0,-3 4 0,-6 2 1,7-5-2,-7 5 2,0 0-2,0 0 1,0 0-1,0 0 0,0 0 0,0 0-3,-7-6-2,9 11-21,-2-5-6,-8-5-1,5-2 2</inkml:trace>
  <inkml:trace contextRef="#ctx0" brushRef="#br2" timeOffset="33">4857 11483 1,'6'4'16,"-6"-4"4,10 4 0,-10-4-10,10 1-3,-1 1 1,-3-2 0,5 4 0,-3-6 1,3 3-1,-3-3 0,5 2-1,-2-2-2,3 4-1,-2-6-3,1-1 0,-1 1-1,1-1 0,-2-2 0,-1 1 0,-1-3 0,-2-2 0,-2 0 0,-1 3-1,-1-2 1,-3 2-1,-2 0 1,-3 3-1,-1 1 1,-2 2-1,-2 1 1,-2 3-1,-1 1 1,-1 2 0,-2 3 0,1-1 1,0 3-1,-1-1 0,1 4 0,1 0 1,0 0 0,2 0 1,1-1 0,0 2 0,1-1 0,2 1 0,1 0 1,2 2-1,1-1 1,2 1-2,1 1 0,4 1-1,0-1 1,4 3 1,1-2 0,5 1 0,1-2-1,3 1 1,3-4 1,2-1-1,2-2-1,1-1 1,0-5-2,2-2 1,0-2-1,-1-2 1,0-2-1,-2-1 0,-1-3 1,-2 0-2,-1-1 2,-3 2-1,-4-1 0,-2 2-1,-3 2 0,-8 3 0,10-3-5,-10 3-20,0 0-7,0 0 0,-11-8 0</inkml:trace>
  <inkml:trace contextRef="#ctx0" brushRef="#br2" timeOffset="34">5195 11136 18,'0'0'20,"0"0"2,0 0-2,0 0-11,-6 1-6,6-1 1,0 0 1,0 0 1,-2 7 1,2-7 1,0 0-2,-3 5 1,3-5-1,-2 8-2,2-2-1,0 1-3,0 1 1,0 1-1,0 1 1,1 3-1,0 1 1,-1 1 0,2 3-1,-2 0 1,0 0-1,1 0 0,-1-1-1,1-3-2,-1-5-9,1-1-17,5-1 0,-6-7-1,11-1 1</inkml:trace>
  <inkml:trace contextRef="#ctx0" brushRef="#br2" timeOffset="35">5354 11327 49,'0'0'26,"-6"-7"0,6 7-1,0 0-23,7-5-1,-7 5 1,6-6 1,-6 6 0,4-6 2,-4 6 0,0 0 0,0 0-1,3-5 1,-3 5-2,0 0-1,0 0-1,0 0 0,-3 8-1,3-8 0,-3 5-1,3-5-3,0 0-5,0 8-19,0-8-2,0 0-1,0 0 0</inkml:trace>
  <inkml:trace contextRef="#ctx0" brushRef="#br2" timeOffset="36">5506 11111 27,'4'7'23,"-4"-7"0,2 10 0,-2-3-15,0-7-3,1 12-1,-1-5 2,1 3-1,-1-1 1,1 4 0,-2 0 0,3 4-1,-2 0-2,2 4 0,-2-1-3,0 0 1,1-1-1,-1 0-3,3-4-20,-1 1-6,-4-8 0,3 2-1</inkml:trace>
  <inkml:trace contextRef="#ctx0" brushRef="#br2" timeOffset="37">3324 11579 1,'0'0'5,"5"9"12,-5-9 0,0 0-10,0 0 0,8-4 3,-8 4-1,5 3 3,-5-3-2,7 5 2,-7-5-2,6 7-2,-6-7-2,8 7-1,-2-1-2,-6-6 0,12 5-1,-5-2 0,3 0-1,-1-3 1,2 1-2,1-3 1,0-1-1,2-4 1,-1 2-1,2-3 0,-2 1 0,-1-2 0,0 0 1,-2 0-1,-3-1 1,-1 2-2,-2-1 2,-2 0-2,-3 0 1,-2 2-1,-3 0 0,0 1-1,-3 2 0,-2 1 1,-1 1 0,-1 1 0,-1 0 0,-1 3 2,1-2-1,-1 3 0,1-1 1,2 2 0,0 0 0,1 2 0,1 1 0,0 0 0,2 2 0,-1 1 1,2 1-2,0 1 1,2 2-1,-1 0 1,3 1-1,0-2 1,3 2-1,0 2 1,2 0 0,2-1 1,1 3-1,3-2 0,2 2 0,0-2-1,3 1 0,0-4 0,3 1 0,1-2-1,3-2 1,1-2 0,1-2 0,2-1 0,2-2 1,1-3-1,1-2 0,-1-2 1,-2-3-1,0-2 1,-3 1-1,-2-1 0,-3-1 0,-3 1 0,-4 0-2,-1 2-2,-6-5-8,-3 11-20,4-8 0,-10 1 0,2 0 1</inkml:trace>
  <inkml:trace contextRef="#ctx0" brushRef="#br2" timeOffset="38">3730 11141 48,'-2'-6'23,"2"6"0,0 0-12,0 0-14,0 0 1,0 0 1,-6 2 2,6-2 0,-2 9 3,2-9 1,-4 13 1,2-6-1,3 3-2,-3 0 0,3 1-2,0 2 0,-1 0-1,1 1 0,-1 2 0,2 1-1,-2-1 0,2 1-3,-3-1-5,2-4-17,3 7-1,-6-9 0,6 4-1</inkml:trace>
  <inkml:trace contextRef="#ctx0" brushRef="#br2" timeOffset="39">3898 11325 58,'0'0'31,"0"0"1,0 0-1,8 7-25,-8-7-3,0 0 0,0 0 0,0 0 0,0 0 0,0 0-1,0 0 0,0 0 0,0 0-2,0 0 0,0 0-2,0 0-1,0 0-3,0 0-4,0 0-16,0 0-8,4-9 1,-4 9-1</inkml:trace>
  <inkml:trace contextRef="#ctx0" brushRef="#br2" timeOffset="40">4053 11122 58,'0'0'29,"0"0"1,0 0-2,0 0-26,0 0-2,0 0 2,3 5-1,-2 1 2,0 2 0,-2-1 0,2 4 1,-2-1-1,1 1-1,-2 1-1,2 1 1,0-1-1,0 1 0,0 1-1,1 0-1,0 1-1,0 0-1,3 2-9,-3 0-21,1-6 0,2 0 0,-4-11-1</inkml:trace>
  <inkml:trace contextRef="#ctx0" brushRef="#br2" timeOffset="41">7157 11730 3,'15'-22'20,"9"9"2,-9-5-8,1 2-4,-1 3 0,-6 3-1,1 5-2,-7-1-1,-3 6-1,0 0-2,0 0-3,0 0-8,1 13-15,-8-11-3,4 5 0,-7-5 1</inkml:trace>
  <inkml:trace contextRef="#ctx0" brushRef="#br2" timeOffset="42">7030 11784 39,'0'0'24,"-3"6"0,3-6 0,-10-4-24,10 4 0,-8-1 0,8 1 2,-7 0 1,7 0 2,-7-2 1,7 2 1,0 0-1,0 0 0,0 0-2,0 0-1,2-9 0,5 3 0,2-3-1,3-2-2,3-4 1,2 0 0,5-1-1,-1-1 0,3 1 0,-1 0-1,0 1 2,-2 0-1,-2 6 0,-4 0 0,-3 1 0,-3 2-2,-3 5-1,-6 1-3,0 0-8,-5 7-12,-3-3-6,-2 0 1,-4 0 0</inkml:trace>
  <inkml:trace contextRef="#ctx0" brushRef="#br2" timeOffset="43">7023 11574 75,'0'0'32,"0"0"2,0 0-3,0 0-29,0 0-3,0 0 0,0 0 0,10 4 0,-4 2 1,-1 2 1,2 2 1,1 6-1,2 2 0,2 1 0,1 2 0,2 0-1,0 2 0,0 0 0,1 0 0,-2-3-1,-2-3 1,-1-3-1,-2-2 0,-2 0-2,-3-5-2,2 3-8,-6-10-17,0 0-2,0 0-2,0 0 1</inkml:trace>
  <inkml:trace contextRef="#ctx0" brushRef="#br2" timeOffset="44">7073 11831 27,'0'6'25,"0"-6"-1,0 0 1,0 0-17,0 0-5,0 0 1,0 0 1,0 0 0,0 0 1,0 0-1,-4-10 1,4 10-2,2-11-3,1-2 0,0 3 0,1-5-1,0-1 1,1-4 0,1 0 0,0-3-1,1 0 2,0 0-2,1 1 1,1 3-2,-1-1 1,2 4 0,0 4-1,-1 2 0,0 4-1,-3 2 0,1 4-4,-7 0-4,7 0-20,-4 6 0,-3-6 0,-2 10 0</inkml:trace>
  <inkml:trace contextRef="#ctx0" brushRef="#br2" timeOffset="45">6681 11199 22,'0'0'23,"0"0"-1,0 0 0,2 6-14,-2-6-6,0 0 1,2 6 2,-2-6 2,3 7 0,0-1 0,-3-6 0,5 11 0,-4-5-2,4 0-1,-5-6-1,8 7-1,-1-6-1,1-1-1,1-3 1,1-2-2,2-4 1,-1 0 0,0-1 0,-1 0 0,-2-3 1,-1 2-1,-3 0 1,-1 2 1,-4-1-1,0 3 0,-4 0 1,1 1-1,-5 0 1,1 3-1,-2 0 0,0 1-1,-2 1 1,0 1-1,-1 3 0,0-1 0,2 4-1,-2 0-1,3 4-1,-1-3-4,6 8-9,-2 0-15,3-3-1,4 2 1,0-3-1</inkml:trace>
  <inkml:trace contextRef="#ctx0" brushRef="#br2" timeOffset="46">7677 11524 17,'0'0'15,"0"0"1,0 0-1,-1 6-2,1-6-2,0 0-2,7 4-2,-7-4-1,8 0 0,-8 0 0,12-2-2,-4-2-1,2 2-2,2-2 0,2-2-2,-1-1-1,1-2 1,0 2-2,-1-4 3,-2 4-1,-3-2 1,-3 0 0,-2 3 1,-3-3 0,-3 3 0,-2-1 0,-3 2-1,-4 0 1,-1 3-1,-2 1 0,-2 1 1,-2 1-1,-1 3 1,-1-2 0,1 4 1,-1 1-2,1 1 2,1 0-1,2 0 1,2 2 1,2 2-2,2 0 1,4 2-1,2-5 2,1 4-3,4-1 3,1 6-3,2-2 1,3 0 0,1 1 1,4 0 0,0 0 0,4 4 1,1-4-2,3 0 1,0-5 0,4-1 0,0-1 0,1-2-2,0-4 1,-1-3 0,-1-4-1,0-4 0,-1 2 0,-1-2 0,-3-2 0,-2 1-1,0 1 0,-3 2 0,-1 1-1,-4 1-1,3 5-7,-10-2-10,0 0-14,7-4 2,-7 4-2,0 0 2</inkml:trace>
  <inkml:trace contextRef="#ctx0" brushRef="#br2" timeOffset="47">8011 11224 1,'-6'-6'1,"6"6"21,0 0 0,-7-1-9,7 1-2,-7-3 2,7 3-1,-6-5 2,6 5-3,-6-6-1,6 6-3,-5-11-1,5 11-2,-3-11-1,3 4-1,0-3 0,3 2-1,1-1 0,1 0 1,2-1-2,2 2 1,1-2-1,1 2 1,2 2-2,0 1 1,0 1 0,0 1-1,0 4 1,-2-1-1,0 2 0,-1 3 1,-2 0 0,0 1-2,-3 1 2,-1 0-1,-1 2 0,-3 1 0,0 0 1,-2 1-2,-2 0 2,-1-1 0,-2 1 1,-2-2 0,-1-1 0,-2 0 1,-2-2 0,1 0 0,-2-2 0,0 0-1,1-4 1,1 0-2,1-2 0,1-3-3,5 4-9,-2-4-20,2-7-1,3 2 0,-1-5-1</inkml:trace>
  <inkml:trace contextRef="#ctx0" brushRef="#br3" timeOffset="48">8327 11687 10,'-6'-1'21,"6"1"-3,0 7-9,0-7-3,0 0-3,0 0 2,-6 1-2,6-1 1,0 0-1,-6 1 1,6-1-1,0 0 1,0 0-1,0 0 0,0 0 1,0 0 1,0 0 0,0 0 1,0 0-1,9-10 1,2 6-2,1-5-1,6 1-1,2-5 0,3 0-1,3 0-1,0 2 0,-1-1 1,-1 1 0,-3 0 0,-1 2 0,-4 3-1,-2 2 2,-1-2-2,-5 2 0,2 3-6,-10 1-5,10-2-13,-10 2-6,0 0-2,-6 2 1</inkml:trace>
  <inkml:trace contextRef="#ctx0" brushRef="#br3" timeOffset="49">8416 11507 62,'0'0'31,"0"0"0,-2 7-8,2-7-24,0 0 1,0 0 1,5 6-1,-5-6 5,7 12-3,-5-4 0,4 4-1,-1 4-1,2 1-1,0 2 1,1 2 0,0 2 0,-1-1-1,0-1 1,-1 1 0,0-2 0,-1-3-1,0-2 0,-2-2 0,0-3-1,-3-10-2,6 15-8,-6-15-13,0 0-6,-4-7 0,-1-3 0</inkml:trace>
  <inkml:trace contextRef="#ctx0" brushRef="#br3" timeOffset="50">8388 11729 43,'-2'12'30,"2"-12"-1,0 0 2,3-11-25,1 0-4,2 3 1,-1-4 1,4-3 0,-3-5 3,4 7-2,-5-8 1,4 6-2,-3-3 1,2 2-2,-1 0-1,-1 3-1,-2 4-3,1 1 3,-5 8-2,6-10 1,-6 10-3,0 0-2,9 1-3,-9-1-1,4 7-8,-4-7-13,0 0-5,0 0 0,-6 2 2</inkml:trace>
  <inkml:trace contextRef="#ctx0" brushRef="#br3" timeOffset="51">8366 11536 38,'0'0'29,"0"0"-1,0 0 0,0 0-22,-5-5-5,5 5-2,0 0 4,6-2-1,-6 2 1,9 5-1,-9-5 0,12 8-1,-4-3 1,3 1-1,-1 2-1,2-1-1,0 2 1,0 0 2,0 1-2,0-1 0,0 1 1,-1 0-2,1 0-4,-4 1-21,2-6-6,3 0 2,-4-8-2</inkml:trace>
  <inkml:trace contextRef="#ctx0" brushRef="#br3" timeOffset="52">8951 11516 1,'0'0'10,"0"0"16,0 0 2,0 0-14,7 0-1,-7 0-1,8 0 2,-8 0-1,11 1-3,-5-2-4,5 2-1,-3-4-3,4 3 0,-1-5-1,2-1 0,-4 0-2,3-1 2,-4 0-2,1-3 2,-4 2 0,-1 0 0,-2 0 0,-2 2 0,-3-3 0,-1 3 0,-2-1-1,-2 3 0,-2-1 0,-2 1-1,-1 1 1,-2 1-1,0 2 1,-1 1-1,-1 1 1,2 0 0,-2 0 1,3 2-1,0 0 1,1-1 0,2 3 0,1-1 1,1-1-1,1 4-1,2 0 2,1 2 0,1 1 0,1 2-2,1 0 1,1 5-1,1-1 2,2 6-1,0-4-1,1 1 0,2 2 1,2 0 1,1-1-1,1-2 0,2 1 0,1-4 0,3-2 1,2 1-1,3-3 0,4-4 0,2-3 0,3-2 0,4-4-2,0-4 2,1-1-1,-1-2 0,-2-4 1,-3 0-1,-4 1-1,-4 3 1,-4-1 0,-4 1-1,-3 5-2,-9 3-1,11 3-9,-11-3-20,0 0-3,-10 2 2,0-4-4</inkml:trace>
  <inkml:trace contextRef="#ctx0" brushRef="#br3" timeOffset="53">9249 11090 3,'-2'-6'21,"2"6"-3,7-5-5,-7 5-3,5-3-3,-5 3-1,0 0 0,0 0-1,7 0 0,-7 0 0,0 0 0,2 7 0,-1-2 0,-1-5 0,2 11 0,-3-5-1,3 4-1,-2-1 0,2 2-2,-2 0 1,2 2-1,-2 2 0,2-1 1,-2 1-1,2-2 1,-2 0-1,1-2 1,0-1-1,1 0 0,-1-4 0,-1-6-1,2 9 0,-2-9-1,3 7-1,-3-7 0,0 0-5,0 0-10,0 0-14,10-3 2,-7-4-2,4 4 2</inkml:trace>
  <inkml:trace contextRef="#ctx0" brushRef="#br3" timeOffset="54">9421 11291 25,'0'0'27,"0"0"-1,0 0 1,0 0-15,0 0-10,0 0 0,0 0 0,0 0-1,0 0 1,0 0-1,6-5 0,-6 5-1,0 0 1,7-3 0,-7 3 1,0 0-1,0 0 1,0 0 0,0 0 0,0 0 0,0 0 0,0 0-1,0 0 0,4 5 1,-4-5-1,-1 6-1,1-6-1,0 0-4,0 8-16,0-8-8,0 0-1,7-3-1</inkml:trace>
  <inkml:trace contextRef="#ctx0" brushRef="#br3" timeOffset="55">9674 11125 27,'0'0'6,"0"0"-2,0 0 1,7 2-19,-7-2 5,0 0 5,6-1 5,-6 1 10,0 0 7,0 0 3,0 0 0,0 0-6,-7-3-7,1 0-2,6 3-1,-14-3 0,8 4 0,-4-4 0,2 5-2,-2-3-2,1 2 1,0 0-2,1 1 0,2 1-1,-1 0 1,7-3-1,-10 5 0,10-5 0,-8 5 1,8-5 0,0 0-1,-7 7 1,7-7-1,0 0 1,0 0 0,-7 9 0,7-9-1,-2 7 0,2-7 1,-1 6 0,1-6 1,-2 8-1,2-8 0,1 6-1,-1-6 1,0 0 0,4 5-1,-4-5 0,10 3 0,-1-2-1,-1-1 1,3 2-1,-1-1 1,3 1 0,-2 1 0,1 2 0,0-1 0,-1 1 1,-1 1-1,0 2-1,-1-1 0,0 2 0,-1-2-1,-1 2 1,-1-2 0,-2 3 1,-1-1 0,-3-3 2,0 1 0,-3-1 1,-1 1 2,-2-4 0,0 3 0,-4-4 1,2 2 0,-4-3 0,2 2-1,-3-3-1,3 2 0,-1-2-2,1 0-1,2 0-2,-2-6-6,10 6-17,-8-3-5,3-5 0,3 3-1</inkml:trace>
  <inkml:trace contextRef="#ctx0" brushRef="#br3" timeOffset="56">9741 11123 14,'12'1'12,"-5"-2"-1,3 3-2,-4-2-3,0 0-6,-6 0-7,0 0-12,7 7 1,-7-7 11</inkml:trace>
  <inkml:trace contextRef="#ctx0" brushRef="#br3" timeOffset="57">9900 11637 30,'-8'1'27,"8"-1"2,0 0-1,0 0-18,-1-5-2,2-1 0,5 2-2,-2-5 0,5 2-1,2-5-1,3 1-1,2-2 0,4 0-2,1-3-1,1 1 0,0 0-1,0 0 1,-3 1 0,-1 1 0,-4 4-2,-4 0 0,0 6-6,-9-2-16,-1 5-8,0 0 0,-8-4 0</inkml:trace>
  <inkml:trace contextRef="#ctx0" brushRef="#br3" timeOffset="58">9969 11448 62,'0'0'31,"12"6"-1,-7-6 0,2 0-30,1 2 1,-1 0 1,2 5 0,-4 0 1,0 6 0,-3-2 0,2 9-2,-2 1 1,0 4-2,1 2 1,-1 1-1,-1-3-1,0-3 1,0 0-2,-1-6 0,2-3-2,-4-7-3,5 2-4,-3-8-14,-7-6-7,7 6 0,-4-11 1</inkml:trace>
  <inkml:trace contextRef="#ctx0" brushRef="#br3" timeOffset="59">9979 11637 22,'0'0'29,"-2"-13"-2,6 3 0,3-3-15,-2-7-2,5 3-3,-1-5-2,4 1-1,-2-2-1,2 5 1,-3-2-2,1 7 2,-4-1-3,1 5 1,-3 1-4,-5 8-2,0 0-3,2-6-7,-3 12-6,-8-4-7,-1 1-3,-1 3-1,-4-2 8</inkml:trace>
  <inkml:trace contextRef="#ctx0" brushRef="#br3" timeOffset="60">9953 11463 4,'-17'0'23,"10"6"0,-4-4-3,4 1-7,7-3-2,-6 5-1,6-5 0,0 0-1,13 11 0,-7-11 0,8 6-2,-2-4 0,7 3-2,-1-3 0,4 4-2,-1-1 1,3 1-4,-1-1 2,-1 0-2,-1 0 0,-2 0-2,0 5-2,-6-9-9,2 3-21,-3 0 1,-2-4-1,1 0 1</inkml:trace>
  <inkml:trace contextRef="#ctx0" brushRef="#br3" timeOffset="61">10468 11449 48,'0'0'29,"10"3"-1,-4-1-9,-6-2-7,14-3-7,-4 1-3,2-1-1,2-4 0,0 1-1,2-1 0,-2-2 1,0-1-2,-2 3 3,-3-1-1,-1 0 1,-4 0 0,-3 3 0,-5-3 1,4 8-1,-15-9 1,5 5-2,-4 0 1,-1 3-2,-1-1 1,0 3 0,-1 1 0,0 1 0,0 1 0,0 1 1,0 2-1,3 0 0,-1 0 1,4 3 0,0 0-1,1 1 1,1 0-1,4 1 0,-2 2 2,4 1-2,-2-2 1,3 3-2,1 1 1,2 2-2,0-1 3,3 0-1,2 2-1,2-2 1,2 1-1,4 5 1,3-5 1,3-3-1,2-4-2,2-2 2,3-5-2,2-3 0,1-4 0,-1-6 0,0 0 0,-1-3 0,-1 3 0,-3-2 0,-3 0 1,-4 4-1,-2 3-1,-6-1 0,-1 4-2,-8 0-1,5 6-6,-12-4-19,2 1-6,-3-3 1,-2-7 0</inkml:trace>
  <inkml:trace contextRef="#ctx0" brushRef="#br3" timeOffset="62">10787 11231 28,'-6'0'27,"6"0"2,-8 2-6,-1-9-12,9 7-3,-13-6-1,13 6-1,-13-10 0,13 10-1,-13-13-1,10 7-2,-2-1 0,3 0-1,0-4 0,4 2 0,2-2-1,3 0 1,2-1-1,4 1 1,2-1-1,0 2 1,3 1-1,0 1 1,0 1-1,0 5 1,-3 2-2,-1 1 1,-1 3 0,-2 2 0,-3 2-1,-2 2 0,-3 2 1,-2 3-2,-2-1 3,-3 1-1,-2 2 1,-1-2 0,-3-1 1,-1 1 1,-4-4 0,3-1 0,-5-4 0,2-1 0,-2-3-1,1-2-1,1-2-1,-1-3-2,6 4-7,-5-8-21,5 0-5,2-3 0,2-4-2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02T16:02:10.3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4:42.052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A23F115-E234-4F11-9FE3-17E739A49C43}" emma:medium="tactile" emma:mode="ink">
          <msink:context xmlns:msink="http://schemas.microsoft.com/ink/2010/main" type="inkDrawing"/>
        </emma:interpretation>
      </emma:emma>
    </inkml:annotationXML>
    <inkml:trace contextRef="#ctx0" brushRef="#br0">5454 15046 13,'0'0'23,"0"-6"1,0 6-6,0 0-7,-1-5-3,1 5-1,0 0-3,0 0-2,-7 2 0,7-2-2,-10 9 0,2-3-1,-1 2 1,-2 2-2,-1 2 1,-2 3 0,-1 3 0,-4 2-1,1 5 1,-2 3-1,-3 6 0,-2 4 2,0 6-1,0 2 1,-2 4 0,4 2 2,1 1 0,8 0-1,3-3 1,9 1-1,6-7 1,7 0-1,8-5-1,4-1 1,3-8 0,2 2 0,1-5-1,-2-1 1,-1-9 1,-2 0-4,0-4-3,-1 2-21,-4-4 1,3-4 0,-8-9 1</inkml:trace>
    <inkml:trace contextRef="#ctx0" brushRef="#br0" timeOffset="1">13530 14970 29,'-13'0'24,"4"4"1,-6-5-1,7 2-21,-2 2-3,1-1 1,1 2-1,0 1 0,1 1 1,-1 0-1,2 3 2,1 0-1,1 2 0,2 1 0,3 4 0,3 1-1,5 1 1,2 4-3,5 2 0,3 5-1,2 3 1,3 4-2,-1 2 1,2 4 1,-2 0-2,1 4 3,-3-2 0,-3 1 1,-3 1 0,-4-4 1,-3-1 0,-6-4 1,-4 2 2,-6-7-1,0 2 1,-6-8-2,2-1 2,-2-6-2,0 0 0,0-5-1,2-4-1,2-4 1,0-2-2,2-3-1,0-1 0,8 0-2,-10-5-4,7-2-12,4 3-6,-7-2 0,8-3 0</inkml:trace>
    <inkml:trace contextRef="#ctx0" brushRef="#br0" timeOffset="2">13845 15866 1,'-7'9'7,"-8"0"4,6-2-5,-1 1-13,-2 0 3,1 1 3,-1 2 3,1-2 2,-1-1 1,1 3 4,1-2 1,-1-1-1,2 0-2,2-1-3,0-4-3,7-3-2,-10 10 2,6-4 0,-1-1 2,1 0 0,-1-1 1,1 1 1,4-5 1,-8 9 2,8-9 0,0 0 1,-9 5 1,9-5-1,1-9-3,7-5 1,0-7-2,12-10 1,6-8-3,11-14-1,9-3-3,11-7 2,7-4 0,7-1-2,3 3 2,-1 0-2,-3 3 2,-3 4 1,-8 5-1,-4 5 1,-8 6-1,-5 6 1,-8 5-1,-5 6 0,-5 6-2,-6 5-3,-2 7-3,-10 2-4,2 6-18,-6 4-3,-7 2 0,-3 3 0</inkml:trace>
    <inkml:trace contextRef="#ctx0" brushRef="#br0" timeOffset="3">14264 15556 29,'-6'5'27,"-6"-5"-3,12 0 2,-6 4-23,6-4-4,10 2 1,2-2 1,5 1 0,2 0 2,5-1 0,-1 0 1,5 3 0,-3 0 0,4 1 0,-3-1-1,2 2-1,-3 0-1,1 2 0,-4-2-1,-1 2 0,-2-2-1,-5 1 0,-2 1 0,-4 1 1,-4 1-1,-6-1 1,-3 3-1,-5-1 1,-4 1-1,-5 1 2,-4 0-1,-2 2 1,-5 0-1,-3 1 2,-2 0-3,-1 1 3,0-1-2,-1 3 2,1-3-2,3 0 1,3-2-1,5 0 0,6-2 0,4-2 2,6-1-1,10 1 1,6-4 0,11 1 0,4-1 0,10-1 2,4-3-2,7 4 0,4 1-2,2-4 0,2 0-1,-3 0-2,2 0-1,-8-2-6,2 4-12,-6-5-11,-8-4 4,-3-3-3</inkml:trace>
    <inkml:trace contextRef="#ctx0" brushRef="#br0" timeOffset="4">14176 15721 21,'0'0'24,"0"0"0,10 4 0,-2-4-22,2-1 1,4 2 1,1-2 2,7 4 1,-2-3 0,9 4 1,1-2 0,8 6 0,0-3-3,8 4-1,2 1-2,2 3-1,1 0-4,-4 1-7,1-3-20,-2-1-1,-9-3 1,-4-4-1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58.962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Group>
    <inkml:annotationXML>
      <emma:emma xmlns:emma="http://www.w3.org/2003/04/emma" version="1.0">
        <emma:interpretation id="{88C5940C-423E-4F15-A8DF-3D7BC5F68FC3}" emma:medium="tactile" emma:mode="ink">
          <msink:context xmlns:msink="http://schemas.microsoft.com/ink/2010/main" type="inkDrawing"/>
        </emma:interpretation>
      </emma:emma>
    </inkml:annotationXML>
    <inkml:trace contextRef="#ctx0" brushRef="#br0">7685 15710 1,'0'0'0,"0"0"7,0 0-1,0 0 0,0 0 0,0 0 1,0 0 2,0 0-1,0 0 2,0 0-2,0 0-1,0 0-2,0 0-1,0 0-1,0 0-2,0 0 0,0 0 0,-10 12 0,10-12 0,0 0 1,-5 17 0,5-17 0,-9 19 1,5-7 0,-5 3-1,3 2 1,-2 0-1,3 1 0,-2 3-1,2-1 0,1 1 0,0 1 0,2-4 0,2 3-1,-1-7 1,1 2 0,0-16-1,3 23 1,-3-23-1,8 15 1,-8-15-1,0 0 1,16 10-1,-16-10 1,13 8-1,-13-8 1,19 5-1,-6-3 1,-1 0 0,4 2-1,0-1 1,4 0 0,-1-2-1,3 1 1,0 0 0,3-1-1,1-1 1,2-2-1,4 3 1,1-1-1,2 1 0,3 2 1,1-1-1,2 1 1,2-1-1,0 0 1,0 1 0,1-2 0,-1-2 0,1 1 0,2-4 0,0 2 1,0 1-1,1-1-1,-3 1 1,2 1-1,-2 0 1,-1 4-1,-3-2 0,0 2 0,-2-2 0,0 2 0,-3-3 1,1 0-1,-3-1 0,-2-1 0,0 0 0,-3 0 0,0-1 0,-5 0 0,-1 3 0,-1-2 0,-3 3 0,1-3 0,-4 2 0,-1 1 1,-3-2-1,-11 0 0,21 0 0,-21 0 0,13-3 1,-13 3-1,0 0 0,14 0-1,-14 0 1,0 0 0,10 0 0,-10 0 0,0 0 0,0 0 0,14-6 0,-14 6 0,11-5 0,-11 5 0,12-7 0,-12 7 0,14-7 0,-14 7-1,18-10 0,-18 10 0,19-11 1,-8 1-1,-11 10 0,21-13 1,-21 13-1,17-19 1,-17 19 0,12-21 1,-7 10-1,0-4 0,0 2 1,1-3-1,-1 1 0,0-6 1,1-1 0,0 0 0,-2-6 0,-1 4 0,-1-6 1,0 4-1,-3-3 0,0 4 0,-2-5 0,2 6-1,-3 1 0,2 2-1,-1 6-1,2-2-3,1 17-4,0 0-20,3-16 1,-3 16-2,0 0 2</inkml:trace>
    <inkml:trace contextRef="#ctx0" brushRef="#br0" timeOffset="4071.232">7313 16537 9,'0'0'7,"0"0"0,0 0 1,0 0 0,0 0 0,0 0-1,-10-11-1,10 11-1,0 0-2,0 0 0,0 0 1,0 0-1,0 0 1,0 0 0,0 0 0,0 0 0,0 0 0,0 0-2,0 0-1,0 0 0,0 0-1,0 0 0,0 0 1,0 0-1,4 16 2,-4-16-1,3 17 1,-1-6-1,-2 1 1,1 4 0,-1 0 0,1 3 0,-2 2-1,1 0 0,0 2 0,-1-2 1,1 2-2,-2-3 1,2-2 0,-1-2-1,1-16 1,0 18-1,0-18 1,0 0 0,0 0-1,13-2 0,-13 2 1,15-17-1,-6 2 0,2 1 0,-2-8 0,5 2 0,-4 3 0,2 2 0,1-7 1,2 1-1,2 2 0,1-3 0,4 2 0,0 3-1,4 2 0,-3 1 0,0 3 0,-4 5 0,-2 3 1,-5 4 0,-12-1 1,16 12-1,-13 0 1,1 1 0,-4 4 0,1 0 0,0 2 0,-2 2-1,0-1 1,0 1-1,-2-6 1,1 2 0,-2 0 0,1-1-1,-1-1 1,0-4-1,3-1 0,1-10 1,-4 17-2,4-17 0,2 13-1,-2-13-5,0 0-7,6 12-14,-6-12 1,0 0-1,-4-11 1</inkml:trace>
    <inkml:trace contextRef="#ctx0" brushRef="#br0" timeOffset="5513.315">8444 16449 1,'-11'-5'6,"11"5"10,0 0 0,0 0-10,0 0 2,0 0 1,0 0 1,3-13 0,-3 13 1,0 0 0,0 0-2,-19 4-3,19-4-3,-14 11-2,14-11-1,-20 17 0,9-6-1,-2 3 1,-1 1 0,0 6 0,-1-2 1,-1 3 0,3 5 0,-1 1 0,3 1 1,0 0-1,4 3 1,0 0-1,4 2 0,1-3-1,3-1 1,3-2-1,2 1 1,4-6-1,1-1 1,2-7-1,2 0 0,2-4 0,0 0 1,1-3 0,2-1-1,-1-2 0,-1 0 1,2-3-1,-3 2 0,-1 1 0,-1-1 0,-3-1-1,-1 2 0,0 2-1,-11-7-4,18 13-5,-18-13-17,15 6 0,-2-3 0,-13-3 0</inkml:trace>
    <inkml:trace contextRef="#ctx0" brushRef="#br0" timeOffset="5933.339">8641 16693 27,'6'29'24,"-10"-12"0,11 14-1,-10-1-16,4-1-7,4 2 1,-3 2 1,3 7 2,-5-7-1,3 13 1,-6-13 0,6 9 0,-8-15 0,5 7-2,-3-13-2,1 2-1,3-8-3,-1-15-6,0 0-7,0 0-11,-5-15 1,8-5 0,-9-4 9</inkml:trace>
    <inkml:trace contextRef="#ctx0" brushRef="#br0" timeOffset="6421.367">8620 16702 44,'-2'-10'25,"14"8"0,-10-13-2,8 2-25,3 1 0,3 3 1,1 1 1,-1 2 1,1 4 2,-5 2 0,3 5 0,-4-5 1,1 9-1,-1-5 0,2 6 0,-13-10-2,19 22 0,-19-22 0,17 21-1,-11-5 1,-1-4 0,-4 4 1,1 0 0,-6-2 0,1 1 0,-6-3-1,0-1 2,-4-2-2,1 3 1,-6-9-1,3 1 0,-4-2-1,1 1 0,1-1 0,1-2-1,4 5-3,-3-9-2,15 4-3,-15 0-2,15 0-9,0 0-9,15-3-1,-1-1 2</inkml:trace>
    <inkml:trace contextRef="#ctx0" brushRef="#br0" timeOffset="7137.407">8987 16631 1,'0'0'17,"0"0"-1,0 0 1,3 11-14,-3-11 0,0 0 1,5 11 2,-5-11 0,1 13 1,1-2 0,-2-11 0,0 23 0,-2-11-1,3 5-1,-3 0 1,3 5-1,-4-10 0,6 5-1,-4-5 0,4 3 0,-3-15-2,13 7-1,-13-7 0,22-16-1,-7 5-1,-1-2 1,2 0 0,-3-2-1,-1 4 0,-12 11 1,16-13 0,-16 13 0,0 0 1,16 12-1,-16-12 1,15 18-1,-6-6 1,5 4-1,1-1 1,2-2-1,-2-2 1,1 1-1,-2-5 0,-2-1 0,-1-2 0,-11-4 1,16 5-1,-16-5 1,0 0-1,16-5 1,-16 5-1,13-12 1,-7 0 0,2-5-1,-1-3 1,-1 0-1,1-3 0,-2-3-3,6 3-4,-8-6-13,3 2-10,6 7 2,-7-7-3</inkml:trace>
    <inkml:trace contextRef="#ctx0" brushRef="#br0" timeOffset="7840.447">9413 16370 33,'0'0'22,"0"0"1,2 12-2,-2-12-22,15 10 0,-15-10 1,22 9 1,-6 2 2,0-3 0,2 0 1,-2 1 0,3 4-1,-1 0 1,0 3-2,-1 2 1,-1 3-2,-2 1 1,-1 3-2,-1 3 1,-3 3-1,-2 4-1,-2-1 1,-3 3-2,0 1 1,-4 1 0,-2-2 1,-5-1 0,0-4 1,-5-2 1,-1 0 0,-2-11-1,1 0 1,-1-4-1,5 2-2,-1-7-2,2 1-4,11-11-5,-8 16-16,8-16 2,0 0-1,0 0 0</inkml:trace>
    <inkml:trace contextRef="#ctx0" brushRef="#br0" timeOffset="8285.473">9917 16966 37,'10'11'21,"-10"-11"0,11-5 0,-11 5-23,16-9 1,-16 9 4,20-9 1,-7 10 2,-2-8 1,5 9 0,-4-6-1,5 6-1,-2-5-3,-1 3-3,5 5-5,-8-6-6,3 0-13,2 4-3,-16-3 1,14-8 0</inkml:trace>
    <inkml:trace contextRef="#ctx0" brushRef="#br0" timeOffset="8577.49">9970 16751 13,'37'2'24,"-25"-5"-1,15 11 0,-8-8-14,2-3-3,1 6-2,-1 0-4,-1-3-3,1 5-5,1 2-13,-11-10-3,15 12 2,-18-21-1</inkml:trace>
    <inkml:trace contextRef="#ctx0" brushRef="#br0" timeOffset="9621.55">10614 16455 30,'0'0'25,"21"5"1,-21-5 0,18-16-18,3 15-1,-2-7 0,7 10-1,-4-4-1,4 6-2,-5 0 1,2 5-2,-8-3 1,0 8 0,-5-1-1,-1 3 0,-7 1 0,1 6 1,-7 0-2,-1 3 1,-3-1-1,-1 2 0,-6 2 0,1 2-1,-5-4 1,2 1 0,-2-1 0,0-2-1,1 0 1,1-1-1,5-8 0,1-2 0,2-3 0,9-11 1,-7 17-1,7-17 1,6 13 0,-6-13 0,17 8 0,-2-5 0,-1 2 1,6 1-1,2-5 0,1 2 0,2-2-1,1 2 1,-1-2-1,-1 2 0,-1-1 0,1-1 0,-6-1 0,-2 1-1,0 5-2,-16-6-9,19-2-21,-19 2 0,11-8-1,-11 8 0</inkml:trace>
    <inkml:trace contextRef="#ctx0" brushRef="#br0" timeOffset="11527.659">12827 15555 5,'0'0'14,"8"12"-6,-8-12 1,0 0-12,0 0-8,4 13 6,-4-13 5,2 13 5,-2-13 5,1 16 4,-1-16 1,-3 12-1,3-12-2,-4 12-4,4-12-5,-3 18-1,2-7-1,-1 1 1,0 3 0,0 1 1,1 1-1,-2 1 1,2 1 0,-1 2 0,2-2 0,-2 0-1,4-4 1,-1-1-1,1-1 0,-2-13 0,9 19 0,-9-19 0,13 14 0,-13-14-1,17 10 1,-6-7-1,1 3 1,2-3 0,3 3 0,2-3 0,6 2 0,3-4 0,5 3-1,5-4 0,4 4 0,4-4 0,0 0-1,0-1 0,0-2 0,-2 1 0,-4-2 0,-2-1 0,-5-1 0,-3 0 0,-1 1 0,-4-1-1,-4 2 1,-3 2-1,-3 1 1,-15 1 0,18-3 0,-18 3 1,0 0 0,0 0-1,0 0 1,0 0 0,0 0-1,0 0 1,-17 4 0,17-4-1,-14-7 0,14 7 0,-11-14 0,9 1 0,-1-2 1,3-5-1,3-1-1,-1-6 1,2 0-1,-2-4 2,0 2 0,-4-1-1,1 3 1,-1 2-2,-3-2 2,1 9-4,-2-3-3,6 21-16,9-18-11,-9 18 3,-5-12-4</inkml:trace>
    <inkml:trace contextRef="#ctx0" brushRef="#br0" timeOffset="27271.558">7935 16790 1,'0'0'4,"0"0"12,0 0-2,0 0-8,0 0-3,0 0 1,0 0 0,-12 2 2,12-2 0,0 0 2,0 0 1,-15-6-1,15 6 0,0 0-1,0 0-1,-13-3-1,13 3 0,0 0-2,0 0 0,0 0 0,0 0-1,0 0 1,0 0 0,-12-11 0,12 11 0,0 0 0,0 0 0,-12-2-1,12 2-1,0 0 1,0 0-2,-11 0 1,11 0-1,0 0 1,0 0-1,0 0 1,-13-1-1,13 1 0,0 0 0,0 0-1,0 0 1,0 0-1,0 0 0,0 0 0,0 0 0,0 0 0,0 0 0,0 0 1,10-13-1,-10 13 1,16-3 0,-16 3 0,16-2 0,-16 2 0,12 0 0,-12 0 0,0 0 0,13 7 0,-13-7 0,8 11 0,-8-11 0,0 0 1,11 14-1,-11-14 0,5 10 0,-5-10 0,2 15 0,-2-15 1,-1 15-1,1-15-1,-4 14 1,4-14 0,-5 16 0,5-16 0,-3 15 0,3-15-1,-4 18 1,4-18 0,-4 23 0,4-23 0,-3 22 0,3-22 0,-6 18 1,6-18-1,-9 17 0,9-17 1,-8 13-1,8-13 0,0 0 0,-14 12 0,14-12 0,0 0 0,-10 11 0,10-11 0,0 0 0,-11 5 0,11-5 0,0 0 0,0 0 0,-11 9-1,11-9 1,0 0 0,0 0 0,0 0-1,0 0 0,0 0 2,0 0-2,0 0 2,11 13-1,-11-13 0,15 6 0,-15-6 1,20 2-1,-20-2 0,21 0 0,-10 0 0,0 0 0,-11 0 0,20 2 0,-20-2 0,17 5 0,-17-5 0,15 8-1,-15-8 1,12 9 0,-12-9 0,13 12 0,-13-12-1,11 7 1,-11-7-1,0 0-4,20 18-14,-20-18-10,11 11 0,-11-11-1</inkml:trace>
    <inkml:trace contextRef="#ctx0" brushRef="#br0" timeOffset="33387.909">12499 16654 5,'0'0'19,"0"0"-4,0 0-2,0 0-2,0 0 0,0 0-2,-15-3 0,15 3-2,0 0 1,0 0-1,-9-12 0,9 12-2,0 0 1,0 0-1,-5-11 0,5 11-1,0 0 0,0 0-1,0 0-1,0 0 0,0 0-1,0 0 0,0 0 0,0 0-1,0 0 1,0 0-1,0 0 0,0 11 0,2 0 0,-1 5 0,2 3-1,-2 6 1,1 1 0,1 5 0,-2 3 0,0 2 0,-1-3 0,2 0 0,-2-7 0,0 0 0,0-8 0,1-3 0,-1-15 0,2 14 0,-2-14 0,0 0 1,11-7-1,-11 7 0,15-19 0,-5 3 0,1-5 0,3-3 0,2-2-1,1-3 1,5 1-1,-1 2 0,3 1-1,1 2 1,-1 5 0,1 1 0,-1 5 0,-2 3 0,-3 1 0,1-2 1,-3 5 0,-2 2 0,-3 0 0,-12 3 0,18-5 0,-18 5 0,0 0 1,11 3 0,-11-3-1,1 19 1,-2-3-1,1 5 1,-2 2-1,2 3 1,-1 4-1,2-4 1,-2-1-1,2-5 1,-1 1-1,1-3 0,-1-6-1,1 0 0,3 0-2,-4-12-7,0 0-20,10 16-1,-10-16 0,0 0 1</inkml:trace>
    <inkml:trace contextRef="#ctx0" brushRef="#br0" timeOffset="34150.953">13080 16946 22,'0'0'23,"0"0"-1,1 15 1,-1-15-18,0 0-6,4 12 1,-4-12 0,6 17 1,-6-17 1,6 22 1,-8-11 1,4 10 0,-7-8 0,6 6 1,-1-19-1,-7 27-1,7-27-1,-7 19-1,7-19 0,0 0-1,-6 14-2,6-14 0,0 0-1,0 0-2,8 14-5,-8-14-7,0 0-10,15-5 1,-10-7 0</inkml:trace>
    <inkml:trace contextRef="#ctx0" brushRef="#br0" timeOffset="34689.984">13621 16502 24,'0'0'24,"-13"6"-1,13-6 1,-9 11-21,9-11-1,-21 10 2,9-3 0,-2 4 0,-4-1 0,5 3 0,-7 2-1,5 2 0,-3 0-2,2 3 1,-1 3-1,2 5-1,1-1 1,2 3 0,1 2-1,0 4 2,1-2-1,4 4 0,0-7 1,4 5 0,2-7-1,4 5 1,1-9-1,5 6 1,2-7-2,3 6 1,2-4-1,1 0 1,4-1-2,-4-1 1,8-8-3,-5-3-2,7 1-10,0-14-15,-9-10 0,8-2 0,-10-13 0</inkml:trace>
    <inkml:trace contextRef="#ctx0" brushRef="#br0" timeOffset="35041.004">13886 16802 32,'2'22'26,"-2"-22"0,1 19-6,3 1-14,-7-6-3,5 14 1,-6-4 1,5 7-1,-7-2 0,6 11 1,-5-8-2,4 11 0,-1-8-2,2 5 0,1-6-1,-1 5-1,5-1-7,-7-11-5,11-14-12,2-7-5,-11-6 1,9-13-1</inkml:trace>
    <inkml:trace contextRef="#ctx0" brushRef="#br0" timeOffset="35500.03">13815 16810 51,'-11'-18'27,"11"18"0,0 0-8,0 0-19,19-13 0,-5 7 1,4 0 0,2-2 0,3 8 1,0-2-1,3 2 1,0 4-2,0 2 0,-2 0 0,-2 2 0,-3 2 0,-2 1 0,-5-1 0,0 3 1,-6-1 0,-1 3 0,-5-2 1,-1 7 0,-6-2 0,-1 2 1,-6-4 0,-1 5-1,-4-7 0,-1 3 1,-3-6-1,2 1-1,-3-7 1,3 1-2,1-2-1,1-3 0,7 3-3,-4-10-6,16 6-7,0 0-14,0 0 0,0 0-1,10-16 1</inkml:trace>
    <inkml:trace contextRef="#ctx0" brushRef="#br0" timeOffset="36310.076">14310 16745 7,'0'0'21,"0"0"0,0 0 1,-2 12-13,2-12-8,2 12-1,0-1 2,-5 2 1,4 9 2,-6-3 1,5 7 1,-4-8 0,4 10-1,-7-13 1,9 8-1,-2-23-1,0 18 0,0-18-3,12-3-1,-12 3 0,22-20-1,-9 9-1,2-3 0,-2 2 0,1-1 1,-14 13 0,16-14 0,-16 14 0,0 0 1,12 16-1,-7-3 0,1 3 1,2 3-1,2-2 0,1 3 1,0-8-1,1 0 1,-1-4 0,-11-8 0,19 15 0,-19-15 0,14 1 0,-14-1-1,12-10 2,-12 10-2,14-20 1,-8 3-1,1-4 0,2-2 0,-2 1 0,-1-1 0,2 3 0,-1-2 0,0 5-1,-2-4-3,9 19-8,-3-3-19,-4-9-1,6 6 1,-9-7-2</inkml:trace>
    <inkml:trace contextRef="#ctx0" brushRef="#br0" timeOffset="36793.104">14833 16477 37,'14'15'24,"-14"-15"-2,16 15 2,-2-10-27,-2 7-1,-1 0 4,1 5 2,1 5 1,-2-3 2,4 13-1,0 2-3,-1 6-2,2 6-1,-4 3 0,2 2-1,-7 3 1,1-3 1,-8 1 2,-5-7 0,-3 4 2,-6-15-1,0 4 2,-4-15-2,2 5 1,-5-9-3,4-3-1,3-2-5,0-4-13,-2-10-8,16 0-1,0 0 1</inkml:trace>
    <inkml:trace contextRef="#ctx0" brushRef="#br0" timeOffset="37093.119">15360 17033 16,'0'0'23,"22"4"0,-22-4 5,15-9-24,4 9 1,-4-6 4,10 3-1,-9-2 2,11 9-1,-10-5-2,8 3-4,-7 1-4,-2-3-4,3 6-8,-19-6-17,14 2 0,-14-2-2,0 0 1</inkml:trace>
    <inkml:trace contextRef="#ctx0" brushRef="#br0" timeOffset="37342.134">15436 16849 1,'0'0'17,"29"3"6,-18-9 2,8 2-17,10 4 1,-9-5 2,10 10-1,-11-9 0,8 12-2,-8-3-4,2-1-8,1 4-15,4 5-10,-13-11-1,8 9 1</inkml:trace>
    <inkml:trace contextRef="#ctx0" brushRef="#br0" timeOffset="38023.174">16136 16574 41,'6'-16'27,"-6"16"3,13 7-12,-13-7-8,0 0-3,0 0-2,15 17-2,-15-17 0,10 32 0,-6-7-1,1 11 0,0-1-2,0 11 1,-3 0 0,3 6-1,1 3-5,-6-2-17,1-13-9,10-1-1,-12-24 0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11.62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1033 88 0,'-5'4'33'0,"5"-4"-18"0,0 4-16 0,0-4 9 16,0 0 4-16,0 0 2 15,0 0-1-15,0 0 0 0,5 0 4 16,5 0 1-16,0 0 4 16,0-4 1-16,0 0-12 15,0-5 2-15,5-5 1 0,6-4-5 16,4 0-3-16,0-4-3 15,10-9 0-15,5 0-2 16,0-1-1-16,6-8 1 16,-1 0-1-16,-5 0 0 15,0-1 0-15,1 1 4 16,-1 4 5-16,-5-4-1 16,-5 0 3-16,0 4-2 15,-5 5 0-15,1 0-1 16,-6 4 0-16,0 5-9 15,0 4-1-15,0 0 4 0,-5 4 4 16,0 1-3-16,-5 4 0 16,0 0 1-16,-5 5 0 15,0 4 0-15,-5 0 0 16,5 9 0-16,5 4 0 16,0 0-2-16,0 1 1 15,6-1 0-15,-1 1 3 16,5-5-1-16,5-5 0 15,0-4-1-15,5-4 0 16,10-10 0-16,1-4 0 16,-1-9-5-16,-5 1 1 0,5-1-5 15,-10 0 1-15,1 5 2 16,-6-1 3-16,-5 1 0 16,0 0-1-16,0-1-2 15,-5 1 1-15,5 0-1 16,0-1 0-16,-5 1-5 15,0 4-3-15,1 5-1 16,-6-1-1-16,0 5 4 16,-10 9 3-1,0 5 3-15,0 4 1 16,0 4 3-16,0 1-1 16,0-1-1-16,5 0-2 15,5-4-1-15,0-9-18 16,5-4-7-16,5-10-56 15,10-8-44-15,0-5 46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12.33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 0 112 0,'-5'4'44'0,"5"0"-24"0,0 1-15 0,0-5 11 15,0 0-7-15,0 0-3 16,5 9-1-16,0 0 1 16,0 0-3-16,0 4-2 0,0 1 2 31,0 8 0-31,5 0 1 0,0-4 2 0,0 4 1 16,0 1-1-16,0-1-1 15,5 0-1-15,-4 1 0 0,4-1 0 16,-5-4 0-16,0 0-2 15,-5-5 1-15,0-4-2 16,0 0-1-16,-5 0-6 16,0-4-4-16,-5-1-3 15,0-4 0-15,0 0-4 16,-5 0 0-16,0-4-8 16,-5-1-39-1,-1-4-1-15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12.88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20 120 0,'5'4'46'0,"10"-8"-24"0,0 4-19 0,-5 0 12 15,0 0-3-15,5 0 1 16,0-5 4-16,5 1 3 16,0 4-10-16,0 0 3 0,6 0 1 15,4 0-3-15,5 0-1 16,0 0-4-16,5 0 1 0,-5 0-4 16,1 0-2-16,-6 0 0 15,0 0 1-15,-5 0-1 16,-5 0-1-16,-5 0-2 15,0 4 1-15,0 1 1 16,-4-1 2-16,-6 5-3 16,0 0 0-16,-5 0-1 15,0 0 0-15,0 4 2 16,0-4 0-16,-5 9 0 16,-11 4 0-1,11 1 2-15,-5-1-3 16,0 5 0-16,0 0-4 15,-5 0 1-15,0-1 2 16,-5 1 1-16,5 0 3 16,-5 0 1-16,0-5 3 0,0 5 3 15,0-5-4-15,4-4-1 16,1-4 0-16,5-1 2 16,0-4-3-16,0 0-2 15,5-5-9-15,-5 1-5 16,10-5-11-16,10 0-5 15,0-5-44 1,0-8-35-16,-5-5 41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0T19:06:20.69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212 149 68 0,'0'0'27'0,"0"0"-14"0,0 0-13 15,0 0 7-15,0 0-2 16,0 0 2-16,0 0 0 16,0 5 3-16,0-1 1 15,-5 1 3-15,5-1-3 16,-6 0-1-16,1 1-4 15,5-1 1-15,-5 1-4 16,5-1 0-16,0 1-1 16,0-1-2-16,0 1 1 15,0-1-4-15,0-4 2 0,0 5 3 0,0-5 3 16,0 4-2-16,0-4 0 16,0 0-1-16,0 0-2 15,0 5 1-15,0-5-1 16,0 4-3-16,0-4 2 15,0 0 1-15,0 0 0 16,0 0 0-16,0 0 2 16,0 5-3-16,0-1 0 15,0-4 1-15,5 9 2 16,-5-9-1-16,5 9-1 16,1-5 3-16,-1 1 0 15,0 4 1-15,0 0 2 16,-5-9 1-16,5 9 1 0,-5 0-2 15,5-5-1-15,0 1 1 16,0-1 1-16,0 0-1 16,5 1-1-16,5-1-3 15,0 1-2-15,5-5-2 16,5 0 1-16,5 0-1 16,-5 0-2-16,6 0 3 15,-1-5 2-15,0 1-7 16,0-5-1-16,0-4-1 15,0-5 2-15,-4 0 2 16,-1 0 2-16,-10 0 1 16,5 0 1-16,-5 0 4 15,-5 5 2-15,-5 0 0 16,-5-5-1-16,0 0-1 0,-5 0 0 16,0 0-7-16,-5 5 0 15,0-5-4-15,0 4 2 16,-5 1 3-16,0 0 1 15,0 4 1-15,0 4 2 16,-6 1 1-16,1 4 1 16,0 0-2-16,0 0 1 15,0 0-2-15,-5 4-1 16,-5 1-2-16,10 4 1 16,-1 0 1-16,1-1 0 15,-5 1 0-15,5 5 2 0,0-1 5 16,0 5 4-16,-5 0-6 15,15 4-3-15,-5 1-1 16,0-1-1-16,-1 5 4 16,1 0 2-16,0 4-2 15,-5 5-1-15,5 4 1 16,-5-9 2-16,0 5 1 16,0-5 1-16,5 5-2 15,0-5-1-15,0 5-1 16,5-5 0-16,-1-4 0 15,1 4 2-15,10-4-1 16,0-5 2-16,15 1-2 16,1-1 2-16,-1-4-2 15,5 0 0-15,0 0-3 16,15 0-2-16,0-5 1 16,5 5 1-16,6 0-1 15,4 0-1-15,-5-5 3 0,5-4 2 16,-9-9 0-16,9-4 2 15,-5-5-4-15,0-5 0 16,1-4-1-16,-1 0-2 16,-10 1 1-1,0 3 1-15,-5 1-1 0,-4-1-1 16,-6 1 1-16,0 4 1 16,-5 0-1-16,-5 5 2 15,-5-5 0-15,5 9 1 16,-5-5-2-16,-5 5 1 15,0-4-4-15,-5 4 0 0,-5 0-1 16,10 4 0-16,-15-4 0 16,10 5-2-16,-5-5-8 15,5 0-5-15,0 0-24 16,-5-14-88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1489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t" anchorCtr="0" compatLnSpc="1">
            <a:prstTxWarp prst="textNoShape">
              <a:avLst/>
            </a:prstTxWarp>
          </a:bodyPr>
          <a:lstStyle>
            <a:lvl1pPr defTabSz="9255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10" y="0"/>
            <a:ext cx="3011489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t" anchorCtr="0" compatLnSpc="1">
            <a:prstTxWarp prst="textNoShape">
              <a:avLst/>
            </a:prstTxWarp>
          </a:bodyPr>
          <a:lstStyle>
            <a:lvl1pPr algn="r" defTabSz="9255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4" y="4387453"/>
            <a:ext cx="5559429" cy="415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24"/>
            <a:ext cx="3011489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b" anchorCtr="0" compatLnSpc="1">
            <a:prstTxWarp prst="textNoShape">
              <a:avLst/>
            </a:prstTxWarp>
          </a:bodyPr>
          <a:lstStyle>
            <a:lvl1pPr defTabSz="92553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10" y="8773324"/>
            <a:ext cx="3011489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7" tIns="46275" rIns="92547" bIns="46275" numCol="1" anchor="b" anchorCtr="0" compatLnSpc="1">
            <a:prstTxWarp prst="textNoShape">
              <a:avLst/>
            </a:prstTxWarp>
          </a:bodyPr>
          <a:lstStyle>
            <a:lvl1pPr algn="r" defTabSz="925531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Lecture 29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Possible / Impossible / Cannot Tell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Possible / Impossible / Cannot Tell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1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fewer formulas a world violates the more probable it is</a:t>
            </a:r>
          </a:p>
          <a:p>
            <a:r>
              <a:rPr lang="en-CA" dirty="0"/>
              <a:t>The higher the weight the greater is the difference in log </a:t>
            </a:r>
            <a:r>
              <a:rPr lang="en-CA" dirty="0" err="1"/>
              <a:t>prob</a:t>
            </a:r>
            <a:r>
              <a:rPr lang="en-CA" dirty="0"/>
              <a:t> between a</a:t>
            </a:r>
            <a:r>
              <a:rPr lang="en-CA" baseline="0" dirty="0"/>
              <a:t> world that satisfies the formula and one</a:t>
            </a:r>
          </a:p>
          <a:p>
            <a:r>
              <a:rPr lang="en-CA" baseline="0" dirty="0"/>
              <a:t>That does not, other things being equal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80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Without loss of generality we can assume that all weights are non-negative (a formula with a negative weight w can be replaced with its negation (the negation of that formula) with weight –w)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1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Anyone missing?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1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81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there is an edge between two nodes of </a:t>
            </a:r>
            <a:r>
              <a:rPr lang="en-CA" i="1" dirty="0"/>
              <a:t>ML,C </a:t>
            </a:r>
            <a:r>
              <a:rPr lang="en-CA" dirty="0" err="1"/>
              <a:t>iff</a:t>
            </a:r>
            <a:r>
              <a:rPr lang="en-CA" dirty="0"/>
              <a:t> the corresponding ground predicates appear together in at least one grounding</a:t>
            </a:r>
          </a:p>
          <a:p>
            <a:r>
              <a:rPr lang="en-CA" dirty="0"/>
              <a:t>of one formula in </a:t>
            </a:r>
            <a:r>
              <a:rPr lang="en-CA" i="1" dirty="0"/>
              <a:t>L</a:t>
            </a:r>
            <a:r>
              <a:rPr lang="en-CA" dirty="0"/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9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3738"/>
            <a:ext cx="46164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there is an edge between two nodes of </a:t>
            </a:r>
            <a:r>
              <a:rPr lang="en-CA" i="1" dirty="0"/>
              <a:t>ML,C </a:t>
            </a:r>
            <a:r>
              <a:rPr lang="en-CA" dirty="0" err="1"/>
              <a:t>iff</a:t>
            </a:r>
            <a:r>
              <a:rPr lang="en-CA" dirty="0"/>
              <a:t> the corresponding ground predicates appear together in at least one grounding</a:t>
            </a:r>
          </a:p>
          <a:p>
            <a:r>
              <a:rPr lang="en-CA" dirty="0"/>
              <a:t>of one formula in </a:t>
            </a:r>
            <a:r>
              <a:rPr lang="en-CA" i="1" dirty="0"/>
              <a:t>L</a:t>
            </a:r>
            <a:r>
              <a:rPr lang="en-CA" dirty="0"/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9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Typed</a:t>
            </a:r>
            <a:r>
              <a:rPr lang="en-US" altLang="en-US" dirty="0"/>
              <a:t> variables and constants greatly reduce size of ground Markov net (only people</a:t>
            </a:r>
            <a:r>
              <a:rPr lang="en-US" altLang="en-US" baseline="0" dirty="0"/>
              <a:t> can be friends, not houses)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Can deal effectively with: Functions, existential quantifiers, etc.</a:t>
            </a:r>
            <a:r>
              <a:rPr lang="en-US" altLang="en-US" baseline="0" dirty="0"/>
              <a:t> AND </a:t>
            </a:r>
            <a:r>
              <a:rPr lang="en-US" altLang="en-US" dirty="0"/>
              <a:t>Infinite and continuous domains</a:t>
            </a:r>
            <a:endParaRPr lang="en-US" altLang="en-US" b="1" dirty="0">
              <a:solidFill>
                <a:schemeClr val="tx2"/>
              </a:solidFill>
            </a:endParaRPr>
          </a:p>
          <a:p>
            <a:pPr defTabSz="909737">
              <a:defRPr/>
            </a:pPr>
            <a:r>
              <a:rPr lang="en-US" altLang="en-US" kern="0" dirty="0"/>
              <a:t>MLN is </a:t>
            </a:r>
            <a:r>
              <a:rPr lang="en-US" altLang="en-US" b="1" kern="0" dirty="0"/>
              <a:t>template</a:t>
            </a:r>
            <a:r>
              <a:rPr lang="en-US" altLang="en-US" kern="0" dirty="0"/>
              <a:t> for ground Markov nets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43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00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4858" indent="-282638" defTabSz="91700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0551" indent="-226110" defTabSz="91700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82771" indent="-226110" defTabSz="91700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34991" indent="-226110" defTabSz="917002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87211" indent="-226110" defTabSz="91700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39432" indent="-226110" defTabSz="91700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91652" indent="-226110" defTabSz="91700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43872" indent="-226110" defTabSz="917002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32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957"/>
            <a:fld id="{C8A58DF1-F0B9-4CDF-A014-980B1A97EBBF}" type="slidenum">
              <a:rPr lang="en-US">
                <a:solidFill>
                  <a:prstClr val="black"/>
                </a:solidFill>
              </a:rPr>
              <a:pPr defTabSz="913957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2611" indent="-222611" eaLnBrk="1" hangingPunct="1"/>
            <a:r>
              <a:rPr lang="en-CA" dirty="0"/>
              <a:t>Breadth</a:t>
            </a:r>
            <a:r>
              <a:rPr lang="en-CA" baseline="0" dirty="0"/>
              <a:t> and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6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6BFB7-DB76-41F3-BB45-E307C170089C}" type="slidenum">
              <a:rPr lang="zh-CN" altLang="en-US" smtClean="0">
                <a:solidFill>
                  <a:prstClr val="black"/>
                </a:solidFill>
              </a:rPr>
              <a:pPr/>
              <a:t>45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conditional probabilities</a:t>
            </a:r>
            <a:r>
              <a:rPr lang="en-CA" baseline="0" dirty="0"/>
              <a:t> – capture the affinities between related variables</a:t>
            </a:r>
          </a:p>
          <a:p>
            <a:r>
              <a:rPr lang="en-CA" baseline="0" dirty="0"/>
              <a:t>Also called clique potentials or just potentials</a:t>
            </a:r>
          </a:p>
          <a:p>
            <a:r>
              <a:rPr lang="en-CA" baseline="0" dirty="0"/>
              <a:t>D and A  and BC tend to agree. DC tend to disagree</a:t>
            </a:r>
          </a:p>
          <a:p>
            <a:r>
              <a:rPr lang="en-US" altLang="en-US" dirty="0"/>
              <a:t>Table values are typically nonnegative</a:t>
            </a:r>
          </a:p>
          <a:p>
            <a:r>
              <a:rPr lang="en-US" altLang="en-US" dirty="0"/>
              <a:t>Table values have no other restrictions</a:t>
            </a:r>
          </a:p>
          <a:p>
            <a:pPr lvl="1"/>
            <a:r>
              <a:rPr lang="en-US" altLang="en-US" dirty="0"/>
              <a:t>Not necessarily probabilities</a:t>
            </a:r>
          </a:p>
          <a:p>
            <a:pPr lvl="1"/>
            <a:r>
              <a:rPr lang="en-US" altLang="en-US" dirty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2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the joint distribution from which I can compute any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8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Deliberately chosen factors that do not correspond</a:t>
            </a:r>
            <a:r>
              <a:rPr lang="en-CA" baseline="0" dirty="0"/>
              <a:t> to </a:t>
            </a:r>
            <a:r>
              <a:rPr lang="en-CA" baseline="0" dirty="0" err="1"/>
              <a:t>prob</a:t>
            </a:r>
            <a:r>
              <a:rPr lang="en-CA" baseline="0" dirty="0"/>
              <a:t> or to conditional prob. To emphasize the generality of this operation</a:t>
            </a:r>
          </a:p>
          <a:p>
            <a:r>
              <a:rPr lang="en-CA" baseline="0" dirty="0"/>
              <a:t>You have seen this in </a:t>
            </a:r>
            <a:r>
              <a:rPr lang="en-CA" baseline="0"/>
              <a:t>VarElimination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1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Markov networks are often conveniently represented as </a:t>
            </a:r>
            <a:r>
              <a:rPr lang="en-CA" i="1" dirty="0"/>
              <a:t>log-linear models</a:t>
            </a:r>
            <a:r>
              <a:rPr lang="en-CA" dirty="0"/>
              <a:t>, with each clique potential replaced by an </a:t>
            </a:r>
            <a:r>
              <a:rPr lang="en-CA" dirty="0" err="1"/>
              <a:t>exponentiated</a:t>
            </a:r>
            <a:endParaRPr lang="en-CA" dirty="0"/>
          </a:p>
          <a:p>
            <a:r>
              <a:rPr lang="en-CA" dirty="0"/>
              <a:t>weighted sum of features of the state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99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AEF35-9355-488D-905C-851BD5D770C5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2077-D5D5-416E-9382-CEEFE25544D8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2D8A-E820-4514-9FE8-119F21D9A72D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287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7C8EF-32B3-4FD4-AAAE-18D77B532138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411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47ADC-CAAF-4DAE-AD84-54E16831AE3A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318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7ADC-1422-4F00-A1BC-9A4E66256E75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7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0CDF3-2E2D-4E80-85AA-A6C8A3A97E0B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27037-1455-4853-A175-28F4D775BECA}" type="datetime1">
              <a:rPr lang="en-US" smtClean="0"/>
              <a:t>3/26/2021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27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27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327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327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27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327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6F5916B-5AF8-4DA3-B8EF-299896D27538}" type="datetime1">
              <a:rPr lang="en-US" smtClean="0">
                <a:solidFill>
                  <a:srgbClr val="FFFFFF"/>
                </a:solidFill>
              </a:rPr>
              <a:t>3/26/2021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713D5A-E5FD-460D-B012-52CB22269A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065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49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9382CD-7D97-4FCB-8857-165421969772}" type="datetime1">
              <a:rPr lang="en-US" smtClean="0">
                <a:solidFill>
                  <a:srgbClr val="FFFFFF"/>
                </a:solidFill>
              </a:rPr>
              <a:t>3/26/2021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27D9B-FE38-4D65-BB3E-E1E95FED00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47182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18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446E2E-D71B-4F1C-9456-207F61805BF2}" type="datetime1">
              <a:rPr lang="en-US" smtClean="0">
                <a:solidFill>
                  <a:srgbClr val="FFFFFF"/>
                </a:solidFill>
              </a:rPr>
              <a:t>3/26/2021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C8707-4983-4ACD-8386-3CA7BFF7E4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49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BA965-0AF6-4D3A-A24B-2AC6B763004C}" type="datetime1">
              <a:rPr lang="en-US" smtClean="0">
                <a:solidFill>
                  <a:srgbClr val="FFFFFF"/>
                </a:solidFill>
              </a:rPr>
              <a:t>3/26/2021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0A453-7246-4DBA-B22E-4A7A147554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86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49EFCD-00F0-4E23-9EFF-2C4E771C4EEF}" type="datetime1">
              <a:rPr lang="en-US" smtClean="0">
                <a:solidFill>
                  <a:srgbClr val="FFFFFF"/>
                </a:solidFill>
              </a:rPr>
              <a:t>3/26/2021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4B120-CEB4-46A8-AE26-CA8CA02DAA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191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8CAEF4-537D-403A-8A73-EB20CE107E1B}" type="datetime1">
              <a:rPr lang="en-US" smtClean="0">
                <a:solidFill>
                  <a:srgbClr val="FFFFFF"/>
                </a:solidFill>
              </a:rPr>
              <a:t>3/26/2021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8B988-829C-4889-9E21-A6E879F6A4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734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36E58-7A2F-4388-B47B-A5F9E78DEF6A}" type="datetime1">
              <a:rPr lang="en-US" smtClean="0">
                <a:solidFill>
                  <a:srgbClr val="FFFFFF"/>
                </a:solidFill>
              </a:rPr>
              <a:t>3/26/2021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3724-3D4D-48D5-BAD0-A6DB0F01198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5808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96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02698-8532-4CF8-A4A2-3997537B44EC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93F66-7BAF-43B8-A9BF-F370E55E7BD5}" type="datetime1">
              <a:rPr lang="en-US" smtClean="0">
                <a:solidFill>
                  <a:srgbClr val="FFFFFF"/>
                </a:solidFill>
              </a:rPr>
              <a:t>3/26/2021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21E70-AEA4-44DA-8A78-892CD2F0FF6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037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BC3F6-EFB1-4E65-9EED-985A278FC9D6}" type="datetime1">
              <a:rPr lang="en-US" smtClean="0">
                <a:solidFill>
                  <a:srgbClr val="FFFFFF"/>
                </a:solidFill>
              </a:rPr>
              <a:t>3/26/2021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37ECE-4599-4A58-B20E-9F03982F32D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3060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424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58FB3E-6019-46C8-9289-3322EEAEFEDE}" type="datetime1">
              <a:rPr lang="en-US" smtClean="0">
                <a:solidFill>
                  <a:srgbClr val="FFFFFF"/>
                </a:solidFill>
              </a:rPr>
              <a:t>3/26/2021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1EF54-FD7A-408F-8CD1-5D0B9EF6B4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1626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293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35A71-023F-4114-8944-106690943EBA}" type="datetime1">
              <a:rPr lang="en-US" smtClean="0">
                <a:solidFill>
                  <a:srgbClr val="FFFFFF"/>
                </a:solidFill>
              </a:rPr>
              <a:t>3/26/2021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BFF70-1B0B-43D3-AD80-74B6D1CD66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47182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799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6E4C23-1FDF-4BC4-85EC-21681A77F562}" type="datetime1">
              <a:rPr lang="en-US" smtClean="0">
                <a:solidFill>
                  <a:srgbClr val="FFFFFF"/>
                </a:solidFill>
              </a:rPr>
              <a:t>3/26/2021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B59937-00A5-467E-A521-4EAFA71A23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5808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68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A144E8-DFBE-4FE4-94F0-15EC8E30CE9B}" type="datetime1">
              <a:rPr lang="en-US" smtClean="0">
                <a:solidFill>
                  <a:srgbClr val="FFFFFF"/>
                </a:solidFill>
              </a:rPr>
              <a:t>3/26/2021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433BC0-8ECA-4F09-8C38-8EC32DE92B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UW-Madison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4434" y="6468374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651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CE93-1653-49D2-903A-5A29FDBF0A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31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18F-EA3D-485A-BB69-ED3CF5EB7E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87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EC44-EF48-4D3D-ADD1-AD9123D0BA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3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7972-0DA6-43AD-A527-6D559DD983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381A-BCF8-4435-8D79-82EF67B2848B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97B0-BA78-4FDD-935F-93AF93F1A4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9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53A1-8DBD-4104-A7A8-A9B9696CB7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54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6910-607E-4C23-B764-0A0674FB73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75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8AE1-DE47-4824-B1A1-A7A243A3E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79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943F-E5E5-40F7-9A71-7A29074C8A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57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C9BE-1E6B-4D1C-B986-A8D4487A97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84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FD7F-D886-4CE3-A84F-7246DC8EF9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05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4CA4A-370B-4060-9620-1833E8541B37}" type="datetime1">
              <a:rPr lang="en-US" altLang="en-US" smtClean="0">
                <a:solidFill>
                  <a:srgbClr val="000000"/>
                </a:solidFill>
              </a:rPr>
              <a:t>3/26/2021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EF8E-A4A7-45D9-9903-42D1163A0C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80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89EC-03A8-41AD-A20A-97971953066A}" type="datetime1">
              <a:rPr lang="en-US" altLang="en-US" smtClean="0">
                <a:solidFill>
                  <a:srgbClr val="000000"/>
                </a:solidFill>
              </a:rPr>
              <a:t>3/26/2021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F2D-2960-4DA3-A3F0-4FCD69E35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72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4E37-DC66-40DD-A965-04F585FA767A}" type="datetime1">
              <a:rPr lang="en-US" altLang="en-US" smtClean="0">
                <a:solidFill>
                  <a:srgbClr val="000000"/>
                </a:solidFill>
              </a:rPr>
              <a:t>3/26/2021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BF29-541A-4237-B899-422A334C0B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3ECE-F8CF-4A8F-B867-86D87FFBBAD7}" type="datetime1">
              <a:rPr lang="en-US" smtClean="0"/>
              <a:t>3/26/2021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3AC3F-9E53-48DF-90C7-4E6D39F005D1}" type="datetime1">
              <a:rPr lang="en-US" altLang="en-US" smtClean="0">
                <a:solidFill>
                  <a:srgbClr val="000000"/>
                </a:solidFill>
              </a:rPr>
              <a:t>3/26/2021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6FBD-74A5-477C-B761-A9517587F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7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2A587-866C-4210-93A0-77DB97F1E2B9}" type="datetime1">
              <a:rPr lang="en-US" altLang="en-US" smtClean="0">
                <a:solidFill>
                  <a:srgbClr val="000000"/>
                </a:solidFill>
              </a:rPr>
              <a:t>3/26/2021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1E15-818F-4A77-87B5-FB0988AAB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73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8D80-5D9D-4E3E-A089-CAFFAA61D3D9}" type="datetime1">
              <a:rPr lang="en-US" altLang="en-US" smtClean="0">
                <a:solidFill>
                  <a:srgbClr val="000000"/>
                </a:solidFill>
              </a:rPr>
              <a:t>3/26/2021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A37E-93FD-437F-B42D-7FEF1C4E52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2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7D39-44FE-4F9B-8306-F99AF63639E2}" type="datetime1">
              <a:rPr lang="en-US" altLang="en-US" smtClean="0">
                <a:solidFill>
                  <a:srgbClr val="000000"/>
                </a:solidFill>
              </a:rPr>
              <a:t>3/26/2021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9F8E-93AD-49C3-9368-00CEFAE1AD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5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5CE49-1466-4EC1-9799-FF0C77501B8F}" type="datetime1">
              <a:rPr lang="en-US" altLang="en-US" smtClean="0">
                <a:solidFill>
                  <a:srgbClr val="000000"/>
                </a:solidFill>
              </a:rPr>
              <a:t>3/26/2021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8CC-9BC8-4E66-89BA-A50E30ECFA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18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ECD10-F902-4260-9E17-E430192C6EE9}" type="datetime1">
              <a:rPr lang="en-US" altLang="en-US" smtClean="0">
                <a:solidFill>
                  <a:srgbClr val="000000"/>
                </a:solidFill>
              </a:rPr>
              <a:t>3/26/2021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BB4C-0749-4791-B9DB-3D7C1DE78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38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B741A-FF50-410D-9A6E-D236F3ED77AD}" type="datetime1">
              <a:rPr lang="en-US" altLang="en-US" smtClean="0">
                <a:solidFill>
                  <a:srgbClr val="000000"/>
                </a:solidFill>
              </a:rPr>
              <a:t>3/26/2021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688-F23D-49A1-B841-BDC893BDF5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88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98F9C-B89F-47A7-B395-F687752C5E05}" type="datetime1">
              <a:rPr lang="en-US" altLang="en-US" smtClean="0">
                <a:solidFill>
                  <a:srgbClr val="000000"/>
                </a:solidFill>
              </a:rPr>
              <a:t>3/26/2021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EBFA-93FC-4EF5-86E9-9FADA8D8F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4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F9024-9B81-40A6-B92F-4C2F33303E50}" type="datetime1">
              <a:rPr lang="en-US" altLang="en-US" smtClean="0">
                <a:solidFill>
                  <a:srgbClr val="000000"/>
                </a:solidFill>
              </a:rPr>
              <a:t>3/26/2021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964E-1850-43AF-B24C-05FDE8C61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4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21E68-C9F6-45DF-ADE1-564738A24F70}" type="datetime1">
              <a:rPr lang="en-US" altLang="en-US" smtClean="0">
                <a:solidFill>
                  <a:srgbClr val="000000"/>
                </a:solidFill>
              </a:rPr>
              <a:t>3/26/2021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C27A-24F9-4E59-97EF-F2930269A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9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94AE5-8668-4DBB-9300-8F798D094EC1}" type="datetime1">
              <a:rPr lang="en-US" smtClean="0"/>
              <a:t>3/26/2021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200E8-A3EF-4922-82E2-FE81A033A5DE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6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8B531-0DA6-415F-8A1D-E392F9EB8581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95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95C28-8779-47A9-ADE0-A9178C42CEFE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97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69BE9-DB49-4EF0-8413-45DCB4466E0E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92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41680-3A7F-44D4-B90C-D9DA5E91583A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32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E4952-2F4A-47F4-A4D7-A7A743D3FA9C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06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B0102-4EC8-4CDF-B504-4B259CECD942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29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C8C16-005D-4B69-ACFE-78B931866451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8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D01F8-9058-4680-ABD5-82201D8029A0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8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6D671-D715-49D8-AAF7-DCE65DF04CBB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5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5954A-AED8-42CA-A263-D39CAA8946B4}" type="datetime1">
              <a:rPr lang="en-US" smtClean="0"/>
              <a:t>3/26/2021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853E-E851-4C64-B29E-BA7B8F5C95E5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2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73861-1B71-4F18-BECD-E4DF9FF8A26A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1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B59AB5-7FB2-45FB-9C22-C76BA7AC1765}" type="datetime1">
              <a:rPr lang="en-US" altLang="en-US" smtClean="0">
                <a:solidFill>
                  <a:srgbClr val="FFFFFF"/>
                </a:solidFill>
              </a:rPr>
              <a:t>3/26/2021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1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B1AB10-988E-47C9-A975-8F7F58125282}" type="datetime1">
              <a:rPr lang="en-US" altLang="en-US" smtClean="0">
                <a:solidFill>
                  <a:srgbClr val="FFFFFF"/>
                </a:solidFill>
              </a:rPr>
              <a:t>3/26/2021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176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932B6F-4F61-4FCD-A3D8-035AB4C5AD4D}" type="datetime1">
              <a:rPr lang="en-US" altLang="en-US" smtClean="0">
                <a:solidFill>
                  <a:srgbClr val="FFFFFF"/>
                </a:solidFill>
              </a:rPr>
              <a:t>3/26/2021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9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7EDE5-6481-4F01-BE8C-FBD02598ADD8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67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8C8AB-6A90-42AA-8438-92DF0CEC2B26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10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DA64F-CA03-4CAC-A035-6BCD667CF195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31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3CA82-0E46-46DF-884D-758713485560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692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E7B6D-BD12-4F67-9956-6AB4ED70E454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8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E00C-B40D-44A1-951B-53E780A59D2F}" type="datetime1">
              <a:rPr lang="en-US" smtClean="0"/>
              <a:t>3/26/2021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46E49-3E15-404D-A353-8BCA84AE8ED2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716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366E9-86EC-43C9-9FE1-266FF6EF09CF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75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DA3C4-7EAF-4C43-87C8-0622E26BC383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09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40C58-9E6C-4398-84C9-78EC3E12A97C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240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711B-8F57-4400-BE24-58B60908C5D0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85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12715-F488-4E8A-80F4-C85BA13E6E64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01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D44-EFE0-4B7B-9AFF-06327714E6C8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84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D3E8C-050C-4176-87BD-80CC42E94872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632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1C77-8086-4166-8569-53269434EDA2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397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7A6A6-A149-4CCC-8DA1-36034151C32F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5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514E-2523-426F-95C3-4FF3A50A4006}" type="datetime1">
              <a:rPr lang="en-US" smtClean="0"/>
              <a:t>3/26/2021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79EBC-3062-449F-B5A4-13B59840AF99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171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F6FDA-6C8A-4E9F-AD90-F554E9F5255C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267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44041-7717-4C86-BBF7-366257B10399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677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6119D-4FAB-495F-9E9B-80CBEDC32A56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089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5D116-DF5C-4B99-A581-E1425732782F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716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AC930-9847-4ACA-8C32-7F74504D2FBA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577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AE8F3-6A58-4DF8-9ECC-A1C7A8F76D58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088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A13F4-D128-4B37-8D85-1996D0CB34F4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172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76425-4BC1-44F4-90AC-208DCF19EDF6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97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5BBA-E416-4B3E-AC87-024A3DB6F14F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6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C910C-F312-4F3A-A6F4-5D8C5903CD9A}" type="datetime1">
              <a:rPr lang="en-US" smtClean="0"/>
              <a:t>3/26/2021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D220C-5FD4-4CDB-8661-4A9272470BC7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521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1F013-5058-41F7-844B-1F9042F41F2C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957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1569-9882-489D-83D9-503324759C39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614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C1CF-CA68-4858-AF14-AB72753C4A65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906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02471-4368-42EB-9B2B-3801D72E4837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063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66525-A7C0-4431-A821-0929F2137484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927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3CA6B-B746-4788-97EE-8DF8415F6486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459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4C6F-552D-4CD9-80E0-6ED1308C9BEA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518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5B310-5E1C-451D-95EC-95C778AEEECE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30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6E722-D6F1-498B-BF35-D1DFEC20C315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C27CEFA-031D-4D9D-B950-CEADD6C9F5D8}" type="datetime1">
              <a:rPr lang="en-US" smtClean="0"/>
              <a:t>3/26/2021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317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17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317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228E97B-74FB-4624-8A42-8E28B43FADC7}" type="datetime1">
              <a:rPr lang="en-US" smtClean="0">
                <a:solidFill>
                  <a:srgbClr val="FFFFFF"/>
                </a:solidFill>
                <a:latin typeface="Tahoma" pitchFamily="34" charset="0"/>
              </a:rPr>
              <a:t>3/26/2021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17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Tahoma" pitchFamily="34" charset="0"/>
              </a:rPr>
              <a:t>CPSC 322, Lecture 28</a:t>
            </a:r>
          </a:p>
        </p:txBody>
      </p:sp>
      <p:sp>
        <p:nvSpPr>
          <p:cNvPr id="317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9A9E54-69ED-4159-9736-933D961092A8}" type="slidenum">
              <a:rPr lang="en-US">
                <a:solidFill>
                  <a:srgbClr val="FFFFFF"/>
                </a:solidFill>
                <a:latin typeface="Tahoma" pitchFamily="34" charset="0"/>
              </a:rPr>
              <a:pPr/>
              <a:t>‹#›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" name="Picture 2" descr="UW-Madison 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764434" y="6477000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1875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52E032-77FC-44D5-8AC0-AD5F9154116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3/26/2021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95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73FF2FCB-69B5-4CD3-9931-9FC0E26277BF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3/26/2021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CPSC 322, Lecture 28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F15AEBD-366A-46DC-BDF1-EA9A1E0AD082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B6A4BE3-1780-4DFD-ADC1-86363D269994}" type="datetime1">
              <a:rPr lang="en-US" smtClean="0">
                <a:solidFill>
                  <a:srgbClr val="000000"/>
                </a:solidFill>
                <a:ea typeface="Arial Unicode MS" pitchFamily="34" charset="-128"/>
              </a:rPr>
              <a:t>3/26/2021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 322, Lecture 28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7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9B88FDF-54AC-4BD4-B1CB-D307F2146B3A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54245B23-804F-4CD9-A5F1-660B4B221D9B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50A4D070-0A45-4572-B2C2-1B20AE024CBA}" type="datetime1">
              <a:rPr lang="en-US" smtClean="0">
                <a:solidFill>
                  <a:srgbClr val="000000"/>
                </a:solidFill>
              </a:rPr>
              <a:t>3/26/2021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emf"/><Relationship Id="rId18" Type="http://schemas.openxmlformats.org/officeDocument/2006/relationships/customXml" Target="../ink/ink22.xml"/><Relationship Id="rId26" Type="http://schemas.openxmlformats.org/officeDocument/2006/relationships/customXml" Target="../ink/ink26.xml"/><Relationship Id="rId39" Type="http://schemas.openxmlformats.org/officeDocument/2006/relationships/image" Target="../media/image30.png"/><Relationship Id="rId21" Type="http://schemas.openxmlformats.org/officeDocument/2006/relationships/image" Target="../media/image21.png"/><Relationship Id="rId34" Type="http://schemas.openxmlformats.org/officeDocument/2006/relationships/customXml" Target="../ink/ink30.xml"/><Relationship Id="rId7" Type="http://schemas.openxmlformats.org/officeDocument/2006/relationships/image" Target="../media/image18.wmf"/><Relationship Id="rId12" Type="http://schemas.openxmlformats.org/officeDocument/2006/relationships/customXml" Target="../ink/ink20.xml"/><Relationship Id="rId17" Type="http://schemas.openxmlformats.org/officeDocument/2006/relationships/image" Target="../media/image15.wmf"/><Relationship Id="rId25" Type="http://schemas.openxmlformats.org/officeDocument/2006/relationships/image" Target="../media/image23.png"/><Relationship Id="rId33" Type="http://schemas.openxmlformats.org/officeDocument/2006/relationships/image" Target="../media/image27.png"/><Relationship Id="rId38" Type="http://schemas.openxmlformats.org/officeDocument/2006/relationships/customXml" Target="../ink/ink32.xml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6.bin"/><Relationship Id="rId20" Type="http://schemas.openxmlformats.org/officeDocument/2006/relationships/customXml" Target="../ink/ink23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emf"/><Relationship Id="rId24" Type="http://schemas.openxmlformats.org/officeDocument/2006/relationships/customXml" Target="../ink/ink25.xml"/><Relationship Id="rId32" Type="http://schemas.openxmlformats.org/officeDocument/2006/relationships/customXml" Target="../ink/ink29.xml"/><Relationship Id="rId37" Type="http://schemas.openxmlformats.org/officeDocument/2006/relationships/image" Target="../media/image29.png"/><Relationship Id="rId5" Type="http://schemas.openxmlformats.org/officeDocument/2006/relationships/image" Target="../media/image17.wmf"/><Relationship Id="rId15" Type="http://schemas.openxmlformats.org/officeDocument/2006/relationships/image" Target="../media/image20.png"/><Relationship Id="rId23" Type="http://schemas.openxmlformats.org/officeDocument/2006/relationships/image" Target="../media/image22.png"/><Relationship Id="rId28" Type="http://schemas.openxmlformats.org/officeDocument/2006/relationships/customXml" Target="../ink/ink27.xml"/><Relationship Id="rId36" Type="http://schemas.openxmlformats.org/officeDocument/2006/relationships/customXml" Target="../ink/ink31.xml"/><Relationship Id="rId10" Type="http://schemas.openxmlformats.org/officeDocument/2006/relationships/customXml" Target="../ink/ink19.xml"/><Relationship Id="rId19" Type="http://schemas.openxmlformats.org/officeDocument/2006/relationships/image" Target="../media/image15.emf"/><Relationship Id="rId31" Type="http://schemas.openxmlformats.org/officeDocument/2006/relationships/image" Target="../media/image2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wmf"/><Relationship Id="rId14" Type="http://schemas.openxmlformats.org/officeDocument/2006/relationships/customXml" Target="../ink/ink21.xml"/><Relationship Id="rId22" Type="http://schemas.openxmlformats.org/officeDocument/2006/relationships/customXml" Target="../ink/ink24.xml"/><Relationship Id="rId27" Type="http://schemas.openxmlformats.org/officeDocument/2006/relationships/image" Target="../media/image24.png"/><Relationship Id="rId30" Type="http://schemas.openxmlformats.org/officeDocument/2006/relationships/customXml" Target="../ink/ink28.xml"/><Relationship Id="rId35" Type="http://schemas.openxmlformats.org/officeDocument/2006/relationships/image" Target="../media/image28.png"/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.xml"/><Relationship Id="rId18" Type="http://schemas.openxmlformats.org/officeDocument/2006/relationships/image" Target="../media/image23.emf"/><Relationship Id="rId26" Type="http://schemas.openxmlformats.org/officeDocument/2006/relationships/image" Target="../media/image27.emf"/><Relationship Id="rId39" Type="http://schemas.openxmlformats.org/officeDocument/2006/relationships/customXml" Target="../ink/ink49.xml"/><Relationship Id="rId21" Type="http://schemas.openxmlformats.org/officeDocument/2006/relationships/customXml" Target="../ink/ink40.xml"/><Relationship Id="rId34" Type="http://schemas.openxmlformats.org/officeDocument/2006/relationships/image" Target="../media/image33.emf"/><Relationship Id="rId42" Type="http://schemas.openxmlformats.org/officeDocument/2006/relationships/image" Target="../media/image36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29" Type="http://schemas.openxmlformats.org/officeDocument/2006/relationships/customXml" Target="../ink/ink44.xml"/><Relationship Id="rId41" Type="http://schemas.openxmlformats.org/officeDocument/2006/relationships/customXml" Target="../ink/ink50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33.xml"/><Relationship Id="rId11" Type="http://schemas.openxmlformats.org/officeDocument/2006/relationships/customXml" Target="../ink/ink35.xml"/><Relationship Id="rId24" Type="http://schemas.openxmlformats.org/officeDocument/2006/relationships/image" Target="../media/image26.emf"/><Relationship Id="rId32" Type="http://schemas.openxmlformats.org/officeDocument/2006/relationships/image" Target="../media/image32.emf"/><Relationship Id="rId37" Type="http://schemas.openxmlformats.org/officeDocument/2006/relationships/customXml" Target="../ink/ink48.xml"/><Relationship Id="rId40" Type="http://schemas.openxmlformats.org/officeDocument/2006/relationships/image" Target="../media/image35.png"/><Relationship Id="rId5" Type="http://schemas.openxmlformats.org/officeDocument/2006/relationships/image" Target="../media/image31.wmf"/><Relationship Id="rId15" Type="http://schemas.openxmlformats.org/officeDocument/2006/relationships/customXml" Target="../ink/ink37.xml"/><Relationship Id="rId23" Type="http://schemas.openxmlformats.org/officeDocument/2006/relationships/customXml" Target="../ink/ink41.xml"/><Relationship Id="rId28" Type="http://schemas.openxmlformats.org/officeDocument/2006/relationships/image" Target="../media/image30.emf"/><Relationship Id="rId36" Type="http://schemas.openxmlformats.org/officeDocument/2006/relationships/image" Target="../media/image33.png"/><Relationship Id="rId10" Type="http://schemas.openxmlformats.org/officeDocument/2006/relationships/image" Target="../media/image32.jpeg"/><Relationship Id="rId19" Type="http://schemas.openxmlformats.org/officeDocument/2006/relationships/customXml" Target="../ink/ink39.xml"/><Relationship Id="rId31" Type="http://schemas.openxmlformats.org/officeDocument/2006/relationships/customXml" Target="../ink/ink45.xml"/><Relationship Id="rId44" Type="http://schemas.openxmlformats.org/officeDocument/2006/relationships/image" Target="../media/image37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emf"/><Relationship Id="rId14" Type="http://schemas.openxmlformats.org/officeDocument/2006/relationships/image" Target="../media/image21.emf"/><Relationship Id="rId22" Type="http://schemas.openxmlformats.org/officeDocument/2006/relationships/image" Target="../media/image25.emf"/><Relationship Id="rId27" Type="http://schemas.openxmlformats.org/officeDocument/2006/relationships/customXml" Target="../ink/ink43.xml"/><Relationship Id="rId30" Type="http://schemas.openxmlformats.org/officeDocument/2006/relationships/image" Target="../media/image31.emf"/><Relationship Id="rId35" Type="http://schemas.openxmlformats.org/officeDocument/2006/relationships/customXml" Target="../ink/ink47.xml"/><Relationship Id="rId43" Type="http://schemas.openxmlformats.org/officeDocument/2006/relationships/customXml" Target="../ink/ink51.xml"/><Relationship Id="rId8" Type="http://schemas.openxmlformats.org/officeDocument/2006/relationships/customXml" Target="../ink/ink34.xml"/><Relationship Id="rId3" Type="http://schemas.openxmlformats.org/officeDocument/2006/relationships/notesSlide" Target="../notesSlides/notesSlide10.xml"/><Relationship Id="rId12" Type="http://schemas.openxmlformats.org/officeDocument/2006/relationships/image" Target="../media/image20.emf"/><Relationship Id="rId17" Type="http://schemas.openxmlformats.org/officeDocument/2006/relationships/customXml" Target="../ink/ink38.xml"/><Relationship Id="rId25" Type="http://schemas.openxmlformats.org/officeDocument/2006/relationships/customXml" Target="../ink/ink42.xml"/><Relationship Id="rId33" Type="http://schemas.openxmlformats.org/officeDocument/2006/relationships/customXml" Target="../ink/ink46.xml"/><Relationship Id="rId38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customXml" Target="../ink/ink55.xml"/><Relationship Id="rId18" Type="http://schemas.openxmlformats.org/officeDocument/2006/relationships/image" Target="../media/image4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emf"/><Relationship Id="rId12" Type="http://schemas.openxmlformats.org/officeDocument/2006/relationships/image" Target="../media/image16.emf"/><Relationship Id="rId17" Type="http://schemas.openxmlformats.org/officeDocument/2006/relationships/customXml" Target="../ink/ink57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vmlDrawing" Target="../drawings/vmlDrawing4.vml"/><Relationship Id="rId6" Type="http://schemas.openxmlformats.org/officeDocument/2006/relationships/customXml" Target="../ink/ink52.xml"/><Relationship Id="rId11" Type="http://schemas.openxmlformats.org/officeDocument/2006/relationships/customXml" Target="../ink/ink54.xml"/><Relationship Id="rId5" Type="http://schemas.openxmlformats.org/officeDocument/2006/relationships/image" Target="../media/image31.wmf"/><Relationship Id="rId15" Type="http://schemas.openxmlformats.org/officeDocument/2006/relationships/customXml" Target="../ink/ink56.xml"/><Relationship Id="rId10" Type="http://schemas.openxmlformats.org/officeDocument/2006/relationships/image" Target="../media/image32.jpeg"/><Relationship Id="rId19" Type="http://schemas.openxmlformats.org/officeDocument/2006/relationships/customXml" Target="../ink/ink58.xml"/><Relationship Id="rId4" Type="http://schemas.openxmlformats.org/officeDocument/2006/relationships/oleObject" Target="../embeddings/oleObject8.bin"/><Relationship Id="rId9" Type="http://schemas.openxmlformats.org/officeDocument/2006/relationships/image" Target="../media/image34.emf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1.xml"/><Relationship Id="rId18" Type="http://schemas.openxmlformats.org/officeDocument/2006/relationships/image" Target="../media/image52.png"/><Relationship Id="rId26" Type="http://schemas.openxmlformats.org/officeDocument/2006/relationships/image" Target="../media/image56.png"/><Relationship Id="rId3" Type="http://schemas.openxmlformats.org/officeDocument/2006/relationships/notesSlide" Target="../notesSlides/notesSlide14.xml"/><Relationship Id="rId21" Type="http://schemas.openxmlformats.org/officeDocument/2006/relationships/customXml" Target="../ink/ink65.xml"/><Relationship Id="rId34" Type="http://schemas.openxmlformats.org/officeDocument/2006/relationships/image" Target="../media/image60.png"/><Relationship Id="rId7" Type="http://schemas.openxmlformats.org/officeDocument/2006/relationships/image" Target="../media/image47.wmf"/><Relationship Id="rId12" Type="http://schemas.openxmlformats.org/officeDocument/2006/relationships/image" Target="../media/image49.png"/><Relationship Id="rId17" Type="http://schemas.openxmlformats.org/officeDocument/2006/relationships/customXml" Target="../ink/ink63.xml"/><Relationship Id="rId25" Type="http://schemas.openxmlformats.org/officeDocument/2006/relationships/customXml" Target="../ink/ink67.xml"/><Relationship Id="rId33" Type="http://schemas.openxmlformats.org/officeDocument/2006/relationships/customXml" Target="../ink/ink71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51.png"/><Relationship Id="rId20" Type="http://schemas.openxmlformats.org/officeDocument/2006/relationships/image" Target="../media/image53.png"/><Relationship Id="rId29" Type="http://schemas.openxmlformats.org/officeDocument/2006/relationships/customXml" Target="../ink/ink6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11" Type="http://schemas.openxmlformats.org/officeDocument/2006/relationships/customXml" Target="../ink/ink60.xml"/><Relationship Id="rId24" Type="http://schemas.openxmlformats.org/officeDocument/2006/relationships/image" Target="../media/image55.png"/><Relationship Id="rId32" Type="http://schemas.openxmlformats.org/officeDocument/2006/relationships/image" Target="../media/image59.png"/><Relationship Id="rId5" Type="http://schemas.openxmlformats.org/officeDocument/2006/relationships/image" Target="../media/image46.wmf"/><Relationship Id="rId15" Type="http://schemas.openxmlformats.org/officeDocument/2006/relationships/customXml" Target="../ink/ink62.xml"/><Relationship Id="rId23" Type="http://schemas.openxmlformats.org/officeDocument/2006/relationships/customXml" Target="../ink/ink66.xml"/><Relationship Id="rId28" Type="http://schemas.openxmlformats.org/officeDocument/2006/relationships/image" Target="../media/image57.png"/><Relationship Id="rId10" Type="http://schemas.openxmlformats.org/officeDocument/2006/relationships/image" Target="../media/image48.png"/><Relationship Id="rId19" Type="http://schemas.openxmlformats.org/officeDocument/2006/relationships/customXml" Target="../ink/ink64.xml"/><Relationship Id="rId31" Type="http://schemas.openxmlformats.org/officeDocument/2006/relationships/customXml" Target="../ink/ink70.xml"/><Relationship Id="rId4" Type="http://schemas.openxmlformats.org/officeDocument/2006/relationships/oleObject" Target="../embeddings/oleObject17.bin"/><Relationship Id="rId9" Type="http://schemas.openxmlformats.org/officeDocument/2006/relationships/customXml" Target="../ink/ink59.xml"/><Relationship Id="rId14" Type="http://schemas.openxmlformats.org/officeDocument/2006/relationships/image" Target="../media/image50.png"/><Relationship Id="rId22" Type="http://schemas.openxmlformats.org/officeDocument/2006/relationships/image" Target="../media/image54.png"/><Relationship Id="rId27" Type="http://schemas.openxmlformats.org/officeDocument/2006/relationships/customXml" Target="../ink/ink68.xml"/><Relationship Id="rId30" Type="http://schemas.openxmlformats.org/officeDocument/2006/relationships/image" Target="../media/image58.png"/><Relationship Id="rId8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customXml" Target="../ink/ink74.xml"/><Relationship Id="rId18" Type="http://schemas.openxmlformats.org/officeDocument/2006/relationships/image" Target="../media/image6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7.wmf"/><Relationship Id="rId12" Type="http://schemas.openxmlformats.org/officeDocument/2006/relationships/image" Target="../media/image61.png"/><Relationship Id="rId17" Type="http://schemas.openxmlformats.org/officeDocument/2006/relationships/customXml" Target="../ink/ink76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63.png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11" Type="http://schemas.openxmlformats.org/officeDocument/2006/relationships/customXml" Target="../ink/ink73.xml"/><Relationship Id="rId5" Type="http://schemas.openxmlformats.org/officeDocument/2006/relationships/image" Target="../media/image46.wmf"/><Relationship Id="rId15" Type="http://schemas.openxmlformats.org/officeDocument/2006/relationships/customXml" Target="../ink/ink75.xml"/><Relationship Id="rId10" Type="http://schemas.openxmlformats.org/officeDocument/2006/relationships/image" Target="../media/image41.emf"/><Relationship Id="rId4" Type="http://schemas.openxmlformats.org/officeDocument/2006/relationships/oleObject" Target="../embeddings/oleObject21.bin"/><Relationship Id="rId9" Type="http://schemas.openxmlformats.org/officeDocument/2006/relationships/customXml" Target="../ink/ink72.xml"/><Relationship Id="rId1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25.bin"/><Relationship Id="rId7" Type="http://schemas.openxmlformats.org/officeDocument/2006/relationships/customXml" Target="../ink/ink77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customXml" Target="../ink/ink80.xml"/><Relationship Id="rId18" Type="http://schemas.openxmlformats.org/officeDocument/2006/relationships/image" Target="../media/image50.emf"/><Relationship Id="rId3" Type="http://schemas.openxmlformats.org/officeDocument/2006/relationships/customXml" Target="../ink/ink78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67.wmf"/><Relationship Id="rId17" Type="http://schemas.openxmlformats.org/officeDocument/2006/relationships/customXml" Target="../ink/ink82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9.emf"/><Relationship Id="rId20" Type="http://schemas.openxmlformats.org/officeDocument/2006/relationships/image" Target="../media/image51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29.bin"/><Relationship Id="rId5" Type="http://schemas.openxmlformats.org/officeDocument/2006/relationships/customXml" Target="../ink/ink79.xml"/><Relationship Id="rId15" Type="http://schemas.openxmlformats.org/officeDocument/2006/relationships/customXml" Target="../ink/ink81.xml"/><Relationship Id="rId10" Type="http://schemas.openxmlformats.org/officeDocument/2006/relationships/image" Target="../media/image66.wmf"/><Relationship Id="rId19" Type="http://schemas.openxmlformats.org/officeDocument/2006/relationships/customXml" Target="../ink/ink83.xml"/><Relationship Id="rId4" Type="http://schemas.openxmlformats.org/officeDocument/2006/relationships/image" Target="../media/image46.e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customXml" Target="../ink/ink86.xml"/><Relationship Id="rId3" Type="http://schemas.openxmlformats.org/officeDocument/2006/relationships/oleObject" Target="../embeddings/oleObject30.bin"/><Relationship Id="rId7" Type="http://schemas.openxmlformats.org/officeDocument/2006/relationships/customXml" Target="../ink/ink84.xml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5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15" Type="http://schemas.openxmlformats.org/officeDocument/2006/relationships/customXml" Target="../ink/ink87.xml"/><Relationship Id="rId10" Type="http://schemas.openxmlformats.org/officeDocument/2006/relationships/image" Target="../media/image53.emf"/><Relationship Id="rId4" Type="http://schemas.openxmlformats.org/officeDocument/2006/relationships/image" Target="../media/image46.wmf"/><Relationship Id="rId9" Type="http://schemas.openxmlformats.org/officeDocument/2006/relationships/customXml" Target="../ink/ink85.xml"/><Relationship Id="rId1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3.bin"/><Relationship Id="rId7" Type="http://schemas.openxmlformats.org/officeDocument/2006/relationships/customXml" Target="../ink/ink8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6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wmf"/><Relationship Id="rId11" Type="http://schemas.openxmlformats.org/officeDocument/2006/relationships/customXml" Target="../ink/ink89.xml"/><Relationship Id="rId5" Type="http://schemas.openxmlformats.org/officeDocument/2006/relationships/oleObject" Target="../embeddings/oleObject34.bin"/><Relationship Id="rId15" Type="http://schemas.openxmlformats.org/officeDocument/2006/relationships/customXml" Target="../ink/ink90.xml"/><Relationship Id="rId10" Type="http://schemas.openxmlformats.org/officeDocument/2006/relationships/image" Target="../media/image68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4.emf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0.xml"/><Relationship Id="rId21" Type="http://schemas.openxmlformats.org/officeDocument/2006/relationships/image" Target="../media/image44.emf"/><Relationship Id="rId34" Type="http://schemas.openxmlformats.org/officeDocument/2006/relationships/customXml" Target="../ink/ink104.xml"/><Relationship Id="rId42" Type="http://schemas.openxmlformats.org/officeDocument/2006/relationships/customXml" Target="../ink/ink108.xml"/><Relationship Id="rId47" Type="http://schemas.openxmlformats.org/officeDocument/2006/relationships/image" Target="../media/image68.emf"/><Relationship Id="rId50" Type="http://schemas.openxmlformats.org/officeDocument/2006/relationships/customXml" Target="../ink/ink112.xml"/><Relationship Id="rId55" Type="http://schemas.openxmlformats.org/officeDocument/2006/relationships/image" Target="../media/image72.emf"/><Relationship Id="rId63" Type="http://schemas.openxmlformats.org/officeDocument/2006/relationships/image" Target="../media/image76.emf"/><Relationship Id="rId7" Type="http://schemas.openxmlformats.org/officeDocument/2006/relationships/image" Target="../media/image560.emf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37.bin"/><Relationship Id="rId29" Type="http://schemas.openxmlformats.org/officeDocument/2006/relationships/image" Target="../media/image56.emf"/><Relationship Id="rId11" Type="http://schemas.openxmlformats.org/officeDocument/2006/relationships/image" Target="../media/image58.emf"/><Relationship Id="rId24" Type="http://schemas.openxmlformats.org/officeDocument/2006/relationships/customXml" Target="../ink/ink99.xml"/><Relationship Id="rId32" Type="http://schemas.openxmlformats.org/officeDocument/2006/relationships/customXml" Target="../ink/ink103.xml"/><Relationship Id="rId37" Type="http://schemas.openxmlformats.org/officeDocument/2006/relationships/image" Target="../media/image63.emf"/><Relationship Id="rId40" Type="http://schemas.openxmlformats.org/officeDocument/2006/relationships/customXml" Target="../ink/ink107.xml"/><Relationship Id="rId45" Type="http://schemas.openxmlformats.org/officeDocument/2006/relationships/image" Target="../media/image67.emf"/><Relationship Id="rId53" Type="http://schemas.openxmlformats.org/officeDocument/2006/relationships/image" Target="../media/image71.emf"/><Relationship Id="rId58" Type="http://schemas.openxmlformats.org/officeDocument/2006/relationships/customXml" Target="../ink/ink116.xml"/><Relationship Id="rId5" Type="http://schemas.openxmlformats.org/officeDocument/2006/relationships/image" Target="../media/image69.wmf"/><Relationship Id="rId61" Type="http://schemas.openxmlformats.org/officeDocument/2006/relationships/image" Target="../media/image75.emf"/><Relationship Id="rId19" Type="http://schemas.openxmlformats.org/officeDocument/2006/relationships/image" Target="../media/image43.emf"/><Relationship Id="rId14" Type="http://schemas.openxmlformats.org/officeDocument/2006/relationships/customXml" Target="../ink/ink95.xml"/><Relationship Id="rId22" Type="http://schemas.openxmlformats.org/officeDocument/2006/relationships/customXml" Target="../ink/ink98.xml"/><Relationship Id="rId27" Type="http://schemas.openxmlformats.org/officeDocument/2006/relationships/image" Target="../media/image55.emf"/><Relationship Id="rId30" Type="http://schemas.openxmlformats.org/officeDocument/2006/relationships/customXml" Target="../ink/ink102.xml"/><Relationship Id="rId35" Type="http://schemas.openxmlformats.org/officeDocument/2006/relationships/image" Target="../media/image62.emf"/><Relationship Id="rId43" Type="http://schemas.openxmlformats.org/officeDocument/2006/relationships/image" Target="../media/image66.emf"/><Relationship Id="rId48" Type="http://schemas.openxmlformats.org/officeDocument/2006/relationships/customXml" Target="../ink/ink111.xml"/><Relationship Id="rId56" Type="http://schemas.openxmlformats.org/officeDocument/2006/relationships/customXml" Target="../ink/ink115.xml"/><Relationship Id="rId64" Type="http://schemas.openxmlformats.org/officeDocument/2006/relationships/customXml" Target="../ink/ink119.xml"/><Relationship Id="rId8" Type="http://schemas.openxmlformats.org/officeDocument/2006/relationships/customXml" Target="../ink/ink92.xml"/><Relationship Id="rId51" Type="http://schemas.openxmlformats.org/officeDocument/2006/relationships/image" Target="../media/image70.emf"/><Relationship Id="rId3" Type="http://schemas.openxmlformats.org/officeDocument/2006/relationships/notesSlide" Target="../notesSlides/notesSlide18.xml"/><Relationship Id="rId12" Type="http://schemas.openxmlformats.org/officeDocument/2006/relationships/customXml" Target="../ink/ink94.xml"/><Relationship Id="rId17" Type="http://schemas.openxmlformats.org/officeDocument/2006/relationships/image" Target="../media/image70.wmf"/><Relationship Id="rId25" Type="http://schemas.openxmlformats.org/officeDocument/2006/relationships/image" Target="../media/image52.emf"/><Relationship Id="rId33" Type="http://schemas.openxmlformats.org/officeDocument/2006/relationships/image" Target="../media/image61.emf"/><Relationship Id="rId38" Type="http://schemas.openxmlformats.org/officeDocument/2006/relationships/customXml" Target="../ink/ink106.xml"/><Relationship Id="rId46" Type="http://schemas.openxmlformats.org/officeDocument/2006/relationships/customXml" Target="../ink/ink110.xml"/><Relationship Id="rId59" Type="http://schemas.openxmlformats.org/officeDocument/2006/relationships/image" Target="../media/image74.emf"/><Relationship Id="rId20" Type="http://schemas.openxmlformats.org/officeDocument/2006/relationships/customXml" Target="../ink/ink97.xml"/><Relationship Id="rId41" Type="http://schemas.openxmlformats.org/officeDocument/2006/relationships/image" Target="../media/image65.emf"/><Relationship Id="rId54" Type="http://schemas.openxmlformats.org/officeDocument/2006/relationships/customXml" Target="../ink/ink114.xml"/><Relationship Id="rId62" Type="http://schemas.openxmlformats.org/officeDocument/2006/relationships/customXml" Target="../ink/ink118.xml"/><Relationship Id="rId1" Type="http://schemas.openxmlformats.org/officeDocument/2006/relationships/vmlDrawing" Target="../drawings/vmlDrawing18.vml"/><Relationship Id="rId6" Type="http://schemas.openxmlformats.org/officeDocument/2006/relationships/customXml" Target="../ink/ink91.xml"/><Relationship Id="rId15" Type="http://schemas.openxmlformats.org/officeDocument/2006/relationships/image" Target="../media/image37.emf"/><Relationship Id="rId23" Type="http://schemas.openxmlformats.org/officeDocument/2006/relationships/image" Target="../media/image45.emf"/><Relationship Id="rId28" Type="http://schemas.openxmlformats.org/officeDocument/2006/relationships/customXml" Target="../ink/ink101.xml"/><Relationship Id="rId36" Type="http://schemas.openxmlformats.org/officeDocument/2006/relationships/customXml" Target="../ink/ink105.xml"/><Relationship Id="rId49" Type="http://schemas.openxmlformats.org/officeDocument/2006/relationships/image" Target="../media/image69.emf"/><Relationship Id="rId57" Type="http://schemas.openxmlformats.org/officeDocument/2006/relationships/image" Target="../media/image73.emf"/><Relationship Id="rId10" Type="http://schemas.openxmlformats.org/officeDocument/2006/relationships/customXml" Target="../ink/ink93.xml"/><Relationship Id="rId31" Type="http://schemas.openxmlformats.org/officeDocument/2006/relationships/image" Target="../media/image60.emf"/><Relationship Id="rId44" Type="http://schemas.openxmlformats.org/officeDocument/2006/relationships/customXml" Target="../ink/ink109.xml"/><Relationship Id="rId52" Type="http://schemas.openxmlformats.org/officeDocument/2006/relationships/customXml" Target="../ink/ink113.xml"/><Relationship Id="rId60" Type="http://schemas.openxmlformats.org/officeDocument/2006/relationships/customXml" Target="../ink/ink117.xml"/><Relationship Id="rId65" Type="http://schemas.openxmlformats.org/officeDocument/2006/relationships/image" Target="../media/image77.e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7.emf"/><Relationship Id="rId13" Type="http://schemas.openxmlformats.org/officeDocument/2006/relationships/image" Target="../media/image59.emf"/><Relationship Id="rId18" Type="http://schemas.openxmlformats.org/officeDocument/2006/relationships/customXml" Target="../ink/ink96.xml"/><Relationship Id="rId39" Type="http://schemas.openxmlformats.org/officeDocument/2006/relationships/image" Target="../media/image6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95.emf"/><Relationship Id="rId5" Type="http://schemas.openxmlformats.org/officeDocument/2006/relationships/customXml" Target="../ink/ink121.xml"/><Relationship Id="rId4" Type="http://schemas.openxmlformats.org/officeDocument/2006/relationships/image" Target="../media/image29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7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45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customXml" Target="../ink/ink5.xml"/><Relationship Id="rId5" Type="http://schemas.openxmlformats.org/officeDocument/2006/relationships/image" Target="../media/image28.emf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5.png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" Type="http://schemas.openxmlformats.org/officeDocument/2006/relationships/image" Target="../media/image3.png"/><Relationship Id="rId21" Type="http://schemas.openxmlformats.org/officeDocument/2006/relationships/image" Target="../media/image9.png"/><Relationship Id="rId7" Type="http://schemas.openxmlformats.org/officeDocument/2006/relationships/image" Target="../media/image39.emf"/><Relationship Id="rId12" Type="http://schemas.openxmlformats.org/officeDocument/2006/relationships/customXml" Target="../ink/ink10.xml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51.xml"/><Relationship Id="rId6" Type="http://schemas.openxmlformats.org/officeDocument/2006/relationships/customXml" Target="../ink/ink7.xml"/><Relationship Id="rId11" Type="http://schemas.openxmlformats.org/officeDocument/2006/relationships/image" Target="../media/image4.png"/><Relationship Id="rId24" Type="http://schemas.openxmlformats.org/officeDocument/2006/relationships/customXml" Target="../ink/ink16.xml"/><Relationship Id="rId5" Type="http://schemas.openxmlformats.org/officeDocument/2006/relationships/image" Target="../media/image38.emf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28" Type="http://schemas.openxmlformats.org/officeDocument/2006/relationships/customXml" Target="../ink/ink18.xml"/><Relationship Id="rId10" Type="http://schemas.openxmlformats.org/officeDocument/2006/relationships/customXml" Target="../ink/ink9.xml"/><Relationship Id="rId19" Type="http://schemas.openxmlformats.org/officeDocument/2006/relationships/image" Target="../media/image8.png"/><Relationship Id="rId4" Type="http://schemas.openxmlformats.org/officeDocument/2006/relationships/customXml" Target="../ink/ink6.xml"/><Relationship Id="rId9" Type="http://schemas.openxmlformats.org/officeDocument/2006/relationships/image" Target="../media/image40.emf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28</a:t>
            </a: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March,  26,  2021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440908"/>
            <a:ext cx="3584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Slide source: from Pedro </a:t>
            </a:r>
            <a:r>
              <a:rPr lang="en-CA" dirty="0" err="1"/>
              <a:t>Domingos</a:t>
            </a:r>
            <a:r>
              <a:rPr lang="en-CA" dirty="0"/>
              <a:t> UW </a:t>
            </a:r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530" y="116632"/>
            <a:ext cx="8995017" cy="720080"/>
          </a:xfrm>
        </p:spPr>
        <p:txBody>
          <a:bodyPr/>
          <a:lstStyle/>
          <a:p>
            <a:r>
              <a:rPr lang="en-CA" sz="2800" dirty="0"/>
              <a:t>Multiplying Factors (same seen in 322 for </a:t>
            </a:r>
            <a:r>
              <a:rPr lang="en-CA" sz="2800" dirty="0" err="1"/>
              <a:t>VarElim</a:t>
            </a:r>
            <a:r>
              <a:rPr lang="en-CA" sz="28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5822"/>
            <a:ext cx="7272808" cy="428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150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/>
              <a:t>Markov Networks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2600" b="1"/>
              <a:t>Undirected</a:t>
            </a:r>
            <a:r>
              <a:rPr lang="en-US" altLang="en-US" sz="2600"/>
              <a:t> graphical models</a:t>
            </a:r>
          </a:p>
        </p:txBody>
      </p:sp>
      <p:sp>
        <p:nvSpPr>
          <p:cNvPr id="1030" name="Oval 4"/>
          <p:cNvSpPr>
            <a:spLocks noChangeArrowheads="1"/>
          </p:cNvSpPr>
          <p:nvPr/>
        </p:nvSpPr>
        <p:spPr bwMode="auto">
          <a:xfrm>
            <a:off x="4038600" y="1371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Cancer</a:t>
            </a:r>
          </a:p>
        </p:txBody>
      </p:sp>
      <p:sp>
        <p:nvSpPr>
          <p:cNvPr id="1031" name="Oval 5"/>
          <p:cNvSpPr>
            <a:spLocks noChangeArrowheads="1"/>
          </p:cNvSpPr>
          <p:nvPr/>
        </p:nvSpPr>
        <p:spPr bwMode="auto">
          <a:xfrm>
            <a:off x="5410200" y="22860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Cough</a:t>
            </a:r>
          </a:p>
        </p:txBody>
      </p:sp>
      <p:sp>
        <p:nvSpPr>
          <p:cNvPr id="1032" name="Oval 6"/>
          <p:cNvSpPr>
            <a:spLocks noChangeArrowheads="1"/>
          </p:cNvSpPr>
          <p:nvPr/>
        </p:nvSpPr>
        <p:spPr bwMode="auto">
          <a:xfrm>
            <a:off x="2743200" y="22860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Asthma</a:t>
            </a:r>
          </a:p>
        </p:txBody>
      </p:sp>
      <p:sp>
        <p:nvSpPr>
          <p:cNvPr id="1033" name="Oval 7"/>
          <p:cNvSpPr>
            <a:spLocks noChangeArrowheads="1"/>
          </p:cNvSpPr>
          <p:nvPr/>
        </p:nvSpPr>
        <p:spPr bwMode="auto">
          <a:xfrm>
            <a:off x="1371600" y="1371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Smoking</a:t>
            </a:r>
          </a:p>
        </p:txBody>
      </p:sp>
      <p:cxnSp>
        <p:nvCxnSpPr>
          <p:cNvPr id="1034" name="AutoShape 8"/>
          <p:cNvCxnSpPr>
            <a:cxnSpLocks noChangeShapeType="1"/>
            <a:stCxn id="1033" idx="6"/>
            <a:endCxn id="1030" idx="2"/>
          </p:cNvCxnSpPr>
          <p:nvPr/>
        </p:nvCxnSpPr>
        <p:spPr bwMode="auto">
          <a:xfrm>
            <a:off x="3200400" y="16764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5" name="AutoShape 9"/>
          <p:cNvCxnSpPr>
            <a:cxnSpLocks noChangeShapeType="1"/>
          </p:cNvCxnSpPr>
          <p:nvPr/>
        </p:nvCxnSpPr>
        <p:spPr bwMode="auto">
          <a:xfrm>
            <a:off x="5638800" y="1905000"/>
            <a:ext cx="384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6" name="AutoShape 10"/>
          <p:cNvCxnSpPr>
            <a:cxnSpLocks noChangeShapeType="1"/>
          </p:cNvCxnSpPr>
          <p:nvPr/>
        </p:nvCxnSpPr>
        <p:spPr bwMode="auto">
          <a:xfrm flipH="1">
            <a:off x="4114800" y="1905000"/>
            <a:ext cx="268288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7" name="AutoShape 11"/>
          <p:cNvCxnSpPr>
            <a:cxnSpLocks noChangeShapeType="1"/>
            <a:stCxn id="1032" idx="6"/>
            <a:endCxn id="1031" idx="2"/>
          </p:cNvCxnSpPr>
          <p:nvPr/>
        </p:nvCxnSpPr>
        <p:spPr bwMode="auto">
          <a:xfrm>
            <a:off x="4572000" y="25908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381000" y="30480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C1302"/>
              </a:buClr>
              <a:buSzPct val="70000"/>
              <a:buFont typeface="Wingdings" pitchFamily="2" charset="2"/>
              <a:buChar char="l"/>
            </a:pPr>
            <a:r>
              <a:rPr lang="en-US" altLang="en-US" sz="2600" dirty="0">
                <a:solidFill>
                  <a:srgbClr val="000000"/>
                </a:solidFill>
              </a:rPr>
              <a:t>Factors/Potential-functions defined over cliques</a:t>
            </a:r>
          </a:p>
        </p:txBody>
      </p:sp>
      <p:graphicFrame>
        <p:nvGraphicFramePr>
          <p:cNvPr id="958477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29621"/>
              </p:ext>
            </p:extLst>
          </p:nvPr>
        </p:nvGraphicFramePr>
        <p:xfrm>
          <a:off x="4419600" y="3657600"/>
          <a:ext cx="3962400" cy="2489201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Smoking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(S,C)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33463" y="3733800"/>
          <a:ext cx="29829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02" name="Equation" r:id="rId3" imgW="1282680" imgH="419040" progId="Equation.3">
                  <p:embed/>
                </p:oleObj>
              </mc:Choice>
              <mc:Fallback>
                <p:oleObj name="Equation" r:id="rId3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3733800"/>
                        <a:ext cx="29829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3000" y="5105400"/>
          <a:ext cx="26289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03" name="Equation" r:id="rId5" imgW="1130040" imgH="342720" progId="Equation.3">
                  <p:embed/>
                </p:oleObj>
              </mc:Choice>
              <mc:Fallback>
                <p:oleObj name="Equation" r:id="rId5" imgW="1130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05400"/>
                        <a:ext cx="26289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9964E-1850-43AF-B24C-05FDE8C6124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1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Markov Networks :log-linear model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152400" y="1837688"/>
            <a:ext cx="312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C1302"/>
              </a:buClr>
              <a:buSzPct val="70000"/>
              <a:buFont typeface="Wingdings" pitchFamily="2" charset="2"/>
              <a:buChar char="l"/>
            </a:pPr>
            <a:r>
              <a:rPr lang="en-US" altLang="en-US" sz="2600" dirty="0">
                <a:solidFill>
                  <a:srgbClr val="000000"/>
                </a:solidFill>
              </a:rPr>
              <a:t>Log-linear model: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418533"/>
              </p:ext>
            </p:extLst>
          </p:nvPr>
        </p:nvGraphicFramePr>
        <p:xfrm>
          <a:off x="268369" y="3233085"/>
          <a:ext cx="66532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57" name="Equation" r:id="rId4" imgW="3619440" imgH="482400" progId="Equation.3">
                  <p:embed/>
                </p:oleObj>
              </mc:Choice>
              <mc:Fallback>
                <p:oleObj name="Equation" r:id="rId4" imgW="3619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69" y="3233085"/>
                        <a:ext cx="6653213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571716"/>
              </p:ext>
            </p:extLst>
          </p:nvPr>
        </p:nvGraphicFramePr>
        <p:xfrm>
          <a:off x="359252" y="2971800"/>
          <a:ext cx="13938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58" name="Equation" r:id="rId6" imgW="634680" imgH="215640" progId="Equation.3">
                  <p:embed/>
                </p:oleObj>
              </mc:Choice>
              <mc:Fallback>
                <p:oleObj name="Equation" r:id="rId6" imgW="634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2" y="2971800"/>
                        <a:ext cx="13938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3528680" y="5433874"/>
            <a:ext cx="95758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3419460" y="5433874"/>
            <a:ext cx="3302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1362060" y="6326049"/>
            <a:ext cx="21336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Weight of Feature </a:t>
            </a:r>
            <a:r>
              <a:rPr lang="en-US" altLang="en-US" sz="1800" i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3724260" y="6326049"/>
            <a:ext cx="1104900" cy="385763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Feature </a:t>
            </a:r>
            <a:r>
              <a:rPr lang="en-US" altLang="en-US" sz="1800" i="1">
                <a:solidFill>
                  <a:srgbClr val="000000"/>
                </a:solidFill>
              </a:rPr>
              <a:t>i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60" name="Line 9"/>
          <p:cNvSpPr>
            <a:spLocks noChangeShapeType="1"/>
          </p:cNvSpPr>
          <p:nvPr/>
        </p:nvSpPr>
        <p:spPr bwMode="auto">
          <a:xfrm flipV="1">
            <a:off x="3343260" y="5868849"/>
            <a:ext cx="1524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flipH="1" flipV="1">
            <a:off x="3952860" y="5868849"/>
            <a:ext cx="152400" cy="4572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581588"/>
              </p:ext>
            </p:extLst>
          </p:nvPr>
        </p:nvGraphicFramePr>
        <p:xfrm>
          <a:off x="863600" y="5093355"/>
          <a:ext cx="38989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59" name="Equation" r:id="rId8" imgW="1676160" imgH="457200" progId="Equation.3">
                  <p:embed/>
                </p:oleObj>
              </mc:Choice>
              <mc:Fallback>
                <p:oleObj name="Equation" r:id="rId8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5093355"/>
                        <a:ext cx="38989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62556" y="1541499"/>
            <a:ext cx="4686300" cy="1143000"/>
            <a:chOff x="1143000" y="1066800"/>
            <a:chExt cx="5867400" cy="1524000"/>
          </a:xfrm>
        </p:grpSpPr>
        <p:sp>
          <p:nvSpPr>
            <p:cNvPr id="2062" name="Oval 13"/>
            <p:cNvSpPr>
              <a:spLocks noChangeArrowheads="1"/>
            </p:cNvSpPr>
            <p:nvPr/>
          </p:nvSpPr>
          <p:spPr bwMode="auto">
            <a:xfrm>
              <a:off x="3810000" y="10668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Cancer</a:t>
              </a:r>
            </a:p>
          </p:txBody>
        </p:sp>
        <p:sp>
          <p:nvSpPr>
            <p:cNvPr id="2063" name="Oval 14"/>
            <p:cNvSpPr>
              <a:spLocks noChangeArrowheads="1"/>
            </p:cNvSpPr>
            <p:nvPr/>
          </p:nvSpPr>
          <p:spPr bwMode="auto">
            <a:xfrm>
              <a:off x="5181600" y="19812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Cough</a:t>
              </a:r>
            </a:p>
          </p:txBody>
        </p:sp>
        <p:sp>
          <p:nvSpPr>
            <p:cNvPr id="2064" name="Oval 15"/>
            <p:cNvSpPr>
              <a:spLocks noChangeArrowheads="1"/>
            </p:cNvSpPr>
            <p:nvPr/>
          </p:nvSpPr>
          <p:spPr bwMode="auto">
            <a:xfrm>
              <a:off x="2514600" y="19812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Asthma</a:t>
              </a:r>
            </a:p>
          </p:txBody>
        </p:sp>
        <p:sp>
          <p:nvSpPr>
            <p:cNvPr id="2065" name="Oval 16"/>
            <p:cNvSpPr>
              <a:spLocks noChangeArrowheads="1"/>
            </p:cNvSpPr>
            <p:nvPr/>
          </p:nvSpPr>
          <p:spPr bwMode="auto">
            <a:xfrm>
              <a:off x="1143000" y="1066800"/>
              <a:ext cx="18288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000000"/>
                  </a:solidFill>
                </a:rPr>
                <a:t>Smoking</a:t>
              </a:r>
            </a:p>
          </p:txBody>
        </p:sp>
        <p:cxnSp>
          <p:nvCxnSpPr>
            <p:cNvPr id="2066" name="AutoShape 17"/>
            <p:cNvCxnSpPr>
              <a:cxnSpLocks noChangeShapeType="1"/>
              <a:stCxn id="2065" idx="6"/>
              <a:endCxn id="2062" idx="2"/>
            </p:cNvCxnSpPr>
            <p:nvPr/>
          </p:nvCxnSpPr>
          <p:spPr bwMode="auto">
            <a:xfrm>
              <a:off x="2971800" y="1371600"/>
              <a:ext cx="838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7" name="AutoShape 18"/>
            <p:cNvCxnSpPr>
              <a:cxnSpLocks noChangeShapeType="1"/>
            </p:cNvCxnSpPr>
            <p:nvPr/>
          </p:nvCxnSpPr>
          <p:spPr bwMode="auto">
            <a:xfrm>
              <a:off x="5410200" y="1600200"/>
              <a:ext cx="384175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8" name="AutoShape 19"/>
            <p:cNvCxnSpPr>
              <a:cxnSpLocks noChangeShapeType="1"/>
            </p:cNvCxnSpPr>
            <p:nvPr/>
          </p:nvCxnSpPr>
          <p:spPr bwMode="auto">
            <a:xfrm flipH="1">
              <a:off x="3886200" y="1600200"/>
              <a:ext cx="268288" cy="393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9" name="AutoShape 20"/>
            <p:cNvCxnSpPr>
              <a:cxnSpLocks noChangeShapeType="1"/>
              <a:stCxn id="2064" idx="6"/>
              <a:endCxn id="2063" idx="2"/>
            </p:cNvCxnSpPr>
            <p:nvPr/>
          </p:nvCxnSpPr>
          <p:spPr bwMode="auto">
            <a:xfrm>
              <a:off x="4343400" y="2286000"/>
              <a:ext cx="838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Ink 1"/>
                <p14:cNvContentPartPr/>
                <p14:nvPr/>
              </p14:nvContentPartPr>
              <p14:xfrm>
                <a:off x="3016440" y="1370280"/>
                <a:ext cx="861840" cy="7992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01122" y="1305674"/>
                  <a:ext cx="898332" cy="2344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289634" y="3807645"/>
              <a:ext cx="2617920" cy="112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5674" y="3768405"/>
                <a:ext cx="26359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4986040" y="4337024"/>
              <a:ext cx="3977280" cy="1611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6680" y="4327664"/>
                <a:ext cx="3996000" cy="16304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888919"/>
              </p:ext>
            </p:extLst>
          </p:nvPr>
        </p:nvGraphicFramePr>
        <p:xfrm>
          <a:off x="1295400" y="989581"/>
          <a:ext cx="2786856" cy="90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60" name="Equation" r:id="rId16" imgW="1282700" imgH="419100" progId="Equation.3">
                  <p:embed/>
                </p:oleObj>
              </mc:Choice>
              <mc:Fallback>
                <p:oleObj name="Equation" r:id="rId16" imgW="12827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89581"/>
                        <a:ext cx="2786856" cy="907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357480" y="2333874"/>
              <a:ext cx="4338360" cy="65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5240" y="2330274"/>
                <a:ext cx="4359960" cy="6681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65469" y="6346779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9964E-1850-43AF-B24C-05FDE8C6124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98224F5-A68A-4DC4-87C5-A271F6188A0C}"/>
                  </a:ext>
                </a:extLst>
              </p14:cNvPr>
              <p14:cNvContentPartPr/>
              <p14:nvPr/>
            </p14:nvContentPartPr>
            <p14:xfrm>
              <a:off x="7741330" y="4249694"/>
              <a:ext cx="225720" cy="311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98224F5-A68A-4DC4-87C5-A271F6188A0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32330" y="4241054"/>
                <a:ext cx="24336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E351F0-E1FA-4AE7-92BE-C2B7A504BEAA}"/>
                  </a:ext>
                </a:extLst>
              </p14:cNvPr>
              <p14:cNvContentPartPr/>
              <p14:nvPr/>
            </p14:nvContentPartPr>
            <p14:xfrm>
              <a:off x="7773730" y="4784294"/>
              <a:ext cx="16200" cy="102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E351F0-E1FA-4AE7-92BE-C2B7A504BEA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65090" y="4775294"/>
                <a:ext cx="338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53B4CD-D6E2-421C-9A26-BB1A976FF219}"/>
                  </a:ext>
                </a:extLst>
              </p14:cNvPr>
              <p14:cNvContentPartPr/>
              <p14:nvPr/>
            </p14:nvContentPartPr>
            <p14:xfrm>
              <a:off x="7733410" y="5100374"/>
              <a:ext cx="139680" cy="17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53B4CD-D6E2-421C-9A26-BB1A976FF21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24410" y="5091734"/>
                <a:ext cx="1573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182C9C7-3493-43B0-9699-B7ABBE006E13}"/>
                  </a:ext>
                </a:extLst>
              </p14:cNvPr>
              <p14:cNvContentPartPr/>
              <p14:nvPr/>
            </p14:nvContentPartPr>
            <p14:xfrm>
              <a:off x="7727290" y="5518694"/>
              <a:ext cx="48600" cy="100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182C9C7-3493-43B0-9699-B7ABBE006E1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18290" y="5510054"/>
                <a:ext cx="662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A0CD87-E3AC-4401-A49D-7445C102B23B}"/>
                  </a:ext>
                </a:extLst>
              </p14:cNvPr>
              <p14:cNvContentPartPr/>
              <p14:nvPr/>
            </p14:nvContentPartPr>
            <p14:xfrm>
              <a:off x="7711450" y="5818934"/>
              <a:ext cx="30240" cy="161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A0CD87-E3AC-4401-A49D-7445C102B23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02810" y="5810294"/>
                <a:ext cx="478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4586FD2-9793-4353-8D32-1D2DA090174A}"/>
                  </a:ext>
                </a:extLst>
              </p14:cNvPr>
              <p14:cNvContentPartPr/>
              <p14:nvPr/>
            </p14:nvContentPartPr>
            <p14:xfrm>
              <a:off x="8373850" y="3966014"/>
              <a:ext cx="311760" cy="531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4586FD2-9793-4353-8D32-1D2DA090174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65210" y="3957374"/>
                <a:ext cx="32940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0478A7D-5311-4B2A-8B03-56AA3B0E7AA9}"/>
                  </a:ext>
                </a:extLst>
              </p14:cNvPr>
              <p14:cNvContentPartPr/>
              <p14:nvPr/>
            </p14:nvContentPartPr>
            <p14:xfrm>
              <a:off x="7351090" y="3236654"/>
              <a:ext cx="160200" cy="246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0478A7D-5311-4B2A-8B03-56AA3B0E7A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42450" y="3227654"/>
                <a:ext cx="177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2467745-0710-43B9-A425-80C35310CC0C}"/>
                  </a:ext>
                </a:extLst>
              </p14:cNvPr>
              <p14:cNvContentPartPr/>
              <p14:nvPr/>
            </p14:nvContentPartPr>
            <p14:xfrm>
              <a:off x="7915570" y="3134414"/>
              <a:ext cx="198720" cy="2314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2467745-0710-43B9-A425-80C35310CC0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06570" y="3125414"/>
                <a:ext cx="2163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2A6EA2E-1D64-490B-BA8B-1C00D96BC945}"/>
                  </a:ext>
                </a:extLst>
              </p14:cNvPr>
              <p14:cNvContentPartPr/>
              <p14:nvPr/>
            </p14:nvContentPartPr>
            <p14:xfrm>
              <a:off x="7595170" y="3249974"/>
              <a:ext cx="221400" cy="1350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2A6EA2E-1D64-490B-BA8B-1C00D96BC94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86530" y="3241334"/>
                <a:ext cx="2390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289FE4A-A5BA-4AE5-8DEA-EC7D0536DD38}"/>
                  </a:ext>
                </a:extLst>
              </p14:cNvPr>
              <p14:cNvContentPartPr/>
              <p14:nvPr/>
            </p14:nvContentPartPr>
            <p14:xfrm>
              <a:off x="6931330" y="3324134"/>
              <a:ext cx="294840" cy="204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289FE4A-A5BA-4AE5-8DEA-EC7D0536DD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22690" y="3315150"/>
                <a:ext cx="312480" cy="2224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011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Statistical Relational Models (for us aka Hybrid)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Markov Networks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Markov Logic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6766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/>
              <a:t>Markov Logic: Intuition(1)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en-US" dirty="0"/>
              <a:t>A logical KB is a set of </a:t>
            </a:r>
            <a:r>
              <a:rPr lang="en-US" altLang="en-US" b="1" dirty="0"/>
              <a:t>hard constraints</a:t>
            </a:r>
            <a:br>
              <a:rPr lang="en-US" altLang="en-US" dirty="0"/>
            </a:br>
            <a:r>
              <a:rPr lang="en-US" altLang="en-US" dirty="0"/>
              <a:t>on the set of possible worlds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2286000"/>
            <a:ext cx="3733800" cy="928688"/>
            <a:chOff x="1676400" y="2590800"/>
            <a:chExt cx="3733800" cy="928688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676400" y="2590800"/>
              <a:ext cx="3733800" cy="4953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4009087"/>
                </p:ext>
              </p:extLst>
            </p:nvPr>
          </p:nvGraphicFramePr>
          <p:xfrm>
            <a:off x="1849438" y="2667000"/>
            <a:ext cx="3462337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91" name="Equation" r:id="rId4" imgW="1752480" imgH="431640" progId="Equation.3">
                    <p:embed/>
                  </p:oleObj>
                </mc:Choice>
                <mc:Fallback>
                  <p:oleObj name="Equation" r:id="rId4" imgW="17524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9438" y="2667000"/>
                          <a:ext cx="3462337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743120" y="1978200"/>
              <a:ext cx="6118200" cy="3472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3040" y="1969560"/>
                <a:ext cx="6139440" cy="34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46880" y="2265840"/>
              <a:ext cx="8087760" cy="1934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600" y="2254680"/>
                <a:ext cx="8106480" cy="195768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40" y="5590274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587160" y="4971240"/>
              <a:ext cx="579960" cy="25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920" y="4904280"/>
                <a:ext cx="606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613440" y="5077800"/>
              <a:ext cx="475920" cy="70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600" y="5042880"/>
                <a:ext cx="4939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559080" y="5238000"/>
              <a:ext cx="592560" cy="33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6480" y="5165640"/>
                <a:ext cx="6127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3697560" y="4949640"/>
              <a:ext cx="399960" cy="187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80640" y="4870800"/>
                <a:ext cx="426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/>
              <p14:cNvContentPartPr/>
              <p14:nvPr/>
            </p14:nvContentPartPr>
            <p14:xfrm>
              <a:off x="3695400" y="5055480"/>
              <a:ext cx="423720" cy="108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86760" y="4982040"/>
                <a:ext cx="437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/>
              <p14:cNvContentPartPr/>
              <p14:nvPr/>
            </p14:nvContentPartPr>
            <p14:xfrm>
              <a:off x="3671640" y="5165280"/>
              <a:ext cx="426600" cy="396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61200" y="5090760"/>
                <a:ext cx="4428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/>
              <p14:cNvContentPartPr/>
              <p14:nvPr/>
            </p14:nvContentPartPr>
            <p14:xfrm>
              <a:off x="3746160" y="5245920"/>
              <a:ext cx="366120" cy="37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35000" y="5171400"/>
                <a:ext cx="3852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/>
              <p14:cNvContentPartPr/>
              <p14:nvPr/>
            </p14:nvContentPartPr>
            <p14:xfrm>
              <a:off x="1515600" y="5770080"/>
              <a:ext cx="501840" cy="42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06960" y="5703480"/>
                <a:ext cx="5205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/>
              <p14:cNvContentPartPr/>
              <p14:nvPr/>
            </p14:nvContentPartPr>
            <p14:xfrm>
              <a:off x="1558080" y="5852160"/>
              <a:ext cx="410760" cy="27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49080" y="5784840"/>
                <a:ext cx="4258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/>
              <p14:cNvContentPartPr/>
              <p14:nvPr/>
            </p14:nvContentPartPr>
            <p14:xfrm>
              <a:off x="1559880" y="5911560"/>
              <a:ext cx="426600" cy="176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42960" y="5846400"/>
                <a:ext cx="4485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/>
              <p14:cNvContentPartPr/>
              <p14:nvPr/>
            </p14:nvContentPartPr>
            <p14:xfrm>
              <a:off x="1626480" y="5967360"/>
              <a:ext cx="529560" cy="43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8560" y="5914080"/>
                <a:ext cx="543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/>
              <p14:cNvContentPartPr/>
              <p14:nvPr/>
            </p14:nvContentPartPr>
            <p14:xfrm>
              <a:off x="609480" y="1839960"/>
              <a:ext cx="6590160" cy="41533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8680" y="1837080"/>
                <a:ext cx="6603840" cy="41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C28FD85-0F33-43B1-B9F2-B6F8FEA3F098}"/>
                  </a:ext>
                </a:extLst>
              </p14:cNvPr>
              <p14:cNvContentPartPr/>
              <p14:nvPr/>
            </p14:nvContentPartPr>
            <p14:xfrm>
              <a:off x="7727290" y="3156734"/>
              <a:ext cx="115920" cy="339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C28FD85-0F33-43B1-B9F2-B6F8FEA3F09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18290" y="3147734"/>
                <a:ext cx="13356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354AF2D-91B9-4EAA-A1FA-0B5B088B6A31}"/>
                  </a:ext>
                </a:extLst>
              </p14:cNvPr>
              <p14:cNvContentPartPr/>
              <p14:nvPr/>
            </p14:nvContentPartPr>
            <p14:xfrm>
              <a:off x="2534650" y="4072214"/>
              <a:ext cx="150840" cy="365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354AF2D-91B9-4EAA-A1FA-0B5B088B6A3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25650" y="4063223"/>
                <a:ext cx="168480" cy="383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55C4392-9FFB-4ECE-A9C8-98AB24E6AFCD}"/>
                  </a:ext>
                </a:extLst>
              </p14:cNvPr>
              <p14:cNvContentPartPr/>
              <p14:nvPr/>
            </p14:nvContentPartPr>
            <p14:xfrm>
              <a:off x="7697410" y="3199574"/>
              <a:ext cx="631440" cy="734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55C4392-9FFB-4ECE-A9C8-98AB24E6AFC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07770" y="3019934"/>
                <a:ext cx="81108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DC902E5-EFF3-4C54-B93F-385CF87841BF}"/>
                  </a:ext>
                </a:extLst>
              </p14:cNvPr>
              <p14:cNvContentPartPr/>
              <p14:nvPr/>
            </p14:nvContentPartPr>
            <p14:xfrm>
              <a:off x="2509450" y="4061774"/>
              <a:ext cx="783360" cy="73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DC902E5-EFF3-4C54-B93F-385CF87841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19810" y="3882134"/>
                <a:ext cx="9630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1E252B9-1ABE-43B5-996D-064ACFE50045}"/>
                  </a:ext>
                </a:extLst>
              </p14:cNvPr>
              <p14:cNvContentPartPr/>
              <p14:nvPr/>
            </p14:nvContentPartPr>
            <p14:xfrm>
              <a:off x="7904050" y="3508814"/>
              <a:ext cx="1024920" cy="5022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1E252B9-1ABE-43B5-996D-064ACFE5004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95047" y="3500168"/>
                <a:ext cx="1042566" cy="519853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CD8DF4DD-BFB2-46CE-B5C6-CC24CD137FA6}"/>
              </a:ext>
            </a:extLst>
          </p:cNvPr>
          <p:cNvSpPr/>
          <p:nvPr/>
        </p:nvSpPr>
        <p:spPr>
          <a:xfrm>
            <a:off x="3705416" y="3259723"/>
            <a:ext cx="1733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/>
              <a:t>Anna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i="1" dirty="0"/>
              <a:t>Bob</a:t>
            </a:r>
            <a:r>
              <a:rPr lang="en-US" altLang="en-US" dirty="0"/>
              <a:t> </a:t>
            </a:r>
            <a:r>
              <a:rPr lang="en-US" altLang="en-US" b="1" dirty="0"/>
              <a:t>B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39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/>
              <a:t>Markov Logic: Intuition(1)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en-US" dirty="0"/>
              <a:t>A logical KB is a set of </a:t>
            </a:r>
            <a:r>
              <a:rPr lang="en-US" altLang="en-US" b="1" dirty="0"/>
              <a:t>hard constraints</a:t>
            </a:r>
            <a:br>
              <a:rPr lang="en-US" altLang="en-US" dirty="0"/>
            </a:br>
            <a:r>
              <a:rPr lang="en-US" altLang="en-US" dirty="0"/>
              <a:t>on the set of possible worlds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Let’s make them </a:t>
            </a:r>
            <a:r>
              <a:rPr lang="en-US" altLang="en-US" b="1" dirty="0"/>
              <a:t>soft constraints</a:t>
            </a:r>
            <a:r>
              <a:rPr lang="en-US" altLang="en-US" dirty="0"/>
              <a:t>:</a:t>
            </a:r>
            <a:br>
              <a:rPr lang="en-US" altLang="en-US" dirty="0"/>
            </a:br>
            <a:r>
              <a:rPr lang="en-US" altLang="en-US" sz="2800" dirty="0"/>
              <a:t>When a world violates a formula,</a:t>
            </a:r>
            <a:br>
              <a:rPr lang="en-US" altLang="en-US" sz="2800" dirty="0"/>
            </a:br>
            <a:r>
              <a:rPr lang="en-US" altLang="en-US" sz="2800" dirty="0"/>
              <a:t>the world becomes less probable, not impossible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2286000"/>
            <a:ext cx="3733800" cy="928688"/>
            <a:chOff x="1676400" y="2590800"/>
            <a:chExt cx="3733800" cy="928688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676400" y="2590800"/>
              <a:ext cx="3733800" cy="4953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5809827"/>
                </p:ext>
              </p:extLst>
            </p:nvPr>
          </p:nvGraphicFramePr>
          <p:xfrm>
            <a:off x="1849438" y="2667000"/>
            <a:ext cx="3462337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06" name="Equation" r:id="rId4" imgW="1752480" imgH="431640" progId="Equation.3">
                    <p:embed/>
                  </p:oleObj>
                </mc:Choice>
                <mc:Fallback>
                  <p:oleObj name="Equation" r:id="rId4" imgW="17524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9438" y="2667000"/>
                          <a:ext cx="3462337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743120" y="1978200"/>
              <a:ext cx="6118200" cy="3472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3040" y="1969560"/>
                <a:ext cx="6139440" cy="34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46880" y="2265840"/>
              <a:ext cx="8087760" cy="4110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600" y="2254680"/>
                <a:ext cx="8106480" cy="41342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18206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2213280" y="5991480"/>
              <a:ext cx="4215240" cy="819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02480" y="5983920"/>
                <a:ext cx="4239000" cy="8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E35342D-D073-4217-BDF7-0AEDABA63AF9}"/>
                  </a:ext>
                </a:extLst>
              </p14:cNvPr>
              <p14:cNvContentPartPr/>
              <p14:nvPr/>
            </p14:nvContentPartPr>
            <p14:xfrm>
              <a:off x="7708210" y="3149021"/>
              <a:ext cx="156960" cy="289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E35342D-D073-4217-BDF7-0AEDABA63A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99210" y="3140381"/>
                <a:ext cx="1746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4A2992D-2596-4C34-AF2F-9DFEA8BCD0E0}"/>
                  </a:ext>
                </a:extLst>
              </p14:cNvPr>
              <p14:cNvContentPartPr/>
              <p14:nvPr/>
            </p14:nvContentPartPr>
            <p14:xfrm>
              <a:off x="1172770" y="3968021"/>
              <a:ext cx="219240" cy="45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4A2992D-2596-4C34-AF2F-9DFEA8BCD0E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63770" y="3959021"/>
                <a:ext cx="23688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AACA94F-9DF1-443D-AD3F-CC475435F643}"/>
                  </a:ext>
                </a:extLst>
              </p14:cNvPr>
              <p14:cNvContentPartPr/>
              <p14:nvPr/>
            </p14:nvContentPartPr>
            <p14:xfrm>
              <a:off x="2875930" y="6282821"/>
              <a:ext cx="219600" cy="1645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AACA94F-9DF1-443D-AD3F-CC475435F6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67290" y="6274181"/>
                <a:ext cx="2372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AF44C8D-E656-4D0D-9E7E-06781A0C2312}"/>
                  </a:ext>
                </a:extLst>
              </p14:cNvPr>
              <p14:cNvContentPartPr/>
              <p14:nvPr/>
            </p14:nvContentPartPr>
            <p14:xfrm>
              <a:off x="3193810" y="6334661"/>
              <a:ext cx="302760" cy="227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AF44C8D-E656-4D0D-9E7E-06781A0C231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84810" y="6325661"/>
                <a:ext cx="320400" cy="2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3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Markov Logic: Intuition (2)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" y="808038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 more formulas in the KB a possible world satisfies the more it should be likely</a:t>
            </a:r>
          </a:p>
          <a:p>
            <a:pPr eaLnBrk="1" hangingPunct="1"/>
            <a:r>
              <a:rPr lang="en-US" altLang="en-US" sz="2400" dirty="0"/>
              <a:t>Give each formula a </a:t>
            </a:r>
            <a:r>
              <a:rPr lang="en-US" altLang="en-US" sz="2400" b="1" dirty="0"/>
              <a:t>weight</a:t>
            </a:r>
          </a:p>
          <a:p>
            <a:pPr eaLnBrk="1" hangingPunct="1"/>
            <a:r>
              <a:rPr lang="en-US" altLang="en-US" sz="2400" dirty="0"/>
              <a:t>Adopting a </a:t>
            </a:r>
            <a:r>
              <a:rPr lang="en-US" altLang="en-US" sz="2400" b="1" dirty="0"/>
              <a:t>log-linear model</a:t>
            </a:r>
            <a:r>
              <a:rPr lang="en-US" altLang="en-US" sz="2400" dirty="0"/>
              <a:t>, by design, if a possible world satisfies a formula its </a:t>
            </a:r>
            <a:r>
              <a:rPr lang="en-US" altLang="en-US" sz="2400" b="1" dirty="0"/>
              <a:t>probability</a:t>
            </a:r>
            <a:r>
              <a:rPr lang="en-US" altLang="en-US" sz="2400" dirty="0"/>
              <a:t> should go up proportionally to </a:t>
            </a:r>
            <a:r>
              <a:rPr lang="en-US" altLang="en-US" sz="2400" b="1" dirty="0" err="1"/>
              <a:t>exp</a:t>
            </a:r>
            <a:r>
              <a:rPr lang="en-US" altLang="en-US" sz="2400" b="1" dirty="0"/>
              <a:t>(the formula weight)</a:t>
            </a:r>
            <a:r>
              <a:rPr lang="en-US" altLang="en-US" sz="2400" dirty="0"/>
              <a:t>. 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>
            <p:extLst/>
          </p:nvPr>
        </p:nvGraphicFramePr>
        <p:xfrm>
          <a:off x="301625" y="3406580"/>
          <a:ext cx="79787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8" name="Equation" r:id="rId4" imgW="3098520" imgH="253800" progId="Equation.3">
                  <p:embed/>
                </p:oleObj>
              </mc:Choice>
              <mc:Fallback>
                <p:oleObj name="Equation" r:id="rId4" imgW="3098520" imgH="253800" progId="Equation.3">
                  <p:embed/>
                  <p:pic>
                    <p:nvPicPr>
                      <p:cNvPr id="102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3406580"/>
                        <a:ext cx="79787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24"/>
          <p:cNvGraphicFramePr>
            <a:graphicFrameLocks noChangeAspect="1"/>
          </p:cNvGraphicFramePr>
          <p:nvPr>
            <p:extLst/>
          </p:nvPr>
        </p:nvGraphicFramePr>
        <p:xfrm>
          <a:off x="351997" y="5556292"/>
          <a:ext cx="82391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9" name="Equation" r:id="rId6" imgW="3200400" imgH="253800" progId="Equation.3">
                  <p:embed/>
                </p:oleObj>
              </mc:Choice>
              <mc:Fallback>
                <p:oleObj name="Equation" r:id="rId6" imgW="3200400" imgH="253800" progId="Equation.3">
                  <p:embed/>
                  <p:pic>
                    <p:nvPicPr>
                      <p:cNvPr id="5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97" y="5556292"/>
                        <a:ext cx="82391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4697" y="4517851"/>
            <a:ext cx="8498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kern="0" dirty="0"/>
              <a:t>That is, if a possible world satisfies a formula its </a:t>
            </a:r>
            <a:r>
              <a:rPr lang="en-US" altLang="en-US" sz="2400" b="1" kern="0" dirty="0"/>
              <a:t>log probability</a:t>
            </a:r>
            <a:r>
              <a:rPr lang="en-US" altLang="en-US" sz="2400" kern="0" dirty="0"/>
              <a:t> should go up proportionally to the formula weight. </a:t>
            </a:r>
          </a:p>
        </p:txBody>
      </p:sp>
    </p:spTree>
    <p:extLst>
      <p:ext uri="{BB962C8B-B14F-4D97-AF65-F5344CB8AC3E}">
        <p14:creationId xmlns:p14="http://schemas.microsoft.com/office/powerpoint/2010/main" val="32876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731838"/>
          </a:xfrm>
        </p:spPr>
        <p:txBody>
          <a:bodyPr/>
          <a:lstStyle/>
          <a:p>
            <a:pPr eaLnBrk="1" hangingPunct="1"/>
            <a:r>
              <a:rPr lang="en-US" altLang="en-US" dirty="0"/>
              <a:t>Markov Logic: Definition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chemeClr val="tx2"/>
                </a:solidFill>
              </a:rPr>
              <a:t>Markov Logic Network (MLN)</a:t>
            </a:r>
            <a:r>
              <a:rPr lang="en-US" altLang="en-US" dirty="0"/>
              <a:t> 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set of pairs </a:t>
            </a:r>
            <a:r>
              <a:rPr lang="en-US" altLang="en-US" dirty="0">
                <a:solidFill>
                  <a:schemeClr val="accent2"/>
                </a:solidFill>
              </a:rPr>
              <a:t>(F, w)</a:t>
            </a:r>
            <a:r>
              <a:rPr lang="en-US" altLang="en-US" dirty="0"/>
              <a:t> where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accent2"/>
                </a:solidFill>
              </a:rPr>
              <a:t>F</a:t>
            </a:r>
            <a:r>
              <a:rPr lang="en-US" altLang="en-US" dirty="0"/>
              <a:t> is a </a:t>
            </a:r>
            <a:r>
              <a:rPr lang="en-US" altLang="en-US" b="1" dirty="0"/>
              <a:t>formula</a:t>
            </a:r>
            <a:r>
              <a:rPr lang="en-US" altLang="en-US" dirty="0"/>
              <a:t> in first-order logic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accent2"/>
                </a:solidFill>
              </a:rPr>
              <a:t>w</a:t>
            </a:r>
            <a:r>
              <a:rPr lang="en-US" altLang="en-US" dirty="0"/>
              <a:t> is a </a:t>
            </a:r>
            <a:r>
              <a:rPr lang="en-US" altLang="en-US" b="1" dirty="0"/>
              <a:t>real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Together with a set </a:t>
            </a:r>
            <a:r>
              <a:rPr lang="en-US" altLang="en-US" dirty="0">
                <a:solidFill>
                  <a:schemeClr val="accent6"/>
                </a:solidFill>
              </a:rPr>
              <a:t>C</a:t>
            </a:r>
            <a:r>
              <a:rPr lang="en-US" altLang="en-US" dirty="0"/>
              <a:t> of </a:t>
            </a:r>
            <a:r>
              <a:rPr lang="en-US" altLang="en-US" b="1" dirty="0"/>
              <a:t>constants</a:t>
            </a:r>
            <a:r>
              <a:rPr lang="en-US" altLang="en-US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It defines a </a:t>
            </a:r>
            <a:r>
              <a:rPr lang="en-US" altLang="en-US" b="1" dirty="0"/>
              <a:t>Markov network </a:t>
            </a:r>
            <a:r>
              <a:rPr lang="en-US" altLang="en-US" dirty="0"/>
              <a:t>with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One </a:t>
            </a:r>
            <a:r>
              <a:rPr lang="en-US" altLang="en-US" i="1" dirty="0"/>
              <a:t>binary node </a:t>
            </a:r>
            <a:r>
              <a:rPr lang="en-US" altLang="en-US" dirty="0"/>
              <a:t>for each </a:t>
            </a:r>
            <a:r>
              <a:rPr lang="en-US" altLang="en-US" b="1" dirty="0"/>
              <a:t>grounding</a:t>
            </a:r>
            <a:r>
              <a:rPr lang="en-US" altLang="en-US" dirty="0"/>
              <a:t> of each </a:t>
            </a:r>
            <a:r>
              <a:rPr lang="en-US" altLang="en-US" b="1" dirty="0"/>
              <a:t>predicate</a:t>
            </a:r>
            <a:r>
              <a:rPr lang="en-US" altLang="en-US" dirty="0"/>
              <a:t> in the MLN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One </a:t>
            </a:r>
            <a:r>
              <a:rPr lang="en-US" altLang="en-US" i="1" dirty="0"/>
              <a:t>feature/factor</a:t>
            </a:r>
            <a:r>
              <a:rPr lang="en-US" altLang="en-US" dirty="0"/>
              <a:t> for each </a:t>
            </a:r>
            <a:r>
              <a:rPr lang="en-US" altLang="en-US" b="1" dirty="0"/>
              <a:t>grounding</a:t>
            </a:r>
            <a:r>
              <a:rPr lang="en-US" altLang="en-US" dirty="0"/>
              <a:t> of each </a:t>
            </a:r>
            <a:r>
              <a:rPr lang="en-US" altLang="en-US" b="1" dirty="0"/>
              <a:t>formula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</a:rPr>
              <a:t>F</a:t>
            </a:r>
            <a:r>
              <a:rPr lang="en-US" altLang="en-US" dirty="0"/>
              <a:t> in the MLN, with the corresponding weight </a:t>
            </a:r>
            <a:r>
              <a:rPr lang="en-US" altLang="en-US" dirty="0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5465" y="2819400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>
                <a:latin typeface="+mn-lt"/>
              </a:rPr>
              <a:t>Grounding</a:t>
            </a:r>
            <a:r>
              <a:rPr lang="en-CA" dirty="0">
                <a:latin typeface="+mn-lt"/>
              </a:rPr>
              <a:t>: substituting </a:t>
            </a:r>
            <a:r>
              <a:rPr lang="en-CA" dirty="0" err="1">
                <a:latin typeface="+mn-lt"/>
              </a:rPr>
              <a:t>vars</a:t>
            </a:r>
            <a:r>
              <a:rPr lang="en-CA" dirty="0">
                <a:latin typeface="+mn-lt"/>
              </a:rPr>
              <a:t> with constants</a:t>
            </a:r>
          </a:p>
        </p:txBody>
      </p:sp>
    </p:spTree>
    <p:extLst>
      <p:ext uri="{BB962C8B-B14F-4D97-AF65-F5344CB8AC3E}">
        <p14:creationId xmlns:p14="http://schemas.microsoft.com/office/powerpoint/2010/main" val="28251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(not required)</a:t>
            </a:r>
            <a:r>
              <a:rPr lang="en-CA" sz="3200" dirty="0"/>
              <a:t>consider Existential and functions</a:t>
            </a:r>
            <a:r>
              <a:rPr lang="en-CA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077200" cy="536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86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620000" cy="655638"/>
          </a:xfrm>
        </p:spPr>
        <p:txBody>
          <a:bodyPr/>
          <a:lstStyle/>
          <a:p>
            <a:pPr eaLnBrk="1" hangingPunct="1"/>
            <a:r>
              <a:rPr lang="en-US" altLang="en-US" sz="3500"/>
              <a:t>Example: Friends &amp; Smokers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79613" y="1482725"/>
          <a:ext cx="47894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3" name="Equation" r:id="rId3" imgW="2641320" imgH="431640" progId="Equation.3">
                  <p:embed/>
                </p:oleObj>
              </mc:Choice>
              <mc:Fallback>
                <p:oleObj name="Equation" r:id="rId3" imgW="2641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482725"/>
                        <a:ext cx="47894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7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422 big picture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11" y="-59705"/>
            <a:ext cx="9324528" cy="6657609"/>
            <a:chOff x="0" y="349058"/>
            <a:chExt cx="9104211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3598859" y="1576330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494804" y="2140761"/>
              <a:ext cx="24710" cy="38600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644441" y="3615207"/>
              <a:ext cx="3644025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4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6" y="2894423"/>
              <a:ext cx="3188415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322, Lecture 28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3" y="0"/>
            <a:ext cx="3906356" cy="1721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543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/>
              <a:t>Example: Friends &amp; Smokers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8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69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/>
              <a:t>Example: Friends &amp; Smokers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2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3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26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29540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655638"/>
          </a:xfrm>
        </p:spPr>
        <p:txBody>
          <a:bodyPr/>
          <a:lstStyle/>
          <a:p>
            <a:pPr eaLnBrk="1" hangingPunct="1"/>
            <a:r>
              <a:rPr lang="en-US" altLang="en-US" sz="3500"/>
              <a:t>Example: Friends &amp; Smokers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4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5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3400" y="2401888"/>
            <a:ext cx="4920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i="1" dirty="0"/>
              <a:t>Anna</a:t>
            </a:r>
            <a:r>
              <a:rPr lang="en-US" altLang="en-US" sz="2400" dirty="0"/>
              <a:t> </a:t>
            </a:r>
            <a:r>
              <a:rPr lang="en-US" altLang="en-US" sz="2400" b="1" dirty="0"/>
              <a:t>A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Bob</a:t>
            </a:r>
            <a:r>
              <a:rPr lang="en-US" altLang="en-US" sz="2400" dirty="0"/>
              <a:t> </a:t>
            </a:r>
            <a:r>
              <a:rPr lang="en-US" altLang="en-US" sz="2400" b="1" dirty="0"/>
              <a:t>B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89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403498" y="9144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>
          <a:xfrm>
            <a:off x="435787" y="152400"/>
            <a:ext cx="74676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 nodes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109055"/>
              </p:ext>
            </p:extLst>
          </p:nvPr>
        </p:nvGraphicFramePr>
        <p:xfrm>
          <a:off x="1465521" y="1001823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2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521" y="1001823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17698" y="9144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959462"/>
              </p:ext>
            </p:extLst>
          </p:nvPr>
        </p:nvGraphicFramePr>
        <p:xfrm>
          <a:off x="887671" y="992298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3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671" y="992298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91510" y="1915153"/>
            <a:ext cx="4890121" cy="46166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i="1" dirty="0"/>
              <a:t>Anna</a:t>
            </a:r>
            <a:r>
              <a:rPr lang="en-US" altLang="en-US" sz="2400" dirty="0"/>
              <a:t> </a:t>
            </a:r>
            <a:r>
              <a:rPr lang="en-US" altLang="en-US" sz="2400" b="1" dirty="0"/>
              <a:t>A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Bob</a:t>
            </a:r>
            <a:r>
              <a:rPr lang="en-US" altLang="en-US" sz="2400" dirty="0"/>
              <a:t> </a:t>
            </a:r>
            <a:r>
              <a:rPr lang="en-US" altLang="en-US" sz="2400" b="1" dirty="0"/>
              <a:t>B</a:t>
            </a:r>
            <a:endParaRPr lang="en-US" altLang="en-US" sz="2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2534093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/>
              <a:t>One </a:t>
            </a:r>
            <a:r>
              <a:rPr lang="en-US" altLang="en-US" i="1" kern="0" dirty="0"/>
              <a:t>binary node </a:t>
            </a:r>
            <a:r>
              <a:rPr lang="en-US" altLang="en-US" kern="0" dirty="0"/>
              <a:t>for each grounding of each predicate in the MLN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6200" y="57912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/>
              <a:t>Any nodes missing?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84498" y="6553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40771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3048000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>
                <a:latin typeface="+mn-lt"/>
              </a:rPr>
              <a:t>Grounding</a:t>
            </a:r>
            <a:r>
              <a:rPr lang="en-CA" dirty="0">
                <a:latin typeface="+mn-lt"/>
              </a:rPr>
              <a:t>: substituting </a:t>
            </a:r>
            <a:r>
              <a:rPr lang="en-CA" dirty="0" err="1">
                <a:latin typeface="+mn-lt"/>
              </a:rPr>
              <a:t>vars</a:t>
            </a:r>
            <a:r>
              <a:rPr lang="en-CA" dirty="0">
                <a:latin typeface="+mn-lt"/>
              </a:rPr>
              <a:t> with constants</a:t>
            </a:r>
          </a:p>
        </p:txBody>
      </p:sp>
      <p:pic>
        <p:nvPicPr>
          <p:cNvPr id="18" name="Picture 4" descr="https://encrypted-tbn2.gstatic.com/images?q=tbn:ANd9GcRmbiq0fjNIqMNEbbRgG-41Uy_xMuQ-55BRXnK88qWBmx3bfWc1XQ">
            <a:extLst>
              <a:ext uri="{FF2B5EF4-FFF2-40B4-BE49-F238E27FC236}">
                <a16:creationId xmlns:a16="http://schemas.microsoft.com/office/drawing/2014/main" id="{A8CB5E3E-1544-4580-8157-5721E2645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71" y="5479387"/>
            <a:ext cx="1020360" cy="3767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5BEA3A2-01D3-4FDF-A70C-89523945328B}"/>
                  </a:ext>
                </a:extLst>
              </p14:cNvPr>
              <p14:cNvContentPartPr/>
              <p14:nvPr/>
            </p14:nvContentPartPr>
            <p14:xfrm>
              <a:off x="4506370" y="6263381"/>
              <a:ext cx="145800" cy="194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5BEA3A2-01D3-4FDF-A70C-8952394532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97730" y="6254741"/>
                <a:ext cx="1634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59879C-AEB9-4B4B-B057-FAE04D743D27}"/>
                  </a:ext>
                </a:extLst>
              </p14:cNvPr>
              <p14:cNvContentPartPr/>
              <p14:nvPr/>
            </p14:nvContentPartPr>
            <p14:xfrm>
              <a:off x="6015130" y="6230261"/>
              <a:ext cx="167760" cy="240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59879C-AEB9-4B4B-B057-FAE04D743D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06130" y="6221261"/>
                <a:ext cx="1854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3043693-5B7D-4108-A4C8-F4CE5B8B5C7F}"/>
                  </a:ext>
                </a:extLst>
              </p14:cNvPr>
              <p14:cNvContentPartPr/>
              <p14:nvPr/>
            </p14:nvContentPartPr>
            <p14:xfrm>
              <a:off x="7493650" y="6238181"/>
              <a:ext cx="147600" cy="170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3043693-5B7D-4108-A4C8-F4CE5B8B5C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85010" y="6229541"/>
                <a:ext cx="1652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E96BEA7-9485-4ED4-9CEE-181D3C7D38A9}"/>
                  </a:ext>
                </a:extLst>
              </p14:cNvPr>
              <p14:cNvContentPartPr/>
              <p14:nvPr/>
            </p14:nvContentPartPr>
            <p14:xfrm>
              <a:off x="4730290" y="6411701"/>
              <a:ext cx="31680" cy="48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E96BEA7-9485-4ED4-9CEE-181D3C7D38A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21290" y="6403061"/>
                <a:ext cx="4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0A75CFE-9051-4CB3-ABE5-9DD9205FD9F1}"/>
                  </a:ext>
                </a:extLst>
              </p14:cNvPr>
              <p14:cNvContentPartPr/>
              <p14:nvPr/>
            </p14:nvContentPartPr>
            <p14:xfrm>
              <a:off x="4900930" y="6194981"/>
              <a:ext cx="295200" cy="242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0A75CFE-9051-4CB3-ABE5-9DD9205FD9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92290" y="6185981"/>
                <a:ext cx="3128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EEF707-2715-4CC1-9013-0CC5D131EF50}"/>
                  </a:ext>
                </a:extLst>
              </p14:cNvPr>
              <p14:cNvContentPartPr/>
              <p14:nvPr/>
            </p14:nvContentPartPr>
            <p14:xfrm>
              <a:off x="6241930" y="6469661"/>
              <a:ext cx="13320" cy="37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EEF707-2715-4CC1-9013-0CC5D131EF5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32930" y="6461021"/>
                <a:ext cx="30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A0BD3F1-CB33-4651-A5BF-A0AF1A32474D}"/>
                  </a:ext>
                </a:extLst>
              </p14:cNvPr>
              <p14:cNvContentPartPr/>
              <p14:nvPr/>
            </p14:nvContentPartPr>
            <p14:xfrm>
              <a:off x="7828090" y="6378221"/>
              <a:ext cx="26280" cy="48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A0BD3F1-CB33-4651-A5BF-A0AF1A32474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19090" y="6369221"/>
                <a:ext cx="439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9A6C72B-5A7F-45B7-A5DD-2065B7E94D49}"/>
                  </a:ext>
                </a:extLst>
              </p14:cNvPr>
              <p14:cNvContentPartPr/>
              <p14:nvPr/>
            </p14:nvContentPartPr>
            <p14:xfrm>
              <a:off x="8038690" y="6167621"/>
              <a:ext cx="535680" cy="2851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9A6C72B-5A7F-45B7-A5DD-2065B7E94D4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30050" y="6158981"/>
                <a:ext cx="5533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5BEDFFA-AE0E-42B7-B07C-3763461BA2F3}"/>
                  </a:ext>
                </a:extLst>
              </p14:cNvPr>
              <p14:cNvContentPartPr/>
              <p14:nvPr/>
            </p14:nvContentPartPr>
            <p14:xfrm>
              <a:off x="6356410" y="6121541"/>
              <a:ext cx="816120" cy="6332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5BEDFFA-AE0E-42B7-B07C-3763461BA2F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47770" y="6112901"/>
                <a:ext cx="83376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187095D-745A-4C81-A333-559EFECEC26D}"/>
                  </a:ext>
                </a:extLst>
              </p14:cNvPr>
              <p14:cNvContentPartPr/>
              <p14:nvPr/>
            </p14:nvContentPartPr>
            <p14:xfrm>
              <a:off x="4462450" y="6380741"/>
              <a:ext cx="810360" cy="43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187095D-745A-4C81-A333-559EFECEC26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72450" y="6200741"/>
                <a:ext cx="9900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E6F6FAB-4DA3-4B98-B99F-D4675C268757}"/>
                  </a:ext>
                </a:extLst>
              </p14:cNvPr>
              <p14:cNvContentPartPr/>
              <p14:nvPr/>
            </p14:nvContentPartPr>
            <p14:xfrm>
              <a:off x="5943130" y="6329261"/>
              <a:ext cx="1220760" cy="54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E6F6FAB-4DA3-4B98-B99F-D4675C26875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53130" y="6149261"/>
                <a:ext cx="140040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04AC2F-32B6-4C0F-B0D3-C05D2C32188A}"/>
                  </a:ext>
                </a:extLst>
              </p14:cNvPr>
              <p14:cNvContentPartPr/>
              <p14:nvPr/>
            </p14:nvContentPartPr>
            <p14:xfrm>
              <a:off x="6319330" y="6629501"/>
              <a:ext cx="523080" cy="392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04AC2F-32B6-4C0F-B0D3-C05D2C32188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29330" y="6449861"/>
                <a:ext cx="70272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47177BF-6BC5-4D3F-B8D1-0EC470FE4E44}"/>
                  </a:ext>
                </a:extLst>
              </p14:cNvPr>
              <p14:cNvContentPartPr/>
              <p14:nvPr/>
            </p14:nvContentPartPr>
            <p14:xfrm>
              <a:off x="7509490" y="6295781"/>
              <a:ext cx="1179720" cy="975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47177BF-6BC5-4D3F-B8D1-0EC470FE4E4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19490" y="6115781"/>
                <a:ext cx="1359360" cy="4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8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1104900" y="6858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" y="886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 nodes (complete)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420389"/>
              </p:ext>
            </p:extLst>
          </p:nvPr>
        </p:nvGraphicFramePr>
        <p:xfrm>
          <a:off x="1104900" y="7620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2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7620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87350" y="6858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725964"/>
              </p:ext>
            </p:extLst>
          </p:nvPr>
        </p:nvGraphicFramePr>
        <p:xfrm>
          <a:off x="527050" y="7524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3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7524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11150" y="1716088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52400" y="2153093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/>
              <a:t>One </a:t>
            </a:r>
            <a:r>
              <a:rPr lang="en-US" altLang="en-US" i="1" kern="0" dirty="0"/>
              <a:t>binary node </a:t>
            </a:r>
            <a:r>
              <a:rPr lang="en-US" altLang="en-US" kern="0" dirty="0"/>
              <a:t>for each grounding of each predicate in the MLN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066800" y="609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14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 features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492598"/>
              </p:ext>
            </p:extLst>
          </p:nvPr>
        </p:nvGraphicFramePr>
        <p:xfrm>
          <a:off x="1066800" y="685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0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85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49250" y="609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916800"/>
              </p:ext>
            </p:extLst>
          </p:nvPr>
        </p:nvGraphicFramePr>
        <p:xfrm>
          <a:off x="488950" y="676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1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676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8204" name="AutoShape 12"/>
          <p:cNvCxnSpPr>
            <a:cxnSpLocks noChangeShapeType="1"/>
            <a:stCxn id="8200" idx="3"/>
            <a:endCxn id="8199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8208" name="AutoShape 16"/>
          <p:cNvCxnSpPr>
            <a:cxnSpLocks noChangeShapeType="1"/>
            <a:stCxn id="8203" idx="5"/>
            <a:endCxn id="820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877887" y="1600200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-349250" y="2186027"/>
            <a:ext cx="949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CA" altLang="en-US" sz="2400" kern="0" dirty="0"/>
              <a:t>Edge between two nodes </a:t>
            </a:r>
            <a:r>
              <a:rPr lang="en-CA" altLang="en-US" sz="2400" kern="0" dirty="0" err="1"/>
              <a:t>iff</a:t>
            </a:r>
            <a:r>
              <a:rPr lang="en-CA" altLang="en-US" sz="2400" kern="0" dirty="0"/>
              <a:t> the corresponding ground predicates appear together in at least one grounding of one formula</a:t>
            </a:r>
            <a:endParaRPr lang="en-US" altLang="en-US" sz="2400" kern="0" dirty="0">
              <a:solidFill>
                <a:schemeClr val="accent2"/>
              </a:solidFill>
            </a:endParaRPr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>
            <a:off x="5219700" y="3238500"/>
            <a:ext cx="1562100" cy="876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7" y="5909840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349375" y="5909840"/>
            <a:ext cx="5051425" cy="3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CA" altLang="en-US" sz="2400" kern="0" dirty="0"/>
              <a:t>Which edge should not be there? </a:t>
            </a:r>
            <a:endParaRPr lang="en-US" altLang="en-US" sz="2400" kern="0" dirty="0">
              <a:solidFill>
                <a:schemeClr val="accent2"/>
              </a:solidFill>
            </a:endParaRPr>
          </a:p>
        </p:txBody>
      </p:sp>
      <p:cxnSp>
        <p:nvCxnSpPr>
          <p:cNvPr id="23" name="AutoShape 16"/>
          <p:cNvCxnSpPr>
            <a:cxnSpLocks noChangeShapeType="1"/>
            <a:endCxn id="8202" idx="0"/>
          </p:cNvCxnSpPr>
          <p:nvPr/>
        </p:nvCxnSpPr>
        <p:spPr bwMode="auto">
          <a:xfrm flipH="1">
            <a:off x="4381500" y="4572000"/>
            <a:ext cx="8382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1836360" y="3225960"/>
              <a:ext cx="4595760" cy="3516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4120" y="3218040"/>
                <a:ext cx="4619520" cy="3538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2314" y="651384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8493" y="2941674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>
                <a:latin typeface="+mn-lt"/>
              </a:rPr>
              <a:t>Grounding</a:t>
            </a:r>
            <a:r>
              <a:rPr lang="en-CA" dirty="0">
                <a:latin typeface="+mn-lt"/>
              </a:rPr>
              <a:t>: substituting </a:t>
            </a:r>
            <a:r>
              <a:rPr lang="en-CA" dirty="0" err="1">
                <a:latin typeface="+mn-lt"/>
              </a:rPr>
              <a:t>vars</a:t>
            </a:r>
            <a:r>
              <a:rPr lang="en-CA" dirty="0">
                <a:latin typeface="+mn-lt"/>
              </a:rPr>
              <a:t> with constants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79CA77-1C49-443D-8E58-ED83FFF21EB6}"/>
                  </a:ext>
                </a:extLst>
              </p14:cNvPr>
              <p14:cNvContentPartPr/>
              <p14:nvPr/>
            </p14:nvContentPartPr>
            <p14:xfrm>
              <a:off x="1812490" y="6558038"/>
              <a:ext cx="666360" cy="52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79CA77-1C49-443D-8E58-ED83FFF21EB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22490" y="6378038"/>
                <a:ext cx="8460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3E583A-7B6A-4C0F-B854-1506406E6A35}"/>
                  </a:ext>
                </a:extLst>
              </p14:cNvPr>
              <p14:cNvContentPartPr/>
              <p14:nvPr/>
            </p14:nvContentPartPr>
            <p14:xfrm>
              <a:off x="2999410" y="6599438"/>
              <a:ext cx="641160" cy="60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3E583A-7B6A-4C0F-B854-1506406E6A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09410" y="6419438"/>
                <a:ext cx="8208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787421-F7BF-4162-AD03-377256FE6216}"/>
                  </a:ext>
                </a:extLst>
              </p14:cNvPr>
              <p14:cNvContentPartPr/>
              <p14:nvPr/>
            </p14:nvContentPartPr>
            <p14:xfrm>
              <a:off x="4353010" y="6592598"/>
              <a:ext cx="590760" cy="34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787421-F7BF-4162-AD03-377256FE621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3010" y="6412598"/>
                <a:ext cx="7704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7A29DC2-C982-4E43-A75F-89E192F55E77}"/>
                  </a:ext>
                </a:extLst>
              </p14:cNvPr>
              <p14:cNvContentPartPr/>
              <p14:nvPr/>
            </p14:nvContentPartPr>
            <p14:xfrm>
              <a:off x="5648650" y="6511958"/>
              <a:ext cx="648720" cy="91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7A29DC2-C982-4E43-A75F-89E192F55E7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58650" y="6331958"/>
                <a:ext cx="828360" cy="4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8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066800" y="609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14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 features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90946"/>
              </p:ext>
            </p:extLst>
          </p:nvPr>
        </p:nvGraphicFramePr>
        <p:xfrm>
          <a:off x="1066800" y="685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4" name="Equation" r:id="rId4" imgW="3085920" imgH="431640" progId="Equation.3">
                  <p:embed/>
                </p:oleObj>
              </mc:Choice>
              <mc:Fallback>
                <p:oleObj name="Equation" r:id="rId4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85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49250" y="609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63904"/>
              </p:ext>
            </p:extLst>
          </p:nvPr>
        </p:nvGraphicFramePr>
        <p:xfrm>
          <a:off x="488950" y="676278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5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676278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Cancer(A)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Smokes(A)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Friends(A,A)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Friends(B,A)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Smokes(B)</a:t>
            </a:r>
          </a:p>
        </p:txBody>
      </p:sp>
      <p:cxnSp>
        <p:nvCxnSpPr>
          <p:cNvPr id="8204" name="AutoShape 12"/>
          <p:cNvCxnSpPr>
            <a:cxnSpLocks noChangeShapeType="1"/>
            <a:stCxn id="8200" idx="3"/>
            <a:endCxn id="8199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Friends(A,B)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Cancer(B)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87" tIns="45693" rIns="91387" bIns="45693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Friends(B,B)</a:t>
            </a:r>
          </a:p>
        </p:txBody>
      </p:sp>
      <p:cxnSp>
        <p:nvCxnSpPr>
          <p:cNvPr id="8208" name="AutoShape 16"/>
          <p:cNvCxnSpPr>
            <a:cxnSpLocks noChangeShapeType="1"/>
            <a:stCxn id="8203" idx="5"/>
            <a:endCxn id="820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877892" y="1600200"/>
            <a:ext cx="5485819" cy="45739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91387" tIns="45693" rIns="91387" bIns="4569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-349250" y="2186027"/>
            <a:ext cx="949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286" lvl="1" indent="0" eaLnBrk="1" hangingPunct="1">
              <a:lnSpc>
                <a:spcPct val="90000"/>
              </a:lnSpc>
              <a:buNone/>
            </a:pPr>
            <a:r>
              <a:rPr lang="en-CA" altLang="en-US" sz="2400" kern="0" dirty="0"/>
              <a:t>Edge between two nodes </a:t>
            </a:r>
            <a:r>
              <a:rPr lang="en-CA" altLang="en-US" sz="2400" kern="0" dirty="0" err="1"/>
              <a:t>iff</a:t>
            </a:r>
            <a:r>
              <a:rPr lang="en-CA" altLang="en-US" sz="2400" kern="0" dirty="0"/>
              <a:t> the corresponding ground predicates appear together in at least one grounding of one formula</a:t>
            </a:r>
            <a:endParaRPr lang="en-US" altLang="en-US" sz="2400" kern="0" dirty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21" name="AutoShape 16"/>
          <p:cNvCxnSpPr>
            <a:cxnSpLocks noChangeShapeType="1"/>
          </p:cNvCxnSpPr>
          <p:nvPr/>
        </p:nvCxnSpPr>
        <p:spPr bwMode="auto">
          <a:xfrm flipH="1">
            <a:off x="4381500" y="4572000"/>
            <a:ext cx="8382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6"/>
          <p:cNvCxnSpPr>
            <a:cxnSpLocks noChangeShapeType="1"/>
          </p:cNvCxnSpPr>
          <p:nvPr/>
        </p:nvCxnSpPr>
        <p:spPr bwMode="auto">
          <a:xfrm>
            <a:off x="5211726" y="3356401"/>
            <a:ext cx="1570074" cy="758399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55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95400" y="97895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 features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296831"/>
              </p:ext>
            </p:extLst>
          </p:nvPr>
        </p:nvGraphicFramePr>
        <p:xfrm>
          <a:off x="1295400" y="105515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6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5515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77850" y="97895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637777"/>
              </p:ext>
            </p:extLst>
          </p:nvPr>
        </p:nvGraphicFramePr>
        <p:xfrm>
          <a:off x="717550" y="104563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7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104563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92250" y="46365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711450" y="36459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01650" y="364595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73450" y="494135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40250" y="36459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97250" y="417935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83050" y="391265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49750" y="417935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62238" y="410156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101850" y="391265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511550" y="257915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97250" y="311255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49750" y="311255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35650" y="463655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69050" y="364595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710238" y="410156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911850" y="391265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01650" y="200924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06570" y="108875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290" y="1079036"/>
                <a:ext cx="6225840" cy="3719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96960" y="5474756"/>
            <a:ext cx="831364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One </a:t>
            </a:r>
            <a:r>
              <a:rPr lang="en-US" altLang="en-US" sz="2400" i="1" dirty="0"/>
              <a:t>feature/factor</a:t>
            </a:r>
            <a:r>
              <a:rPr lang="en-US" altLang="en-US" sz="2400" dirty="0"/>
              <a:t> for each </a:t>
            </a:r>
            <a:r>
              <a:rPr lang="en-US" altLang="en-US" sz="2400" b="1" dirty="0"/>
              <a:t>grounding</a:t>
            </a:r>
            <a:r>
              <a:rPr lang="en-US" altLang="en-US" sz="2400" dirty="0"/>
              <a:t> of each </a:t>
            </a:r>
            <a:r>
              <a:rPr lang="en-US" altLang="en-US" sz="2400" b="1" dirty="0"/>
              <a:t>formula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F</a:t>
            </a:r>
            <a:r>
              <a:rPr lang="en-US" altLang="en-US" sz="2400" dirty="0"/>
              <a:t> in the MLN</a:t>
            </a:r>
          </a:p>
        </p:txBody>
      </p:sp>
    </p:spTree>
    <p:extLst>
      <p:ext uri="{BB962C8B-B14F-4D97-AF65-F5344CB8AC3E}">
        <p14:creationId xmlns:p14="http://schemas.microsoft.com/office/powerpoint/2010/main" val="184616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808038"/>
          </a:xfrm>
        </p:spPr>
        <p:txBody>
          <a:bodyPr/>
          <a:lstStyle/>
          <a:p>
            <a:r>
              <a:rPr lang="en-CA" dirty="0"/>
              <a:t>MLN: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60" y="762000"/>
            <a:ext cx="8229600" cy="4411662"/>
          </a:xfrm>
        </p:spPr>
        <p:txBody>
          <a:bodyPr/>
          <a:lstStyle/>
          <a:p>
            <a:r>
              <a:rPr lang="en-CA" dirty="0"/>
              <a:t>For each formula </a:t>
            </a:r>
            <a:r>
              <a:rPr lang="en-CA" i="1" dirty="0" err="1"/>
              <a:t>i</a:t>
            </a:r>
            <a:r>
              <a:rPr lang="en-CA" dirty="0"/>
              <a:t> we have a </a:t>
            </a:r>
            <a:r>
              <a:rPr lang="en-CA" dirty="0">
                <a:solidFill>
                  <a:srgbClr val="00B050"/>
                </a:solidFill>
              </a:rPr>
              <a:t>factor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75200" y="1277400"/>
              <a:ext cx="1813320" cy="60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4040" y="1272000"/>
                <a:ext cx="18345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11880" y="1945200"/>
              <a:ext cx="7317720" cy="1672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400" y="1939440"/>
                <a:ext cx="7327800" cy="1688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37464"/>
              </p:ext>
            </p:extLst>
          </p:nvPr>
        </p:nvGraphicFramePr>
        <p:xfrm>
          <a:off x="622300" y="4267200"/>
          <a:ext cx="66929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76" name="Equation" r:id="rId7" imgW="4000320" imgH="482400" progId="Equation.3">
                  <p:embed/>
                </p:oleObj>
              </mc:Choice>
              <mc:Fallback>
                <p:oleObj name="Equation" r:id="rId7" imgW="40003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4267200"/>
                        <a:ext cx="66929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12305"/>
              </p:ext>
            </p:extLst>
          </p:nvPr>
        </p:nvGraphicFramePr>
        <p:xfrm>
          <a:off x="1161000" y="3886200"/>
          <a:ext cx="3067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77" name="Equation" r:id="rId9" imgW="1752480" imgH="203040" progId="Equation.3">
                  <p:embed/>
                </p:oleObj>
              </mc:Choice>
              <mc:Fallback>
                <p:oleObj name="Equation" r:id="rId9" imgW="1752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00" y="3886200"/>
                        <a:ext cx="30670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46976"/>
              </p:ext>
            </p:extLst>
          </p:nvPr>
        </p:nvGraphicFramePr>
        <p:xfrm>
          <a:off x="551400" y="3886200"/>
          <a:ext cx="425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78" name="Equation" r:id="rId11" imgW="215640" imgH="177480" progId="Equation.3">
                  <p:embed/>
                </p:oleObj>
              </mc:Choice>
              <mc:Fallback>
                <p:oleObj name="Equation" r:id="rId11" imgW="2156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00" y="3886200"/>
                        <a:ext cx="4254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161000" y="1216440"/>
              <a:ext cx="7105680" cy="1937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3440" y="1211040"/>
                <a:ext cx="7122240" cy="19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09274" y="4948928"/>
              <a:ext cx="8624160" cy="1327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2074" y="4943528"/>
                <a:ext cx="8639640" cy="13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783720" y="630720"/>
              <a:ext cx="3206160" cy="1333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4720" y="620640"/>
                <a:ext cx="3224880" cy="13525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1330560" y="1471320"/>
              <a:ext cx="7257960" cy="1571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0480" y="1466280"/>
                <a:ext cx="7279200" cy="15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806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63650" y="6323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92395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MLN: prob. of possible world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0332"/>
              </p:ext>
            </p:extLst>
          </p:nvPr>
        </p:nvGraphicFramePr>
        <p:xfrm>
          <a:off x="1263650" y="7085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0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7085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46100" y="6323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429979"/>
              </p:ext>
            </p:extLst>
          </p:nvPr>
        </p:nvGraphicFramePr>
        <p:xfrm>
          <a:off x="685800" y="6990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1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990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605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6797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699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41700" y="459478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085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65500" y="383278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513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18000" y="383278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30488" y="375499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070100" y="356608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479800" y="223258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65500" y="276598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18000" y="276598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039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373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678488" y="375499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8801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69900" y="166267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4820" y="74218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540" y="732466"/>
                <a:ext cx="6225840" cy="37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94840" y="2313720"/>
              <a:ext cx="7611120" cy="4007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520" y="2304000"/>
                <a:ext cx="7623360" cy="4025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62551"/>
              </p:ext>
            </p:extLst>
          </p:nvPr>
        </p:nvGraphicFramePr>
        <p:xfrm>
          <a:off x="6014373" y="1847422"/>
          <a:ext cx="3035300" cy="83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2" name="Equation" r:id="rId11" imgW="1511280" imgH="419040" progId="Equation.3">
                  <p:embed/>
                </p:oleObj>
              </mc:Choice>
              <mc:Fallback>
                <p:oleObj name="Equation" r:id="rId11" imgW="151128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373" y="1847422"/>
                        <a:ext cx="3035300" cy="839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6811" y="647045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1840680" y="5389200"/>
              <a:ext cx="6396480" cy="10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2400" y="5383800"/>
                <a:ext cx="640836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2311920" y="3075480"/>
              <a:ext cx="4781520" cy="3387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99320" y="3066480"/>
                <a:ext cx="4804560" cy="340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95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Statistical Relational </a:t>
            </a:r>
            <a:r>
              <a:rPr lang="en-CA" sz="2800" b="1" kern="0" dirty="0">
                <a:solidFill>
                  <a:srgbClr val="FF0000"/>
                </a:solidFill>
                <a:latin typeface="Arial Unicode MS"/>
              </a:rPr>
              <a:t>(Star-AI) </a:t>
            </a:r>
            <a:r>
              <a:rPr lang="en-CA" sz="2800" b="1" kern="0" dirty="0">
                <a:latin typeface="Arial Unicode MS"/>
              </a:rPr>
              <a:t>Models (</a:t>
            </a:r>
            <a:r>
              <a:rPr lang="en-CA" sz="2800" b="1" i="1" kern="0" dirty="0">
                <a:latin typeface="Arial Unicode MS"/>
              </a:rPr>
              <a:t>for us aka Hybrid</a:t>
            </a:r>
            <a:r>
              <a:rPr lang="en-CA" sz="2800" b="1" kern="0" dirty="0">
                <a:latin typeface="Arial Unicode MS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Arial Unicode MS"/>
              </a:rPr>
              <a:t>Recap </a:t>
            </a:r>
            <a:r>
              <a:rPr lang="en-CA" sz="2800" b="1" kern="0" dirty="0">
                <a:latin typeface="Arial Unicode MS"/>
              </a:rPr>
              <a:t>Markov Networks and log-linear models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Markov Logic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1952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63650" y="6323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92395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MLN: prob. of possible world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73439"/>
              </p:ext>
            </p:extLst>
          </p:nvPr>
        </p:nvGraphicFramePr>
        <p:xfrm>
          <a:off x="1263650" y="7085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4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7085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46100" y="6323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397410"/>
              </p:ext>
            </p:extLst>
          </p:nvPr>
        </p:nvGraphicFramePr>
        <p:xfrm>
          <a:off x="685800" y="6990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5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990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605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6797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699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41700" y="459478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085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65500" y="383278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513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18000" y="383278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30488" y="375499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070100" y="356608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479800" y="223258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65500" y="276598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18000" y="276598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039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373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678488" y="375499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8801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69900" y="166267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4820" y="74218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540" y="732466"/>
                <a:ext cx="6225840" cy="37191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982318"/>
              </p:ext>
            </p:extLst>
          </p:nvPr>
        </p:nvGraphicFramePr>
        <p:xfrm>
          <a:off x="6014373" y="1847422"/>
          <a:ext cx="3035300" cy="83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6" name="Equation" r:id="rId9" imgW="1511280" imgH="419040" progId="Equation.3">
                  <p:embed/>
                </p:oleObj>
              </mc:Choice>
              <mc:Fallback>
                <p:oleObj name="Equation" r:id="rId9" imgW="1511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373" y="1847422"/>
                        <a:ext cx="3035300" cy="839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6811" y="647045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1840680" y="5389200"/>
              <a:ext cx="6396480" cy="10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2400" y="5383800"/>
                <a:ext cx="640836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531360" y="2274840"/>
              <a:ext cx="7547760" cy="3889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3080" y="2268000"/>
                <a:ext cx="7560000" cy="39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207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28" y="1524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dirty="0"/>
              <a:t>MLN: prob. Of possible world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596" y="990600"/>
            <a:ext cx="48768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Probability of a world </a:t>
            </a:r>
            <a:r>
              <a:rPr lang="en-US" altLang="en-US" sz="3600" i="1" dirty="0">
                <a:latin typeface="Times" pitchFamily="18" charset="0"/>
              </a:rPr>
              <a:t>pw</a:t>
            </a:r>
            <a:r>
              <a:rPr lang="en-US" altLang="en-US" dirty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10245" name="Rectangle 26"/>
          <p:cNvSpPr>
            <a:spLocks noChangeArrowheads="1"/>
          </p:cNvSpPr>
          <p:nvPr/>
        </p:nvSpPr>
        <p:spPr bwMode="auto">
          <a:xfrm>
            <a:off x="4047843" y="1998664"/>
            <a:ext cx="371757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1634843" y="2924176"/>
            <a:ext cx="21082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Weight of formula </a:t>
            </a:r>
            <a:r>
              <a:rPr lang="en-US" altLang="en-US" sz="1800" i="1"/>
              <a:t>i</a:t>
            </a:r>
          </a:p>
        </p:txBody>
      </p:sp>
      <p:sp>
        <p:nvSpPr>
          <p:cNvPr id="10248" name="Text Box 29"/>
          <p:cNvSpPr txBox="1">
            <a:spLocks noChangeArrowheads="1"/>
          </p:cNvSpPr>
          <p:nvPr/>
        </p:nvSpPr>
        <p:spPr bwMode="auto">
          <a:xfrm>
            <a:off x="4073243" y="2942379"/>
            <a:ext cx="4275529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No. of true groundings of formula </a:t>
            </a:r>
            <a:r>
              <a:rPr lang="en-US" altLang="en-US" sz="1800" i="1" dirty="0" err="1"/>
              <a:t>i</a:t>
            </a:r>
            <a:r>
              <a:rPr lang="en-US" altLang="en-US" sz="1800" i="1" dirty="0"/>
              <a:t> </a:t>
            </a:r>
            <a:r>
              <a:rPr lang="en-US" altLang="en-US" sz="1800" dirty="0"/>
              <a:t>in </a:t>
            </a:r>
            <a:r>
              <a:rPr lang="en-US" altLang="en-US" sz="1800" i="1" dirty="0"/>
              <a:t>pw</a:t>
            </a:r>
            <a:endParaRPr lang="en-US" altLang="en-US" sz="1800" dirty="0"/>
          </a:p>
        </p:txBody>
      </p:sp>
      <p:sp>
        <p:nvSpPr>
          <p:cNvPr id="10249" name="Line 30"/>
          <p:cNvSpPr>
            <a:spLocks noChangeShapeType="1"/>
          </p:cNvSpPr>
          <p:nvPr/>
        </p:nvSpPr>
        <p:spPr bwMode="auto">
          <a:xfrm flipV="1">
            <a:off x="3539843" y="2466976"/>
            <a:ext cx="533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50" name="Line 31"/>
          <p:cNvSpPr>
            <a:spLocks noChangeShapeType="1"/>
          </p:cNvSpPr>
          <p:nvPr/>
        </p:nvSpPr>
        <p:spPr bwMode="auto">
          <a:xfrm flipV="1">
            <a:off x="4682842" y="2366964"/>
            <a:ext cx="117757" cy="557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>
            <p:extLst/>
          </p:nvPr>
        </p:nvGraphicFramePr>
        <p:xfrm>
          <a:off x="1147481" y="1603376"/>
          <a:ext cx="45227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2" name="Equation" r:id="rId4" imgW="1892160" imgH="457200" progId="Equation.3">
                  <p:embed/>
                </p:oleObj>
              </mc:Choice>
              <mc:Fallback>
                <p:oleObj name="Equation" r:id="rId4" imgW="1892160" imgH="457200" progId="Equation.3">
                  <p:embed/>
                  <p:pic>
                    <p:nvPicPr>
                      <p:cNvPr id="1024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481" y="1603376"/>
                        <a:ext cx="4522787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900972" y="654528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1743" y="3564777"/>
            <a:ext cx="3951753" cy="2087812"/>
            <a:chOff x="294840" y="2232586"/>
            <a:chExt cx="7642660" cy="40890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/>
                <p14:cNvContentPartPr/>
                <p14:nvPr/>
              </p14:nvContentPartPr>
              <p14:xfrm>
                <a:off x="2065104" y="2914494"/>
                <a:ext cx="4316116" cy="1525612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2827" y="2891934"/>
                  <a:ext cx="4359973" cy="157073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294840" y="2232586"/>
              <a:ext cx="7642660" cy="4089014"/>
              <a:chOff x="294840" y="2232586"/>
              <a:chExt cx="7642660" cy="4089014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14605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Cancer(A)</a:t>
                </a: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26797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Smokes(A)</a:t>
                </a: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4699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Friends(A,A)</a:t>
                </a:r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3441700" y="4594786"/>
                <a:ext cx="1752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Friends(B,A)</a:t>
                </a:r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>
                <a:off x="45085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Smokes(B)</a:t>
                </a:r>
              </a:p>
            </p:txBody>
          </p:sp>
          <p:cxnSp>
            <p:nvCxnSpPr>
              <p:cNvPr id="21" name="AutoShape 12"/>
              <p:cNvCxnSpPr>
                <a:cxnSpLocks noChangeShapeType="1"/>
                <a:stCxn id="19" idx="0"/>
                <a:endCxn id="17" idx="4"/>
              </p:cNvCxnSpPr>
              <p:nvPr/>
            </p:nvCxnSpPr>
            <p:spPr bwMode="auto">
              <a:xfrm flipH="1" flipV="1">
                <a:off x="3365500" y="3832786"/>
                <a:ext cx="9525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13"/>
              <p:cNvCxnSpPr>
                <a:cxnSpLocks noChangeShapeType="1"/>
                <a:stCxn id="17" idx="6"/>
                <a:endCxn id="20" idx="2"/>
              </p:cNvCxnSpPr>
              <p:nvPr/>
            </p:nvCxnSpPr>
            <p:spPr bwMode="auto">
              <a:xfrm>
                <a:off x="40513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14"/>
              <p:cNvCxnSpPr>
                <a:cxnSpLocks noChangeShapeType="1"/>
                <a:stCxn id="20" idx="4"/>
                <a:endCxn id="19" idx="0"/>
              </p:cNvCxnSpPr>
              <p:nvPr/>
            </p:nvCxnSpPr>
            <p:spPr bwMode="auto">
              <a:xfrm flipH="1">
                <a:off x="4318000" y="3832786"/>
                <a:ext cx="8763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15"/>
              <p:cNvCxnSpPr>
                <a:cxnSpLocks noChangeShapeType="1"/>
                <a:stCxn id="17" idx="3"/>
                <a:endCxn id="16" idx="7"/>
              </p:cNvCxnSpPr>
              <p:nvPr/>
            </p:nvCxnSpPr>
            <p:spPr bwMode="auto">
              <a:xfrm flipH="1">
                <a:off x="2630488" y="3754999"/>
                <a:ext cx="2508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16"/>
              <p:cNvCxnSpPr>
                <a:cxnSpLocks noChangeShapeType="1"/>
                <a:stCxn id="18" idx="6"/>
                <a:endCxn id="17" idx="2"/>
              </p:cNvCxnSpPr>
              <p:nvPr/>
            </p:nvCxnSpPr>
            <p:spPr bwMode="auto">
              <a:xfrm>
                <a:off x="2070100" y="3566086"/>
                <a:ext cx="6096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3479800" y="2232586"/>
                <a:ext cx="16764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Friends(A,B)</a:t>
                </a:r>
              </a:p>
            </p:txBody>
          </p:sp>
          <p:cxnSp>
            <p:nvCxnSpPr>
              <p:cNvPr id="27" name="AutoShape 18"/>
              <p:cNvCxnSpPr>
                <a:cxnSpLocks noChangeShapeType="1"/>
                <a:stCxn id="26" idx="4"/>
                <a:endCxn id="17" idx="0"/>
              </p:cNvCxnSpPr>
              <p:nvPr/>
            </p:nvCxnSpPr>
            <p:spPr bwMode="auto">
              <a:xfrm flipH="1">
                <a:off x="3365500" y="2765986"/>
                <a:ext cx="9525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19"/>
              <p:cNvCxnSpPr>
                <a:cxnSpLocks noChangeShapeType="1"/>
                <a:stCxn id="20" idx="0"/>
                <a:endCxn id="26" idx="4"/>
              </p:cNvCxnSpPr>
              <p:nvPr/>
            </p:nvCxnSpPr>
            <p:spPr bwMode="auto">
              <a:xfrm flipH="1" flipV="1">
                <a:off x="4318000" y="2765986"/>
                <a:ext cx="8763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58039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Cancer(B)</a:t>
                </a:r>
              </a:p>
            </p:txBody>
          </p:sp>
          <p:sp>
            <p:nvSpPr>
              <p:cNvPr id="30" name="Oval 21"/>
              <p:cNvSpPr>
                <a:spLocks noChangeArrowheads="1"/>
              </p:cNvSpPr>
              <p:nvPr/>
            </p:nvSpPr>
            <p:spPr bwMode="auto">
              <a:xfrm>
                <a:off x="63373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Friends(B,B)</a:t>
                </a:r>
              </a:p>
            </p:txBody>
          </p:sp>
          <p:cxnSp>
            <p:nvCxnSpPr>
              <p:cNvPr id="31" name="AutoShape 22"/>
              <p:cNvCxnSpPr>
                <a:cxnSpLocks noChangeShapeType="1"/>
                <a:stCxn id="20" idx="5"/>
                <a:endCxn id="29" idx="1"/>
              </p:cNvCxnSpPr>
              <p:nvPr/>
            </p:nvCxnSpPr>
            <p:spPr bwMode="auto">
              <a:xfrm>
                <a:off x="5678488" y="3754999"/>
                <a:ext cx="3270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3"/>
              <p:cNvCxnSpPr>
                <a:cxnSpLocks noChangeShapeType="1"/>
                <a:stCxn id="30" idx="2"/>
                <a:endCxn id="20" idx="6"/>
              </p:cNvCxnSpPr>
              <p:nvPr/>
            </p:nvCxnSpPr>
            <p:spPr bwMode="auto">
              <a:xfrm flipH="1">
                <a:off x="58801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3" name="Ink 32"/>
                  <p14:cNvContentPartPr/>
                  <p14:nvPr/>
                </p14:nvContentPartPr>
                <p14:xfrm>
                  <a:off x="294840" y="2313720"/>
                  <a:ext cx="7611120" cy="4007880"/>
                </p14:xfrm>
              </p:contentPart>
            </mc:Choice>
            <mc:Fallback xmlns="">
              <p:pic>
                <p:nvPicPr>
                  <p:cNvPr id="33" name="Ink 32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85093" y="2294682"/>
                    <a:ext cx="7636880" cy="4043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4" name="Ink 33"/>
                  <p14:cNvContentPartPr/>
                  <p14:nvPr/>
                </p14:nvContentPartPr>
                <p14:xfrm>
                  <a:off x="978237" y="6071149"/>
                  <a:ext cx="360" cy="360"/>
                </p14:xfrm>
              </p:contentPart>
            </mc:Choice>
            <mc:Fallback xmlns="">
              <p:pic>
                <p:nvPicPr>
                  <p:cNvPr id="34" name="Ink 33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66357" y="6059269"/>
                    <a:ext cx="24120" cy="24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81000" y="57150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2568423" y="5267269"/>
              <a:ext cx="3493320" cy="3853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143" y="5260427"/>
                <a:ext cx="3505200" cy="40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2629080" y="5584320"/>
              <a:ext cx="3211920" cy="657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0800" y="5580000"/>
                <a:ext cx="3226680" cy="6674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9" name="Object 1024"/>
          <p:cNvGraphicFramePr>
            <a:graphicFrameLocks noChangeAspect="1"/>
          </p:cNvGraphicFramePr>
          <p:nvPr>
            <p:extLst/>
          </p:nvPr>
        </p:nvGraphicFramePr>
        <p:xfrm>
          <a:off x="272596" y="6413301"/>
          <a:ext cx="68976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3" name="Equation" r:id="rId16" imgW="3695400" imgH="253800" progId="Equation.3">
                  <p:embed/>
                </p:oleObj>
              </mc:Choice>
              <mc:Fallback>
                <p:oleObj name="Equation" r:id="rId16" imgW="3695400" imgH="253800" progId="Equation.3">
                  <p:embed/>
                  <p:pic>
                    <p:nvPicPr>
                      <p:cNvPr id="39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96" y="6413301"/>
                        <a:ext cx="68976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4447893" y="1985964"/>
            <a:ext cx="1038507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5783320" y="4826650"/>
              <a:ext cx="552600" cy="374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74320" y="4812250"/>
                <a:ext cx="5673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6310720" y="4714330"/>
              <a:ext cx="56520" cy="125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01360" y="4707490"/>
                <a:ext cx="770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/>
              <p14:cNvContentPartPr/>
              <p14:nvPr/>
            </p14:nvContentPartPr>
            <p14:xfrm>
              <a:off x="6286960" y="4697410"/>
              <a:ext cx="200520" cy="179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79760" y="4684450"/>
                <a:ext cx="2203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Ink 7"/>
              <p14:cNvContentPartPr/>
              <p14:nvPr/>
            </p14:nvContentPartPr>
            <p14:xfrm>
              <a:off x="6540040" y="4346770"/>
              <a:ext cx="313560" cy="317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26360" y="4335970"/>
                <a:ext cx="3427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/>
              <p14:cNvContentPartPr/>
              <p14:nvPr/>
            </p14:nvContentPartPr>
            <p14:xfrm>
              <a:off x="6900040" y="4066330"/>
              <a:ext cx="38520" cy="222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87800" y="4057690"/>
                <a:ext cx="615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" name="Ink 9"/>
              <p14:cNvContentPartPr/>
              <p14:nvPr/>
            </p14:nvContentPartPr>
            <p14:xfrm>
              <a:off x="6996520" y="4258930"/>
              <a:ext cx="48240" cy="25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88960" y="4248490"/>
                <a:ext cx="66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" name="Ink 10"/>
              <p14:cNvContentPartPr/>
              <p14:nvPr/>
            </p14:nvContentPartPr>
            <p14:xfrm>
              <a:off x="7124680" y="4051210"/>
              <a:ext cx="29520" cy="230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13520" y="4044370"/>
                <a:ext cx="500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" name="Ink 11"/>
              <p14:cNvContentPartPr/>
              <p14:nvPr/>
            </p14:nvContentPartPr>
            <p14:xfrm>
              <a:off x="7267240" y="4182970"/>
              <a:ext cx="78480" cy="83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58960" y="4177570"/>
                <a:ext cx="950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/>
              <p14:cNvContentPartPr/>
              <p14:nvPr/>
            </p14:nvContentPartPr>
            <p14:xfrm>
              <a:off x="7278400" y="4178290"/>
              <a:ext cx="23040" cy="1112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71920" y="4171810"/>
                <a:ext cx="410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k 37"/>
              <p14:cNvContentPartPr/>
              <p14:nvPr/>
            </p14:nvContentPartPr>
            <p14:xfrm>
              <a:off x="7258600" y="4233010"/>
              <a:ext cx="112320" cy="216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52840" y="4224010"/>
                <a:ext cx="129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/>
              <p14:cNvContentPartPr/>
              <p14:nvPr/>
            </p14:nvContentPartPr>
            <p14:xfrm>
              <a:off x="7477120" y="4057690"/>
              <a:ext cx="145800" cy="2322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66680" y="4045810"/>
                <a:ext cx="1699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Ink 41"/>
              <p14:cNvContentPartPr/>
              <p14:nvPr/>
            </p14:nvContentPartPr>
            <p14:xfrm>
              <a:off x="6789880" y="3963010"/>
              <a:ext cx="123480" cy="3848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78720" y="3953290"/>
                <a:ext cx="14040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/>
              <p14:cNvContentPartPr/>
              <p14:nvPr/>
            </p14:nvContentPartPr>
            <p14:xfrm>
              <a:off x="7642360" y="3979570"/>
              <a:ext cx="151920" cy="4021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36240" y="3970930"/>
                <a:ext cx="1710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/>
              <p14:cNvContentPartPr/>
              <p14:nvPr/>
            </p14:nvContentPartPr>
            <p14:xfrm>
              <a:off x="7879600" y="4143010"/>
              <a:ext cx="32760" cy="1566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74200" y="4135090"/>
                <a:ext cx="460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/>
              <p14:cNvContentPartPr/>
              <p14:nvPr/>
            </p14:nvContentPartPr>
            <p14:xfrm>
              <a:off x="7861240" y="4227250"/>
              <a:ext cx="126360" cy="144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854760" y="4215730"/>
                <a:ext cx="144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/>
              <p14:cNvContentPartPr/>
              <p14:nvPr/>
            </p14:nvContentPartPr>
            <p14:xfrm>
              <a:off x="8040520" y="4006570"/>
              <a:ext cx="148320" cy="3204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26840" y="3997930"/>
                <a:ext cx="17496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7" name="Ink 46"/>
              <p14:cNvContentPartPr/>
              <p14:nvPr/>
            </p14:nvContentPartPr>
            <p14:xfrm>
              <a:off x="8194240" y="4062730"/>
              <a:ext cx="15480" cy="1994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84160" y="4055170"/>
                <a:ext cx="374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/>
              <p14:cNvContentPartPr/>
              <p14:nvPr/>
            </p14:nvContentPartPr>
            <p14:xfrm>
              <a:off x="8270200" y="4249570"/>
              <a:ext cx="29520" cy="133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257960" y="4239850"/>
                <a:ext cx="49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9" name="Ink 48"/>
              <p14:cNvContentPartPr/>
              <p14:nvPr/>
            </p14:nvContentPartPr>
            <p14:xfrm>
              <a:off x="8375320" y="4068130"/>
              <a:ext cx="97920" cy="1702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364520" y="4057690"/>
                <a:ext cx="118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/>
              <p14:cNvContentPartPr/>
              <p14:nvPr/>
            </p14:nvContentPartPr>
            <p14:xfrm>
              <a:off x="8585560" y="4149850"/>
              <a:ext cx="108360" cy="986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78720" y="4138690"/>
                <a:ext cx="1263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/>
              <p14:cNvContentPartPr/>
              <p14:nvPr/>
            </p14:nvContentPartPr>
            <p14:xfrm>
              <a:off x="8627320" y="4169290"/>
              <a:ext cx="7560" cy="1238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616520" y="4161370"/>
                <a:ext cx="306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2" name="Ink 51"/>
              <p14:cNvContentPartPr/>
              <p14:nvPr/>
            </p14:nvContentPartPr>
            <p14:xfrm>
              <a:off x="8585920" y="4212130"/>
              <a:ext cx="90360" cy="284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79440" y="4200970"/>
                <a:ext cx="109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/>
              <p14:cNvContentPartPr/>
              <p14:nvPr/>
            </p14:nvContentPartPr>
            <p14:xfrm>
              <a:off x="8792920" y="4057690"/>
              <a:ext cx="44280" cy="1969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782120" y="4048330"/>
                <a:ext cx="655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/>
              <p14:cNvContentPartPr/>
              <p14:nvPr/>
            </p14:nvContentPartPr>
            <p14:xfrm>
              <a:off x="8865640" y="3960130"/>
              <a:ext cx="82800" cy="4341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856280" y="3950770"/>
                <a:ext cx="105840" cy="4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79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43000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Describe the intuitions behind the design of </a:t>
            </a:r>
            <a:r>
              <a:rPr lang="en-CA" altLang="en-US" b="0">
                <a:latin typeface="Arial" panose="020B0604020202020204" pitchFamily="34" charset="0"/>
                <a:cs typeface="Arial" panose="020B0604020202020204" pitchFamily="34" charset="0"/>
              </a:rPr>
              <a:t>a Markov </a:t>
            </a:r>
            <a:r>
              <a:rPr lang="en-CA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Define and Build a Markov Logic Network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Justify and apply the formula for computing the probability of a possible world</a:t>
            </a:r>
          </a:p>
          <a:p>
            <a:pPr eaLnBrk="1" hangingPunct="1">
              <a:spcAft>
                <a:spcPts val="600"/>
              </a:spcAft>
            </a:pP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42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97" y="76200"/>
            <a:ext cx="8478103" cy="838200"/>
          </a:xfrm>
        </p:spPr>
        <p:txBody>
          <a:bodyPr/>
          <a:lstStyle/>
          <a:p>
            <a:r>
              <a:rPr lang="en-CA" dirty="0"/>
              <a:t>Next class on Mon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5174" y="1224455"/>
            <a:ext cx="8001000" cy="1295400"/>
          </a:xfrm>
        </p:spPr>
        <p:txBody>
          <a:bodyPr/>
          <a:lstStyle/>
          <a:p>
            <a:pPr marL="0" indent="0">
              <a:buNone/>
            </a:pPr>
            <a:r>
              <a:rPr lang="en-CA" sz="3600" dirty="0"/>
              <a:t>Markov Logic</a:t>
            </a:r>
          </a:p>
          <a:p>
            <a:pPr marL="0" indent="0">
              <a:buNone/>
            </a:pPr>
            <a:r>
              <a:rPr lang="en-CA" sz="3600" dirty="0"/>
              <a:t>- </a:t>
            </a:r>
            <a:r>
              <a:rPr lang="en-CA" sz="3200" dirty="0"/>
              <a:t>Relation to FOL</a:t>
            </a:r>
          </a:p>
          <a:p>
            <a:pPr marL="0" indent="0">
              <a:buNone/>
            </a:pPr>
            <a:r>
              <a:rPr lang="en-CA" sz="3200" dirty="0"/>
              <a:t>- Inference (MAP and Cond. </a:t>
            </a:r>
            <a:r>
              <a:rPr lang="en-CA" sz="3200" dirty="0" err="1"/>
              <a:t>Prob</a:t>
            </a:r>
            <a:r>
              <a:rPr lang="en-CA" sz="3200" dirty="0"/>
              <a:t>)</a:t>
            </a:r>
          </a:p>
          <a:p>
            <a:pPr marL="0" indent="0">
              <a:buNone/>
            </a:pPr>
            <a:endParaRPr lang="en-CA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0" indent="0"/>
            <a:endParaRPr lang="en-CA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732873-3045-464D-B7F9-5D867F70D173}"/>
              </a:ext>
            </a:extLst>
          </p:cNvPr>
          <p:cNvSpPr txBox="1">
            <a:spLocks/>
          </p:cNvSpPr>
          <p:nvPr/>
        </p:nvSpPr>
        <p:spPr bwMode="auto">
          <a:xfrm>
            <a:off x="-152400" y="41910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sz="3200" kern="0" dirty="0">
                <a:highlight>
                  <a:srgbClr val="FFFF00"/>
                </a:highlight>
              </a:rPr>
              <a:t>Assignment-3 due on Mon </a:t>
            </a:r>
          </a:p>
          <a:p>
            <a:r>
              <a:rPr lang="en-CA" sz="3200" kern="0" dirty="0">
                <a:highlight>
                  <a:srgbClr val="FFFF00"/>
                </a:highlight>
              </a:rPr>
              <a:t>Assignment-4 will be out on the same day</a:t>
            </a:r>
          </a:p>
        </p:txBody>
      </p:sp>
    </p:spTree>
    <p:extLst>
      <p:ext uri="{BB962C8B-B14F-4D97-AF65-F5344CB8AC3E}">
        <p14:creationId xmlns:p14="http://schemas.microsoft.com/office/powerpoint/2010/main" val="1312575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Relation to First-Order Logic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58200" cy="4452937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</a:t>
            </a:r>
            <a:r>
              <a:rPr lang="en-US" altLang="en-US" dirty="0" err="1"/>
              <a:t>pag</a:t>
            </a:r>
            <a:r>
              <a:rPr lang="en-US" altLang="en-US" dirty="0"/>
              <a:t> 17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Infinite weights  </a:t>
            </a:r>
            <a:r>
              <a:rPr lang="en-US" altLang="en-US" b="1" dirty="0">
                <a:sym typeface="Symbol" pitchFamily="18" charset="2"/>
              </a:rPr>
              <a:t>  </a:t>
            </a:r>
            <a:r>
              <a:rPr lang="en-US" altLang="en-US" dirty="0">
                <a:sym typeface="Symbol" pitchFamily="18" charset="2"/>
              </a:rPr>
              <a:t>First-order logic</a:t>
            </a:r>
          </a:p>
          <a:p>
            <a:pPr eaLnBrk="1" hangingPunct="1"/>
            <a:endParaRPr lang="en-US" altLang="en-US" dirty="0">
              <a:sym typeface="Symbol" pitchFamily="18" charset="2"/>
            </a:endParaRPr>
          </a:p>
          <a:p>
            <a:pPr eaLnBrk="1" hangingPunct="1"/>
            <a:r>
              <a:rPr lang="en-US" altLang="en-US" dirty="0" err="1">
                <a:sym typeface="Symbol" pitchFamily="18" charset="2"/>
              </a:rPr>
              <a:t>Satisfiable</a:t>
            </a:r>
            <a:r>
              <a:rPr lang="en-US" altLang="en-US" dirty="0">
                <a:sym typeface="Symbol" pitchFamily="18" charset="2"/>
              </a:rPr>
              <a:t> KB, positive weights </a:t>
            </a:r>
            <a:r>
              <a:rPr lang="en-US" altLang="en-US" b="1" dirty="0">
                <a:sym typeface="Symbol" pitchFamily="18" charset="2"/>
              </a:rPr>
              <a:t></a:t>
            </a:r>
            <a:r>
              <a:rPr lang="en-US" altLang="en-US" dirty="0">
                <a:sym typeface="Symbol" pitchFamily="18" charset="2"/>
              </a:rPr>
              <a:t> 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dirty="0">
                <a:sym typeface="Symbol" pitchFamily="18" charset="2"/>
              </a:rPr>
              <a:t>Satisfying assignments = Modes of distribution</a:t>
            </a:r>
          </a:p>
          <a:p>
            <a:pPr eaLnBrk="1" hangingPunct="1"/>
            <a:r>
              <a:rPr lang="en-US" altLang="en-US" dirty="0">
                <a:sym typeface="Symbol" pitchFamily="18" charset="2"/>
              </a:rPr>
              <a:t>Markov logic allows contradictions between formulas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69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Relation to Statistical Models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4757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Special cases: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Markov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Markov random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Bayesian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Log-linear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Exponential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Max. entropy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Gibbs distributions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Boltzmann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Logistic regression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Hidden Markov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Conditional random fields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/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Obtained by making all predicates zero-arity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Markov logic allows objects to be interdependent </a:t>
            </a:r>
            <a:br>
              <a:rPr lang="en-US" altLang="en-US" sz="2600"/>
            </a:br>
            <a:r>
              <a:rPr lang="en-US" altLang="en-US" sz="2600"/>
              <a:t>(non-i.i.d.)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6FBD-74A5-477C-B761-A9517587F60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0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6"/>
          <p:cNvSpPr>
            <a:spLocks noChangeArrowheads="1"/>
          </p:cNvSpPr>
          <p:nvPr/>
        </p:nvSpPr>
        <p:spPr bwMode="auto">
          <a:xfrm>
            <a:off x="5029200" y="4191000"/>
            <a:ext cx="1905000" cy="609600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3124200" y="4191000"/>
            <a:ext cx="1447800" cy="609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 Inference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Problem:</a:t>
            </a:r>
            <a:r>
              <a:rPr lang="en-US" altLang="en-US"/>
              <a:t> Find most likely state of world given evidence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438400" y="2989263"/>
          <a:ext cx="32797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7" name="Equation" r:id="rId3" imgW="1066680" imgH="330120" progId="Equation.3">
                  <p:embed/>
                </p:oleObj>
              </mc:Choice>
              <mc:Fallback>
                <p:oleObj name="Equation" r:id="rId3" imgW="1066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89263"/>
                        <a:ext cx="3279775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3200400" y="4191000"/>
            <a:ext cx="12207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/>
              <a:t>Query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5105400" y="4191000"/>
            <a:ext cx="17478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/>
              <a:t>Evidence</a:t>
            </a:r>
          </a:p>
        </p:txBody>
      </p:sp>
      <p:sp>
        <p:nvSpPr>
          <p:cNvPr id="11273" name="Line 7"/>
          <p:cNvSpPr>
            <a:spLocks noChangeShapeType="1"/>
          </p:cNvSpPr>
          <p:nvPr/>
        </p:nvSpPr>
        <p:spPr bwMode="auto">
          <a:xfrm flipV="1">
            <a:off x="4419600" y="3657600"/>
            <a:ext cx="381000" cy="533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H="1" flipV="1">
            <a:off x="5410200" y="3581400"/>
            <a:ext cx="457200" cy="609600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8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 Inference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Problem:</a:t>
            </a:r>
            <a:r>
              <a:rPr lang="en-US" altLang="en-US"/>
              <a:t> Find most likely state of world given evidence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717675" y="2819400"/>
          <a:ext cx="5681663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1" name="Equation" r:id="rId3" imgW="1955520" imgH="457200" progId="Equation.3">
                  <p:embed/>
                </p:oleObj>
              </mc:Choice>
              <mc:Fallback>
                <p:oleObj name="Equation" r:id="rId3" imgW="1955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2819400"/>
                        <a:ext cx="5681663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93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 Inference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Problem:</a:t>
            </a:r>
            <a:r>
              <a:rPr lang="en-US" altLang="en-US"/>
              <a:t> Find most likely state of world given evidence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2384425" y="2955925"/>
          <a:ext cx="42814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5" name="Equation" r:id="rId3" imgW="1371600" imgH="342720" progId="Equation.3">
                  <p:embed/>
                </p:oleObj>
              </mc:Choice>
              <mc:Fallback>
                <p:oleObj name="Equation" r:id="rId3" imgW="1371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2955925"/>
                        <a:ext cx="4281488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45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 Inference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Problem:</a:t>
            </a:r>
            <a:r>
              <a:rPr lang="en-US" altLang="en-US"/>
              <a:t> Find most likely state of world given evidence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This is just the weighted MaxSAT problem</a:t>
            </a:r>
          </a:p>
          <a:p>
            <a:pPr eaLnBrk="1" hangingPunct="1"/>
            <a:r>
              <a:rPr lang="en-US" altLang="en-US"/>
              <a:t>Use weighted SAT solver</a:t>
            </a:r>
            <a:br>
              <a:rPr lang="en-US" altLang="en-US"/>
            </a:br>
            <a:r>
              <a:rPr lang="en-US" altLang="en-US"/>
              <a:t>(e.g., MaxWalkSAT </a:t>
            </a:r>
            <a:r>
              <a:rPr lang="en-US" altLang="en-US" sz="2400"/>
              <a:t>[Kautz et al., 1997]</a:t>
            </a:r>
            <a:r>
              <a:rPr lang="en-US" altLang="en-US" sz="2200"/>
              <a:t> </a:t>
            </a:r>
            <a:endParaRPr lang="en-US" altLang="en-US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406650" y="2743200"/>
          <a:ext cx="42799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9" name="Equation" r:id="rId3" imgW="1371600" imgH="342720" progId="Equation.3">
                  <p:embed/>
                </p:oleObj>
              </mc:Choice>
              <mc:Fallback>
                <p:oleObj name="Equation" r:id="rId3" imgW="13716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2743200"/>
                        <a:ext cx="427990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1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Statistical Relational Models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dirty="0"/>
              <a:t>Goals:</a:t>
            </a:r>
          </a:p>
          <a:p>
            <a:pPr eaLnBrk="1" hangingPunct="1"/>
            <a:r>
              <a:rPr lang="en-US" altLang="en-US" dirty="0"/>
              <a:t>Combine </a:t>
            </a:r>
            <a:r>
              <a:rPr lang="en-US" altLang="en-US" b="1" dirty="0"/>
              <a:t>(subsets of) logic </a:t>
            </a:r>
            <a:r>
              <a:rPr lang="en-US" altLang="en-US" dirty="0"/>
              <a:t>and </a:t>
            </a:r>
            <a:r>
              <a:rPr lang="en-US" altLang="en-US" b="1" dirty="0"/>
              <a:t>probability</a:t>
            </a:r>
            <a:r>
              <a:rPr lang="en-US" altLang="en-US" dirty="0"/>
              <a:t> into a single language (</a:t>
            </a:r>
            <a:r>
              <a:rPr lang="en-US" altLang="en-US" b="1" dirty="0"/>
              <a:t>R&amp;R</a:t>
            </a:r>
            <a:r>
              <a:rPr lang="en-US" altLang="en-US" dirty="0"/>
              <a:t> system)</a:t>
            </a:r>
          </a:p>
          <a:p>
            <a:pPr eaLnBrk="1" hangingPunct="1"/>
            <a:r>
              <a:rPr lang="en-US" altLang="en-US" dirty="0"/>
              <a:t>Develop efficient </a:t>
            </a:r>
            <a:r>
              <a:rPr lang="en-US" altLang="en-US" b="1" dirty="0"/>
              <a:t>inference</a:t>
            </a:r>
            <a:r>
              <a:rPr lang="en-US" altLang="en-US" dirty="0"/>
              <a:t> algorithms</a:t>
            </a:r>
          </a:p>
          <a:p>
            <a:pPr eaLnBrk="1" hangingPunct="1"/>
            <a:r>
              <a:rPr lang="en-US" altLang="en-US" dirty="0"/>
              <a:t>Develop efficient </a:t>
            </a:r>
            <a:r>
              <a:rPr lang="en-US" altLang="en-US" b="1" dirty="0"/>
              <a:t>learning</a:t>
            </a:r>
            <a:r>
              <a:rPr lang="en-US" altLang="en-US" dirty="0"/>
              <a:t> algorithms</a:t>
            </a:r>
          </a:p>
          <a:p>
            <a:pPr eaLnBrk="1" hangingPunct="1"/>
            <a:r>
              <a:rPr lang="en-US" altLang="en-US" dirty="0"/>
              <a:t>Apply to real-world problems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838200" y="5181600"/>
            <a:ext cx="7513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L. Getoor &amp; B. Taskar (eds.), </a:t>
            </a:r>
            <a:r>
              <a:rPr lang="en-US" altLang="en-US" sz="2400" i="1"/>
              <a:t>Introduction to Statistical</a:t>
            </a:r>
          </a:p>
          <a:p>
            <a:pPr eaLnBrk="1" hangingPunct="1"/>
            <a:r>
              <a:rPr lang="en-US" altLang="en-US" sz="2400" i="1"/>
              <a:t>Relational Learning,</a:t>
            </a:r>
            <a:r>
              <a:rPr lang="en-US" altLang="en-US" sz="2400"/>
              <a:t> MIT Press, 2007.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77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/>
              <a:t>The MaxWalkSAT Algorithm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93725" y="1489075"/>
            <a:ext cx="7102475" cy="44926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/>
              <a:t>for</a:t>
            </a:r>
            <a:r>
              <a:rPr lang="en-US" altLang="en-US" sz="2400"/>
              <a:t> </a:t>
            </a:r>
            <a:r>
              <a:rPr lang="en-US" altLang="en-US" sz="2400" i="1"/>
              <a:t>i</a:t>
            </a:r>
            <a:r>
              <a:rPr lang="en-US" altLang="en-US" sz="2400"/>
              <a:t> </a:t>
            </a:r>
            <a:r>
              <a:rPr lang="en-US" altLang="en-US" sz="2400">
                <a:cs typeface="Arial" charset="0"/>
              </a:rPr>
              <a:t>←</a:t>
            </a:r>
            <a:r>
              <a:rPr lang="en-US" altLang="en-US" sz="2400"/>
              <a:t> 1 to </a:t>
            </a:r>
            <a:r>
              <a:rPr lang="en-US" altLang="en-US" sz="2400" i="1"/>
              <a:t>max-tries</a:t>
            </a:r>
            <a:r>
              <a:rPr lang="en-US" altLang="en-US" sz="2400"/>
              <a:t> </a:t>
            </a:r>
            <a:r>
              <a:rPr lang="en-US" altLang="en-US" sz="2400" b="1"/>
              <a:t>do</a:t>
            </a:r>
          </a:p>
          <a:p>
            <a:pPr eaLnBrk="1" hangingPunct="1"/>
            <a:r>
              <a:rPr lang="en-US" altLang="en-US" sz="2400"/>
              <a:t>    </a:t>
            </a:r>
            <a:r>
              <a:rPr lang="en-US" altLang="en-US" sz="2400" i="1"/>
              <a:t>solution</a:t>
            </a:r>
            <a:r>
              <a:rPr lang="en-US" altLang="en-US" sz="2400"/>
              <a:t> = random truth assignment</a:t>
            </a:r>
          </a:p>
          <a:p>
            <a:pPr eaLnBrk="1" hangingPunct="1"/>
            <a:r>
              <a:rPr lang="en-US" altLang="en-US" sz="2400"/>
              <a:t>    </a:t>
            </a:r>
            <a:r>
              <a:rPr lang="en-US" altLang="en-US" sz="2400" b="1"/>
              <a:t>for </a:t>
            </a:r>
            <a:r>
              <a:rPr lang="en-US" altLang="en-US" sz="2400" i="1"/>
              <a:t>j </a:t>
            </a:r>
            <a:r>
              <a:rPr lang="en-US" altLang="en-US" sz="2400">
                <a:cs typeface="Arial" charset="0"/>
              </a:rPr>
              <a:t>←</a:t>
            </a:r>
            <a:r>
              <a:rPr lang="en-US" altLang="en-US" sz="2400"/>
              <a:t> 1 </a:t>
            </a:r>
            <a:r>
              <a:rPr lang="en-US" altLang="en-US" sz="2400" b="1"/>
              <a:t>to</a:t>
            </a:r>
            <a:r>
              <a:rPr lang="en-US" altLang="en-US" sz="2400"/>
              <a:t> </a:t>
            </a:r>
            <a:r>
              <a:rPr lang="en-US" altLang="en-US" sz="2400" i="1"/>
              <a:t>max-flips</a:t>
            </a:r>
            <a:r>
              <a:rPr lang="en-US" altLang="en-US" sz="2400"/>
              <a:t> </a:t>
            </a:r>
            <a:r>
              <a:rPr lang="en-US" altLang="en-US" sz="2400" b="1"/>
              <a:t>do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b="1"/>
              <a:t>if </a:t>
            </a:r>
            <a:r>
              <a:rPr lang="en-US" altLang="en-US" sz="2400">
                <a:solidFill>
                  <a:schemeClr val="accent2"/>
                </a:solidFill>
                <a:cs typeface="Arial" charset="0"/>
              </a:rPr>
              <a:t>∑ weights(sat. clauses) &gt; threshold</a:t>
            </a:r>
            <a:r>
              <a:rPr lang="en-US" altLang="en-US" sz="2400"/>
              <a:t> </a:t>
            </a:r>
            <a:r>
              <a:rPr lang="en-US" altLang="en-US" sz="2400" b="1"/>
              <a:t>then</a:t>
            </a:r>
          </a:p>
          <a:p>
            <a:pPr eaLnBrk="1" hangingPunct="1"/>
            <a:r>
              <a:rPr lang="en-US" altLang="en-US" sz="2400"/>
              <a:t>            </a:t>
            </a:r>
            <a:r>
              <a:rPr lang="en-US" altLang="en-US" sz="2400" b="1"/>
              <a:t>return </a:t>
            </a:r>
            <a:r>
              <a:rPr lang="en-US" altLang="en-US" sz="2400" i="1"/>
              <a:t>solution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i="1"/>
              <a:t>c </a:t>
            </a:r>
            <a:r>
              <a:rPr lang="en-US" altLang="en-US" sz="2400">
                <a:cs typeface="Arial" charset="0"/>
              </a:rPr>
              <a:t>←</a:t>
            </a:r>
            <a:r>
              <a:rPr lang="en-US" altLang="en-US" sz="2400"/>
              <a:t> random unsatisfied clause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b="1"/>
              <a:t>with probability</a:t>
            </a:r>
            <a:r>
              <a:rPr lang="en-US" altLang="en-US" sz="2400"/>
              <a:t> </a:t>
            </a:r>
            <a:r>
              <a:rPr lang="en-US" altLang="en-US" sz="2400" i="1"/>
              <a:t>p</a:t>
            </a:r>
          </a:p>
          <a:p>
            <a:pPr eaLnBrk="1" hangingPunct="1"/>
            <a:r>
              <a:rPr lang="en-US" altLang="en-US" sz="2400"/>
              <a:t>            flip a random variable in </a:t>
            </a:r>
            <a:r>
              <a:rPr lang="en-US" altLang="en-US" sz="2400" i="1"/>
              <a:t>c</a:t>
            </a:r>
          </a:p>
          <a:p>
            <a:pPr eaLnBrk="1" hangingPunct="1"/>
            <a:r>
              <a:rPr lang="en-US" altLang="en-US" sz="2400"/>
              <a:t>        </a:t>
            </a:r>
            <a:r>
              <a:rPr lang="en-US" altLang="en-US" sz="2400" b="1"/>
              <a:t>else</a:t>
            </a:r>
          </a:p>
          <a:p>
            <a:pPr eaLnBrk="1" hangingPunct="1"/>
            <a:r>
              <a:rPr lang="en-US" altLang="en-US" sz="2400"/>
              <a:t>            flip variable in </a:t>
            </a:r>
            <a:r>
              <a:rPr lang="en-US" altLang="en-US" sz="2400" i="1"/>
              <a:t>c</a:t>
            </a:r>
            <a:r>
              <a:rPr lang="en-US" altLang="en-US" sz="2400"/>
              <a:t> that maximizes</a:t>
            </a:r>
          </a:p>
          <a:p>
            <a:pPr eaLnBrk="1" hangingPunct="1"/>
            <a:r>
              <a:rPr lang="en-US" altLang="en-US" sz="2400"/>
              <a:t>                </a:t>
            </a:r>
            <a:r>
              <a:rPr lang="en-US" altLang="en-US" sz="2400">
                <a:solidFill>
                  <a:schemeClr val="accent2"/>
                </a:solidFill>
              </a:rPr>
              <a:t>∑ weights(sat. clauses)</a:t>
            </a:r>
            <a:r>
              <a:rPr lang="en-US" altLang="en-US" sz="2400"/>
              <a:t>                </a:t>
            </a:r>
          </a:p>
          <a:p>
            <a:pPr eaLnBrk="1" hangingPunct="1"/>
            <a:r>
              <a:rPr lang="en-US" altLang="en-US" sz="2400" b="1"/>
              <a:t>return</a:t>
            </a:r>
            <a:r>
              <a:rPr lang="en-US" altLang="en-US" sz="2400"/>
              <a:t> failure, best </a:t>
            </a:r>
            <a:r>
              <a:rPr lang="en-US" altLang="en-US" sz="2400" i="1"/>
              <a:t>solution</a:t>
            </a:r>
            <a:r>
              <a:rPr lang="en-US" altLang="en-US" sz="2400"/>
              <a:t> found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4A37E-93FD-437F-B42D-7FEF1C4E526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5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Computing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452938"/>
          </a:xfrm>
        </p:spPr>
        <p:txBody>
          <a:bodyPr/>
          <a:lstStyle/>
          <a:p>
            <a:pPr eaLnBrk="1" hangingPunct="1"/>
            <a:r>
              <a:rPr lang="en-US" altLang="en-US"/>
              <a:t>P(</a:t>
            </a:r>
            <a:r>
              <a:rPr lang="en-US" altLang="en-US">
                <a:solidFill>
                  <a:srgbClr val="FF0000"/>
                </a:solidFill>
              </a:rPr>
              <a:t>Formula</a:t>
            </a:r>
            <a:r>
              <a:rPr lang="en-US" altLang="en-US"/>
              <a:t>|MLN,C) = ?</a:t>
            </a:r>
          </a:p>
          <a:p>
            <a:pPr eaLnBrk="1" hangingPunct="1"/>
            <a:r>
              <a:rPr lang="en-US" altLang="en-US"/>
              <a:t>Brute force: Sum probs. of worlds where formula holds</a:t>
            </a:r>
          </a:p>
          <a:p>
            <a:pPr eaLnBrk="1" hangingPunct="1"/>
            <a:r>
              <a:rPr lang="en-US" altLang="en-US"/>
              <a:t>MCMC: Sample worlds, check formula holds</a:t>
            </a:r>
          </a:p>
          <a:p>
            <a:pPr eaLnBrk="1" hangingPunct="1"/>
            <a:r>
              <a:rPr lang="en-US" altLang="en-US"/>
              <a:t>P(</a:t>
            </a:r>
            <a:r>
              <a:rPr lang="en-US" altLang="en-US">
                <a:solidFill>
                  <a:srgbClr val="FF0000"/>
                </a:solidFill>
              </a:rPr>
              <a:t>Formula1</a:t>
            </a:r>
            <a:r>
              <a:rPr lang="en-US" altLang="en-US"/>
              <a:t>|</a:t>
            </a:r>
            <a:r>
              <a:rPr lang="en-US" altLang="en-US">
                <a:solidFill>
                  <a:schemeClr val="accent2"/>
                </a:solidFill>
              </a:rPr>
              <a:t>Formula2</a:t>
            </a:r>
            <a:r>
              <a:rPr lang="en-US" altLang="en-US"/>
              <a:t>,MLN,C) = ?</a:t>
            </a:r>
            <a:endParaRPr lang="en-US" altLang="en-US" sz="2400"/>
          </a:p>
          <a:p>
            <a:pPr eaLnBrk="1" hangingPunct="1"/>
            <a:r>
              <a:rPr lang="en-US" altLang="en-US"/>
              <a:t>Discard worlds where Formula 2 does not hold</a:t>
            </a:r>
          </a:p>
          <a:p>
            <a:pPr eaLnBrk="1" hangingPunct="1"/>
            <a:r>
              <a:rPr lang="en-US" altLang="en-US"/>
              <a:t>In practice: More efficient alternatives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95400"/>
            <a:ext cx="36957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Directed Models     vs.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295400"/>
            <a:ext cx="36957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Undirected Models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676400" y="24384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>
                <a:solidFill>
                  <a:srgbClr val="7030A0"/>
                </a:solidFill>
                <a:latin typeface="Calibri" pitchFamily="34" charset="0"/>
              </a:rPr>
              <a:t>Parent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676400" y="38100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>
                <a:solidFill>
                  <a:srgbClr val="7030A0"/>
                </a:solidFill>
                <a:latin typeface="Calibri" pitchFamily="34" charset="0"/>
              </a:rPr>
              <a:t>Child</a:t>
            </a:r>
          </a:p>
        </p:txBody>
      </p:sp>
      <p:cxnSp>
        <p:nvCxnSpPr>
          <p:cNvPr id="8" name="Straight Arrow Connector 7"/>
          <p:cNvCxnSpPr>
            <a:stCxn id="5" idx="4"/>
            <a:endCxn id="6" idx="0"/>
          </p:cNvCxnSpPr>
          <p:nvPr/>
        </p:nvCxnSpPr>
        <p:spPr bwMode="auto">
          <a:xfrm rot="5400000">
            <a:off x="2362200" y="3390900"/>
            <a:ext cx="838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5410200" y="24384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>
                <a:solidFill>
                  <a:srgbClr val="A50021"/>
                </a:solidFill>
                <a:latin typeface="Calibri" pitchFamily="34" charset="0"/>
              </a:rPr>
              <a:t>Friend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410200" y="3810000"/>
            <a:ext cx="2209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>
                <a:solidFill>
                  <a:srgbClr val="A50021"/>
                </a:solidFill>
                <a:latin typeface="Calibri" pitchFamily="34" charset="0"/>
              </a:rPr>
              <a:t>Friend 2</a:t>
            </a:r>
          </a:p>
          <a:p>
            <a:pPr eaLnBrk="0" hangingPunct="0"/>
            <a:endParaRPr lang="en-US" sz="2800" dirty="0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14" name="Straight Arrow Connector 13"/>
          <p:cNvCxnSpPr>
            <a:stCxn id="12" idx="4"/>
            <a:endCxn id="13" idx="0"/>
          </p:cNvCxnSpPr>
          <p:nvPr/>
        </p:nvCxnSpPr>
        <p:spPr bwMode="auto">
          <a:xfrm rot="5400000">
            <a:off x="6096000" y="3390900"/>
            <a:ext cx="838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Rounded Rectangular Callout 15"/>
          <p:cNvSpPr/>
          <p:nvPr/>
        </p:nvSpPr>
        <p:spPr bwMode="auto">
          <a:xfrm>
            <a:off x="609600" y="4648200"/>
            <a:ext cx="2971800" cy="609600"/>
          </a:xfrm>
          <a:prstGeom prst="wedgeRoundRectCallout">
            <a:avLst>
              <a:gd name="adj1" fmla="val 24854"/>
              <a:gd name="adj2" fmla="val -988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P(</a:t>
            </a:r>
            <a:r>
              <a:rPr lang="en-US" sz="2400" dirty="0" err="1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Child|Parent</a:t>
            </a:r>
            <a:r>
              <a:rPr lang="en-US" sz="2400" dirty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343400" y="4648200"/>
            <a:ext cx="2971800" cy="609600"/>
          </a:xfrm>
          <a:prstGeom prst="wedgeRoundRectCallout">
            <a:avLst>
              <a:gd name="adj1" fmla="val 24854"/>
              <a:gd name="adj2" fmla="val -9881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l-GR" sz="2400" dirty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φ</a:t>
            </a:r>
            <a:r>
              <a:rPr lang="en-US" sz="2400" dirty="0">
                <a:solidFill>
                  <a:srgbClr val="000099">
                    <a:lumMod val="75000"/>
                  </a:srgbClr>
                </a:solidFill>
                <a:latin typeface="Tahoma" pitchFamily="34" charset="0"/>
              </a:rPr>
              <a:t>(Friend1,Friend2)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55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431925"/>
          </a:xfrm>
        </p:spPr>
        <p:txBody>
          <a:bodyPr/>
          <a:lstStyle/>
          <a:p>
            <a:r>
              <a:rPr lang="en-US" sz="4000" dirty="0">
                <a:latin typeface="Calibri" pitchFamily="34" charset="0"/>
              </a:rPr>
              <a:t>Undirected Probabilistic Logic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1" y="2020431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Upgrade undirected propositional models to relational setting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 Markov Nets 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Markov Logic Networks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 Markov Random Fields  Relational Markov Nets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 Conditional Random Fields  Relational CRFs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91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431925"/>
          </a:xfrm>
        </p:spPr>
        <p:txBody>
          <a:bodyPr/>
          <a:lstStyle/>
          <a:p>
            <a:r>
              <a:rPr lang="en-US" sz="3600" dirty="0">
                <a:latin typeface="Calibri" pitchFamily="34" charset="0"/>
              </a:rPr>
              <a:t>Markov Logic Networks (Richardson &amp; Domingos)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r>
              <a:rPr lang="en-US" sz="2400" dirty="0">
                <a:latin typeface="Calibri" pitchFamily="34" charset="0"/>
              </a:rPr>
              <a:t>Soften logical clauses</a:t>
            </a:r>
          </a:p>
          <a:p>
            <a:pPr lvl="1"/>
            <a:r>
              <a:rPr lang="en-US" sz="2000" dirty="0">
                <a:latin typeface="Calibri" pitchFamily="34" charset="0"/>
              </a:rPr>
              <a:t>A first-order clause is a </a:t>
            </a:r>
            <a:r>
              <a:rPr lang="en-US" sz="2000" b="1" dirty="0">
                <a:latin typeface="Calibri" pitchFamily="34" charset="0"/>
              </a:rPr>
              <a:t>hard</a:t>
            </a:r>
            <a:r>
              <a:rPr lang="en-US" sz="2000" dirty="0">
                <a:latin typeface="Calibri" pitchFamily="34" charset="0"/>
              </a:rPr>
              <a:t> constraint on the world</a:t>
            </a:r>
          </a:p>
          <a:p>
            <a:pPr lvl="1"/>
            <a:endParaRPr lang="en-US" sz="2000" dirty="0">
              <a:latin typeface="Calibri" pitchFamily="34" charset="0"/>
            </a:endParaRPr>
          </a:p>
          <a:p>
            <a:pPr lvl="1"/>
            <a:r>
              <a:rPr lang="en-US" sz="2000" dirty="0">
                <a:solidFill>
                  <a:srgbClr val="FFC000"/>
                </a:solidFill>
                <a:latin typeface="Calibri" pitchFamily="34" charset="0"/>
              </a:rPr>
              <a:t>Soften</a:t>
            </a:r>
            <a:r>
              <a:rPr lang="en-US" sz="2000" dirty="0">
                <a:latin typeface="Calibri" pitchFamily="34" charset="0"/>
              </a:rPr>
              <a:t> the constraints so that when a constraint is violated, the world is less probably, not impossible</a:t>
            </a:r>
          </a:p>
          <a:p>
            <a:pPr lvl="1"/>
            <a:endParaRPr lang="en-US" sz="2000" dirty="0">
              <a:latin typeface="Calibri" pitchFamily="34" charset="0"/>
            </a:endParaRPr>
          </a:p>
          <a:p>
            <a:pPr lvl="1"/>
            <a:endParaRPr lang="en-US" sz="2000" dirty="0">
              <a:latin typeface="Calibri" pitchFamily="34" charset="0"/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Higher</a:t>
            </a:r>
            <a:r>
              <a:rPr lang="en-US" sz="2000" dirty="0">
                <a:latin typeface="Calibri" pitchFamily="34" charset="0"/>
              </a:rPr>
              <a:t> weight  </a:t>
            </a:r>
            <a:r>
              <a:rPr lang="en-US" sz="2000" b="1" dirty="0">
                <a:solidFill>
                  <a:srgbClr val="FFC000"/>
                </a:solidFill>
                <a:latin typeface="Calibri" pitchFamily="34" charset="0"/>
                <a:sym typeface="Symbol" pitchFamily="18" charset="2"/>
              </a:rPr>
              <a:t>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Stronger</a:t>
            </a:r>
            <a:r>
              <a:rPr lang="en-US" sz="2000" dirty="0">
                <a:latin typeface="Calibri" pitchFamily="34" charset="0"/>
              </a:rPr>
              <a:t> constraint</a:t>
            </a:r>
          </a:p>
          <a:p>
            <a:pPr lvl="1"/>
            <a:r>
              <a:rPr lang="en-US" sz="2000" dirty="0">
                <a:latin typeface="Calibri" pitchFamily="34" charset="0"/>
              </a:rPr>
              <a:t>Weight of        </a:t>
            </a:r>
            <a:r>
              <a:rPr lang="en-US" sz="2000" b="1" dirty="0">
                <a:solidFill>
                  <a:srgbClr val="FFC000"/>
                </a:solidFill>
                <a:latin typeface="Calibri" pitchFamily="34" charset="0"/>
                <a:sym typeface="Symbol" pitchFamily="18" charset="2"/>
              </a:rPr>
              <a:t> </a:t>
            </a:r>
            <a:r>
              <a:rPr lang="en-US" sz="2000" dirty="0">
                <a:latin typeface="Calibri" pitchFamily="34" charset="0"/>
                <a:sym typeface="Symbol" pitchFamily="18" charset="2"/>
              </a:rPr>
              <a:t>first-order logic </a:t>
            </a:r>
            <a:endParaRPr lang="en-US" dirty="0">
              <a:latin typeface="Calibri" pitchFamily="34" charset="0"/>
            </a:endParaRPr>
          </a:p>
          <a:p>
            <a:pPr>
              <a:buNone/>
            </a:pPr>
            <a:endParaRPr lang="en-US" sz="2000" dirty="0">
              <a:latin typeface="Calibri" pitchFamily="34" charset="0"/>
            </a:endParaRPr>
          </a:p>
          <a:p>
            <a:pPr>
              <a:buNone/>
            </a:pPr>
            <a:r>
              <a:rPr lang="en-US" sz="2000" dirty="0">
                <a:latin typeface="Calibri" pitchFamily="34" charset="0"/>
              </a:rPr>
              <a:t>Probability( World S ) = ( 1 / Z )  </a:t>
            </a:r>
            <a:r>
              <a:rPr lang="en-US" sz="2000" dirty="0">
                <a:latin typeface="Calibri" pitchFamily="34" charset="0"/>
                <a:sym typeface="Symbol"/>
              </a:rPr>
              <a:t> </a:t>
            </a:r>
            <a:r>
              <a:rPr lang="en-US" sz="2000" dirty="0">
                <a:latin typeface="Calibri" pitchFamily="34" charset="0"/>
              </a:rPr>
              <a:t>exp { </a:t>
            </a:r>
            <a:r>
              <a:rPr lang="en-US" sz="2000" dirty="0">
                <a:latin typeface="Calibri" pitchFamily="34" charset="0"/>
                <a:sym typeface="Symbol"/>
              </a:rPr>
              <a:t> weight </a:t>
            </a:r>
            <a:r>
              <a:rPr lang="en-US" sz="2000" baseline="-25000" dirty="0" err="1">
                <a:latin typeface="Calibri" pitchFamily="34" charset="0"/>
                <a:sym typeface="Symbol"/>
              </a:rPr>
              <a:t>i</a:t>
            </a:r>
            <a:r>
              <a:rPr lang="en-US" sz="2000" dirty="0">
                <a:latin typeface="Calibri" pitchFamily="34" charset="0"/>
                <a:sym typeface="Symbol"/>
              </a:rPr>
              <a:t> x </a:t>
            </a:r>
            <a:r>
              <a:rPr lang="en-US" sz="2000" b="1" dirty="0" err="1">
                <a:solidFill>
                  <a:srgbClr val="FFFF66"/>
                </a:solidFill>
                <a:latin typeface="Calibri" pitchFamily="34" charset="0"/>
                <a:sym typeface="Symbol"/>
              </a:rPr>
              <a:t>numberTimesTrue</a:t>
            </a:r>
            <a:r>
              <a:rPr lang="en-US" sz="2000" b="1" dirty="0">
                <a:solidFill>
                  <a:srgbClr val="FFFF66"/>
                </a:solidFill>
                <a:latin typeface="Calibri" pitchFamily="34" charset="0"/>
                <a:sym typeface="Symbol"/>
              </a:rPr>
              <a:t>(f </a:t>
            </a:r>
            <a:r>
              <a:rPr lang="en-US" sz="2000" b="1" baseline="-25000" dirty="0" err="1">
                <a:solidFill>
                  <a:srgbClr val="FFFF66"/>
                </a:solidFill>
                <a:latin typeface="Calibri" pitchFamily="34" charset="0"/>
                <a:sym typeface="Symbol"/>
              </a:rPr>
              <a:t>i</a:t>
            </a:r>
            <a:r>
              <a:rPr lang="en-US" sz="2000" b="1" dirty="0">
                <a:solidFill>
                  <a:srgbClr val="FFFF66"/>
                </a:solidFill>
                <a:latin typeface="Calibri" pitchFamily="34" charset="0"/>
                <a:sym typeface="Symbol"/>
              </a:rPr>
              <a:t>, S)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sym typeface="Symbol"/>
              </a:rPr>
              <a:t>  </a:t>
            </a:r>
            <a:r>
              <a:rPr lang="en-US" sz="2000" dirty="0">
                <a:latin typeface="Calibri" pitchFamily="34" charset="0"/>
                <a:sym typeface="Symbol"/>
              </a:rPr>
              <a:t>}</a:t>
            </a:r>
            <a:endParaRPr lang="en-US" sz="2000" dirty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5000" y="2819400"/>
          <a:ext cx="441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1" name="Equation" r:id="rId3" imgW="2743200" imgH="203040" progId="Equation.3">
                  <p:embed/>
                </p:oleObj>
              </mc:Choice>
              <mc:Fallback>
                <p:oleObj name="Equation" r:id="rId3" imgW="2743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9400"/>
                        <a:ext cx="4419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00238" y="3886200"/>
          <a:ext cx="4251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2" name="Equation" r:id="rId5" imgW="2654280" imgH="203040" progId="Equation.3">
                  <p:embed/>
                </p:oleObj>
              </mc:Choice>
              <mc:Fallback>
                <p:oleObj name="Equation" r:id="rId5" imgW="2654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3886200"/>
                        <a:ext cx="42513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47636" y="5001492"/>
          <a:ext cx="30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3" name="Equation" r:id="rId7" imgW="152280" imgH="126720" progId="Equation.3">
                  <p:embed/>
                </p:oleObj>
              </mc:Choice>
              <mc:Fallback>
                <p:oleObj name="Equation" r:id="rId7" imgW="1522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636" y="5001492"/>
                        <a:ext cx="3048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453-7246-4DBA-B22E-4A7A147554A5}" type="slidenum">
              <a:rPr lang="en-US" smtClean="0">
                <a:solidFill>
                  <a:srgbClr val="FFFFFF"/>
                </a:solidFill>
              </a:rPr>
              <a:pPr/>
              <a:t>44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5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327150" y="16764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latin typeface="Calibri" pitchFamily="34" charset="0"/>
              </a:rPr>
              <a:t>Example: Friends &amp; Smokers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73200" y="1752600"/>
          <a:ext cx="58023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6" name="Equation" r:id="rId4" imgW="3111480" imgH="457200" progId="">
                  <p:embed/>
                </p:oleObj>
              </mc:Choice>
              <mc:Fallback>
                <p:oleObj name="Equation" r:id="rId4" imgW="311148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752600"/>
                        <a:ext cx="5802313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09600" y="16764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749300" y="17430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7" name="Equation" r:id="rId6" imgW="215640" imgH="406080" progId="Equation.3">
                  <p:embed/>
                </p:oleObj>
              </mc:Choice>
              <mc:Fallback>
                <p:oleObj name="Equation" r:id="rId6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743075"/>
                        <a:ext cx="42545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1524000" y="53340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Cancer(A)</a:t>
            </a: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2743200" y="43434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Smokes(A)</a:t>
            </a: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3400" y="43434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 dirty="0">
                <a:solidFill>
                  <a:srgbClr val="A50021"/>
                </a:solidFill>
                <a:latin typeface="Calibri" pitchFamily="34" charset="0"/>
              </a:rPr>
              <a:t>Friends(A,A)</a:t>
            </a: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3505200" y="56388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Friends(B,A)</a:t>
            </a:r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4572000" y="43434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Smokes(B)</a:t>
            </a:r>
          </a:p>
        </p:txBody>
      </p:sp>
      <p:cxnSp>
        <p:nvCxnSpPr>
          <p:cNvPr id="1036" name="AutoShape 12"/>
          <p:cNvCxnSpPr>
            <a:cxnSpLocks noChangeShapeType="1"/>
            <a:stCxn id="1034" idx="0"/>
            <a:endCxn id="1032" idx="4"/>
          </p:cNvCxnSpPr>
          <p:nvPr/>
        </p:nvCxnSpPr>
        <p:spPr bwMode="auto">
          <a:xfrm flipH="1" flipV="1">
            <a:off x="3429000" y="4876800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7" name="AutoShape 13"/>
          <p:cNvCxnSpPr>
            <a:cxnSpLocks noChangeShapeType="1"/>
            <a:stCxn id="1032" idx="6"/>
            <a:endCxn id="1035" idx="2"/>
          </p:cNvCxnSpPr>
          <p:nvPr/>
        </p:nvCxnSpPr>
        <p:spPr bwMode="auto">
          <a:xfrm>
            <a:off x="4114800" y="46101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8" name="AutoShape 14"/>
          <p:cNvCxnSpPr>
            <a:cxnSpLocks noChangeShapeType="1"/>
            <a:stCxn id="1035" idx="4"/>
            <a:endCxn id="1034" idx="0"/>
          </p:cNvCxnSpPr>
          <p:nvPr/>
        </p:nvCxnSpPr>
        <p:spPr bwMode="auto">
          <a:xfrm flipH="1">
            <a:off x="4381500" y="4876800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9" name="AutoShape 15"/>
          <p:cNvCxnSpPr>
            <a:cxnSpLocks noChangeShapeType="1"/>
            <a:stCxn id="1032" idx="3"/>
            <a:endCxn id="1031" idx="7"/>
          </p:cNvCxnSpPr>
          <p:nvPr/>
        </p:nvCxnSpPr>
        <p:spPr bwMode="auto">
          <a:xfrm flipH="1">
            <a:off x="2693988" y="47990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0" name="AutoShape 16"/>
          <p:cNvCxnSpPr>
            <a:cxnSpLocks noChangeShapeType="1"/>
            <a:stCxn id="1033" idx="6"/>
            <a:endCxn id="1032" idx="2"/>
          </p:cNvCxnSpPr>
          <p:nvPr/>
        </p:nvCxnSpPr>
        <p:spPr bwMode="auto">
          <a:xfrm>
            <a:off x="2133600" y="46101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1" name="Oval 17"/>
          <p:cNvSpPr>
            <a:spLocks noChangeArrowheads="1"/>
          </p:cNvSpPr>
          <p:nvPr/>
        </p:nvSpPr>
        <p:spPr bwMode="auto">
          <a:xfrm>
            <a:off x="3543300" y="32766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Friends(A,B)</a:t>
            </a:r>
          </a:p>
        </p:txBody>
      </p:sp>
      <p:cxnSp>
        <p:nvCxnSpPr>
          <p:cNvPr id="1042" name="AutoShape 18"/>
          <p:cNvCxnSpPr>
            <a:cxnSpLocks noChangeShapeType="1"/>
            <a:stCxn id="1041" idx="4"/>
            <a:endCxn id="1032" idx="0"/>
          </p:cNvCxnSpPr>
          <p:nvPr/>
        </p:nvCxnSpPr>
        <p:spPr bwMode="auto">
          <a:xfrm flipH="1">
            <a:off x="3429000" y="3810000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3" name="AutoShape 19"/>
          <p:cNvCxnSpPr>
            <a:cxnSpLocks noChangeShapeType="1"/>
            <a:stCxn id="1035" idx="0"/>
            <a:endCxn id="1041" idx="4"/>
          </p:cNvCxnSpPr>
          <p:nvPr/>
        </p:nvCxnSpPr>
        <p:spPr bwMode="auto">
          <a:xfrm flipH="1" flipV="1">
            <a:off x="4381500" y="3810000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5867400" y="53340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Cancer(B)</a:t>
            </a:r>
          </a:p>
        </p:txBody>
      </p:sp>
      <p:sp>
        <p:nvSpPr>
          <p:cNvPr id="1045" name="Oval 21"/>
          <p:cNvSpPr>
            <a:spLocks noChangeArrowheads="1"/>
          </p:cNvSpPr>
          <p:nvPr/>
        </p:nvSpPr>
        <p:spPr bwMode="auto">
          <a:xfrm>
            <a:off x="6400800" y="43434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000">
                <a:solidFill>
                  <a:srgbClr val="A50021"/>
                </a:solidFill>
                <a:latin typeface="Calibri" pitchFamily="34" charset="0"/>
              </a:rPr>
              <a:t>Friends(B,B)</a:t>
            </a:r>
          </a:p>
        </p:txBody>
      </p:sp>
      <p:cxnSp>
        <p:nvCxnSpPr>
          <p:cNvPr id="1046" name="AutoShape 22"/>
          <p:cNvCxnSpPr>
            <a:cxnSpLocks noChangeShapeType="1"/>
            <a:stCxn id="1035" idx="5"/>
            <a:endCxn id="1044" idx="1"/>
          </p:cNvCxnSpPr>
          <p:nvPr/>
        </p:nvCxnSpPr>
        <p:spPr bwMode="auto">
          <a:xfrm>
            <a:off x="5741988" y="47990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7" name="AutoShape 23"/>
          <p:cNvCxnSpPr>
            <a:cxnSpLocks noChangeShapeType="1"/>
            <a:stCxn id="1045" idx="2"/>
            <a:endCxn id="1035" idx="6"/>
          </p:cNvCxnSpPr>
          <p:nvPr/>
        </p:nvCxnSpPr>
        <p:spPr bwMode="auto">
          <a:xfrm flipH="1">
            <a:off x="5943600" y="46101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533400" y="2706688"/>
            <a:ext cx="3976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FFFFFF"/>
                </a:solidFill>
                <a:latin typeface="Calibri" pitchFamily="34" charset="0"/>
              </a:rPr>
              <a:t>Two constants: Anna (A) and Bob (B)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7D9B-FE38-4D65-BB3E-E1E95FED0023}" type="slidenum">
              <a:rPr lang="en-US" smtClean="0">
                <a:solidFill>
                  <a:srgbClr val="FFFFFF"/>
                </a:solidFill>
              </a:rPr>
              <a:pPr/>
              <a:t>45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566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Alphabetic Soup =&gt; Endless Possibilities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0" y="1371600"/>
            <a:ext cx="3505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Web data (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web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Biological data (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bio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 Social Network Analysis (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soc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Bibliographic data (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cite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>
                <a:solidFill>
                  <a:prstClr val="white"/>
                </a:solidFill>
                <a:latin typeface="Calibri"/>
              </a:rPr>
              <a:t>Epidimiological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data (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epi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Communication data (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comm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Customer networks (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cust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Collaborative filtering problems (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cf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Trust networks (</a:t>
            </a:r>
            <a:r>
              <a:rPr lang="en-US" sz="2000" b="1" dirty="0">
                <a:solidFill>
                  <a:prstClr val="white"/>
                </a:solidFill>
                <a:latin typeface="Calibri"/>
              </a:rPr>
              <a:t>trust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…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Fall 2003– </a:t>
            </a:r>
            <a:r>
              <a:rPr lang="en-US" sz="1800" dirty="0" err="1">
                <a:solidFill>
                  <a:prstClr val="white"/>
                </a:solidFill>
                <a:latin typeface="Calibri"/>
              </a:rPr>
              <a:t>Dietterich</a:t>
            </a:r>
            <a:r>
              <a:rPr lang="en-US" sz="1800" dirty="0">
                <a:solidFill>
                  <a:prstClr val="white"/>
                </a:solidFill>
                <a:latin typeface="Calibri"/>
              </a:rPr>
              <a:t> @ OSU, Spring 2004 –Page @ UW,  Spring 2007-Neville @ Purdue, Fall 2008 – Pedro </a:t>
            </a:r>
            <a:r>
              <a:rPr lang="en-US" sz="1800">
                <a:solidFill>
                  <a:prstClr val="white"/>
                </a:solidFill>
                <a:latin typeface="Calibri"/>
              </a:rPr>
              <a:t>@ CMU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371600"/>
            <a:ext cx="45720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Probabilistic Relational Models (PRM)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Bayesian Logic Programs (BLP)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PRISM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Stochastic Logic Programs (SLP)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Independent Choice Logic (ICL)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Markov Logic Networks (MLN)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Relational Markov Nets (RMN)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CLP-BN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Relational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Bayes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Nets (RBN)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Probabilistic Logic </a:t>
            </a:r>
            <a:r>
              <a:rPr lang="en-US" sz="2000" dirty="0" err="1">
                <a:solidFill>
                  <a:prstClr val="white"/>
                </a:solidFill>
                <a:latin typeface="Calibri"/>
              </a:rPr>
              <a:t>Progam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 (PLP)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>
                <a:solidFill>
                  <a:prstClr val="white"/>
                </a:solidFill>
                <a:latin typeface="Calibri"/>
              </a:rPr>
              <a:t>ProbLog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….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48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Recent Advances in SRL Inference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Preprocessing for Inference</a:t>
            </a:r>
          </a:p>
          <a:p>
            <a:pPr lvl="1"/>
            <a:r>
              <a:rPr lang="en-US" sz="2000" dirty="0">
                <a:solidFill>
                  <a:srgbClr val="92D050"/>
                </a:solidFill>
              </a:rPr>
              <a:t> FROG – Shavlik &amp; Natarajan (2009)</a:t>
            </a:r>
          </a:p>
          <a:p>
            <a:r>
              <a:rPr lang="en-US" sz="2400" dirty="0"/>
              <a:t>Lifted Exact Inference</a:t>
            </a:r>
          </a:p>
          <a:p>
            <a:pPr lvl="1"/>
            <a:r>
              <a:rPr lang="en-US" sz="2000" dirty="0"/>
              <a:t> Lifted Variable Elimination – Poole (2003), Braz et al(2005) </a:t>
            </a:r>
            <a:r>
              <a:rPr lang="en-US" sz="2000" dirty="0" err="1"/>
              <a:t>Milch</a:t>
            </a:r>
            <a:r>
              <a:rPr lang="en-US" sz="2000" dirty="0"/>
              <a:t> et al (2008)</a:t>
            </a:r>
          </a:p>
          <a:p>
            <a:pPr lvl="1"/>
            <a:r>
              <a:rPr lang="en-US" sz="2000" dirty="0"/>
              <a:t>Lifted VE + Aggregation – </a:t>
            </a:r>
            <a:r>
              <a:rPr lang="en-US" sz="2000" dirty="0" err="1"/>
              <a:t>Kisynski</a:t>
            </a:r>
            <a:r>
              <a:rPr lang="en-US" sz="2000" dirty="0"/>
              <a:t> &amp; Poole (2009)</a:t>
            </a:r>
          </a:p>
          <a:p>
            <a:r>
              <a:rPr lang="en-US" sz="2400" dirty="0"/>
              <a:t>Sampling Methods </a:t>
            </a:r>
          </a:p>
          <a:p>
            <a:pPr lvl="1"/>
            <a:r>
              <a:rPr lang="en-US" sz="2000" dirty="0"/>
              <a:t>MCMC techniques – </a:t>
            </a:r>
            <a:r>
              <a:rPr lang="en-US" sz="2000" dirty="0" err="1"/>
              <a:t>Milch</a:t>
            </a:r>
            <a:r>
              <a:rPr lang="en-US" sz="2000" dirty="0"/>
              <a:t> &amp; Russell (2006)</a:t>
            </a:r>
          </a:p>
          <a:p>
            <a:pPr lvl="1"/>
            <a:r>
              <a:rPr lang="en-US" sz="2000" dirty="0"/>
              <a:t>Logical Particle Filter – Natarajan et al (2008), </a:t>
            </a:r>
            <a:r>
              <a:rPr lang="en-US" sz="2000" dirty="0" err="1"/>
              <a:t>ZettleMoyer</a:t>
            </a:r>
            <a:r>
              <a:rPr lang="en-US" sz="2000" dirty="0"/>
              <a:t> et al (2007)</a:t>
            </a:r>
          </a:p>
          <a:p>
            <a:pPr lvl="1"/>
            <a:r>
              <a:rPr lang="en-US" sz="2000" dirty="0"/>
              <a:t> Lazy Inference – </a:t>
            </a:r>
            <a:r>
              <a:rPr lang="en-US" sz="2000" dirty="0" err="1"/>
              <a:t>Poon</a:t>
            </a:r>
            <a:r>
              <a:rPr lang="en-US" sz="2000" dirty="0"/>
              <a:t> et al (2008)</a:t>
            </a:r>
          </a:p>
          <a:p>
            <a:r>
              <a:rPr lang="en-US" sz="2400" dirty="0"/>
              <a:t>Approximate Methods</a:t>
            </a:r>
          </a:p>
          <a:p>
            <a:pPr lvl="1"/>
            <a:r>
              <a:rPr lang="en-US" sz="2000" dirty="0"/>
              <a:t>Lifted First-Order Belief Propagation – </a:t>
            </a:r>
            <a:r>
              <a:rPr lang="en-US" sz="2000" dirty="0" err="1"/>
              <a:t>Singla</a:t>
            </a:r>
            <a:r>
              <a:rPr lang="en-US" sz="2000" dirty="0"/>
              <a:t> &amp; </a:t>
            </a:r>
            <a:r>
              <a:rPr lang="en-US" sz="2000" dirty="0" err="1"/>
              <a:t>Domingos</a:t>
            </a:r>
            <a:r>
              <a:rPr lang="en-US" sz="2000" dirty="0"/>
              <a:t> (2008)</a:t>
            </a:r>
          </a:p>
          <a:p>
            <a:pPr lvl="1"/>
            <a:r>
              <a:rPr lang="en-US" sz="2000" dirty="0">
                <a:solidFill>
                  <a:srgbClr val="92D050"/>
                </a:solidFill>
              </a:rPr>
              <a:t>Counting Belief Propagation – Kersting et  al (2009)</a:t>
            </a:r>
          </a:p>
          <a:p>
            <a:pPr lvl="1"/>
            <a:r>
              <a:rPr lang="en-US" sz="2000" dirty="0"/>
              <a:t> MAP Inference – Riedel (2008)</a:t>
            </a:r>
          </a:p>
          <a:p>
            <a:r>
              <a:rPr lang="en-US" sz="2400" dirty="0"/>
              <a:t>Bounds Propagation</a:t>
            </a:r>
          </a:p>
          <a:p>
            <a:pPr lvl="1"/>
            <a:r>
              <a:rPr lang="en-US" sz="2000" dirty="0">
                <a:solidFill>
                  <a:srgbClr val="92D050"/>
                </a:solidFill>
              </a:rPr>
              <a:t>Anytime Belief Propagation – Braz et al (2009)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46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Conclusion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Inference is the key issue in several SRL formalisms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rgbClr val="FFFF00"/>
                </a:solidFill>
              </a:rPr>
              <a:t>FROG</a:t>
            </a:r>
            <a:r>
              <a:rPr lang="en-US" sz="2400" dirty="0"/>
              <a:t> - </a:t>
            </a:r>
            <a:r>
              <a:rPr lang="en-US" sz="2000" dirty="0"/>
              <a:t>Keeps the count of unsatisfied groundings </a:t>
            </a:r>
          </a:p>
          <a:p>
            <a:pPr lvl="1">
              <a:buClr>
                <a:schemeClr val="bg1"/>
              </a:buClr>
            </a:pPr>
            <a:r>
              <a:rPr lang="en-US" sz="2000" dirty="0">
                <a:solidFill>
                  <a:srgbClr val="FF0000"/>
                </a:solidFill>
              </a:rPr>
              <a:t>Order of Magnitude </a:t>
            </a:r>
            <a:r>
              <a:rPr lang="en-US" sz="2000" dirty="0"/>
              <a:t>reduction in number of groundings</a:t>
            </a:r>
          </a:p>
          <a:p>
            <a:pPr lvl="1"/>
            <a:r>
              <a:rPr lang="en-US" sz="2000" dirty="0"/>
              <a:t>Compares favorably to </a:t>
            </a:r>
            <a:r>
              <a:rPr lang="en-US" sz="2000" dirty="0">
                <a:solidFill>
                  <a:srgbClr val="00B050"/>
                </a:solidFill>
              </a:rPr>
              <a:t>Alchemy</a:t>
            </a:r>
            <a:r>
              <a:rPr lang="en-US" sz="2000" dirty="0"/>
              <a:t> in different domains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rgbClr val="FFFF00"/>
                </a:solidFill>
              </a:rPr>
              <a:t>Counting BP </a:t>
            </a:r>
            <a:r>
              <a:rPr lang="en-US" sz="2400" dirty="0"/>
              <a:t>- </a:t>
            </a:r>
            <a:r>
              <a:rPr lang="de-DE" sz="2000" dirty="0"/>
              <a:t>BP + grouping nodes sending and receiving identical messages</a:t>
            </a:r>
          </a:p>
          <a:p>
            <a:pPr lvl="1"/>
            <a:r>
              <a:rPr lang="de-DE" sz="2000" dirty="0"/>
              <a:t>Conceptually </a:t>
            </a:r>
            <a:r>
              <a:rPr lang="de-DE" sz="2000" dirty="0">
                <a:solidFill>
                  <a:srgbClr val="FF0000"/>
                </a:solidFill>
              </a:rPr>
              <a:t>easy</a:t>
            </a:r>
            <a:r>
              <a:rPr lang="de-DE" sz="2000" dirty="0"/>
              <a:t>, </a:t>
            </a:r>
            <a:r>
              <a:rPr lang="de-DE" sz="2000" dirty="0">
                <a:solidFill>
                  <a:srgbClr val="FF0000"/>
                </a:solidFill>
              </a:rPr>
              <a:t>scaleable </a:t>
            </a:r>
            <a:r>
              <a:rPr lang="de-DE" sz="2000" dirty="0"/>
              <a:t>BP algorithm</a:t>
            </a:r>
          </a:p>
          <a:p>
            <a:pPr lvl="1"/>
            <a:r>
              <a:rPr lang="de-DE" sz="2000" dirty="0"/>
              <a:t>Applications to </a:t>
            </a:r>
            <a:r>
              <a:rPr lang="de-DE" sz="2000" dirty="0">
                <a:solidFill>
                  <a:srgbClr val="00B050"/>
                </a:solidFill>
              </a:rPr>
              <a:t>challenging AI tasks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rgbClr val="FFFF00"/>
                </a:solidFill>
              </a:rPr>
              <a:t>Anytime BP </a:t>
            </a:r>
            <a:r>
              <a:rPr lang="en-US" sz="2400" dirty="0"/>
              <a:t>– </a:t>
            </a:r>
            <a:r>
              <a:rPr lang="en-US" sz="2000" dirty="0"/>
              <a:t>Incremental Shattering + Box Propagation</a:t>
            </a:r>
          </a:p>
          <a:p>
            <a:pPr lvl="1"/>
            <a:r>
              <a:rPr lang="en-US" sz="2000" dirty="0"/>
              <a:t>Only the most </a:t>
            </a:r>
            <a:r>
              <a:rPr lang="en-US" sz="2000" dirty="0">
                <a:solidFill>
                  <a:srgbClr val="FF0000"/>
                </a:solidFill>
              </a:rPr>
              <a:t>necessary</a:t>
            </a:r>
            <a:r>
              <a:rPr lang="en-US" sz="2000" dirty="0"/>
              <a:t> fraction of model considered and </a:t>
            </a:r>
            <a:r>
              <a:rPr lang="en-US" sz="2000" dirty="0">
                <a:solidFill>
                  <a:srgbClr val="FF0000"/>
                </a:solidFill>
              </a:rPr>
              <a:t>shattered</a:t>
            </a:r>
          </a:p>
          <a:p>
            <a:pPr lvl="1">
              <a:buClr>
                <a:schemeClr val="bg1"/>
              </a:buClr>
            </a:pPr>
            <a:r>
              <a:rPr lang="en-US" sz="2000" dirty="0">
                <a:solidFill>
                  <a:srgbClr val="00B050"/>
                </a:solidFill>
              </a:rPr>
              <a:t>Status</a:t>
            </a:r>
            <a:r>
              <a:rPr lang="en-US" sz="2000" dirty="0"/>
              <a:t> – Implementation and evaluation 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CPSC 322, Lecture 28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4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Plethora of Approaches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Knowledge-based model construction</a:t>
            </a:r>
            <a:br>
              <a:rPr lang="en-US" altLang="en-US" dirty="0"/>
            </a:br>
            <a:r>
              <a:rPr lang="en-US" altLang="en-US" sz="2600" dirty="0"/>
              <a:t>[Wellman et al., 1992]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Stochastic logic programs </a:t>
            </a:r>
            <a:r>
              <a:rPr lang="en-US" altLang="en-US" sz="2600" dirty="0"/>
              <a:t>[</a:t>
            </a:r>
            <a:r>
              <a:rPr lang="en-US" altLang="en-US" sz="2600" dirty="0" err="1"/>
              <a:t>Muggleton</a:t>
            </a:r>
            <a:r>
              <a:rPr lang="en-US" altLang="en-US" sz="2600" dirty="0"/>
              <a:t>, 1996]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Probabilistic relational models</a:t>
            </a:r>
            <a:br>
              <a:rPr lang="en-US" altLang="en-US" dirty="0"/>
            </a:br>
            <a:r>
              <a:rPr lang="en-US" altLang="en-US" sz="2600" dirty="0"/>
              <a:t>[Friedman et al., 1999]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Relational Markov networks </a:t>
            </a:r>
            <a:r>
              <a:rPr lang="en-US" altLang="en-US" sz="2600" dirty="0"/>
              <a:t>[</a:t>
            </a:r>
            <a:r>
              <a:rPr lang="en-US" altLang="en-US" sz="2600" dirty="0" err="1"/>
              <a:t>Taskar</a:t>
            </a:r>
            <a:r>
              <a:rPr lang="en-US" altLang="en-US" sz="2600" dirty="0"/>
              <a:t> et al., 2002]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Bayesian logic</a:t>
            </a:r>
            <a:r>
              <a:rPr lang="en-US" altLang="en-US" sz="2800" dirty="0"/>
              <a:t> </a:t>
            </a:r>
            <a:r>
              <a:rPr lang="en-US" altLang="en-US" sz="2600" dirty="0"/>
              <a:t>[</a:t>
            </a:r>
            <a:r>
              <a:rPr lang="en-US" altLang="en-US" sz="2600" dirty="0" err="1"/>
              <a:t>Milch</a:t>
            </a:r>
            <a:r>
              <a:rPr lang="en-US" altLang="en-US" sz="2600" dirty="0"/>
              <a:t> et al., 2005]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Markov logic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sz="2600" dirty="0"/>
              <a:t>[Richardson &amp; </a:t>
            </a:r>
            <a:r>
              <a:rPr lang="en-US" altLang="en-US" sz="2600" dirty="0" err="1"/>
              <a:t>Domingos</a:t>
            </a:r>
            <a:r>
              <a:rPr lang="en-US" altLang="en-US" sz="2600" dirty="0"/>
              <a:t>, 2006]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i="1" dirty="0">
                <a:solidFill>
                  <a:srgbClr val="0070C0"/>
                </a:solidFill>
              </a:rPr>
              <a:t>And </a:t>
            </a:r>
            <a:r>
              <a:rPr lang="en-US" altLang="en-US" sz="2800" i="1">
                <a:solidFill>
                  <a:srgbClr val="0070C0"/>
                </a:solidFill>
              </a:rPr>
              <a:t>many others….!</a:t>
            </a:r>
            <a:endParaRPr lang="en-US" altLang="en-US" sz="2800" i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81000" y="3101400"/>
              <a:ext cx="3169080" cy="2455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0200" y="3091320"/>
                <a:ext cx="3192480" cy="24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974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579438"/>
          </a:xfrm>
        </p:spPr>
        <p:txBody>
          <a:bodyPr/>
          <a:lstStyle/>
          <a:p>
            <a:r>
              <a:rPr lang="en-CA" sz="3200" dirty="0"/>
              <a:t>Prob. Rel. Models vs. Markov Logic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3760" y="1178280"/>
              <a:ext cx="8542800" cy="45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760" y="1168920"/>
                <a:ext cx="8563680" cy="45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5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Statistical Relational Models (</a:t>
            </a:r>
            <a:r>
              <a:rPr lang="en-CA" sz="2800" i="1" kern="0" dirty="0">
                <a:solidFill>
                  <a:srgbClr val="000000"/>
                </a:solidFill>
                <a:latin typeface="Arial Unicode MS"/>
              </a:rPr>
              <a:t>for us aka Hybrid</a:t>
            </a: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Markov Networks and log-linear models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Markov Logic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>
                <a:solidFill>
                  <a:srgbClr val="000000"/>
                </a:solidFill>
                <a:latin typeface="Arial Unicode MS"/>
              </a:rPr>
              <a:t>Markov Logic Network (MLN)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4131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Parameterization of Markov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CA" kern="0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5193883"/>
            <a:ext cx="8458200" cy="3865984"/>
          </a:xfrm>
        </p:spPr>
        <p:txBody>
          <a:bodyPr/>
          <a:lstStyle/>
          <a:p>
            <a:r>
              <a:rPr lang="en-CA" sz="2400" dirty="0"/>
              <a:t>Factors define the local interactions (like CPTs in </a:t>
            </a:r>
            <a:r>
              <a:rPr lang="en-CA" sz="2400" dirty="0" err="1"/>
              <a:t>Bnets</a:t>
            </a:r>
            <a:r>
              <a:rPr lang="en-CA" sz="2400" dirty="0"/>
              <a:t>)</a:t>
            </a:r>
          </a:p>
          <a:p>
            <a:r>
              <a:rPr lang="en-CA" sz="2400" dirty="0"/>
              <a:t>What about the global model? What do you do with </a:t>
            </a:r>
            <a:r>
              <a:rPr lang="en-CA" sz="2400" dirty="0" err="1"/>
              <a:t>Bnets</a:t>
            </a:r>
            <a:r>
              <a:rPr lang="en-CA" sz="2400" dirty="0"/>
              <a:t>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99846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61242" y="1268760"/>
            <a:ext cx="1746920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CA" sz="28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809400" y="3614400"/>
              <a:ext cx="2227680" cy="139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480" y="3611520"/>
                <a:ext cx="224856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962720" y="1747800"/>
              <a:ext cx="4222800" cy="290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1920" y="1735200"/>
                <a:ext cx="4246560" cy="2928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6722198" y="3609837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0222" y="4637600"/>
            <a:ext cx="29741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5514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we combine local models?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8" y="836712"/>
            <a:ext cx="8458200" cy="504056"/>
          </a:xfrm>
        </p:spPr>
        <p:txBody>
          <a:bodyPr/>
          <a:lstStyle/>
          <a:p>
            <a:r>
              <a:rPr lang="en-CA" dirty="0"/>
              <a:t>As in </a:t>
            </a:r>
            <a:r>
              <a:rPr lang="en-CA" dirty="0" err="1"/>
              <a:t>BNets</a:t>
            </a:r>
            <a:r>
              <a:rPr lang="en-CA" dirty="0"/>
              <a:t> by multiplying them!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178" y="1545480"/>
            <a:ext cx="8458278" cy="4619824"/>
            <a:chOff x="218178" y="1545480"/>
            <a:chExt cx="8049145" cy="433805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78" y="1556792"/>
              <a:ext cx="8049145" cy="432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3372840" y="2413440"/>
                <a:ext cx="315720" cy="558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0925" y="2325175"/>
                  <a:ext cx="359893" cy="2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55040" y="1545480"/>
                <a:ext cx="6478920" cy="9795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642" y="1531621"/>
                  <a:ext cx="6492281" cy="1006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577680" y="2547720"/>
              <a:ext cx="1270080" cy="354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9400" y="2541960"/>
                <a:ext cx="1281600" cy="35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A77FE04-E447-4979-A9DA-C31BC0D24E84}"/>
                  </a:ext>
                </a:extLst>
              </p14:cNvPr>
              <p14:cNvContentPartPr/>
              <p14:nvPr/>
            </p14:nvContentPartPr>
            <p14:xfrm>
              <a:off x="610810" y="2748854"/>
              <a:ext cx="2877840" cy="333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A77FE04-E447-4979-A9DA-C31BC0D24E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2170" y="2740214"/>
                <a:ext cx="28954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67FE05-54B6-4C86-B5F2-8C7913A6A08E}"/>
                  </a:ext>
                </a:extLst>
              </p14:cNvPr>
              <p14:cNvContentPartPr/>
              <p14:nvPr/>
            </p14:nvContentPartPr>
            <p14:xfrm>
              <a:off x="5527690" y="3140174"/>
              <a:ext cx="969120" cy="297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67FE05-54B6-4C86-B5F2-8C7913A6A08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8690" y="3131174"/>
                <a:ext cx="9867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F6F0EC-3AE0-48F1-A244-9F7499ED26B5}"/>
                  </a:ext>
                </a:extLst>
              </p14:cNvPr>
              <p14:cNvContentPartPr/>
              <p14:nvPr/>
            </p14:nvContentPartPr>
            <p14:xfrm>
              <a:off x="5626330" y="5023334"/>
              <a:ext cx="929520" cy="247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F6F0EC-3AE0-48F1-A244-9F7499ED26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17330" y="5014694"/>
                <a:ext cx="9471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55DAF29-E812-4A68-ADFC-F398E7B0A5B5}"/>
                  </a:ext>
                </a:extLst>
              </p14:cNvPr>
              <p14:cNvContentPartPr/>
              <p14:nvPr/>
            </p14:nvContentPartPr>
            <p14:xfrm>
              <a:off x="7407610" y="5008934"/>
              <a:ext cx="969480" cy="274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55DAF29-E812-4A68-ADFC-F398E7B0A5B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98610" y="4999934"/>
                <a:ext cx="9871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D8F7163-A91B-4D19-BC7E-F7341BAAFEBC}"/>
                  </a:ext>
                </a:extLst>
              </p14:cNvPr>
              <p14:cNvContentPartPr/>
              <p14:nvPr/>
            </p14:nvContentPartPr>
            <p14:xfrm>
              <a:off x="7377370" y="3170774"/>
              <a:ext cx="971640" cy="282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D8F7163-A91B-4D19-BC7E-F7341BAAFEB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68730" y="3162134"/>
                <a:ext cx="9892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AB1FAD1-1A3E-44DA-8585-DE85A20629AA}"/>
                  </a:ext>
                </a:extLst>
              </p14:cNvPr>
              <p14:cNvContentPartPr/>
              <p14:nvPr/>
            </p14:nvContentPartPr>
            <p14:xfrm>
              <a:off x="2914450" y="1398494"/>
              <a:ext cx="290880" cy="154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AB1FAD1-1A3E-44DA-8585-DE85A20629A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05799" y="1389494"/>
                <a:ext cx="308542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AFE84EE-AF10-45FF-99FC-9690D4D45930}"/>
                  </a:ext>
                </a:extLst>
              </p14:cNvPr>
              <p14:cNvContentPartPr/>
              <p14:nvPr/>
            </p14:nvContentPartPr>
            <p14:xfrm>
              <a:off x="4050610" y="1392374"/>
              <a:ext cx="439200" cy="169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AFE84EE-AF10-45FF-99FC-9690D4D4593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41603" y="1383734"/>
                <a:ext cx="456854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4AA88C7-BFD1-4328-823A-C3948248FBF1}"/>
                  </a:ext>
                </a:extLst>
              </p14:cNvPr>
              <p14:cNvContentPartPr/>
              <p14:nvPr/>
            </p14:nvContentPartPr>
            <p14:xfrm>
              <a:off x="5523370" y="1395614"/>
              <a:ext cx="48600" cy="107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4AA88C7-BFD1-4328-823A-C3948248FB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14730" y="1386974"/>
                <a:ext cx="66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6453124-F097-4FE0-BFBB-EBAC1979ABA5}"/>
                  </a:ext>
                </a:extLst>
              </p14:cNvPr>
              <p14:cNvContentPartPr/>
              <p14:nvPr/>
            </p14:nvContentPartPr>
            <p14:xfrm>
              <a:off x="6633610" y="1396694"/>
              <a:ext cx="432720" cy="1440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6453124-F097-4FE0-BFBB-EBAC1979AB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24610" y="1388054"/>
                <a:ext cx="4503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49BF1D5-7F8F-4BD0-B937-249A565DD570}"/>
                  </a:ext>
                </a:extLst>
              </p14:cNvPr>
              <p14:cNvContentPartPr/>
              <p14:nvPr/>
            </p14:nvContentPartPr>
            <p14:xfrm>
              <a:off x="2793130" y="2877014"/>
              <a:ext cx="565560" cy="35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49BF1D5-7F8F-4BD0-B937-249A565DD57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03130" y="2697374"/>
                <a:ext cx="745200" cy="3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1135240"/>
      </p:ext>
    </p:extLst>
  </p:cSld>
  <p:clrMapOvr>
    <a:masterClrMapping/>
  </p:clrMapOvr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71386</TotalTime>
  <Words>2750</Words>
  <Application>Microsoft Office PowerPoint</Application>
  <PresentationFormat>On-screen Show (4:3)</PresentationFormat>
  <Paragraphs>550</Paragraphs>
  <Slides>48</Slides>
  <Notes>20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7" baseType="lpstr">
      <vt:lpstr>宋体</vt:lpstr>
      <vt:lpstr>Arial</vt:lpstr>
      <vt:lpstr>Arial Unicode MS</vt:lpstr>
      <vt:lpstr>Calibri</vt:lpstr>
      <vt:lpstr>Comic Sans MS</vt:lpstr>
      <vt:lpstr>Symbol</vt:lpstr>
      <vt:lpstr>Tahoma</vt:lpstr>
      <vt:lpstr>Times</vt:lpstr>
      <vt:lpstr>Times New Roman</vt:lpstr>
      <vt:lpstr>Wingdings</vt:lpstr>
      <vt:lpstr>5832 Template</vt:lpstr>
      <vt:lpstr>Shimmer</vt:lpstr>
      <vt:lpstr>Office Theme</vt:lpstr>
      <vt:lpstr>Network</vt:lpstr>
      <vt:lpstr>1_Default Design</vt:lpstr>
      <vt:lpstr>1_5832 Template</vt:lpstr>
      <vt:lpstr>3_5832 Template</vt:lpstr>
      <vt:lpstr>2_5832 Template</vt:lpstr>
      <vt:lpstr>Equation</vt:lpstr>
      <vt:lpstr>PowerPoint Presentation</vt:lpstr>
      <vt:lpstr>PowerPoint Presentation</vt:lpstr>
      <vt:lpstr>Lecture Overview</vt:lpstr>
      <vt:lpstr>Statistical Relational Models</vt:lpstr>
      <vt:lpstr>Plethora of Approaches</vt:lpstr>
      <vt:lpstr>Prob. Rel. Models vs. Markov Logic</vt:lpstr>
      <vt:lpstr>Lecture Overview</vt:lpstr>
      <vt:lpstr>Parameterization of Markov Networks</vt:lpstr>
      <vt:lpstr>How do we combine local models?</vt:lpstr>
      <vt:lpstr>Multiplying Factors (same seen in 322 for VarElim)</vt:lpstr>
      <vt:lpstr>Markov Networks</vt:lpstr>
      <vt:lpstr>Markov Networks :log-linear model</vt:lpstr>
      <vt:lpstr>Lecture Overview</vt:lpstr>
      <vt:lpstr>Markov Logic: Intuition(1)</vt:lpstr>
      <vt:lpstr>Markov Logic: Intuition(1)</vt:lpstr>
      <vt:lpstr>Markov Logic: Intuition (2)</vt:lpstr>
      <vt:lpstr>Markov Logic: Definition</vt:lpstr>
      <vt:lpstr>(not required)consider Existential and functions </vt:lpstr>
      <vt:lpstr>Example: Friends &amp; Smokers</vt:lpstr>
      <vt:lpstr>Example: Friends &amp; Smokers</vt:lpstr>
      <vt:lpstr>Example: Friends &amp; Smokers</vt:lpstr>
      <vt:lpstr>Example: Friends &amp; Smokers</vt:lpstr>
      <vt:lpstr>MLN nodes</vt:lpstr>
      <vt:lpstr>MLN nodes (complete)</vt:lpstr>
      <vt:lpstr>MLN features</vt:lpstr>
      <vt:lpstr>MLN features</vt:lpstr>
      <vt:lpstr>MLN features</vt:lpstr>
      <vt:lpstr>MLN: parameters</vt:lpstr>
      <vt:lpstr>MLN: prob. of possible world</vt:lpstr>
      <vt:lpstr>MLN: prob. of possible world</vt:lpstr>
      <vt:lpstr>MLN: prob. Of possible world</vt:lpstr>
      <vt:lpstr>Learning Goals for today’s class</vt:lpstr>
      <vt:lpstr>Next class on Mon</vt:lpstr>
      <vt:lpstr>Relation to First-Order Logic</vt:lpstr>
      <vt:lpstr>Relation to Statistical Models</vt:lpstr>
      <vt:lpstr>MAP Inference</vt:lpstr>
      <vt:lpstr>MAP Inference</vt:lpstr>
      <vt:lpstr>MAP Inference</vt:lpstr>
      <vt:lpstr>MAP Inference</vt:lpstr>
      <vt:lpstr>The MaxWalkSAT Algorithm</vt:lpstr>
      <vt:lpstr>Computing Probabilities</vt:lpstr>
      <vt:lpstr>PowerPoint Presentation</vt:lpstr>
      <vt:lpstr>Undirected Probabilistic Logic Models</vt:lpstr>
      <vt:lpstr>Markov Logic Networks (Richardson &amp; Domingos)</vt:lpstr>
      <vt:lpstr>Example: Friends &amp; Smokers</vt:lpstr>
      <vt:lpstr>Alphabetic Soup =&gt; Endless Possibilities</vt:lpstr>
      <vt:lpstr>Recent Advances in SRL Inference </vt:lpstr>
      <vt:lpstr>Conclusion 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 Carenini</cp:lastModifiedBy>
  <cp:revision>795</cp:revision>
  <cp:lastPrinted>2019-11-18T22:51:58Z</cp:lastPrinted>
  <dcterms:created xsi:type="dcterms:W3CDTF">2003-01-21T20:11:16Z</dcterms:created>
  <dcterms:modified xsi:type="dcterms:W3CDTF">2021-03-26T22:09:09Z</dcterms:modified>
</cp:coreProperties>
</file>