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2.xml" ContentType="application/inkml+xml"/>
  <Override PartName="/ppt/notesSlides/notesSlide29.xml" ContentType="application/vnd.openxmlformats-officedocument.presentationml.notesSlide+xml"/>
  <Override PartName="/ppt/ink/ink23.xml" ContentType="application/inkml+xml"/>
  <Override PartName="/ppt/notesSlides/notesSlide3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3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  <p:sldMasterId id="2147483750" r:id="rId3"/>
  </p:sldMasterIdLst>
  <p:notesMasterIdLst>
    <p:notesMasterId r:id="rId39"/>
  </p:notesMasterIdLst>
  <p:handoutMasterIdLst>
    <p:handoutMasterId r:id="rId40"/>
  </p:handoutMasterIdLst>
  <p:sldIdLst>
    <p:sldId id="512" r:id="rId4"/>
    <p:sldId id="561" r:id="rId5"/>
    <p:sldId id="559" r:id="rId6"/>
    <p:sldId id="534" r:id="rId7"/>
    <p:sldId id="533" r:id="rId8"/>
    <p:sldId id="560" r:id="rId9"/>
    <p:sldId id="556" r:id="rId10"/>
    <p:sldId id="535" r:id="rId11"/>
    <p:sldId id="536" r:id="rId12"/>
    <p:sldId id="532" r:id="rId13"/>
    <p:sldId id="537" r:id="rId14"/>
    <p:sldId id="538" r:id="rId15"/>
    <p:sldId id="540" r:id="rId16"/>
    <p:sldId id="541" r:id="rId17"/>
    <p:sldId id="542" r:id="rId18"/>
    <p:sldId id="543" r:id="rId19"/>
    <p:sldId id="545" r:id="rId20"/>
    <p:sldId id="546" r:id="rId21"/>
    <p:sldId id="547" r:id="rId22"/>
    <p:sldId id="551" r:id="rId23"/>
    <p:sldId id="548" r:id="rId24"/>
    <p:sldId id="552" r:id="rId25"/>
    <p:sldId id="515" r:id="rId26"/>
    <p:sldId id="516" r:id="rId27"/>
    <p:sldId id="517" r:id="rId28"/>
    <p:sldId id="518" r:id="rId29"/>
    <p:sldId id="557" r:id="rId30"/>
    <p:sldId id="519" r:id="rId31"/>
    <p:sldId id="520" r:id="rId32"/>
    <p:sldId id="521" r:id="rId33"/>
    <p:sldId id="522" r:id="rId34"/>
    <p:sldId id="549" r:id="rId35"/>
    <p:sldId id="554" r:id="rId36"/>
    <p:sldId id="555" r:id="rId37"/>
    <p:sldId id="553" r:id="rId3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6" autoAdjust="0"/>
    <p:restoredTop sz="95373" autoAdjust="0"/>
  </p:normalViewPr>
  <p:slideViewPr>
    <p:cSldViewPr>
      <p:cViewPr>
        <p:scale>
          <a:sx n="87" d="100"/>
          <a:sy n="87" d="100"/>
        </p:scale>
        <p:origin x="84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-2442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3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3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8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46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21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2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81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05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109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3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11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6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9">2877 2239 5805,'0'0'3483,"10"14"-387,-6 2 0,0-2-3096,-3 10-129,-1 5 0,0 4 516,0 3-387,0 1 387,0 2-258,0 2 516,5-2-774,-3-1 387,6-9-258,3 0-774,-3-14-774,2-5-1935,4-5-387,-6-11 0</inkml:trace>
  <inkml:trace contextRef="#ctx0" brushRef="#br0" timeOffset="49838.8506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4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06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1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7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32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5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7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32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007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7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1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7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77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7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4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3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4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3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6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1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79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86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6">2101 9913 645,'8'54'516,"-7"-24"-516,0 5 387,-1 2 0,0 1 774,-3 2-129,-3-1 0,-2-3 258,-2-4 0,2-1-516,0-9-903,-3-12-2580,11 4 0,0-14-257</inkml:trace>
  <inkml:trace contextRef="#ctx0" brushRef="#br0" timeOffset="13384.765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1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2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6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64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7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7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4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02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8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1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8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3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8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7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7">5913 10987 129,'0'34'3483,"-4"-16"129,6 12-129,2 3-2967,0 5 258,8 8 129,-4 1 129,7 9-129,-7-7 129,6 6-129,-4-5-129,1-3-258,-3-9-129,-3-9-645,5-2-1419,-6-14-2580,-4-13 129,0-11-645</inkml:trace>
  <inkml:trace contextRef="#ctx0" brushRef="#br0" timeOffset="30801.7618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9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32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3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8.0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350E8D1-A309-4911-8DA7-B27AFC0FE7E1}" emma:medium="tactile" emma:mode="ink">
          <msink:context xmlns:msink="http://schemas.microsoft.com/ink/2010/main" type="inkDrawing" rotatedBoundingBox="13371,4528 14745,4553 14744,4581 13370,4556" rotationAngle="-165856352"/>
        </emma:interpretation>
      </emma:emma>
    </inkml:annotationXML>
    <inkml:trace contextRef="#ctx0" brushRef="#br0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3.4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80A1D70-379C-42A6-AE51-285CC0BED23A}" emma:medium="tactile" emma:mode="ink">
          <msink:context xmlns:msink="http://schemas.microsoft.com/ink/2010/main" type="writingRegion" rotatedBoundingBox="8410,2777 11672,2839 11658,3580 8396,3518"/>
        </emma:interpretation>
      </emma:emma>
    </inkml:annotationXML>
    <inkml:traceGroup>
      <inkml:annotationXML>
        <emma:emma xmlns:emma="http://www.w3.org/2003/04/emma" version="1.0">
          <emma:interpretation id="{F0940EC1-401F-441B-B42D-78B93A183A91}" emma:medium="tactile" emma:mode="ink">
            <msink:context xmlns:msink="http://schemas.microsoft.com/ink/2010/main" type="paragraph" rotatedBoundingBox="8410,2777 11672,2839 11658,3580 8396,3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524A36-EA3E-4FC6-AD67-4C40567E5D69}" emma:medium="tactile" emma:mode="ink">
              <msink:context xmlns:msink="http://schemas.microsoft.com/ink/2010/main" type="line" rotatedBoundingBox="8410,2777 11672,2839 11658,3580 8396,3518"/>
            </emma:interpretation>
          </emma:emma>
        </inkml:annotationXML>
        <inkml:traceGroup>
          <inkml:annotationXML>
            <emma:emma xmlns:emma="http://www.w3.org/2003/04/emma" version="1.0">
              <emma:interpretation id="{1ECD2D42-CBE0-4B13-8D0C-0632E09D7BB9}" emma:medium="tactile" emma:mode="ink">
                <msink:context xmlns:msink="http://schemas.microsoft.com/ink/2010/main" type="inkWord" rotatedBoundingBox="8409,2837 9696,2862 9683,3542 8396,3518"/>
              </emma:interpretation>
              <emma:one-of disjunction-type="recognition" id="oneOf0">
                <emma:interpretation id="interp0" emma:lang="" emma:confidence="0">
                  <emma:literal>Jo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JO</emma:literal>
                </emma:interpretation>
                <emma:interpretation id="interp3" emma:lang="" emma:confidence="0">
                  <emma:literal>Jo'</emma:literal>
                </emma:interpretation>
                <emma:interpretation id="interp4" emma:lang="" emma:confidence="0">
                  <emma:literal>JJ</emma:literal>
                </emma:interpretation>
              </emma:one-of>
            </emma:emma>
          </inkml:annotationXML>
          <inkml:trace contextRef="#ctx0" brushRef="#br0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        <inkml:trace contextRef="#ctx0" brushRef="#br0" timeOffset="240.0135">8466 3035 774,'-16'15'3096,"1"-15"258,15 0-1935,-13 14-129,13-14 0,0 0 0,-17 8 129,17-8-129,8-3 129,12 0-258,-1-14 0,16 6-387,1-9-387,14 0-258,3-3-129,-1 1-258,3 6-129,-6-8-516,-1 13-2193,-8 2-1290,-13 0 0,-6 6-258</inkml:trace>
          <inkml:trace contextRef="#ctx0" brushRef="#br0" timeOffset="815.0464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        <inkml:trace contextRef="#ctx0" brushRef="#br0" timeOffset="1036.0592">9130 2989 2580,'32'17'4257,"-19"-17"129,8 3 0,-1 0-2709,8-6-1290,10 1 129,-1-9-258,7 2-129,-1-5-129,6-2-129,-4 1-258,-3-6-387,3 8-2064,-4-2-1419,-8-4-258,2 7 0</inkml:trace>
        </inkml:traceGroup>
        <inkml:traceGroup>
          <inkml:annotationXML>
            <emma:emma xmlns:emma="http://www.w3.org/2003/04/emma" version="1.0">
              <emma:interpretation id="{32C15D16-AD77-4B1C-BF50-DF3DC512F157}" emma:medium="tactile" emma:mode="ink">
                <msink:context xmlns:msink="http://schemas.microsoft.com/ink/2010/main" type="inkWord" rotatedBoundingBox="11220,2830 11672,2839 11659,3506 11208,3497"/>
              </emma:interpretation>
              <emma:one-of disjunction-type="recognition" id="oneOf1">
                <emma:interpretation id="interp5" emma:lang="" emma:confidence="1">
                  <emma:literal>N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662.0942">11217 3030 6966,'21'3'4902,"-5"12"-645,-16-15-774,6 25-3612,-1 0 0,-1 4 129,0 8 129,-4 6 0,0 6-258,-4 0 387,-4-1 0,0-5-129,1-4 0,1-8-258,-3-13-516,9-4-903,-5-21-1032,5-13-1806,0-6-258,0-12 129</inkml:trace>
          <inkml:trace contextRef="#ctx0" brushRef="#br0" timeOffset="2003.1145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6.3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DE7838F-5F20-455C-A2BD-292A59FDEA70}" emma:medium="tactile" emma:mode="ink">
          <msink:context xmlns:msink="http://schemas.microsoft.com/ink/2010/main" type="writingRegion" rotatedBoundingBox="16124,2580 16675,2580 16675,3452 16124,3452"/>
        </emma:interpretation>
      </emma:emma>
    </inkml:annotationXML>
    <inkml:traceGroup>
      <inkml:annotationXML>
        <emma:emma xmlns:emma="http://www.w3.org/2003/04/emma" version="1.0">
          <emma:interpretation id="{56C4F484-2D40-4B9D-9607-6E611A1E1C0C}" emma:medium="tactile" emma:mode="ink">
            <msink:context xmlns:msink="http://schemas.microsoft.com/ink/2010/main" type="paragraph" rotatedBoundingBox="16124,2580 16675,2580 16675,3452 16124,3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B0666-6951-4EE8-BD9C-7085626E42FF}" emma:medium="tactile" emma:mode="ink">
              <msink:context xmlns:msink="http://schemas.microsoft.com/ink/2010/main" type="line" rotatedBoundingBox="16124,2580 16675,2580 16675,3452 16124,3452"/>
            </emma:interpretation>
          </emma:emma>
        </inkml:annotationXML>
        <inkml:traceGroup>
          <inkml:annotationXML>
            <emma:emma xmlns:emma="http://www.w3.org/2003/04/emma" version="1.0">
              <emma:interpretation id="{10F08F43-7F08-4A66-B874-1406D86E6783}" emma:medium="tactile" emma:mode="ink">
                <msink:context xmlns:msink="http://schemas.microsoft.com/ink/2010/main" type="inkWord" rotatedBoundingBox="16124,2580 16675,2580 16675,3452 16124,3452"/>
              </emma:interpretation>
              <emma:one-of disjunction-type="recognition" id="oneOf0">
                <emma:interpretation id="interp0" emma:lang="" emma:confidence="1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TV</emma:literal>
                </emma:interpretation>
              </emma:one-of>
            </emma:emma>
          </inkml:annotationXML>
          <inkml:trace contextRef="#ctx0" brushRef="#br0">16227 2975 6321,'16'11'4128,"-16"-11"0,15 12-516,-12-1-3225,3 6-258,-2 7 129,-4 2 129,0 8-129,-8 2 0,3 9 129,-10 1-129,3 2-387,-5-3 258,3-5-129,1-4-129,-3-12-129,9-2-903,-10-22-1290,7-10-1935,5-8 0,-3-15-258</inkml:trace>
          <inkml:trace contextRef="#ctx0" brushRef="#br0" timeOffset="383.0218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A4E3C77-5E81-4CE8-AFF1-8136D1150962}" emma:medium="tactile" emma:mode="ink">
          <msink:context xmlns:msink="http://schemas.microsoft.com/ink/2010/main" type="writingRegion" rotatedBoundingBox="1674,5298 10277,5084 10372,8911 1769,9126"/>
        </emma:interpretation>
      </emma:emma>
    </inkml:annotationXML>
    <inkml:traceGroup>
      <inkml:annotationXML>
        <emma:emma xmlns:emma="http://www.w3.org/2003/04/emma" version="1.0">
          <emma:interpretation id="{AA09C8CC-4935-4014-9DA8-EF01736F6CF6}" emma:medium="tactile" emma:mode="ink">
            <msink:context xmlns:msink="http://schemas.microsoft.com/ink/2010/main" type="paragraph" rotatedBoundingBox="2114,5159 10287,5198 10283,5944 2111,5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90E63-39A9-4908-9B4D-289788E6111E}" emma:medium="tactile" emma:mode="ink">
              <msink:context xmlns:msink="http://schemas.microsoft.com/ink/2010/main" type="line" rotatedBoundingBox="2114,5159 10287,5198 10283,5944 2111,5905"/>
            </emma:interpretation>
          </emma:emma>
        </inkml:annotationXML>
        <inkml:traceGroup>
          <inkml:annotationXML>
            <emma:emma xmlns:emma="http://www.w3.org/2003/04/emma" version="1.0">
              <emma:interpretation id="{BB143506-D730-40A1-88A1-43827C5C3A5D}" emma:medium="tactile" emma:mode="ink">
                <msink:context xmlns:msink="http://schemas.microsoft.com/ink/2010/main" type="inkWord" rotatedBoundingBox="2114,5270 5868,5288 5865,5923 2111,5905"/>
              </emma:interpretation>
              <emma:one-of disjunction-type="recognition" id="oneOf0">
                <emma:interpretation id="interp0" emma:lang="" emma:confidence="0">
                  <emma:literal>NP NP</emma:literal>
                </emma:interpretation>
                <emma:interpretation id="interp1" emma:lang="" emma:confidence="0">
                  <emma:literal>NP-&gt;NP</emma:literal>
                </emma:interpretation>
                <emma:interpretation id="interp2" emma:lang="" emma:confidence="0">
                  <emma:literal>NP_&gt;NP</emma:literal>
                </emma:interpretation>
                <emma:interpretation id="interp3" emma:lang="" emma:confidence="0">
                  <emma:literal>NP.&gt;NP</emma:literal>
                </emma:interpretation>
                <emma:interpretation id="interp4" emma:lang="" emma:confidence="0">
                  <emma:literal>NP.&gt;Np</emma:literal>
                </emma:interpretation>
              </emma:one-of>
            </emma:emma>
          </inkml:annotationXML>
        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      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      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      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      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      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        <inkml:trace contextRef="#ctx0" brushRef="#br0" timeOffset="3569.2041">5641 5395 5031,'0'59'4128,"0"-18"-258,-6 2-1548,1 3-2451,3 1 129,-2 0-129,1-1 129,0-4 129,0-6 0,2-7-129,1-6 129,0-5-129,0-18-258,0 0-1161,8 6-2451,-5-18-258,6-5 129</inkml:trace>
        </inkml:traceGroup>
        <inkml:traceGroup>
          <inkml:annotationXML>
            <emma:emma xmlns:emma="http://www.w3.org/2003/04/emma" version="1.0">
              <emma:interpretation id="{A386C68A-0CED-47A6-B008-8E26845077EA}" emma:medium="tactile" emma:mode="ink">
                <msink:context xmlns:msink="http://schemas.microsoft.com/ink/2010/main" type="inkWord" rotatedBoundingBox="6533,5180 8008,5187 8004,5896 6530,5889"/>
              </emma:interpretation>
              <emma:one-of disjunction-type="recognition" id="oneOf1">
                <emma:interpretation id="interp5" emma:lang="" emma:confidence="0">
                  <emma:literal>a not</emma:literal>
                </emma:interpretation>
                <emma:interpretation id="interp6" emma:lang="" emma:confidence="0">
                  <emma:literal>on not</emma:literal>
                </emma:interpretation>
                <emma:interpretation id="interp7" emma:lang="" emma:confidence="0">
                  <emma:literal>or not</emma:literal>
                </emma:interpretation>
                <emma:interpretation id="interp8" emma:lang="" emma:confidence="0">
                  <emma:literal>or no</emma:literal>
                </emma:interpretation>
                <emma:interpretation id="interp9" emma:lang="" emma:confidence="0">
                  <emma:literal>on ok</emma:literal>
                </emma:interpretation>
              </emma:one-of>
            </emma:emma>
          </inkml:annotationXML>
        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      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      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      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      </inkml:traceGroup>
        <inkml:traceGroup>
          <inkml:annotationXML>
            <emma:emma xmlns:emma="http://www.w3.org/2003/04/emma" version="1.0">
              <emma:interpretation id="{F441DEAA-759B-4650-BFCB-85D38D65EBAC}" emma:medium="tactile" emma:mode="ink">
                <msink:context xmlns:msink="http://schemas.microsoft.com/ink/2010/main" type="inkWord" rotatedBoundingBox="8881,5265 10286,5272 10283,5914 8878,5907"/>
              </emma:interpretation>
              <emma:one-of disjunction-type="recognition" id="oneOf2">
                <emma:interpretation id="interp10" emma:lang="" emma:confidence="0">
                  <emma:literal>N R</emma:literal>
                </emma:interpretation>
                <emma:interpretation id="interp11" emma:lang="" emma:confidence="1">
                  <emma:literal>N P</emma:literal>
                </emma:interpretation>
                <emma:interpretation id="interp12" emma:lang="" emma:confidence="0">
                  <emma:literal>NP</emma:literal>
                </emma:interpretation>
                <emma:interpretation id="interp13" emma:lang="" emma:confidence="0">
                  <emma:literal>N pa</emma:literal>
                </emma:interpretation>
                <emma:interpretation id="interp14" emma:lang="" emma:confidence="0">
                  <emma:literal>N PA</emma:literal>
                </emma:interpretation>
              </emma:one-of>
            </emma:emma>
          </inkml:annotationXML>
        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        <inkml:trace contextRef="#ctx0" brushRef="#br0" timeOffset="10137.5798">9905 5379 3483,'0'70'4128,"-1"-37"-387,1 13-258,-2-3-3741,1 3 129,-1-2 0,2-1 129,0-5 0,0-3 0,0-6 129,0-7 0,0-5-129,3-3-258,-3-14-258,0 0-1419,6 11-1677,-6-22-516,1 0 129</inkml:trace>
        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      </inkml:traceGroup>
      </inkml:traceGroup>
    </inkml:traceGroup>
    <inkml:traceGroup>
      <inkml:annotationXML>
        <emma:emma xmlns:emma="http://www.w3.org/2003/04/emma" version="1.0">
          <emma:interpretation id="{4AC168F6-EE90-4392-9D07-24BFFB7C231D}" emma:medium="tactile" emma:mode="ink">
            <msink:context xmlns:msink="http://schemas.microsoft.com/ink/2010/main" type="paragraph" rotatedBoundingBox="1893,6734 7735,6588 7756,7432 1914,7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3AC66-31AD-42F8-84FF-99451D29FB6E}" emma:medium="tactile" emma:mode="ink">
              <msink:context xmlns:msink="http://schemas.microsoft.com/ink/2010/main" type="line" rotatedBoundingBox="1893,6734 7735,6588 7756,7432 1914,7578"/>
            </emma:interpretation>
          </emma:emma>
        </inkml:annotationXML>
        <inkml:traceGroup>
          <inkml:annotationXML>
            <emma:emma xmlns:emma="http://www.w3.org/2003/04/emma" version="1.0">
              <emma:interpretation id="{AE823545-FF29-48DC-B844-5C4E7F310BC1}" emma:medium="tactile" emma:mode="ink">
                <msink:context xmlns:msink="http://schemas.microsoft.com/ink/2010/main" type="inkWord" rotatedBoundingBox="1893,6734 5897,6634 5918,7478 1914,7578"/>
              </emma:interpretation>
              <emma:one-of disjunction-type="recognition" id="oneOf3">
                <emma:interpretation id="interp15" emma:lang="" emma:confidence="0">
                  <emma:literal>NP055</emma:literal>
                </emma:interpretation>
                <emma:interpretation id="interp16" emma:lang="" emma:confidence="0">
                  <emma:literal>NPT55</emma:literal>
                </emma:interpretation>
                <emma:interpretation id="interp17" emma:lang="" emma:confidence="0">
                  <emma:literal>NP+55</emma:literal>
                </emma:interpretation>
                <emma:interpretation id="interp18" emma:lang="" emma:confidence="0">
                  <emma:literal>N pa-Jo</emma:literal>
                </emma:interpretation>
                <emma:interpretation id="interp19" emma:lang="" emma:confidence="0">
                  <emma:literal>NP&gt;JJ</emma:literal>
                </emma:interpretation>
              </emma:one-of>
            </emma:emma>
          </inkml:annotationXML>
        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      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      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      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      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      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      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      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        <inkml:trace contextRef="#ctx0" brushRef="#br0" timeOffset="37207.1273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      </inkml:traceGroup>
        <inkml:traceGroup>
          <inkml:annotationXML>
            <emma:emma xmlns:emma="http://www.w3.org/2003/04/emma" version="1.0">
              <emma:interpretation id="{B7B91A0E-C05E-48C3-AA2E-D28DAD076F1B}" emma:medium="tactile" emma:mode="ink">
                <msink:context xmlns:msink="http://schemas.microsoft.com/ink/2010/main" type="inkWord" rotatedBoundingBox="6669,6713 7738,6686 7753,7310 6684,7337"/>
              </emma:interpretation>
              <emma:one-of disjunction-type="recognition" id="oneOf4">
                <emma:interpretation id="interp20" emma:lang="" emma:confidence="0">
                  <emma:literal>NP</emma:literal>
                </emma:interpretation>
                <emma:interpretation id="interp21" emma:lang="" emma:confidence="0">
                  <emma:literal>N UP</emma:literal>
                </emma:interpretation>
                <emma:interpretation id="interp22" emma:lang="" emma:confidence="0">
                  <emma:literal>ND</emma:literal>
                </emma:interpretation>
                <emma:interpretation id="interp23" emma:lang="" emma:confidence="0">
                  <emma:literal>Nd</emma:literal>
                </emma:interpretation>
                <emma:interpretation id="interp24" emma:lang="" emma:confidence="0">
                  <emma:literal>MP</emma:literal>
                </emma:interpretation>
              </emma:one-of>
            </emma:emma>
          </inkml:annotationXML>
        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        <inkml:trace contextRef="#ctx0" brushRef="#br0" timeOffset="40128.2944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      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      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      </inkml:traceGroup>
      </inkml:traceGroup>
    </inkml:traceGroup>
    <inkml:traceGroup>
      <inkml:annotationXML>
        <emma:emma xmlns:emma="http://www.w3.org/2003/04/emma" version="1.0">
          <emma:interpretation id="{EEA75893-4D56-4B63-859C-70A0753DE909}" emma:medium="tactile" emma:mode="ink">
            <msink:context xmlns:msink="http://schemas.microsoft.com/ink/2010/main" type="paragraph" rotatedBoundingBox="1732,8368 6684,8093 6727,8876 1775,9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DC1FA-D3E3-4543-87C0-70E4573A13E7}" emma:medium="tactile" emma:mode="ink">
              <msink:context xmlns:msink="http://schemas.microsoft.com/ink/2010/main" type="line" rotatedBoundingBox="1732,8368 6684,8093 6727,8876 1775,9151"/>
            </emma:interpretation>
          </emma:emma>
        </inkml:annotationXML>
        <inkml:traceGroup>
          <inkml:annotationXML>
            <emma:emma xmlns:emma="http://www.w3.org/2003/04/emma" version="1.0">
              <emma:interpretation id="{56270036-AD04-4C5E-80DD-F50C8DE039B6}" emma:medium="tactile" emma:mode="ink">
                <msink:context xmlns:msink="http://schemas.microsoft.com/ink/2010/main" type="inkWord" rotatedBoundingBox="1732,8368 6684,8093 6727,8876 1775,9151"/>
              </emma:interpretation>
              <emma:one-of disjunction-type="recognition" id="oneOf5">
                <emma:interpretation id="interp25" emma:lang="" emma:confidence="0">
                  <emma:literal>Np-&gt;N.</emma:literal>
                </emma:interpretation>
                <emma:interpretation id="interp26" emma:lang="" emma:confidence="0">
                  <emma:literal>N pay N.</emma:literal>
                </emma:interpretation>
                <emma:interpretation id="interp27" emma:lang="" emma:confidence="0">
                  <emma:literal>N pa N.</emma:literal>
                </emma:interpretation>
                <emma:interpretation id="interp28" emma:lang="" emma:confidence="0">
                  <emma:literal>Np_&gt;N.</emma:literal>
                </emma:interpretation>
                <emma:interpretation id="interp29" emma:lang="" emma:confidence="0">
                  <emma:literal>NP ty N.</emma:literal>
                </emma:interpretation>
              </emma:one-of>
            </emma:emma>
          </inkml:annotationXML>
          <inkml:trace contextRef="#ctx0" brushRef="#br0" timeOffset="41769.389">1821 8407 129,'0'29'3096,"-1"-16"0,1 13-1161,0 3-1032,0 2-129,0 8 129,0-1 129,0 7 0,-5-4 0,2 4-129,-8-3 0,7 1 0,-8-4-516,4-3-129,3-4-387,-1-9-516,6-3-645,0-20-1677,0 0-903,0 0-258,7-24 129</inkml:trace>
        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      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        <inkml:trace contextRef="#ctx0" brushRef="#br0" timeOffset="47935.7409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        <inkml:trace contextRef="#ctx0" brushRef="#br0" timeOffset="48431.7693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      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      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        <inkml:trace contextRef="#ctx0" brushRef="#br0" timeOffset="50663.8978">6698 8557 129,'-5'-12'-128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278DD1C-0D68-4764-AEA5-BAECC07D8C7C}" emma:medium="tactile" emma:mode="ink">
          <msink:context xmlns:msink="http://schemas.microsoft.com/ink/2010/main" type="writingRegion" rotatedBoundingBox="1747,5848 8282,5675 8384,9540 1850,9713"/>
        </emma:interpretation>
      </emma:emma>
    </inkml:annotationXML>
    <inkml:traceGroup>
      <inkml:annotationXML>
        <emma:emma xmlns:emma="http://www.w3.org/2003/04/emma" version="1.0">
          <emma:interpretation id="{E8F17A4C-3A42-43C4-854F-0B79A8F46A6E}" emma:medium="tactile" emma:mode="ink">
            <msink:context xmlns:msink="http://schemas.microsoft.com/ink/2010/main" type="paragraph" rotatedBoundingBox="1831,5846 8282,5675 8303,6458 1851,6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F7787-5C1C-4130-A684-B954E9E237C4}" emma:medium="tactile" emma:mode="ink">
              <msink:context xmlns:msink="http://schemas.microsoft.com/ink/2010/main" type="line" rotatedBoundingBox="1831,5846 8282,5675 8303,6458 1851,6628"/>
            </emma:interpretation>
          </emma:emma>
        </inkml:annotationXML>
        <inkml:traceGroup>
          <inkml:annotationXML>
            <emma:emma xmlns:emma="http://www.w3.org/2003/04/emma" version="1.0">
              <emma:interpretation id="{E8EAF8EF-72B5-40F3-9B10-156C7063E61C}" emma:medium="tactile" emma:mode="ink">
                <msink:context xmlns:msink="http://schemas.microsoft.com/ink/2010/main" type="inkWord" rotatedBoundingBox="1831,5846 8282,5675 8303,6458 1851,6628"/>
              </emma:interpretation>
              <emma:one-of disjunction-type="recognition" id="oneOf0">
                <emma:interpretation id="interp0" emma:lang="" emma:confidence="0">
                  <emma:literal>NP-&gt;JJNP</emma:literal>
                </emma:interpretation>
                <emma:interpretation id="interp1" emma:lang="" emma:confidence="0">
                  <emma:literal>NP_&gt;JJNP</emma:literal>
                </emma:interpretation>
                <emma:interpretation id="interp2" emma:lang="" emma:confidence="0">
                  <emma:literal>NP.&gt;JJNP</emma:literal>
                </emma:interpretation>
                <emma:interpretation id="interp3" emma:lang="" emma:confidence="0">
                  <emma:literal>Np-&gt;JJNP</emma:literal>
                </emma:interpretation>
                <emma:interpretation id="interp4" emma:lang="" emma:confidence="0">
                  <emma:literal>NP~&gt;JJNP</emma:literal>
                </emma:interpretation>
              </emma:one-of>
            </emma:emma>
          </inkml:annotationXML>
        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      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      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      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      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      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      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      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        <inkml:trace contextRef="#ctx0" brushRef="#br0" timeOffset="7206.4121">5002 6072 1032,'0'-18'3612,"11"12"-129,5-4-2322,3-4-387,6 2-129,1-3-258,5 3 0,4 0-129,-1 0 0,4 3-129,0 1 0,4 5-258,-2-4-645,3 7-1290,5 1-1677,-9-1 0</inkml:trace>
        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      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      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      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        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      </inkml:traceGroup>
      </inkml:traceGroup>
    </inkml:traceGroup>
    <inkml:traceGroup>
      <inkml:annotationXML>
        <emma:emma xmlns:emma="http://www.w3.org/2003/04/emma" version="1.0">
          <emma:interpretation id="{9C8A3C2C-985F-4FCA-B9A5-3CBE42F5BEB0}" emma:medium="tactile" emma:mode="ink">
            <msink:context xmlns:msink="http://schemas.microsoft.com/ink/2010/main" type="paragraph" rotatedBoundingBox="1983,7380 5741,7367 5744,8282 1986,8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D12AD-6E18-46E4-B3D2-42DA6F5B1184}" emma:medium="tactile" emma:mode="ink">
              <msink:context xmlns:msink="http://schemas.microsoft.com/ink/2010/main" type="line" rotatedBoundingBox="1983,7380 5741,7367 5744,8282 1986,8295"/>
            </emma:interpretation>
          </emma:emma>
        </inkml:annotationXML>
        <inkml:traceGroup>
          <inkml:annotationXML>
            <emma:emma xmlns:emma="http://www.w3.org/2003/04/emma" version="1.0">
              <emma:interpretation id="{3116BB98-7F08-4168-A6CC-5F3DC098AF15}" emma:medium="tactile" emma:mode="ink">
                <msink:context xmlns:msink="http://schemas.microsoft.com/ink/2010/main" type="inkWord" rotatedBoundingBox="1983,7380 5741,7367 5744,8282 1986,8295"/>
              </emma:interpretation>
              <emma:one-of disjunction-type="recognition" id="oneOf1">
                <emma:interpretation id="interp5" emma:lang="" emma:confidence="0">
                  <emma:literal>N PUN</emma:literal>
                </emma:interpretation>
                <emma:interpretation id="interp6" emma:lang="" emma:confidence="0">
                  <emma:literal>NP ty N</emma:literal>
                </emma:interpretation>
                <emma:interpretation id="interp7" emma:lang="" emma:confidence="0">
                  <emma:literal>N PA) N</emma:literal>
                </emma:interpretation>
                <emma:interpretation id="interp8" emma:lang="" emma:confidence="0">
                  <emma:literal>NP7N</emma:literal>
                </emma:interpretation>
                <emma:interpretation id="interp9" emma:lang="" emma:confidence="0">
                  <emma:literal>NP c) N</emma:literal>
                </emma:interpretation>
              </emma:one-of>
            </emma:emma>
          </inkml:annotationXML>
          <inkml:trace contextRef="#ctx0" brushRef="#br0" timeOffset="188155">2101 7458 774,'0'0'2322,"0"0"-258,0 0-1935,0 0-387,0 0 0,0 0 129,0 0-129,0 0 516,0 0 0,0 0 129,0 0 0,0 0 0,0 14 0,0-14 129,-1 13-129,0-1 0,-3 5 258,3 9 0,-5 5-129,1 8 258,-5 7-129,2 8-129,-3 6 129,-1 1-387,2 2-129,-1-5 129,1-3-258,2-9-516,3-7-645,1-8-2193,-4-19 0,8-12 0</inkml:trace>
          <inkml:trace contextRef="#ctx0" brushRef="#br0" timeOffset="188635.0275">2031 7676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        <inkml:trace contextRef="#ctx0" brushRef="#br0" timeOffset="188959.0459">2785 7666 4902,'3'57'4128,"-3"-25"-387,7 13 0,0 3-3741,2 9 0,0 2 0,3 1-258,-1 1 516,-1-8-258,-2-4 0,-2-7 0,0-11 0,-1-8-903,-4-13-1548,-1-10-1161,0 0-387,-6-25 129</inkml:trace>
          <inkml:trace contextRef="#ctx0" brushRef="#br0" timeOffset="189363.0691">2795 7661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        <inkml:trace contextRef="#ctx0" brushRef="#br0" timeOffset="196774.4929">3651 7925 3999,'48'-12'4128,"-17"10"-129,-4-5-645,0-1-2322,9 1-516,-1 2-129,5 3-258,1-5 129,-1 4 129,0 0 0,2 3-129,-4 0 0,1 0 0,-5 0-129,-1 0 0,-4 3-129,-3 0-129,-3 1-129,-8-4-516,4 3-1806,-4-3-1548,-15 0-258,5-10 0</inkml:trace>
          <inkml:trace contextRef="#ctx0" brushRef="#br0" timeOffset="197263.5209">4072 7630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        <inkml:trace contextRef="#ctx0" brushRef="#br0" timeOffset="197630.542">5261 7557 3612,'9'26'3741,"-9"-26"-129,-2 22-129,-5-8-3870,4 7 258,-1 3 129,-2 5 129,1 5 129,-7 4 258,2 9 258,-6 1-129,6 7 129,-7-6-258,5-1-129,-2-5-387,2-12-774,8-3-1806,2-9-1677,2-19-129,0 0 0</inkml:trace>
          <inkml:trace contextRef="#ctx0" brushRef="#br0" timeOffset="198111.5693">5164 7603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      </inkml:traceGroup>
      </inkml:traceGroup>
    </inkml:traceGroup>
    <inkml:traceGroup>
      <inkml:annotationXML>
        <emma:emma xmlns:emma="http://www.w3.org/2003/04/emma" version="1.0">
          <emma:interpretation id="{AA9ED811-EBE4-4088-8F9D-3887F3603068}" emma:medium="tactile" emma:mode="ink">
            <msink:context xmlns:msink="http://schemas.microsoft.com/ink/2010/main" type="paragraph" rotatedBoundingBox="1815,8971 8089,8675 8127,9476 1852,9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563530-104B-4FDB-A9DF-4E85907F0D89}" emma:medium="tactile" emma:mode="ink">
              <msink:context xmlns:msink="http://schemas.microsoft.com/ink/2010/main" type="line" rotatedBoundingBox="1815,8971 8089,8675 8127,9476 1852,9772"/>
            </emma:interpretation>
          </emma:emma>
        </inkml:annotationXML>
        <inkml:traceGroup>
          <inkml:annotationXML>
            <emma:emma xmlns:emma="http://www.w3.org/2003/04/emma" version="1.0">
              <emma:interpretation id="{4F299847-6A53-4187-AC54-1D5711F04349}" emma:medium="tactile" emma:mode="ink">
                <msink:context xmlns:msink="http://schemas.microsoft.com/ink/2010/main" type="inkWord" rotatedBoundingBox="3729,8881 8089,8675 8127,9476 3767,9681"/>
              </emma:interpretation>
              <emma:one-of disjunction-type="recognition" id="oneOf2">
                <emma:interpretation id="interp10" emma:lang="" emma:confidence="0">
                  <emma:literal>N pa-NP NP</emma:literal>
                </emma:interpretation>
                <emma:interpretation id="interp11" emma:lang="" emma:confidence="0">
                  <emma:literal>NP-&gt;NP N p</emma:literal>
                </emma:interpretation>
                <emma:interpretation id="interp12" emma:lang="" emma:confidence="0">
                  <emma:literal>NP.&gt;NP N p</emma:literal>
                </emma:interpretation>
                <emma:interpretation id="interp13" emma:lang="" emma:confidence="0">
                  <emma:literal>N PA-NP NP</emma:literal>
                </emma:interpretation>
                <emma:interpretation id="interp14" emma:lang="" emma:confidence="0">
                  <emma:literal>NP_&gt;NP N p</emma:literal>
                </emma:interpretation>
              </emma:one-of>
            </emma:emma>
          </inkml:annotationXML>
          <inkml:trace contextRef="#ctx0" brushRef="#br0" timeOffset="209019.1934">3752 9355 2709,'0'0'4128,"17"4"0,-7-6-387,11-6-2580,0 5-1032,6-3 129,5 4 129,2-3-129,0 5 0,1-1 129,3 1-129,-2 1 129,2 5 0,-3 1-387,-2-4-645,6 9-1548,-3-6-1806,-14-6-387,4 0 0</inkml:trace>
          <inkml:trace contextRef="#ctx0" brushRef="#br0" timeOffset="209475.2189">4196 9098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        <inkml:trace contextRef="#ctx0" brushRef="#br0" timeOffset="209867.2419">5238 8986 3483,'10'0'4128,"-10"0"-387,0 0 129,0 11-3354,0-11-774,-3 17 258,1-6 0,1 2 129,0 4 258,-5 3 258,6 10-129,-8-1 258,7 13-129,-9 1-129,6 9-129,-9 0-129,3 3 0,-4-7-258,4-5 0,0-5-258,-2-20-645,8-4-903,4-14-1161,-7-26-1161,7-7-516,5-12 387</inkml:trace>
          <inkml:trace contextRef="#ctx0" brushRef="#br0" timeOffset="210203.2611">5197 9148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        <inkml:trace contextRef="#ctx0" brushRef="#br0" timeOffset="210492.2776">5943 8987 4128,'4'79'4773,"-1"-35"-387,-3-4-387,0 3-2451,0 0-1677,0 1 0,0-4-258,0-5 258,0-8 0,0-2-258,0-11-258,0 0-1161,0-14-2193,0 0-258,0 0-258</inkml:trace>
          <inkml:trace contextRef="#ctx0" brushRef="#br0" timeOffset="210887.3001">5952 8909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        <inkml:trace contextRef="#ctx0" brushRef="#br0" timeOffset="211851.3553">7021 8878 2322,'11'-14'3612,"-11"14"258,0 0-1161,0 0-2193,2 15-129,-2-3 258,0 12 129,-2 0 129,0 16 129,-9-1-129,6 15 0,-9-3-129,5 10-387,-5-2 0,1 4-129,-3-5-129,1-4-129,2-11-129,-1-8-258,7-2-645,-9-26-1290,16-7-2193,-13-2 0,7-20-387</inkml:trace>
          <inkml:trace contextRef="#ctx0" brushRef="#br0" timeOffset="212271.3789">6993 8905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        <inkml:trace contextRef="#ctx0" brushRef="#br0" timeOffset="212588.3975">7702 8922 5934,'0'44'4773,"0"-10"-645,0-3 0,0 7-4128,1 7-258,3 2 387,2 4 0,-2 0 129,-4 0 129,0-8 0,2-3-129,-2-5-258,0-11-258,5 0-903,-5-24-1806,0 0-1548,0 0-387,6-28 129</inkml:trace>
          <inkml:trace contextRef="#ctx0" brushRef="#br0" timeOffset="213038.4232">7698 8885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        <inkml:trace contextRef="#ctx0" brushRef="#br0" timeOffset="207583.1108">2064 9001 903,'1'13'774,"1"1"0,-2-14 258,0 20 129,0-8 129,-2 0 387,-2 2 0,-4 1 0,0 7-387,-4-1 258,3 11-516,-10-3 0,8 14-129,-9 1-387,6 11 0,-7 0-129,4 4 0,0-1-258,1-4-129,4-2-129,-3-15-645,11-2-387,-4-18-1548,8-17-1290,0 0-387,1-25 258</inkml:trace>
          <inkml:trace contextRef="#ctx0" brushRef="#br0" timeOffset="208011.1357">2027 9106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        <inkml:trace contextRef="#ctx0" brushRef="#br0" timeOffset="208643.1718">2896 9108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9EB4429-D16B-4F6E-9614-D3426D15428E}" emma:medium="tactile" emma:mode="ink">
          <msink:context xmlns:msink="http://schemas.microsoft.com/ink/2010/main" type="inkDrawing"/>
        </emma:interpretation>
      </emma:emma>
    </inkml:annotationXML>
    <inkml:trace contextRef="#ctx0" brushRef="#br0">0 1194 21,'0'0'18,"0"0"-1,18-14 0,-6-4-1,10-3-2,2-13-3,12-6-1,5-10-3,10-7-2,4-5 0,6-3-2,2-1-1,0 3-1,-2 3 0,-5 7 0,-5 3-1,-5 5 0,-7 2-1,-6 7 0,-5 1 0,-4-1-2,1 2 0,-6-1-2,2 6-4,-8-2-9,-2 6-9,-3 4-1,-5 2 1,-6 9 1</inkml:trace>
  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6C0E531-D779-4C93-81AC-338FFE0FFA63}" emma:medium="tactile" emma:mode="ink">
          <msink:context xmlns:msink="http://schemas.microsoft.com/ink/2010/main" type="inkDrawing"/>
        </emma:interpretation>
      </emma:emma>
    </inkml:annotationXML>
  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  <inkml:trace contextRef="#ctx0" brushRef="#br0" timeOffset="561">1231 548 1,'-9'-8'4,"9"8"-8</inkml:trace>
  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  <inkml:trace contextRef="#ctx0" brushRef="#br0" timeOffset="3205">223 76 3,'-55'52'4,"55"-52"2,-60 63 1,60-63 1,-45 65 2,45-65-1,-34 63 0,34-63 0,-25 69-1,25-69 0,-2 69-1,2-69-1,1 77-3,-1-77 1,41 86-1,-15-43-2,18-1-2,-5 2-7,4-7-7,6-4-6,1-5-2,-50-28 1</inkml:trace>
  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2667E83-48CB-4FA1-BBC8-9BC99254B81B}" emma:medium="tactile" emma:mode="ink">
          <msink:context xmlns:msink="http://schemas.microsoft.com/ink/2010/main" type="inkDrawing"/>
        </emma:interpretation>
      </emma:emma>
    </inkml:annotationXML>
    <inkml:trace contextRef="#ctx0" brushRef="#br0">202 383 1,'12'-6'10,"12"5"-4,4-2-3,8 2-2,5-1 1,9 1-1,3-1 2,1-2 1,2 0 2,-5-4 2,-4 2 1,-6-2 2,-6 0-3,-11-1 1,-5 3-1,-5-2-3,-14 8-5,13-10-6,-13 10-4,-5-11-5,5 11-5,-21-11-2,7 5 0</inkml:trace>
  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0T19:22:04.304"/>
    </inkml:context>
    <inkml:brush xml:id="br0">
      <inkml:brushProperty name="width" value="0.26667" units="cm"/>
      <inkml:brushProperty name="height" value="0.26667" units="cm"/>
      <inkml:brushProperty name="fitToCurve" value="1"/>
    </inkml:brush>
  </inkml:definitions>
  <inkml:trace contextRef="#ctx0" brushRef="#br0">3 82 64 0,'-5'-4'27'0,"5"4"-14"0,0-3-15 15,0 3 4-15,0-4-5 16,0 0 0-16,5 0 2 15,-5-3 0-15,0 7 12 16,0 0 7-16,0-4-5 16,0 1-2-16,0-1-6 15,-5 0-4-15,5 1 0 16,0-5-1-16,0 1 0 0,5-1 0 16,-5 5 2-16,0-1 3 15,0 0 7-15,4 1 4 16,-4 3-4-16,0 0 1 15,0 0-6-15,0 0-2 16,0 0-2-16,0 0-5 0,0 0 1 16,0 0 1-16,0 0 0 15,0 0 0-15,4 0 2 16,0 0 1-16,0 0 3 16,0 0-3-16,1 0 0 15,-5 0 1-15,4 0 0 0,-4 0-2 16,0 0-2-16,8 0 3 15,0 0 0-15,1 0-1 16,-1 0-2-16,-8 0 1 16,0 0 1-16,4 0-1 15,5 0 2-15,-9 0 0 16,8 3 3-16,0-3-3 16,-4 0 0-16,0 0-1 15,5 0-2-15,-1 0 3 16,0 0 0-16,1 0-1 15,3 0 1-15,1 0-4 16,-5 0 0-16,0 0 1 16,1 0 2-16,-1 4-1 15,0 0 2-15,1-1 0 16,-5-3 3-16,4 4-3 0,0-4 0 16,1 4-1-16,-1-4-2 15,-4 0 3-15,5 0 2 16,-9 0 0-16,8 0 0 15,-4 0-3-15,0 3 1 16,0 1-4-16,5-4 0 16,-5 4 1-16,0 0 0 15,-4-4 0-15,8 3 0 16,1-3 0-16,-1 4 0 16,0-4 0-16,1 0 0 15,-1 0 0-15,-4 0 0 16,0 0 0-16,5 0 0 0,-5 0-3 15,0 0 2-15,0 0 1 16,0 4 2-16,5-4-1 16,-5 0-1-16,0 0 1 15,4 0-1-15,-4 0 0 16,1 0 0-16,3 0-3 16,0 3 2-16,-8-3 1 15,8 0 0-15,1 0 2 16,-1 0 1-16,0 4-4 15,1-4-1-15,-1 0 1 16,0 0 2-16,1 0-2 16,-1 0 0-16,-4 0 1 15,5 0 0-15,-5 0 0 16,4 0 0-16,0-4 0 16,1 1 0-16,-1-1 0 15,4 0 0-15,-3 4 0 16,-1-3 0-16,0 3 0 15,1-4 0-15,-5 4 0 16,-4 0 0-16,4 0 2 16,-4 0-1-16,8 0-1 15,-8 0 1-15,9 4-1 16,-1-4 0-16,-4 0 0 16,4 3 0-16,-8-3 0 15,9 4 0 1,-1 0 2-16,0-1 1 0,1 1 1 15,-1-4 0-15,0 7 0 16,1-3 0-16,-1 0-5 16,0 0 1-16,1-1 0 15,-1-3 0-15,0 4 2 16,1 0 1-16,-1-4 1 16,0 3 2-16,5-3 1 15,-1 0 1-15,1 0-4 16,3 0-3-16,1 0 0 15,4 0-1-15,0 0-3 16,-1 0 2-16,-3 0 1 16,0 0 2-16,-1 0-1 15,1 0-1-15,0 0 1 16,-1 0-1-16,5 0 0 16,-4 0 0-16,4 0 0 15,-5 0 0-15,1 0 0 0,-1-3 0 16,-3 3 0-16,-1 0 0 15,1 0-3-15,-1 0 2 16,-3 0 3-16,3 0 1 16,-3 0-4-16,-1-4 1 15,4 4 0-15,1 0 0 16,-5 0-3-16,5 0 2 16,-5 0 3-16,0 0 3 15,1 0-4-15,-1 0-3 16,0 4 1-16,1-4 2 15,3 0 2-15,0 0-1 16,1 0-2-16,-1 0 1 16,1 0-1-16,-1 3 0 15,1 1 0-15,-1-4 0 16,1 4 0-16,-1-4 2 16,1 0 1-16,-1 0-1 15,1 0-2-15,3 0 1 16,1 0-1-16,0 0 0 15,3 0 2-15,-3 0-3 16,0 0 0-16,-1 0 1 16,1 0 0-16,0 0 0 15,-5 0 2-15,1 3-1 16,-1-3-1-16,1 0 3 16,3 4 2-16,-3 0-2 0,3-1 0 15,1-3 1-15,0-3 0 16,-5-1-2-16,1 0 1 15,-1 1-4-15,1-1 0 16,-5 4 1-16,0 0 0 16,1 0-3-16,-1 0 2 15,4 0 1-15,1 0 0 16,-5 0 0-16,5 0 2 16,-1-4-1-16,1 1-1 15,-1-1 1-15,1 0-1 16,-1 1 0-16,1-1 0 15,-1 0 0-15,-4 4 2 0,1 0-1 16,3-4-1 0,-4 4 3-16,1 0 0 0,-1 0-1 15,0 0-2-15,1 0 1 16,-1 0 1-16,0 0-3 16,1 0-2-16,-1 0 4 15,0 0 3-15,1 0-1 16,-1 4 0-16,0 0-1 15,1-4-2-15,-1 4 1 16,0-4-1-16,1 0 0 16,-1 0 2-16,0 3-3 15,1-3 0-15,3 4 1 16,1 0 2-16,-1-1-3 16,0 1 0-16,1 0 1 15,-1-1 2-15,5 1-1 0,0 0-1 16,-1-1 1-16,-3 1 1 15,3 0 1-15,1 0 1 16,0-1-2-16,-5 1-2 16,1-4 1-16,-1 0 1 15,1 0-1-15,-1 0-1 16,1 0-2-16,-1 0 1 16,1 0 1-16,-1-4 2 15,-4 1-3-15,5-1 0 16,-5 4 1-16,1-4 2 15,-1 4-3-15,0-4-2 0,0 4 2 16,1-3 2-16,-1 3-2 16,0 0 0-16,1 0 5 15,-1 0 2-15,0 0-5 16,-3-4 0-16,3 4-1 16,-4 0 2-16,4-4-1 15,1 1 2-15,-1 3-4 16,-4 0-2-16,9-4 2 15,-13 4 2-15,8 0 0 16,0 0-1-16,-4 0 1 16,1 0 1-16,-1 0-1 15,0 0 2-15,0 0-2 16,0 0 2-16,0 0-2 16,1 0-1-16,3 0 1 15,0 0-1-15,1 0 0 0,-1 0 2 16,0 0-1-16,1 0-1 15,-1 0-2-15,0 0 1 16,0 0 1-16,1 0 2 16,-1 0 1-16,-4 0 1 15,5 0-2-15,-9 0-2 16,8 0 1-16,-4 0-1 16,4 0 0-16,1 0 2 15,-1 0-1-15,0 0 2 16,1 0-4-16,3 0 0 15,-4 0 1-15,1 0 0 16,-1 0 0-16,0 0 2 0,1 0-1 16,-1 0-1-16,-8 0-2 15,0 0 1-15,4 4 1 16,-4-4 0-16,0 0 0 16,0 0 0-16,4 3 0 15,1-3 0-15,-1 0-3 16,4 0 2-16,-4 0 1 15,0 0 0-15,-4 0 0 16,5 4 0-16,-5-4-3 16,0 0 2-16,0 0-1 15,0 0-2-15,0 0-6 16,0 0-4-16,4 4-1 16,-4-4 1-16,4 3-1 15,-4-3 2-15,4 4 5 16,0 0 4-16,-4-4 3 15,4 4 1-15,-4-4 6 0,0 0 4 16,0 0-1-16,0 0 2 16,0 0-6-16,0 0-1 15,0 0-2-15,0 0 1 16,0 0-2-16,9 0-1 16,-9 0 1-16,4 0-1 15,0 0-3-15,4 0 2 16,1 0 1-16,-5 0 0 15,0 0 0-15,-4 0 0 16,0 0 0-16,0 0 2 0,0 0-1 16,0 0-1-1,0 0-2-15,0 0-1 0,0 0 2 16,4 0 2-16,0 0 0 16,5 0-1-16,-1 3 1 15,0-3 1-15,1 0-6 16,-1 0 1-16,0 4 1 15,0-4 3-15,1 4 0 16,3 3-1-16,1 0 1 16,-1-3 1-16,1 0-3 15,3 0 0-15,1-4 1 16,4-4 0-16,0 0 0 16,4 0 0-16,0 1-3 15,4-5 2-15,0 5 1 16,4-1 2-16,0 0-1 0,1 1-1 15,-1-1 3-15,0 0 0 16,-4 0-4-16,0 1-1 16,1-1 1-16,-1 0 0 15,-4 1 3-15,0-1 1 16,-5 0-1-16,5-3-2 16,-4 3 1-16,4 1-1 15,-4-1 0-15,0 0 0 16,-5 0 0-16,1 4 0 15,0 0 2-15,3 0 1 16,-3 0-4-16,0 0 1 16,-1 4 0-16,1 0 2 15,0 0-1-15,3-1 2 0,1-3-2 16,4 0 2-16,0 0-2 16,4 0-1-16,-4 0 1 15,0-3 1-15,0-1-1 16,0 0 2-16,-4 4-2 15,0 0-1-15,0 0 1 16,-5 0-1-16,1 0-3 16,0 4 0-16,-1 0 2 15,1-1 0-15,-5 1 1 16,5 0 2-16,-5-1-1 16,5-3 2-16,-4 4-4 15,3-4 0-15,1 0 3 16,-5 4 1-16,5-1 1 15,-5 1 2-15,1-4-3 16,-1 0 0-16,5 0-1 16,-5 4 1-16,5-4-4 0,0 0 0 15,-5 0 1-15,5 3 2 16,0 1-3-16,-1 0-2 16,1-4 4-16,-1 0 1 15,5 0-3-15,0 0 1 16,4 0 0-16,0 0 2 15,0 0-3-15,0 0 0 16,0 0-1-16,0 0 0 16,4 0 2-16,-4 0 2 0,0 0-1 15,-4-4 2 1,-1 0-4-16,1 1 0 0,-4-1 1 16,4 0 0-16,-5 1 0 15,1-1 0-15,0 0 0 16,-5 1 2-16,1-1-1 15,-1 0-1-15,1 1 1 16,-1-1-1-16,-4 0 0 16,1 0 0-1,3-3 0-15,-3 7 0 16,-1-4 0-16,0 1-3 16,0-1 2-16,-3 0 1 15,3 4 2 1,0 0-1-16,-4 0-1 15,-4 0 1-15,0 0-1 0,0 0 0 16,0 0 0-16,0 0 2 16,-4 4-3-16,4 0 0 15,-4-1-1-15,0 1-2 16,0 3 0-16,-5 1 3 16,5-1-2-16,-4-3 1 15,0 0 2-15,4-1 0 16,-1-3-9-16,-3 0-2 15,4 0-3-15,-4 0 1 16,-1 0-4-16,1-3 0 16,0 3-1-16,-1 0-2 15,1 0-15-15,0 3-7 0,3 1-51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7.5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4EAE14B-6B5E-4C34-A540-3EB773042825}" emma:medium="tactile" emma:mode="ink">
          <msink:context xmlns:msink="http://schemas.microsoft.com/ink/2010/main" type="writingRegion" rotatedBoundingBox="1834,7735 24504,8416 24229,17569 1559,16888"/>
        </emma:interpretation>
      </emma:emma>
    </inkml:annotationXML>
    <inkml:traceGroup>
      <inkml:annotationXML>
        <emma:emma xmlns:emma="http://www.w3.org/2003/04/emma" version="1.0">
          <emma:interpretation id="{D6AAD544-00ED-4029-B1DC-EC97C245F998}" emma:medium="tactile" emma:mode="ink">
            <msink:context xmlns:msink="http://schemas.microsoft.com/ink/2010/main" type="paragraph" rotatedBoundingBox="1834,7735 24014,8402 23945,10688 1765,10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D9C79-7299-4A41-8BA8-F5DC9ACBCA44}" emma:medium="tactile" emma:mode="ink">
              <msink:context xmlns:msink="http://schemas.microsoft.com/ink/2010/main" type="line" rotatedBoundingBox="1834,7735 24014,8402 23945,10688 1765,10022"/>
            </emma:interpretation>
          </emma:emma>
        </inkml:annotationXML>
        <inkml:traceGroup>
          <inkml:annotationXML>
            <emma:emma xmlns:emma="http://www.w3.org/2003/04/emma" version="1.0">
              <emma:interpretation id="{BACBD121-8D72-4232-8DB8-B82123E923CB}" emma:medium="tactile" emma:mode="ink">
                <msink:context xmlns:msink="http://schemas.microsoft.com/ink/2010/main" type="inkWord" rotatedBoundingBox="1830,7880 7584,8053 7524,10033 1770,9861"/>
              </emma:interpretation>
              <emma:one-of disjunction-type="recognition" id="oneOf0">
                <emma:interpretation id="interp0" emma:lang="" emma:confidence="0">
                  <emma:literal>N={Xy}</emma:literal>
                </emma:interpretation>
                <emma:interpretation id="interp1" emma:lang="" emma:confidence="0">
                  <emma:literal>Next]</emma:literal>
                </emma:interpretation>
                <emma:interpretation id="interp2" emma:lang="" emma:confidence="0">
                  <emma:literal>Nexus]</emma:literal>
                </emma:interpretation>
                <emma:interpretation id="interp3" emma:lang="" emma:confidence="0">
                  <emma:literal>N={Xy]</emma:literal>
                </emma:interpretation>
                <emma:interpretation id="interp4" emma:lang="" emma:confidence="0">
                  <emma:literal>Nexus}</emma:literal>
                </emma:interpretation>
              </emma:one-of>
            </emma:emma>
          </inkml:annotationXML>
          <inkml:trace contextRef="#ctx0" brushRef="#br0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        <inkml:trace contextRef="#ctx0" brushRef="#br0" timeOffset="515.0295">4657 9045 3096,'27'42'3612,"-3"-14"-258,-4-3-2451,4 4-387,8 3-129,1-1 129,6 7-129,-1-3 129,4 6 0,-3 0 0,6 5-129,-3 2 0,5 3-129,-3 1-129,0-2 129,0 1-258,-6-8 0,1-3 0,-6-9 0,-7-4-129,-7-9 129,-3-3-387,-16-15-1419,0 0-1806,0 0-645,-18 1 258</inkml:trace>
          <inkml:trace contextRef="#ctx0" brushRef="#br0" timeOffset="951.0544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        <inkml:trace contextRef="#ctx0" brushRef="#br0" timeOffset="2364.1353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        <inkml:trace contextRef="#ctx0" brushRef="#br0" timeOffset="3603.2061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        <inkml:trace contextRef="#ctx0" brushRef="#br0" timeOffset="-4832.2764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        <inkml:trace contextRef="#ctx0" brushRef="#br0" timeOffset="-3995.2287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        <inkml:trace contextRef="#ctx0" brushRef="#br0" timeOffset="-1085.0619">3103 9418 645,'0'0'1290,"0"0"258,0 0-258,0 0 0,0 0 129,0 0-387,0 0-129,0 0-129,0 0-129,0-12-387,0 12-129,0 0 0,8 0-258,-8 0 0,20 0 129,-6 1 0,4 1 0,3 0-129,1-2 129,3 0-129,-1 0-258,2 0-258,-2-4-1032,-6-6-1677,8 7 258</inkml:trace>
          <inkml:trace contextRef="#ctx0" brushRef="#br0" timeOffset="-819.0468">3156 9235 1,'17'-13'1805,"-5"9"-1805,3-1-129,2 1 129,1 1-129,2 3 0,1 0-129,3 0 129,-1 0-774</inkml:trace>
        </inkml:traceGroup>
        <inkml:traceGroup>
          <inkml:annotationXML>
            <emma:emma xmlns:emma="http://www.w3.org/2003/04/emma" version="1.0">
              <emma:interpretation id="{CC1082A6-DE4F-4F16-AA3F-239B6A4F94A5}" emma:medium="tactile" emma:mode="ink">
                <msink:context xmlns:msink="http://schemas.microsoft.com/ink/2010/main" type="inkWord" rotatedBoundingBox="8908,7977 13379,8353 13227,10160 8756,9785"/>
              </emma:interpretation>
              <emma:one-of disjunction-type="recognition" id="oneOf1">
                <emma:interpretation id="interp5" emma:lang="" emma:confidence="0">
                  <emma:literal>E={Frbc}</emma:literal>
                </emma:interpretation>
                <emma:interpretation id="interp6" emma:lang="" emma:confidence="0">
                  <emma:literal>Earbob</emma:literal>
                </emma:interpretation>
                <emma:interpretation id="interp7" emma:lang="" emma:confidence="0">
                  <emma:literal>Eastbay</emma:literal>
                </emma:interpretation>
                <emma:interpretation id="interp8" emma:lang="" emma:confidence="0">
                  <emma:literal>Escribe}</emma:literal>
                </emma:interpretation>
                <emma:interpretation id="interp9" emma:lang="" emma:confidence="0">
                  <emma:literal>E={hrbc}</emma:literal>
                </emma:interpretation>
              </emma:one-of>
            </emma:emma>
          </inkml:annotationXML>
          <inkml:trace contextRef="#ctx0" brushRef="#br0" timeOffset="5339.3054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        <inkml:trace contextRef="#ctx0" brushRef="#br0" timeOffset="6408.3666">10496 9551 3999,'-13'0'4257,"1"0"-258,12 0-129,0 0-3741,0 0 129,0 0-129,0 0 0,0 0 129,5-13 0,-5 13 0,21-10 0,-4 5-129,4 2-258,0-3-129,8 6-387,-5-5-1032,6 2-2451,2 3-129,-11 0-387</inkml:trace>
          <inkml:trace contextRef="#ctx0" brushRef="#br0" timeOffset="6667.3813">10483 9276 2709,'8'-1'3741,"12"2"-903,-20-1-645,31-6-3741,-16-3-645,13 9 774,-5-9 129,5 8 387,-4-1 129,5-1 387,0 3-1032</inkml:trace>
          <inkml:trace contextRef="#ctx0" brushRef="#br0" timeOffset="7539.4313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        <inkml:trace contextRef="#ctx0" brushRef="#br0" timeOffset="8563.4898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        <inkml:trace contextRef="#ctx0" brushRef="#br0" timeOffset="9094.5202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        <inkml:trace contextRef="#ctx0" brushRef="#br0" timeOffset="9934.5682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        <inkml:trace contextRef="#ctx0" brushRef="#br0" timeOffset="11287.6457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      </inkml:traceGroup>
        <inkml:traceGroup>
          <inkml:annotationXML>
            <emma:emma xmlns:emma="http://www.w3.org/2003/04/emma" version="1.0">
              <emma:interpretation id="{28F0487C-54D6-4C16-8B3B-D6D40CBA2346}" emma:medium="tactile" emma:mode="ink">
                <msink:context xmlns:msink="http://schemas.microsoft.com/ink/2010/main" type="inkWord" rotatedBoundingBox="13933,8099 15270,8139 15201,10426 13864,10385"/>
              </emma:interpretation>
            </emma:emma>
          </inkml:annotationXML>
          <inkml:trace contextRef="#ctx0" brushRef="#br0" timeOffset="12150.695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        <inkml:trace contextRef="#ctx0" brushRef="#br0" timeOffset="13481.7711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      </inkml:traceGroup>
        <inkml:traceGroup>
          <inkml:annotationXML>
            <emma:emma xmlns:emma="http://www.w3.org/2003/04/emma" version="1.0">
              <emma:interpretation id="{25D2B4F2-9F14-44F5-A5DF-9CDD0FF126EF}" emma:medium="tactile" emma:mode="ink">
                <msink:context xmlns:msink="http://schemas.microsoft.com/ink/2010/main" type="inkWord" rotatedBoundingBox="16960,8698 18446,8743 18410,9928 16925,9883"/>
              </emma:interpretation>
              <emma:one-of disjunction-type="recognition" id="oneOf2">
                <emma:interpretation id="interp10" emma:lang="" emma:confidence="0">
                  <emma:literal>P:</emma:literal>
                </emma:interpretation>
                <emma:interpretation id="interp11" emma:lang="" emma:confidence="0">
                  <emma:literal>P=</emma:literal>
                </emma:interpretation>
                <emma:interpretation id="interp12" emma:lang="" emma:confidence="0">
                  <emma:literal>P,</emma:literal>
                </emma:interpretation>
                <emma:interpretation id="interp13" emma:lang="" emma:confidence="0">
                  <emma:literal>p=</emma:literal>
                </emma:interpretation>
                <emma:interpretation id="interp14" emma:lang="" emma:confidence="0">
                  <emma:literal>p:</emma:literal>
                </emma:interpretation>
              </emma:one-of>
            </emma:emma>
          </inkml:annotationXML>
          <inkml:trace contextRef="#ctx0" brushRef="#br0" timeOffset="15073.862">17277 9385 2709,'0'12'3096,"0"-12"129,0 17-3225,0-17-129,-1 17 387,-1-8 516,2 7 129,-7 2 0,3 9-129,-3 7 0,5 12 129,-4 9-516,2 13 129,0 9-387,1 6-129,3 2 0,-1-8 0,1-2 0,-1-12-129,1-13 129,-1-11-258,1-10-129,-2-12-2580,2-17-903,0 0-129,-2-28 388</inkml:trace>
          <inkml:trace contextRef="#ctx0" brushRef="#br0" timeOffset="15561.8901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        <inkml:trace contextRef="#ctx0" brushRef="#br0" timeOffset="16691.9547">18232 10275 2193,'0'0'4128,"-16"0"0,16 0 0,0 0-2838,0 0-258,0 0 0,1-14-129,10 13-387,-11 1 129,23-7-258,-9 3-129,10 2-258,-1 1 0,3 1 0,0 0-129,-1 0 129,0 0-258,-6 0 0,0 1-258,-19-1-774,26-3-2709,-26 3-258,7-12-516,-7 12 258</inkml:trace>
          <inkml:trace contextRef="#ctx0" brushRef="#br0" timeOffset="16924.9681">18191 9941 774,'7'-19'3225,"13"16"-258,-10-14 0,17 8-2838,-5 0-903,4 3 516,2 0 258,3 3 0,-1 3-129,4 0-774,6 7-2193,-14-7 129</inkml:trace>
        </inkml:traceGroup>
        <inkml:traceGroup>
          <inkml:annotationXML>
            <emma:emma xmlns:emma="http://www.w3.org/2003/04/emma" version="1.0">
              <emma:interpretation id="{D0408DF5-51DB-4BB8-857E-FAC59B9B150A}" emma:medium="tactile" emma:mode="ink">
                <msink:context xmlns:msink="http://schemas.microsoft.com/ink/2010/main" type="inkWord" rotatedBoundingBox="20043,8842 23997,8960 23965,10010 20011,9892"/>
              </emma:interpretation>
              <emma:one-of disjunction-type="recognition" id="oneOf3">
                <emma:interpretation id="interp15" emma:lang="" emma:confidence="0">
                  <emma:literal>t-&gt;</emma:literal>
                </emma:interpretation>
                <emma:interpretation id="interp16" emma:lang="" emma:confidence="0">
                  <emma:literal>X,</emma:literal>
                </emma:interpretation>
                <emma:interpretation id="interp17" emma:lang="" emma:confidence="0">
                  <emma:literal>x,</emma:literal>
                </emma:interpretation>
                <emma:interpretation id="interp18" emma:lang="" emma:confidence="0">
                  <emma:literal>X~&gt;</emma:literal>
                </emma:interpretation>
                <emma:interpretation id="interp19" emma:lang="" emma:confidence="0">
                  <emma:literal>t.)</emma:literal>
                </emma:interpretation>
              </emma:one-of>
            </emma:emma>
          </inkml:annotationXML>
          <inkml:trace contextRef="#ctx0" brushRef="#br0" timeOffset="18710.0701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        <inkml:trace contextRef="#ctx0" brushRef="#br0" timeOffset="19208.0987">20088 10124 129,'96'-76'516,"-45"25"516,3-3 516,1-6 129,2-1 387,-8-1 129,7 1-129,-5 5-129,2 6-1032,-2 1-387,6 11-258,-3 1 0,0 8-258,-4 5 0,-4 5 0,-6 1 129,-6 4 0,-8 5-129,-7-1 129,-6 7-258,-13 3 0,0 0-516,0 0-387,0 6-2322,-1 7-774,-13-10 0</inkml:trace>
          <inkml:trace contextRef="#ctx0" brushRef="#br0" timeOffset="19926.1395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        <inkml:trace contextRef="#ctx0" brushRef="#br0" timeOffset="20519.1737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        <inkml:trace contextRef="#ctx0" brushRef="#br0" timeOffset="21623.2367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        <inkml:trace contextRef="#ctx0" brushRef="#br0" timeOffset="22235.2718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        <inkml:trace contextRef="#ctx0" brushRef="#br0" timeOffset="26798.5327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      </inkml:traceGroup>
      </inkml:traceGroup>
    </inkml:traceGroup>
    <inkml:traceGroup>
      <inkml:annotationXML>
        <emma:emma xmlns:emma="http://www.w3.org/2003/04/emma" version="1.0">
          <emma:interpretation id="{961DE048-B21D-4549-A5B5-CB147C0EE07D}" emma:medium="tactile" emma:mode="ink">
            <msink:context xmlns:msink="http://schemas.microsoft.com/ink/2010/main" type="paragraph" rotatedBoundingBox="19957,10549 24046,11045 23894,12302 19804,118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23F4DC-6C4F-4E2C-9C4A-682468065B30}" emma:medium="tactile" emma:mode="ink">
              <msink:context xmlns:msink="http://schemas.microsoft.com/ink/2010/main" type="line" rotatedBoundingBox="19957,10549 24046,11045 23894,12302 19804,11806"/>
            </emma:interpretation>
          </emma:emma>
        </inkml:annotationXML>
        <inkml:traceGroup>
          <inkml:annotationXML>
            <emma:emma xmlns:emma="http://www.w3.org/2003/04/emma" version="1.0">
              <emma:interpretation id="{C1861035-2649-44BB-A6F3-03FCDEF50259}" emma:medium="tactile" emma:mode="ink">
                <msink:context xmlns:msink="http://schemas.microsoft.com/ink/2010/main" type="inkWord" rotatedBoundingBox="19957,10549 24046,11045 23894,12302 19804,11806"/>
              </emma:interpretation>
              <emma:one-of disjunction-type="recognition" id="oneOf4">
                <emma:interpretation id="interp20" emma:lang="" emma:confidence="0">
                  <emma:literal>F-&gt;XX</emma:literal>
                </emma:interpretation>
                <emma:interpretation id="interp21" emma:lang="" emma:confidence="0">
                  <emma:literal>yr_&gt;XX</emma:literal>
                </emma:interpretation>
                <emma:interpretation id="interp22" emma:lang="" emma:confidence="0">
                  <emma:literal>y^-&gt;XX</emma:literal>
                </emma:interpretation>
                <emma:interpretation id="interp23" emma:lang="" emma:confidence="0">
                  <emma:literal>Y^-&gt;XX</emma:literal>
                </emma:interpretation>
                <emma:interpretation id="interp24" emma:lang="" emma:confidence="0">
                  <emma:literal>'Foxx</emma:literal>
                </emma:interpretation>
              </emma:one-of>
            </emma:emma>
          </inkml:annotationXML>
          <inkml:trace contextRef="#ctx0" brushRef="#br0" timeOffset="28150.6101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        <inkml:trace contextRef="#ctx0" brushRef="#br0" timeOffset="28774.6459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        <inkml:trace contextRef="#ctx0" brushRef="#br0" timeOffset="29477.6861">20440 11536 258,'18'-16'2709,"-13"3"-1290,9 0-774,5-6-387,4-1 129,8-8-129,5-1 258,3-5 258,1 0 0,4-3 258,-2 1 0,1 2 0,-3 1 0,-3 8-129,-6-1 0,1 9-387,-10-1 129,-2 7-258,-6 1-258,-14 10 0,15-7-129,-15 7 0,0 0-387,0 0-516,0 16-1290,0-3-1806,0-13-258,-1 20 259</inkml:trace>
          <inkml:trace contextRef="#ctx0" brushRef="#br0" timeOffset="30091.7211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        <inkml:trace contextRef="#ctx0" brushRef="#br0" timeOffset="30646.7528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        <inkml:trace contextRef="#ctx0" brushRef="#br0" timeOffset="31210.7849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        <inkml:trace contextRef="#ctx0" brushRef="#br0" timeOffset="31714.8138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        <inkml:trace contextRef="#ctx0" brushRef="#br0" timeOffset="32681.8691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        <inkml:trace contextRef="#ctx0" brushRef="#br0" timeOffset="33493.9158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      </inkml:traceGroup>
      </inkml:traceGroup>
    </inkml:traceGroup>
    <inkml:traceGroup>
      <inkml:annotationXML>
        <emma:emma xmlns:emma="http://www.w3.org/2003/04/emma" version="1.0">
          <emma:interpretation id="{E682C3B9-00AC-48B1-A971-67678C024877}" emma:medium="tactile" emma:mode="ink">
            <msink:context xmlns:msink="http://schemas.microsoft.com/ink/2010/main" type="paragraph" rotatedBoundingBox="19882,12986 24368,12828 24415,14159 19929,14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E4837E-F591-4024-93C5-DF2F403F38A9}" emma:medium="tactile" emma:mode="ink">
              <msink:context xmlns:msink="http://schemas.microsoft.com/ink/2010/main" type="line" rotatedBoundingBox="19882,12986 24368,12828 24415,14159 19929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9E40EEFA-F228-444A-B9E5-48D493A429CC}" emma:medium="tactile" emma:mode="ink">
                <msink:context xmlns:msink="http://schemas.microsoft.com/ink/2010/main" type="inkWord" rotatedBoundingBox="19882,12986 24368,12828 24415,14159 19929,14317"/>
              </emma:interpretation>
              <emma:one-of disjunction-type="recognition" id="oneOf5">
                <emma:interpretation id="interp25" emma:lang="" emma:confidence="0">
                  <emma:literal>X-ray</emma:literal>
                </emma:interpretation>
                <emma:interpretation id="interp26" emma:lang="" emma:confidence="0">
                  <emma:literal>x-ray</emma:literal>
                </emma:interpretation>
                <emma:interpretation id="interp27" emma:lang="" emma:confidence="0">
                  <emma:literal>t-&gt;ocY</emma:literal>
                </emma:interpretation>
                <emma:interpretation id="interp28" emma:lang="" emma:confidence="0">
                  <emma:literal>x.&gt;ocY</emma:literal>
                </emma:interpretation>
                <emma:interpretation id="interp29" emma:lang="" emma:confidence="0">
                  <emma:literal>t_&gt;ocY</emma:literal>
                </emma:interpretation>
              </emma:one-of>
            </emma:emma>
          </inkml:annotationXML>
          <inkml:trace contextRef="#ctx0" brushRef="#br0" timeOffset="43294.4763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        <inkml:trace contextRef="#ctx0" brushRef="#br0" timeOffset="43911.5116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        <inkml:trace contextRef="#ctx0" brushRef="#br0" timeOffset="44617.552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        <inkml:trace contextRef="#ctx0" brushRef="#br0" timeOffset="45270.5894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        <inkml:trace contextRef="#ctx0" brushRef="#br0" timeOffset="46466.6578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        <inkml:trace contextRef="#ctx0" brushRef="#br0" timeOffset="47418.7122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        <inkml:trace contextRef="#ctx0" brushRef="#br0" timeOffset="49307.8203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        <inkml:trace contextRef="#ctx0" brushRef="#br0" timeOffset="50814.9065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      </inkml:traceGroup>
      </inkml:traceGroup>
    </inkml:traceGroup>
    <inkml:traceGroup>
      <inkml:annotationXML>
        <emma:emma xmlns:emma="http://www.w3.org/2003/04/emma" version="1.0">
          <emma:interpretation id="{21C94FF2-BF9B-470C-9505-AEB880EE3A2C}" emma:medium="tactile" emma:mode="ink">
            <msink:context xmlns:msink="http://schemas.microsoft.com/ink/2010/main" type="paragraph" rotatedBoundingBox="19889,15072 22654,15187 22618,16055 19853,15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5FAF7-A762-42A6-B0E8-C71FE1FC688F}" emma:medium="tactile" emma:mode="ink">
              <msink:context xmlns:msink="http://schemas.microsoft.com/ink/2010/main" type="line" rotatedBoundingBox="19889,15073 22654,15187 22618,16055 19853,15941"/>
            </emma:interpretation>
          </emma:emma>
        </inkml:annotationXML>
        <inkml:traceGroup>
          <inkml:annotationXML>
            <emma:emma xmlns:emma="http://www.w3.org/2003/04/emma" version="1.0">
              <emma:interpretation id="{F4D01F94-2F77-401E-9E84-428B36E3B7D5}" emma:medium="tactile" emma:mode="ink">
                <msink:context xmlns:msink="http://schemas.microsoft.com/ink/2010/main" type="inkWord" rotatedBoundingBox="19889,15073 22654,15187 22618,16055 19853,15941"/>
              </emma:interpretation>
              <emma:one-of disjunction-type="recognition" id="oneOf6">
                <emma:interpretation id="interp30" emma:lang="" emma:confidence="0">
                  <emma:literal>X-&gt;&lt;</emma:literal>
                </emma:interpretation>
                <emma:interpretation id="interp31" emma:lang="" emma:confidence="0">
                  <emma:literal>X_&gt;&lt;</emma:literal>
                </emma:interpretation>
                <emma:interpretation id="interp32" emma:lang="" emma:confidence="0">
                  <emma:literal>X-&gt;e</emma:literal>
                </emma:interpretation>
                <emma:interpretation id="interp33" emma:lang="" emma:confidence="0">
                  <emma:literal>X.&gt;&lt;</emma:literal>
                </emma:interpretation>
                <emma:interpretation id="interp34" emma:lang="" emma:confidence="0">
                  <emma:literal>*t)</emma:literal>
                </emma:interpretation>
              </emma:one-of>
            </emma:emma>
          </inkml:annotationXML>
          <inkml:trace contextRef="#ctx0" brushRef="#br0" timeOffset="65082.7225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        <inkml:trace contextRef="#ctx0" brushRef="#br0" timeOffset="65730.7595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        <inkml:trace contextRef="#ctx0" brushRef="#br0" timeOffset="66306.7924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        <inkml:trace contextRef="#ctx0" brushRef="#br0" timeOffset="66937.8287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        <inkml:trace contextRef="#ctx0" brushRef="#br0" timeOffset="67905.884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      </inkml:traceGroup>
      </inkml:traceGroup>
    </inkml:traceGroup>
    <inkml:traceGroup>
      <inkml:annotationXML>
        <emma:emma xmlns:emma="http://www.w3.org/2003/04/emma" version="1.0">
          <emma:interpretation id="{92823123-8EF9-44C1-83F9-63CB4051A84B}" emma:medium="tactile" emma:mode="ink">
            <msink:context xmlns:msink="http://schemas.microsoft.com/ink/2010/main" type="paragraph" rotatedBoundingBox="19759,16142 22535,16256 22482,17541 19706,17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5E9048-83B4-43F1-9524-07714BF5AED3}" emma:medium="tactile" emma:mode="ink">
              <msink:context xmlns:msink="http://schemas.microsoft.com/ink/2010/main" type="line" rotatedBoundingBox="19759,16142 22535,16256 22482,17541 19706,17427"/>
            </emma:interpretation>
          </emma:emma>
        </inkml:annotationXML>
        <inkml:traceGroup>
          <inkml:annotationXML>
            <emma:emma xmlns:emma="http://www.w3.org/2003/04/emma" version="1.0">
              <emma:interpretation id="{044BC4AA-EF5B-4DE9-8660-9FF0F7519A51}" emma:medium="tactile" emma:mode="ink">
                <msink:context xmlns:msink="http://schemas.microsoft.com/ink/2010/main" type="inkWord" rotatedBoundingBox="19759,16142 22535,16256 22482,17541 19706,17427"/>
              </emma:interpretation>
              <emma:one-of disjunction-type="recognition" id="oneOf7">
                <emma:interpretation id="interp35" emma:lang="" emma:confidence="0">
                  <emma:literal>Ye b</emma:literal>
                </emma:interpretation>
                <emma:interpretation id="interp36" emma:lang="" emma:confidence="0">
                  <emma:literal>Ya b</emma:literal>
                </emma:interpretation>
                <emma:interpretation id="interp37" emma:lang="" emma:confidence="0">
                  <emma:literal>Yes b</emma:literal>
                </emma:interpretation>
                <emma:interpretation id="interp38" emma:lang="" emma:confidence="0">
                  <emma:literal>Yet b</emma:literal>
                </emma:interpretation>
                <emma:interpretation id="interp39" emma:lang="" emma:confidence="0">
                  <emma:literal>Y-&gt;b</emma:literal>
                </emma:interpretation>
              </emma:one-of>
            </emma:emma>
          </inkml:annotationXML>
          <inkml:trace contextRef="#ctx0" brushRef="#br0" timeOffset="69470.9734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        <inkml:trace contextRef="#ctx0" brushRef="#br0" timeOffset="70002.0039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        <inkml:trace contextRef="#ctx0" brushRef="#br0" timeOffset="70670.0419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        <inkml:trace contextRef="#ctx0" brushRef="#br0" timeOffset="71986.1173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0T19:22:09.138"/>
    </inkml:context>
    <inkml:brush xml:id="br0">
      <inkml:brushProperty name="width" value="0.26667" units="cm"/>
      <inkml:brushProperty name="height" value="0.26667" units="cm"/>
      <inkml:brushProperty name="fitToCurve" value="1"/>
    </inkml:brush>
  </inkml:definitions>
  <inkml:trace contextRef="#ctx0" brushRef="#br0">-7 67 12 0,'4'-4'8'0,"1"0"-4"0,-1 1 2 0,-4 3 6 16,0 0 5-16,0 0 4 15,0 0-5-15,0 0-1 16,0 0-7-16,0 0-3 16,0 0-5-16,0 0 0 15,0 0 0-15,0 0 2 0,0 0-1 16,0 0 2-16,0 0 7 15,0 0 5-15,0 0-1 16,0 0 2-16,0 0-7 16,0 0-1-16,0 0-4 15,0 0-3-15,0 0 0 16,0 0-1-16,0 0 0 16,0 0-3-16,0 0 2 0,0 0 5 15,0 0 2-15,8 0 2 16,0 0 2-16,1 0-1 15,3 0 2-15,1 0-6 16,-1-4-1-16,-3 4 4 16,3-4 3-16,-4 4-6 0,5 0-1 15,-1 0 2-15,1 0 3 16,-1 0-2-16,1 0-2 16,-1 0-2-16,1 0 0 15,3 0 0-15,1 0 3 16,-5 0-3-16,1 0-2 15,-1 0 4-15,1 0 4 16,4 0-1-16,-5 0 1 16,1 0-5-16,3 0-1 15,-3 0-1-15,3 0 1 16,-3 0-2-16,-1 0-1 16,1 0 1-16,-1 0 1 15,5 0-1-15,-1 0 2 16,1 0 2-16,-4 0-2 15,-1 0 0-15,1 0 1 16,-1 0 2-16,1 0-8 16,-5 0 0-16,0 0 0 15,0 0 1-15,1 0 5 16,3 0 5-16,-3 4-3 16,3-4-1-16,1 0-2 15,-1 0 0-15,1 0 0 16,-1 0 1-16,0 0-2 15,-3 0 1-15,3 0-2 16,-3 0 2-16,-1 0-2 16,0 0-1-16,5 4-2 15,-1-1 1-15,1 1 1 16,-1 0 2-16,1-1 1 0,-1-3 1 16,5 4 2-1,-5 0 1-15,1 0-1 0,3-1-1 16,-3 1-3-16,-1-4-2 15,1 4 1-15,3-4-1 16,-3 0 0-16,-1 0 0 16,1 0 0-16,4 0 0 15,-5 0 0-15,1 0 0 16,3 0 0-16,-3-4 2 16,3 4-1-16,-3 0-1 15,8-4 1 1,-1 1-4-16,1 3 5 15,-4 0 0-15,4 0-3 16,-1 0 1-16,1 0 2 16,0 0 1-16,4 0-1 15,0-4-2-15,0 0 1 16,4 0 1-16,0 1-1 16,0-1 2-16,-4 0-2 15,0 4 2-15,0-3-2 16,0 3-1-16,0 0 1 15,-4 0-1-15,0 0 0 16,-5 0 0-16,1 0 0 16,0 0 0-16,-1-4-3 15,1 4 2-15,-5 0 1 16,1 0 2-16,3 0-1 16,-3-4-1-16,-1 4 1 0,1-3-1 15,-1 3 0-15,1-4 2 16,-1 4-3-16,1 0 0 15,-1 0 1-15,1 0 0 16,-5 0 0-16,5 0 0 16,-1 0 0-16,1 0 0 15,-1 0 0-15,1 0 2 16,-1 0-1-16,1-4-1 16,-1 1 1-16,5-1-1 15,-5 4 0-15,1-4 2 16,-1 4-1-16,1 0-1 15,-1 0 1-15,1 0-1 0,-1 0 0 16,0 0 0-16,5 4-3 16,-4 0 2-16,-1-4 1 15,1 3 2-15,-1-3-1 16,1 4-1-16,-1-4 1 16,0 0-1-16,1 4 0 15,-1-1 2-15,1-3-1 16,-1 4-1-16,-3-4 1 15,-1 0 1-15,0 0-3 16,1 0 0-16,-1 0 1 16,0 0 0-16,1 0 0 15,-1 0 0-15,0 0 0 16,1 0 0-16,-1 0 0 16,-4 0 2-16,4 0-1 0,1 0-1 15,-1 0-2-15,0 0 1 16,1 0 1-16,-1-4 2 15,0 1-1-15,1 3-1 16,-1-4 1-16,0 4-1 16,1 0-3-16,-1 0 2 15,0 0 1-15,1 0 2 16,3-4-6 0,1 1 5-16,-1-1 1 15,1 4 0-15,-1 0-2 16,0 0 1-16,1 0-1 0,-1 0 0 15,1 0 0-15,4 0 0 16,-1 0 0-16,1 0-3 16,4 0 2-16,-1 0 1 15,1 0 0-15,0 0 0 16,0 0 2-16,0 0-1 16,-5-4-1-16,1 4 1 15,0-4-1-15,-1 4-3 16,1 0 2-16,0 0 1 15,-1 0 2-15,-3-7-3 16,-1 7 0-16,1-4 1 16,-1 1 0-16,1 3 0 15,-1-4 2-15,-4 4-1 16,1 0-1-16,3-4 1 16,-4 4-1-16,1 0 0 0,-1 0 2 15,0 0-1-15,1 0-1 16,-1 0 1-16,5 0-1 15,-5 0-3-15,0 0 2 16,1 0 1-16,-1 4 0 16,0 0 0-16,0-1 2 15,5-3-1-15,-1 4 2 16,1-4-2-16,-1 0-1 16,1 7 3-16,-1-3 0 15,1 0-4-15,-1-4 1 16,1 4 0-16,8-1 2 15,-5 1-1-15,5 0-1 16,4-1-2-16,0 1 1 0,0 0-1 16,4-1 0-16,0-3 2 15,0 4 2-15,-4-4-1 16,0 4-1-16,0-4 3 16,0 0 0-16,0 0-4 15,0-4 1-15,0 0 0 16,0 4 2-16,0 0-1 15,-4 0-1-15,4-3 1 16,-4 3-1-16,4-4-3 16,-5 4 0-16,1 0 2 15,4 0 2-15,0 0 0 16,0 0 2-16,0 0-2 16,4 0-1-16,0 0 3 15,0-4 0-15,0 4-1 0,-4 0-2 16,0 0-2-16,-4 0 1 15,0 0-1-15,4 4 0 16,-4-4 2-16,0 0 2 16,-1 0-3-16,1 0 0 15,-4 0 1-15,4 0 2 16,-1 0-1-16,1 0 2 16,-4 0-2-16,4 4-1 15,-5-4 1-15,5 0 1 16,-4 0-1-16,4 0-1 15,-5 0 1-15,1 0-1 0,-1 0 0 16,1 0 2-16,0 3-3 16,-5-3 0-16,5 4 1 15,-1-4 2-15,1 0-1 16,0 0 2-16,4 0-4 16,-1 0-2-16,1 0 4 15,0 0 1-15,0-4 2 16,0 1 2-16,-1-1-3 15,1 0-2-15,0 4 0 16,-4 0 1-16,3 0-1 16,-3-3-1-16,0 3 1 15,-1-4-1-15,1 0 0 16,0 1 0-16,-1-1 0 16,1 0 0-16,-5 0 0 15,1 4 2-15,-5 0-1 0,1-7-1 16,-1 7 1-16,0 0-1 15,-4 0 0-15,0 0 0 16,-4 0 0-16,0 0 0 16,5 0 0-16,-5 0 0 15,0 0 0-15,0 0 0 16,0 0 0-16,0 0 0 16,0 0 0-16,0 0 0 15,4 0 0-15,4 0 0 16,0 0 0-16,1 0 0 15,-1 0-3-15,0 7 2 16,1-3 1-16,-1-4 2 0,0 0-1 16,1 0 2-16,-9 0-4 15,4 0 0-15,-4 0 1 16,0 0 0-16,4 0 0 16,-4 0 0-16,4 0 0 15,4 0 0-15,1 0-3 16,-1 0 2-16,0 0 1 15,1 4 2-15,-1-4-1 16,0 4 2-16,-3-4-2 16,-5 0-1-16,0 0 1 15,0 0 1-15,0 0-1 16,4 3-1-16,-4-3 1 16,4 4-1-16,4-4-3 15,1 0 2-15,-1 0 1 16,0 0 0-16,1 0 0 15,-1 0 0-15,0 0 0 0,0 0 0 16,-8 0 0-16,0 0 2 16,0 0-1-16,0 0-1 15,0 0 1-15,0 0-1 16,0 0-3-16,0 0 2 16,5 0-4-16,3 0 1 15,-4 0 0-15,0 0-1 16,0 0 1-16,1 0 0 15,-1 0 3-15,-4 0 0 16,0 0 1-16,0 0 0 16,0 0 0-16,0 0 2 0,0 0-8 15,0 0-1-15,0 0-1 16,0 0 2-16,0 0-1 16,0 0 0-16,0 0-1 15,0 0 2-15,0 0 2 16,0 0-1-16,0 0 1 15,0 0 0-15,0 0-2 16,0 0 1-16,0 0-2 16,0 0 2-16,0 0-4 15,0 0-1-15,0 0-4 16,0 0 1-16,0 0 2 16,0-4 5-16,4 1 1 15,0-1 0-15,0 0 1 16,0 0 3-16,1-3-7 0,-5 7-2 15,-5-4-52 1,-3-3-63-16,-13 0 23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0T19:29:03.78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2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4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5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6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8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9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10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11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12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3">19409 3696 2322,'37'-12'2967,"-13"12"129,-1 0-2064,-5 3 0,9 6 0,-3-4-258,6 4-129,1-1-1677,6 1-1806,-5-9-258,9 1-387</inkml:trace>
  <inkml:trace contextRef="#ctx0" brushRef="#br0" timeOffset="14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5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6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7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8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20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21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2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23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4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5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7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9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30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31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33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4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5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6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7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8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9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0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1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3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5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6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7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48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4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0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">23661 6404 5934,'-6'-15'4773,"4"0"-774,2 15-129,4-12-3999,8 12-1677,1 0-2322,-3 0-258,6 8-258</inkml:trace>
  <inkml:trace contextRef="#ctx0" brushRef="#br0" timeOffset="52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3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4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5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">16498 7479 774,'0'0'3612,"0"0"258,0 0-1806,-6-14-645,6 14-129,0 0-129,8-1-129,-8 1-258,0 0 129,0 0-387,14 4-129,-14-4-129,8 16-129,-6-5-258,-2-11-516,8 26-2451,-3-7-1161,-5-3-258,1 6-129</inkml:trace>
  <inkml:trace contextRef="#ctx0" brushRef="#br0" timeOffset="57">16500 7945 1677,'0'0'3612,"5"15"258,-5-15-903,0 0-2838,0 0-129,0 0-129,0 0-258,6 12-2064,-6-12-1290,0 0 0</inkml:trace>
  <inkml:trace contextRef="#ctx0" brushRef="#br0" timeOffset="58">16557 8511 2580,'14'7'3354,"-14"-7"-1290,12-3-774,-12 3-387,0 0-774,11-14-1548,-11 14-2193,0 0 258</inkml:trace>
  <inkml:trace contextRef="#ctx0" brushRef="#br0" timeOffset="59">16508 9119 516,'0'19'3741,"1"-5"258,-1-14-129,0 0-2967,0 0-645,13-2 0,-13 2 0,15-6-516,-15 6 0,16-4-903,-16 4-2451,14-9-258,-1 6 0</inkml:trace>
  <inkml:trace contextRef="#ctx0" brushRef="#br1" timeOffset="60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61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62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63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64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6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66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6B099C32-C06B-416D-A623-5A21273984D0}" emma:medium="tactile" emma:mode="ink">
          <msink:context xmlns:msink="http://schemas.microsoft.com/ink/2010/main" type="inkDrawing"/>
        </emma:interpretation>
      </emma:emma>
    </inkml:annotationXML>
  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  <inkml:trace contextRef="#ctx0" brushRef="#br0" timeOffset="10057.5752">19409 3696 2322,'37'-12'2967,"-13"12"129,-1 0-2064,-5 3 0,9 6 0,-3-4-258,6 4-129,1-1-1677,6 1-1806,-5-9-258,9 1-387</inkml:trace>
  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  <inkml:trace contextRef="#ctx0" brushRef="#br0" timeOffset="47091.6928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  <inkml:trace contextRef="#ctx0" brushRef="#br0" timeOffset="51396.9396">23661 6404 5934,'-6'-15'4773,"4"0"-774,2 15-129,4-12-3999,8 12-1677,1 0-2322,-3 0-258,6 8-258</inkml:trace>
  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  <inkml:trace contextRef="#ctx0" brushRef="#br0" timeOffset="56237.2166">16498 7479 774,'0'0'3612,"0"0"258,0 0-1806,-6-14-645,6 14-129,0 0-129,8-1-129,-8 1-258,0 0 129,0 0-387,14 4-129,-14-4-129,8 16-129,-6-5-258,-2-11-516,8 26-2451,-3-7-1161,-5-3-258,1 6-129</inkml:trace>
    <inkml:trace contextRef="#ctx0" brushRef="#br0" timeOffset="56484.2306">16500 7945 1677,'0'0'3612,"5"15"258,-5-15-903,0 0-2838,0 0-129,0 0-129,0 0-258,6 12-2064,-6-12-1290,0 0 0</inkml:trace>
    <inkml:trace contextRef="#ctx0" brushRef="#br0" timeOffset="56756.2462">16557 8511 2580,'14'7'3354,"-14"-7"-1290,12-3-774,-12 3-387,0 0-774,11-14-1548,-11 14-2193,0 0 258</inkml:trace>
    <inkml:trace contextRef="#ctx0" brushRef="#br0" timeOffset="57048.2629">16508 9119 516,'0'19'3741,"1"-5"258,-1-14-129,0 0-2967,0 0-645,13-2 0,-13 2 0,15-6-516,-15 6 0,16-4-903,-16 4-2451,14-9-258,-1 6 0</inkml:trace>
  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2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9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8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09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28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1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09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89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2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0T19:33:21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3764 8821 84 0,'3'-10'33'0,"0"7"-18"0,0-5-9 0,-3 5 11 16,0 1 4-16,0-1 2 16,-3 0-6-16,0 1-2 15,-6 2-7-15,-3 0-3 16,-3 5-2-16,-5 3 0 0,-7 0 0 16,-3 3 5-16,-3 2 3 15,1 3-4-15,-1 2 1 16,3 1-1-16,3-1 3 0,4-2-3 15,2 0-2-15,6-3-5 16,3 0-2-16,3 1 1 16,6-4 0-16,6-2-2 15,6 0 2-15,6-3 1 16,9-2 2-16,8 2-3 16,4 1 0-16,3 2-4 15,-1 5-1-15,-5 0-4 16,-3 3 1-16,-6 0 5 15,-6 5 2-15,-6 0 4 16,-7-2 1-16,-10 2 7 16,-7 0 4-16,-9 0-3 15,-6-2 1-15,-6-1-7 16,3-2-1-16,1 0 0 16,2 0 2-16,-3-6-8 0,9-2 0 15,3-2-22-15,4-6-7 16,5-6-55-1,6-7-23-15,9-5 56 16</inkml:trace>
  <inkml:trace contextRef="#ctx0" brushRef="#br0" timeOffset="316.729">4107 8522 216 0,'-18'16'82'0,"12"3"-44"0,-6 15-42 16,6-13 15-16,0 11-8 16,-3 5-2-16,3 3-3 15,-3 5-1-15,3 2 2 16,0 9 0-16,0 5 3 0,3-6-1 15,0 1-1-15,0-11 1 16,0-3-1-16,0-10-7 16,0-6 0-16,0-7-28 15,0-9-9-15,0-10-31 16,0-10-17 0,-2-3 43-16</inkml:trace>
  <inkml:trace contextRef="#ctx0" brushRef="#br0" timeOffset="691.0465">3886 9041 140 0,'-24'-13'52'0,"16"10"-28"0,5 0-11 0,3 3 17 16,0 0-11-16,3-2-1 16,5-4-4-16,4-2-1 15,6-2-7-15,9-3-4 0,12-3 1 16,5 0-2-16,4 0-1 16,0 0-2-16,-4 0 1 15,-2 3-8-15,-3 2-2 16,-10 3-7-16,-2 3-2 15,-3 3 9-15,-6-1 5 16,0 3 5-16,-3 0 3 16,-4 0 5-16,1 0 6 15,-3 0-3-15,0 5 2 0,0 3 2 16,-3 8 1-16,-3 0-4 16,-3 8 1-16,0 7-5 15,-3 6 1-15,0 6-1 16,0 2 3-16,0 0 6 15,0-6 4-15,-3-4-6 16,3-9-3-16,3-5-11 16,3-5-5-16,3-8-22 15,6-8-9-15,3-8-48 16,6-10-50 0,0-11 42-16</inkml:trace>
  <inkml:trace contextRef="#ctx0" brushRef="#br0" timeOffset="1443.8284">4749 8493 180 0,'-5'11'68'0,"5"-3"-36"0,0 13-37 15,0-5 12-15,-3 10-2 0,0 9 2 16,0 10-1-1,0 0-1-15,-3 2-3 0,0 1 5 0,0 5 3 16,3 0-5-16,0-6-1 16,3-7-7-16,3-11-2 15,6-8-16-15,3-13-6 16,2-16-15 0,4-8-35-16,3-10 13 15,0-6 42-15,3-5 22 16,0-8 41-16,-1 3 17 15,-5-3 0-15,-3 2 3 16,-3 4-21-16,-3 7-7 16,-3 6-19-16,0 2-7 0,0 8 0 15,3 5-6-15,0 3-1 0,3 8-2 16,-3 6 0-16,0 7 4 16,-4 8 3-16,1 3 9 15,-6 10 5-15,0 3 2 16,-6 6-1-16,1 2-2 15,-4 7-1-15,-3 7-7 16,0-4-4-16,3-2-6 16,3-5-2-16,6-6-26 15,9-7-11-15,9-12-33 16,11-12-12-16,4-19-20 16</inkml:trace>
  <inkml:trace contextRef="#ctx0" brushRef="#br0" timeOffset="2027.8518">6154 8385 232 0,'-9'5'88'0,"7"0"-48"0,2 6-45 16,0-3 15-16,-3 2-13 15,0 4-2-15,0 4-1 16,0 3 2-16,0 11 2 15,0 8 1-15,-3 10 3 0,0 6 10 16,0-1 4-16,0 1-1 16,0-1 1-16,0 1 0 15,3-6-1-15,3-8-5 16,0-10-4-16,6-8-6 16,3-13 0-16,6-17-7 15,6-7-3-15,2-6 3 16,1-4 2-16,0-1 5 15,3 3 2-15,-3 2 8 0,-7 6 4 16,1 2-3-16,0 3 1 16,0 3-9-16,0 2-4 15,3 6-7-15,0 2 0 16,2 6 6-16,-2 0 3 16,-3 2 7-16,0 3 3 15,-6 5 5-15,-3 5 2 16,-3 3-7-16,0 1-2 15,-3-1-16-15,0-6-8 16,-3-4-43-16,12-22-103 31</inkml:trace>
  <inkml:trace contextRef="#ctx0" brushRef="#br0" timeOffset="3003.0416">6782 8850 252 0,'3'-2'96'0,"6"4"-52"0,3 1-47 16,-6 0 19-16,3-1-14 16,3 1-3-16,3 2-16 15,3 6-6-15,-3 2 12 16,3 3 3-16,-4 2 3 0,1 6 1 0,-3 5 3 15,-3 3 11-15,-3 2 6 16,-6 1 7-16,-3 2 6 16,-3-8-5-16,-3-3 0 15,-3-4-7-15,-3-6-2 16,-2-9-12-16,-1-4-3 16,0-13-12-16,0-9-5 15,6-10-7-15,6-6 0 16,9 1-5-16,3 5-1 15,3 5 5-15,0 3 4 16,0 2 8-16,3 6 6 16,0 3 4-16,3 2 2 15,-1 2 1-15,4 1 0 0,0-3 0 16,3 6 0-16,0-1 4 16,6 3 2-16,-4 3 9 15,-2-1 2-15,0 4 0 16,0 1 2-16,0 7-8 15,3 7-2-15,-1 3-7 16,1-1-4-16,0 1-6 16,-3 0 0-16,-3 0 8 15,-3-3 5-15,-3-2 6 16,-4-4 6-16,1-4 6 16,-3 0 3-16,3-22 2 15,3-10-22 1,3-14-10-16,0-4-13 15,3 2-4-15,0 2 4 16,-3 6 5-16,-1 5 7 16,1 6 3-16,0 5 2 0,0 5 0 15,-3 5-11-15,3 6-3 16,0 2 5-16,0 3 2 16,0 3 7-16,5 2 4 15,10 3 8-15,9-6 2 16,2-4-7-16,10-6-2 15,0-8-3-15,5-3 1 16,-2-5-4-16,-4-5 0 16,-2 0 3-16,-6 0 3 15,-13 2 0-15,-8 3 2 16,-12 3-2-16,-9 5 2 16,-9 3-4-16,-3 5-2 0,-5 2-3 15,-4 4 1-15,0 2 1 16,-3 2 2-16,0 3 5 15,0 3 6-15,4 0-3 16,2 3 2-16,3 2-3 16,3 0 2-16,6 3-8 15,3 0-2-15,6-3-6 16,6-3 1-16,9-4 6 16,6-1 4-16,5-3-3 15,13 1-2-15,9-6 0 16,-1-5-1-16,1-2-20 15,2-12-7-15,1-4-109 16</inkml:trace>
  <inkml:trace contextRef="#ctx0" brushRef="#br0" timeOffset="5420.3047">9217 9215 160 0,'-6'-2'63'0,"6"-1"-34"0,3-10-27 16,0 5 12-16,3-5-9 16,3-6-1-16,6-7-4 15,3-6-1-15,9 0 1 16,2-2 0-16,7 2 2 0,6 3 1 15,0 3 3-15,-4 2 3 16,1 3 5-16,-6 5-4 16,-7 5 2-16,-2 8-1 15,-3 6 3-15,-6 8-1 16,-3 5 2-16,-6 10-4 16,-3 14 1-16,-3 2 6 15,0 0 6-15,3-2-2 0,3-6-1 16,3-7-9-16,6-9-3 15,8-10-7-15,10-16-2 16,12-15-18-16,11-14-8 16,1-6-24-16,-1 1-11 15,-2-3-53 1</inkml:trace>
  <inkml:trace contextRef="#ctx0" brushRef="#br0" timeOffset="6306.5046">10536 8530 192 0,'-9'-5'74'0,"9"2"-40"0,3-2-35 16,3 2 12-16,0-2-12 15,3-3-1-15,3 3-2 16,3-1 2-16,2 1 1 16,1 3 3-16,0 2 3 0,3 2-4 15,-3 3-3-15,-3 1 1 16,3 4 0-16,-4 4 5 0,-2 1 5 15,-6 4-1-15,-6 5 1 16,-6 2-1-16,-6 9 2 16,-5-1 1-16,-7 6 3 15,-9-1-3-15,-9 6 1 16,-5 0 2-16,-1 3 1 16,6-3-2-16,7 0 2 15,5-5-6-15,6-3-1 16,6-3-2-16,9 0 1 15,9-4-4-15,12-7 0 0,15-1-3 16,9-7-1 0,8-7-21-16,7-5-8 0,12-11-34 15,14-5-13-15,9-6-26 16</inkml:trace>
  <inkml:trace contextRef="#ctx0" brushRef="#br0" timeOffset="6756.0979">11441 9041 212 0,'-42'10'82'0,"21"-15"-44"0,-11-5-33 15,17 2 19-15,-6-6-22 0,-3-2-7 16,0-5-12-16,3-5-4 15,6-1 11-15,4-2-6 0,5-2-1 16,6-1 4-16,6 3 5 16,5 5 16-16,7 3 7 15,9 5-1-15,3 8 0 16,0 5-6-16,2 9-3 16,-2 4-2-16,0 6-3 15,-3 3 1-15,0 2-1 16,-7 3 4-16,-2 2 5 15,-6 0 10-15,-6 6 6 16,-9 3 9-16,-6 2 3 0,-9-3-2 16,-6-5 1-16,-11-2-9 15,-7-1-4-15,0-7-13 16,1-9-6-16,-1-5-12 16,0-5-5-16,4-2-9 15,-1-6-3-15,3-5-12 16,7-9-3-16,8 1-39 15,9-3-16-15,9-2-3 16</inkml:trace>
  <inkml:trace contextRef="#ctx0" brushRef="#br0" timeOffset="7776.8191">12893 8657 124 0,'0'-5'46'0,"0"2"-24"0,3-2-17 0,-3 5 11 15,3 0-3-15,0 0 0 16,0 0-3-16,0 3-1 15,3 2-5-15,0 3 4 0,0 2 4 16,-6 12 7-16,3 4 3 16,-3 3 2-16,0 3 0 15,0 0-9-15,0-1-4 0,0-4-2 16,0-3-1-16,3-6-4 16,3-7-3-16,9-9-5 15,6-10-2-15,6-5-4 16,5-5 1-16,7-3 5 15,-3-9 2-15,-4 4 15 16,-2 5 8-16,-6 5 1 16,-6 3 1-16,-3 5-8 15,-3 2-2-15,-3 9-7 16,-3 5-4-16,-1 8-1 16,1 2-1-16,0 1 2 15,0 0 3-15,3-4 2 16,6-1 1-16,3-9 0 15,9-8 2-15,9-7-12 16,8-9-3-16,7-5 0 0,-1 3 0 16,-5 0 7-16,-9 5 4 15,-7 3 8-15,-5 5 5 16,-6 5-5-16,-3 9-1 16,-3 7-7-16,-3 3-4 15,-3 2-6-15,0 3-2 16,0 1-4-16,0 1-1 15,0-1-23-15,3-4-8 16,0-2-79 0,5-5-61-16,-2-14 71 0</inkml:trace>
  <inkml:trace contextRef="#ctx0" brushRef="#br0" timeOffset="8244.6097">14152 8686 228 0,'-3'14'85'0,"3"-7"-46"0,0 15-37 0,3-7 19 0,-3 7-13 16,0 1-2-16,0 1-11 16,-3 3-4-16,0-3 5 15,3-3-19-15,0-5-4 0,0-6-39 16,3-12-46-1,3-9 30-15</inkml:trace>
  <inkml:trace contextRef="#ctx0" brushRef="#br0" timeOffset="8754.6989">14575 8803 296 0,'-12'-3'110'0,"9"6"-60"0,-3-3-63 0,3 0 15 15,0 0-27-15,0 0-9 16,0-3 4-16,6-5 3 16,6-5 16-16,3 0-1 0,6-3 4 0,0 3 4 15,0-1 4-15,0 6 12 16,-1 3 7-16,1 5-8 15,0 11-1-15,-3 5-4 16,-3 2-1-16,-6 6-1 16,-3 0 0-16,-3 2 9 15,-6 1 3-15,-3-4 12 16,-3-1 5-16,0-4-6 16,-3-5-2-16,0-5-16 15,1-10-6-15,-1-9-24 16,0-7-11-16,3-9-50 15,-3-7-22-15,3-14-1 16</inkml:trace>
  <inkml:trace contextRef="#ctx0" brushRef="#br0" timeOffset="9038.4299">14748 8207 264 0,'3'6'101'0,"-3"-6"-54"0,3 5-46 0,0 0 19 16,0 1-13-16,0 1-4 15,0 7-11-15,0 2-5 16,0 2 7-16,0 6 2 0,0 8 4 0,-1 2 11 16,1 11 7-16,-3 13 4 15,0 6 4-15,-3-1-1 16,3 1 2-16,0-6-17 15,3-8-6-15,0-5-23 16,3-8-10-16,3-5-38 16,3-8-17-16,6-8-36 15</inkml:trace>
  <inkml:trace contextRef="#ctx0" brushRef="#br0" timeOffset="9384.2268">15340 8311 228 0,'-6'42'88'0,"12"-21"-48"0,0 11-49 0,-3-11 14 15,-3 8-3-15,0 19 3 16,0 5 9-16,-3 5 3 16,3 3-8-16,3-3 3 0,0-3 4 0,3-4-8 15,0-6-4 1,0-8-19-16,0-11-7 15,0-13-36-15,0-13-12 0,-3-13-24 16</inkml:trace>
  <inkml:trace contextRef="#ctx0" brushRef="#br0" timeOffset="9593.8643">15108 8713 324 0,'18'10'123'0,"6"-2"-66"0,20-2-64 0,-17-4 19 16,18-4-28-1,11-1-9-15,4-2-12 0,-1-3-4 16,1 0 22-16,5-3-10 0,1 1-2 16,2-1-1-16,-8 0-1 15,-10 1-43 1</inkml:trace>
  <inkml:trace contextRef="#ctx0" brushRef="#br0" timeOffset="10315.145">15900 8750 288 0,'23'5'110'0,"-2"6"-60"0,3-3-61 15,-15-8 16-15,3-3-31 16,6-5-7-16,0-5 5 16,0 0 4-16,-4-6 14 15,1 1 6-15,-3-4 3 0,-3 4 14 16,-3-1 8-16,-3-2-4 16,-6 5-2-16,-6 6-6 15,-6 2-1-15,-6 8-5 16,-5 8-2-16,-13 5-9 15,-3 5-3-15,1 6-3 16,-1 5 1-16,3 6 7 16,7-1 5-16,5 3 6 15,6-2 4-15,9-4-2 0,6-2 1 16,9-2-3-16,9-6 2 16,12-10-11-16,14-6-4 15,7-10-10-15,3-9-3 16,-1-4-11-16,1-6-3 15,0-2 8-15,-4-3 3 16,-2 5 17-16,-6 5 8 16,-7 3 21-16,-5 6 10 15,-6 2-12-15,-3 8-3 16,-3 0-16-16,0 8-3 16,0 5-6-16,0 3-2 0,-1 2 0 15,4 4 4 1,0 1 5-16,0 4 3 0,0-1 6 15,0 1 3-15,-3-3 7 16,-3-6 6-16,-3-2-2 16,-3-6-1-16,-3-4-7 15,-3-9-4-15,-6-5-8 16,-3-5-1-16,0-6-1 16,0-2 2-16,3 0 1 15,0-3 3-15,6-5 3 16,6 0 5-16,6 3-8 15,9-1-3-15,3 6 0 16,3 2 0-16,8 4-1 16,1 1-2-16,0 6-15 15,3 3-5-15,-1 0-32 0,4 2-12 16,3-2-37 0</inkml:trace>
  <inkml:trace contextRef="#ctx0" brushRef="#br0" timeOffset="11050.4742">16959 8657 184 0,'12'-8'68'0,"-6"6"-36"0,6-1-22 15,-6 3 17-15,0 0-7 16,0 3 1-16,0 2-1 0,0 3 0 16,0 5-11-16,0 8-1 0,-3 3-1 15,0 2 1-15,0 1 2 16,0-3-3-16,3-3 1 15,-3-3 1-15,3-2 2 16,5-8-1-16,10-8 1 16,12-10-19-16,9-11-7 15,-1-6-2-15,4-2 0 16,-6 0 14-16,-4 0 8 16,-5 8 10-16,-6 2 5 15,-6 8-4-15,-3 6-1 0,-3 8-12 16,0 5-1-16,-3 2-2 15,-1 4 0-15,1 1 0 16,0-1 2-16,3-4 10 16,0 1 7-16,6-3-4 15,0-3 2-15,6-5-12 16,2-3-6-16,1 1-2 16,-3-1-1-16,0 3 7 15,-6 0 3-15,-3 8 1 16,-4 3 1-16,-2 5-4 15,-3 2-1-15,0 1-1 16,0 2-2-16,0-3-6 16,3 1-1-16,3-3-39 15,3-8-17-15,9-11-88 16</inkml:trace>
  <inkml:trace contextRef="#ctx0" brushRef="#br0" timeOffset="11786.1073">18570 8700 228 0,'12'-8'88'0,"-6"5"-48"0,-1-5-40 16,-2 5 18-16,-3-2-12 16,-3 0-3-16,-2-1-2 0,-7 1 1 15,0 0-1-15,-6 2 2 0,-3 3 0 16,-3 6 10-16,0-1 3 15,1 5-1-15,-4 1 1 16,0 5-7-16,3 0-3 16,0 2-3-16,7-2 0 15,2-3-11-15,12 6-11 16,6-3 3 0,6 0 8-16,2 0 5 15,4-1 5-15,3 1 3 16,9 0 4-16,0 0 5 15,3-3-8-15,-1 0-3 0,4 1-2 16,-3-1 1-16,-3 0-1 16,-4 0-1-16,-2 1 3 15,-6-1 2-15,-3 0 7 16,-6 0 4-16,-6 3 9 16,-9 0 5-16,-6 0-1 15,-6 0 0-15,-5 2-12 16,-7-2-3-16,6-3-8 15,-18 6-4-15,-2-1-23 16,-16 1-11-16,-11 2-48 16,-12-5-21-16,-16-3-40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4" y="4416108"/>
            <a:ext cx="5504826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2968147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25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30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31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Amazing speed</a:t>
            </a:r>
          </a:p>
          <a:p>
            <a:r>
              <a:rPr lang="en-CA" dirty="0" smtClean="0"/>
              <a:t>Groupings</a:t>
            </a:r>
            <a:r>
              <a:rPr lang="en-CA" baseline="0" dirty="0" smtClean="0"/>
              <a:t> are meaningful (they can help semantic representation: objects events and their relationships)</a:t>
            </a:r>
          </a:p>
          <a:p>
            <a:r>
              <a:rPr lang="en-CA" baseline="0" dirty="0" smtClean="0"/>
              <a:t>Two types of structure: constituency vs. dependency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E68D4-1A83-4564-BA13-E49417E526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5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45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36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0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0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17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0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32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customXml" Target="../ink/ink12.xml"/><Relationship Id="rId10" Type="http://schemas.openxmlformats.org/officeDocument/2006/relationships/image" Target="../media/image11.emf"/><Relationship Id="rId4" Type="http://schemas.openxmlformats.org/officeDocument/2006/relationships/image" Target="../media/image12.emf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26" Type="http://schemas.openxmlformats.org/officeDocument/2006/relationships/image" Target="../media/image21.emf"/><Relationship Id="rId3" Type="http://schemas.openxmlformats.org/officeDocument/2006/relationships/notesSlide" Target="../notesSlides/notesSlide19.xml"/><Relationship Id="rId21" Type="http://schemas.openxmlformats.org/officeDocument/2006/relationships/customXml" Target="../ink/ink18.xml"/><Relationship Id="rId7" Type="http://schemas.openxmlformats.org/officeDocument/2006/relationships/oleObject" Target="../embeddings/oleObject4.bin"/><Relationship Id="rId17" Type="http://schemas.openxmlformats.org/officeDocument/2006/relationships/customXml" Target="../ink/ink17.xml"/><Relationship Id="rId25" Type="http://schemas.openxmlformats.org/officeDocument/2006/relationships/customXml" Target="../ink/ink20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customXml" Target="../ink/ink16.xml"/><Relationship Id="rId2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23" Type="http://schemas.openxmlformats.org/officeDocument/2006/relationships/customXml" Target="../ink/ink19.xml"/><Relationship Id="rId10" Type="http://schemas.openxmlformats.org/officeDocument/2006/relationships/image" Target="../media/image1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2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emf"/><Relationship Id="rId4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4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7.xml"/><Relationship Id="rId4" Type="http://schemas.openxmlformats.org/officeDocument/2006/relationships/image" Target="../media/image29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10" Type="http://schemas.openxmlformats.org/officeDocument/2006/relationships/image" Target="../media/image5.emf"/><Relationship Id="rId4" Type="http://schemas.openxmlformats.org/officeDocument/2006/relationships/image" Target="../media/image6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0.emf"/><Relationship Id="rId3" Type="http://schemas.openxmlformats.org/officeDocument/2006/relationships/image" Target="../media/image7.png"/><Relationship Id="rId7" Type="http://schemas.openxmlformats.org/officeDocument/2006/relationships/image" Target="../media/image17.emf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26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10,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</a:t>
            </a:r>
            <a:r>
              <a:rPr lang="en-CA" sz="2000" dirty="0"/>
              <a:t>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  <a:endParaRPr lang="en-CA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“</a:t>
            </a:r>
            <a:r>
              <a:rPr lang="en-US" sz="2400" i="1" smtClean="0"/>
              <a:t>I shot an elephant in my pajamas</a:t>
            </a:r>
            <a:r>
              <a:rPr lang="en-US" sz="2400" smtClean="0"/>
              <a:t>”</a:t>
            </a:r>
            <a:endParaRPr lang="en-US" sz="2400" smtClean="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</p:spTree>
    <p:extLst>
      <p:ext uri="{BB962C8B-B14F-4D97-AF65-F5344CB8AC3E}">
        <p14:creationId xmlns:p14="http://schemas.microsoft.com/office/powerpoint/2010/main" val="1019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“I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 smtClean="0"/>
              <a:t>”</a:t>
            </a:r>
            <a:endParaRPr lang="en-US" sz="2400" dirty="0"/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 smtClean="0">
                <a:latin typeface="Comic Sans MS" pitchFamily="66" charset="0"/>
              </a:rPr>
              <a:t>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     (NP (NNP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))))</a:t>
            </a:r>
            <a:r>
              <a:rPr lang="en-CA" sz="2000" b="1" dirty="0" smtClean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</a:t>
            </a:r>
            <a:r>
              <a:rPr lang="en-CA" sz="2000" b="1" dirty="0" smtClean="0">
                <a:latin typeface="Comic Sans MS" pitchFamily="66" charset="0"/>
              </a:rPr>
              <a:t>)</a:t>
            </a:r>
            <a:endParaRPr lang="en-CA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</a:t>
            </a:r>
            <a:r>
              <a:rPr lang="en-CA" sz="2000" b="1" dirty="0" smtClean="0">
                <a:latin typeface="Comic Sans MS" pitchFamily="66" charset="0"/>
              </a:rPr>
              <a:t> (</a:t>
            </a:r>
            <a:r>
              <a:rPr lang="en-CA" sz="2000" b="1" dirty="0"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</a:t>
            </a:r>
            <a:r>
              <a:rPr lang="en-CA" sz="2000" b="1" dirty="0" smtClean="0">
                <a:latin typeface="Comic Sans MS" pitchFamily="66" charset="0"/>
              </a:rPr>
              <a:t>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	    (VP (VBG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NP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)))</a:t>
            </a:r>
            <a:r>
              <a:rPr lang="en-CA" sz="2000" b="1" dirty="0" smtClean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 smtClean="0"/>
              <a:t>“I saw Mary </a:t>
            </a:r>
            <a:r>
              <a:rPr lang="en-US" sz="2400" kern="0" dirty="0" smtClean="0">
                <a:solidFill>
                  <a:srgbClr val="00B050"/>
                </a:solidFill>
              </a:rPr>
              <a:t>passing by cs2</a:t>
            </a:r>
            <a:r>
              <a:rPr lang="en-US" sz="2400" kern="0" dirty="0" smtClean="0"/>
              <a:t>”</a:t>
            </a:r>
          </a:p>
          <a:p>
            <a:pPr eaLnBrk="1" hangingPunct="1">
              <a:buFontTx/>
              <a:buNone/>
            </a:pPr>
            <a:endParaRPr lang="en-US" sz="2400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 and profs”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13560" y="1633680"/>
              <a:ext cx="495000" cy="1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025800" y="1022040"/>
              <a:ext cx="1176480" cy="24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6800" y="1019520"/>
                <a:ext cx="1188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804640" y="928800"/>
              <a:ext cx="198720" cy="31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1040" y="925200"/>
                <a:ext cx="2145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35760" y="1867320"/>
              <a:ext cx="3067560" cy="141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040" y="1858680"/>
                <a:ext cx="3088440" cy="14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6000" y="2054520"/>
              <a:ext cx="2317680" cy="144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720" y="2044441"/>
                <a:ext cx="2336400" cy="14611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18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838200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547" y="2743200"/>
            <a:ext cx="8562981" cy="3200400"/>
            <a:chOff x="380547" y="2743200"/>
            <a:chExt cx="8562981" cy="3200400"/>
          </a:xfrm>
        </p:grpSpPr>
        <p:sp>
          <p:nvSpPr>
            <p:cNvPr id="590853" name="Rectangle 5"/>
            <p:cNvSpPr>
              <a:spLocks noChangeArrowheads="1"/>
            </p:cNvSpPr>
            <p:nvPr/>
          </p:nvSpPr>
          <p:spPr bwMode="auto">
            <a:xfrm>
              <a:off x="380547" y="2743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If these are </a:t>
              </a:r>
              <a:r>
                <a:rPr lang="en-US" sz="2800" b="1" u="sng" dirty="0" smtClean="0">
                  <a:latin typeface="Comic Sans MS" pitchFamily="66" charset="0"/>
                </a:rPr>
                <a:t>all the rules for VP </a:t>
              </a:r>
              <a:r>
                <a:rPr lang="en-US" sz="2800" b="1" dirty="0" smtClean="0">
                  <a:latin typeface="Comic Sans MS" pitchFamily="66" charset="0"/>
                </a:rPr>
                <a:t>and .55 is the </a:t>
              </a:r>
              <a:endParaRPr lang="en-US" sz="2800" b="1" dirty="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	</a:t>
              </a:r>
              <a:r>
                <a:rPr lang="en-US" sz="2400" dirty="0">
                  <a:latin typeface="Comic Sans MS" pitchFamily="66" charset="0"/>
                </a:rPr>
                <a:t>VP -&gt; Verb			.55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		.40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 </a:t>
              </a:r>
              <a:r>
                <a:rPr lang="en-US" sz="2400" dirty="0" err="1">
                  <a:latin typeface="Comic Sans MS" pitchFamily="66" charset="0"/>
                </a:rPr>
                <a:t>NP</a:t>
              </a:r>
              <a:r>
                <a:rPr lang="en-US" sz="2400" dirty="0">
                  <a:latin typeface="Comic Sans MS" pitchFamily="66" charset="0"/>
                </a:rPr>
                <a:t> 	</a:t>
              </a:r>
              <a:r>
                <a:rPr lang="en-US" sz="2400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endParaRPr lang="en-US" sz="24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64231" y="5270500"/>
              <a:ext cx="59436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What </a:t>
              </a:r>
              <a:r>
                <a:rPr lang="en-US" sz="2800" b="1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r>
                <a:rPr lang="en-US" sz="2800" b="1" dirty="0" smtClean="0">
                  <a:latin typeface="Comic Sans MS" pitchFamily="66" charset="0"/>
                </a:rPr>
                <a:t> should be ?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638800" y="3507029"/>
              <a:ext cx="1191801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A.  1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5590728" y="4501952"/>
              <a:ext cx="1287943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C.  .05</a:t>
              </a:r>
            </a:p>
          </p:txBody>
        </p:sp>
        <p:pic>
          <p:nvPicPr>
            <p:cNvPr id="1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85" y="3556725"/>
              <a:ext cx="1365001" cy="5040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5620657" y="3924300"/>
              <a:ext cx="1360514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/>
                <a:t>B</a:t>
              </a:r>
              <a:r>
                <a:rPr lang="en-US" altLang="en-US" kern="0" dirty="0" smtClean="0"/>
                <a:t>.  0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590728" y="5105400"/>
              <a:ext cx="33528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D.  None of the above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04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Estimate Prob. o</a:t>
            </a:r>
            <a:r>
              <a:rPr lang="en-US" sz="2800" b="1" dirty="0" smtClean="0">
                <a:latin typeface="Comic Sans MS" pitchFamily="66" charset="0"/>
              </a:rPr>
              <a:t>f a sentence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rules applied</a:t>
            </a:r>
          </a:p>
        </p:txBody>
      </p:sp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6519" y="2845863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 </a:t>
            </a:r>
            <a:endParaRPr lang="en-US" altLang="en-US" kern="0" dirty="0" smtClean="0"/>
          </a:p>
        </p:txBody>
      </p:sp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2962" r="46979" b="51866"/>
          <a:stretch/>
        </p:blipFill>
        <p:spPr bwMode="auto">
          <a:xfrm>
            <a:off x="6255657" y="1095829"/>
            <a:ext cx="2698750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54316" b="51866"/>
          <a:stretch/>
        </p:blipFill>
        <p:spPr bwMode="auto">
          <a:xfrm>
            <a:off x="6520543" y="3866274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7006" y="4213526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parse trees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006" y="5411816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6" y="990600"/>
            <a:ext cx="6464032" cy="6460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NLP: </a:t>
            </a:r>
            <a:r>
              <a:rPr lang="en-US" dirty="0" smtClean="0">
                <a:solidFill>
                  <a:srgbClr val="00B050"/>
                </a:solidFill>
              </a:rPr>
              <a:t>Knowledge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Formalisms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Discourse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and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4983" y="65521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1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2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3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4618038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0728" y="4613001"/>
                <a:ext cx="789460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804588" y="5836337"/>
              <a:ext cx="1867320" cy="57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9748" y="5802497"/>
                <a:ext cx="1940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3410988" y="5851097"/>
              <a:ext cx="1838520" cy="32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88668" y="5803217"/>
                <a:ext cx="19044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 smtClean="0">
                <a:latin typeface="Arial Unicode MS"/>
              </a:rPr>
              <a:t>Treebanks</a:t>
            </a:r>
            <a:r>
              <a:rPr lang="en-US" sz="2800" b="1" kern="0" dirty="0" smtClean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1755775"/>
              <a:ext cx="1281112" cy="223838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Treebanks</a:t>
            </a:r>
            <a:r>
              <a:rPr lang="en-US" dirty="0" smtClean="0"/>
              <a:t> implicitly define a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Simply take the local rules that make up the sub-trees in all the trees in the collection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decent size corpus, you’ll have a grammar with decent coverage.</a:t>
            </a:r>
          </a:p>
        </p:txBody>
      </p:sp>
    </p:spTree>
    <p:extLst>
      <p:ext uri="{BB962C8B-B14F-4D97-AF65-F5344CB8AC3E}">
        <p14:creationId xmlns:p14="http://schemas.microsoft.com/office/powerpoint/2010/main" val="4448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Such grammars tend to contain lots </a:t>
            </a:r>
            <a:r>
              <a:rPr lang="en-US" smtClean="0"/>
              <a:t>of rules….</a:t>
            </a:r>
            <a:endParaRPr lang="en-US" dirty="0" smtClean="0"/>
          </a:p>
          <a:p>
            <a:pPr eaLnBrk="1" hangingPunct="1"/>
            <a:r>
              <a:rPr lang="en-US" dirty="0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913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 smtClean="0"/>
              <a:t>Particularly important in </a:t>
            </a:r>
            <a:r>
              <a:rPr lang="en-US" sz="2800" dirty="0" smtClean="0">
                <a:solidFill>
                  <a:srgbClr val="0070C0"/>
                </a:solidFill>
              </a:rPr>
              <a:t>statistical parsing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6E885-7820-42DA-AEB0-82F5C12BD292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149" r="31705" b="20089"/>
          <a:stretch/>
        </p:blipFill>
        <p:spPr bwMode="auto">
          <a:xfrm>
            <a:off x="29029" y="406399"/>
            <a:ext cx="7605486" cy="58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3125" r="40630" b="23264"/>
          <a:stretch/>
        </p:blipFill>
        <p:spPr bwMode="auto">
          <a:xfrm>
            <a:off x="1676400" y="856342"/>
            <a:ext cx="645885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3125" r="55912" b="26835"/>
          <a:stretch/>
        </p:blipFill>
        <p:spPr bwMode="auto">
          <a:xfrm>
            <a:off x="3410857" y="533400"/>
            <a:ext cx="4724400" cy="54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18139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26</a:t>
            </a:r>
            <a:endParaRPr lang="en-US" dirty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84339" y="6424527"/>
            <a:ext cx="1905000" cy="457200"/>
          </a:xfrm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53000" y="4493520"/>
              <a:ext cx="3704400" cy="236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0" y="4482000"/>
                <a:ext cx="3723840" cy="23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80200" y="930600"/>
              <a:ext cx="3704400" cy="236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 smtClean="0"/>
              <a:t>Next class on </a:t>
            </a:r>
            <a:r>
              <a:rPr lang="en-CA" dirty="0" smtClean="0"/>
              <a:t>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672" y="1518212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PCFG in practice: Modeling Structural and 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3657600"/>
            <a:ext cx="7315200" cy="82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sz="3200" kern="0" dirty="0" smtClean="0"/>
              <a:t>Assignment-3 </a:t>
            </a:r>
            <a:r>
              <a:rPr lang="en-CA" sz="3200" kern="0" dirty="0" smtClean="0"/>
              <a:t>due on Nov </a:t>
            </a:r>
            <a:r>
              <a:rPr lang="en-CA" sz="3200" kern="0" dirty="0" smtClean="0"/>
              <a:t>20</a:t>
            </a:r>
          </a:p>
          <a:p>
            <a:r>
              <a:rPr lang="en-CA" sz="2400" kern="0" dirty="0" smtClean="0"/>
              <a:t>(last year took students 8-18 hours)</a:t>
            </a:r>
            <a:endParaRPr lang="en-CA" sz="2400" kern="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6700" y="4939862"/>
            <a:ext cx="8610600" cy="82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sz="3200" kern="0" dirty="0" smtClean="0"/>
              <a:t>Assignment-4 will be out on the same day</a:t>
            </a:r>
            <a:endParaRPr lang="en-CA" sz="3200" kern="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9760" y="2954520"/>
              <a:ext cx="5485680" cy="40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2920" y="2948400"/>
                <a:ext cx="5502240" cy="4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Noun phrases (NP)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Verb phrases (VP)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Prepositional phrases (PP)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Adjective phrases(AP)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Sentences (S)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625" y="-144463"/>
            <a:ext cx="9318625" cy="1143000"/>
          </a:xfrm>
        </p:spPr>
        <p:txBody>
          <a:bodyPr/>
          <a:lstStyle/>
          <a:p>
            <a:r>
              <a:rPr lang="en-CA" dirty="0" smtClean="0"/>
              <a:t>Sample Complements… </a:t>
            </a:r>
            <a:r>
              <a:rPr lang="en-CA" sz="2800" dirty="0" smtClean="0"/>
              <a:t>more on handout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D8884-E184-4EF9-9148-8ED9848CABD7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A8B52-BA6E-48BD-83C6-306A1C17B1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AutoShape 2" descr="Displaying IMG_96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Displaying IMG_96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10760" r="539" b="6082"/>
          <a:stretch/>
        </p:blipFill>
        <p:spPr bwMode="auto">
          <a:xfrm>
            <a:off x="289831" y="685800"/>
            <a:ext cx="867747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 smtClean="0"/>
              <a:t>Context Free Grammar (CFG)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85800" y="3048000"/>
              <a:ext cx="8131680" cy="338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040" y="3039360"/>
                <a:ext cx="8139960" cy="34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</p:bldLst>
  </p:timing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53024</TotalTime>
  <Words>2396</Words>
  <Application>Microsoft Office PowerPoint</Application>
  <PresentationFormat>On-screen Show (4:3)</PresentationFormat>
  <Paragraphs>406</Paragraphs>
  <Slides>35</Slides>
  <Notes>31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Unicode MS</vt:lpstr>
      <vt:lpstr>Comic Sans MS</vt:lpstr>
      <vt:lpstr>Symbol</vt:lpstr>
      <vt:lpstr>Tahoma</vt:lpstr>
      <vt:lpstr>Times New Roman</vt:lpstr>
      <vt:lpstr>Wingdings</vt:lpstr>
      <vt:lpstr>1_5832 Template</vt:lpstr>
      <vt:lpstr>Default Design</vt:lpstr>
      <vt:lpstr>1_Default Design</vt:lpstr>
      <vt:lpstr>Equation</vt:lpstr>
      <vt:lpstr>PowerPoint Presentation</vt:lpstr>
      <vt:lpstr>NLP: Knowledge-Formalisms Map (including probabilistic formalisms)</vt:lpstr>
      <vt:lpstr>PowerPoint Presentation</vt:lpstr>
      <vt:lpstr>Lecture Overview</vt:lpstr>
      <vt:lpstr>Key Constituents: Examples</vt:lpstr>
      <vt:lpstr>Sample Complements… more on handout</vt:lpstr>
      <vt:lpstr>Context Free Grammar (CFG)</vt:lpstr>
      <vt:lpstr>CFG Example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Lecture Overview</vt:lpstr>
      <vt:lpstr>Probabilistic CFGs (PCFGs)</vt:lpstr>
      <vt:lpstr>Sample PCFG</vt:lpstr>
      <vt:lpstr>PCFGs are used to….</vt:lpstr>
      <vt:lpstr>PCFGs are used to….</vt:lpstr>
      <vt:lpstr>Example</vt:lpstr>
      <vt:lpstr>Lecture Overview</vt:lpstr>
      <vt:lpstr>Treebanks</vt:lpstr>
      <vt:lpstr>Penn Treebank</vt:lpstr>
      <vt:lpstr>Treebank Grammars</vt:lpstr>
      <vt:lpstr>Treebank Grammars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611</cp:revision>
  <cp:lastPrinted>2014-03-19T16:20:55Z</cp:lastPrinted>
  <dcterms:created xsi:type="dcterms:W3CDTF">2003-01-21T20:11:16Z</dcterms:created>
  <dcterms:modified xsi:type="dcterms:W3CDTF">2017-11-10T19:35:04Z</dcterms:modified>
</cp:coreProperties>
</file>