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8.xml" ContentType="application/inkml+xml"/>
  <Override PartName="/ppt/notesSlides/notesSlide7.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8.xml" ContentType="application/vnd.openxmlformats-officedocument.presentationml.notesSlide+xml"/>
  <Override PartName="/ppt/ink/ink45.xml" ContentType="application/inkml+xml"/>
  <Override PartName="/ppt/notesSlides/notesSlide9.xml" ContentType="application/vnd.openxmlformats-officedocument.presentationml.notesSlide+xml"/>
  <Override PartName="/ppt/ink/ink4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47.xml" ContentType="application/inkml+xml"/>
  <Override PartName="/ppt/ink/ink4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55.xml" ContentType="application/inkml+xml"/>
  <Override PartName="/ppt/notesSlides/notesSlide16.xml" ContentType="application/vnd.openxmlformats-officedocument.presentationml.notesSlide+xml"/>
  <Override PartName="/ppt/ink/ink56.xml" ContentType="application/inkml+xml"/>
  <Override PartName="/ppt/ink/ink57.xml" ContentType="application/inkml+xml"/>
  <Override PartName="/ppt/notesSlides/notesSlide17.xml" ContentType="application/vnd.openxmlformats-officedocument.presentationml.notesSlide+xml"/>
  <Override PartName="/ppt/ink/ink5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76" r:id="rId3"/>
    <p:sldMasterId id="2147483691" r:id="rId4"/>
    <p:sldMasterId id="2147483704" r:id="rId5"/>
  </p:sldMasterIdLst>
  <p:notesMasterIdLst>
    <p:notesMasterId r:id="rId39"/>
  </p:notesMasterIdLst>
  <p:handoutMasterIdLst>
    <p:handoutMasterId r:id="rId40"/>
  </p:handoutMasterIdLst>
  <p:sldIdLst>
    <p:sldId id="597" r:id="rId6"/>
    <p:sldId id="598" r:id="rId7"/>
    <p:sldId id="613" r:id="rId8"/>
    <p:sldId id="619" r:id="rId9"/>
    <p:sldId id="599" r:id="rId10"/>
    <p:sldId id="625" r:id="rId11"/>
    <p:sldId id="605" r:id="rId12"/>
    <p:sldId id="628" r:id="rId13"/>
    <p:sldId id="629" r:id="rId14"/>
    <p:sldId id="630" r:id="rId15"/>
    <p:sldId id="606" r:id="rId16"/>
    <p:sldId id="617" r:id="rId17"/>
    <p:sldId id="610" r:id="rId18"/>
    <p:sldId id="626" r:id="rId19"/>
    <p:sldId id="627" r:id="rId20"/>
    <p:sldId id="533" r:id="rId21"/>
    <p:sldId id="513" r:id="rId22"/>
    <p:sldId id="517" r:id="rId23"/>
    <p:sldId id="516" r:id="rId24"/>
    <p:sldId id="508" r:id="rId25"/>
    <p:sldId id="510" r:id="rId26"/>
    <p:sldId id="620" r:id="rId27"/>
    <p:sldId id="621" r:id="rId28"/>
    <p:sldId id="514" r:id="rId29"/>
    <p:sldId id="519" r:id="rId30"/>
    <p:sldId id="616" r:id="rId31"/>
    <p:sldId id="520" r:id="rId32"/>
    <p:sldId id="518" r:id="rId33"/>
    <p:sldId id="631" r:id="rId34"/>
    <p:sldId id="614" r:id="rId35"/>
    <p:sldId id="624" r:id="rId36"/>
    <p:sldId id="611" r:id="rId37"/>
    <p:sldId id="612" r:id="rId38"/>
  </p:sldIdLst>
  <p:sldSz cx="9144000" cy="6858000" type="screen4x3"/>
  <p:notesSz cx="6985000" cy="9283700"/>
  <p:defaultTextStyle>
    <a:defPPr>
      <a:defRPr lang="en-GB"/>
    </a:defPPr>
    <a:lvl1pPr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5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7F991"/>
    <a:srgbClr val="CC3399"/>
    <a:srgbClr val="00FF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68" autoAdjust="0"/>
    <p:restoredTop sz="69104" autoAdjust="0"/>
  </p:normalViewPr>
  <p:slideViewPr>
    <p:cSldViewPr>
      <p:cViewPr varScale="1">
        <p:scale>
          <a:sx n="63" d="100"/>
          <a:sy n="63" d="100"/>
        </p:scale>
        <p:origin x="1629" y="5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2055"/>
    </p:cViewPr>
  </p:sorterViewPr>
  <p:notesViewPr>
    <p:cSldViewPr>
      <p:cViewPr varScale="1">
        <p:scale>
          <a:sx n="59" d="100"/>
          <a:sy n="59" d="100"/>
        </p:scale>
        <p:origin x="-1752" y="-72"/>
      </p:cViewPr>
      <p:guideLst>
        <p:guide orient="horz" pos="2880"/>
        <p:guide pos="215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9.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27137" cy="463571"/>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464116">
              <a:defRPr sz="1300">
                <a:solidFill>
                  <a:srgbClr val="000000"/>
                </a:solidFill>
              </a:defRPr>
            </a:lvl1pPr>
          </a:lstStyle>
          <a:p>
            <a:pPr>
              <a:defRPr/>
            </a:pPr>
            <a:endParaRPr lang="en-US"/>
          </a:p>
        </p:txBody>
      </p:sp>
      <p:sp>
        <p:nvSpPr>
          <p:cNvPr id="101379" name="Rectangle 3"/>
          <p:cNvSpPr>
            <a:spLocks noGrp="1" noChangeArrowheads="1"/>
          </p:cNvSpPr>
          <p:nvPr>
            <p:ph type="dt" sz="quarter" idx="1"/>
          </p:nvPr>
        </p:nvSpPr>
        <p:spPr bwMode="auto">
          <a:xfrm>
            <a:off x="3956348" y="0"/>
            <a:ext cx="3027137" cy="463571"/>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464116">
              <a:defRPr sz="1300">
                <a:solidFill>
                  <a:srgbClr val="000000"/>
                </a:solidFill>
              </a:defRPr>
            </a:lvl1pPr>
          </a:lstStyle>
          <a:p>
            <a:pPr>
              <a:defRPr/>
            </a:pPr>
            <a:endParaRPr lang="en-US"/>
          </a:p>
        </p:txBody>
      </p:sp>
      <p:sp>
        <p:nvSpPr>
          <p:cNvPr id="101380" name="Rectangle 4"/>
          <p:cNvSpPr>
            <a:spLocks noGrp="1" noChangeArrowheads="1"/>
          </p:cNvSpPr>
          <p:nvPr>
            <p:ph type="ftr" sz="quarter" idx="2"/>
          </p:nvPr>
        </p:nvSpPr>
        <p:spPr bwMode="auto">
          <a:xfrm>
            <a:off x="0" y="8818595"/>
            <a:ext cx="3027137" cy="463571"/>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464116">
              <a:defRPr sz="1300">
                <a:solidFill>
                  <a:srgbClr val="000000"/>
                </a:solidFill>
              </a:defRPr>
            </a:lvl1pPr>
          </a:lstStyle>
          <a:p>
            <a:pPr>
              <a:defRPr/>
            </a:pPr>
            <a:endParaRPr lang="en-US"/>
          </a:p>
        </p:txBody>
      </p:sp>
      <p:sp>
        <p:nvSpPr>
          <p:cNvPr id="101381" name="Rectangle 5"/>
          <p:cNvSpPr>
            <a:spLocks noGrp="1" noChangeArrowheads="1"/>
          </p:cNvSpPr>
          <p:nvPr>
            <p:ph type="sldNum" sz="quarter" idx="3"/>
          </p:nvPr>
        </p:nvSpPr>
        <p:spPr bwMode="auto">
          <a:xfrm>
            <a:off x="3956348" y="8818595"/>
            <a:ext cx="3027137" cy="463571"/>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464116">
              <a:defRPr sz="1300">
                <a:solidFill>
                  <a:srgbClr val="000000"/>
                </a:solidFill>
              </a:defRPr>
            </a:lvl1pPr>
          </a:lstStyle>
          <a:p>
            <a:pPr>
              <a:defRPr/>
            </a:pPr>
            <a:fld id="{28C47A30-A4FD-4919-8089-0723BBF7ACE6}" type="slidenum">
              <a:rPr lang="en-US"/>
              <a:pPr>
                <a:defRPr/>
              </a:pPr>
              <a:t>‹#›</a:t>
            </a:fld>
            <a:endParaRPr lang="en-US"/>
          </a:p>
        </p:txBody>
      </p:sp>
    </p:spTree>
    <p:extLst>
      <p:ext uri="{BB962C8B-B14F-4D97-AF65-F5344CB8AC3E}">
        <p14:creationId xmlns:p14="http://schemas.microsoft.com/office/powerpoint/2010/main" val="22359104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0T18:02:36.748"/>
    </inkml:context>
    <inkml:brush xml:id="br0">
      <inkml:brushProperty name="width" value="0.05292" units="cm"/>
      <inkml:brushProperty name="height" value="0.05292" units="cm"/>
      <inkml:brushProperty name="color" value="#00B050"/>
    </inkml:brush>
  </inkml:definitions>
  <inkml:trace contextRef="#ctx0" brushRef="#br0">1708 15329 3999,'-8'13'4128,"8"-13"129,0 0-516,-9 6-2838,9-6-516,0 0 0,0 0-129,0 0 129,0 0-129,0 0-129,0 0 129,0-8-129,0 8 129,10-13-387,1 2 258,0-1-258,8-1 129,0-3-129,8 0 258,-2 7-129,4-4 0,-5 2 0,2 5 0,-3 5 0,1 1 0,-6 2 129,0 10 0,-2 3 0,-7 6 129,1 6 0,-5 2 0,0 7 129,-5-4 0,0 1-129,-4-2-129,4-7 129,0-6-129,6-8-129,8-10 0,5-7 0,10-8-387,9-6 387,2-4-129,2 6 129,0 1 0,-4 8 0,-3 9 0,-4 6 129,-11 12 258,-6 12-129,-7 3 258,0 8-258,-4 1 129,1 3-129,-4-5 129,8 2-129,5-7 129,9-5-258,7-8-129,12-2 0,11-5-129,7-7-258,9 6-258,-3-8-516,7 16-3225,-8 5-258,-9 2-387,-8 2-258</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1T19:17:53.295"/>
    </inkml:context>
    <inkml:brush xml:id="br0">
      <inkml:brushProperty name="width" value="0.05292" units="cm"/>
      <inkml:brushProperty name="height" value="0.05292" units="cm"/>
      <inkml:brushProperty name="color" value="#00B0F0"/>
    </inkml:brush>
  </inkml:definitions>
  <inkml:trace contextRef="#ctx0" brushRef="#br0">7061 7527 1,'-13'0'0</inkml:trace>
  <inkml:trace contextRef="#ctx0" brushRef="#br0" timeOffset="548.0313">7061 7527 258,'-26'1'1161,"26"-1"129,0 0 258,-12-4 0,12 4 129,0 0-258,-14-17-387,14 17-645,-5-12 0,5 12-387,-3-20 258,2 6-129,-1-1 129,2 1 129,0-3 0,0 1-129,3-4 129,3 2-258,-2 2 0,8-1-129,-3 0 129,4 1-129,-1-1 0,2 4 0,-1 4 0,1-2 0,-1 5 0,0 1 0,-1 5 0,-2 0 0,1 2 0,-11-2 0,20 17 0,-11-7 0,3 2-129,-4 0 129,1 3 0,-1-4 0,0 4-129,-4 2 258,0-2-129,1 3 0,-4-1 129,-1 2-129,0-2 0,-1 1 129,-5-2 0,2 0 258,-6-5-129,3 4 129,-5-3-129,1 0 258,0-3-258,0 1 0,-4 0 0,1 0-129,-2-3 0,2-2 129,-2-5-129,3 1 0,0-1-129,0-4 0,13 4-129,-15-18-258,15 18-129,-6-21-387,6 21-903,0-16-1935,0 0-387,11 10 0</inkml:trace>
  <inkml:trace contextRef="#ctx0" brushRef="#br0" timeOffset="1556.089">7305 7292 2193,'0'0'387,"0"0"129,0 0 0,0 0 516,0 0 0,-2-10 258,2 10 129,0 0 0,0 0-258,-7-15 0,7 15-387,0 0-258,0 0-387,0 0 129,0-11-258,0 11-258,0 0 258,0 0 0,7 0 0,-7 0 0,11 6 0,-11-6 0,12 16 258,-6-5-258,1 2 0,2 3 0,2-1 0,-3 4 0,0-1 0,2 3 0,0-3 0,-3 0 0,1-2 0,-3-3 129,1 1 129,-6-14-129,4 20 129,-4-20-129,0 0 0,4 10 129,-4-10-129,0 0 0,0 0 0,0 0 0,10-10 129,-10 10 0,3-20-129,-3 6 129,0 0-129,0-2 0,-5-1-129,1 1 129,-1 0-129,0-1 0,1 0 0,1-2 0,3-1 0,0-2 129,2 1-258,7-2 258,3 2-258,4-1 129,1 6 0,2 0 0,0 3 0,4 4-129,-6 0 129,3 4-129,-5 2 129,0 3-387,-5 0-129,6 3-774,-16-3-2451,11 10-645,0-2 258</inkml:trace>
  <inkml:trace contextRef="#ctx0" brushRef="#br0" timeOffset="2736.1565">8104 7005 516,'0'0'2838,"0"0"-1032,7-9-258,-7 9-258,0 0-258,0 0-258,0 0 129,0 0-129,-8-10 0,8 10-129,0 0-129,-15 0-129,5 0-129,10 0-129,-21 10 0,10 0-129,-3-2 0,2 6-129,-2-2 129,0 5 0,3-4 0,0 3 0,3 1 0,1 0-129,1 4 129,5-4 0,1 3 129,1-6-129,8 3 129,3 1 0,4-6 0,1-1 0,4-1 0,-2 0 258,3-7-387,1 2 129,0-4 0,-3-1 0,-3-4-258,0-1 0,-1 0-774,-5-7-1161,-4-5-1806,3 10-258,-7-11-129</inkml:trace>
  <inkml:trace contextRef="#ctx0" brushRef="#br0" timeOffset="3371.1928">8303 7122 1,'-7'-15'1547,"7"15"388,-10-21 129,5 6 0,3 1-516,-1-3-387,3 1-258,3-3-645,4 1 129,5-1-387,1 1 129,6 1-129,-1 3 129,4 2-258,-1 3 129,0 6 0,-2 1-129,2 2 129,-4 4-129,0 6 129,-3 4 0,-1 1 0,-3 1 129,0-3 129,-2 3 129,-5-4 258,3 3 0,-6-15-129,0 24 258,0-24-258,-10 22 0,-1-12 0,1 4-387,-5-4 129,-2 0-258,-1-2 0,0-4 0,-3 1-258,-1-5 129,2 2-387,-3-2-129,8 0-1548,-2 0-1806,0-5-258,17 5 129</inkml:trace>
  <inkml:trace contextRef="#ctx0" brushRef="#br0" timeOffset="4364.2496">8670 6788 2322,'15'11'2709,"-15"-11"-258,0 0-2580,6 10 0,-6-10 129,12 11 129,-12-11 129,9 14 258,-9-14-129,8 15 387,-8-15 0,4 19-129,-4-19-129,3 22 129,-3-10-258,0 0-129,0 1 258,0-4-387,0-9 258,0 20 0,0-20 258,0 11-129,0-11 0,0 0 0,0 0 0,0-11-129,1-4-129,2 2 0,2-5-387,0-4 129,3 3 0,-2-1 0,3 0 0,2 2 0,-4 3 0,0 2-129,-7 13 129,13-15 0,-13 15 0,13 0 0,-13 0-129,14 12 129,-6-1-129,0 1 258,-1 2-258,0 1 258,-2-1-129,2 3 129,-1-2 0,1 2 0,-2-5-129,3 3 129,-2 1-129,1-4 0,-2 1 129,-5-13-129,10 10-129,-10-10 129,0 0 0,0 0-645,14 8-1548,-14-8-1935,4-16-258,-2 1-129</inkml:trace>
  <inkml:trace contextRef="#ctx0" brushRef="#br0" timeOffset="5148.2944">9102 6413 645,'14'0'3225,"-14"0"129,13 0-1935,-13 0-1032,13 3-129,-13-3 387,13 16-129,-6-1 387,-6 1 0,7 9 0,-8 2 0,9 7-129,-5 2-129,6 3-129,-2 2-258,1 0 0,2-1-258,1-2 0,-2-7 0,-2-6 0,2-4 0,-6-4 0,0-5 0,-4-12-258,0 12 129,0-12-129,-6 0-129,-7-7-516,3 2 129,-9-11-258,5 3 0,-10-6-258,3 1 387,-3-3 258,-1 1 129,0 1 129,2 4 129,1 1 129,2 6 129,3-1 0,4 6 0,13 3 0,-16-4 129,16 4 387,0 0 129,0 0 258,13-6 129,6 1 0,3-4 129,12 5-129,2-8 0,10 4-516,0-4-129,5 4-258,0 1-258,-5 3-516,-1 4-903,-9-1-2193,-9-7-516,1 7 129</inkml:trace>
  <inkml:trace contextRef="#ctx0" brushRef="#br0" timeOffset="5731.3278">9527 6558 3096,'0'11'3354,"0"3"-387,0-14-516,0 14-4386,0-14 0,15 27 0,-9-15 645,10 5 645,-6 0 645,2-5 645,0 6 516,-3-7 387,1 7 0,-2-5-387,3 2-258,-4-2-516,5 1 0,-12-14-129,13 21 0,-13-21 129,8 15 0,-8-15 258,0 0-258,0 0 129,-8 2 129,8-2-258,-17-5 0,7-4 0,-1-3-129,-3-4-129,5 0 0,-2-3 0,1-3 0,1-2 0,6 1-129,3-1 0,2 0 0,9 0 129,10 0-129,1 0 0,6 2 0,3 3 0,2 2-129,-2 5-258,-2 0-645,3 12-645,-12-3-1806,-1 3-1032,2 3 129</inkml:trace>
  <inkml:trace contextRef="#ctx0" brushRef="#br0" timeOffset="6220.3558">9993 6674 3354,'-22'1'4257,"-1"-4"-387,23 3-516,-19-10-3483,19 10-645,-10-19 0,10 19 0,0-23 387,9 10-129,1-4 516,4-3 258,7 2 129,0-5 0,7 9 129,-3-1-258,5 9-129,-3 0 0,-1 6-129,-1 0-129,-5 12 129,-7 5-129,-3 2 129,-4 3 0,-6 0 129,0 0 258,-7 2 0,-7-3 0,-1 0 129,-5-5-129,-1 2 0,-3-9-129,1 2-258,2-4-516,-5-7-1032,8-4-2064,5-1-774,-3-16 258</inkml:trace>
  <inkml:trace contextRef="#ctx0" brushRef="#br0" timeOffset="6596.3772">10204 6150 3870,'18'0'4257,"-10"21"-516,-5-10-258,2 12-3741,0 3-387,2 4 516,1 4 0,0 2 129,0 3 129,-2-6 258,3 5 129,-4-5 0,4 3-129,-5-5 0,3-1-258,-1-3-258,1-9-387,4 1-258,-11-19-1290,12 0-1935,-12 0-387,11-20 129</inkml:trace>
  <inkml:trace contextRef="#ctx0" brushRef="#br0" timeOffset="6904.3949">10421 6113 2967,'17'10'4386,"0"15"-258,-13-12 0,3 0-3096,-2 12-1161,3 3 258,-1 4-129,0 0 258,-1 5-129,1-5 129,1 2-129,-2 0 129,2-3-129,2 0-258,-1-6-645,7 1-1806,1-8-1677,-6-12-516,6-3 387</inkml:trace>
  <inkml:trace contextRef="#ctx0" brushRef="#br0" timeOffset="7476.4276">10791 6324 4773,'0'0'4644,"13"6"-645,2-6-129,-5-2-4257,10-2-387,-3-4 258,9 1 0,-5-9 0,2 3 129,-4-6 387,-3-1-129,-4 1 516,-3-3-258,-1 4 387,-8-3-258,0 6-129,-3 2 0,3 13 129,-21-15-258,7 13 0,-5 2 129,1 0-129,-1 8 0,-4 3 0,2 3 129,2 2 0,1 2 129,2 4-258,2 1 258,4 2-258,-1 0 258,5 1-129,-2 0 0,6-3 129,-3 0 0,4-3 129,-1 0 0,2 2 0,0-7-129,7 1-129,4-4 0,4-3-129,6-1 0,2-6-129,8-2-258,-3-5-516,9 1-1032,-7-6-2322,3-8-258,-1 4-258</inkml:trace>
  <inkml:trace contextRef="#ctx0" brushRef="#br0" timeOffset="7916.4528">11292 6394 2709,'-34'9'4644,"14"-11"-645,6 1 129,-2-5-3612,5-4-645,1-2-129,7-1-129,-1-5 0,4-1 129,3-3 129,5-1 129,7-2 0,0 0 129,6 4 387,-2 1-387,4 5-129,-2 8 258,-1 4-258,-4 3 129,-4 4 0,-2 10 0,-5 7-129,-4 2 387,-1 3-129,-6-2 129,-2 4-129,-6-5 129,1 3-129,-6-6 0,2-3 129,0-4-258,-4-7-645,9 4-645,-9-10-1677,5-11-1677,3-2 0,-1-12 0</inkml:trace>
  <inkml:trace contextRef="#ctx0" brushRef="#br0" timeOffset="8172.4674">11341 5825 129,'0'0'516,"0"0"-387</inkml:trace>
  <inkml:trace contextRef="#ctx0" brushRef="#br0" timeOffset="8407.4808">11341 5825 258,'-7'25'3741,"7"-25"0,0 0-1161,0 0-645,0 0-645,6 20-387,-6-20-516,3 21 0,-2-6-129,4 8 0,-1 1 0,3 10-129,-3-2 258,6 6-129,-1 0 0,5 0-129,-1 0 129,4-1-129,-2 1-129,0-7-387,6-4-3354,-4 2-516,-4-17-516,-2 0 388</inkml:trace>
  <inkml:trace contextRef="#ctx0" brushRef="#br0" timeOffset="9735.5564">7166 8170 645,'-5'13'3612,"5"-13"129,0 0-387,0 0-2322,-1-6-903,1 6-129,0 0 0,7 0-129,-7 0 129,0 0 129,13 6 129,-13-6-129,0 0 129,10 17 0,-6-6 258,0 2-258,0 6 129,1-1-129,1 4 0,1 3-129,2 6 0,0-4-129,-1 4 129,1 1-129,1-3 0,-3 0 129,0 0-129,-2-3 129,-1-4-129,0-3 129,-2-3 0,-2-16 0,1 19 0,-1-19 129,0 0-129,0 0-129,3-10 129,-2 0-129,1-6 0,0-3-129,3-1 0,0 1-129,4-3 258,-2 3-129,3 6 0,5-1 129,-2 4-129,3 6 0,-2 1 0,4 3 129,-4 0-129,6 4 0,-4 2 129,2 5 0,-3 0 0,2 1 0,-4 2 0,1 0 129,-4 0-129,-3 3 258,1 1-129,-5-4 129,0 5-129,-3-4 387,0 5-387,-3-7 129,-4 5 0,-4-7 0,1 0 0,-8-4 0,4 0 129,-7-7-258,2 3 129,-1-3-129,1-1-129,2-3 0,0-6-387,17 10-129,-19-18-129,19 18-645,0-20-645,7 12-1032,-7 8-1161,24-22-516</inkml:trace>
  <inkml:trace contextRef="#ctx0" brushRef="#br0" timeOffset="10404.595">7728 8332 2580,'0'0'3870,"0"0"-129,-13-7 0,13 7-3612,-10 7-258,10-7 0,-1 21 129,-3-8 129,4 4 258,-6-3 0,4 7 387,-5-3-258,7 2 129,-5-3-129,5 0-129,5-3-129,4-3 0,5-2-258,5-7 0,3-3 0,3-9 0,0-5 0,2 0-129,-4-6 129,-1 1 0,-3-2 129,-1 0-129,-6 0 0,-1 2-129,-1 3 0,-1-2-129,1 3 129,-1-2-129,0 6 0,-3 0 0,-6 12-129,12-12 258,-12 12 0,0 0 129,9 10 0,-9 6-129,1 4 129,2 5 129,-1 3-258,4 4 258,1 5 0,1 4 0,3 0 258,4 4-258,-2-2 258,4 2-258,-1-2 129,1-3-129,-6-10 0,3-2 0,-8-7 0,1-2-129,-2-6 0,-5-13-516,0 0-1935,0 0-1677,0-15-516,0-5 129</inkml:trace>
  <inkml:trace contextRef="#ctx0" brushRef="#br0" timeOffset="14859.8499">10273 7386 645,'22'58'516,"-12"-30"258,-2 8-129,3 2 129,-4 5-258,3 0 0,-1 6 129,1-1-129,-3 2-258,-1-4-129,-1-4 0,-3-5-129,4-6-129,-4-6-129,-2-11-387,0-14-2193</inkml:trace>
  <inkml:trace contextRef="#ctx0" brushRef="#br0" timeOffset="15407.8813">10169 7443 1161,'10'-12'3741,"-5"2"0,10 9-258,-1-8-3483,3 1-129,5 0 0,4-2 0,0-1 129,1-2 0,3 3 0,0-2 0,0 4 129,-2 0-129,-2 5 0,-4 1 129,1 2-129,-3 5 0,-4 4 129,-2 1 0,-1 8 0,-5-1 258,-1 4-129,-6 2 0,-1 1 0,-2-1 258,-6 6 0,-6-5 0,-1 4 0,-7-7-129,1 0 258,-5-6-387,1 3 129,-3-7-258,2-3-129,2-2 0,1-3-258,4-1-129,1-2-516,18 0-1032,-20-5-1290,13-8-1161,7 13 0</inkml:trace>
  <inkml:trace contextRef="#ctx0" brushRef="#br0" timeOffset="16091.9204">10635 7200 1161,'0'0'2064,"0"0"-2193,7 4 129,-7-4 258,17 3 258,-5-3 0,2 0 0,3 0-129,2 0 129,0 0 0,1-3 0,-1 3-129,1 0-258,0 6 129,-2 1-129,0 4 258,0 1-258,-2 4 0,-2 0 0,3 1 0,-6 1 129,0 6 0,-6-5 0,0 2 258,-5-1 0,0 0 0,-6-3 0,-3 4 129,-6-5-258,0-3 129,-4-3-129,0 2 0,-4-8-129,1 3 0,-2-6-129,3-1-129,1 0 0,1-8-129,6 1-129,-2-4 0,12 0-129,-4-3 129,7 2 0,0-1-129,0 2 129,5-4 129,8 7-129,3-5-258,7 5-387,0-3-387,7 4-516,-1-2-645,-4-5-1290</inkml:trace>
  <inkml:trace contextRef="#ctx0" brushRef="#br0" timeOffset="16675.9538">10983 7122 1677,'0'0'3612,"-1"19"387,1-19-387,0 0-3612,0 17-129,7-4 129,2 2 0,0 1 129,0-1 0,-1 1-129,2 0 129,-2 2-129,-1 0 0,2-1 0,-3-3 129,0 1-129,-1-6 0,-5-9 258,7 20 129,-7-20 129,0 0-129,0 0 129,0 0-129,0 0 129,0 0-129,-7 0-129,7 0-129,-9-20-129,4 5 0,0-3 0,-1 0-129,3-1 129,-1 2 0,4 0-129,0-2 0,0 2 129,9 0-129,2 2 129,1 0-258,6 0 258,1 1 0,2 2-129,0 0-129,5 7-516,-6-2-1290,3-1-2322,2 8 129,-8-6-128</inkml:trace>
  <inkml:trace contextRef="#ctx0" brushRef="#br0" timeOffset="17391.9947">11330 6949 2580,'39'-5'1290,"-21"-1"-258,-2 4 0,3-3 0,-2 2-258,-1 2 0,0 1 0,0 0-129,0 5-258,-2 2 258,3 2-258,-5 0 129,3 4-258,-3-1 129,0 5 0,-2-3-258,0 5 0,-3 0-129,-5 1 0,-2 1 129,0 0-129,-8-2 258,-3-2 129,-8-3-129,-2 1 0,-5-3 0,0-3 129,-4-4-129,0-2-258,4-3 129,2 0-129,1 0-129,6-3 129,5-2-129,12 5 129,-13-12 0,13 12-129,0-12-129,0 12 258,21-12-129,-6 6 129,6-2-129,-1 0 0,6 1-258,-3-2-258,6 1-774,-8-3-1161,-3-4-1677,6 9 258</inkml:trace>
  <inkml:trace contextRef="#ctx0" brushRef="#br0" timeOffset="18316.0476">11573 6716 3870,'12'0'3870,"-12"0"129,0 0-2322,10 11-1806,-10-11 0,9 22 129,-3-10 0,0 1 129,-6-13 0,16 21 258,-16-21-129,20 20 129,-8-11-129,2 1 258,-3 0-258,5 2 0,-5-3-129,6 4 0,-6-3-129,0-3 0,-11-7 129,16 14 0,-16-14 258,0 0-129,0 0 0,0 0-129,5-12 129,-5 0 0,0-3-258,0-1 129,0-1-129,0 0 0,0 0 129,0 0-129,4 1 129,-2 0-129,1 4 0,0-1 0,-1 2 0,-2 11 0,6-15 0,-6 15 0,0 0-129,18-9 129,-18 9 0,18 0-129,-18 0 129,21 15 0,-10-8 0,1 4 0,-1-1 0,-11-10 0,18 17 129,-18-17-129,18 14 0,-18-14 129,19 3 129,-7-3-129,-1-3 0,1-6-129,1-5 129,3-1-129,-5-4 129,4-1-129,-3-6 0,-2 2 129,-1 1 0,-2 2 0,-3 2 0,-1 5-129,-1 1 129,-2 13-129,3-14 0,-3 14 0,0 0 0,0 0 0,8 12 0,-4 0 129,1 5-258,2 3 258,1 1-129,2-1 0,0 0-258,0-7 0,3 6-516,-13-19-1806,19 0-1935,-1-2 0,-2-17-387</inkml:trace>
  <inkml:trace contextRef="#ctx0" brushRef="#br0" timeOffset="18856.0785">12408 6454 4773,'0'21'4515,"0"-21"-387,0 0-387,17 6-4257,-17-6-258,20 0 129,-8-7-129,4 4 258,-2-6-129,2 0 387,-2-3 258,-6-4 129,1 7 0,-6-7 129,-3 16 129,0-21-129,0 21-258,-18-13 129,2 11-129,-2 2 0,-4 1-129,0 9 0,-3 2 0,4 7 0,0 0 129,2 2 0,6 3 129,2-1 0,4 1 129,3 0 0,4-1 258,0-4-258,4 4 129,1-5-129,6-1 0,-3-2 0,3-3-129,2-3-129,3-4-129,4 0-258,0-7 0,7-1-645,-7-12-645,10 1-903,-2-3-1548,-4-10-258</inkml:trace>
  <inkml:trace contextRef="#ctx0" brushRef="#br0" timeOffset="19232.1">12526 6108 1935,'10'22'3741,"-7"-10"129,9 10-258,-2 3-3999,3 6 387,1 2-258,3-1 516,-1 5-129,2 3 0,0-1 0,1 0-129,-1-5 258,-3-4-129,0-5-129,-4-2 0,-4-6 0,0-6-387,-7-11-903,0 0-1161,0 0-1161,-17-19-258</inkml:trace>
  <inkml:trace contextRef="#ctx0" brushRef="#br0" timeOffset="19464.1131">12385 6357 1677,'10'-11'3612,"13"4"-258,3 2-1548,1-8-387,14 3-258,-2-4-387,10 4-258,-3-2-387,3-2-387,-1 5-1548,2 4-2064,-15-10-258,5 7 258</inkml:trace>
  <inkml:trace contextRef="#ctx0" brushRef="#br0" timeOffset="20416.1677">12936 6306 3096,'11'15'4386,"-11"-15"-645,24 7-258,-24-7-3354,24 0-774,-9-4 0,6 1 258,-6-2 258,1-4 0,-4 2 387,-5-5 129,1 1 258,-8-3-258,0 14 129,-1-19-258,1 19-129,-19-16-129,6 10 0,-4 6 0,-1 0-129,0 7 0,-5 5-258,0 1 387,0 8-129,0-3 129,1 5 0,0-3 129,3 3-129,0 0 387,6 1-129,1-1-129,6 1 0,5-3 0,1 0 0,9-1-129,6-6 0,2-2 129,7-7-129,2-2 129,3-3-129,3-9 0,-2-6 258,2-6-258,1-4 0,0-2-258,-4-5 258,0 0-129,-3 2 258,-3 0-258,-4 4 129,-2 2 0,-5 5 0,-2 4-129,-5 3 0,-5 12-258,2-12-258,-2 12 258,0 0-129,0 0-129,-5 11 258,5-1 0,0 2 258,4 1 258,3 2-129,0-1 516,7 1-258,-6-1 387,6 5-387,-6-4 129,4 1-129,-5-4 129,3 1-129,-10-13 129,10 17 0,-10-17 387,0 0-387,0 0 129,0 0 129,0-12-129,-1 0-129,-7-5-129,0-5-129,-4-1-129,1 0 129,1-2-258,2 2 258,2-2-129,4 2 0,2 3 0,6 6-129,11 2 0,5 1-129,14 7-774,4 3-3225,10-3-129,6-1-645,1-15 259</inkml:trace>
  <inkml:trace contextRef="#ctx0" brushRef="#br0" timeOffset="31143.7813">9309 7614 774,'0'0'1419,"0"0"-129,0 0 0,0 0-258,-6 0-387,6 0 129,0 0-516,0 0 258,0 0-258,6 0 0,-6 0 258,0 0-258,0 0 258,0 0-258,10 0-129,-10 0 0,0 0 0,0 0 129,0 0-129,0 0 129,0 0 129,10 7 129,-10-7-129,0 0 258,8 11-258,-8-11 387,13 20-516,-3-6 129,-3 1-129,4 6-129,-2-1 129,3 2-258,-1 2 0,2 3-129,-3-5 129,3 2 0,-4-3 0,1-4-129,0 0 129,0-2 0,-1-1 129,4-2 0,-1-4 0,3-1-129,3-2 129,0-2 0,1-3 0,0 0 0,0-3 258,-2-4-258,-1-3 129,-3 1-129,-6-6 129,2 5-129,-4-4-129,-2 1-129,1 1-129,-4-5-258,3 5-903,-3-8-1161,0 3-1419,3 2-516,-3-2 517</inkml:trace>
  <inkml:trace contextRef="#ctx0" brushRef="#br0" timeOffset="32307.8479">9160 7801 645,'0'0'2064,"0"0"-129,0 0-516,0 0-129,-6 1-516,6-1-258,0 0-129,0 0-258,0-9 0,0 9 129,0-14 129,2 3 129,-2 0 0,0-2 0,0-4 129,0 5 0,0-5-258,3 0 0,-3-4 0,3 4-129,-1-3 0,7 3 0,-6-4 129,7 1-129,-1 1 0,4 5-129,-1 2 129,-1 0-129,2 3-129,-2 2 129,1 5-258,-12 2 129,19 0 0,-19 0 0,18 2-129,-18-2 129,15 12 0,-15-12 129,14 17-129,-5-5 129,-9-12 129,15 17-258,-15-17 129,17 22 129,-5-15-258,2 3 129,1-5-129,4-3 0,1-2 129,4 0-129,3-6 0,-5-5 0,5 2 129,-5-7-129,-1 2-129,-7-5-387,6 8-2580,-1-2-1032,-9-6-387,4-1 129</inkml:trace>
  <inkml:trace contextRef="#ctx0" brushRef="#br0" timeOffset="51355.9373">3631 6568 645,'-41'-10'1032,"15"6"0,-1 1-129,-4-2 129,-2 4-645,-4-4 129,-4 4-387,-1 1 0,-2 0 0,-2 0 0,-2 3 129,-2 7-129,-4 2-129,0 6 0,-2 4 258,-2 3-258,-2 8 0,0-2 0,3 6 129,-3 0 0,2 3 129,-1 2 0,-1 7 0,1-4 258,-1 3-129,-2 0 0,2 1-129,1 5 0,2 2 129,2-1-258,4 0-129,1 3 0,4-2 129,4 0-258,4 2 258,-1-3 129,3 2 0,1-2 129,4 0-129,-1 4 258,5 1-258,1 3 129,6 4 0,3 0-258,4 1 0,1 1 0,5-1-129,2 0 129,5-1-129,0-6 129,1-2-129,6-3 258,3-1-258,1-1 129,2 3 0,2-4-129,2-2 258,-1 7-129,1 0 0,2-2 0,1 1 387,0-6-258,3 3 129,-1-6-129,5 2-129,-1-8 258,6 1-129,-3-5 0,4 3-129,5-4 0,-1 3-129,3-1 129,2-1 0,3 2-129,2-1 129,-1 0-129,2-5 129,-4 2-129,3-6 129,1-1-129,-2-1 129,2-5-129,-2-2 0,5-1 0,-2-1 0,5-2 0,3-2 0,3-1 258,5-2-258,-1 0 0,4-2 129,0 2 0,-1-3 0,6-1-129,-3-3 0,-3-1 0,0-1 0,0-1 0,0-2 129,0 0-258,1-1 258,-3-4-129,1-1 0,4 1 0,-1-2 0,0 0 0,-1 0-129,1 1 0,-2-3 0,0-1 0,-3 2 129,-1-3-258,-4-2 258,-1-2 0,-3-1 0,-2-3 258,-3 0-258,1 2 129,0 0-258,-5-3 129,5-1 0,-4 1-258,-1 1 129,2-1 129,-2-4-129,1-2 129,-4-1-129,2 0 0,0-1 129,-1-2 0,2-3-129,-2-1 0,-3 1 0,1 0-129,-4-2 258,2-2-258,-3-2 129,1-2-258,-3-1 387,2 1-258,-3-7 258,1 2-129,-2-2 0,-2-3 129,-1 0 0,-1 1 0,-4 0 0,1-1 0,-3 2 0,0-2-129,-1-2 129,-1-1-129,-2-3 0,1 0 0,-1-4 0,1-6-258,0-5 258,0-1 0,0-2-129,0 4 129,-3-1 0,-2 5 0,-2-3 129,-6 5-258,-4 6 258,-3 1-129,-7 0 129,-6 0 0,-8-3 0,-2-3-129,-2 0 0,0 1 129,-1-3-129,0 1 129,-1 1 0,-2 0-129,3 7 129,-5 1 129,-1 7 0,-5 0-129,-1 3 129,-7 2-129,0 1 0,-5 1 0,-6-3-129,-2 4 0,-7-2-129,-2 5 0,-3 1 129,-2 5 129,1 7-129,1 4 129,0 7 129,0 4 0,6 5 129,-3 3-129,-4 2-129,0 0 129,-6 2-129,-5 2 129,-1 2-129,-3 1 0,-1 4 0,-5 1 0,-1-3 0,3 3 0,-4 2 0,0-2 129,0 3-129,0 2 0,3 0 129,3 3-129,1 1-258,12 11-645,1 5-1935,5-4-774,10 10 129</inkml:trace>
  <inkml:trace contextRef="#ctx0" brushRef="#br0" timeOffset="53664.0692">2433 6927 1,'-12'-64'2579,"1"22"-1289,8-5-516,-4-5-258,2-6-129,-3-2-129,-2-5-129,-4-5 387,-2-11 0,-6-1 129,-4-16 129,-4-5 129,-3-10 0,0-5 129,-6-7-258,4 2-258,-6-7 129,9 0-258,-2 2 0,6 1-258,-2-1 0,6 0-129,2 0 129,2-6 0,1 8-129,1-2 0,1 2 0,-1 1 129,2 1-129,3-2 0,0 1 129,2 4-258,2-3 258,2 0-129,4 1 129,3-7-258,5 2 129,7 7-129,4-2 0,8 6 387,4-1-258,5 3 387,4-3-645,4 22 903,0-11-645,4 16 516,2-14-387,1 13-258,3-3 774,1 17-645,2-3 258,3 6-387,-6 8 387,1 4-387,-52 63 387,90-89 0,-90 89-516,64-61 129,-64 61 258,0 0 129,49-44-258,-49 44-258,0 0 0,0 0-1161,0 0-774,0 0-1032,0 0-903,49-5 774</inkml:trace>
  <inkml:trace contextRef="#ctx0" brushRef="#br0" timeOffset="55639.1824">2890 689 516,'0'0'1806,"0"0"-774,0 0-774,0 0 129,0 0 0,0 0 129,0 0 129,0 0 129,0 0 387,0 0-129,0 0 0,0 0 129,0 0-516,0 0 129,0 0-387,0 0 129,0 0-258,0 0 0,0 0 129,0 0 0,0 0 0,47 3 129,-47-3-387,0 0 129,21 50-387,-21-50 387,0 0-129,12 59 129,-12-59-645,0 0 516,7 57-129,-7-57 0,0 0 0,0 0-774,12 58-2064,-12-58-516,0 0 258,0 0-516</inkml:trace>
  <inkml:trace contextRef="#ctx0" brushRef="#br0" timeOffset="56248.2172">3397 531 1419,'0'0'2193,"0"0"258,0 0-387,0 0-1548,0 0 0,0 0-129,0 0 129,0 0-129,0 0 258,0 0 0,0 0-129,-46 24 387,46-24-129,0 0-258,0 0-129,0 0 258,-7 54 0,7-54-129,0 0-129,11 71-129,-11-71-129,19 60 129,-19-60-516,22 65 258,-22-65 129,23 65-129,-23-65-258,22 63 387,-22-63-129,15 52-129,-15-52 645,12 52-645,-12-52 129,0 0-129,3 60 387,-3-60-903,0 0-258,0 0-1935,0 0-645,0 0-387,0 0 129</inkml:trace>
  <inkml:trace contextRef="#ctx0" brushRef="#br0" timeOffset="56582.2363">3185 881 3999,'44'-24'3612,"-44"24"258,63-15-645,-63 15-2838,79-18 0,-79 18-516,83-16 258,-83 16-258,70-13 387,-70 13 258,52-12 0,-52 12-129,0 0 0,0 0 645,55-10-774,-55 10-258,0 0-516,0 0-1419,0 0-1419,0 0-516,0 0-258,0 0 129</inkml:trace>
  <inkml:trace contextRef="#ctx0" brushRef="#br0" timeOffset="57520.2899">4249 582 1032,'0'0'2451,"0"0"-129,20-49 129,-20 49-2064,0 0-387,0 0 0,0 0 258,0 0 0,0 0 645,0 0 387,0 0 129,0 0 129,-56 15-258,56-15-129,0 0-258,-62 33-387,62-33 0,0 0-516,-63 49 0,63-49-129,0 0 129,-52 48 129,52-48-129,0 0 0,-26 55 0,26-55 129,0 0-129,0 55 129,0-55-645,0 0 258,35 60 516,-35-60-129,0 0 0,68 44-129,-68-44 129,67 17 0,-67-17 0,77 5 0,-77-5 0,80-1 129,-80 1-129,77-21 0,-77 21 129,64-29 0,-64 29 387,49-41-516,-49 41 0,0 0 0,44-72 0,-44 72 258,5-52-258,-5 52 0,-10-53 0,10 53-129,-33-48 129,33 48 0,0 0-129,-69-57 0,69 57-129,0 0 129,-65-32 0,65 32 129,0 0-129,0 0 0,-55-9 0,55 9 0,0 0 0,0 0-258,0 0-129,0 0-258,0 0-387,-48 54-387,48-54-516,0 0-645,-25 60-645,25-60-645,-15 49 0,15-49 517</inkml:trace>
  <inkml:trace contextRef="#ctx0" brushRef="#br0" timeOffset="57975.316">4425 721 516,'0'0'2193,"0"0"129,0 0-516,0 0-1161,0 0 0,0 0-129,0 0 258,0 0 258,0 0 258,0 0 0,53-11 0,-53 11 0,0 0-129,0 0-129,54 41-774,-54-41 387,0 0-387,56 47 0,-56-47-258,0 0 0,55 50 129,-55-50-258,0 0 516,0 0-387,50 58 0,-50-58-129,0 0-258,0 0 387,0 0-645,0 0 0,0 0-903,0 0-2193,0 0-129,0 0-387,0 0 645</inkml:trace>
  <inkml:trace contextRef="#ctx0" brushRef="#br0" timeOffset="59868.4243">5088 285 258,'0'0'645,"0"0"645,0 0 0,0 0 387,0 0 387,0 0-387,0 0-258,0 0 129,0 0-258,0 0-516,0 0-387,0 0-129,0 0-129,0 0 0,-46-8-129,46 8 258,0 0-129,-53 17 129,53-17-129,0 0 0,-50 16 129,50-16-129,0 0-129,0 0 0,0 0 0,0 0-129,-49 30 0,49-30 258,0 0-129,0 0 0,0 0 0,0 0 258,0 0-258,0 0 258,-13 64-258,13-64 0,0 0 0,0 0-258,-5 63 258,5-63-129,0 0 129,4 54 0,-4-54 0,0 0 0,14 59 0,-14-59 0,0 0-129,15 68 129,-15-68-129,0 0 129,11 75-129,-11-75 129,0 0-516,10 57 516,-10-57 129,0 0 0,0 0 258,0 0-129,0 0 129,0 0 0,61 32 387,-61-32-645,0 0-258,55-11 258,-55 11-129,0 0 129,58-17-129,-58 17 0,0 0 0,0 0 129,50-17-129,-50 17-129,0 0-645,0 0 129,55-7-1032,-55 7-1935,53 0-129,-53 0-387,61 0 775</inkml:trace>
  <inkml:trace contextRef="#ctx0" brushRef="#br0" timeOffset="60660.4696">5502 456 1,'0'0'3095,"0"0"-257,0 0 387,0 0-1419,0 0-903,0 0-516,0 0-129,0 0-258,0 0 258,0 0 0,-47-12 0,47 12 0,0 0 258,-59 12-129,59-12 0,0 0 129,-62 23-258,62-23 129,0 0-387,0 0 0,-52 24 0,52-24-129,0 0 129,0 0 0,0 0 0,0 0-129,0 0 129,56 13 129,-56-13-129,49 3-129,-49-3 129,53 7 0,-53-7 0,49 8-129,-49-8 129,0 0 0,61 14-129,-61-14 129,0 0 0,0 0-129,50 21 0,-50-21 129,0 0 0,0 0 0,0 0 129,0 0 129,0 0 0,0 0 129,0 50 129,0-50 0,0 0 0,-48 23 129,48-23-129,0 0-258,-61 20 129,61-20-258,0 0-129,-52 12 0,52-12-258,0 0-258,0 0-774,0 0-774,0 0-1548,0 0-258,0 0-129,0 0 0</inkml:trace>
  <inkml:trace contextRef="#ctx0" brushRef="#br0" timeOffset="61568.5215">5913 401 645,'0'0'2322,"0"0"-258,0 0-1161,0 0 129,0 0 129,0 0 129,0 0 129,0 0-129,-30 44 0,30-44-129,0 0-129,0 0-387,0 0-258,-25 58-129,25-58-129,0 0 0,0 0 0,0 0-129,51 41 129,-51-41 0,0 0 0,71-4 129,-71 4 258,54-25-387,-54 25 129,53-38 129,-53 38 0,0 0 0,50-61 0,-50 61 0,0 0 0,0-54-129,0 54-129,0 0 0,0 0 129,-60-40-516,60 40 129,0 0 0,-69 0-129,69 0 129,0 0-129,-56 35-516,56-35-774,0 0-1290,0 0-1032,-29 61-387,29-61 0</inkml:trace>
  <inkml:trace contextRef="#ctx0" brushRef="#br0" timeOffset="61876.5391">6143 355 774,'0'0'2580,"0"0"129,0 0 129,35 51-645,-35-51-129,0 0-387,27 60-258,-27-60-387,0 0-387,32 67 0,-32-67-258,0 0-129,33 59-258,-33-59 0,0 0 0,27 52-129,-27-52 129,0 0-129,0 0-258,0 0-1290,30 49-2064,-30-49-129,0 0-387,0 0 258</inkml:trace>
  <inkml:trace contextRef="#ctx0" brushRef="#br0" timeOffset="63235.6169">6265 109 774,'0'0'903,"0"0"-387,54-33 0,-54 33 129,0 0 0,49-9 0,-49 9-258,0 0 129,60-12-129,-60 12 129,0 0-129,62-11 0,-62 11 0,0 0-258,52-13 129,-52 13 0,0 0 129,0 0-387,0 0 0,53 4-129,-53-4 258,0 0-129,0 0 258,0 0 0,53 30 0,-53-30 516,0 0-129,0 0 0,37 57 0,-37-57 0,0 0-129,20 75 129,-20-75-387,16 56-129,-16-56 129,18 52-129,-18-52 258,0 0-129,35 64 0,-35-64-129,0 0 0,41 48 0,-41-48 0,0 0-129,0 0 387,0 0-258,0 0 258,49 47 0,-49-47 129,0 0 0,0 0 0,0 0-258,0 0 0,0 0-129,-48 12 0,48-12-129,0 0-129,-52 4 258,52-4-258,0 0 258,-60 15-129,60-15-129,0 0-258,-60 25-258,60-25-1161,0 0-2064,0 0-129,-61 35-516,61-35 387</inkml:trace>
  <inkml:trace contextRef="#ctx0" brushRef="#br0" timeOffset="74699.2724">3240 2271 2967,'-23'-55'2193,"13"19"-645,-12-6-645,2-4-3225,2 5-645</inkml:trace>
  <inkml:trace contextRef="#ctx0" brushRef="#br0" timeOffset="75987.3461">2998 1613 1548,'4'-14'2451,"-4"14"516,0 0-1032,0 0-516,0 0 0,0 0 129,0 0 0,3 8-129,-3-8-129,0 0-129,-13 6-387,13-6-258,-18 12 0,6-3-129,-3 6-258,-2-4 129,-4 7-129,2 2 0,-4 8-129,1-6 0,-2 5 0,4-1 0,0-4 129,6 5 129,-2-2 0,6-2-258,1-3 258,4 4-129,2-7 129,3 0-129,0-3 258,3 1-516,6-3 387,3-6 0,1-2-129,7-3 129,0-1-129,0-1 258,2 0-258,-3-3 0,0-4-129,-4 8 129,-1 0-129,-2 0 0,-12 0 0,18 0 0,-18 0-129,16 2 129,-16-2-129,14 3-387,-2-3-258,-12 0-1677,10 0-1548,-10 0 0,12-5-645,-12 5 129</inkml:trace>
  <inkml:trace contextRef="#ctx0" brushRef="#br0" timeOffset="76639.3835">3213 1244 3354,'0'0'2580,"0"0"903,0 0-129,0 0-2193,-17-49-645,17 49 516,0 0 129,0 0-1032,0 0 387,0 0-258,0 0 0,0 0-129,0 0 0,0 0-129,0 0-258,0 0 258,0 0 0,0 0 387,6 50-387,-6-50 0,0 0-129,24 78 129,-15-42-129,-1 10 387,-1 7-387,0-2 129,-1 7 0,-1-3 387,0-4-387,0-5 258,0-5-258,0-12 0,0-4 0,1-4-129,0-1 0,-3-5-516,8 6-258,-4-5-2580,-2 2 129,7-7-387,-12-11-129</inkml:trace>
  <inkml:trace contextRef="#ctx0" brushRef="#br0" timeOffset="77460.4304">3457 1842 2193,'-5'-23'2709,"3"13"-1161,2-2 258,-2-2 0,2 14 129,-4-18-387,4 1 258,0 0-516,4 3-258,-4-10 0,6 2-387,-6 22-258,12-58-387,-6 35 258,-6 23-258,0 0 0,31-70 0,-31 70 516,0 0-903,0 0 387,52-60 387,-52 60 129,0 0-516,0 0 516,59-30-516,-59 30-387,0 0 774,0 0-387,52 18-258,-43-6-129,1 6 387,-2 1-387,0 7 516,-1 0-258,-1-1 129,-5 2 129,3-1 258,-3 3-387,-1-4 0,0 1 129,-5-2 0,-1-3 0,-4 0 0,-2 0 0,0-4-129,-3-2 258,0 0 0,-2-1-129,3-3 0,-2-6-129,3 0 129,-2-4-129,3-1 129,0-1 0,12 1-258,-14-16-258,7 3-516,7 1-645,0-5-1677,1 3-645,7-1-387,2 3-258,5-5 517</inkml:trace>
  <inkml:trace contextRef="#ctx0" brushRef="#br0" timeOffset="78171.4711">4113 1451 1806,'0'0'2451,"0"0"516,0 0-387,23-49-1419,-23 49-1161,0 0 1161,0 0-774,0 0 516,0 0 0,0 0-516,0 0-258,-54 19 774,54-19 258,0 0-774,0 0 258,-61 42-387,50-32 387,-3 4-129,4-1-387,1-1 0,3-1-645,6-11 516,0 0-129,-8 23 129,8-12-774,0-11 645,6 13 0,-6-13 0,15 21 129,-7-2-129,2-2-516,-10-17 516,18 25 129,-10-11-129,0 8 129,2-8-129,-4 1 0,0-1 258,-1-1 0,-5-13 129,3 16 129,-1 0 129,-2-16 129,-2 11-129,-9-6 0,11-5 0,-23 12 0,9-5-258,-4-1-129,1-6-129,-1 0 0,2 0-258,3 0-387,-3-8-387,16 8-903,-9-21-1806,8 5-129,3 4-387,9-7 516</inkml:trace>
  <inkml:trace contextRef="#ctx0" brushRef="#br0" timeOffset="78856.5103">4267 1488 5805,'0'0'4128,"0"0"-903,0 0-516,0 0-1935,0 0-258,57-46-774,-57 46 516,0 0-387,0 0-129,0 0 129,0 0 258,54-64-258,-54 64-387,0 0 1161,0 0-129,18-54-387,-18 54 129,0 0 129,0 0 387,0 0-645,0 0 0,0 0 0,0 0-387,0 0 645,-55-34-258,55 34-258,0 0-129,0 0 774,-65 23-387,65-23-387,0 0 387,0 0-516,-60 63 774,60-63 0,0 0-387,-25 62 0,20-40 0,5-2 516,0 2-387,0-4 516,3 1-903,8-3 516,-4 7 0,9-7-129,-2 2 129,9-10-129,-1 0 0,3 5-129,2-10 0,0-3 0,-1-3 0,-3 3 0,-3-2 0,-4 0-129,-5-4 129,-11 6 0,14-1 0,-14 1 0,0 0-387,0 0 129,0 0-387,0 0-774,0 0-2322,0 0-387,10 4 129,-10-4-387</inkml:trace>
  <inkml:trace contextRef="#ctx0" brushRef="#br0" timeOffset="79615.5537">5156 969 1548,'0'0'2709,"0"0"774,0 0-774,0 0-1677,0 0-516,0 0 0,0 0 258,0 0-258,0 0-129,0 0 0,0 0 516,0 0-645,0 0 129,0 0 0,11 46 0,-11-46-129,0 0 258,18 68-387,-18-68 0,14 55 0,-14-55 0,10 71-258,-10-71 129,5 72 645,-5-72-258,0 63-516,0-63 387,0 49-516,0-49-129,0 0-645,0 0-1677,0 0-903,0 0-258,0 0 387</inkml:trace>
  <inkml:trace contextRef="#ctx0" brushRef="#br0" timeOffset="79876.5687">4993 1213 5547,'0'0'3870,"33"-48"-129,-33 48-645,63-17-2322,-63 17-516,85-17 0,-85 17 0,95-14-129,-95 14 129,87-9 0,-87 9-516,65-6-258,-65 6-903,0 0-1032,58-4-1548,-58 4 516,0 0-645</inkml:trace>
  <inkml:trace contextRef="#ctx0" brushRef="#br0" timeOffset="80492.6039">5612 1344 3870,'-51'-2'2967,"51"2"258,0 0 0,0 0-2580,0 0-258,-9-49 0,9 49 0,0 0-258,10-56 645,-10 56 0,0 0-387,30-48 258,-30 48 0,0 0-258,0 0 0,64-29-258,-64 29-129,0 0 516,0 0-516,55 0 0,-55 0 387,0 0-387,0 0 258,0 0-129,0 0 0,40 50 0,-40-50 387,0 0-258,1 49-258,-1-49 387,0 0 129,-26 56 129,26-56-387,0 0-387,-64 56 258,64-56 0,-52 29 258,52-29 0,-49 17-129,49-17-903,0 0 258,0 0-516,-61-27-1935,61 27-903,0 0-516,6-68-903,-6 68 387</inkml:trace>
  <inkml:trace contextRef="#ctx0" brushRef="#br0" timeOffset="81543.664">6589 955 1,'37'-52'2708,"-37"52"259,0 0 0,0 0-516,0 0-516,0 0 129,0 0-1032,0 0 258,0 0-645,0 0-129,-51-2 0,51 2-258,0 0 129,0 0-516,-59 15 516,59-15-516,0 0 387,0 0 0,-63 41-129,63-41-387,0 0 387,-41 52 258,41-52-516,0 0 516,-29 50-516,29-50 129,0 0 0,-3 50 645,3-50-129,0 0-258,13 53 0,-13-53-129,0 0 129,0 0 129,67 56 0,-67-56-516,51 14-129,-51-14 387,58 3-129,-58-3 129,60-4-129,-60 4-129,60-25-258,-60 25 129,58-38 387,-58 38 0,55-47 0,-55 47-129,45-57 258,-45 57-129,28-57 129,-28 57 258,6-55-258,-6 55-645,-14-50 516,14 50-129,0 0 0,-73-51-387,73 51 129,-68-13-645,68 13 0,-78 1-1419,78-1-2064,-80 33-387,80-33-129,-86 48 387</inkml:trace>
  <inkml:trace contextRef="#ctx0" brushRef="#br0" timeOffset="82835.7377">4159 2336 129,'0'0'2322,"0"0"0,0 0-645,0 0-1161,0 0-516,0 0 1161,14 3 516,-14-3-516,12 1-387,-12-1 387,22-8 387,-10-3-516,8 1 258,-5-7-774,4 8-258,-5-10 129,2 6 516,-5-3-516,-11 16-129,13-24 0,-13 24 0,5-15-258,-5 15-129,0-14 0,0 14 0,0 0-129,-15-8 0,15 8 0,-15 0 129,15 0 0,-19 3 0,19-3 129,-23 17 0,10-4 0,-1 1 0,-3 5 0,2-2 129,-4 2-129,2 3 258,-2 0-129,3 0-387,0-1 387,5-1-258,-1-2 387,6 0-387,2-4 387,4-1-387,0-13 387,12 19 0,2-17 0,5 3-129,6-5 0,5 1 0,5-1-129,4-6 0,3-4-258,2-6 0,5 3-387,-8-11-774,4 3-2322,-4-1 129,-6-1-774,0 0 774</inkml:trace>
  <inkml:trace contextRef="#ctx0" brushRef="#br0" timeOffset="83611.7821">4656 2060 645,'0'-21'2580,"5"-1"0,-5 22-1032,20-17-258,-20 17 0,23-12 129,-11 5 129,5 7-387,-3 0-129,2 1-258,-2-1 0,3 8-516,-2-3 0,2 5-129,1 1 0,1 0-129,-3 2 0,2 0-129,-3 4 129,-1 0 129,-2 1-258,-3-2 129,-2 2 0,-3-2 0,-2 1 0,-2 0 0,0-1 129,0-3 0,-3 1 129,-2-1 0,-8-4 258,13-9-129,-21 17 0,10-8 0,-6-4-129,1 2 0,-5-2 0,5-2-129,-4-1 0,1 1-129,0-3 129,-1 0-129,3 0 129,0-3-129,1-2 129,3-1-258,13 6 0,-18-15 0,18 15 0,-4-15 0,4 15-129,12-16 0,4 10-129,1-6-258,12 6-903,-5-3-1161,4 0-1032,5 2 0,-2-1-387</inkml:trace>
  <inkml:trace contextRef="#ctx0" brushRef="#br0" timeOffset="84111.8109">5345 1888 6063,'0'0'3999,"0"0"-516,-8-4 129,-6 4-3096,14 0-387,-25 5 258,13 1 258,-5-2 0,4 7-129,-6-3 129,7 4-129,-4 0-129,5 3-258,-2 1 387,5 3-387,0 0 0,3-6-258,0 6 258,2 1-258,1-2 258,1-1-129,-2 2 129,3-1-129,0-3 0,4 2 129,2-4 0,5-4 0,3-2-129,5-2 0,6-5 0,2 0-258,7-3-129,-4-9-387,10 1-645,-10-12-1548,1 6-1161,0-2-258,-7-8-129,-3-2 388</inkml:trace>
  <inkml:trace contextRef="#ctx0" brushRef="#br0" timeOffset="84743.8471">5428 1608 5289,'10'-10'3741,"-10"10"-387,0 0 0,0 0-3096,0 0-129,1 8 258,-1 3 129,0-11 0,2 15 129,4-3 0,-5 3 0,9 4 0,-7 4-258,8-7 0,-3 1-129,1 9-129,2 6 0,-3-10-129,0 6 129,-1 0 0,-1 1 129,-1-1-129,-2 1 0,2-11-258,-1-3 516,2 2-387,-6-17 129,23 0-129,2-12-258,4-9 129,7-6-129,1-3 258,8-5-516,-3-1 516,-1 5-258,-9 11 129,-8-7 129,-5 12 0,-7 11 0,-12 4-129,15 8 0,-15-8-129,8 21 129,-3-4 0,4 7 129,0-7 129,3-5 0,5 0 258,-4 3-129,6-1 129,-2 1 258,5-5-387,-2 4-129,-3-5-774,7 6-3225,-4-7-387,-5-8-258,-1 0-387</inkml:trace>
  <inkml:trace contextRef="#ctx0" brushRef="#br0" timeOffset="85879.9117">6696 1700 2580,'-15'-17'2967,"4"-2"387,11 19-2193,0 0-258,-8-11 129,8 11 129,0-14 129,0 14 0,0 0-129,0-12-516,0 12 0,0 0 0,10-5-387,-10 5-129,20 0-258,-7 0 129,5 5 0,0 10-129,1-1 0,1-2 129,0 0 0,0 10-129,-1 5 129,-4-5-129,0 2 0,-1-2 129,-1-1 0,-6 1 0,2 1 0,-5-10 258,-1 5 0,-2-2 0,-1-2 258,0-14-129,-17 20 129,8-8-129,-11 1 0,1-4-258,-4-6 258,-2-1-258,0-2-258,0 0 129,2-2-258,4-9 129,4-5-129,4 4 0,5-3 0,3-2 129,3-2-129,0 5-129,9 1 129,-9 13 0,16-13-258,-16 13-387,23-3-645,-23 3-1935,18 9-516,-3-2-258,-2-1 387</inkml:trace>
  <inkml:trace contextRef="#ctx0" brushRef="#br0" timeOffset="86323.9374">7186 1659 6063,'0'0'4128,"-11"0"0,11 0-516,-21 21-2709,8-18-774,0 3 0,1 7 129,1-1-129,-3-5 129,6 3-129,8-10 129,-17 24-129,12-9 129,2-1-129,2-1-129,1 6 129,0 0 0,6-1-129,2 0 0,4 2 129,-2 1 129,4-5-258,-1-2 258,4-5-129,-2-4 258,4-2-387,2-3-387,-2-14-774,8-6-2064,0-2-774,-5-4-258,4-9-516</inkml:trace>
  <inkml:trace contextRef="#ctx0" brushRef="#br0" timeOffset="86999.9761">7451 1220 7353,'0'0'3999,"8"53"0,-8-53-645,0 66-2967,4-22 0,-4 11-129,4-4 516,-4 6-258,0-2 516,-5 3-645,2-7 387,-4-2-774,5-11 387,-3-11-387,3-3 0,1-5-258,1-19 129,0 14-516,0-14-258,0 0 0,-13-17 0,9 6 129,-11-8-129,1 1 516,-6-1-129,3-1 387,-3-5 387,2 4 129,2 7-129,4 2 129,12 12-387,-11-17 129,11 17-129,0 0 129,20-12-129,-1 6 129,6-5 0,3-6 129,7 9 0,1-8 129,-36 16-129,76-40 258,-41 29-387,-2-1 0,-5 12-129,-5 0 129,-5 0-129,-3 9 0,-3 6 0,-4 1-387,-3 1 516,-3-1 0,2-2 129,-3 14-129,2-6 129,-3 0 129,1 6 0,-1-2-258,0 0 0,0 1-129,0-5-129,1-3-258,-1-6-129,6 0-258,-6-13-1935,0 0-1161,0-9-387,0-10-387,3-6 387</inkml:trace>
  <inkml:trace contextRef="#ctx0" brushRef="#br0" timeOffset="87616.0113">8060 1842 5676,'-10'13'3870,"10"-13"0,-16 0-129,16 0-2967,-9-12-774,9 12 0,-12-26 0,9 3 0,3-1 0,0-11 0,6 7 0,5-3-129,-11 31 129,32-71 129,-13 49 0,-2 3-129,2 10 129,-3 6-129,1 3 0,-9 12 0,3 19 0,-7 1 258,1-3-129,-5 3 129,0-1 129,-2 8 129,-5-9 0,-4-4 129,3-2 0,-9-5 129,4-1 0,-6-4-387,6-5-129,-7-6 0,6-3 0,-6 0-258,2-3-129,4-11-258,-6-4-903,12-3-2709,-3 2-387,2-3-258,8-5-129</inkml:trace>
  <inkml:trace contextRef="#ctx0" brushRef="#br0" timeOffset="93443.3446">8438 1569 645,'0'0'258,"0"0"516,0 0 774,0 0 516,0 0 0,12-16-129,-12 16-387,0 0-516,0 0 0,9-20-129,-9 20-774,0 0-645,0 0 645,0 0 387,12-5-387,-12 5 0,0 0-129,0 0-258,0 0 516,0 0-129,3 9 0,-3 2-258,0-11 387,2 24 129,2-7-129,-4 1 129,1 0 0,2 1 129,0 5 0,0 0-129,0-6 0,-3 3-129,5-4 129,-4 0-258,4-5 129,-5-12-258,4 15 129,-4-15 129,3 10-129,-3-10 0,0 0 0,0 0 0,0 0 0,0 0-129,0 0 129,16-5-258,-2-8 258,4-4-129,4-8 0,4-8 0,1 6 129,0-1 0,-1 10 0,-7-8 0,-1 9-129,-8-7 129,-10 24 0,17 1-129,-17-1-129,11 6 129,-11-6-129,13 22 0,-6-10 129,1 8-129,0-6 129,2 2 129,-3 6 0,0 1-129,0-6 129,-2 7 0,5 0 0,-5 2 0,1-4 0,-2-6-129,0 1 129,-3 6 0,2-8-129,-3 3 129,2-3 129,-2-15-258,0 19 0,0-7-645,0-12-774,0 0-2580,0 12-387,0-12 129,0 0-645</inkml:trace>
  <inkml:trace contextRef="#ctx0" brushRef="#br0" timeOffset="94452.4019">9606 1957 3483,'0'0'3870,"0"0"129,0 0-129,0 0-3225,0 0-258,0 0 129,0 0-129,-6 14-129,6-14 0,-20 19-387,6-9 387,-2 7-129,0-3 0,0 1-258,1-1 129,3-1-129,1 2 129,11-15 0,-9 23-129,9-23-129,2 24 258,5-12 129,2 4-258,2 0 258,2 1-129,-1-1 129,-1-1-129,1 2 129,-1 0-258,-2 2-129,-3-5 258,0-1-258,-4-3 516,-2-10-129,3 19 258,-3-19-258,-8 12 645,8-12-258,-25 12 129,10-3-258,-8-6 0,2 0-258,-1-3 0,3 2-129,3-2-258,0-5-258,16 5-258,-15-24-903,17 12-2580,-2 12 258,20-22-645,0 8 516</inkml:trace>
  <inkml:trace contextRef="#ctx0" brushRef="#br0" timeOffset="95059.4371">9770 2225 5031,'13'14'3870,"-13"-14"0,12 0-516,-12 0-3354,17 0-129,-3-5 129,1 1 0,3-4 0,0 1 0,-2-4 129,2 0-129,-1-3 129,-3 2-129,-2 0 387,0-1-258,-12 13 0,13-21 129,-13 21-129,2-12 0,-2 12 0,0 0-129,-12-7 129,0 7-258,0 0 129,-2 4 0,-3 1-129,2 3 258,0 1 0,2 1 0,-2-5 0,5 7 0,10-12 0,-15 15 258,15-15-129,-8 17 0,8-17-129,-4 21 129,4-21-129,0 22 258,0-11-129,5 5 129,-3-2-129,4 3-387,0 0 387,1 2-387,0 0 258,1-2-387,1 0 387,1 0-516,4-2 387,0-6-129,4-4-129,1-5-258,8 3-387,-8-11-1032,13-1-2451,0-6 129,-6-5-516</inkml:trace>
  <inkml:trace contextRef="#ctx0" brushRef="#br0" timeOffset="95515.4619">10242 1912 4773,'0'0'3741,"0"0"129,0 0-129,0 0-3096,0 0-387,0 0 258,0 0-258,0 0 129,3 6 258,-3-6-387,0 15 129,1-2-129,-1 2 0,0 4-258,0-2 258,3 8-258,-2 1 129,4 1-129,-3 2 129,4 0-129,-3 0 0,2 1 129,-3 5-129,2-6-258,-3 3 258,-1-3-387,0 0 387,0-6-387,0 2 129,-2-8-645,2 5-1290,0-7-1935,0-15-258,0 0-129</inkml:trace>
  <inkml:trace contextRef="#ctx0" brushRef="#br0" timeOffset="96103.4959">10454 2331 2967,'14'5'3741,"-14"-5"-645,22-2-387,-6 2-2322,-3-6-129,5 4 645,-2-8-645,2 5 516,0-6-516,1 2 258,1-6-258,-4 5 516,-1 0-516,-2-2 0,-3 0 0,-10 12-129,14-19 129,-14 19-129,0-20 129,0 20-516,-12-17 258,0 11-129,-2 3 129,-3-4-129,-3 7 129,1 0-129,-2 4 129,1 6 0,1 0 0,-2 0 0,7 2 0,-2 4 0,6-1 0,0-1 0,5-1 129,0 1 0,3 0 258,2 1-387,0-1 387,1 4-387,0-5 258,6 2-258,-4-1 258,6-1-516,-3 2 258,1-3 0,3 0-129,2-5 0,3 1 0,3-5-129,8 1-645,-4-7-645,14-5-2193,-2-1-387,2-8-387,1-2 904</inkml:trace>
  <inkml:trace contextRef="#ctx0" brushRef="#br0" timeOffset="96552.5224">11052 2171 5676,'0'0'4257,"0"0"-774,0 0 258,0 0-3870,0 0 129,-9 6 0,9-6 129,-14 15 129,2-9-129,0 4 129,-2-1 0,-2 2 129,-2 0-129,3 1 0,-2 0 0,4 1 0,-1 5 0,5-3-387,3 0 129,5 6-258,1-3 387,1-1-387,8 0 258,5-1-387,1-6 387,7 1 0,3-6-387,1-5-258,10 0 0,-4-11-774,9 4-1032,-1-8-1677,-5-9-258,1 4 645</inkml:trace>
  <inkml:trace contextRef="#ctx0" brushRef="#br0" timeOffset="97114.5546">11352 1946 8385,'-5'35'3999,"0"-17"129,5 2-387,-1 2-3870,0 9 129,0 3 0,-3 0 129,2 0-258,-2 8 258,0-2-387,0-1 258,2-3-258,-3-2 129,4-7-258,-1-4 258,0-8-387,2-15 0,0 0-645,0 0-516,0 0 0,-8-11 0,-5-10-645,9 7 129,-11-12-258,5 2 645,-5 0 1677,1-4-129,-2 7 645,5-1-129,-1 5 645,4 1-258,8 16 387,-12-15 0,12 15 0,0 0 0,9-4 258,-9 4 258,34 0 0,-14-3 258,17 3 0,-5-5-258,17 5-387,-6-4-387,14 1-129,-5 0-387,-1-2-645,6 5-1677,-10 0-2064,-8-2-258,-6-2-129,-12-2-258</inkml:trace>
  <inkml:trace contextRef="#ctx0" brushRef="#br0" timeOffset="97655.5856">11641 2270 6837,'11'11'3999,"11"-9"-258,-10-3-387,6-1-3354,2-5-129,2 4 129,1-1 0,1-1 0,0 0 0,0 0 129,-1 3 0,0-5 258,-1 7-258,-4-8 258,-1 4-129,-5-3 129,-1 1 0,-11 6-129,10-16 0,-10 16-258,-3-15-258,3 15-129,-25-19-129,10 16-258,-7-4 0,0 7 258,-5-2-129,0 2 129,-3 0 258,2 7 129,-4 3 258,0 2 0,2 5 0,0-2 0,1 4 258,7 5-129,1 0-387,2 2 516,9 1-387,3-1 258,7 1-258,3-3 387,12-3-516,5-5 258,9-9-516,9 3-903,-2-10-903,15-5-1419,-1-2-645,-2-6 129</inkml:trace>
  <inkml:trace contextRef="#ctx0" brushRef="#br0" timeOffset="97995.605">12105 2382 1032,'0'0'1935,"7"17"-258,-7-17-258,9 19 258,-9-19-258,14 13-258,-14-13-129,22 8 129,-22-8-129,25-4-129,-13-5 129,4 1-387,-5-5 129,1 0-258,-5-6 129,1 6 387,-8-4-516,4 5 129,-6-2-258,2 14 129,-13-19-258,13 19 387,-24-7-774,6 6-129,3 1-129,-7 1-258,8 11-387,-10-5-903,11 9-387,-8-10-1032,12 8 258,-5-7-645,9 4 1032,5-11 259</inkml:trace>
  <inkml:trace contextRef="#ctx0" brushRef="#br0" timeOffset="98331.6242">12248 2022 1,'13'-66'3095,"-1"38"130,-10 1 387,4 7-2193,-6 20-387,15-18 129,-15 18 0,0 0 0,12 4-129,-12 10-258,0 6 0,-6 6 0,3 4-387,-3 3 258,5 6-387,-3 7 129,4 0-387,0-4 258,9 1-387,2-2 129,4 0-516,6-1-129,-6-15-2322,6-1-1032,3-7-645,-3-6 0</inkml:trace>
  <inkml:trace contextRef="#ctx0" brushRef="#br0" timeOffset="99123.6695">12856 2201 6321,'11'-10'3612,"-11"10"-258,3-11-1032,-3 11-2064,0 0 0,0 0 258,0 0 0,0 0 129,0 12 129,3 1-129,-3 0 129,0 8 0,0-3-258,3 6 129,-2-5-258,3 3-387,3-6 129,1-1-387,5-8 387,2-4 0,5-3-129,3-10 0,1-4 258,3-3 387,-5-6-258,3 4 516,-10-2-387,4 8-129,-13 0 129,-6 13-258,8-13 0,-8 13-258,0 0-129,0 0 0,0 10-129,0-10 129,1 23 0,1-12 0,2 3 129,1 0 0,2-1 129,-7-13 129,17 16-129,-6-10 129,-1-5 0,6 0 0,-3-1 0,3-1-129,-2-6 0,1 0 0,-2-2 0,0 1 0,-4-4-129,-1 1 129,-3-2-129,-1-3 0,-1 1 0,-1 2 0,0 0-387,-2-5-258,0 18-645,0-31-1806,0 31-1548,6-17 0,-6 17-387,10-17 0</inkml:trace>
  <inkml:trace contextRef="#ctx0" brushRef="#br0" timeOffset="99415.6862">13542 2138 8385,'0'0'4386,"0"0"-516,9 10 0,-9 1-2838,-2 2-1032,-1-1 387,-6 5-387,3 4 129,-3 3 0,2 1-645,0 1 258,2-7-387,5 3-258,0-9-2322,0-13-903,23 13-387,-8-14-129</inkml:trace>
  <inkml:trace contextRef="#ctx0" brushRef="#br0" timeOffset="100271.7352">13859 1963 6708,'21'-21'3741,"-21"21"129,17-12-516,-6 10-2838,-11 2-129,12 0 129,-12 0-258,0 0 129,0 0 0,0 0 0,0 8 0,0-8 0,-3 18 0,1-1 0,-1 2 0,3 10-258,0 3 258,0-2-258,0 6 129,2-1-258,1 2 0,-1-6-258,0-4 0,-2-6-129,3-1-1161,-7-9-2580,4-11-129,-19 0 0,6-5-387</inkml:trace>
  <inkml:trace contextRef="#ctx0" brushRef="#br0" timeOffset="100475.7459">13653 2142 2451,'0'0'2709,"0"0"-645,18-4-129,5 1 129,10 1 0,1-5-129,9 4-387,4-2-387,3 3-258,0-1-774,-3 1-2064,-6 0-1806,2 2-129,-11 2-387,2 1 129</inkml:trace>
  <inkml:trace contextRef="#ctx0" brushRef="#br0" timeOffset="101983.8331">14043 1959 774,'-5'-14'3096,"5"14"-129,-6-10 258,6 10-1806,0-11-516,0 11 0,0 0 129,0 0-258,0 0-258,-4-14 0,4 14 0,0 0 0,0 0-129,0 0 0,0 0-258,0 0 258,0 0-129,0 0-129,0 0 0,0 0 129,0 0-129,0 0 258,0 0-129,0 0 129,0 0-129,0 0 129,0 0-129,0 0-129,4 5 0,-3 7 0,1 3-129,2 7 0,-1-3-129,2 8 129,0 1-129,2 2 258,-1 2-258,1-2 0,1-1 0,2 1 129,1-3 0,-2 2 0,4-5-387,-2-5 387,-1-2-387,1-1 387,-3-6-258,-8-10 516,11 14-387,-11-14 387,0 0 0,0 0 0,12-9 258,-3-6-516,1-3 516,8-2-645,-2-4 258,6-1-258,-1 4 258,1 4-516,-4 1 129,0 8 0,-4 0-129,-1 7 129,-13 1-129,19 1 0,-19-1 0,16 10 258,-16-10 0,16 15 0,-16-15 258,14 23-129,-7-8 258,-4-3-129,3 2 129,-2 4-129,-1-1-387,-1 0 258,1 0-387,2 1-129,-5-7-2322,2 1-1032,7-1-645,-9-11 258</inkml:trace>
  <inkml:trace contextRef="#ctx0" brushRef="#br0" timeOffset="102632.8702">15075 2097 1806,'14'-3'3483,"-14"3"387,1-14-516,-1 14-1806,0 0-774,0 0 129,0 0-129,0 0-129,12 9-258,-12-9 258,9 30-129,-5-11 258,7 6-129,-7 3 0,8 6 0,-10-2-129,4 3-516,-6-1 129,2-2-258,-2 2 129,0-7-645,-2 2 258,-6-13-774,7 8 0,1-24-1677,-15 17-1419,15-17 0,0 0-387</inkml:trace>
  <inkml:trace contextRef="#ctx0" brushRef="#br0" timeOffset="103012.8919">15058 2011 5031,'34'-29'3870,"-17"17"-258,10 6-129,0 6-2838,-3 0-387,3 4 129,-4 4-129,-2 3-258,-2 2 258,-4 3-258,-1 2 0,-6-1-129,-2-1 387,-1 5 0,-5-7 516,0 5-258,-6-7 129,2 3 0,-10-5 129,5 3 129,-9-5-387,4-1-258,-2-4-258,-2 1-129,4-1-516,-8-8-1161,8 1-2193,3-7-387,3-2-129,4-3-129</inkml:trace>
  <inkml:trace contextRef="#ctx0" brushRef="#br0" timeOffset="103523.9212">15561 1973 7482,'3'21'3741,"-3"-9"-129,7 3 129,7 2-3870,-4 2 129,2 1 0,-1-1 129,2 3-129,1-5 258,-1-1 0,-4-3-129,2-1 0,-6-1 129,-5-11 0,7 12 129,-7-12 0,0 0 0,0 0 0,0 0 129,0 0 0,-11 0-258,11 0 129,-13-7-129,13 7 0,-15-20 0,10 10 0,-1-5 0,4 1 129,0-5-258,2 1 258,0-2-387,0 0 258,4 4-387,3 0 129,5 2-387,1-1 129,6 7-645,0-6 0,11 9-645,-9-6-645,13 10-1290,-3-1-1032,-1 2 129,2 5-258</inkml:trace>
  <inkml:trace contextRef="#ctx0" brushRef="#br0" timeOffset="103958.9457">16032 2158 8643,'-29'-11'4257,"29"11"-387,-24-24-387,18 11-3741,0-3 0,4 3 0,-1-1 0,3 0-129,7 1 258,-7 13-129,20-14 0,-6 10 258,0 4 0,1 0 258,1 2 0,-2 8 0,-1 4-258,-5 3 129,2 0-129,-5 3 0,-3 1-129,-2 2 258,0-5 0,-9-5 258,-2 3 0,-4-8 0,1-1 129,-5-5-129,3 1 0,-4-3-516,2-7-645,2 0-3225,4-4 0,-3-6-516,8-2-129</inkml:trace>
  <inkml:trace contextRef="#ctx0" brushRef="#br0" timeOffset="104679.9871">16239 1644 7224,'13'-14'4128,"-13"14"0,0 0-129,0 0-3354,8 6-258,-8-6 129,2 24-129,-2-7-129,4-1 129,-1 8-258,2 2 129,0 4-129,2 6 129,-3 3 0,5 0 129,-5 1-129,3 1-129,-3-4 258,2-6-387,-5-2 129,2-5-129,-1-8 387,-1-4-387,-1-12 0,1 11 258,-1-11-258,0 0 129,13-14-129,-4 1 387,2-3-387,2 0 129,-1 0-129,0 1 129,-1 1-129,-11 14 129,15-7-129,-15 7-129,11 0-129,-11 0 0,9 12 129,-9-12-258,13 14 258,-13-14-258,13 12 258,-7-2 0,-6-10 129,11 19 129,-11-19-129,5 22 258,-5-5 129,0-2 0,-7-3-129,1 2 129,-8 1-129,0-1 0,-6-3 0,0-2 0,-3-4-129,0-1-258,1-1 0,-2-5-774,12-5-3612,-5-6 129,7-4-645,3-9-387</inkml:trace>
  <inkml:trace contextRef="#ctx0" brushRef="#br0" timeOffset="105828.053">17308 620 5160,'0'0'3741,"0"0"-258,0 0-129,0 0-2322,0 0-516,0 0-129,0 0 0,0 0 258,0 0-258,0 0 0,0 0 129,0 0-129,53 44 0,-53-44-129,0 0-129,30 59 0,-30-59-129,0 0 0,42 69 0,-42-69-129,26 50 0,-26-50 129,0 0-645,30 64 387,-30-64-258,0 0-1032,0 0-2193,0 0-258,21 49-774,-21-49 387</inkml:trace>
  <inkml:trace contextRef="#ctx0" brushRef="#br0" timeOffset="106547.0941">16996 1307 1548,'0'0'1935,"0"0"645,0 0-516,0 0-1935,0 0 129,0 0 1032,0 0-1032,0 0-129,0 0 774,0 0 0,0 0 0,0 0 129,0 0 258,0 0-903,64 7 1032,-64-7-516,63-16 516,-63 16-645,91-34 129,-35 11-258,19-8 0,4-2 129,19-7-516,6 0 387,13-5-387,5 2 516,10-4-645,-2 4 387,4 1-774,-4 4 516,-6 2-258,-6 4 0,-7 7-129,-12-1-129,-11 7 129,-8-1-258,-18 6-258,-4 2-2193,-58 12-1419,64-13-387,-64 13-129,0 0-387</inkml:trace>
  <inkml:trace contextRef="#ctx0" brushRef="#br0" timeOffset="107520.1498">17120 1676 1032,'-3'-16'2967,"3"-5"0,0 21-129,9-12-2193,-9 12-258,2-10-129,-2 10 387,0 0-129,0 0 0,0 0 0,0 0 258,0 0 0,0 0 0,0 10-258,0-10 129,0 0-258,-1 17 129,1-17 0,1 16 0,5-3 0,-4 4-129,4 5 0,-4 0-129,1 7 0,-3 0 0,0 3 0,-1 7-258,-3-4 129,-1-1 0,2-3-129,0 0 0,-1-8-129,4-2 0,-1-7-387,1-3-387,0-11-1419,0 0-1677,15-3-258,-3-11 129,2-5-129</inkml:trace>
  <inkml:trace contextRef="#ctx0" brushRef="#br0" timeOffset="107866.1696">17317 1663 4902,'0'-14'3612,"1"2"-129,-1 12 0,0 0-2451,0 14-774,3-1-129,-2 0 258,2 11 0,-1 4-129,2 1 258,-3 1-258,4 3 129,-4 5 0,2-1-258,-3 4 129,0-5-129,0 2 0,0-5-129,-3 0 0,2-9-258,1 1-258,-5-13-387,5 1-2451,0-13-516,0 0-129,0 0-129</inkml:trace>
  <inkml:trace contextRef="#ctx0" brushRef="#br0" timeOffset="108225.1901">17024 1956 4902,'49'1'3741,"-21"5"-258,-8-6 0,6 0-3225,11 0 129,-1 0 129,5-4-258,-1-7 0,4 5 0,-4-6-129,-1 6 0,-4-6-129,-3 5 0,-6 0-387,-6 1-774,-3 2-1935,-3 3-774,-14 1 129,15-1-129</inkml:trace>
  <inkml:trace contextRef="#ctx0" brushRef="#br0" timeOffset="108644.2141">17050 1852 5289,'0'-11'3870,"0"11"-516,0 0 0,17-6-3225,-17 6-258,16 0 0,-5 0 258,1 0-129,3 0 129,0 0 0,5 0 258,-4 0 0,5 0 129,-7 0 0,11 0 129,-7-2-129,8 2-129,-2-3 0,4 1-129,2-5-129,3 0-129,-1 4 0,0-2 0,-3 1-129,-3 2 0,-4-1-387,-8 0-1419,-2 3-1677,-12 0-387,10 3-258,-10-3-258</inkml:trace>
  <inkml:trace contextRef="#ctx0" brushRef="#br0" timeOffset="109427.2589">17870 1717 2580,'-13'-3'3096,"13"3"-129,0 0-129,-15 0-2451,15 0-129,-16 0 387,16 0-258,-20 0 387,20 0-129,-19 0 129,19 0 129,-15-7 129,15 7-387,-7-12 258,7 12-387,3-22 129,7 5-129,0 0-258,6 3 0,-1 4 0,3-4-258,0 8 258,-3 6-129,1 0-129,-4 4-129,-12-4 258,18 23-258,-14-6 129,-1 0 0,-3-2-129,0 2 129,0 5 0,-3-3 258,-7-2-258,3-4 516,-7-1-129,0 1 129,-5-3 0,1-4-129,-5-5 0,4 4 129,-1-2-258,2-3-387,7-4-258,-2-9-387,13 13-387,-13-28-1806,13 12-1161,3-11-387,10-9-129,0 11 0</inkml:trace>
  <inkml:trace contextRef="#ctx0" brushRef="#br0" timeOffset="110079.2961">18035 1200 3096,'12'-49'2838,"-12"49"1161,0 0-516,0 0-2709,0 0-258,19-51 258,-19 51-129,0 0 129,0 0-129,0 0-258,0 0 129,15 44 0,-15-44-129,18 50 387,-18-50-645,21 67 516,-21-67 0,30 92-258,-12-43-258,1 9 516,-3 3-645,3-4 0,-1 1 0,-1-6 0,-3-6-516,0-9 903,-7-3-516,2-18 0,-5-2-129,-4-14-387,0 11 0,-9-12-258,9 1-129,-26-26-258,14 13-258,-14-9-129,5-2-129,-12-9 258,8 8 129,-7-1 258,5 6 387,-2 3 0,0 0 645,4 10 387,4 5 516,4 2 387,3 0 129,14 0 258,-19 7 129,19-7 129,0 0-258,13 4-258,-13-4-129,33 0-258,-12-5-387,10-6-129,-31 11 0,65-38-258,-29 26-129,-36 12-258,69-38-903,-69 38-3225,54-26 903,-54 26-645,0 0 0</inkml:trace>
  <inkml:trace contextRef="#ctx0" brushRef="#br0" timeOffset="110951.346">18593 1189 5031,'0'0'4257,"0"0"-258,0 0-129,0 0-3225,0 0-387,0 0 129,0 0-129,0 0 0,0 0 0,20-51-129,-20 51 0,0 0-129,0 0 258,0 0 129,63-29-129,-63 29 129,0 0-387,66-9 258,-66 9-258,0 0 387,51 7-516,-51-7 387,0 0-387,0 0-129,33 59 129,-33-59 129,0 0-129,0 71 129,0-71 0,-8 56-516,8-56 516,-20 51 387,20-51 129,0 0-516,-42 61 0,42-61 387,0 0-387,-48 41 258,48-41-129,0 0-645,-56 13 258,56-13 903,0 0-129,-49-8-387,49 8 0,0 0 258,0 0-387,-37-54 0,37 54 0,0 0-129,0 0 129,6-53-645,-6 53 516,0 0-774,0 0 516,59-22-516,-59 22-645,56-12-2451,-56 12-645,64-16 774,-64 16 129</inkml:trace>
  <inkml:trace contextRef="#ctx0" brushRef="#br0" timeOffset="111403.3719">19109 1066 4644,'32'-51'3870,"-32"51"0,0 0-129,0 0-3354,0 0 258,0 0-387,0 0 516,-51 15-387,51-15 258,0 0-645,0 0 129,-57 48-129,57-48 0,0 0 129,-40 53-129,40-53 0,0 0 258,-18 64 0,18-64-129,0 0 516,5 60-387,-5-60 258,0 0 129,28 53-516,-28-53 0,0 0 0,0 0-258,67 31-903,-67-31-258,0 0-1419,64-43-1419,-64 43-129,40-57-387,-40 57 387</inkml:trace>
  <inkml:trace contextRef="#ctx0" brushRef="#br0" timeOffset="112047.4087">19273 845 4386,'0'0'4128,"0"0"387,0 0-516,0 0-2838,0 0-516,0 0-129,0 0-129,0 0 129,37 64-258,-37-64-387,24 55 129,-24-55-129,24 59 0,-24-59-129,16 60 129,-16-60-129,7 48-258,-7-48 129,0 0-774,0 0-129,-5 52 0,5-52 0,0 0 0,0 0 387,0 0 516,-60-18 258,60 18 516,0 0 258,0 0 387,-49-45-645,49 45 516,0 0-258,0 0-258,0 0-516,0 0 258,12-52-645,-12 52 387,0 0 0,69-24 129,-69 24 0,61-18 129,-61 18 387,67-23-258,-67 23 645,62-19-258,-62 19 387,52-6-387,-52 6-516,0 0 387,56 3 258,-56-3-387,0 0-387,0 0 258,0 0 0,40 61 0,-40-61 258,0 0-516,14 48 0,-14-48 0,0 0 258,0 0-774,0 0-387,0 0-1032,0 0-2322,0 0 0,0 0-258,52 3 0</inkml:trace>
  <inkml:trace contextRef="#ctx0" brushRef="#br0" timeOffset="112228.4191">19685 726 8643,'0'0'4386,"0"0"-258,0 0-387,0 0-4128,0 0-774,0 0-2580,0 0-387,0 0 129,49 40-516</inkml:trace>
  <inkml:trace contextRef="#ctx0" brushRef="#br0" timeOffset="112740.4484">20000 1010 3354,'-63'0'3999,"63"0"387,0 0-129,0 0-2064,0 0-1419,-51-29 129,51 29 258,0 0-516,0 0 0,-10-49-387,10 49-129,0 0 0,12-52-516,-12 52 387,0 0-387,0 0 387,56-54 258,-56 54-258,0 0-129,70-16 129,-70 16 258,48 0-258,-48 0-129,0 0 129,60 32 129,-60-32-258,0 0 516,20 49-258,-20-49 0,0 0 0,0 0 645,-33 57-516,33-57 0,0 0 387,-51 24-387,51-24 0,0 0-129,-52 7-258,52-7-258,0 0-903,-49-19-2451,49 19-645,0 0-903,0 0 129</inkml:trace>
  <inkml:trace contextRef="#ctx0" brushRef="#br0" timeOffset="113375.4847">20199 795 6450,'0'0'4515,"0"0"-387,0 0 258,0 0-3225,0 0-1419,0 0 258,0 0 129,0 0 0,0 0 0,0 0-129,0 0 0,0 0 0,53-21 129,-53 21 129,0 0-258,0 0 129,0 0-516,0 0 516,19 53-387,-19-53 387,0 0 387,0 0-516,0 0-129,41 50 387,-41-50 129,0 0-129,65-5 129,-65 5 0,54-24 0,-54 24 129,59-29-258,-59 29 258,53-31 258,-53 31-387,0 0 258,57-36-516,-57 36 0,0 0-129,0 0 258,51-18-258,-51 18-129,0 0 0,0 0 0,0 0 129,0 0 0,0 0 0,0 0 129,46 51-129,-46-51-387,0 0 387,11 52-387,-11-52 387,0 0-774,0 0 0,11 54-774,-11-54-2709,0 0-516,0 0-387,0 0 387</inkml:trace>
  <inkml:trace contextRef="#ctx0" brushRef="#br0" timeOffset="114227.5334">21040 623 1935,'0'0'3741,"0"0"-129,0 0-1032,0 0-387,0 0-516,0 0-387,0 0-516,0 0 0,-52-9-387,52 9 129,0 0-129,-57 13 0,57-13-129,0 0-129,-53 29 0,53-29-129,0 0 129,0 0 0,0 0-129,0 0 129,-39 50 129,39-50-129,0 0 258,0 0-129,0 0-129,44 38 0,-44-38-387,0 0 258,0 0 0,52 27 0,-52-27-516,0 0 387,0 0 129,0 0 0,0 0 516,14 53-516,-14-53 0,0 0 0,0 0 0,0 0 129,-45 50-645,45-50 774,0 0-645,-58 29-2064,58-29-1548,-65 24-645,65-24 258,-87 13-516</inkml:trace>
  <inkml:trace contextRef="#ctx0" brushRef="#br0" timeOffset="115811.624">18824 660 1,'0'0'2192,"0"0"-257,0 0-129,0 0 0,0 0-258,0 0-129,0 0-258,0 0-129,0 0 129,0 0 0,48-25-129,-48 25 129,0 0-129,50-20-258,-50 20-129,0 0-129,65-21-258,-65 21-129,53-16 129,-53 16-258,59-13-129,-59 13 258,71-13-129,-71 13 0,82-13 0,-82 13 0,94-13 129,-44 4 0,4-1 258,2-4-129,-1 2 129,1 1-258,3-6 129,3-1 129,-2 0-258,5-1 0,0 1 0,5 3 0,1-2-129,2 3 0,-7-4 0,-2 5 129,-4 2-129,-6 1 0,-5 2 129,-49 8-258,75-16 129,-75 16 129,55-13-129,-55 13-129,0 0 129,0 0 0,49-14-129,-49 14 0,0 0 0,0 0 0,0 0 0,0 0 0,0 0-387,0 0-903,0 0-2451,-47 41-258,47-41-516,0 0-258</inkml:trace>
  <inkml:trace contextRef="#ctx0" brushRef="#br0" timeOffset="118555.781">22103 734 3870,'0'0'4128,"0"0"-129,0 0-258,0 0-2064,0 0-258,0 0-387,0 0-129,0 0-258,0 0 0,0 0-129,0 0-258,0 0-129,0 0 129,0 0-129,0 0-129,0 0 0,0 0 129,0 0 0,0 0 0,0 0 0,0 0 0,0 0-516,0 0 516,-39 51 0,39-51-129,0 0-387,-32 63 387,32-63 0,0 0-129,-18 67 129,18-67 0,0 0-129,10 49 129,-10-49 0,0 0-129,65 15-258,-65-15 258,65-8 258,-65 8-258,73-22-258,-73 22 258,64-28 645,-64 28-516,48-32 387,-48 32-387,0 0 258,0 0-258,57-55 0,-57 55-129,0 0-387,0 0 387,0 0-387,0 0 0,0 0-645,0 0-258,0 0-2322,0 0-645,0 0 129,-50-27-516</inkml:trace>
  <inkml:trace contextRef="#ctx0" brushRef="#br0" timeOffset="119462.8329">22703 766 2580,'0'0'3870,"0"0"-903,0 0-903,0 0-387,0 0-387,0 0-129,0 0-129,0 0-258,0 0 0,0 0-258,0 0-129,0 0-258,0 0 129,0 0 129,0 0-129,0 0 0,-59 46 0,59-46-129,0 0 516,-61 56-387,61-56-516,0 0 258,-63 60-387,63-60 258,0 0 0,0 0 129,0 0-129,0 0 0,0 0 258,0 0-258,58-29 387,-58 29-258,71-51 0,-71 51-129,67-45 0,-67 45 129,0 0-129,61-47 129,-61 47-258,0 0 258,0 0 0,0 0 129,0 0 129,0 0-129,0 0 129,0 0-129,0 0 516,0 0-387,0 0-645,0 0 516,40 49-129,-40-49 0,0 0 0,22 49 258,-22-49-258,0 0 129,0 0 258,0 0-258,48 42 0,-48-42 0,0 0 129,0 0-258,50-16-129,-50 16 258,0 0 129,0 0-129,46-56-387,-46 56 387,0 0-516,16-53 516,-16 53 0,0 0 0,3-48-129,-3 48-129,0 0 129,0 0-774,0 0-1419,6-51-2064,-6 51 0,0 0-645,0 0-129</inkml:trace>
  <inkml:trace contextRef="#ctx0" brushRef="#br0" timeOffset="119833.8541">23122 652 5031,'54'38'4257,"-54"-38"0,0 0-258,0 0-2709,0 0-387,0 0-129,0 0-258,0 0-129,0 0 129,-32 54-387,32-54 258,0 0-258,-23 58 0,23-58 0,0 0-129,-18 55-129,18-55-1290,0 0-645,0 0-2064,0 0-516,0 0-129,0 0 0</inkml:trace>
  <inkml:trace contextRef="#ctx0" brushRef="#br0" timeOffset="120147.872">23439 678 2709,'0'0'4128,"0"0"0,0 0 0,0 0-2967,28 49 258,-28-49-645,0 0-129,-7 57-129,7-57-129,0 0-129,-27 58-258,27-58 129,0 0-387,0 0-387,0 0-903,0 0-2967,0 0 258,0 0-258,0 0 0</inkml:trace>
  <inkml:trace contextRef="#ctx0" brushRef="#br0" timeOffset="120440.8888">23408 638 645,'0'0'3612,"0"0"258,0 0 258,0 0-1161,0 0-1548,0 0 0,64 0 0,-64 0-387,0 0-258,68-7 0,-68 7-645,64-13 0,-64 13-516,64-9-516,-64 9-903,0 0-2193,64-11-258,-64 11-387,0 0 0</inkml:trace>
  <inkml:trace contextRef="#ctx0" brushRef="#br0" timeOffset="120765.9074">23432 723 2580,'0'0'3870,"0"0"0,47 17-258,-47-17-3225,0 0 0,58-6 387,-58 6-645,0 0 129,53-3-258,-53 3-129,0 0-516,52 0-2451,-52 0-516,0 0-129,56-1-258</inkml:trace>
  <inkml:trace contextRef="#ctx0" brushRef="#br0" timeOffset="121394.9434">23858 846 3225,'0'0'3999,"0"0"-129,0 0-1806,0 0-645,-54-25-129,54 25 129,0 0-516,0 0 0,-26-55-258,26 55 0,0 0-129,0 0-129,39-64 0,-39 64 129,0 0-387,68-35 129,-68 35 0,0 0 129,69-7-387,-69 7 129,0 0-129,0 0-129,50 25 0,-50-25 129,0 0 0,7 49-387,-7-49 387,0 0-129,-3 66 129,3-66-387,0 0 387,-18 58 258,18-58-258,0 0 258,0 0-129,-53 56-258,53-56 258,0 0 258,-56 7-645,56-7-1161,0 0-1161,0 0-1290,-49-44-903,49 44-387,0 0 129</inkml:trace>
  <inkml:trace contextRef="#ctx0" brushRef="#br0" timeOffset="122275.9937">24233 672 4128,'0'0'3999,"0"0"-129,0 0-129,0 0-2838,29 54-129,-29-54 258,0 0-387,0 0 129,27 59-516,-27-59 129,0 0-129,12 52-129,-12-52 0,0 0-129,0 0-387,6 54 516,-6-54 258,0 0-258,0 0 0,0 0-129,0 0 129,0 0 0,0 0 516,0 0-516,-50-17-129,50 17 0,0 0-258,-39-52 129,39 52 129,0 0-387,-11-66 0,11 66 387,0 0 0,37-60-129,-37 60 387,51-40-258,-51 40 129,66-30 0,-66 30 258,65-20-387,-65 20-129,55-5-129,-55 5 258,0 0 0,52 17 0,-52-17-129,0 0 258,0 0-129,3 51 258,-3-51-258,0 0 129,0 0 0,-46 53 0,46-53-129,0 0-258,-61 20 258,61-20-387,0 0 645,-64 5-516,64-5 258,0 0-516,-51-3 516,51 3-129,0 0 129,0 0 258,0 0-258,0 0-129,0 0 129,0 0 258,0 0-129,0 0 387,0 0-516,0 0 0,47 6 129,-47-6-387,0 0 387,0 0-645,55 40 516,-55-40-258,0 0 258,0 0-516,56 56 516,-56-56 0,0 0-645,0 0-516,47 49-2967,-47-49 129,0 0-1032,0 0 774</inkml:trace>
  <inkml:trace contextRef="#ctx0" brushRef="#br0" timeOffset="123152.0439">24734 906 1032,'0'0'3870,"0"0"-645,0 0-387,0 0-645,0 0-258,0 0-258,0 0-516,0-49 0,0 49-258,0 0-258,-15-50-129,15 50 387,0 0-645,-14-57 0,14 57 0,0 0 0,0 0 0,-4-49-129,4 49 129,0 0 0,0 0-258,0 0 129,0 0 129,0 0 0,0 0-258,0 0 129,0 0 0,0 0-129,0 0 129,0 0 129,0 0-258,0 0 0,0 0 258,0 0-258,61 39 129,-61-39-387,65 2 258,-65-2 0,83-5 129,-83 5-129,82-24 129,-82 24-129,65-20 129,-65 20 129,0 0-129,0 0-129,51-26 0,-51 26 0,0 0 129,0 0-129,0 0 0,0 0 0,0 0-129,0 0 129,0 0 0,0 0 0,0 0-258,0 0 129,0 0 0,-4 53 0,4-53 129,0 0-129,-6 70 129,6-70-129,-1 49 129,1-49 129,0 52-258,0-52-516,0 0-1032,0 64-3225,0-64 129,0 0-387,0 0-516</inkml:trace>
  <inkml:trace contextRef="#ctx0" brushRef="#br0" timeOffset="123948.0894">21835 1348 5160,'0'0'3999,"0"0"0,0 0-258,0 0-1677,0 0-129,0 0-516,0 0-516,0 0-774,0 0 258,0 0-129,0 0 129,20 53-129,-17-29-258,1 5 387,0 4-387,1 3 387,0-4-516,2 2 258,1-3-645,-6-4 387,7-1-1677,-9-9-2322,6-5-258,-6-12-258,11 4-258</inkml:trace>
  <inkml:trace contextRef="#ctx0" brushRef="#br0" timeOffset="124493.1206">21768 1301 6321,'0'0'4644,"0"0"-516,0 0 129,0 0-2451,0 0-774,0 0-129,49-16-258,-49 16-258,0 0 258,58-4-516,-58 4 0,0 0-516,51 12 387,-51-12 0,0 0 129,48 32-129,-48-32 0,0 0 0,46 55 129,-46-55-129,0 0 0,35 59 0,-28-39 0,-1 1 258,-2-5-774,-4 0 774,0-4-258,-6 12 258,-4-12-258,-1 5 387,-6 0-516,1-5 258,-2 7-129,-2-5 0,2-1 0,1-13 0,3 4 129,1 5-129,13-9 0,-16 4 0,16-4 0,0 0-129,0 0-258,0 0-516,0 0-645,-1-17-2580,4 4-387,-3 13-129,22-24-387</inkml:trace>
  <inkml:trace contextRef="#ctx0" brushRef="#br0" timeOffset="124844.1407">22245 1301 6708,'0'0'4257,"0"0"0,0 0-774,0 0-2322,0 0-387,0 0-258,0 0 387,0 0-387,0 0-129,2 55 0,-2-55 0,3 46 0,-3-14-129,4 4 387,-3-5-903,1-6 645,-2 2-516,1-2 129,4-4-1032,-5-21-1419,0 20-1677,0-20-516,0 0 0,9 3-516</inkml:trace>
  <inkml:trace contextRef="#ctx0" brushRef="#br0" timeOffset="125376.1711">22694 1310 6063,'0'0'4257,"0"0"-387,0 0 129,0 0-2967,0 0-129,0 0 0,0 0 258,0 0-903,-50-8 0,50 8 387,0 0-258,-61 25 0,61-25-129,0 0 0,-56 29-129,56-29-129,0 0 258,0 0-645,0 0 129,0 0 129,0 0 0,0 0 0,0 0-258,0 0 645,21 58-258,-21-58 0,37 29-129,-37-29 258,36 30-129,-20-4 129,0-5-129,-6 0 0,-2-4-516,0 2 903,-8 2-387,0 5 129,-6-6 0,-5-10 0,-3 0 0,-5 3 129,-2 2-258,0-6 129,-1-5-129,0 1-129,5-5-258,-2-5-516,19 5-1677,-9-16-1677,9 3-258,2-2-129,11 0-387</inkml:trace>
  <inkml:trace contextRef="#ctx0" brushRef="#br0" timeOffset="125700.1896">23029 1334 5289,'0'0'4128,"0"0"-645,0 0 645,0 0-3225,0 0-129,0 0-516,21 46 645,-17-21-129,-4 11-129,0-9 258,0 9-903,0-16 516,0 11-129,0-5 0,0-6-1161,0-8 129,0-12-3354,0 0 0,0 0-516,0 0-387</inkml:trace>
  <inkml:trace contextRef="#ctx0" brushRef="#br0" timeOffset="125983.2058">22925 1359 2580,'0'0'3741,"0"0"-129,0 0-387,0 0-1677,0 0-516,0 0 258,0 0-129,0 0-129,0 0 0,1-51-129,-1 51 0,0 0-516,68-27 387,-68 27-645,65-22-774,-65 22-645,81-28-1419,-81 28-1161,91-13-129,-91 13-387,90-7-1032</inkml:trace>
  <inkml:trace contextRef="#ctx0" brushRef="#br0" timeOffset="126767.2507">23368 1303 1419,'0'0'2967,"-2"53"645,2-53-1677,0 58-645,4-24 645,-4 2-645,1-6 129,-1-2-516,0-4 129,0 0-129,0-8 0,0-16-387,-5 11-129,5-11-129,0 0 0,-11-7-129,11 7-258,0 0 129,-14-73-516,14 73 258,-8-69-258,8 69 387,0-75 0,0 75 0,15-76 0,-15 76 129,30-55 258,-30 55-129,0 0 0,55-44 0,-55 44-387,0 0 387,54-18-258,-54 18 645,0 0-774,0 0 387,0 0 0,0 0 129,51 61 0,-51-61 0,0 0 0,-4 59 0,4-59 516,0 0-387,-22 51-129,22-51-129,0 0 129,0 0-129,-51 31 129,51-31-645,0 0 258,0 0 258,0 0-387,-53-26 129,53 26-129,0 0 0,0 0-387,0 0 645,0 0-387,0 0 0,0 0 387,0 0 387,0 0-129,51-8-258,-51 8 387,0 0-258,71 45 129,-46-24-258,-25-21 258,48 38-645,-28-15 387,-2 3-129,-4-6 0,1-2-903,-15-18-258,19 25-2451,-15-8-387,-4-17-258,4 11-387</inkml:trace>
  <inkml:trace contextRef="#ctx0" brushRef="#br0" timeOffset="127084.2688">23766 1235 2451,'0'0'4386,"0"0"-516,0 0 0,0 0-1548,0 0-774,36 46 0,-36-46-903,0 75 0,0-41 0,0 7-516,-4-5-129,3-4-516,1-32-387,-1 29-2967,1-17-129,0-12-516,3 12-258</inkml:trace>
  <inkml:trace contextRef="#ctx0" brushRef="#br0" timeOffset="127573.2967">24152 1289 1806,'0'0'3999,"0"0"129,0 0-516,0 0-1677,0 0-516,0 0-258,0 0-387,0 46 0,0-46 129,-5 59-516,2-22 387,-6 3-903,4-5 774,-1 4-645,1-12 0,5-1-1032,0-26-2322,0 12-645,0-12-645,13-9-129</inkml:trace>
  <inkml:trace contextRef="#ctx0" brushRef="#br0" timeOffset="128208.3331">24115 1242 2451,'0'0'4386,"50"-36"-258,-50 36 258,0 0-2322,0 0-258,59-24-645,-59 24-774,0 0-258,0 0 258,0 0-258,54-11-129,-54 11 0,0 0 0,0 0 258,0 0-258,30 55 774,-30-55-774,0 0 129,0 0 0,-14 64 258,14-64-258,0 0 0,0 0 0,-60 42-387,60-42 258,0 0 258,0 0 0,0 0-645,0 0 258,0 0-258,0 0 129,0 0 258,0 0 0,47 7-387,-47-7-129,0 0 516,54 26 516,-54-26-516,0 0 0,0 0 0,34 66 258,-34-49-258,0 6 0,0-23 387,-7 31-516,-1-12 516,-7 2-129,1-1 258,-9-5-516,0 2 516,-8-3 0,1 10-129,-5-19-258,1 7 0,0-10 258,4 0-387,6-1-387,-1-4-774,22-12-2064,3 15-1161,0-30 0,7 17-645</inkml:trace>
  <inkml:trace contextRef="#ctx0" brushRef="#br0" timeOffset="128599.3554">24694 1634 13416,'3'13'5289,"-3"-13"-516,0 0 0,0 0-4773,0 0 129,0 0 0,4 13 0,-4-13-129,0 0 129,0 0 0,0 0-258,0 0-129,0 0-1548,-4 16-2838,4-16-387,-11 0-129,-1 9-903</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6T21:30:06.363"/>
    </inkml:context>
    <inkml:brush xml:id="br0">
      <inkml:brushProperty name="width" value="0.05292" units="cm"/>
      <inkml:brushProperty name="height" value="0.05292" units="cm"/>
      <inkml:brushProperty name="color" value="#FF0000"/>
    </inkml:brush>
  </inkml:definitions>
  <inkml:trace contextRef="#ctx0" brushRef="#br0">13389 14248 96 0,'-4'-8'38'0,"4"8"-20"0,0-4-21 0,0 4 8 16,0 0-4-16,0-3 2 15,-4-1-2-15,-1 0 2 16,1 1 18-16,0-1 8 15,-4 0 5-15,-1 0 5 16,-3 1-2-16,-1-5-1 16,-4 1-19-16,1-1 3 0,-1 1 1 0,-4-4-7 15,4 0-1 1,0-1-3-16,-4 5 1 0,0-4-2 16,-4 3 2-16,4 1-8 15,-8-1 0 1,0 1 0-1,-1 3-4-15,1 0 1 0,-1 1 0 16,1 3 2-16,-4-4-1 16,-5 4 2-16,0 0 4 15,-4 0 6-15,-4 0-3 0,0 0 2 16,0 0-5 0,0 7 1-16,-1-3-1 0,5 0 3 15,1 3-3 1,-1 1 1-16,4-1-5 0,-4 1-2 15,0 3 0 1,4 0 1-16,0 0-3 0,1 0 0 16,3 1 1-16,-8-1 2 0,9-4-1 15,-1 1-1 1,1-1 1 0,3 4 1-16,5 0-1 0,0 4-1 15,4 0 1-15,0 0 1 0,-4 4-1 16,0-1-1-1,4 5 1-15,0-1 1 0,0 1-1 16,0-1-1 0,4 4 1-16,0 0-1 0,0 4 0 15,5 0 0-15,-1 0 0 16,1-1 0 0,3 1 2-16,1-4 3 0,4 0 0 15,-5 4 2-15,5 0-4 16,4 0-2-16,0 3 0 15,9-3-1-15,-1-4 0 16,0 4 0-16,5 0 0 16,-1 0 2-16,5-1-3 0,4-2 0 15,0 2 1 1,4 1 0-16,5 0 0 0,3 0 2 16,5 0-1-1,4-1 2-15,4 1-2 0,0-4-1 16,5 0 3-1,3 1 0-15,5-1-6 0,-5-4 0 16,1-3 3 0,4 3 2-16,3-3-3 0,10-1 1 15,-1-3 0-15,-4 0 0 16,0-8 0-16,17 5 0 16,-8-1-3-16,3 0 2 15,5 0 1 1,4-3 0-16,0 3 0 0,0-4 2 15,-8 1-1-15,0-1-1 16,-1 1 1-16,1-1-1 16,8 1 0-16,9 3 0 0,-9 0 0 15,0-4 0 1,-8 5 0-16,-1-5 0 16,1-3 0-16,4-1 0 15,8 1 0-15,-4-4 0 0,-8 0 0 16,0 0 2-1,-1 4-1-15,-3-4-1 0,-9-4 1 16,4 0-1 0,0 1 0-16,5-5 0 0,-5-3 0 15,-8 0 0-15,-8 0-3 16,-1-4 2-16,-8 0 1 16,0-4 2-16,-4 4-3 15,-4-7-2-15,-9-4 2 16,-3-4 0-16,-5 0 1 15,-5-3 2-15,1-5-3 16,-4-2 0-16,-5-5 1 16,1 0 0-16,-5 4 0 15,-8-4 2-15,-1 1-1 16,-3-1-1-16,-9 0 1 16,-8-7-1-16,-9 4-3 15,-7-5 0-15,-27-10 2 16,-20 0 0-16,-8-1-6 0,-5 8 0 15,-12 1 3-15,-21 2 2 16,-13 9 2-16,4 3 0 16,-3 3 0-16,-31 9 0 15,5-1 0-15,-8 11 0 16,-17 0 2-16,-4 5 1 16,-1-5-1-16,-24 4-2 15,12 11 1-15,0-3-1 16,-8 11 0-16,16 3 0 0,22 8-14 15,20 11-5 1,13 4-34-16,17 11-16 0,12 15-77 16</inkml:trace>
  <inkml:trace contextRef="#ctx0" brushRef="#br0" timeOffset="6254.5628">19974 16379 12 0,'0'-3'5'16,"4"3"-2"-16,0 0 7 0,-4 0 7 15,0 0 15-15,0 0 7 16,0 0-7-16,0 0-2 0,0-4-8 16,0 0-2-16,-4 0-5 15,0 1 1-15,0-1-7 16,-1 0-1-16,1 4-4 15,0-3-1-15,0-1 1 0,0 4-2 16,-1-4-2-16,1 4-2 16,-4 0 1-16,-1 0 3 15,1 0 1-15,-4 0-1 0,-1 0-2 16,0 0 1 0,1 0 1-16,-1 0 1 0,-4 0 1 15,1 0 4 1,-5-4 3-16,0 4 2 0,0 0 3 15,-4 0-1 1,-1 0 1-16,5 0-2 0,0 0-1 16,0 0-5-1,-4-3 0-15,4 3-5 0,-4-4-2 16,0 4-3-16,0 0 1 0,4 0 3 16,0 0 1-1,0-4 3 1,-4 0 1-16,4 1 3 0,-4-1 1 15,-1 0-1-15,-3 8-1 0,0 0-1 16,4-1 0 0,-1 1-2-16,-3 0 1 0,0 3-4 15,-1 1-2 1,5 3 0-16,0 0-1 0,4 4 2 16,0 0 1-16,4 0 1 15,1 0 2-15,3 0-1 16,0 0 2-16,1 3 0 15,3 1 1-15,1-4-4 16,0 3-1-16,-1 1-1 16,1 3 1-16,4 8-4 15,-1-4 0-15,1 0 1 16,0-3 2-16,4-1-1 16,0 4-1-16,-4-7 3 15,4-1 2-15,0 1-2 16,0 0 0-16,0-4 1 15,0 3 0-15,0 5-2 16,4-5-2-16,0 1 3 16,0-1 0-16,5 1 1 15,-1 0 0-15,1-1-2 16,3 5-2-16,1-1 3 16,-1 0 0-16,1 1-4 15,0-1-1-15,3 1 1 0,1-1 0 16,-4-3 1-16,3-1 2 15,1-3-3-15,-4 0 0 16,4-4 3-16,-1 4 3 16,1-4-4-16,0 0-3 15,4 4 3-15,0-3 1 16,0 2-3-16,4-2 1 16,0-1 0-16,0 0 2 15,5-4-1-15,3 5-1 16,1-1-2-16,4-4 1 0,-1-3-1 15,9 0 0-15,1 3 4 16,-1-7 1-16,4 4-4 16,-4 0 1-16,0-1-2 15,0-3 0-15,-4 4 4 16,4-4 1-16,1 4-1 16,3-4-2-16,0 0 1 0,5-4-1 15,4 4-3 1,-1 0 2-16,1 4 1 0,0-4 2 15,-9 0-1 1,0 0-1-16,-4 0 1 0,1 4-1 16,-1-4 0-1,0 0 0-15,4 0-3 16,1 3 2-16,-1 1 1 16,0-4 2-16,1 0 1 0,-5 4 1 15,0-1-7-15,0-3 0 0,-4 8 1 16,-4-4 3-1,-5-1 0-15,1 1 2 0,-1 4-4 16,-3-5-2 0,-1 5 2-16,5-5 0 0,3 1 1 15,1 0 2 1,4 0-1-16,4-1 2 0,4 1-7 16,13-4 1-16,-8 4 1 15,-5-1 3-15,1 1 0 16,-10 0-1-16,-3 3 1 15,0-7-1 1,-4 0 0-16,-1 4 0 0,1-4-3 16,-1-4 2-16,5 4 1 15,0-3 0-15,-1-1 0 16,5 0 0-16,0 4 0 16,0-4 2-16,-4 4-1 15,0-3 2-15,-5 3-4 16,1 0-2-16,-5 0 4 15,-4 0 3-15,1 0-3 0,-1 0-3 16,0 0 1 0,0-4 0-16,0 4-2 0,0-4 2 15,5 1 1 1,-1-1 0-16,0 0 0 0,1 0 0 16,-1 1 2-16,0-1 1 0,5 4-1 15,0-4-2 1,-1-3 1-16,5-1 1 0,0 1-6 15,-5-1 1 1,1 5 1-16,-1-5 1 0,-3 5 1 16,-1-5 0-1,0 1 2-15,1 3 1 16,3-11-4-16,-3 8-1 16,3-5 1-16,-3 9 2 0,3-12 0 15,-4 4 2-15,-3-4-2 16,-1 0-1-16,0 0 1 15,0 0-1-15,0-4-5 16,0-3 1-16,1-4 2 16,-5-4 1-16,0 0-2 15,-5 0 0-15,1 4 2 16,-4 0 0-16,-1 4 1 16,-3-1 2-16,-5-3-1 15,-4 0-1-15,-9 4 1 16,1 0-1-16,-9-1-5 0,-4 5 1 15,0-1 2 1,-4 0 3-16,0 4-2 0,0 1 0 16,0-1 1-1,-9-4 0-15,5-3 2 0,-5-1 1 16,1-3-1 0,3 4 1-16,1 3-2 0,-9 1 2 15,5-1-2 1,-5 0-1-16,-4-3 1 0,-8 0-1 15,-5-1 0-15,-4 1 0 0,1-4 0 16,-9 3 0 0,-1 1 0-16,1 3 0 0,0 4 0 15,-4 4 0 1,-13 0-3-16,0 4 2 0,-8-1 1 16,8 5 0-1,4-1 0-15,1 0 2 0,3 0-1 16,-12 1-1-16,-8-1 1 15,-5-4-1-15,5 5 0 16,7-1 2-16,-3 0 1 16,0 1 3-16,-9 3-3 15,-4-4 0-15,-4 0-1 16,13 0-2-16,4 4 1 16,4 0-1-16,-9 0 0 15,-4 0 0-15,1 4-9 16,3 0-2-16,1 3-7 15,8 1-2-15,0 3-22 0,-5 8-10 16,-3 3-68 0,8 4-54-16,4-7 67 15</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0:31.867"/>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 10 244 0,'0'-4'93'0,"0"4"-50"0,0 4-39 0,0-4 21 15,0 0-18-15,0 0-4 16,0 0-11-16,0 0-5 16,0 0 7-16,0-4-9 0,0 4-1 15,0 0-10-15,0-3-1 16,0 3-19-16,0 0-6 15,0-4-18 1</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0:36.788"/>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0 0 28 0,'63'4'11'0,"-28"-1"-6"0,20 4-6 0,-20-3 4 0,9 3-4 16,3-4-2-16,8 1 2 15,8-1 0-15,8 1 7 16,0-1 6-16,3-3 3 15,5 0 0-15,0 0-3 16,3 0-2-16,5 0-4 16,-1 0-1-16,1 4-10 15,7-1-2-15,-3 1-1 16,-5 3 0-16,9 7 2 16,3-4 4-16,-3 1 3 15,3-4 4-15,-4 7 18 16,-3 0 9-16,3 0-1 15,-3-4-1-15,-1-3-16 16,1 4-7-16,3-4-4 0,1 0 0 16,7 0-2-16,-8 0-1 0,5 0 3 15,-5 3-4-15,4 1 0 16,-3 3-1-16,-5-4 0 16,9-3 4-16,-5 4 1 15,1-4 7-15,3 0 4 16,0-4-3-16,-3-3 1 15,3 0-3-15,0 0 0 16,1-3-3-16,-5-1-1 16,24 1-3-16,-12 3 1 0,5 0-2 15,-13 0-1-15,4 0-6 16,-7 0-1-16,11 0-2 16,-8-4 3-16,5 1 4 15,-5 3 1-15,0-4-2 16,-3 1 0-16,7-1 2 15,-4-3 0-15,9 0-2 16,-9 4 2-16,-4-1 1 16,1 1 0-16,3-4-3 15,-3 0 0-15,-5 0-9 16,12 3-5-16,1 4 0 16,-5-3 2-16,12-1 2 15,0-3 3-15,-7 0-1 16,-1 4 2-16,-8-11 7 15,-3 3-1-15,-5 1 2 16,1 13 1-16,-8-3 0 16,-9 4-16-16,1 3-6 15,0 0-18-15,-4-4-5 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0:47.238"/>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20391 2885 80 0,'4'-14'30'0,"-4"7"-16"0,4 0 5 0,-4 3 16 16,4 1-6-16,-4-4-2 15,0 0-4-15,0 3-3 16,0-3-10-16,0 0 0 0,0 0 3 16,0 4-5-16,0-1-2 15,0 1-1-15,0-1 1 0,0 4-1 16,0 0 0-16,0 0-3 16,0 0 1-16,4 4 0 15,0 3 1-15,0 3 0 16,-4 1 0-16,0-1-2 15,0 4 1-15,0 0-2 16,0 7-1-16,-4 7 1 16,-4 4-1-16,0-1 0 15,0 1 0-15,-3-1 2 16,-5 1 3-16,4 3 2 16,0 0 1-16,-7-4 0 15,7-3 0-15,4-3-2 16,0-4 1-16,4-4 0 15,8-3 3-15,8-4-3 0,0 1 1 16,7-4-5-16,1 0 0 16,4-4-6-16,3-3 0 15,9-3-4-15,3-1 0 16,0 1-10-16,-3-1-1 16,-1 1-2-16,-3-8 0 15,-5 4-5-15,-3 0-1 16,-5 0-22-16,-3 4-8 15</inkml:trace>
  <inkml:trace contextRef="#ctx0" brushRef="#br0" timeOffset="344.4878">20521 3126 160 0,'0'4'63'0,"-4"-4"-34"0,4 0-32 16,0 0 13-16,0 0-5 16,0 7 0-16,0 0-6 15,0 3 1-15,0 1 0 16,0 6 6-16,-4 4 4 0,0 0 3 15,0 0 3-15,0 3 2 0,1 4 3 16,3 4-5-16,0-1 1 16,0-3-4-16,0-3 0 15,0 6-14-15,3-6-6 16,1-4-19-16,0 3-7 16,8 1-35-1,0-8-51-15</inkml:trace>
  <inkml:trace contextRef="#ctx0" brushRef="#br0" timeOffset="1457.7637">20454 3854 76 0,'-4'-14'30'0,"4"-4"-16"0,0 8-17 16,0 10 54-16,0 0-11 15,0 0-6-15,0 0-6 16</inkml:trace>
  <inkml:trace contextRef="#ctx0" brushRef="#br0" timeOffset="1922.0099">20450 3819 293 0,'-4'3'14'0,"0"4"-4"16,1-3-3-16,-1 6-2 16,0 1-1-16,0-1 2 15,-4 0-1-15,0 1 0 16,0 3-3-16,-4 3 1 0,-3 4-2 16,-1 7 2-16,-4 0 0 15,-3 14 1-15,3 4-2 16,4-4-2-16,4 0-2 15,1 0-1-15,-1 3 6 16,4 1 3-16,4-4 1 16,4-7 1-16,4-4 4 15,0 1 3-15,8-5-6 16,7-2-3-16,1-4-3 16,0-4 0-16,-1-3-2 15,-3-3-1-15,0-4-2 16,0-7 1-16,-1-4 1 15,-3 1 2-15,0-4 3 16,0-4 4-16,-4-3-6 0,-1-3-2 16,1-4 1-16,-4 0 1 15,0-3-1-15,-4 3-2 16,-4 0-2-16,0 0-1 16,-4 3 2-16,1 4 0 15,-5 0-2-15,0 7 2 16,-4 4-4-16,-11 3 1 15,-1 3-9-15,-3 4-2 16,-1 0-12-16,5 4-5 16,-1 6-38-1,1 1-51-15,3-1 29 16</inkml:trace>
  <inkml:trace contextRef="#ctx0" brushRef="#br0" timeOffset="3812.6671">20399 5133 108 0,'-8'0'41'0,"4"0"-22"0,4 0-22 0,-4 0 6 15,1 0-8-15,-1 0 1 16,0 0 13-16,0-3 8 16,0-1 16-16,0 1 7 15,0-1-2-15,-4 4 2 16,8-3-11-16,0-1-5 16,4 1-14-16,4-1-6 0,4 1-3 15,3-4-1-15,5 3 2 0,0 1-3 16,7-1 0-16,1 4 1 15,3 0 0-15,-3 0 0 16,-5 4 0-16,1-1-3 16,-4 4 0-16,-5 4-1 15,1-1 0-15,-4 4 0 16,-4 4 3-16,-8-1-2 16,-4 1 1-16,0 3 4 15,-12 7 1-15,-3 3 3 16,-5 1 3-16,0-4 5 15,5-4 1-15,-1-3-4 16,0 0-1-16,5 0-6 16,-1 0-1-16,4-3 1 15,0-1 0-15,0 1 0 16,5-4 2-16,-1 7 6 16,4-4-3-16,4 1 3 15,0-1-3-15,8 1 0 16,0-4 1-16,3-4 1 15,13 1-1-15,7-1-1 16,9-3-3-16,7-3 1 16,4-1-15-16,12-3-7 15,-4 0-36-15,-4-7-15 16,-8 4-72 0</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47:56.873"/>
    </inkml:context>
    <inkml:brush xml:id="br0">
      <inkml:brushProperty name="width" value="0.13333" units="cm"/>
      <inkml:brushProperty name="height" value="0.13333" units="cm"/>
      <inkml:brushProperty name="color" value="#3165BB"/>
      <inkml:brushProperty name="fitToCurve" value="1"/>
    </inkml:brush>
    <inkml:brush xml:id="br1">
      <inkml:brushProperty name="width" value="0.09333" units="cm"/>
      <inkml:brushProperty name="height" value="0.09333" units="cm"/>
      <inkml:brushProperty name="color" value="#3165BB"/>
      <inkml:brushProperty name="fitToCurve" value="1"/>
    </inkml:brush>
  </inkml:definitions>
  <inkml:trace contextRef="#ctx0" brushRef="#br0">169 178 44 0,'0'-3'16'0,"-4"10"-8"0,4-4-7 0,0-3 3 16,-4 0 2-16,1 0 3 15,-5 0 0-15,4 0 11 16,-8 4 0-1,0-1-4-15,4-3-2 16,-4 7 0-16,5 0 4 0,-1 0-1 16,0 0-1-16,0 0 3 15,0 4 0-15,0 6-10 16,0 4-5-16,0 0-1 0,1 0-4 16,-1 0 0-16,0 3 3 15,4 4 1-15,0 0 1 16,0 4 0-16,0 3 2 15,4 7 3-15,0-4-2 16,4-3 1-16,0 0-3 16,4 0 0-16,0 0 1 15,0-10 3-15,7 3 0 16,1 0 0-16,4-4-1 16,3 1 2-16,1-8-5 15,4-7-3-15,3-6 3 16,4-8 1-16,5-6 0 0,7-11-1 15,-4-7-3-15,4-7 1 16,-7-7-2-16,3-3-1 16,-4-4 1-16,1 0 1 15,-1 0-1-15,-7 0 2 16,-5 0 2-16,-3 3 2 16,-9 4-1-16,-7 4 1 15,-4-4-4-15,-8 4-2 16,-4-4-3-16,1 0-1 15,-5 3-3-15,-4 8 1 16,0 3-2-16,-3 7 0 16,-5 7 4-16,-4 7 3 0,-3 0-6 15,0 7-3-15,-5 10-2 16,1 11-1-16,-1 0-2 16,1 4 1-16,3-4 0 15,1 3 1-15,3 1-15 16,5-1-8-16,-5 8-19 15,5 3-37 1,7-1 18-16</inkml:trace>
  <inkml:trace contextRef="#ctx0" brushRef="#br0" timeOffset="478.7549">256 377 156 0,'-8'-3'57'0,"8"6"-30"0,4 1-32 0,-4-4 12 0,4 10-4 16,0 1 1-16,0 6-5 16,0 4-1-16,4 4 1 15,-1 3-2-15,5 17-1 0,0 1 9 16,0-1 4-16,0 1-4 15,-1 10-3-15,1-4-1 16,0 1 1-16,0-1 5 16,4 0 4-16,-5-6 0 15,9-1 3-15,-8-3-7 16,0 0-2-16,-12-3-3 16,8-8 1-16,-1-6-15 15,1-4-5-15,0-7-40 16,-4-4-46-1,0-10 28-15</inkml:trace>
  <inkml:trace contextRef="#ctx0" brushRef="#br1" timeOffset="5510.6006">1377 171 48 0,'4'0'19'0,"0"-7"-10"0,0-3-4 0,-4 10 8 16,0 0-1-16,0 0 3 15,4-4-2-15,0 1 0 16,-4 3-1-16,0-4 0 16,0 1 0-16,0-1 2 15,0 1-1-15,0-1 0 0,-4 1-3 16,0-1 1-1,0 1-6 1,-8-1-3-16,-7-3 1 0,-1 4 0 0,4-1 1 16,-4 1 2-16,1-1 3 15,-1 1 2-15,4 3 1 16,1 0 0-16,-1 0-4 16,0 0 0-16,0 0-3 15,5 0 0-15,-1 0-1 16,0-4 0-16,0 4-2 15,-4 0 1-15,1 0-4 16,3 0 0-16,-4 4 1 16,0-1 0-1,5 1 0-15,-1 3-3 16,0-4 0-16,4-3 2 16,0 4 0-16,4 3-2 0,0 0 2 15,1 0 1-15,-1 3 0 16,0 4-3-16,4 4 2 15,0-4-1-15,-4 3-2 16,0 15 3-16,0-1 0 16,0 0-2-16,-4 8 2 15,0 3 1-15,-4 7 2 16,-3 10-1-16,-1 1 2 16,0-4 0-16,0-4 1 15,1 8 0-15,3-4 2 16,0-7-3-16,0-4-2 15,4-3 2-15,4-7 0 16,1-4-1-16,-1 4-2 0,4-10 1 16,0-4-1-16,0 0 0 15,0-4 2-15,4-3 1 16,-1 0 1-16,1-3 0 16,4-1 0-16,0 8 0 15,4-11 0-15,4-4 2 16,3 1 1-16,5-4-1 15,11 0 1-15,5-4-2 16,-1 1 0-16,4-4-3 16,-3 0-2-16,3 0 3 15,-8 0 0-15,1 0 1 16,-5 3 2-16,-7 1-1 16,-4-1 0-16,-5 1-3 15,1-4 1-15,-4 0-13 0,-4 0-3 16,0-4-21-1,-5 1-5-15,1 3-55 16,0-7-37-16,-8 0 55 16</inkml:trace>
  <inkml:trace contextRef="#ctx0" brushRef="#br1" timeOffset="6260.6195">1613 402 108 0,'20'-4'41'0,"-36"8"-22"0,28-8-14 16,-16 4 13-16,-4 0-1 15,4 0-1-15,0 0-8 16,-4 0-3-16,1 0-3 16,-5 0 1-16,0 4 0 0,-4-1-1 0,0 1-2 15,-3 3 1-15,-1 0-1 16,0 0 2-16,5 0 3 15,-1 0 0-15,4 0 0 16,0 0-1-16,1 0 0 16,3 0 0-16,0 0 0 15,4 0-2-15,0 0 1 16,4 0 0-16,0 0 3 16,4 3-5-16,4 1-1 15,4-1 0-15,-1-3 2 16,5 4-6-16,4 6 1 15,3-3-1-15,1 7-1 16,-4 0-1-16,3-3 1 16,5-1 3-16,-1 1 3 0,1-1-2 15,-8 1-2-15,-5-1 2 16,1 1 0-16,-4-4 5 16,-4 0 5-16,-4 0 4 15,-4-4 2-15,-4 1-2 16,-8-4 0-16,-4 0-3 15,-4 0-1-15,1-7-1 16,-9 0 0-16,5-4-4 16,-1 1-1-16,0-4-1 15,1 0 1-15,-1-4-2 16,5 1 2-16,3-1-4 16,4 1-2-16,0-1-1 15,4 1 0-15,0 3-4 16,5 0 0-16,-1 0-5 15,0 0 1-15,0 0-21 0,4 3-5 16,4 1-43 0</inkml:trace>
  <inkml:trace contextRef="#ctx0" brushRef="#br1" timeOffset="6859.6263">1747 1055 92 0,'0'0'35'0,"4"3"-18"0,-4-3-5 16,0 0 16-16,0 0-5 0,0 0-1 15,4-3-8-15,0-1-1 16,4-3-8-16,-1-3-1 0,5-4 0 16,4 0-5-16,0-10 1 15,0 0-2-15,3 0 0 16,-3 6 6-16,4 1 2 16,-5 3 2-16,1 0 0 15,-4 4-2-15,0 3 1 16,-1 0-4-16,1 3-2 15,0 4 0-15,0 0-1 16,0 4 2-16,-1 6 3 16,-3 8 0-16,4-1 0 15,-4-3 5-15,4 0 4 0,-4 0-7 16,3-1-2-16,1-2-19 16,0-4-5-16,0-4-15 15,0 1-7-15,-4-4-24 16,-1-4-26-1</inkml:trace>
  <inkml:trace contextRef="#ctx0" brushRef="#br1" timeOffset="7070.5038">1995 500 104 0,'-8'-7'41'0,"8"7"-22"0,0 0-11 0,0 0 13 16,0 3-3 0,0 4 1-16,0 0-10 0,0 0-3 15,0 0-4-15,0 0-2 0,0 0 1 16,0 0-21-16,4 0-9 16,0-3-34-1</inkml:trace>
  <inkml:trace contextRef="#ctx0" brushRef="#br1" timeOffset="7836.5867">2408 989 96 0,'-4'14'35'0,"0"-3"-18"0,0 3-18 15,4-4 9-15,-4 4-3 16,0 4 2-16,0 3 5 15,0 7 2-15,-3 7 1 16,-1 0 4-16,0 0 2 0,0-4 2 16,0 1-12-1,4-4-7-15,0-4 0 0,0-3-3 0,0-3 2 16,0-8-13-16,4-3-3 16,0-7-23-1,0 0-51-15,4-3 5 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48:47.525"/>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5807 2116 96 0,'4'-4'35'0,"-4"4"-18"0,0 0 0 15,0-3 16-15,0-1-13 16,0 1-3-16,-4 6-11 16,0-3-4-16,-4-3-1 15,0 6-1-15,-7 1 0 0,-1-1-3 0,-4 1 2 16,-3-1-1-16,-1 4 0 16,0 0 0-16,-3 0 0 15,-5 0 2-15,5 4 0 16,3-1 2-16,5 1 3 15,-1-1 2-15,4 4 3 16,8 0-7-16,4-3-4 16,0 3 2-16,12-4 1 15,8 1 0-15,4-1-2 16,-1 1-4-16,5-1 0 16,4 1 0-16,-1 10 2 0,1 7-1 15,-1-4 1-15,-3 1-3 16,-1-1 1-16,5 1-5 15,-8-4-1-15,-1 0 2 16,-7-4 5-16,0 1 8 16,-12-4 7-16,0 0 7 15,-8 0 3-15,0-4 0 16,-8-3 1-16,-7 0-7 16,-1-3-1-16,1-4-9 15,-1 0-4-15,-7-7-8 16,3 0-4-16,-3-7-16 15,-1 0-9 1,8-4-1-16,5 4-10 16,3-3-31-1,4 3 15-15</inkml:trace>
  <inkml:trace contextRef="#ctx0" brushRef="#br0" timeOffset="795.2951">5772 1973 112 0,'11'0'44'0,"-7"3"-24"0,-4-3-15 16,0 0 11-16,0 0 2 16,0 7 1-16,0 0 1 15,0 11 2-15,-4-4-12 16,4 7-1-16,-7 0 1 0,7-1-4 15,0 5-1-15,7 3-5 16,-3 3 0-16,0 4 0 16,0 11 0-16,0 3-9 15,0 0-4-15,0-4-9 16,-4-3-3-16,0-3-42 16,0 13-26-16,-4-6 42 15</inkml:trace>
  <inkml:trace contextRef="#ctx0" brushRef="#br0" timeOffset="210.0918">5630 2001 168 0,'4'0'63'0,"0"0"-34"0,0 0-36 15,-4 0 10-15,0 0-3 16,0 0 2-16</inkml:trace>
  <inkml:trace contextRef="#ctx0" brushRef="#br0" timeOffset="389.3645">5646 2018 263 0,'0'21'1'0,"0"-3"-1"0,0 2 4 16,-4 1 5-16,0 4-1 16,0-1 1-16,0 8 1 15,4 3 4-15,0 3-6 16,-4 11-2-16,0 0-8 15,0-7-1-15,0-3-1 16,0-1-1-16,0-6 1 16,-3 3 3-16,-5 0-5 15,4-7 2-15,0-11-14 16,0-6-5-16,4-1-28 16</inkml:trace>
  <inkml:trace contextRef="#ctx0" brushRef="#br0" timeOffset="3678.4192">4831 3204 72 0,'-4'4'27'0,"4"-4"-14"0,-3-4 2 0,3 4 13 16,0 0-2-1,0 0-1-15,0 0-2 0,0 0 0 16,0-3-4-16,-4-1-2 16,4 1-9-16,0-1-3 0,4 1 1 15,-4-1-3-15,3 1-2 16,5-1 2-16,0-3 0 16,4 0 3-16,0 4 1 15,4-1 1-15,3 4 0 16,-3-3-2-16,0 3-1 15,-1 3-6-15,5 1 1 16,-4-1-5-16,4 1-1 16,-5 3-4-16,1 0 1 0,-4 0 3 15,0 3 1-15,-1 1 3 16,-3 6 1-16,-4-3 1 16,0 0 2-16,-4 0 1 15,-8 0 1-15,0 0 4 16,-3 0 5-16,-1 0-3 15,0 0 2-15,0-3-7 16,0-1-3-16,5-3-1 16,-5 0-1-16,8-3-7 15,4-4-3-15,0 0-1 16,4 0-1-16,4-4 2 16,-1 4 4-16,5 0 1 15,0 4 0-15,0-1 4 16,4 4 0-16,-1 4-2 15,1-1 2-15,0 1 1 0,0 6 2 16,-1-3-3 0,-3 4-2-16,0 6 2 0,-4 8 2 15,0-4 4-15,-4-4 4 16,-1 1 5-16,-6-4 3 16,-1-1 0-16,-4-2-1 15,-8-1 0-15,-4-3 3 16,1 0-7-16,-5 0 1 15,0-3-4-15,-3-4 0 16,-1 0-3-16,5-4 1 16,-1-3-6-16,4-3-1 15,1-1-9-15,7 1-2 16,0-4-14-16,4-4-6 0,4 1-17 16,4-4-8-16,0 0-38 15</inkml:trace>
  <inkml:trace contextRef="#ctx0" brushRef="#br0" timeOffset="-5493.4282">4965 1080 132 0,'16'-3'49'0,"-12"3"-26"0,-4-4-18 0,4 4 11 15,-4-3-1-15,0-1 4 16,0 1-2-16,-8-1 1 16,0 1-9-16,0-1 1 0,-8 1 3 15,5 3-3-15,-5 0 0 16,0 0-2-16,-4 3 0 0,1 1-7 15,-1 3-2-15,0 0 0 16,1 3 0-16,-1 1 1 16,-3-1 0-16,-9 4 2 15,8 7 1-15,5 11-1 16,-1-4 1-16,4-7 0 16,5 0 1-16,-1-4-2 15,4 1-2-15,4-1 1 16,4-3 1-16,0 0-3 15,8 0-2-15,8 0-1 16,3 0 3-16,1 0-2 16,0 0 1-16,-1 0-3 15,9 7 1-15,-5-3-3 16,-3 6 2-16,4-3 1 0,-5 0 2 16,5 4 1-16,-4-1 1 15,-5-3 0-15,1 0 0 16,0 4 0-16,-4-8 0 15,-12 1 6-15,0-4 6 16,0 0 0-16,-8-4 1 16,-4 1-1-16,-4-4 0 15,0 0 0-15,-3-4 2 16,-5 1-5-16,1-4-1 16,-9 0-6-16,1-4-2 15,-5 4 0-15,5 0 2 16,-1 0-8-16,1 0-1 15,3 0-7-15,1 0-2 0,7 0-9 16,4 0-2-16,5 0-12 16,3-3-5-16,8-4-42 15</inkml:trace>
  <inkml:trace contextRef="#ctx0" brushRef="#br0" timeOffset="-4397.0741">5363 1189 168 0,'-4'3'66'0,"4"1"-36"0,4-1-22 0,-4-3 16 0</inkml:trace>
  <inkml:trace contextRef="#ctx0" brushRef="#br0" timeOffset="-4324.1289">5363 1217 314 0,'0'14'7'0,"0"0"-4"16,-4-4-25-16,0 1-8 0,0-1-53 15</inkml:trace>
  <inkml:trace contextRef="#ctx0" brushRef="#br0" timeOffset="-4594.4682">5036 1731 148 0,'-8'7'55'0,"8"-3"-30"0,0-1-25 0,0-3 13 15,0 0-9-15,0 0 0 16,4 4 0-16,4-4 0 15,0-4-2-15,4-3 3 0,3-3 1 0,1-4-5 16,4-4 0-16,-1 1-3 16,-3-1-2-16,0 4 7 15,0 0 5-15,-1 0-2 16,1 4-1-16,-4-1-2 16,4 8-5-1,-1 3 1-15,-3 10 1 16,0 1 2-16,-4 3 1 15,0 3 3-15,4 1 1 16,-5-4 1-16,1 0-7 16,4 0 0-16,0-4-8 15,-4-3-3-15,4-7-25 16,-1-3-12-16,5-8-25 16</inkml:trace>
  <inkml:trace contextRef="#ctx0" brushRef="#br0" timeOffset="-1832.0415">4796 2175 120 0,'-4'0'46'0,"8"0"-24"0,-4 0-13 16,0 0 16-16,0 0-10 16,0 0-1-16,8 0-2 15,0-3 2-15,4-1-7 16,-1 1-2-16,9-1 1 0,-4 1 3 15,3-1 2-15,1 1-3 16,0-1-3-16,-1 4-2 0,-3 0 0 16,0 0-2-16,0 0-1 15,-1 4 1-15,1-1-1 16,-4 1-5-16,0 3 1 16,-4 0 2-16,-4 3 1 15,-1 4 1-15,-3 4 0 16,-3-1 0-16,-5 1 0 15,-4-1 0-15,0 1 0 16,0 17 0-16,-3-4 2 16,-9-3-1-16,0 0-1 15,5 0 5-15,-1-3 1 16,0-1 0-16,1-3-1 0,3 0-1 16,0 0 2-16,4 0 1 15,4 0 1-15,1-3-4 16,7-4-1-16,0-4-1 15,4 1 1-15,7-4-2 16,1 3-1-16,8 1 3 16,3-11 0-16,1 0-1 15,4-4 1-15,-1 1 2 16,5-8 2-16,3 4-1 16,0 0-1-16,-3 0-3 15,3 0-2-15,1 0 1 16,-5 0-1-16,-7 4 0 15,-5-1 2-15,-3 1 1 16,-4-1 1-16,-4 4 2 0,0 0 1 16,-4-3-8-16,-4 3-1 15,0 0-18-15,0-4-42 16,-8 1-4 0</inkml:trace>
  <inkml:trace contextRef="#ctx0" brushRef="#br0" timeOffset="5043.5413">5721 3008 132 0,'-4'21'49'0,"4"-42"-26"0,-4 39-14 15,4-15 14-15,-4 4 0 16,0 0 1-16,-4 0-7 16,4 4-2-16,0-1-9 15,0 4 0-15,0 0 4 0,4 4-6 16,0-1-2-16,0 15 1 16,4-1 2-16,0 1-4 15,4 6-1-15,-4 4-2 16,0 0 0-16,0 18-3 15,-4-1-1-15,-4-3 3 16,0-7 1-16,-4-7 2 16,0-4 2-16,0 1-1 15,0-1 2-15,4-6-11 0,4-15-33 16,8-17-64 15</inkml:trace>
  <inkml:trace contextRef="#ctx0" brushRef="#br0" timeOffset="5494.5817">5736 3043 156 0,'0'0'60'0,"0"0"-32"0,4-3-31 15,-4 3 13-15,0 0-7 16,0 0 0-16,4 3-1 16,0 4-2-16,-4 0 1 15,4 4-6-15,-4-1-1 0,0 4-2 16,0 4 0-16,0-1 5 0,0 11 1 16,0 4 4-16,0 3 1 15,0 7 1-15,-4 3 2 16,0 1-5-16,0 24-1 15,0-7-9-15,0 0-2 16,-4 0-25 0,1-1-40-16,-1-2 14 15</inkml:trace>
  <inkml:trace contextRef="#ctx0" brushRef="#br0" timeOffset="4593.9249">5795 3155 96 0,'0'0'35'0,"0"4"-18"0,-4-8-2 16,4 4 13-16,0 0-9 15,-4 0-3-15,0 0-5 16,-3 0 0-16,-1-3-6 16,0 3 4-16,0-4 1 0,-4 1-1 15,0 3 0-15,1 0-1 16,-1 0 0-16,0 3-2 15,-4 1 1-15,4 3-4 16,1 0-2-16,-1 3 0 16,0 4-1-16,4 0-3 0,0-3 0 15,8 10-5 1,0-4 2-16,8 1 1 16,4-1 3-16,0 1 1 15,4-1 1-15,3 1 0 16,1-1 0-16,0 1 0 15,-1-1-5-15,5 1-1 16,3 3-4-16,-3-4-1 16,-4-3-3-16,-1 7 1 15,-3-3 5-15,-4 3 2 16,-4 0 10-16,-12-4 7 0,-4 1 12 16,-8-4 6-16,0 0-4 15,-3-4-1-15,-5 0-7 16,-7-3 0-16,3-3-10 15,1-1-2-15,-1-3-3 16,-3-3 1-16,-5-11-4 16,9-7 0-16,3 4-1 15,0-1-2-15,5 4-2 16,3 0-1-16,0 4-3 16,4-1-1-16,1 1-5 15,3-1-1-15,0 4-10 16,4 0-5-16,0 0-19 15,0 0-33 1,4-3 16-16</inkml:trace>
  <inkml:trace contextRef="#ctx0" brushRef="#br0" timeOffset="6953.2168">5913 2987 80 0,'0'-17'30'0,"0"17"-16"0,0-4-3 0,0 4 10 15,0 0 2-15,0 0 3 16</inkml:trace>
  <inkml:trace contextRef="#ctx0" brushRef="#br0" timeOffset="7146.5583">5913 2966 250 0,'0'0'25'15,"0"0"-11"1,-8 14-9-16,1 4-4 0,-1-1 2 16,-4 1 0-16,0 6 3 15,0 4-8-15,0 7 0 16,1 4-2-16,-5-1 2 15,-4 8 1-15,-3 6 1 16,-1 22-3-16,0-1 0 0,1-3-9 16,-1 4-3-16,9-1-36 15,3-3-41 1,12-11 24-16</inkml:trace>
  <inkml:trace contextRef="#ctx0" brushRef="#br0" timeOffset="9307.5654">4993 4436 104 0,'0'-4'38'0,"0"1"-20"0,4 3-4 16,-4 0 15-16,0 0-10 16,0 0-1-16,4 0-4 15,-4 0-1-15,7 3-7 16,-3 8-4-16,0-1 1 0,0-3 4 16,-4 4 4-16,0-1 0 15,0 4 3-15,0 7-1 16,0 4 2-16,0-1 3 15,0 11 3-15,-4 14-9 16,0-3-4-16,4-4-10 0,0-4-1 16,0-3 1-16,0-3 3 15,0-8-2-15,4-6-2 16,0-4-14-16,4-4-6 16,0-6-35-16,4-8-14 15,0-3-10 1</inkml:trace>
  <inkml:trace contextRef="#ctx0" brushRef="#br0" timeOffset="10720.3208">5929 4236 108 0,'-8'-3'41'0,"8"6"-22"0,-8 4-7 0,8-3 13 16,-8 3-5-16,1 3 1 0,-1 1-10 16,4-1-2-16,0 4-5 15,0 0-1-15,0 0 1 0,4 7-2 16,0 0-2-16,0 4 5 15,0 3 1-15,0 0 4 16,0 7 1-16,-4 0-5 16,-4 14-2-16,0 7-2 15,-4 0-2-15,1-7-2 16,-1-4 1-16,0-3-1 16,4 0 0-16,0 0-3 15,0-7-1-15,1-10-15 16,3-4-4-16,4-11-25 15,0-10-36 1,4-10 17-16</inkml:trace>
  <inkml:trace contextRef="#ctx0" brushRef="#br0" timeOffset="11290.0697">5772 4331 108 0,'-4'0'41'0,"4"0"-22"0,0 0-20 0,0 0 7 16,0 3 7-16,-4 1 3 0,0 3-1 15,0 0 1-15</inkml:trace>
  <inkml:trace contextRef="#ctx0" brushRef="#br0" timeOffset="11424.0041">5748 4383 260 0,'-4'21'20'0,"0"4"2"0,0-1-11 16,0 8-2-16,0 3-5 16,0 10-3-16,-3 11-11 15,-1 4-6-15,0-4-12 16,-4 17-5-16,0-10-13 16,-3 0-35-1,3-3 18-15</inkml:trace>
  <inkml:trace contextRef="#ctx0" brushRef="#br0" timeOffset="10238.7474">6004 4390 136 0,'-8'-3'52'0,"0"6"-28"0,-4-6-26 0,8 3 9 0,-4 0-14 16,-11 0-5-16,-1 0-1 15,-3 0 2-15,-1 0 9 16,-4 10 6-16,5-10 7 15,-5 7 3-15,1 0-7 16,3 7-2-16,4-3 6 16,1-1 2-16,3 1-6 15,4-1 2-15,0 1 2 0,5-1-6 16,3 1-3-16,4-1-4 16,7 1 1-16,5-1 3 15,4 1 1-15,4-1-4 16,-1 1-1-16,9-1-2 15,7 4 0-15,-3 0 3 16,-5 0 2-16,1 11-11 16,-5-4-6-16,-3 7-2 0,0-4 0 15,-1 1 1 1,-7-1 5-16,0 1 14 16,-4-4 23-16,0 0 14 15,-8-4-3-15,-4 1 2 16,0-4-11-16,-8 3-2 15,-4-3-14-15,-15-3 0 0,-1-4 0 16,-3-4-2-16,-4-3 2 16,-5-3-4-16,1-1-2 15,-12-3-2-15,8-3 0 16,4-4-4-16,3 3 0 0,9-3-10 16,-1 4-3-16,5-4-9 15,7 3 0-15,4 1-4 16,5-8-20-1,7-6-36 1,4 10-13 0,7-7 32-16</inkml:trace>
  <inkml:trace contextRef="#ctx0" brushRef="#br0" timeOffset="-13975.6107">2648 2070 108 0,'-4'0'41'0,"4"0"-22"0,0 0-9 0,0 0 12 15,0 0-6 1,0 0 10-16,0-7-7 16,4 0-9-16,0 0 0 0,0 0 1 15,4 4-4-15,0-1-2 16,-1-3-2-16,1 4-3 16,4-1 5-16,0 1 1 15,0-1 0-15,3 1 1 16,1-1-6-16,0 4-1 15,4 4-2-15,3-1 0 16,-3 1 2-16,-1-1 2 16,1 1-1-16,0 3-1 0,-1 3-2 15,1 0 1-15,-4 4 1 16,4 0 2-16,-5 0-3 16,1 4 0-16,0-1 1 15,0 4 2-15,3 4-3 16,-3-1-2-16,0 4-3 15,-5-3 1-15,1 6 3 16,-4 4 1-16,0-3 1 16,-4-1 2-16,0-3 1 15,-12 0 3-15,0-3-1 16,0-1 2-16,-4-6-2 16,-3-1 2-16,-1 1 0 15,0-4 3-15,-3 0-3 16,-1-7-2-16,0-4 0 15,-7-3 1-15,3-3-3 16,0-1 0-16,1-3-3 0,3-3-1 16,1-1-1-16,3-3 0 15,0-10 0-15,4 3-2 16,0-11-2 0,5 4 3-16,-1 4 4 15,0 3-2-15,4 0 0 16,4 3-1-16,0 1-2 15,0-1-2-15,8 1 1 16,0 3 3-16,0 0 3 16,7 0 0-16,5 3-1 15,0 1 1-15,-1 3-1 0,1 3 2 16,0 4 1-16,-1 4-4 16,1-1 1-16,-4 4 0 15,-1 0 0-15,-3 4 2 16,0-1 1-16,0-3-1 15,0 4 1-15,-4-4 0 16,-1 0 3-16,1 0-3 16,0-4 0-16,0 1-1 15,-4-1-2-15,0 1 5 16,-4-4 1-16,0 0-2 16,0 0-1-16,0 0-1 15,0 0-2-15,0 0 3 16,0 0 2-16,0 0-4 15,0 0-1-15,0 0 0 16,0 0 2-16,0 0-3 0,0 0 0 16,0 0 3-16,0 0 1 15,0 0-6-15,0 0 0 16,0 0-4-16,0 0 0 16,0 0-3-16,0 0-1 15,0 0 1-15,0 0 1 16,0 0 6-16,0 0 1 15,0 0-1-15,0 0 2 16,0 0-1-16,0 0 0 16,0 0-7-16,0 0-4 15,0 0-35-15,0 0-16 0,0-4-11 16</inkml:trace>
  <inkml:trace contextRef="#ctx0" brushRef="#br0" timeOffset="-13271.3834">3348 2539 108 0,'4'3'44'0,"-4"1"-24"0,0 3-19 0,0-7 11 16,0 7-2-16,0 0 4 15,0 0-1-15,0 0 11 16,-4 10-5 0,0 4-9-16,0 0-4 0,4-4-2 15,0 1-5-15,0-1 1 16,0 1-7-16,4-1-3 15,0 1-21-15,4-4-10 16,0 0-22 0</inkml:trace>
  <inkml:trace contextRef="#ctx0" brushRef="#br0" timeOffset="-12145.4335">2711 3084 88 0,'4'-3'33'0,"0"-1"-18"0,0 4-2 16,-4 0 11-16,0 0-1 15,0 0 0-15,0 0-8 16,0 0-4-16,0 0 0 16,8 4 3-16,-1-4-8 15,5 0 6-15,0 0 3 0,4 3-1 16,3-3 2-16,5 0-11 15,4 4-3-15,-1-1-2 16,1 4 0-16,-1-3-5 16,1 6-1-16,-1 1-2 15,5 3 2-15,-9 0 4 0,5 7 1 16,-5 7 3-16,-3 0 3 16,0 0-2-16,-4-1-2 15,-5 1 0-15,1 4-1 16,0-1-3-16,-4-3 2 15,0 11-1-15,-8-11-2 16,0 7 3-16,-4-4 2 16,-8-3 2-16,-4-7 3 15,-3-3-1-15,-1-1 0 16,0-3-3-16,-3-3-2 16,-1-1 1-16,0-6-1 15,1-1 2-15,-1-6 3 0,-3-1 2 16,-5 1 3-16,5-11-3 15,-1-7 1-15,1 0-7 16,3 0-1-16,0 3-5 16,9 1-1-16,-1-1 3 15,4-3 1-15,4 0-1 16,4 0 2-16,4 0-1 16,8-3 0-16,0 6 0 15,4 1-2-15,7 3-2 16,5 0 1-16,4 3-2 15,-1 1 2-15,-3 3-2 16,3 3 2-16,1 1-2 16,-1 3 0-16,5 0 4 15,-5 3 3-15,5 4-4 0,-9 0 1 16,-3 0 1-16,0 0 3 16,-4 0 0-16,-5 0-1 15,1 0-2-15,-4 0-1 16,0 0-18-16,0-3-7 15,0-1-34 1,-1 1-23-16,5-1 35 16</inkml:trace>
  <inkml:trace contextRef="#ctx0" brushRef="#br0" timeOffset="-11453.899">3348 3570 96 0,'0'-7'38'0,"4"7"-20"0,0-24-17 0,0 20 11 16,4 1-4-16,0-1 1 16,0 1-5-16,-1-1-1 15,5 4-1-15,0 0-2 16,-4 11 1 0,0-1 1-16,-4 8 3 15,0-1 2-15,-4 1 1 16,-8-1 2-16,0 1 1 0,-4-1-5 15,0 1-2-15,1-1 2 0,-1-3-1 16,0 0 2-16,0 0-4 16,4 0 0-16,0-3 5 15,4 6 9 1,4-3-2-16,0 0-6 16,4-3 0-16,0 3 0 15,4-7 2-15,0 3-1 16,0-10 1-16,4 4-4 15,3-4 1-15,1 0-7 16,4 0-1-16,0 0 0 16,-5-7 0-16,1 3-9 15,0 1-2-15,-4-1-18 0,-1-3-7 16,1 4-43 0,-4-1-30-16,0-3 44 15</inkml:trace>
  <inkml:trace contextRef="#ctx0" brushRef="#br0" timeOffset="-10448.0928">2782 4245 124 0,'-4'-3'46'0,"4"3"-24"0,0-4-19 0,0 4 10 16,0 0-6-16,0 0 1 15,4-3 1-15,0-1 2 16,0 1-5-16,-1 3 5 0,1-4 4 0,12 1 13 15,0-1-9 1,4 4-3-16,3-3-9 16,1 3-3-16,-1 0 0 15,1 3 0-15,0 4-2 16,-1 0-2-16,9 0-4 16,-1 0 0-16,1 4-5 15,-5-1-1-15,-3 4 0 16,-5 0 1-16,-3 4 1 15,0 6 2-15,-4 4 6 16,-4 0 4-16,-1-3-1 16,-3-1-2-16,-4 0 2 15,-4 1 0-15,-3-4 5 16,-1 0 3-16,-8 0-9 16,-4-4 0-16,-3-3-2 0,3-3 2 15,-4-1 1-15,1-3 1 16,3-3-5-16,0-1 1 15,1-3 2-15,-1-3 3 16,4-4 2-16,1 0 1 16,-5 0-2-16,4-4 1 15,0 1-2-15,5-4 0 16,-5 0-6-16,4 3-1 16,0 1-6-16,4-8-2 15,1 4-2-15,7 0 2 16,0-3 1-16,4 0 1 0,7 3 5 15,1 0 1-15,4 3 2 16,0 1 2-16,-1 3-1 16,5 0 2-16,0 3-2 15,3 1-1-15,1 3-6 16,3 0-4-16,5 0-16 16,-1 0-9-16,1 0-43 15</inkml:trace>
  <inkml:trace contextRef="#ctx0" brushRef="#br0" timeOffset="-9499.9905">3368 4504 124 0,'0'0'46'0,"4"-4"-24"0,0 4-21 16,0 0 8-16,0 0-3 15,3-3-1-15,5-1 1 16,0 1 3-16,-4-1 11 15,8 1-11-15,-1 3 1 0,1 3 0 16,-4 1-4-16,0 3 2 16,0 3-10-16,-1 1 0 15,-3-1-2-15,0 1 2 16,-4-1 3-16,-4 1 4 16,0-1 4-16,-4 4 5 15,0-3-6-15,0-1-2 16,0-3-3-16,0 0-3 15,4-3 1-15,0-4-1 0,0 0-3 16,8-4 0-16,4 1 2 16,0 3 2-16,4 0-2 15,-1 0 0-15,1 3 1 16,0 4 2-16,0 4-3 16,3-1 0-16,-3 1-1 15,0 6-2-15,-5 8 5 16,9-1 3-16,-12-3 5 15,-4 4 2-15,0-4 10 16,-4 0 4-16,-8 0-5 16,0-4 1-16,-8 1-3 15,1-1 0-15,-1 1-3 16,-4-8-1-16,1 1-2 16,-5-1 2-16,0-3-7 15,-3 0-2-15,-1-3-5 16,5-1-3-16,-1-3-5 0,4 0 0 15,1 0-18-15,3-3-6 16,0-1-60 0,1-3-67-16,-1-7 43 15</inkml:trace>
  <inkml:trace contextRef="#ctx0" brushRef="#br0" timeOffset="-35925.1369">2640 430 80 0,'0'0'33'0,"4"0"-18"0,-4 0-9 0,0 0 11 15,0 0-5-15,0 0-2 16,0 0 1-16,0 0 3 15,4 0-4-15,4 0 0 16,4 0 0-16,-5 0 4 16,1 0-8-16,4 0 1 0,0 0 0 15,0 0-3-15,3 0-3 16,1 3 0-16,0 1 1 16,4-1-1-16,-5 1-1 15,5 3 1-15,0 0 1 0,-1 0-3 16,1 3 0-16,-4 1 1 15,-1-1 2-15,1 1-1 16,0-1 2-16,0 11 2 16,-4-3 2-16,-1 10 1 15,-3-4 0-15,0 1 0 16,-4 3 0-16,-4 3-4 16,0 1-1-16,0 3 3 15,0 7 1-15,0-7-3 16,0-1-3-16,0 1 0 15,0-3 1-15,4-4 1 16,0-4 1-16,0 1-2 16,0-8 1-16,0 1-4 15,4-4-2-15,-1-4-3 0,1 1 1 16,0-4-6-16,0 0-3 16,0-4-8-16,4 1-102 31,-12-4 27-16</inkml:trace>
  <inkml:trace contextRef="#ctx0" brushRef="#br0" timeOffset="-35024.6372">2951 954 76 0,'4'4'30'0,"-4"-4"-16"0,0 3-17 0,0-3 8 16,0 0-2-16,0 0 1 16,0 0 0-16,0 4 2 15,0-1 6-15,-4 1 4 16,4-1 5-16,-4 1 2 16,4-4-6-16,0 0 0 0,0 3-4 15,0-3 2-15,0 0-8 16,0 0 5-16,-4 4 1 0,4-4-6 15,-4 3-2-15,0-3-3 16,0 0 1-16,-4 0-4 16,-4 0 0-16,1 0-1 15,-5 0 0-15,0 0 0 16,0 0 0-16,1 0-3 16,-1 0 1-16,4 0 4 15,0 0 2-15,-3-3 2 16,3-1 2-16,0 1-3 15,0-1-2-15,0 1 0 16,1-1 1-16,-1-3-3 16,4-3-2-16,-4-1-1 15,4 1 3-15,-3 3-2 16,3-7 1-16,-4 0 0 0,4 0-2 16,0 3 5-16,4 1 1 15,4-1-3-15,0 1 1 16,8 0 0-16,4-4 2 15,8 0-1-15,-5 0-1 16,5 3-2-16,0 1-1 16,7-1 4-16,5 1 3 15,-1-1 1-15,-3 4 0 16,-1 4-6-16,-3-1 1 16,-1 4-7-16,-3 4 0 15,0-1-4-15,-5 4 2 16,1 0-6-16,-4-3-1 0,0-1-11 15,0-3-3-15,-5 7-30 16</inkml:trace>
  <inkml:trace contextRef="#ctx0" brushRef="#br0" timeOffset="-32757.6078">2919 112 88 0,'-4'-4'33'0,"4"8"-18"0,0-4 4 16,0 0 16-16,0 0-8 15,0 0-3-15,4 0-10 16,0-4-4-16,0 1-5 16,0-1-4-16,4 4 0 0,0-3-1 15,4-1 0-15,0 1 2 16,-1-1 1-16,5 1-1 16,0-4 1-16,7 0-2 15,1 0 2-15,4 0-2 0,-1 3 2 16,1 1-4-16,-1 3-2 15,-3 0-1-15,-1 0 3 16,1 10-2-16,-4-3 1 16,-1 0 6-16,-3 0 2 15,0 0 0-15,-4 0-1 16,-1 0-1-16,-3 0 0 16,-4 0-2-16,0 4-2 15,0-1 1-15,-4-3 1 16,0 4-6-16,0-1 1 15,4 4-1-15,0 0 2 16,0 0 1-16,0 7 1 0,0 3 0 16,0 1 0-16,0 3 0 15,0 3 0-15,-1 4 0 16,1 7 0-16,0 18 2 16,0-4 1-16,4-4-4 15,0 1 1-15,0 3 0 16,8-4 0-16,-5-3 0 15,-7 0 0-15,-4-4 6 16,0 1 6-16,0-1-2 16,0 8 0-16,0-4-6 15,0-4-1-15,0-6-1 16,0-4-2-16,0-7 1 16,-4-4 1-16,4-3-1 15,-4-3 2-15,1-4-2 0,3-4 2 16,0-3 0-16,-8 0 3 15,4-7-3-15,-4 0 0 16,0 0-1-16,0 0-2 16,0 0 1-16,-4 0-1 15,-3 0 2-15,-5 4 1 16,0-1 1-16,-3 1 2 16,-1-1-3-16,-7 4 0 15,-5-3-6-15,5-1 0 16,-1 1-12-16,1-1-3 15,-1 1-7-15,5-1-1 16,-1-3-19-16,1-3-9 16,-5 3-18-1</inkml:trace>
  <inkml:trace contextRef="#ctx0" brushRef="#br0" timeOffset="-33492.0772">2963 143 36 0,'-4'-3'16'0,"4"-4"-8"0,0 7-10 16,0 0-18-1,0 0 1-15</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0:38.067"/>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15965 3511 176 0,'-4'0'68'0,"4"0"-36"0,4-4-31 16,-4 4 14-16,4-3-13 15,4-1 0-15,0 1-11 16,0-4-2-16,0 0 6 16,0 3-2-16,-1 1 0 0,1-1 6 15,4 1 2-15,-4 3-2 16,0 0-1-16,0 3 7 15,4 4 8 1,-1 0-2-16,-3 0-3 16,0 0 0-16,-12 7 8 15,0-3 2-15,-8-1 2 16,1-3-2-16,-5 0 1 16,0 0-1-16,0-3 0 15,5-8-5-15,-1 1-3 16,0-4-5-16,4 0-4 15,4 0-5-15,4 3-2 16,4-3-4-16,0 0 1 16,4 4-8-16,0-1-4 15,0 1-14-15,0-1-2 16,7 1-109 0,5-4 51-16</inkml:trace>
  <inkml:trace contextRef="#ctx0" brushRef="#br0" timeOffset="958.6318">16465 3511 108 0,'-12'0'41'0,"4"0"-22"0,0-4-22 0,4 4 6 16,1-3-1-16,-9-1 1 15,0 1 7-15,0-4 6 16,-4-4 5-16,5-3 4 15,3 0 0-15,0-3 2 16,4-8-15-16,8 8-2 0,0-4 0 16,8-4-6-16,3 4 0 15,1-7-4-15,4 4-3 16,3 3-1-16,5 4 0 16,-1 3-2-16,1 0-1 15,-4 3-3-15,3 4-1 16,-3 4 3-16,-1 3 5 0,1 7-5 15,-4 3 1-15,-5 8-2 16,-3-1 1-16,-4 4 2 16,0 3 2-16,-12 1 2 15,0 3 1-15,-8 3 16 16,-4-3 7-16,1 4 12 16,-5-11 3-16,0 7-2 15,-3-7-1-15,-1-14-17 16,1 0-5-16,-1-7-10 15,4-4-4-15,1-3-17 16,-5-3-7-16,4-4-20 16,5-4-9-16,3 1-41 15</inkml:trace>
  <inkml:trace contextRef="#ctx0" brushRef="#br0" timeOffset="1590.3257">17067 3144 168 0,'-8'0'63'0,"8"-4"-34"0,0-3-30 16,0 7 12-16,4-3-10 15,0-4-2-15,0 0-7 16,4-4 0-16,3 1 4 16,1-1 2-16,0 1 2 0,0-8 8 15,0 4 5-15,0 14 0 16,-1-3 2-16,1 3-10 15,0 3-3-15,0 4-11 16,-4 4-2-16,-4 3-1 16,-4 0 2-16,-4 3 4 15,-8 4 3-15,-4 7 6 16,-4 4 3-16,-3-1 4 0,-1 1 4 16,-7 2 1-16,-5 1 0 15,5 0-1-15,3-3-1 16,1-4-5-16,7 0-3 15,4-4-2-15,8-3 0 16,8-3-7-16,12-11 1 16,8-4-6-16,7 8-1 15,5-1 0-15,3-10 4 16,1 7 5-16,-1-10 3 16,5 3 8-16,3 0 4 15,-4 7 1-15,-7 0 4 16,-1-4-7-16,-3 1 1 15,-5-4-15-15,-3 3-3 0,0-3-18 16,-9 0-8-16,1 0-153 31,-20-3 96-31</inkml:trace>
  <inkml:trace contextRef="#ctx0" brushRef="#br0" timeOffset="4350.9492">17201 4088 152 0,'0'-7'57'0,"4"3"-30"0,-4 1-25 15,0 3 12-15,0 0-12 16,0-4 0-16,0 1-7 15,4-1 1-15,3 1 2 16,-3-1-1-16,0 1 1 0,4 3 4 16,4 0 3-16,4 0 9 15,-1 3 3-15,1 4-4 16,0 0-3-16,0 0-1 16,-5 7-1-16,1 7-11 15,-4 0-5-15,-4 0 4 16,-4 0 1-16,-8 0 9 15,-8 0 4-15,-3 0 3 16,-1-3 3-16,4-4-7 16,1-4-3-16,-1-3-6 0,4 0-2 15,4-3-4-15,4-1-1 16,4-3 1-16,0 0 2 16,12 0 2-16,-4 4 1 15,0 3 5-15,8 0 5 16,-5 0-3-16,1 0 2 15,-4 0-7-15,0 3-1 16,0 1 0-16,0 3 0 16,-1 3 0-16,1 1 0 0,-4-1 4 15,0 1 2-15,-4-1 6 16,-4 0 3-16,0-3 3 16,-4 4 3-16,-7-4-2 15,-1 0 0-15,-4 0-4 16,-3-4-1-16,-1 1-8 15,-7-4-2-15,3 0-2 16,5-4-2-16,-1 1-8 16,4-4-3-16,4-4-27 15,5 1-11-15,3-4-75 16</inkml:trace>
  <inkml:trace contextRef="#ctx0" brushRef="#br0" timeOffset="3585.8076">16705 4479 124 0,'-28'0'49'0,"24"0"-26"0,-19 0-9 16,15 0 17-16,0-3-6 16,-4-4 0-16,1-10-10 15,-5-1-4-15,0 4-6 16,0 0 3-16,1-3 2 0,3-1-1 0,0 1 2 15,0-1-2-15,4 1 0 16,4-1-5-16,4-10-1 16,4-3-8-16,8-1-2 15,4 4-3-15,3 4 1 16,1 3 5-16,12 3 2 16,-5 4 2-16,-3 4 0 15,-1 6 0-15,-3 4 2 16,0 4-3-16,-5 10-2 15,-3 10-3-15,-4 1 1 16,-4 3 1-16,-4 3 2 0,-4 1 3 16,0 3 2-16,0 0 7 15,-8 0 4-15,-7-4 8 16,-1 1 6-16,0-4 2 16,-3-4 2-16,-1-3-9 15,-3-7-3-15,-1-4-15 16,5-3-2-16,-1-7-5 15,4-3-2-15,1-4-17 16,3-11-9-16,4-6-24 16,4-4-11-16,8 0-47 15</inkml:trace>
  <inkml:trace contextRef="#ctx0" brushRef="#br0" timeOffset="2926.4816">16020 4504 208 0,'-4'0'77'0,"8"-4"-42"0,-4 4-45 0,0 0 11 15,0 0-19-15,0 0-5 16,0 0-10-16,0 0-5 16,0 0 14-16,0 0 9 15,0 0 11-15,0 0 8 16,0 0 11-16,4 4 8 15,-4-4-6-15,4 3 1 16,0 4-2-16,0-3 2 0,-4 3-10 16,0 0 4-16,-4 0 2 0,-4 0-1 15,0-4 0-15,1-3-7 16,-1 0-2-16,0-3-4 16,4-1-1-16,0-3-6 15,4 0 0-15,4-3-2 16,4 3 1-16,0-7 7 15,0 3 5-15,7 1 4 16,-3 6-3 0,0 4-3-16,-4 0-1 15,-4 4 1-15,-4-4 3 16,-8 7 4-16,0 0 7 16,-4 3 2-16,0-3-5 15,1 0-3-15,-1-3-27 0,4-4-12 16,0 0-62-1,8-4-40-15,0-24 55 16</inkml:trace>
  <inkml:trace contextRef="#ctx0" brushRef="#br0" timeOffset="5750.1746">16190 5630 160 0,'-8'14'60'0,"4"-14"-32"0,0 4-4 16,4-4 22-16,0 0-10 15,0 0-3-15,0 0-13 16,0 0-5-1,8-7-8-15,0 3-5 0,-1 1-1 16,1-1 1-16,4 1-3 16,-4-1 0-16,4 4-4 0,-4 0-1 15,-1 0-2-15,1 7-2 16,0 0 5 0,-4 0 3-16,0 0 4 15,0 0 3-15,-4 0 4 16,-4-4 9-16,0 1 3 15,0-1 3-15,0-3 0 16,-4 0-9-16,1-3-2 16,-1-1-12-16,0-6-5 15,0 0-18-15,4-4-9 16,0 0-27-16,4-4-14 16,4 4-41-16</inkml:trace>
  <inkml:trace contextRef="#ctx0" brushRef="#br0" timeOffset="6317.8141">16748 5637 208 0,'-19'0'77'0,"-1"4"-42"0,4-4-34 0,4 3 16 16,1-10-11-16,-1 0-1 16,0-7-1-16,0 0 0 15,4-3-2-15,4-4 1 0,0 0 2 16,4 0 4-16,4 0 2 15,8-11-5-15,0-6-4 16,8 6 1-16,-5 4 2 16,1 4-4-16,4 6-1 15,-5 1-2-15,5 6-2 16,-4 4 0-16,0 4 3 16,-1 10-2-16,1 0 1 15,4 10-5-15,3 1 0 0,-3 3-4 16,8 3 2-16,-9 1 3 15,1-1 1-15,-8 1 5 16,0 6 4-16,-12 1 10 16,-4-4 3-16,-12-4 7 15,0 1 2-15,0-4 0 16,1-4-1-16,-5-3-8 16,-4-3-2-16,1-5-7 15,-5-2 0-15,-3-4-10 16,-1-4 0-16,5 1-13 15,3-7-6-15,4-1-19 16,5-10-10-16,7 0-72 16</inkml:trace>
  <inkml:trace contextRef="#ctx0" brushRef="#br0" timeOffset="6677.0886">17185 5287 353 0,'0'32'26'0,"0"-1"5"16,-4-3-1-16,0 4-7 15,4-1-1-15,0 4-6 16,0 0-2-16,0-3-8 16,0-1-2-16,0-3-7 15,0-3-2-15,0-4-23 16,0-4-6-16,4-3-43 15,-4-4-17-15,-4-3-9 16</inkml:trace>
  <inkml:trace contextRef="#ctx0" brushRef="#br0" timeOffset="6516.1423">17153 5259 172 0,'0'0'66'0,"8"4"-36"0,-4-4-31 0,0 3 12 0,0-3-3 16,0 4 0-16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1:33.582"/>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7137 9015 36 0,'0'-3'13'0,"0"3"-6"0,0-4 0 16,0 4 9-16,0 0 9 15,0 0 5-15,0 0 1 16,0 0 1-16,0 0-2 16,0 0 1-16,0 0-4 15,-4 4 1-15,0-4-16 16,0 3 0-16,0 1-1 0,0-4-2 16,0 3 0-16,-4-3-1 15,1 0 0-15,3 4 2 0,0 3 1 16,0 0-3-16,0 3 0 15,0 8-1-15,12 3 1 16,-4 0 0-16,0 0 0 16,0 0 0-16,3 0 0 15,1 0-2-15,4 0-1 16,0-4-3-16,4-3 1 16,3-7-4-16,5-10-2 15,7-4-3-15,9-4-1 16,-5-10 4-16,1-7 1 15,-5 4 2-15,-3 3 0 16,-5-4 2-16,-7 4 3 0,-4 4 2 16,-8-1 3-16,-4 1-5 15,-8 3-3-15,-4 0-6 16,-8 3 0-16,-7 1 0 16,-5-1 2-16,1 4 1 15,-1 4 1-15,1 3 0 16,3 0 0-16,1 3-3 15,-1 1 2-15,-3-1 1 16,3 4 0-16,9 4-3 16,-1-1 2-16,4 1 1 15,4 10 2-15,4 7-3 16,1 0-2-16,3 0 8 16,0 3 4-16,4 1-2 15,8 3 1-15,-1 0-3 0,9 3 2 16,0 4-4-16,8-4-2 15,3 1 2-15,1-8 0 16,3 1-6-16,12-1 0 16,1-3-6-16,-1-7-1 15,4-3-6-15,0-4-1 16,1-4-19-16,7-3-9 16,-8-7-42-1,-4-7-46-15,-4-7 42 16</inkml:trace>
  <inkml:trace contextRef="#ctx0" brushRef="#br0" timeOffset="640.4785">7790 8634 100 0,'-16'-10'38'0,"16"6"-20"0,-8 1-1 0,8 3 16 15,0 0 3-15,0 0 0 16,0 0-11-16,0 0-2 16,0 0-14-16,4 0-3 0,0-4 0 15,4 4 1-15,4 0 1 16,0 0 0-16,3 0 0 16,9 4-7-16,0-1 0 15,3 4-1-15,-3 0 2 16,-5 4-1-16,-3 3 2 15,-8 3-2-15,-4 0 2 16,-12 4 0-16,-8 0 1 0,-3 11 0 16,-5-1 0-16,1 1 2 15,-5-1 3-15,4 1-2 16,5-4-2-16,3 0 0 16,4-7 1-16,4 0-5 15,4-4-3-15,4-3-2 16,4 0 3-16,8-3 0 15,4-1 1-15,0 4 2 16,11-3 3-16,12-1 0 16,-7-3 2-16,-1 0-4 15,1 0-2-15,-1-3-7 16,-3-1-1-16,-5-3-24 16,-3 0-7-16,0-14-152 31,-8 0 86-31</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1:35.053"/>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-7 301 88 0,'-7'3'33'0,"7"-3"-18"0,0 0-7 0,0 0 11 15,0 0-3-15,0 0 1 16,0 0 4-16,7 0 3 15,1 0 3-15,0 0 1 16,4 0-15-16,0 0 1 0,4 0 0 16,-1 0-3-16,5 4 1 15,4-1-5-15,7 1-2 0,8-1-2 16,1 4 0-16,3 0 2 16,0-3 2-16,12-1 1 15,0 1 0-15,8-4 0 16,8 0 2-16,16 0-1 15,3 0 2-15,16-4-4 16,12-3-2-16,16 0-2 16,4 0-3-16,15-3 1 15,17-4-1-15,-5-4 0 16,16 1 2-16,12-8 1 16,-5 1 3-16,5-1-5 15,4 8-1-15,-16-1-2 16,0 4 0-16,-8 4-7 15,0-1-2-15,-20 1 6 0,1-1 2 16,-16 1 0-16,-13-4 0 16,-6 0-23-16,-9 0-10 15,-16 3-47 1,-15 1-51-16,-24-11 45 16</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22:19.053"/>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definitions>
  <inkml:trace contextRef="#ctx0" brushRef="#br0">2020 2808 1,'-1'31'128,"0"-11"-256,-1 6 256,1 3-256,-3 1 385,1 1 1,-1 8 129,-2-4-129,2 4 516,-1 0-129,-3 2 258,3-1 0,-3 2-258,4 4 0,-3-1 0,0 3-129,3-3-129,-2 4-129,2-1 0,-1-1 0,4 3 0,-3-1-129,3 1 0,-2-2 258,2 7-258,0-5 0,1 4 0,-1-1 0,0-2-129,1 3 129,0-3-129,0 3 0,0-3 0,1 0 0,0-4 0,5 1 0,-3-1 0,4 1 0,0 2-129,0-1 129,0 3-129,0 0 0,2 2 0,-2 3 0,-1 0-258,-1 3 258,-2-4 0,-1 5 0,-1-2 129,-1 1 0,0 2 0,0-4-129,0 0-258,0-1 258,0-2 0,0 2 0,1-1-129,-1 0 129,0 0 0,0 2 258,0 0 0,0 0-129,2 0 258,-1 0-129,2-1 0,-1-1 0,2-1 0,-2-2 129,2-3-258,-2 5 258,0-6-129,-2 4 0,0 3 0,-2-1-129,-1 6 0,-2-1-129,-4 3-129,3 3 0,-3 1-258,2 1-129,-2 0 129,1-1 129,1-1 129,-2 5 129,3 0-129,-1 3 129,3-2-258,0 0-387,1 3-258,-1-2-258,2 4 129</inkml:trace>
  <inkml:trace contextRef="#ctx0" brushRef="#br0" timeOffset="806.0459">1913 8220 516,'3'127'645,"2"-67"0,-1 1-129,2-7-387,-2-1-129,4 2 0,-1-4 0,0-1 0,0 0 0,-1 0 129,0-5 0,2 6 129,-1 0-258,0-2 129,2 2-129,-1-1 129,0 1 0,0 0 129,-1 0 129,-1 1 258,0 0 0,-4-2 129,2 1 387,-3 3-387,2-2 129,-3 1-258,1 3 0,-1-2-129,3-3-258,-2 3-129,1-4 129,-1-1 129,2 3-258,-2-6 258,1 0 129,0 0-129,-1 1-129,0 0 129,2 0 0,-3 3-258,3-5-129,-1 5 0,0 0-129,1 0 0,-2 0 0,1-2 0,-2 0-129,1 0 129,-1 1 0,0-3 0,0 1 0,0 1 129,0 1-129,0 0 0,0-1-129,-1 5 129,-2-3 0,1 1 0,-1-1 129,0 2-129,-1 2 129,-1-4 0,2 1 0,-1-4 129,-2 2 0,5 0 0,-2-3 0,-1-1 258,3 0-387,0-1 129,0-2-129,1 0 0,-1-1 129,1 0-258,-2-3 129,2 0 0,0-1-129,-1-3 129,1 1 0,-2-2-129,-1-1-129,0-1 516,-2 2-516,3-1 129,-4-3 0,2 4-129,-1-1 0,2-2-258,-1-1 129,2-2-258,-1-1 0,0-1 129,0-2-129,2-6-129,1 0-129,-1-2-258,1-1-258,0-14-129,2 22-129</inkml:trace>
  <inkml:trace contextRef="#ctx0" brushRef="#br0" timeOffset="3465.1982">1998 12725 129,'-3'34'645,"0"-13"258,-3-4 0,2 4 0,-3-4 0,3 1 0,-1-2-258,3-3-258,-2-2-645,4-11 0,-2 18-258,2-18 0,0 11-258,0-11 0,0 0 129,0 0 258,3 14-129,-3-14 258,0 0-129,0 0 258,3 12 0,-3-12-129,0 0 0,0 0 258,0 0-129,9 12 129,-9-12 0,0 0 0,13 12 387,-13-12-387,15 8 129,-7-4 0,3 1-129,0-2 0,4-2 129,-3 0 0,4-1 0,2 0 129,2 0 129,0 1-258,1 1 387,1 1-387,3-1 0,3 5 258,-3-2-258,5 3 129,-1 0 129,4 0 0,1 1 0,3-1 0,0 0 258,3-1 0,1-2-129,1-3-129,4 0-129,-3-2 0,4 0 129,-2-2-258,3 0 129,0-6 129,3 3 0,-2-5-129,5 4 129,-1-4 0,2 3 129,1-1-258,1 1 129,-1 0 0,1 1 0,-1-2 258,3 2-258,0-1 129,3 2-258,0-4 129,3 2-129,-1-1-129,2 1 129,-1 2-258,2 0 129,-2-1 0,4 3 0,-2-2 0,2-3 0,0 5 0,3-1 129,-3 0-129,2-1 129,-4 2-129,3 0-129,-4 3 129,1 0-129,-4 0-129,-1 0 0,1 0-129,-3 3 0,-1 0 0,-4 0 0,0 1 0,-2-2 129,2 4-129,-3 2 129,-1-2 129,0 3 0,1-3 129,2 2-129,-3-2 0,1 3 0,2-3-129,-3 0 129,5-1 0,-1-2 0,2 1 0,-1 1 0,1 0 0,1-2 0,-2 1 129,2-1 129,0-1-129,0 3 129,2-3 0,1 3-129,1-5 129,2 2-129,-1-2-129,3 0 0,-3 0 258,0 0-516,-1 0 258,1 0-129,-1-1 129,0 0 0,-2-1 0,1-1 0,1-1 0,1-1 0,-1 2 0,-2-1 0,1-2 0,0 0 0,0 1 0,0-2 0,-3 4 0,0 2 0,1-3 0,-1 2 129,-2-1-129,1 0 258,-2-3-258,1 3 129,0-7 0,2 0 129,-2-1-129,-2-1 0,0 0 0,0 0-129,-3 2 129,0 0-129,-5-1 0,-1 3 129,-1 0-129,0 4 0,-4-4 0,-3 6 0,-2 0 0,-4-1-129,0 3-1161,-5 0-2709,-7-2 0,-2 2-387</inkml:trace>
  <inkml:trace contextRef="#ctx0" brushRef="#br0" timeOffset="5133.2936">9017 12782 1935,'-8'-6'3225,"8"6"258,-5-11-2322,1-3-903,-1-2 129,0-5 258,1 4 0,-5-9 0,4 1 258,-5-6 129,4 2-129,-5-9 0,4 6-129,-4-9-387,5-3-129,-4 0-258,3-2 129,1-5-258,0-2 129,1-6 0,1-3 0,-3-3 129,4-2-129,-2-4 258,0-4-258,0-2 129,2 0-129,-1-6-129,1 1 258,1-9-258,1-2 129,1-3 0,0-7-129,0-3 129,0-5-129,0-1 129,0-6-129,0 0 0,0-6 0,0 0-129,0-4 0,0 2 0,0-4-258,0 4 387,0 0 0,0 3-129,0-1 0,3 5 129,-1 1-129,0 0 129,2 1 129,-1 0-129,-1 2 0,2 2 129,-3 1 0,2-1 0,-2 1 0,-1-1 0,3 1 0,-3 1 0,0-3 0,-4 0 0,0-1 0,-2 0 129,-1 2-129,0-1-129,2 4 258,0-2-129,0 1 129,3-1-129,2 3 129,0 2-129,0-1 258,2 3-129,2 1 129,-2 0-129,2 5 0,-4 2 129,0 1-129,0-1 0,0 2 129,0-2-129,0-1-129,0 3 129,0-2 0,0-1 0,3 5 0,0 1-129,2 5 0,0 1 129,-1 4 0,1 4 0,0 4 0,1 2-129,-1 2 258,1 0-258,0-1 129,0 2-129,-1 4 0,0-2 0,-2 0 0,1 3 0,-3 0 129,1 1-129,0 0 258,-1 2-129,3-4-129,0 0 129,-1-1 0,3 6-129,0 2 0,0-2 0,-1 6 0,2 1 129,-3 4-129,2 3 0,1 4-129,-2 0 129,1-2-129,0 4 0,-2 1 129,-1 0-129,2 1-129,-1 4 129,-2-1 129,1 6 0,-1-2 0,-1 6-129,0 1 0,2 0 0,-2 5-129,1 4 129,0-1 0,0 0 0,-2 2 0,1-2 0,-1-1 0,0 3-258,0-3-516,0 1-2322,0 3-645,-8-10-258,4 6 129</inkml:trace>
  <inkml:trace contextRef="#ctx0" brushRef="#br0" timeOffset="6749.386">8585 2719 1806,'-85'13'2322,"37"-6"-645,-2 4-258,-1 0-258,-4-3-129,1 8-129,-5-8-258,4 5-129,-5-9 258,3 9 0,-6-9-258,2 8 258,-5-9-258,4 4 129,-4-4-129,0 7 0,-5-8-258,3 5 129,-5-4-129,0-2 0,-4-1 0,-2 4 258,-3-4-258,2-1 0,-4-2 129,-1 3-258,-1-2 0,1 2 0,-1 0 0,2 0-129,-2 0 0,-2 1 0,1-1 0,3 0 0,-1-3 0,1-2 0,1-2 0,-2-1 0,2 3 0,-1-3 0,1 1 0,0-2-129,1 4 129,0-2 0,-2 2 0,-1-4 0,1-1 0,2 1 0,0 1-129,0-2 129,-1 3-129,0-6 0,0 5 0,0 3 0,1 2-129,-1-2 129,1 3-129,-1 1 258,0 0-387,0-2 258,0 3 0,2 0 0,0 0 129,2 0-258,0 0 129,0 0-129,3 3 0,-1-2 0,4 5-129,-2-6-129,3 6 258,-1-2 129,3 5-258,1-5 129,3 4 258,2 0-129,3-1 258,-2 0-129,5 0 129,0 4 0,3-5 129,1 1-129,2 2-129,2 4 258,2-1-258,4 3 258,0-6 0,3 3 0,-3-2 258,2 5-129,2-7-129,3-2-129,1-3 0,4-3-516,8 4-903,1-6-774,10-8-1548,13 10-645,-11-21 387</inkml:trace>
  <inkml:trace contextRef="#ctx0" brushRef="#br0" timeOffset="12848.7349">960 979 1,'0'0'902,"-7"-49"-257,7 49-258,0 0 0,0 0-387,0 0 258,0 0-129,0 0-129,0 0-129,0 0 129,45-34-258,-45 34-258,0 0 387,0 0 258,46-14 258,-46 14-129,0 0 516,0 0-129,0 0 129,0 0-258,0 0 129,0 0-387,0 0 0,0 0-258,0 0 129,0 0 258,0 0-258,0 0 258,0 0-129,0 0 516,0 0-129,0 0 258,-51-7-516,51 7 0,-44 7 0,44-7 258,-53 17-258,53-17-258,-45 21 0,45-21 258,-53 27-387,53-27 258,-49 24 129,49-24 0,-42 25 0,42-25 129,-39 19 0,39-19-129,0 0 129,-38 40 129,38-40-387,0 0-258,-30 55 129,30-55 129,-13 58-258,13-58 129,-9 63-129,9-63 129,-10 63-129,10-63 387,0 65 0,0-65-129,8 58 129,-8-58-129,20 54 0,-20-54 0,31 52-129,-31-52 0,44 46-129,-44-46 258,55 41-387,-55-41 258,68 34 129,-29-19-129,-2-1 0,0-6 0,8-7-258,-12 0 129,8-2 0,-11-5-129,5-5 0,-12-3 129,8-2-129,-11 0 258,-20 16-129,42-43 129,-42 43 0,0 0-129,48-80 0,-48 80 0,26-62 129,-26 62-258,19-65 516,-19 65-387,11-73 387,-11 73-645,1-73 774,-1 73-387,-2-74 258,2 74-645,-15-68 258,15 68 0,-19-62 129,19 62-129,-21-50-129,21 50 129,0 0-129,-48-63 387,48 63-387,-42-29-387,42 29 516,-57-26 258,12 23-129,4-1 129,-10 4-258,1 4 258,-7 5-129,4 1 129,-5 5-129,3 6-129,10-5-258,6 3-258,39-19-129,-64 38-516,64-38-1290,0 0-1161,-35 75-387,35-75-387,9 61 0</inkml:trace>
  <inkml:trace contextRef="#ctx0" brushRef="#br0" timeOffset="13923.7964">988 1502 2193,'0'0'2838,"-54"-34"516,54 34-774,0 0-1677,0 0-387,0 0 258,0 0 0,0 0-129,0 0 129,0 0-387,0 0 387,0 0-129,0 0-258,0 0 0,0 0-129,0 0 258,0 0 0,0 0 129,26 20-258,-6-3-129,-10 7-129,11-4 0,-6 1 0,5 8-258,-4 2 129,10-2-129,-6 0 258,0 2 0,-1-7 0,-1 13 0,0-8 129,2 2-387,-4-4 258,-1 10-129,-3-11-387,0 3 258,-3-6-129,-2-3 258,-1-5-387,-4-1 516,2 1-516,-4-15 516,0 0 0,3 11 0,-3-11-129,0 0-129,0 0-129,0-11-516,0-8-1548,0-1-1806,0 5 258,0-7-645,0-4 645</inkml:trace>
  <inkml:trace contextRef="#ctx0" brushRef="#br0" timeOffset="16116.9218">1746 870 258,'0'0'2064,"0"0"-387,0 0 387,0 0 258,0 0-645,0 0-258,0 0-516,0 0 129,0 0-387,0 0 516,0 0-645,-38 0 258,38 0-258,0 0 129,-37-2 129,37 2-387,0 0 129,-41-2-258,41 2 0,0 0 0,-41 0-129,41 0 129,0 0-129,0 0-129,-43 12 258,43-12 258,0 0-258,0 0-258,0 0 258,0 0-516,0 0 516,-37 9 0,37-9-387,0 0 0,0 0-129,0 0 258,0 0 258,0 0 0,0 0-258,0 0-258,0 0 258,0 0-516,0 0 645,-22 56-129,22-56 0,0 0 0,0 0 0,0 0 129,3 53-129,-3-53 258,0 0-258,10 63 129,-10-63-129,8 54 0,-8-54-387,9 67 387,-9-67-258,9 79 774,-9-79-774,8 85 258,-6-41-258,-2-44 387,6 72-129,-4-27 387,1-4-387,0-8 0,0 1 0,-1-1 129,2-2-258,-3 4 129,4-16 0,-4-4-258,1-1 516,0-1-258,-2-13 0,0 0 0,4 12 129,-4-12 0,0 0-129,0 0 0,0 0 0,7 17 129,-7-17 0,0 0-129,12 3 129,-12-3 0,12 1 0,-12-1 0,15 0-129,-6 0 0,1 3-129,1-1 129,0-2-129,1 1 0,1 1 0,-2 3 0,2-1 0,-2-4 129,1 0 0,-2 0-129,0 1 258,-10-1-129,14 0 129,-14 0 0,0 0-129,7 0 129,-7 0 0,0 0-129,0 0 129,0 0-129,0 0-129,0 0-129,0 0-645,0 0-1419,0 0-1548,0 0-387,0-15 0,0 15-258</inkml:trace>
  <inkml:trace contextRef="#ctx0" brushRef="#br0" timeOffset="17144.9806">2143 1039 2580,'0'0'2967,"0"0"129,0 0-1290,0 0-774,0 0 0,0 0-387,-36-29-387,36 29 387,-38 5-516,38-5-387,-46 15 387,46-15-129,-49 16 0,49-16 258,-52 15-258,52-15-258,-49 22 258,49-22 387,-36 22-258,36-22 0,0 0 0,0 0-258,0 0 645,-36 53 0,36-53-129,0 0 258,0 0-129,36 29-129,-36-29 129,48 10 258,-48-10-387,64 4 0,-64-4-129,70 9-129,-70-9-129,63 13 129,-63-13-258,54 21 129,-54-21-258,39 29 258,-39-29-258,0 0 129,40 45-129,-40-45 258,0 0-129,0 0 258,15 55-129,-15-55 0,0 0 0,0 0 129,-30 58 0,30-58-258,-40 32 258,40-32-129,-53 37 129,20-19 0,-1 4 0,-1-3-129,-1-4 0,2 5 129,2-1-258,2 0 129,3-12 129,8 0-258,2-2 0,5-5-129,12 0-129,-8-2-516,8 2-774,7-7-1935,-7 7-258,28-19-258,-13 4 258</inkml:trace>
  <inkml:trace contextRef="#ctx0" brushRef="#br0" timeOffset="17785.0171">2360 1577 3870,'7'-15'3096,"-7"15"-258,4-14-387,-4 14-1677,7 4-1290,-7-4 0,0 0 645,4 19 129,-4-19 387,0 20 129,0-10 0,0-10 258,-4 22-129,0-6-258,3 9-129,-2-4-258,1 4 258,-1 3-387,1-3 129,-1 1-258,0-2 129,1-2-129,-1-2 129,3-1-129,-2-6 0,2-13 0,0 20 0,0-20-258,0 0 0,0 0-645,0 0-903,0 0-1806,8-13-129,-4-5-129,7 2 0</inkml:trace>
  <inkml:trace contextRef="#ctx0" brushRef="#br0" timeOffset="18785.0744">2598 1753 258,'0'-7'1677,"0"7"-129,3-10-1548,-3 10-129,0 0 0,10-2 129,-10 2 129,0 0 516,0 0 387,0 0 258,9-8 387,-9 8-387,5-12 258,-5 12-258,9-22 0,-1 3-387,-1-5-129,3 2-258,-10 22-129,22-72 129,-22 72 0,24-84-258,-24 84 258,25-83-258,-12 34 387,-13 49-516,24-84 129,-24 84-129,21-64 0,-21 64-129,19-55 0,-19 55 129,0 0-129,21-58-387,-21 58 387,0 0 0,0 0 129,21-55-516,-21 55 516,0 0-258,0 0 129,0 0 258,0 0-387,0 0-258,38-39 387,-38 39 0,0 0-129,0 0 129,0 0 0,0 0 0,0 0 129,0 0 258,0 0-258,0 0 258,36 47-258,-36-47 0,0 0 0,16 77-129,-16-77-129,13 74 129,-13-74 129,16 96-258,-7-47 0,0 12 129,2-11-129,-1 1 387,2 2-258,-1-8 258,0-2-645,0-9 645,-1-3-258,-2-15 258,-1 2-258,-7-18 129,8 15-129,-8-15-129,0 0-258,0 0-516,0 0-1419,-2-8-1290,-9-4-258,5-5-387,-10-7 258</inkml:trace>
  <inkml:trace contextRef="#ctx0" brushRef="#br0" timeOffset="19129.0941">2831 1466 5676,'0'0'3870,"0"0"-258,0 0-129,0 0-1290,0 0-2451,0 0 258,0 0-129,0 0 129,0 0-387,40-24 774,-40 24-258,0 0-258,42-11 258,-42 11 0,0 0 0,54 0-129,-54 0 0,38 0-258,-38 0-129,0 0-387,55 0-1548,-55 0-1032,0 0 0,38-4-258,-38 4 0</inkml:trace>
  <inkml:trace contextRef="#ctx0" brushRef="#br0" timeOffset="20701.184">3128 903 1419,'0'0'2967,"0"0"258,5-48-129,-5 48-2322,0 0-774,0 0-129,0 0-258,40 12 645,-40-12 0,0 0 258,43 16-129,-43-16 258,0 0 387,49 12-516,-49-12 0,37 1-129,-37-1-129,0 0-129,50 3 129,-50-3-129,0 0-516,0 0 516,43 0 516,-43 0-645,0 0 0,0 0 0,0 0 387,0 0-129,0 0-129,0 0 0,0 0 129,0 0 0,0 0-387,0 0 387,0 0 0,18 50-258,-18-50 129,0 0-129,0 0 0,2 60 129,-2-60 258,1 47-258,-1-47-129,3 64-129,-3-64 516,4 81-516,-4-81 387,2 95-387,1-47 387,-1 1-387,-1 6 387,0-11-258,2-3 387,-2-3-387,-1-4 129,1 2-129,0-17 0,0-2 0,-1-17 0,2 20 0,-2-20 0,0 0 0,0 0 0,0 0 0,2 14 129,-2-14-129,0 0 129,0 0 0,0 0 129,0 13-129,0-13 0,0 0 0,0 0-129,0 0 129,0 14-129,0-14 0,0 0-129,0 0 129,0 0 0,0 0 0,0 0 0,0 0-129,0 13 129,0-13-129,0 0 129,0 0 0,0 0 0,0 0 0,0 0-129,0 0 129,0 0 0,0 13 129,0-13-258,0 16 129,0-16 0,0 24 129,0-12-129,0-12 129,0 19-129,0-19 129,-1 20-129,1-20 0,-4 14 0,4-14 129,-5 12-129,3-1-129,2-11 129,0 0 0,-6 13 129,6-13-129,0 0 0,-5 13 0,5-13 0,0 0 0,0 0 0,0 0 0,0 0 0,0 0 129,0 0 129,0 0-258,0 0 129,0 0 0,-8 0 0,8 0 0,-11 0-129,3 0 0,-1 0 129,-3 0 129,0-1-129,-3 0 129,0 1-258,-5 4 129,0 1 0,-2 5 0,-1-3-645,2 8-129,-3-6-774,8 6-2451,0-4-387,4-5-129,3-4-258</inkml:trace>
  <inkml:trace contextRef="#ctx0" brushRef="#br0" timeOffset="23061.3188">1183 326 903,'0'0'1032,"0"0"-387,-37-36 258,37 36-387,0 0-258,0 0 129,0 0-258,0 0 0,0 0 0,0 0 387,0 0-258,0 0 387,0 0-129,0 0 0,0 0-258,0 0 258,0 0-258,0 0 129,0 0-387,0 0 129,0 0 0,0 0-129,0 0 0,0 0 129,0 0-258,0 0 129,0 0 0,0 0 0,0 0 258,0 0-129,0 0 258,0 0 0,0 0 129,0 0-129,0 0-129,0 0 258,0 0-387,0 0 129,0 0-129,-23 44 129,23-44 0,0 0-129,0 0 129,-2 57 129,2-57-129,0 0 0,0 51-129,0-51 129,0 0-258,0 63 516,0-63-387,0 0-129,5 65 129,-5-65 0,0 0 0,3 53 0,-3-53-129,0 0 0,0 0 0,0 0 258,21 53 129,-21-53-258,0 0-129,0 0 129,0 0 0,45 13 129,-45-13-129,0 0-129,0 0 0,41-5 129,-41 5-129,0 0-129,0 0-129,0 0-516,39-36-387,-39 36-1032,0 0-1290,0 0 0,0 0 0</inkml:trace>
  <inkml:trace contextRef="#ctx0" brushRef="#br0" timeOffset="23610.3504">966 528 1,'0'0'2966,"0"0"-257,36-41 129,-36 41-645,0 0-903,0 0-387,0 0-387,60-29 129,-60 29-387,0 0 0,46-14-129,-46 14 0,35-6 129,-35 6 0,0 0 0,45-6-258,-45 6 387,0 0-129,0 0 258,0 0 0,0 0 0,0 0 129,0 0-387,0 0 0,0 0-129,0 0-387,0 0-387,0 0-774,0 0-1806,0 0-516,0 0-387,0 0 387</inkml:trace>
  <inkml:trace contextRef="#ctx0" brushRef="#br0" timeOffset="24382.3946">1429 623 1032,'0'0'2580,"0"0"-387,0 0-516,0 0-516,0 0 0,0 0-645,0 0 129,0 0-258,34-14 0,-34 14 0,0 0 258,42-11-258,-42 11 258,0 0-129,39-6-258,-39 6 387,0 0-258,0 0 129,0 0 258,38-10-129,-38 10 258,0 0-258,0 0 0,0 0-258,0 0 129,0 0-129,0 0-258,0 0-258,0 0 0,0 0-258,0 0-258,0 0-516,0 0-1419,0 0-1161,0 0-258,0 0 0,0 0 129</inkml:trace>
  <inkml:trace contextRef="#ctx0" brushRef="#br0" timeOffset="25124.437">1677 357 1419,'0'0'2709,"0"0"387,-3-51-1032,3 51-903,0 0-516,0 0-258,0 0 0,0 0-258,0 0 129,0 0 0,0 0 0,0-48 0,0 48-129,0 0 0,0 0 0,0 0 0,0 0 258,0 0-129,0 0 387,0 0 0,0 0-129,0 0 0,0 0 0,32 48-129,-32-48-129,0 0-129,0 0 0,22 59-129,-22-59 258,0 0-258,18 66 516,-18-66-258,0 0 0,6 71 0,-6-71 129,0 0-129,0 47 0,0-47 0,0 0-258,0 0 129,0 0 0,0 0-129,0 0 0,0 0 0,0 0 0,0 0-129,0 0 258,0 0-129,0 0-129,0 0-387,0 0-1290,0 0-2064,0 0 129,0 0-387,0 0-387</inkml:trace>
  <inkml:trace contextRef="#ctx0" brushRef="#br0" timeOffset="32856.8793">924 3127 129,'0'0'1806,"0"0"-129,0 0-258,0 0-129,0 0-258,0 0-258,0 0-387,0 0 258,0 0-258,0 0 0,5-7-258,23 3-129,-8-2 129,16-2 0,-9 2 258,11-2-387,-14 1 129,13 2-129,-16 0 387,2 0-129,-3 5-258,-4 0 258,2 0-258,-3 3 0,-3 2 0,1 5 0,-4 2-258,0 5 258,-4 0 258,5 4-258,-8 3 0,2 3-258,-3 0 258,2 0 0,-3 2 0,-1-2 0,-2-1-129,-3-1 129,-2-4 0,-2 4 0,-2-2 0,-4 1 0,0-4-129,-4 0 129,-3-2 0,-5-2-129,3 0 129,25-16 258,-64 12 129,20-12 0,44 0-129,-74-8 129,74 8-129,-65-24 0,65 24 0,0 0-387,-29-58 129,29 58 0,26-41-258,9 20 129,-5 5-129,14-2 0,-12 8 0,9 3 0,-15 2-516,13 5-129,-17 0-387,1 0-1032,2 11-903,-5-11 258</inkml:trace>
  <inkml:trace contextRef="#ctx0" brushRef="#br0" timeOffset="33380.9092">1409 3341 1419,'-6'4'2838,"6"-4"258,0 0-1161,0 17-1290,0-2-645,4 0 129,-3 6 0,-1 2 387,0 0 0,-5 2 129,-4 0-129,1 5 129,-5-3-129,5 3-129,-2-2-1032,3 3-1935,7-15-774,4 12-387,4-22 258</inkml:trace>
  <inkml:trace contextRef="#ctx0" brushRef="#br0" timeOffset="37521.146">783 12337 2580,'0'0'3741,"-40"2"-129,40-2-516,0 0-1935,0 0-1290,0 0-129,0 0-387,0 0 258,0 0 0,0 0 387,0 0 129,0 0 387,0 0-258,0 0 258,45-41-129,-45 41-258,41-7 0,-41 7-258,56-2-258,-25 2-258,6 0-129,-13 0 129,15 1 0,-22 2 129,12 2 129,-17 2 0,12 5 258,-13 0 258,5 3 0,-4 4-129,0 1-129,-2 2 0,0 2-516,-3 2 0,-2-3 129,-2 0-129,2 0 0,-4 0 0,-1-1 516,0-1 258,-1 0 516,-2-2-129,-4 2 0,2-1 129,-2-2 0,-3-1-258,2 1 0,-5-4-129,-1 1 0,1-3 129,2-1-129,11-11 129,-42 13 258,42-13-258,-48 7 0,48-7-387,-51 0-258,51 0 0,-68-5-129,68 5-516,-56-8 0,56 8 0,-50-11 258,50 11 129,-40-13 258,40 13 129,0 0 129,0 0 0,-9-47 129,9 47 129,0 0-258,57-58 0,-57 58 0,66-37-387,-18 16 129,-13 6-129,11 0-129,-15 2 129,12 4-129,-19 1-645,7-7-1290</inkml:trace>
  <inkml:trace contextRef="#ctx0" brushRef="#br0" timeOffset="39226.2432">1340 12891 258,'-12'5'387,"12"-5"-1031</inkml:trace>
  <inkml:trace contextRef="#ctx0" brushRef="#br0" timeOffset="39864.28">1340 12891 1,'-30'43'902,"30"-43"388,-10 15-129,10-15 129,-6 19-387,6-19-774,-5 12-129,5-12-129,-3 13-129,3-13 129,0 0-129,0 0 129,0 0 129,0 0 0,0 0 129,0 0 0,0 0-129,6-13 129,-3-2-129,2-2 129,0-6 129,5-1-258,-6-1 129,5-4-129,-4 0 129,4 2 0,-4 2 258,1-2-258,1 2 258,-1 4-258,1 1 258,1 3-258,-1 2 0,-1 0 0,2 6-129,1 0 0,-9 9 258,13-8-129,-13 8 258,10 0 258,-10 0 0,2 20 0,-2-3 258,-2 2 0,1 5-129,-4-3 0,1 2-258,-1-4-258,4-2 0,1-17 0,0 0-129,8 0-129,3-9 0,4-11-129,1-2-129,4-7 129,-1 0 0,1 1 0,-4 6 0,1 2 0,-6 6 0,0 7 258,-11 7-129,13 0 129,-9 7 0,-3 11 0,1 2 387,-2 6-258,0 3 258,0 3-129,0 2 387,-4-1-387,1 5 0,0-6 0,0-2-516,2-1-645,-2-2-2709,3-27-387,1 19-387,2-28 129</inkml:trace>
  <inkml:trace contextRef="#ctx0" brushRef="#br0" timeOffset="41852.3938">2365 2227 516,'13'-17'1032,"0"1"387,-13 16-387,12-17 258,-12 17 129,0 0-129,0 0-258,7-13-129,-7 13-129,0 0-387,-5 6 258,-5-1-258,2 1 0,-5 0-129,1 1-258,-4 3 129,-1-2 129,0 1-129,-1 0 0,2 3 0,1-5 129,2 3-258,-1-1 129,6-1 0,8-8-129,-13 12 0,13-12 129,-2 13 0,2-13-387,8 10 387,4-5-129,1-2 129,4 5-516,-1-1 387,3-1-387,2 0 387,-3 0-129,0 4 129,-3 0-387,0 0 387,-3 0 0,-1 3 0,-5-2 0,2 0 129,-5 0-129,-1 1 0,-2-12 0,0 17 0,0-17 129,-8 20-129,8-20 129,-14 19-129,4-9 129,-2 2 129,1-2-129,-3-1-129,2-1 129,0-1-129,2-2 0,0 1 0,1-5-258,9-1-129,-11 0-516,11 0-516,0 0-645,0 0-1419,0 0 129</inkml:trace>
  <inkml:trace contextRef="#ctx0" brushRef="#br0" timeOffset="42244.4162">2625 2377 2967,'0'0'2967,"-13"0"129,13 0-387,0 0-2967,-1 12-258,1-12-129,0 0 387,-5 16 129,5-16 258,-2 14 258,2-14 129,-3 19 0,0-7 129,3 2 0,0 6-258,0-1-129,0 5 129,0 1-258,3 1-129,1-2 0,1 2-387,-1-9-129,1 0-1548,5-1-1290,-10-16-129,0 0 0</inkml:trace>
  <inkml:trace contextRef="#ctx0" brushRef="#br0" timeOffset="43552.4909">8627 1851 3096,'0'0'3354,"0"0"0,-6-3-645,6 3-2451,-16 0-516,7 0 516,-1 3-258,-3-2 258,0 2 0,-2 0 258,-2 3 0,0 1 258,-1 3-258,-3 3-129,-2-2 129,0 8 0,-1-1-258,1 1 0,1 0-258,4-4 129,3 1-129,3-3 0,4 1-129,8-14 129,-6 19-129,6-8 129,0-11 0,7 17 0,2-5 0,1 0 129,2-4-129,3 4 0,1-1 129,3 4-258,-2-1 129,1 1 0,-3-3 0,1 5-129,-2-2 129,-2 3-129,-3-3-258,-2 0 387,-4 3-387,-3-1 387,0-2-387,-7 2 387,-4 2-129,-4-4 129,-3 0 129,-2 2 0,0-7-129,-2 4 0,1-5-129,4 1-258,-1-6-258,8 4-903,-2-1-1935,1-7-516,11 0 387</inkml:trace>
  <inkml:trace contextRef="#ctx0" brushRef="#br0" timeOffset="44604.5512">8749 2212 1677,'10'11'1935,"-10"-11"129,5 18-2967,-5-18 1032,3 13 774,-3-13 516,2 14-645,-2-14 516,0 0 258,0 0 0,0 14-129,0-14-645,-2 16-645,-1-4 0,0 0 129,-4 7-258,2 0-387,-2 3 516,-1-1-129,-1 2 387,2-2-258,-3-1 0,3-6 0,-1-2 129,8-12 0,-10 11-129,10-11 129,0 0-129,-4-10-129,4-7 129,1 0 0,2-5 0,1 2 0,-1-4 0,0 3 0,-1 0 0,-2 3 258,0 5-387,0 13 258,0-16-516,0 16 516,0 0-516,0-14 387,0 14-258,6 0-129,1 0 129,-7 0-258,18 6 387,-7 0-387,0 5 387,0-1-645,2 6 516,-3-1-258,2 3 258,-2-4 0,0 2 0,0-4 129,-1 0 0,-1-4 0,-8-8 129,14 7 0,-14-7 0,13 0 0,-13 0 129,10-7-129,-7-5 387,2 2-258,-4-6 0,0 1 0,-1-7 129,0 3 258,0-5-516,0 5 387,0-3-516,0 2 129,2 3-645,-1-5-516,7 6-2838,1 2-129,-3-3-516,5 5 387</inkml:trace>
  <inkml:trace contextRef="#ctx0" brushRef="#br1" timeOffset="63734.6453">3904 2367 516,'8'6'2709,"-8"-6"-645,10 2 645,-10-2-2451,7 6-387,-7-6 129,10 6 0,-10-6 258,0 0-129,9 7 0,-9-7 129,0 0-258,0 0 0,0 0-774,0 0-1806,10 0 0,-10-10-386</inkml:trace>
  <inkml:trace contextRef="#ctx0" brushRef="#br1" timeOffset="63997.6603">4170 2317 6063,'15'2'3870,"-15"-2"-516,13 0-387,-13 0-2967,12 8-516,-12-8-516,12 4 516,-12-4-129,9 5 0,-9-5-1290,0 0 0,0 0-1161,0 0 258,8-2 516</inkml:trace>
  <inkml:trace contextRef="#ctx0" brushRef="#br1" timeOffset="64253.675">4436 2328 4644,'14'3'3612,"-14"-3"-903,10 1 516,-10-1-2838,0 0-645,10 8-129,-10-8-129,7 6-516,-7-6 645,10 0 129,-10 0-1419,14 0-1935,-12-10 645,8 6 516</inkml:trace>
  <inkml:trace contextRef="#ctx0" brushRef="#br1" timeOffset="65544.7487">5463 1995 2967,'10'-10'2838,"-10"10"-129,0 0-129,6-12-1806,-6 12-258,0 0 129,0 0-129,0 0 258,0 0 129,0 0-129,-11 0 0,11 0-129,-12 3-387,3-1 0,-3 1-129,0 3-129,-2-4 129,-1 7-258,-2-1 129,-1 0 0,-2 5 0,1-1-129,-1 1 129,1 2 0,0-2-129,1 1 129,2 1 0,-1-5 0,5 1-129,1-3 129,11-8-129,-12 10 0,12-10 129,0 0 0,0 0 0,8 9 0,4-6 0,0 0 0,4 1 129,3 1 0,0 3-129,1 0 0,-1 0-129,0 0 258,0 1-129,1 0 0,-1 2 0,-1-2 0,1 3 0,-1-4 0,0 1 0,-3 2 129,0-3-129,0 1 0,-3 1 0,0-5-129,-3 7 129,-1-2-516,-8-10 516,11 20-516,-11-20 516,2 19-387,-2-19 774,-6 21-516,-3-14 516,-3 3 0,-3-2-129,-2 5 129,-4-4-258,0 3 0,-2-3 129,1 3-258,-2-4 0,4-3 0,-1 0 0,2-1 0,3-1-258,0-3 129,5 2-387,-4-2-1032,7 0-2064,8 0-258,-12 0-258,12 0 258</inkml:trace>
  <inkml:trace contextRef="#ctx0" brushRef="#br1" timeOffset="66997.832">1452 5960 645,'-5'17'3225,"5"-17"387,-4 11-387,4-11-1548,0 0-1290,-5 16-258,5-16 0,0 12 129,0-12-258,0 10 0,0-10-129,0 0-129,0 12-774,0-12-774,0 0-1548,4 19-129,-4-19 259</inkml:trace>
  <inkml:trace contextRef="#ctx0" brushRef="#br1" timeOffset="67221.8447">1474 6629 7998,'3'19'3741,"-1"-7"-1419,-2-12-2322,0 0-3870,9 7-645,-9-7 258</inkml:trace>
  <inkml:trace contextRef="#ctx0" brushRef="#br1" timeOffset="67457.8583">1478 7037 5031,'6'19'3483,"4"-1"-2451,-10-18-1032,9 8-3612,0 3 0</inkml:trace>
  <inkml:trace contextRef="#ctx0" brushRef="#br1" timeOffset="69887.9959">1150 7761 1806,'0'0'1548,"0"0"-1806,0 0-516,4 0 258,-4 0 645,0 0 516,10-3 258,-10 3 516,9-6 129,-9 6 387,0 0-129,10-14-258,-10 14-516,11-9-387,-11 9-258,14-7-129,-14 7-129,18-7 0,-8 5-129,1-1 129,-1-1-129,0 1 129,2-2 0,0 3 258,-1-1-129,2 1 0,-2 0-129,0 2 258,2 0 0,-1 5-129,1 1 0,-2 4-129,-1-2 0,0 0 0,-1 3 0,-2 1-129,2-3 0,-2 4 129,-2-1-129,1 1 0,-2 1 0,1 1 0,-2 0 0,1 2-129,-1 0 129,-1 1 0,1 3 0,-2-2 0,2 3 0,1-2 0,-1 0 129,2 0-129,0 1 0,-1-1 0,3-2 0,-2-1 129,0 3-129,-1-2 0,2 1 129,-3-1-129,-2-1 0,-1 0 0,0-1 0,-2 1 129,-3-3-129,1 1 387,-2-4-258,-1 0 0,-3-1 129,3 0-129,-4-2 0,1 1 0,-5-2 0,2 1-258,-3-1 129,0-2-129,-2 1 0,3-2 129,-3 0 0,4-4-129,0 3 0,1-3 129,-2 0-129,5-6 0,-3 0-258,2-1 129,-1-1 129,1-4-258,2 2 129,-1-2-129,1-2 129,2-3-258,4 5 258,-4-6-129,6 1 129,1-4-129,0 2 129,1-6 0,6 6 0,0-2-258,0 3 258,5-1 0,0 2 129,-1 2-258,2 3 129,1 4 129,0 0 0,1 0 129,1 3-129,-3 1 129,5 4-258,-2 0 258,2-3 258,-2 3-258,-1 0 0,1 0 129,-1 0-129,-4 0 258,-1 0 0,-10 0 387,13 5-258,-13-5 129,0 0 0,0 16 129,0-16-258,-5 11 0,5-11-258,-9 8 0,9-8-129,0 0 0,-9 8 129,9-8-258,0 0 129,0 0 0,0 0 0,0 0 0,0 0 129,0 0 129,-5 13-129,5-13 0,-2 11 0,2-11-129,-2 15 129,2-15 0,0 14-129,0-14 0,2 15 0,-2-15 129,7 17-129,-7-17 129,8 15-129,-8-15 129,10 19 0,-10-19-129,12 19 129,-8-4 0,3-1-129,2 6 258,0-1 129,2 2-258,2 0 129,0 4-129,1-2 0,1-2 0,1 1 0,-1-2-129,1 0-258,-2-6 129,0 3-258,-2-8-645,3-1-1806,-1 1-1161,-4-9-129,1 0-258</inkml:trace>
  <inkml:trace contextRef="#ctx0" brushRef="#br1" timeOffset="71574.0937">2215 8027 2322,'0'0'1677,"0"0"-129,0 0-258,0 0 129,14-3-645,-14 3 129,10-1-645,-10 1 258,14 0-774,-4 1-387,3 4-1548,-3-5-774,9 0-129</inkml:trace>
  <inkml:trace contextRef="#ctx0" brushRef="#br1" timeOffset="71965.1161">3386 8020 2709,'25'22'3999,"-25"-22"-258,15 15 129,-5-8-3096,0 1-645,0-4-903,4 2-1806,4 5-1161,-1-9-258,6 1 0</inkml:trace>
  <inkml:trace contextRef="#ctx0" brushRef="#br1" timeOffset="72190.129">4031 8128 3096,'25'21'3612,"-25"-21"-258,9 2-2064,-9-2-516,12 2-516,-12-2-387,14 0-1290,-4 0-1806,-5-6-387,11 2 258</inkml:trace>
  <inkml:trace contextRef="#ctx0" brushRef="#br1" timeOffset="72362.1388">4457 8211 3096,'23'22'3741,"-23"-22"-774,24 4-2838,-10 2-3096,-1-12-903</inkml:trace>
  <inkml:trace contextRef="#ctx0" brushRef="#br1" timeOffset="74090.2377">5441 3388 645,'-5'71'1032,"4"-36"-129,-2 1 0,3-3-516,0 5-774,-1-6-1419</inkml:trace>
  <inkml:trace contextRef="#ctx0" brushRef="#br1" timeOffset="74338.2519">5338 5014 1419,'1'89'3225,"-1"-54"129,0 5-1935,1 4-645,0-4-645,0 1-387,1-1-516,-2-3-1032,0-8-1419,1 6 0</inkml:trace>
  <inkml:trace contextRef="#ctx0" brushRef="#br1" timeOffset="74628.2684">5251 6079 258,'-8'102'3612,"7"-51"0,-5-8-1290,2-1-1419,-2-4-516,4-2-516,0-6-387,-1 1 129,1-9-258,-1 4 129,0-3-129,-1 3 0,-4 3 0,3 3-258,-3 5 387,0 3-387,0 1 129,1 2 129,1 1 0,2-2-129,2 1-129,-1-7 1</inkml:trace>
  <inkml:trace contextRef="#ctx0" brushRef="#br1" timeOffset="74764.2761">5183 7170 3225,'0'0'4128,"0"0"-645,0 0-1548,0 0-1677,0 0-3096,13 5-516,-13-5-774</inkml:trace>
  <inkml:trace contextRef="#ctx0" brushRef="#br1" timeOffset="75226.3027">5254 7192 258,'0'0'2838,"0"0"-774,0 0-516,0 0-3870,0 0 129,0 10 129</inkml:trace>
  <inkml:trace contextRef="#ctx0" brushRef="#br1" timeOffset="77297.4211">5254 7192 774,'-37'27'2322,"27"-25"-258,-4-2-258,2 0-774,-2 0-645,1-1-387,-2 0-258,-2-3-129,0 0 129,-1 2 129,-1 2 0,-3-2 516,-1 2 129,-2-3 258,-3 3-129,1 0 258,0 6-129,-3-5-129,3 4-258,0-1 129,0 3-258,2-2-129,2 2 0,1-2 129,2 1 0,1-3 0,4 5 0,-1-2 0,4-1-129,0-2 258,2 3-258,2-5-129,8-1 0,-12 7 0,12-7 0,0 0 0,-10 3-129,10-3-129,0 0 129,-7 14 0,7-14 0,0 0-129,-6 14 129,6-14 0,-7 13 0,7-13 129,-5 15 0,5-15-258,-8 12 516,8-12-516,-7 14 516,7-14-258,-5 15-258,5-15 258,0 0 0,-4 18 0,4-18 0,-2 17 0,2-17-129,-1 19 129,1-4 0,-2 2 0,1 3 0,-2 2-129,-1 4 129,1-2 0,0 8 129,-2 1-129,2 6 129,0-3 258,-1 3-387,0 1 387,1 3-258,-3 2 258,3 2-129,-1-2 0,4 0-258,-4 2 129,4 2 0,0-2-129,0-1 0,6-3 0,-2-3 129,0-3-129,-1 1 129,-1-6 0,1 0 0,-3-3 387,0-5-258,-4-5 0,2-2-129,-3 0 0,2-7 0,3-10 0,-7 12 0,7-12-129,0 0 0,0 0-129,-8 13 129,8-13 0,0 0-129,0 0 129,0 0 0,0 0-129,-5 13 129,5-13 0,0 0 129,0 0-129,0 0-129,0 0 129,0 12 0,0-12 0,0 0-258,0 0 258,3 13-129,-3-13 129,0 0-129,10 3 129,-10-3 0,0 0 0,0 0 0,9 6-129,-9-6 129,0 0 0,0 0 0,0 0-129,0 0 258,9 8-129,-9-8 0,0 0 0,9 2 0,-9-2 0,12 0-129,-12 0 129,16 0-129,-5 0 129,2 0 0,2-3-258,3 1 258,1 0 0,3 0 258,4 1-258,1 1 129,7-2-258,0 2 129,2 0 0,5 0 0,0 0 0,4 0-258,-2 2 129,4-1 0,-1 0 0,1 0 0,1 1-129,0-2 129,3 2 0,1 1 0,-1-3-129,-1 0 258,-2 0 0,-1 0 387,-5-2-258,-3 2 0,-7-1 0,-2-1 0,-8 2-129,-4 0 0,-3 5-129,-5-2-129,-3 1 258,-7-4 0,9 8-129,-9-8 129,0 0 0,0 0 129,0 0 0,0 0-129,0 0 129,0 0 0,0 0-129,0 0 0,0 0-129,0 0 129,0 0-129,0 0 0,0 0 129,0 0-129,0-7 129,0 7 0,0 0 0,0 0 0,0 0-129,0 0 129,0 0 0,0 0 0,0 0 0,0 0 129,6-11-129,-6 11 129,0 0-129,6-14 0,-6 14 0,3-12 129,-3 12-258,2-19 258,-2 19-258,1-27 129,0 8-129,2-2 0,0-7 129,1-3-258,2-8 129,-1-7 0,0-9 129,2-3-258,-3-5 387,-2-5-258,0 0 129,-2-2 129,0 2-258,-6 1 258,-1 4-129,2 2 129,-1 3-129,-1 4 129,3 4-258,1 6 258,0 5 0,2 6-258,1 5 258,0 3-258,0 5 258,0 5-258,0 1 129,0 14 129,0-17-129,0 17 0,0-12 258,0 12-258,0 0 0,0 0 0,-8-9 129,8 9-129,0 0-129,-10-5 129,10 5-258,-9-2 129,9 2 129,-10 0 0,10 0 0,-14 0 0,6 0 129,-2 0-129,0 0 0,-1 0 258,-4 0-258,0 1 0,-3 0 0,-3 1 0,-6 2 0,-2 0 0,-6 2 0,-4-3 129,-6 6-129,2-1-129,-7-1-129,2-2 0,0 3-903,-1 2-2193,1-10-645,6 5 258</inkml:trace>
  <inkml:trace contextRef="#ctx0" brushRef="#br1" timeOffset="81356.6533">5207 8170 645,'0'0'2451,"0"0"-1290,0 0-387,0 0-129,0 0 0,-5 1 258,5-1 0,-9 6 258,9-6 0,-13 2 258,13-2-387,-14 3-129,14-3-258,-14 0 129,14 0-387,-12 0 0,12 0 129,-11 0-258,11 0 129,-8 0-129,8 0 0,-9 0 0,9 0-129,0 0 0,-11 8-129,11-8 258,-8 7-129,8-7 0,-16 11-129,7-3 129,-3 4-129,-2-3 0,0 3 0,-4 1 0,0 3 0,-2 0 0,-2 0 0,1 1 0,0 0-129,1 0 129,0 0 0,2 3 0,3-3 0,2 1-129,1 0 129,5-1 129,2 0-129,0 3 129,5 0 0,0 0-129,7-3-129,3 4 0,2-1-129,5 1-129,1 1 129,4-2-129,0 0 129,-1 5-129,-1 0 258,-2 4-258,-1-1 258,-3 5 129,-3-4-129,-2 4 0,-2-1 258,-3 1-258,-2 0 258,-2-2-129,-1 1 129,-7-3 0,-3 2 258,-2-6-258,-4-2 129,-3 0 0,-2 0 0,-4-5 0,-2 1 0,0 0-129,-1 0 258,-1-2-129,2 5-258,1-6 258,2 4-258,3-5 129,6 2-258,2-5 0,3-5-387,7 5-903,4-12-2580,0 0-129,7 8-516,2-18 388</inkml:trace>
  <inkml:trace contextRef="#ctx0" brushRef="#br1" timeOffset="82732.7319">5091 8124 903,'0'0'3225,"0"0"258,-11 0-645,11 0-387,0 0-1032,-10-9-258,10 9-516,0 0 0,0 0-258,0 0 0,0 0-129,0 0-129,0 0 0,0 0 258,0 0-258,0 0 129,0 0-129,0 0 0,0 0 129,5 9-129,-5-9 0,12 14 0,-5-4-129,3 1 0,-3 1 0,2 3 0,1 0 0,-2 4-129,1 1 129,0-3 0,-2 2 0,0-2 0,1-2-129,-3 1 129,0-4 0,-5-12 0,8 17 0,-8-17 0,0 0-129,6 11 129,-6-11-129,0 0 0,0 0-129,-6-12 0,-4-1-129,2 2 0,-4-6 129,-2 2 0,-3-7 0,2 5 129,-4-7 0,2 4-129,2-3 0,1 3 129,0-3-129,5 4 0,-1-2 129,3 7 0,2-3-129,0 5 0,2 0 129,3 12 129,-2-16 0,2 16-129,0 0 129,0-11 0,0 11 0,0 0 129,10-5-129,-10 5 129,10 0-129,-10 0 258,16 0-129,-3 0-129,0 2 0,5-2 0,0-2-129,2-3 258,2 0-258,1 1 129,0 1 0,-1 0 129,-2 3-129,-2 0 0,-3 0 0,-2 3 0,-3 2 0,0 2 129,-10-7-129,8 12 129,-8-12-129,0 13 129,0-13 0,0 14 0,0-14-129,-9 12 129,9-12-129,-11 19-129,4-8 129,0 0-129,0 2 129,0 0 0,1 3 0,0 0 0,0 2 0,-1 0 129,2 1-129,0-2 0,1 0 129,0 1-129,1-2 0,2-1-258,1-15-387,0 21-1548,3-9-1548,-3-12-387,5 11 0</inkml:trace>
  <inkml:trace contextRef="#ctx0" brushRef="#br1" timeOffset="92504.2907">4120 9583 1935,'-8'2'2322,"8"-2"-1419,-8 8-516,8-8 0,-12 2 129,12-2 258,-15 7 129,7-4 129,-4-1 0,4 1 129,-2-3-258,0 5-129,-2-4-258,3 5 129,-3-6-387,2 4 0,0 1 129,0 3-258,-2 2 129,1 1-129,0-3 0,-1 4 0,0 2 129,2 3-258,-4 0 129,2-2 129,2 3-129,-3 2 129,3 2-129,0 1 129,-1-2 0,3 3 0,-1-6 0,3 3 129,-1-1-258,5 0 0,-1-5 0,3 2-129,0 1 0,3-2 0,2 0 129,2-1-129,1-1 129,1 2 0,0 0 0,1-1 0,2-3 0,-1 3 0,0-6 0,3 4 129,2-6-129,0 0 0,2-6 0,2-1 0,-1 0 0,4-8 0,-1-5-129,1-3 0,-1-4-129,1-1 129,-1-4-129,-3-1 129,2-3 0,-5 4-129,-2-3 129,-3 0 0,0 0 129,-4-3-258,-3 1 258,-1 4-129,-2-1-129,-1 4 129,0-2 129,-3 3-129,-2 3 0,-1 2 0,-1-1 0,-2 1 0,1-1 129,-2-1-129,0 2 0,1-1 0,-2 1 0,1-1 0,0 5 0,0 1 0,-2 3 0,2 3 0,-2 6 0,3 0-129,0 5 0,0 2-258,4 13-516,-8-5-1290,7 4-1806,1 7-387,-2-2-129,2 7 388</inkml:trace>
  <inkml:trace contextRef="#ctx0" brushRef="#br1" timeOffset="93576.3521">4015 9954 903,'0'13'2709,"0"-13"-1290,0 0-129,0 0-258,0 0 0,-7 0-129,7 0 258,0 0 258,-4 7-258,4-7 0,0 17-129,0-17-129,1 28-129,2-12 129,7 6-516,-2 2 258,5 5-387,-2 1 0,2 2-129,1 6 0,-2-1-129,1 3-129,0-1 258,-3 4-129,-2-1 129,0-4 0,-2-1 0,-1-8 0,0 2 0,0-9 0,-2-5-129,0-5 0,-3-12 0,5 17-129,-5-17 129,0 0-258,0 0-129,8 0-1161,-8 0-2322,0-21-387,2 5-387,-2-10 258</inkml:trace>
  <inkml:trace contextRef="#ctx0" brushRef="#br1" timeOffset="94604.4099">4553 9665 903,'3'-12'516,"-3"12"-1419,0 0 645,0 0 774,5-14 645,-5 14 516,0 0 774,0 0 774,0 0-258,0 0-645,-5-6-903,5 6-387,0 0-516,-10 0-129,10 0-258,-13 4 0,3-2 258,3 5-258,-4-3 129,2 6-129,-4-2 129,3 3-129,-3 4 0,0-1 0,2 3-129,0 1 129,-3 1-129,4 3 258,0-5-129,0 5-129,0-1 129,3 3 0,-2 0 0,2 1 0,0 4 0,2 3-129,0 1 129,2 4 0,0-2 0,3 1 0,0 0 0,3-2 0,2 1 129,3-1-129,0-4-129,3 0 129,-1-3-129,4 0 0,-2-1 0,2-4 129,0-3-129,0-4 0,0-1 129,1-4 0,0 0-129,1-5 258,-3 0-129,2-2-129,-3-2 129,-2 0-129,-1-1 129,-9 0-129,11 0 0,-11 0 0,0 0 0,0 0 0,0 0 0,0 0 0,0 0 0,0 0 0,0 0-129,0 0 0,0 0-516,0 0-903,0 0-2580,0 0-516,0 0-129,0 0-258</inkml:trace>
  <inkml:trace contextRef="#ctx0" brushRef="#br1" timeOffset="99232.6757">4880 9883 1548,'0'0'1935,"0"0"-1161,0 0 129,0 0 258,0 0 129,0 0 129,0 0 0,0 0 129,0 0-129,-4-4-258,4 4-258,0 0-258,0 0-129,-10-5-129,10 5-129,-9-1-129,9 1 129,-11 0-129,11 0 0,-15 0 0,6 3 0,-2 2-129,1 0 258,-2 1-129,0-2-129,0 1 129,0 2 0,0-1 0,2 1 0,-1-3-129,3 1 129,0 1 0,8-6-129,-10 12 0,10-12 0,-5 11 0,5-11 0,0 0 0,7 15 0,-7-15 0,15 7 129,-4-5-129,2 0 0,-2 0 129,3 1-129,1 1 0,-3-1 0,3 2 0,0 1 0,0 2 0,-1 1-129,-1 2 129,-1 0 0,-2 2 129,1-1-258,-4-1 258,0 0-129,-7-11 129,8 17-129,-8-17 0,1 14 0,-1-14 0,-1 12 0,1-12 0,-13 15 0,4-7 0,-2 0-129,-3 0 258,0 0-129,-3 1 0,1 1 129,-3-1 0,2-2-129,0 1 129,-1 0-129,2-4 129,1 0-129,1-1 0,1-2-129,3 0 129,2-1-129,8 0-387,-13 0-516,13 0-1548,0 0-1419,0 0-516,6-6 129</inkml:trace>
  <inkml:trace contextRef="#ctx0" brushRef="#br1" timeOffset="100452.7454">5058 10247 4257,'1'11'4128,"0"1"-387,-1-12-258,0 0-3225,0 0-387,0 12 0,0-12 258,0 0 129,7 15 0,-7-15 258,1 17-129,-1-17 129,0 26-129,-3-9 129,2 8-129,-3 1-258,2 7 129,-3 2-129,-1 3 0,1 1-129,1 1 129,-2-7 0,2 1-129,0-7 0,0-4-129,2-6 0,2-17-258,0 17-258,0-17-903,0-5-2451,0 5-387,8-26 0,1 6 130</inkml:trace>
  <inkml:trace contextRef="#ctx0" brushRef="#br1" timeOffset="101568.8094">5232 9864 1548,'9'-10'2709,"-9"10"0,12-7-258,-12 7-516,14-3-258,-14 3-645,17-2-258,-8 0-258,2 2-129,-1 0-129,1 4-129,-1-1 258,0 0-258,-1 1 0,0 1 0,-9-5 129,15 12-129,-15-12 129,13 14 0,-13-14-258,10 22 129,-6-7 0,2 2 0,-2 3-129,-1 4 0,1 1 0,-1 0 258,0-1-258,-1 1 0,0-1 0,-1-3 0,-1-4 0,0-1 0,-4 0-258,-2-3 129,-3-1 0,-1-3 129,-1 3-258,-2-3 129,-2-1 0,0 1 0,0-1 129,0-5-129,0 3 129,3-3 0,-2-3-129,2 0-129,2-3-258,1-9 129,9 12-129,-11-22-258,10 10 129,-2-5 0,3 4-258,3-5 0,3 4-129,1-1-129,3 4 0,-1-2-129,4 2 258,-1-1 129,2 6 645,-2-1 0,4 2 774,-2 2 258,0 1 0,0 2 129,0 0-129,0 4-258,-1 2-129,-1 1-129,-2 3 258,-1 2-258,-9-12 129,14 24 258,-11-12 129,4 5-129,-4-7 387,4 6-258,-3-3 129,6 3-258,-5-3 0,7 3-129,-4-1-258,5-1-129,-2 3-129,2-3 129,0-1-129,-2-1 0,-1 0-129,-1-2 129,-9-10 0,15 19 0,-15-19 0,8 11 0,-8-11 0,0 0-258,4 11-903,-4-11-2451,0 0-387,0 0-129,-11-6-128</inkml:trace>
  <inkml:trace contextRef="#ctx0" brushRef="#br1" timeOffset="102292.8508">5566 9678 2322,'0'0'2709,"0"0"-903,0 0-645,0 0 0,0 0 129,0 0 129,0 0 0,6 0 129,2 4-129,-8-4-129,14 5-387,-14-5-258,23 12-258,-13-2-129,5-3 0,-3 5-129,3 3 129,0 4-258,1 5 129,-1 4-129,-1 1 129,0 2 0,-1 5-129,0 4 129,-3 1-129,-1-1 129,0-2-258,-1 3 258,-2-2-129,0-2 0,-2-1 129,-1-5-129,-2-3 129,-1-1-129,-3 0 129,-4-4 0,-1-2-129,-3-2 0,-4-3 0,3-1 129,-6-3-258,1 1 0,-1-3 0,2 0-129,-2-6-387,6 13-774,-4-11-2064,6 0-903,2-3-387,8-3 129</inkml:trace>
  <inkml:trace contextRef="#ctx0" brushRef="#br1" timeOffset="103831.9387">3993 8919 1806,'-8'13'2451,"8"-13"-387,0 0-1935,-5 5-258,5-5 129,0 0 516,0 0 129,0 12 129,0-12 129,0 0 0,0 0 0,0 0 0,0 0-516,0 0-258,0 0 0,0 0-129,0 0-129,0 0-258,0 0-645,0 0-516,-7-7-258,7 7-258,0 0 387,0 0 129,0 0 258,0 0 774,0-13 645,0 13 387,0 0 645,0 0-258,0 0 0,0 0-258,0-11-258,0 11 0,0 0-258,0 0 129,0 0 516,0 0-129,0 0 129,0 0 129,0 11 0,0-11 0,-5 11-258,5-11 129,-5 13-129,5-2-129,0-11 0,-3 18 0,3-18-129,0 20 129,0-20-129,0 25 0,1-13 0,3 5-129,-4-3-129,2 5 0,-2-2 0,1 5 129,-1-3 0,0 2 0,-2-3-129,1 2 258,-1-5-258,2 1 0,0-3 0,0 0-129,0-13 0,10 12 0,-3-9 0,4-3-129,2 0 0,0 0-387,3-5 258,0-4-258,2 3 0,-4-3-516,3 6-645,-8-4-1677,1 0-516,-1 4-258</inkml:trace>
  <inkml:trace contextRef="#ctx0" brushRef="#br1" timeOffset="104245.9619">3935 9056 258,'0'0'3096,"0"0"-387,0 0 516,0 0-2709,8-7-258,-8 7 0,15 0 387,-7 0-129,5 0 258,-3-1 129,5 1 0,-6-7-258,7 7 129,-8-2-516,4 2 0,-4-3-129,1 3 0,-9 0-129,11 0 0,-11 0-387,10 0-258,-1 8-645,-9-8-1419,0 0-1032,17 16-258,-17-16 517</inkml:trace>
  <inkml:trace contextRef="#ctx0" brushRef="#br1" timeOffset="104825.9957">4183 9146 2580,'0'0'3096,"6"5"-129,-6-5-2064,0 0-645,13 1-129,-13-1 258,15 0 516,-15 0-129,17-2 258,-17 2 0,16-7 0,-16 7-258,18-7 0,-18 7-258,16-3-258,-16 3-129,13 0-129,-13 0 0,11 0 0,-11 0 0,0 0 129,7 0-129,-7 0 129,0 0-129,0 0 129,0 0 0,0 0-258,6 10-129,-6-10-516,0 0-903,0 12-1677,0-12-774,0 0-129</inkml:trace>
  <inkml:trace contextRef="#ctx0" brushRef="#br1" timeOffset="105380.0274">4409 8886 1677,'8'5'2580,"-8"-5"-129,0 0-2451,0 0-387,9 15 387,-9-15 387,0 0 516,9 16 516,-9-16-129,0 0 387,0 0-129,0 0 0,0 0-387,3 13-258,-3-13-645,0 15-129,0-1-129,2 3 129,-2 0-129,0 2 0,0 3 0,0 4 129,0-2-129,-1 3 129,-1 0 0,1-3 258,1-2-387,0-2 0,0-3 129,0-3-258,1 0 129,-1-14-258,8 17-129,-8-17-903,0 0-2322,12 7-645,-12-7 0,0 0 0</inkml:trace>
  <inkml:trace contextRef="#ctx0" brushRef="#br2" timeOffset="127568.2964">7215 1952 258,'0'0'2064,"0"0"-1419,0 0 258,0 0 0,0 0 258,0 0 258,0 0-129,0 0 129,6 0-129,-6 0-387,11-3 0,-2 3-129,-9 0-258,15-3-129,-15 3 129,16-1-258,-8-2 0,3 0 0,0-6-258,1 7 129,1-6-129,-1 3 258,-2-3-258,2 0 129,-3 4-129,-1-2 129,-8 6 0,13-5 0,-13 5-129,0 0 0,0 0 129,0 0-129,-6 0 129,-4 4-129,-2 4 129,-5-3 0,-1 4 0,-1 1 0,-3 5 0,1-2 0,0 4 0,-2-2-129,3 4 258,2-4-516,0 2 258,5 0 0,2-2 0,2-2 0,4-2 0,5-11 0,-3 18 0,3-18 0,0 18 0,0-18 0,10 12 0,0-1 0,1-2-129,4 0 129,2-1 0,2 1-129,0 3 129,1-2-129,0 0 0,1 2 0,-5 2 0,0-2 0,-1 7-129,-3-4-258,-2 2 129,-3-2-129,-2 4 516,-3-7-516,-2 3 516,0-4-516,-7 0 516,-1 1 129,-2 0-129,-3-2 129,-3-1 258,-1 2-258,0-3 129,-2 1 0,-1-3 0,2-4-129,4 3-129,-2-5-258,8 2-516,-6-2-1032,14 0-774,0 0-1290,-7-19 129</inkml:trace>
  <inkml:trace contextRef="#ctx0" brushRef="#br2" timeOffset="128568.3537">7633 1505 1806,'0'0'2580,"-11"-46"516,11 46-645,0 0-1419,0 0-774,0 0-387,0 0-129,0 0 258,0 0 258,0 0 516,6 9-258,-6-9-129,2 20-129,-2-7 129,0-13 0,2 25-129,-2-25 0,1 27-387,0-13 387,-1 15 0,1-12-129,0 7 129,0 2-129,0 0 0,0 4-129,-1-6 0,2 0 0,-2-7 0,0 3 0,0-6 129,0-1-129,0-13 258,-7 16-129,7-16-129,-9 8-129,9-8-258,-8 8-516,8-8-1161,0 0-1419,0 0-258,0 0 129</inkml:trace>
  <inkml:trace contextRef="#ctx0" brushRef="#br2" timeOffset="133991.6638">6866 3084 258,'-7'26'774,"4"-11"129,2-1-129,0 6 0,1-3 0,0 5 0,0-3-258,2 5-129,2-2 129,0 0-258,-2 5-129,2-2-129,-2 5 0,-1-2 0,-1 4 0,0 3 129,0 0 129,-2-1-258,-2 1 129,1 3-129,-2-5 129,1 1-129,-2-2 129,1 0-258,-2-2 129,0-2 0,-1-1 129,1 1-129,0-3 129,0 2 129,0-3-129,3 2 0,-1-1 0,3 1 0,-2 1-129,2-3 129,0 1-258,0-2 129,1 1 0,-1 0 0,0-2 0,-1 1 0,0 2 0,0-1 0,0 1 0,0 4 0,-2-4 129,2 4-129,-3-1 258,2 1-129,1 0-129,-1 3 129,1-1-129,3 4 0,0-4 0,0 0 129,0 3 0,4-3-129,0-4 387,2 5-258,-3-7 129,3 0 258,-3 1-258,2 1 0,-2-2 0,-1-1 0,0 3-129,1-1-129,-2 3 129,1-3-129,-1 2 0,2-2-129,-1 1 129,3 0 0,-2 0 0,0-1 0,1 0 0,-1 1 0,0-2 0,0 1 0,-1 3 0,-1-1 129,1-1-129,2-2 0,-3 1 0,2 1-129,-1-3 129,-1 0 0,3 0-129,-3 0 129,3 0 0,-3 1-258,1 1 258,-1 1 0,1 2 0,-2 3 0,0 1 0,0-1 0,0 4 0,0-1 0,-3 0 0,1 0 0,-1 0 0,1 0 0,2-2 0,-1-1 0,0-1 258,1-2-258,-1 3 258,1-1-129,-2 3 129,2 2-129,-3 1 387,-1 4-258,0 3 0,-3 4 129,3-2-258,-2 1 0,0 2 0,2 0-129,0 0 0,0 0 129,0-4 0,0 2 0,0 1 0,1 2 258,-2-2-258,2 0 0,-1-2 0,1 0 0,1-2-129,0 1 0,1 0-129,0-4 129,1 3 0,0-1 129,0 1-129,0 2 0,0 1 0,0 0 129,0-5-129,0 5 129,2-1 0,0 2 0,-1-3 258,0 4-387,-1-6 258,3 2-258,-2-2 129,1-1-129,-1-1 0,1-1 129,-1 0-129,3-4 0,-2 3 129,0 2 0,1-3-129,1 4 129,-1-3-129,0 1 129,0 1-129,1 0 258,-1 1-129,2 2-129,0-5 0,-2 4 0,1 1 129,-1 1-129,-1-3 0,0 4 0,-2 0 0,0 0 0,0 4 0,0-2 258,1 1-516,2-1 516,-1 1-516,3-5 516,-2 2-258,0 1-258,1 0 258,-2 3 0,-2 2 387,0 2-387,0 3 129,-2 3 0,-2 1-129,2 1 129,-2-2 0,3-1 0,-2-1-129,1 0 0,1-2 0,-2-1 0,2-4 0,1 0 0,0 0 0,0 2-129,0-5 129,0-3 0,0 7-129,0-3 129,0 3 0,0 2 0,-3-2 0,1-2 0,-3 3 129,1 4-129,-1-3 0,0-4 0,-2 0 0,1-1 0,-2 1 0,-1 1 0,-2-3 0,-1-1 129,-1-2-129,-2 1 0,3-3 0,-2-2 0,3-1 0,0-4 129,2-4-129,2 0 0,0 1-129,4-2 258,0 1-129,-1 1 0,3-2 0,-1 3 0,1 1 0,1 2 0,0-2 0,-3 5 0,3 0-129,-3-2 258,1 3-129,0-4 129,-1 0-129,-1 1 0,3-5 0,0 2 0,1-5 0,0-1 0,0-2-129,1 3 129,4-3-129,-2 0 129,1 1 0,2 2 0,-2-4 129,4 5 0,-3-5-129,0-2 129,-2-1 0,2 0-129,-3-5 129,0 0 0,-1-2-129,-1-2 129,0 1 0,-1 2 0,-3-5 0,1 1 129,0 1-129,-1 1-129,-1 5 129,2 0 0,-1 0 0,0-1 0,0 1 0,1 1 0,0-1 129,2 0-129,0-6 0,1 1 0,0-1-129,0 1 129,0-1-129,0 0 0,2-4 0,-1 4 0,2 0-129,1 1 0,-2-3 129,2 5 0,0-4-129,-2-1 129,2 2 0,-2-2-129,-2-12-258,7 12-387,4-12-2709,-2-5-1032,-1-26-258,4-15-516</inkml:trace>
  <inkml:trace contextRef="#ctx0" brushRef="#br2" timeOffset="137087.8409">7617 2934 1,'0'0'1160,"10"3"130,-10-3-258,0 0 129,3 12-258,-3-12-387,2 11 129,-2-11-387,2 15 0,-2-15-258,3 23 0,-1-9 129,1 1-129,1 1 129,-2 3 0,1 3 0,-2 1 129,3 4 0,-3 1-129,-1 3 0,2 3-129,-1 2 129,0 3-129,-1 0 258,2 4-516,-1 0 258,2 1 0,-3-2 0,2-2 0,-1 4 258,-1-3-258,0 5 0,0-5 0,0 5 0,0 0 0,0 3 0,0-1 0,0 1 0,0-2-258,2 2 258,-1-1 0,1-1 258,1 3-258,2-2 0,0-4 0,3 1-258,0-4 258,2 0 0,-1-3 0,0-2 258,1 0-129,-3-2 0,-1 2 129,-2 3-129,-1-3 387,-3 3-387,0 1 129,-3 2 0,-1-2-129,-2 5 0,1-2-258,-1-1 258,0 3-258,1-2 258,-1 0 0,3 2 0,-2-1 129,1-1 129,1 3-129,0 1-129,-1-2 129,2 2 0,-3-2-129,1 2-129,-2 1 387,1 2-258,-5 1 387,3 3-129,-4 1 0,3 3 129,-5 1-129,5 4 0,-3-1 129,1 1-387,1-3 129,1 1-129,0-3 0,3-2 0,-2 2 129,4-5-129,0-1-129,3-5 0,-2 0 0,2-4 0,0 3-129,0-3 258,2 0-258,-1-1 129,1 5 129,-2-1-129,1 0 0,0-1 0,0 1 129,1 0-258,0 0 258,2-3-258,2 3 129,0-2 0,-1 1 0,2-1 0,1 1 0,-1 5 0,-2-5 0,1 2 0,-3 2 0,1 1 0,-1-1 0,-1-2 129,0 3-129,0 0 0,-1 2 129,0 0 0,-1 2-129,0 1 0,-2 6 0,-2 1 129,-1 2-129,-1 0 258,-1 2-129,2 3-129,0-5 129,2 1-129,-1-2 258,1-3-129,1 2 0,0 3 0,-1-3 129,0 4 0,-4-1 0,2 2 0,-2 2-129,1 2 0,-2-2 0,2-2-129,0-2 129,2 2-129,1-5 129,1 6-129,-1-3 0,2-4 129,0-1 0,1-1 0,-1-2 0,1-3-129,0-4 129,0-3-129,4-6 258,0 0-258,3-2 0,-1 0 0,0 4-258,-1 3 258,-2 9 0,-2 4 258,-1 6-516,-4 6 516,-6 8-129,-4 3-129,-2 0 0,-2-1 0,0-1 129,1-1-129,2-7 0,2-2-129,3-9 0,7-6-129,3-1 129,1-5 129,7-2 0,2-8-129,5 5 129,0-3-129,4 2 129,2-1-129,-1 3 129,1 0-258,-1 2 129,0 0 0,-1 3 0,-3-1 0,-2 1 129,-3 3 0,-3-2 0,-2 6 129,-5-3 0,-1 1 129,0-3 129,-1 1-258,-5-6 387,2 0-387,0-7 129,4-4 0,-1-5 0,1-5-258,0-3 129,1-1 0,3-6 0,0-1 129,-1-5-129,-3-10 0,3 20 0,-3-20-129,1 17 129,-1-17-129,0 21 0,-1-6 0,-2 2 0,-1 3 0,-1 1 0,0 4 129,-2-1-129,1 4 0,-2-5 129,2 2 0,-2 0 258,1-1-258,-2 0 0,4 0 0,-1-2 0,-1 2 0,-1 0-129,3-2 0,0-2 0,0-4 129,2-3-258,1-1 258,2-12-258,0 0-903,0 0-2838,7-24-903,-4-5-129,-2-9-903</inkml:trace>
  <inkml:trace contextRef="#ctx0" brushRef="#br2" timeOffset="242787.8863">7111 13554 1032,'0'0'2322,"-1"-9"129,1 9 129,0-18-645,0 7-774,0-5 129,2 0-129,-2-9-387,3 3 258,-3-14-129,3 4 0,-3-11-258,3 0 258,-1-15-258,3 2-129,-1-9-129,5-3-129,-1-3-129,3-7-129,1 2 258,3 1-387,-1 3 0,1 1 129,0 6-258,-4 3 129,3 10-387,-4 4-129,1 11-645,-6-4-774,4 7-2193,-3 10-387,-4 0-129</inkml:trace>
  <inkml:trace contextRef="#ctx0" brushRef="#br2" timeOffset="244046.9586">7057 12308 1548,'0'0'1806,"0"0"-774,0 0 258,2-6 387,-2 6-129,11-19 0,-11 19 0,12-31-258,-4 17 0,-3-10 0,6 2-258,-6-4-387,4 1-129,-1-4 129,0 8-258,0-7-129,1 6 0,-2-1 0,0 5-129,2 1-129,-1 3 129,-2 2-129,0 2 0,-6 10 129,13-15-129,-13 15 0,9-5 129,-9 5-129,9-5 129,-9 5 0,0 0 0,8 4 0,-8-4 129,6 14-129,-4-2-129,1 3 129,2 3-129,-2 5 0,3 3 0,1 1 0,3 3 0,0 5-129,2 0 258,1 0-258,3 2 258,1-2 0,-3 0 0,0 1 129,0-4-129,-2-3 129,-2 2-258,-2-4 129,-2-5-129,-1-3 129,-3-5-387,1 1 0,-3-15-645,6 19-1419,-6-19-2064,0 0-516,0 0 129,-7 0 1</inkml:trace>
  <inkml:trace contextRef="#ctx0" brushRef="#br2" timeOffset="249520.2717">7534 13568 645,'0'11'903,"0"-11"0,0 12 0,0-12-129,0 18 0,-3-7-129,3 1-129,-3 4 387,2 3-258,1 1 0,-1 3-258,1 2 129,0-3-129,0 4 0,1-4-129,3-1-258,-1 0 258,-2-2-258,3-2 387,-1-2-258,-3-1 129,0-14-129,3 19 0,-3-19 129,0 0-129,1 12 0,-1-12 129,0 0-129,0 0 0,0 0 129,5-7-129,-5 7 0,5-17-129,-2 5-129,-1-3 0,2 1 129,1-5-258,-1 2 129,2-3 0,1 2 129,2-2-129,0 0 129,2 2 129,0-3-129,3 1 258,-3 2 0,4 3 129,1 0-258,-2 1 387,1 3-258,-1 2-129,-2 2 129,-1 3 0,-1 4 129,-10 0 0,14 0 0,-14 0-129,4 14 258,-4-2-258,0 3 129,0 0-258,0 1 0,-1 4 0,0-1-129,1 0 129,0-2 0,0 0 0,0 3 258,0-4-129,2 2 0,-2-1-129,1-1 129,-1-5-129,0-11 0,2 18-129,-2-18 0,0 0 0,0 0 0,0 0 129,14-9-129,-8-6 0,2-2 0,2-5 0,3-6 0,0 2 129,2-2-129,-1 4 0,2 0 0,-3 5 0,2 0 129,-2 9-129,0 5 0,0 3 129,-1 2-129,-1 2 0,0 10 129,0 2-129,-3 3 129,1 2 0,-4 3 0,-2-2 0,-1 1 129,-2-1-129,0 4 129,0-5-129,0 1 0,-4-3 129,2-1-258,1-3 129,1-1-258,0 2-516,0-14-1032,0 0-2580,7 0-387,0-12-258,1 1-129</inkml:trace>
  <inkml:trace contextRef="#ctx0" brushRef="#br2" timeOffset="250452.325">8165 13603 2967,'0'0'3870,"-7"-12"0,7 12-516,0 0-2967,0 0-516,0 0 129,6 0-258,-6 0 258,0 0 0,8 1 258,-8-1 129,0 0 258,10 5 0,-10-5 0,11 3-129,-3 0-129,-8-3 0,16 4 129,-5 1-258,1 0 0,0 2-129,2 1 0,-2 1-129,2 5 129,-2-2 0,1 5-129,-3-3 0,0 4 129,-2 3-258,-1 4 258,-1-4-129,-1 1 129,-2-2-129,-2 1 129,-1-3-129,0-2 258,0 2 0,-4-4-258,-2 0 258,6-14-129,-16 18 129,5-11-129,-2 0 0,-1-4 0,-2-2-129,-1-1 0,1-1 0,-1-2-129,0-4-129,1-1 129,2-3-129,0 3 129,4-4-129,3 2 0,2-2 129,5-2 0,2 4 129,6-2-129,4 2 129,5 0 0,2 1 0,4 2 0,1 1 0,-1 3 129,2 3-129,0 0-129,-1 3-258,-4 0-774,3 7-1548,-2 4-1677,-7-6-129,4 8-129</inkml:trace>
  <inkml:trace contextRef="#ctx0" brushRef="#br2" timeOffset="250932.3525">8529 13638 8643,'0'6'4386,"0"-6"-516,0 0-1419,11 14-3096,-11-14 129,14 7 258,-5-3 129,-2 0 258,4 7 387,-2-6 0,4 10 258,-4-5-129,7 10 0,-3-3-258,4 8-129,1-3-258,1 5 0,-1 2 258,3-3-258,-2 3-258,0-4 129,1 1 0,-5-7-258,3 4-258,-9-10-516,5 2-1290,-6-2-2064,-8-13 0,0 0-129</inkml:trace>
  <inkml:trace contextRef="#ctx0" brushRef="#br2" timeOffset="251248.3705">8639 14021 6063,'0'-7'4773,"7"-6"-774,0-13 129,6-3-3354,0-1-645,3-6-129,3 5 0,2-6 0,1 4 129,-1 0 258,1 8-129,-4-3 129,-1 10-258,-2 1 129,-2 5-387,-3 7-387,-10 5-645,15-8-2580,-15 8-903,0 0-129,0 8 0</inkml:trace>
  <inkml:trace contextRef="#ctx0" brushRef="#br2" timeOffset="252443.4389">8001 14246 3225,'0'8'2838,"0"-8"0,0 0-774,0 0-3096,0 0 129,7 0 387,-7 0 516,13-4 516,-3 3 387,-10 1 516,14-6 129,-14 6 0,18-4-129,-9-4-387,6 8-258,-6-5-258,7 5 129,-4 0-258,3 0-129,-1 3 0,0 1 0,1 6-129,-3 4 0,3 2-129,-2 3 0,0 2 0,-3-1 0,1 6 0,-2-1 0,-1-1 0,-1-3 0,-2 1 0,-2-3 129,1 1-129,-2 2 0,-2-8 129,0 3-129,-2-5 0,-3 3 0,-2-3 0,-3-2 129,-2 0-129,-1-5 0,-5 2 0,2-2 0,-2 0 0,-2-3 0,1-2 0,-2 0 0,2-2-129,0-6 129,3 0 0,-1-1 0,4-3 0,2-3-129,5 1 129,2-3-129,4 0 129,4-5-129,6 4 129,2-2 0,3 2-129,4 1 129,0 6 129,2 1-129,0 4 0,3 2-129,-1 4 0,-4 4-129,5 8-129,-8 0-387,3 4-387,-8-4-903,1 0-2064,1 7-258,-13-19 0</inkml:trace>
  <inkml:trace contextRef="#ctx0" brushRef="#br2" timeOffset="253410.4942">8422 14155 2322,'0'0'2451,"0"0"0,0 0-2967,0 0-387,0 0 387,6-4 387,-6 4 258,0 0 516,7-10 258,-7 10 516,0 0 129,0 0-258,0 0-387,3-14-129,-3 14-387,0 0 0,0 0 0,0 0-129,0 0 0,4 10 129,-4-10 0,4 14-129,-1-3 0,-3 1-129,4-1 0,-3 4 0,3 0 0,-3 1 258,0 2-129,-1-2 0,2 1 0,-2-7 129,0 5-258,0-15 129,0 14 0,0-14-258,0 0 0,0 0 0,0 0-258,0-10 258,0-1-129,0 11 0,0-22 0,0 10-387,0-6-645,0 6-1419,0 12-1419,1-28-258,-1 28 129</inkml:trace>
  <inkml:trace contextRef="#ctx0" brushRef="#br2" timeOffset="256062.6459">9418 13179 1677,'7'-13'2451,"-7"13"387,0 0-258,0 0-258,0 0-774,0 0-129,-4-16-516,4 16-129,0 0-258,-10-4-129,10 4-129,-13-3-129,13 3 129,-13 0-258,13 0 387,-14 4-129,6 3 0,0 1-129,-2 1 129,3 2-129,-4 3 0,4 0-129,-4-1 0,3 5 0,-2 4 0,3 0-129,-1 2 258,1 2-258,-1 3 258,0 3 0,1 2 0,1 3-129,1-1 129,-2-2 0,3 3-129,1-2 129,1-1-129,1-1 0,1-3 0,0-2 129,5 0-258,3 1 129,1-4 129,2 0-129,2-2 129,3-2 0,-1-1-129,3-1 129,0-3 129,0 1-129,0-5 129,2-2-129,0-5 258,1-3-387,-1-2 129,-1-2 0,1-13-129,-2-5 0,1-3-129,0-5 129,-3-4-129,1-1-129,-2-9 516,0-2-516,-2-1 258,-2 0 0,-2-5 258,-2 1-516,-1 2 516,-2-2-516,0 9 516,-2 2-516,-2 1 516,0 5-516,0 3 258,-6 1 258,1 3-516,-4 4 258,-2-2 0,0 1 0,-5 5-129,1 0 129,-5 5-129,-1 3 129,-3 3 0,0 5 0,0 1 0,1 4-129,0 8 258,0 0-258,7 7 0,-3-5-516,7 9-516,-3-5-2064,1 0-1161,8 2-387,-4-8 129</inkml:trace>
  <inkml:trace contextRef="#ctx0" brushRef="#br2" timeOffset="257663.7375">9487 13883 3999,'0'0'4386,"0"0"-387,7 0-129,2-3-2709,-9 3-1161,18-4 0,-8 4 129,0 0 129,0 4 0,-2 7 258,2 7 0,-3 2 129,3 6-258,-5 0 258,5 9-258,-5-1 129,3 7 0,-3-5-258,3 3-129,-1-5 129,1-1-258,2-4 0,0-5-129,3-3-516,-13-21-1419,18 4-2193,-8-4-258,-2-17-387,-1-5 258</inkml:trace>
  <inkml:trace contextRef="#ctx0" brushRef="#br2" timeOffset="258678.7955">9714 12668 645,'0'0'2064,"0"0"-129,0 0-258,0 0 0,0 0-516,4 15 0,-4-15 0,0 0-129,0 0-129,0 14-129,0-14-129,-3 12-129,3-12-129,-2 22 0,0-10 0,2 5-129,-4 0 0,4 5 129,-4-3-129,3 5 258,-1-2-129,0 0 0,1-1-129,1 1 0,0-5 0,4 0-258,2-4 129,5-2-129,-1-4 0,3-3 0,2-4-258,-1 0 0,3 0-258,-5-9-516,3 5-258,-6-10-1419,-1 2-1677,0 4-129,-8-7 258</inkml:trace>
  <inkml:trace contextRef="#ctx0" brushRef="#br2" timeOffset="259008.8143">9594 12763 6063,'8'8'4386,"9"-7"-387,-17-1-516,19-2-3741,-6-3-258,3 5 129,1-3-258,0 3 387,0 0 129,-1 0 129,-1 3-258,2 3-516,-5-5-1032,-2-1-2064,6 5-258,-16-5 129</inkml:trace>
  <inkml:trace contextRef="#ctx0" brushRef="#br2" timeOffset="259497.8424">9926 12887 2322,'11'-5'3483,"-11"5"258,9-13-2064,1 13-516,-10 0 0,19 0-129,-19 0-258,17 0-129,-17 0 0,17 3-258,-17-3-258,13 6-129,-13-6-387,10 9-516,-10-9-645,9 16-1032,-9-16-1548,5 14-258</inkml:trace>
  <inkml:trace contextRef="#ctx0" brushRef="#br2" timeOffset="259862.8633">10137 12677 3483,'5'23'4257,"-5"-23"-645,7 19-387,-7-19-1806,7 22-2322,-7-22 258,10 22 516,-4-9 0,-3 0 258,2 4 387,-5-2 129,4 1-129,-3 1-516,-1 0-774,3-5-3225,2 10 0,-5-22-258</inkml:trace>
  <inkml:trace contextRef="#ctx0" brushRef="#br2" timeOffset="260982.9273">10421 13152 2580,'6'15'3096,"-6"-15"-516,0 0-645,-2 12-2838,2-12-774,0 0 516,-9 12 387,9-12 645,-18 13 516,10-1 1161,-6-3 0,0 7 129,-2-1-387,1 6-516,-5-1-258,4 7 0,-6 1-258,1 4 129,-1 5-129,0 1 258,-2 6-129,3 2 129,0 0-129,2 2 0,2-2-129,4 4 0,3-5-129,7 3 129,2-9 129,2 5 129,7-10 0,5 4-258,3-7 258,5 2-129,-1-9 0,4 2 0,-2-7 0,8 2 129,-5-8-258,1 3 129,0-8 0,3-1 0,-7-1-258,3-2 129,-5-2-129,-1 1-129,-3-3 129,-4 2-129,-4-1-129,-8-1 129,11 1 0,-11-1-129,0 0 0,0 0-129,0 17-258,0-17-1032,0 0-2709,0 0-387,-5 5-129,5-5-258</inkml:trace>
  <inkml:trace contextRef="#ctx0" brushRef="#br2" timeOffset="262927.0385">10669 13612 4644,'17'0'4257,"-5"-5"-258,-12 5 0,0 0-3354,3-12-516,-3 12 129,0 0-258,-1-12 258,1 12 0,-14-5 0,4 2 0,-1-1 0,-2 4 0,-4 0 0,3 2 0,-3 0-129,2 6 129,-1 0 0,0 3-129,1-1 0,2 7 0,3-6 0,1 2-129,3 1 0,4-2 0,2 1-129,0-1 129,6-1 0,4-1 0,0 0 0,4 5 0,1-3 0,1 2 0,0 1 0,0 2 0,0 5-129,-2-1 258,1 3 0,-4 1 129,-1 1-129,-2-6 0,-6 4 258,0-4 0,-2-6-129,-2 4 0,-8-8-129,0-2 0,-5-2 0,0 2 0,-2-5-129,-1-1 0,0-2 0,0 0 0,3-2-258,0-4 129,5 1-387,0-6-387,10 11-645,-6-21-1677,6 6-1419,3-3 0,4-5 0</inkml:trace>
  <inkml:trace contextRef="#ctx0" brushRef="#br2" timeOffset="263301.0599">10821 13254 8514,'3'12'4515,"-3"-12"-516,3 14-129,-3-14-4128,8 18-387,-8-18 129,3 26 129,-3-10 129,1 2 129,2-1 258,-2 4 0,2-1 0,1 2-258,-2-6-1032,4 1-2580,2 3-516,-5-8-387,5 5 387</inkml:trace>
  <inkml:trace contextRef="#ctx0" brushRef="#br2" timeOffset="264200.1113">11014 14073 4644,'11'1'3870,"-11"-1"-129,4 12-1161,-4-12-1935,2 19 0,-2-19 258,0 26-258,-2-14 258,1 8-129,-6-4 129,5 10-129,-6-5-129,3 6 0,-1-3-387,0 1-129,-2 3-129,2 1-129,2 0-129,-3-9-129,6 4-645,1-24-903,-7 19-2322,7-19-129,0 0-387,0 0 0</inkml:trace>
  <inkml:trace contextRef="#ctx0" brushRef="#br2" timeOffset="265083.1616">11217 13620 2580,'0'0'4257,"0"-16"-258,0 16-258,6 0-1677,2 0-1935,3 0 0,1 0 0,3 0 0,-1 1 129,3 5 129,0-5 0,2 6 0,-3-2 0,3 4 0,-3-2-129,1 4 0,-1-4 0,-1 7-129,-2-6 0,0 8 0,-3-4 0,-1 6 0,-2-1 0,-1 2 0,-2 3-129,-1 3 129,-2 3-129,-1 1 129,0-2 0,-4 2 0,-1 0 0,-3 2 129,0-4-129,-3-3 0,-2-2 0,-1-3-129,-2-3 0,1-1 0,-2-6 129,-1-1-129,1-4 0,-2-3 129,1-1-129,1-2 129,3-5-129,0-3-129,0-1 129,3-3-129,4 2 0,1-4 0,5 3-129,1-3-129,0 16 0,11-26 0,4 16-129,1-2 129,5 5 129,-1-3 0,4 7 0,-4-4 0,1 7-516,-3 0-1032,-2 4-1935,3 10-258,-12-8-387,6 10 259</inkml:trace>
  <inkml:trace contextRef="#ctx0" brushRef="#br2" timeOffset="265596.1912">11457 13958 6063,'9'0'3870,"-9"0"-258,5-8-645,-5 8-3225,12-1 0,-12 1 258,15 4 129,-5 6 258,-1-1 387,5 11-129,-7-5 387,10 11-258,-8-4 0,6 4-129,-8-4 129,5 4-516,-5-6 0,2-5-258,2 5-774,-11-20-645,18 9-2838,-8-7-258,-2-4-258,2-7-129</inkml:trace>
  <inkml:trace contextRef="#ctx0" brushRef="#br2" timeOffset="266999.2714">11589 13438 1161,'0'0'3225,"0"0"-129,0 0-258,0 0-2838,0 0-387,0 0 387,0 0 258,4 9 387,-4-9 258,0 0 129,0 0 258,0 0-129,0 0-129,0 0-129,0 15-516,1-3-129,-1 0 0,2 5-129,-2 1-129,0 2 0,0 5-129,0-3 0,0 4-516,-2-9-774,1-5-2451,1 3-387,0-15-129</inkml:trace>
  <inkml:trace contextRef="#ctx0" brushRef="#br2" timeOffset="268547.36">11630 13167 1806,'0'0'2838,"0"0"-516,0 0-2064,6-3 129,-6 3 387,9-7 258,-9 7 258,8-10 129,-8 10-129,8-4 0,-8 4-258,0 0-258,10-8-258,-10 8-129,9 0 0,-9 0 0,9 8 0,-9-8 129,11 12-258,-11-12 129,14 20 0,-7-4 0,3-2 0,1 1-129,0-2 258,2 5-516,1 2 516,2 6-387,-1-7 0,3 8 0,-1 5-129,3 4 129,-3 3-129,1 2 129,-1 2-129,2 3 129,-4 3-129,1 2 0,-4-6 129,1 2 0,-2 2 129,-2 1 0,-5-4 0,0 2 0,-3-2 258,-1 2-129,-1-2 0,-5 7 0,-3-7-258,0 0 129,-3-5 0,1 0-129,-1-11 0,0 1 0,1-6-258,1-4 129,2-6 0,0-6-258,2 1-129,-3-8-516,9 13-2322,0-15-1548,-11 3-129,3-3-258,0-6-387</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48:19.648"/>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color" value="#177D36"/>
      <inkml:brushProperty name="fitToCurve" value="1"/>
    </inkml:brush>
    <inkml:context xml:id="ctx1">
      <inkml:inkSource xml:id="inkSrc145">
        <inkml:traceFormat>
          <inkml:channel name="X" type="integer" max="2736" units="cm"/>
          <inkml:channel name="Y" type="integer" max="1824" units="cm"/>
          <inkml:channel name="T" type="integer" max="2.14748E9" units="dev"/>
        </inkml:traceFormat>
        <inkml:channelProperties>
          <inkml:channelProperty channel="X" name="resolution" value="105.23077" units="1/cm"/>
          <inkml:channelProperty channel="Y" name="resolution" value="105.43353" units="1/cm"/>
          <inkml:channelProperty channel="T" name="resolution" value="1" units="1/dev"/>
        </inkml:channelProperties>
      </inkml:inkSource>
      <inkml:timestamp xml:id="ts1" timeString="2017-09-25T17:54:42.271"/>
    </inkml:context>
  </inkml:definitions>
  <inkml:trace contextRef="#ctx0" brushRef="#br0">5087 489 20 0,'-4'0'11'0,"8"0"-6"0,-4 0 5 0,0 0 9 16,0 0-4-16,0 0 2 16,0 0 1-16,0 0 1 15,0 0-4-15,0 0-1 16,0 0 3-16,0 0 3 16,0 0 1-16,0 0 2 15,0 0-9-15,0-3-1 16,0-4-7-16,4-4 0 0,4-6 1 0,4-4 3 15,3-14 4 1,5-7-4-16,8-4 0 16,3-3-9-16,1-6 0 0,-1-1-1 15,-3 3 2-15,-1 8-3 16,-3 3 0-16,-1 3 1 16,1 4 0-16,-4 7-3 15,-5 4 0-15,-3 3 4 16,8 7 1-16,-4 3-3 15,-5 8-1-15,5 6 3 16,0 4 1-16,-4 11 2 16,-1 3 0-16,-3 10 0 15,0 11 2-15,0 0-1 16,4 4 0-16,-4-4-3 16,4-4-2-16,-5 11 1 15,1-7 1-15,0-7-6 16,0-4-1-16,0-6-7 0,-4-4 0 15,0-4-12-15,0-3-2 16,-4-3-24 0,0-8-43-16</inkml:trace>
  <inkml:trace contextRef="#ctx0" brushRef="#br0" timeOffset="225.1844">5189 150 200 0,'4'4'77'0,"4"-4"-42"0,4 7-28 16,0-4 18-16,7 1-11 16,1-1-1-16,8-3-9 15,3 0-3-15,1 0-1 16,7 0-16-16,8 0-4 0,0-3-23 15,1-1-10-15,-1 1-27 16</inkml:trace>
  <inkml:trace contextRef="#ctx0" brushRef="#br0" timeOffset="720.4068">6401 108 156 0,'0'0'57'0,"4"4"-30"0,-4-11-12 0,0 7 20 16,-4 3-13-16,-4-3-4 16,-4 0-11-16,-3 4-3 15,-5-1-2-15,-7 1-2 0,-1 3 1 16,-3 0-1-16,-9 0 2 15,5 0-1-15,-1 0 2 16,5 3-2-16,3 1-1 16,5-4 3-16,3 0 0 0,4 0-4 15,5 0-1-15,7-4 1 16,4-3 0-16,7 4-4 16,5 3 1-16,8 0 0 15,-4 0-1-15,7 10-1 16,-3 4 1-1,-4 0 3-15,-4-4 3 16,-1 1 2-16,-7-1 10 16,-8 1 6-16,-7-4 1 15,-5 3 3-15,0-3-9 16,0-3-1-16,1-4-7 16,-5-4-4-16,4 1-15 15,4-4-4-15,4-7-13 16,1 0-4-16,7-4-35 15,4 1-48-15,7-8 29 16</inkml:trace>
  <inkml:trace contextRef="#ctx0" brushRef="#br0" timeOffset="1155.4227">6629 140 152 0,'4'7'57'0,"0"-7"-30"0,0 0-18 0,-4 0 16 16,0 3-5-16,-4 1 0 16,-4-1-9-16,-3 1-2 0,-5 6-5 15,-4-3-1-15,-7 0 1 0,-5 4 2 16,5-1 3-16,-1-3 0 16,4 4 0-16,5-4-8 15,7 6-2 1,4-6 0-16,8 7 0 15,4 4 3-15,8-8 1 16,8 1 1-16,-1-1-5 16,-3 1-1-16,0 3-2 15,-1 0 3-15,-3 0-2 16,0 0 1-16,-4 3 4 16,-4 1 3-16,-4-1 9 15,-4 1 5-15,0-1 6 16,-8-3 2-16,-8-3-10 0,1-1-3 15,-1-3-8-15,0-3-2 16,1-4-11-16,3-4-5 16,4-3-16-16,0-3-5 15,8-4-16-15,4-4-7 16,4 1-44 0</inkml:trace>
  <inkml:trace contextRef="#ctx0" brushRef="#br0" timeOffset="1620.064">6881 210 132 0,'-4'-4'49'0,"4"1"-26"0,0 10-7 16,0-7 16-16,0 0-9 15,0 0-3-15,0 0-9 16,0 0-5-16,0 0-3 16,0 0-5-16,0 0 1 0,0 0 3 15,4 14 3 1,0 3 2-16,-4 4 5 16,4 0 5-16,0 0 2 15,4-4 3-15,0 4-6 16,3-3 1-16,1-1-6 15,4-3 1-15,0-7-7 16,7-7-3-16,5-3-6 0,-1-8 0 16,-3 4-3-16,0-3 2 15,-5-8 5-15,-3-6 2 16,-4 6 6-16,-4 1 3 16,0 3-4-16,-8-4 1 15,0 1-5-15,-4 3-2 16,0-3-11-16,0 3-4 15,4 3-22-15,0 1-7 16,-4-1-34 0,4 4-52-16,0 0 32 0</inkml:trace>
  <inkml:trace contextRef="#ctx0" brushRef="#br0" timeOffset="2190.1764">7282 147 124 0,'4'-4'46'0,"-4"8"-24"0,4 3-21 16,-4-7 11-16,0 7-4 15,0 3 3-15,0 1 3 16,0-1 1-16,0 1-8 15,0 3 9-15,0 0 4 0,0 3 1 0,0-3-1 16,8-11 9 0,8-3-13-16,4-7-7 15,7-3-12-15,5 0-6 16,-1-8-2-16,1 1 1 16,-1 3 10-16,-3 0 5 15,-5 3 9-15,-3 1 3 16,-4 3-4-16,-9 10 0 15,1 8-6 1,-4-1-6-16,0 4-1 16,4-3-2-16,4-1-2 0,0-3 0 15,7-7 3-15,5-3-5 16,3-4 0-16,9-4-8 16,7-3-4-16,4 0 7 15,1 0 4-15,-9-7 18 16,-4 7 7-16,-7 11 5 15,-5 3 1-15,-7 3-2 16,-4 8-2-16,-8 3-8 16,-4-4-5-16,0 4-4 15,4 0-3-15,0-3-8 16,4 3-18 0,0-4-2-16,3-3-14 15,1 0-6-15,4-3-58 16</inkml:trace>
  <inkml:trace contextRef="#ctx0" brushRef="#br0" timeOffset="2702.2125">8360 171 180 0,'4'7'68'0,"0"-3"-36"0,8-1-31 0,-4 4 14 15,0 0-6-15,4-7 2 0,-1 0-4 16,1 0 1-16,0-7-5 16,8 0 5-16,-5 0 2 0,1-3 1 15,-4-1 1-15,4 1-2 16,-8-4 1-16,3-4-2 15,-11 4 0-15,0 0-5 16,0 0-1-16,0-3-1 16,-11 3 1-16,-1 3-9 15,0 8-3-15,0 3 2 16,-4 10 2-16,1 1 3 16,-1 3 3-16,0 3 11 15,0 4 4-15,5 0-3 16,-1 4 0-16,0 3-2 15,8-7 3-15,4 3-5 16,0 4-3-16,4-4-1 0,4-3 1 16,4 0-5-16,3 0-1 15,9-3-7-15,8-1-3 16,3 4-14-16,8-3-5 16,4-4-9-16,1-4-2 15,11-3-49 1,0 0-41-16,0-3 50 15</inkml:trace>
  <inkml:trace contextRef="#ctx0" brushRef="#br0" timeOffset="3227.6939">9340 377 208 0,'-24'-7'77'0,"17"7"-42"0,-5-3-34 15,8-1 14-15,-4-6-13 16,0-1 0-16,0-6-7 16,0-1 1-16,4-3 2 0,0 4-4 0,4-1 2 15,8 1 2-15,4 3 1 16,4 4 5-16,0-1 2 16,-1 4 4-16,1 4 1 15,0 3-5-15,0 3-2 16,-5 4 0-16,1 4 0 15,0-1 0-15,-4 8 0 16,-4-1 2-16,-4 4 1 16,-4 0 3-16,-4-4 4 15,0 1 3-15,-4-4 2 16,-3 0-6-16,-1-4 0 0,0-3-10 16,0-3-2-16,1-4-3 15,-1-4 0-15,4 1-18 16,0-1-7-16,4-6-17 15,1-1-7-15</inkml:trace>
  <inkml:trace contextRef="#ctx0" brushRef="#br0" timeOffset="3392.0529">9600 234 188 0,'-4'10'71'0,"8"-6"-38"0,0 24-30 0,-4-28 17 16</inkml:trace>
  <inkml:trace contextRef="#ctx0" brushRef="#br0" timeOffset="3646.8086">9608 286 345 0,'4'14'22'16,"3"-3"-11"-16,-3-8 3 0,4-3 1 15,4 0-3-15,4-10 1 16,3-1-10-16,9 1-4 16,-1-4 4-16,1 0 3 15,-4 3 8-15,-5 5 3 16,-3-1 0-16,-4 3 2 16,0 4-12-16,-5 4-5 0,1 9-8 15,0-2-1-15,0 10-4 16,0-4 2-1,0 1 3-15,0-1-4 16,0-3 2-16,-1 0-20 16,5-3-7-16,4-4-37 15,-4 0-16-15</inkml:trace>
  <inkml:trace contextRef="#ctx0" brushRef="#br0" timeOffset="3980.1485">10265-315 236 0,'0'0'90'0,"4"-4"-48"0,-1 8-47 0,-3 6 17 16,0 4-7-16,0 0 0 16,0 0 1-16,0 7 3 15,-3 11-4-15,-1-1 1 0,0 15 4 16,0 6 0-16,-4 8 4 16,0-1-5-16,0 8-1 15,4-4-11-15,0-4-3 0,4-3-26 16,4-7-9-16,4-11-19 15,0-6-7-15,4-15-19 16</inkml:trace>
  <inkml:trace contextRef="#ctx0" brushRef="#br0" timeOffset="4503.4329">10493 304 188 0,'0'0'71'0,"4"-4"-38"0,0-17-21 16,-4 28 19-16,4-3-10 15,-4-4 1-15,0 0-4 0,0 0 0 16,0 7-9-16,0 3-1 0,0 1-1 16,0-1-1-16,0 4-1 15,0 0-6-15,0 4 1 16,4 3 4-16,3-4 2 15,1-3 2-15,0 0 0 16,4-3-2-16,4-8-1 16,3-3-10-16,5-7-2 15,3-7-1-15,1 0 0 16,0-7 2-16,-9 0 2 16,1-7 6-1,0 4 1-15,-5 6 2 0,-3 1-1 16,-4 6 0-16,0 1-7 15,-4-1-2-15,-4 4-9 16,0 7-2-16,0 0 4 16,0 11 3-16,-4 3 7 15,0 7 6-15,0 7 4 16,0 10 6-16,0 8-2 16,4 17 1-16,0-4-3 15,0 4-1-15,0-7-3 16,4 7 1-16,-4-7-4 15,4-7 0-15,0-7-10 16,0-4-5-16,-4-38-247 31</inkml:trace>
  <inkml:trace contextRef="#ctx0" brushRef="#br0" timeOffset="5419.0687">11535-39 96 0,'-4'0'35'0,"-15"0"-18"0,31 0-5 0,-12 0 13 16,0 0-5-16,0 0 1 16,0 0-6-16,7 0-1 15,5 0-8-15,4 0 5 0,0 0 2 16,3-3 0-16,5-1 0 16,0 1 1-16,3-1 4 15,1 4-6-15,-5 0-2 16,1 4-1-16,-4-1-1 15,-5 4-4-15,1 11-3 0,-4 6 0 16,-8 1 1-16,-4-1-3 16,-4 1 0-16,-4-4 5 15,-8 0 2-15,0-4-5 16,-3-3-2-16,-1-3 0 16,4 3 0-16,5-7-4 15,-1 0-1-15,8 0-4 16,4-4-1-16,4 1 3 15,4 3 3-15,3 0 5 16,5 3 4-16,0 7 5 16,0-3 5-16,-1 7 1 15,-3 0 0-15,0-3-7 16,4-1-3-16,-4 1-3 16,-1-1-2-16,-3 4-2 0,-8-3 1 15,0-4 5-15,-4 0 5 16,0 0 4-16,-7 0 2 15,-1-4-4-15,-8 1 1 16,-4-1-5-16,1-3-2 16,-5-3-5-16,1-1-2 15,-5 1-17-15,1-4-7 16,-1-4-18-16,5 1-7 16,3-1-59-1</inkml:trace>
  <inkml:trace contextRef="#ctx0" brushRef="#br0" timeOffset="6198.6707">12448 161 180 0,'-16'0'68'0,"20"-4"-36"0,12-3-22 0,-16 7 17 16,8 4-11-16,-4-4-2 0,8 0-8 16,-1 0-4-16,5 0-1 15,0 0 1-15,0 3 3 0,3-3 2 16,1 7 1-16,4 0-4 16,-1 4-3-16,5 3 2 15,3 0 2-15,-3 7-2 16,-5 6-2-16,-3-2-3 15,-4-1-1-15,-4 1 2 16,-5-1 0-16,-3-3 1 16,-12 4 0-16,-7-8 2 15,-1-3 3-15,0 0 0 16,-3-3 0-16,-1-4-3 16,-4-4-2-16,1-3-2 15,-1-3 1-15,4-4 3 0,-3 0 1 16,-5 0-1-16,5 0 1 15,3 0 0-15,4 0 1 16,4 0-7-16,5 0 0 16,7-4-1-16,0-3 2 15,4 0-4-15,7 0 2 16,5 4-5-16,0-8 1 16,4 4-12-16,-1 7-2 15,5-3-17-15,-1 6-5 16,13-3-39-1</inkml:trace>
  <inkml:trace contextRef="#ctx0" brushRef="#br0" timeOffset="6589.4486">13262 258 192 0,'8'-14'71'0,"0"18"-38"0,-4-11-32 15,-4 7 16-15,0 0-13 16,0-7-2-16,-4 0-2 16,0-3 0-16,-4 3 0 15,1 0 0-15,-5 0 0 0,0 0 6 16,0 3 6-16,-4 1 3 16,1 3 3-16,-5 3-4 15,0 4 0-15,-3 0-2 0,3 4 0 16,0-1-2-16,1 8 1 15,-1-1-2-15,4 4 0 16,4 0-5-16,5 0-1 16,3 0-6-16,4-4 0 15,4 1-4-15,7 3 2 16,9-7-6-16,4 0-1 16,-5-7-11-16,5 0-3 15,0-7-13-15,-1-4-5 16,1-3-23-1,3-14-34-15,9-10 28 16</inkml:trace>
  <inkml:trace contextRef="#ctx0" brushRef="#br0" timeOffset="7159.186">13554-245 148 0,'4'-32'55'0,"-4"29"-30"0,-4-18-25 16,4 17 13-1,0 11-7-15,0 0-1 16,0 0 0 0,0 18 3-16,4 6 3 0,-1 11 2 15,5 7 5-15,-4 14-4 16,0-3 2-16,-4-1-5 16,0 8-1-16,0-8-9 15,0-6 0-15,-4-8-3 16,-4-7-2-16,-3-6-6 15,-1-8-2-15,-4-10 5 0,-4 0 1 16,1-10 4-16,-5-8 3 16,-7-10 0-16,7 4 2 15,0-11 2-15,5 7 4 16,3-4-2-16,4 4 1 16,4 0-5-16,4 0-2 15,4 4-3-15,8-1-1 16,12 1-5-16,4 0 0 15,7-1 2-15,4 1 3 16,5-4 0-16,11 3-1 16,-8 1 5-16,0 6 3 15,-3 1 8-15,-5 3 4 0,-3 0-4 16,-5 3 1-16,-7 8-4 16,-4-1 2-16,-1 4-6 15,-3 7-3-15,0 3 1 16,0 1 0-16,-4-1 5 15,0 1 3-15,-1-1 0 16,9 1 3-16,0-1-7 16,-4-10-2-16,-1-3-16 15,9-11-45 1,0-7-8-16,-4-11-45 16</inkml:trace>
  <inkml:trace contextRef="#ctx0" brushRef="#br0" timeOffset="7655.2127">14167 395 192 0,'-8'-4'74'0,"5"4"-40"0,3-7-27 0,0 7 20 0,0-3-12 16,0-1-1 0,3-20-6-16,5 3-5 15,0-4 1-15,4 1-1 0,8 3 5 16,7 3 3-16,-3 1-2 15,3 3 0-15,-3 4-8 16,0 3 0-16,-1 3-6 16,-3 4-1-16,0 7-4 15,-9 7-1-15,1-3 1 16,-8 16 6 0,-4-2 6-16,-4-1 11 15,-8-3 4-15,1-3 9 16,-9-1 6-16,-8-3-11 15,1-3-4-15,-1-1-10 0,1-10-3 16,-1 0-9-16,1-7-2 16,3 4-14-16,4-1-4 15,1 1-25-15,3-8-10 16</inkml:trace>
  <inkml:trace contextRef="#ctx0" brushRef="#br0" timeOffset="8105.5581">14651 185 216 0,'0'0'82'0,"0"4"-44"0,0-1-36 15,0-3 19-15,0 0-4 16,0 0 1-16,0 0-7 15,0 0-2-15,0 7-5 16,0 0-3-16,0 4 0 0,-4-1-1 16,4 7 0-16,0 1 2 15,4 3 3-15,0-4 4 16,4-3 5-16,0-3 3 16,4-4 2-16,3-4-10 15,5-17-5-15,0 4-8 16,-1-1 0-16,5-3 4 15,0 0 4-15,-1 4 8 16,-3 3 2-16,-4 0-1 16,-4 3 0-16,-1 4-10 0,-3 4-1 15,0-1-7-15,0 8-3 16,0-1 3 0,0 8-1-16,0-1-1 15,-1 1-5-15,5-1 0 16,0 1-18-16,0-4-8 15,4 3-27-15,3-6-11 16</inkml:trace>
  <inkml:trace contextRef="#ctx0" brushRef="#br0" timeOffset="8601.9134">15706 112 208 0,'0'-7'77'0,"19"7"-42"0,-30 0-26 16,7 0 19-16,0 0-5 16,-4 0-2-16,-4 0-3 15,-4 3-1-15,-3 1-9 16,-1-1-3-16,-12 4-1 0,1 0 0 15,-1 0 2-15,1 4-5 16,0-1-1-16,3 1 2 0,4-1 1 16,5 1 5-16,3-1 3 15,8 1-6-15,4-4-1 16,8 10-2-16,8-3-2 16,8 3-2-16,7-6-1 15,5 3-3-15,-5 0-1 16,1 3 1-16,-5 1 4 15,1-1-1-15,-4 1-1 16,-5 3 3-16,-3 0 0 16,0 0-4-16,-8 0 1 15,0 0 6-15,-4-4 4 16,-4 8 8-16,-4-4 3 0,-4-4 9 16,0 8 4-16,-3-8-12 15,-9 1-5-15,-7-1-24 16,-1-6-10-16,-7-4-47 15,-8 3-20-15,-24-24-43 16</inkml:trace>
  <inkml:trace contextRef="#ctx0" brushRef="#br1" timeOffset="99158.9095">9002 1322 120 0,'-4'-7'46'0,"4"3"-24"0,-4 4-13 16,4 0 16-16,-4 0-1 15,0 0 1-15,0-3-10 16,-4 3-2-16,0 0-7 16,0 0-2-16,1 3 0 0,-9 4-2 15,0-3 1-15,-4 3-2 16,-3 0-1-16,3 7-2 15,0-4-1-15,1 4 2 16,-1 0 0-16,0 7 1 16,1 7 0-16,-1 0 0 15,0 3 2-15,-3 1-1 16,3 6-1-16,0 4 5 0,-3 14 1 16,3-7 0-16,4 0-1 15,-3 0-3-15,11 0 1 16,0 4-2-16,4-4-1 15,12-4-2-15,0-3 1 16,0-4 1-16,4-3 0 16,3-3 2-16,5-1 1 15,4-3-4-15,3-7-1 16,8-3 3-16,9-4 1 16,-1-7-3-16,4-4 1 15,-3-6 0-15,11-4 2 16,-4-7-3-16,0-7 0 15,-4-14 3-15,0-4 3 0,1-3 0 16,-9-3 0-16,-4-11-1 16,-3-7 2-16,-5 0-3 15,-7 4-2-15,-8 3 0 16,-4 3 1-16,-4-6-1 16,-4 6-1-16,-8 4 3 15,-4 11 0-15,-4 6-1 16,-4 4-2-16,-3 8-4 15,-5 2-2-15,-11 4-8 16,4 7-2-16,3 4-4 16,1 3-1-16,-5 3-6 15,5 4-3-15,-9 11-27 16,5-4-31 0,-4 10 28-16</inkml:trace>
  <inkml:trace contextRef="#ctx0" brushRef="#br1" timeOffset="99593.2701">8998 1811 148 0,'8'21'57'16,"-1"-14"-30"-16,1-3-34 0,-4-1 10 0,4 4-14 16,-4 4-5-16,4 3 3 15,-4 3 3-15,4 4 6 16,-4 4 4-16,0 3 14 16,11 7 8-16,-3 0 0 15,8-1 1-15,0 5-3 16,-5-1-1-16,1-3-10 15,0 11-3-15,-1 3 0 0,1-4-5 16,0-3-1-16,0-3-2 16,-5-4 0-16,1-4-5 15,0-3-3-15,-4-3 8 16,-4 3 5 0,0-4-1-16,-4-6-1 15,4-4 0-15,-4-4-21 0,4 1-9 16,4-18-91-1,-1-11 47 1</inkml:trace>
  <inkml:trace contextRef="#ctx0" brushRef="#br1" timeOffset="100884.482">10017 1283 124 0,'0'-3'46'0,"0"-1"-24"0,-4 1-26 16,0-8 43-16,-4 4-14 16,0 0-7-16,-4 0-4 15,-3 4-9-15,-5-1-1 0,-4-10 0 16,5 4-2-16,-1 3 1 16,0 7-2-16,-3-7-1 15,3 10 1-15,4 1 1 16,-3-4 12-1,3 0-5-15,0 0 0 16,4 3-5-16,1 1-3 16,3 6-3-16,0 1 1 0,4-1-1 15,0-3-2-15,0 4 0 16,0-1 0-16,0 4 0 16,4 4 3-16,-4-1-5 15,0 4 0-15,0 4 0 16,-4 6 4-16,1 4 1 15,-1 3 1-15,-4 8 0 16,0-1 0-16,0 11 2 16,1 4 3-16,-1-4 0 15,4 0 0-15,0-7-1 16,0 3 0-16,0-3-2 16,0-3-2-16,0-4 5 15,5-1 1-15,-5-2 2 0,-4-1 0 16,0-3 0-1,4 11 2-15,0-1-3 0,4-6-2 16,0-4 4-16,12-11 2 16,0 1 0-16,4-8 1 15,0-6-4-15,4-1 0 16,3-3-5-16,1-3-2 16,4-4 0-16,3 0 1 15,-3 3-1-15,3-3-1 16,-3 4-4-16,-5-4-2 15,1 0 3-15,-4 0 1 16,0 0-3-16,-1-7-1 16,1 0-26-16,4 0-11 0,-1-11-29 15</inkml:trace>
  <inkml:trace contextRef="#ctx0" brushRef="#br1" timeOffset="101575.9249">10312 1678 148 0,'-32'-3'57'0,"32"3"-30"0,-4 0-27 0,0 0 10 15,-3 0-6-15,-1 0-1 16,-4 3-6-16,-4 1 0 15,0-1 1-15,1 4 3 0,-9 0 2 16,4 0-4-16,-7 0-1 16,3 0 3-16,5 11 12 15,3-4 2-15,4 0 0 16,4 7 2 0,12 0-5-16,12-7-8 15,0 0-3-15,3 3-6 16,1-3 1-16,0 4 0 15,3-4-1-15,-3 0-1 16,4 3 1-16,3 1-2 16,-3-1 0-16,3 8-3 15,-3-4 1-15,-1 3 3 16,-3-3 3-16,-4-4 2 16,-4 1 1-16,-5-4 13 15,-3 0 6-15,-4-4 4 16,-7 1 3-16,-9-4-1 15,-4 0 0-15,-3 0-10 0,-5-4-2 16,0-3-5-16,1-3-3 16,-5-1-2-16,-7 1 0 15,4-1-7-15,3 1 1 16,5-4-4-16,3 3 0 16,4-6-10-16,5-1-3 15,7-6-23-15,4 3-8 16,4 0-37-1</inkml:trace>
  <inkml:trace contextRef="#ctx0" brushRef="#br1" timeOffset="102283.5782">10587 1612 176 0,'-16'-4'66'0,"13"8"-36"0,-1-4-29 15,4 0 16-15,0 3-5 16,0 1 3-16,0 3-10 16,0 0-3-16,0 0-2 0,4 0-18 15,3 0-5-15,1 0-51 16,12 0-32-16,7-7 46 16</inkml:trace>
  <inkml:trace contextRef="#ctx0" brushRef="#br1" timeOffset="102055.4417">10493 2280 148 0,'0'3'55'0,"4"1"-30"0,0-4-14 15,-4 0 15-15,0 0-6 16,0 0-1-16,0 0-9 15,0-4-2-15,0 1-4 16,0-4 2-16,4 0 0 0,3-4-2 16,1 1-1-16,0-4-3 0,4 0-1 15,0-4 1-15,0 4 2 16,-1 0 1-16,9-3 1 16,-4 3-5-16,0-7 1 15,-5 7 2 1,-3 7-1-16,0 3-1 15,8 8-2 1,-4 3-1-16,-1 7 2 16,1 3 0-16,0 4 3 15,0 0 5-15,0 0 4 0,-1 4-6 16,1-8-1-16,0-3-11 16,0-3-5-16,0-4-25 15,3-7-9-15</inkml:trace>
  <inkml:trace contextRef="#ctx0" brushRef="#br1" timeOffset="102687.6324">11162 2231 128 0,'-4'-11'49'0,"4"8"-26"0,0-1-20 15,0 4 10-15,0-3-6 16,-4-4 1-16,4 3 1 16,-4 1 2-16,4 3-5 15,0 0 0-15,0 3 1 0,-4 8-3 16,0 3-1-16,4 3-1 15,0 4 1-15,-4 21-2 16,0 0-1-16,0-3 3 16,0-1 0-16,0-3 1 0,0-7 0 15,-4-3-2-15,5-4-2 16,-1-4-28 0,0-3-40-1,4-7-31-15,4-10 38 16</inkml:trace>
  <inkml:trace contextRef="#ctx0" brushRef="#br1" timeOffset="103636.1596">11209 1720 92 0,'8'-3'35'0,"-4"3"-18"0,15 0-9 16,-11 0 11-16,8 0-7 16,0-4 1-16,-1 1-4 15,1-4 2-15,0 0-2 0,4 0 2 16,-1 0-6-16,-3 3-5 0,4 1-1 16,-5 3-1-16,5 0 0 15,4 3 0-15,3 4 0 16,1 4-5-16,-5-1 0 15,1 11 1-15,-1 11 3 16,-3-1 2-16,0 1 1 16,0-1 2-16,-5 1 1 15,1-4 3-15,0 7 1 16,-4-7-1-16,-5 3-1 0,1-3-1 16,-8-4 0-1,0-3 2-15,-4 0 1 0,0-3-3 16,-3-1-1-16,-5 1-1 15,0-4 1-15,-4 0-2 16,-3-4-1-16,-1 1 3 16,-8-1 0-16,1-3-4 15,3-3 1-15,1-4 0 16,-1 0 0-16,0-4 2 16,5-3 1-16,-1-3-1 15,4-1-2-15,1 1-6 16,3-4-1-16,0-4-2 15,4-3 1-15,4-3-2 16,4-1 1-16,8 1-4 16,4 3 1-16,0 0 4 0,3 4 4 15,1 3 5-15,8 0 4 16,-5 3 2-16,1 4 3 16,4 4 10-1,-1 3-8-15,-3 3-2 16,0 1-6-16,-1 3-1 15,1 3-1-15,0 1-2 16,-1 6 1-16,1 4 1 16,0 0 8-16,-5-4 5 15,1 1-1-15,0-1 2 16,0-3-5-16,-1 0-1 16,5 0-6-16,-4 0-1 0,3-3 1 15,-3-1 2-15,0-3-3 16,-4-3-2-16,-5-1 0 15,1 1 1-15,0-4-10 16,-4-4-4-16,0 1-21 16,-4-1-6-16,0-3-48 15</inkml:trace>
  <inkml:trace contextRef="#ctx0" brushRef="#br1" timeOffset="104968.9197">11539 1140 112 0,'0'0'44'0,"4"-4"-24"0,0 1-24 15,12-1 41 1,0 1-16-16,-1-1-2 16,5 1-3-16,0-1-9 15,3 1 0-15,1 3 3 0,3 0-4 16,-3 0 2-16,4 0-7 15,3 3-1-15,1 1-5 16,-5-1 1-16,1 4 0 16,-5 0-1-16,-3 7 1 15,0-3 3-15,-5-1 0 0,-3 1 1 16,0 6 0 0,0 1 2-1,-4-4 3-15,-1 0-2 0,5 0 0 16,-4 3 1-16,0 1 2 15,0 3-5-15,0 0-1 16,-4 0 0-16,4 7 0 16,-1 3 0-16,-3 0 2 15,4 1-1-15,4 6-1 16,0 4-2-16,0 11 1 16,-5 3 1-16,9 0 0 15,-4-4 0-15,0 1 0 16,0 10-5-16,-1-11 1 15,1-3-3-15,0-3 2 0,0-1-4 16,0-3-1-16,-1-4-2 16,1-3 2-16,0 11 1 15,-4-4 3-15,0-7 6 16,0-4 2-16,-4-3 11 16,-4-3 3-16,-4-4 6 15,0-7 3-15,-4 0-9 16,-4 0-2-16,-8-4-8 15,-7-3-2-15,-5 0-2 16,-3-3 1-16,-4-4 0 16,-1 3 1-16,-11 1 2 15,-4-1 3-15,0 1 0 16,0-1 2-16,0 1-6 16,0-1-3-16,-4 1-6 15,8-1 0-15,7 1-9 0,9-1-4 16,3-3-22-16,9 0-8 15,3-3-41 1</inkml:trace>
  <inkml:trace contextRef="#ctx0" brushRef="#br1" timeOffset="105706.0454">12421 2668 148 0,'0'-4'57'0,"3"4"-30"0,17 0-25 0,-16 0 14 16</inkml:trace>
  <inkml:trace contextRef="#ctx0" brushRef="#br1" timeOffset="105974.4381">12456 2654 278 0,'8'-10'19'15,"4"-4"-9"-15,3-7 1 0,1-4-1 16,4-17-1-16,3-14 0 16,5-7 1-16,-1-7 1 15,17-10-3-15,-1-1-3 16,0-17-2-16,1 4 0 15,-1 3 4-15,-4 7 4 16,1-3 0-16,-1 13 3 16,0 4-1-16,-7 7 0 15,-9 14-10-15,5-6-1 16,-8 9-2-16,-5 8-7 16,1-1-3-16,-4 8-12 15,0 6-4-15,-5 4-10 16,1 7-3-16,0 11-116 31,0 3 63-31</inkml:trace>
  <inkml:trace contextRef="#ctx0" brushRef="#br1" timeOffset="106679.8695">13329 1990 156 0,'20'0'60'0,"-16"7"-32"0,-4-7-22 16,0 7 15-16,4-4-2 15,0 4 3-15,-4 7-10 0,0-3-4 16,0 6-5-16,0 0 4 0,0 1 3 16,0 3-5-16,0 3-1 15,0 4 2-15,0 4 1 16,8 3 1-16,0 17 2 16,-1-3-1-16,1-3 0 15,-4-1-3-15,0-3-1 16,0 11-3-16,0-8 1 15,-4-3 0-15,0-7 1 16,0-4 0-16,0-6 0 0,0-4-2 16,0-4 1-1,0-3-7-15,-8-7 1 16,0-3-26-16,0-8-8 0,-7-10-65 16,-1-17-39-1,4-4 64-15</inkml:trace>
  <inkml:trace contextRef="#ctx0" brushRef="#br1" timeOffset="107716.914">13015 2136 132 0,'0'-3'49'0,"0"3"-26"0,0 0-9 0,0 0 15 15,0 0-5-15,0 0 7 16,0-11-9-16,4 1 6 16,7-11-16-16,1 0 1 15,12-3 0-15,-5-4-5 16,1 3 0-16,4 1 2 15,-1-1 4-15,5-3-8 16,-5 4-1-16,9-4-1 16,-5 3 2-16,5 4-5 15,-5 7-1-15,-3 4 0 16,0 13 0-16,-5 1-3 16,1 10 0-16,0 0 2 15,-5 3 2-15,1 1 0 16,0 3-1-16,0-4 3 0,-5 4 0 15,5-3 1 1,0-1 2-16,0-3-1 0,-1 0 2 16,9-3 0-16,7-4 3 15,1-7-5-15,3-4-1 16,-3 1-2-16,-1-4-2 16,1-4-4-16,-5-3 0 15,5 0-22-15,-9 4-8 16,1-4-65-1,7-14-58-15,-15 0 53 16</inkml:trace>
  <inkml:trace contextRef="#ctx0" brushRef="#br1" timeOffset="122234.0299">15399 1710 120 0,'4'3'46'0,"0"1"-24"0,0 3-17 15,-4-7 11-15,4 3-7 16,-1 4-3-16,1 7-1 16,8 0-1-16,-4 4-2 15,0-1 9-15,0-3 8 0,-4 0-1 16,0 7 6-1,0 0-5-15,-4 4-8 16,0-1-4-16,0 8-4 16,0 3-3-16,4-4 1 15,-4 1-1-15,-4-1 0 16,4 0 0-16,-4-3 2 16,4 0 1-16,-4-3-1 0,0-1-2 15,0-6-2-15,8-4-1 16,-8-4-14-16,0-3-6 15,0-7-21-15,0-3-10 16,0-8-18 0</inkml:trace>
  <inkml:trace contextRef="#ctx0" brushRef="#br1" timeOffset="122997.8383">15222 1675 80 0,'-4'3'33'0,"4"1"-18"0,-4-4-13 0,4 0 9 15,0 3 4-15,0 1 12 16,-4-1-6 0,-4 1 3-16,0-1-1 15,0 1-6-15,4-4-2 16,0 0-9-16,1 0 0 0,-1 0 4 16,11-4 7-1,1-3-2-15,4-3-1 16,4-4-8-16,4-4-4 15,-1 1-4-15,5-1 1 0,-1-3 1 16,5 7 0 0,3-7-3-16,9 0 0 0,-5 0-1 15,1 4 0-15,-1 3 0 16,0 0 3-16,-3 0 2 16,7 7 4-16,-7 0 4 15,3 0 5-15,-3 4-6 16,-9 3 0-16,1 10-4 15,-5 7-1-15,-7 1-3 16,0 3-3-16,-4 0-1 16,-4 3 0-16,0 1 3 15,0-1 2-15,-4 4 6 16,4-3 4-16,0-1-2 16,0-3 0-16,-1 4-1 0,1-4 0 15,0-4-4-15,4-3-3 16,0-3-5-16,-4-4-2 15,0 0-15-15,4-4-4 16,0-3-29-16,3-14-68 31</inkml:trace>
  <inkml:trace contextRef="#ctx0" brushRef="#br1" timeOffset="123496.2728">16001 2196 156 0,'0'0'57'0,"0"0"-30"0,4 0-23 0,-4 0 15 16,4 0-7-16,3 0 1 15,9 0-2-15,4-4 1 16,3 4-6-16,1-3 3 0,0 3 1 16,-1 0 1-16,9 0 1 15,-5 0-6-15,-3 0-2 16,7 0-7-16,5 0-2 15,-9 0-9-15,-3-4-4 16,0 1-26-16,-5-1-11 16,-3 1-22-16</inkml:trace>
  <inkml:trace contextRef="#ctx0" brushRef="#br1" timeOffset="123766.361">16048 1951 208 0,'-20'4'77'0,"24"-1"-42"0,-4-3-39 16,0 0 15-16,8 0-13 15,0 0 0-15,0 0-11 16,8 0-4-16,-1 0 9 0,1 0 1 15,0-3 3-15,-1 3 3 0,1-4 2 16,8 1 2-16,-5 3 1 16,1 0-18-16,0-4-5 15,7 1-55 1</inkml:trace>
  <inkml:trace contextRef="#ctx0" brushRef="#br1" timeOffset="124305.5241">16764 1783 160 0,'-12'7'60'0,"8"-3"-32"0,0 20-31 16,0-17 11-16,0 7-6 15,-3 4-2-15,-5-1 3 16,4 4 2-16,-4 0-2 16,8 0 7-16,0 7 5 0,4-3 2 15,8-4 1-15,4 0-5 16,0-1-3-16,3-6-3 0,5-7-2 15,4-7-3-15,-1-7-2 16,9-3 3-16,-5 0 0 16,5-4 5-16,-5-4 5 15,-7-3 2-15,-4 0 0 16,-4 4 1-16,-5-11 0 16,1 0-6-16,-12-4-2 15,-4 1-2-15,-3-1 1 16,-1 4-6-16,-4 0-1 15,0 4-5-15,1-1 1 16,-1 4-5-16,0 7 1 0,-3 7-7 16,-5 4-1-16,-4 6-4 15,-3 8-3-15,-1 3-7 16,1 14-4-16,3 7-58 16,5 3-32-1,-1 1 62-15</inkml:trace>
  <inkml:trace contextRef="#ctx0" brushRef="#br1" timeOffset="128988.5627">16422 1640 108 0,'0'-4'44'0,"0"4"-24"0,0 0-13 15,0 0 15-15,0 0-4 16,0 0-1-16,0 0-5 16,0 0-2-16,0 0-6 15,0 0-1-15,0 0 3 0,0 0 1 16,0 0 1-16,0 0 0 16,0 0 2-16,0 0-1 15,0 0 0-15,0 4-5 0,0-1-1 16,0 1-3-16,0 3-3 15,0 0 4-15,4 0 1 16,0 3-3-16,-1 1 1 16,1-1 0-16,0 4 0 15,0 7 2-15,0 7 1 16,0-3-1-16,0 3 1 16,0 0 0-16,0 0 1 15,0-4-2-15,0 4 1 16,4 4 0-16,3 3 1 15,1-4-5-15,4-3 1 0,0 0-2 16,-1-4-2-16,1 1 0 16,-4-1 3-16,0 1 2 15,-4-4 2-15,-4 3 7 16,0-6 4-16,-4-1-3 16,0-3-1-16,0-3-9 15,0-4 0-15,0 0-8 16,0-7 0-16,0 0-13 15,4 0-4-15,3-4-27 16,5-3-10-16,8-7-17 16</inkml:trace>
  <inkml:trace contextRef="#ctx0" brushRef="#br1" timeOffset="129934.6748">17240 2080 116 0,'-20'-3'44'0,"20"3"-24"0,-4 0-24 0,4 0 10 16,0 0-10-16,0-11 1 15,-7 1 5-15,3 3 6 16,0 0 13-16,-4 0 7 15,0-3 1-15,0 3 0 16,4-4-8-16,0 1-2 0,0-4-11 16,4-4 1-16,4 1 4 0,4-11-5 15,4-7-2-15,8 3-3 16,11 4-3-16,-3 4-2 16,-1-1-1-16,1 4-1 15,-5 4 0-15,1 3-2 16,-1 3-1-16,-3 4 1 15,0 7 2-15,3 4-1 16,1 3 4-16,-4 3-2 16,-5 15 1-16,5 3 2 15,-12 0 0-15,0 3-3 16,-4 1 2-16,-4-1-1 16,-8 8 0-16,0-1 4 15,-4-3 3-15,-4-3 9 16,1-1 5-16,-5-3 8 0,-4-7 4 15,1-4-11-15,-5-3-2 16,-3-3-8-16,3-4-4 16,1-7-6-16,-1-4 0 15,9 1-11-15,-1-4-5 16,4 0-14-16,4-7-4 16,1 0-24-16,7-7-10 15,0-4-22 1</inkml:trace>
  <inkml:trace contextRef="#ctx0" brushRef="#br1" timeOffset="131286.9649">19152 1409 140 0,'-8'4'52'0,"8"-4"-28"0,-4 0-13 15,4 0 15-15,0 0-1 16,0 0 0-16,0 0-10 15,0 0-2-15,0 0-7 0,0 0 5 0,4-4 4 16,4 1-1-16,0-4 2 16,4-4-3-16,7-3 0 15,5 4-7-15,7-8-2 16,5 4-7-16,7-10 0 16,-4-4-6-16,1 3-1 15,-5 4 9-15,-3 4 5 16,-1 3-1-16,-3 7-2 15,-5 0 2-15,-3 14 2 16,4 0-2-16,-1 10 0 16,1 1-3-16,-1-1-1 0,-3 4 1 15,0 4 0-15,-1-1-3 16,1 1 2-16,0 3 5 16,-1-4 5-16,1 4 1 15,-4 0 4-15,0-7-5 16,3-4-3-16,1 1-1 15,0-4-1-15,-5-4-2 16,13-3-2-16,-5-3-4 16,5-4 0-16,0-4-22 15,-1-6-11-15,-3-1-35 16,3-10-17-16,-7 4-4 16</inkml:trace>
  <inkml:trace contextRef="#ctx0" brushRef="#br1" timeOffset="130700.7048">19455 1409 140 0,'4'0'55'0,"0"0"-30"0,0 0-14 16,-4 0 15-16,0 0-3 16,0 0-2-16,0 0-5 15,4 4 0-15,-4-4-9 16,0 0 2-16,4 7 2 0,0 7-6 16,0-1-1-16,-1 8-2 15,1 4-2-15,-4 3 1 16,4 7-1-16,-4 0 0 15,4 14 0-15,0 0 0 0,0-4 0 16,0-3 0-16,0-3 2 16,0-4 1-16,0-4 1 15,0 1-5-15,-4-8-1 16,0-3-2-16,0-3 3 16,0-8-7-16,0-3-2 15,-4-10-63 1,0-4-22-1</inkml:trace>
  <inkml:trace contextRef="#ctx0" brushRef="#br1" timeOffset="131932.912">20159 1804 220 0,'4'-3'85'0,"4"6"-46"0,8-3-46 0,-8 0 16 16,11 0-15-16,5 0-1 15,-1 0-5-15,5-7-3 16,0 7 9-16,-1-3-15 0,-3 3-6 16,3 0-40-16,-3 0-26 15,7 0 39-15</inkml:trace>
  <inkml:trace contextRef="#ctx0" brushRef="#br1" timeOffset="131678.2277">20191 2185 160 0,'-4'-10'63'0,"8"6"-34"0,0-3-30 0,0 4 12 16,-1-4-5-16,-3 0-1 0,12-7-1 15,4-4 0-15,-4 1-2 16,7 3 3-16,1 3 4 0,-4 4-1 15,4 0 3-15,3 0-2 16,-3 4 2-16,-4 0-6 16,3 3-1-16,1-4-4 15,-4 4-1-15,-1 7-10 16,1 0-3-16,-4 0-24 16</inkml:trace>
  <inkml:trace contextRef="#ctx0" brushRef="#br1" timeOffset="132966.9776">21560 1437 160 0,'-8'0'63'0,"12"-3"-34"0,-8-1-21 16,0 4 16-16,4 0-10 0,-4 0-3 16,-4-3-2-16,0-4-1 15,-7 3-4-15,-1 1-1 0,0-1 3 16,-4 1-1-16,5 3 0 16,-5 0 1-16,0 0 1 15,1 3-1-15,-1 1 1 16,4-4-6-16,4 3-3 15,1 1-4-15,-1 10-3 16,-4 6 2 0,12 1 2-16,-4 0 3 15,0 4 1-15,1 3 1 16,-1 0 4-16,0 3 2 16,0-3 0-16,0 7 1 15,0-3-4-15,-4-1 0 0,5-3-1 16,7-3-2-16,4-4-2 15,3-4-1-15,1-3-1 16,12-3 0-16,4-1-4 16,-1 1 0-16,5-1 2 15,-5 1 1-15,9 3 0 16,-1-4 4-16,-3 1 0 16,-1-1 3-16,-3 1-1 15,0 3 2-15,-1 0-2 16,-3-4-1-16,-1 1-2 15,-3 6 1-15,-4-3 12 16,-4 0 7-16,-8 0 6 16,0 0 3-16,-8 0-1 15,-4-4 1-15,-7 1-4 16,-9-1-2-16,-3 1-11 0,-1-4-6 16,-3 0-10-16,3-4-1 15,1 1-15-15,-1-4-5 16,9-4-37-16,3-6-16 15,8-11-29 1</inkml:trace>
  <inkml:trace contextRef="#ctx0" brushRef="#br1" timeOffset="133478.5477">21379 1346 104 0,'0'-3'38'0,"4"-1"-20"0,0-3-26 0,4 7 7 15,-1-3-3-15,1-1-1 16,8 1 12-16,-8-1 8 16,15 1 7-16,-3 3 7 15,4 0-7-15,3-4-1 16,1 4 1-16,-1 0 1 16,-3 0-12-16,4 0-2 0,-1 0 1 15,-3 0-6-15,-9 0 0 16,1 4-9-16,-4-4-4 0,-24 0-136 31,-8 0 45-31</inkml:trace>
  <inkml:trace contextRef="#ctx0" brushRef="#br0" timeOffset="161882.5887">578 7896 176 0,'-15'7'68'0,"3"-10"-36"0,0-1-29 15,8 4 15-15,0-3-14 16,-4-4-1-16,1 0-12 16,3 0-2-16,-8-4 6 15,4-3 2-15,8 0 3 0,0 0 2 0,0 0 3 16,0 0 4-16,4 0 5 16,4 0-4-16,0 7 2 15,-1 0-9-15,5 4-4 16,-4-1-9-16,4 4-2 15,0 7-11-15,0 0-3 16,3 4 5-16,-7-1 5 16,-4 4 13-16,0 0 7 15,-8 4 18-15,0-1 9 16,0 1 6-16,-4 3 2 16,-7 0-6-16,3-4 0 15,-8 1-8-15,0-4-1 0,1-4-11 16,-1-3-3-16,4-7-15 15,5-3-6-15,-1-15-42 16,12 1-21 0,12-4-13-16,-1-11-7 15</inkml:trace>
  <inkml:trace contextRef="#ctx0" brushRef="#br0" timeOffset="162032.3313">933 7288 196 0,'-8'10'74'0,"8"-13"-40"0,0 3-42 0,0 7 12 15</inkml:trace>
  <inkml:trace contextRef="#ctx0" brushRef="#br0" timeOffset="162451.8499">925 7316 287 0,'0'21'-7'15,"0"0"4"-15,0 0 8 0,0 7 5 16,0 3 6-16,0 4 2 16,0 3 6-16,0 15 5 15,-4-4-7-15,0-4-1 16,0 1-10-16,0-11-4 16,4-7-7-16,0-4 0 0,4-6-11 15,4-8-3-15,4-3-2 16,3-7 0-16,5-7 2 15,4-3 3-15,-1-4 9 16,-3 3 3-16,3 4 9 16,-7 0 4-16,0 0 1 15,0 4 1-15,-1-1-8 16,-3 4-3-16,0 0-10 16,0 4-2-16,4-1-1 15,-5 4 0-15,1 0 2 16,-4 7 2-16,-4 0 8 15,0 4 5-15,-8-1 9 16,-4 4 3-16,-4 0 5 16,-3 0 1-16,-9 0-8 15,4-3-1-15,-7-4-11 0,-1-4-4 16,5-3-7-16,-1-3-2 16,0-11-15-16,5-7-6 15,3 0-28-15,4-4-12 16,4 1-49-1</inkml:trace>
  <inkml:trace contextRef="#ctx0" brushRef="#br0" timeOffset="160892.8578">-877 7882 160 0,'-20'-7'60'0,"16"7"-32"0,0 0-24 0,4 0 15 15,-4-3-16-15,0-1-5 16,4 1 0-16,0-4 0 16,4 0 2-16,4-4 0 0,4-3 0 15,4 0 8-15,7 0 5 0,9-7-4 16,3 4-1-16,5-1-2 16,-5 8 1-16,0-1-4 15,9 4-2-15,-1 4 0 16,-8 13-1-16,1-3-3 15,-5 4 0-15,-7 6 2 16,-1 1 0-16,-11-1 1 16,-4 4 0-16,-8-3 4 15,-4 10 5-15,-8 3 4 16,-7-3 2-16,-9 0 5 16,1-3 2-16,-1-4-7 15,-3-4-2-15,3-3-5 16,-3-3-3-16,-5-1-7 15,5-3-3-15,3-3-12 16,5-1-1-16,3-3-15 0,4 0-5 16,4 0-21-1,8-3-50-15</inkml:trace>
  <inkml:trace contextRef="#ctx0" brushRef="#br0" timeOffset="160380.1136">-826 7872 104 0,'-4'3'38'0,"4"-3"-20"0,0 0-12 0,0 0 9 16,0 0-4-16,0 0-1 15,0 7 0-15,0 0 1 16,0 7 3-16,0-3 2 15,-4 6-5-15,0 1 1 16,4-1-3-16,0 4 0 16,0 4-5-16,0 3-1 15,4 3-3-15,0 4-1 0,0 14 1 16,0 0 2-16,0-4-1 16,0 8-1-16,4-1 3 15,-4-3 2-15,-4-3 4 16,0-4 2-16,0-4-5 15,0-6-2-15,0-4-4 16,0-7-3-16,0-7-34 16,0-7-12-16,7-11-33 15</inkml:trace>
  <inkml:trace contextRef="#ctx0" brushRef="#br0" timeOffset="161431.472">-102 7732 164 0,'0'3'63'0,"4"4"-34"0,4-7-34 16,0 4 12-16,-1-1-8 16,1 4 0-16,0 4 1 15,0-1 0-15,0 1 0 16,0 3 11-16,0 3 5 0,-4 1 3 16,-1 6 1-16,1-3-3 15,0 4 0-15,-4-1-7 16,0-3-2-16,0-3-2 15,0-1-1-15,0-3-3 16,0 0-2-16,0-3 3 16,-4-4 0-16,0 0-1 15,1-4 1-15,-1 1 9 0,0-4 7 16,-4 0 1-16,0-4 3 16,0-3-7-16,4-3 1 15,-4-4-10-15,4 0-2 16,4-4-5-16,0-3-3 15,8 0-1-15,0-3 0 16,4 3-2-16,4 0-1 16,3-4-3-16,1 4 1 15,11 4-4-15,-3 3-2 16,0-4-11-16,3 4-4 16,0 0-13-16,1 4-5 0,-1 10-47 15</inkml:trace>
  <inkml:trace contextRef="#ctx0" brushRef="#br0" timeOffset="163129.1347">1900 8001 208 0,'-23'-3'77'0,"23"-11"-42"0,-12 21-37 0,8-7 14 15,4-7-11-15,0-7-2 16,-4 3 0-16,0 1 0 15,0-1 1-15,0 1 2 0,4-1 3 16,0 1 2-16,4-1 1 16,4 4-4-16,0 0-1 15,4 0 1-15,0 4 0 16,3 3-7-16,1 0 0 16,0 3-4-16,0 1 0 15,-1-1-3-15,1 11 1 0,0 7 5 16,-1-3 4-16,-3-1 3 15,0 1 1-15,-4-1 6 16,-4 1 4-16,-4 3 6 16,-4-4 4-16,-4 1 1 15,0-1 0-15,-4-3-12 16,1 0-3-16,-5-4-2 16,-8-3 0-16,5-3-4 15,-5-4-1-15,0-4-8 16,5-3-4-16,-1-3-6 15,4-4-4-15,5 0-11 16,-1 0-6-16,8-7-23 16,8-10-8-16,8-1-19 15</inkml:trace>
  <inkml:trace contextRef="#ctx0" brushRef="#br0" timeOffset="163700.875">2313 7935 168 0,'0'-25'66'0,"4"15"-36"0,0-1-29 0,4 8 16 15,0-4-11-15,8-4-1 16,0 4 6-16,3-3 2 16,13 3-6-16,3 0 7 0,1 3 3 15,3 4 4-15,4 0 2 16,0 4-17-16,-3-1-7 16,7 4-17-16,-4 4-4 15,-7-4-48 1,-5 0-56-16,-11-4 30 0</inkml:trace>
  <inkml:trace contextRef="#ctx0" brushRef="#br0" timeOffset="163473.4933">2455 7382 224 0,'-4'0'85'0,"8"11"-46"0,-4-4-43 0,0-7 15 15,0 7-8-15,0 0 0 16,0 3-3-16,0 4-3 15,0 4 2-15,-4 6 2 0,4 4 2 0,0 10 7 16,0 11 6-16,-4 7 7 16,0 4 3-16,0 6-9 15,0 1-3-15,-3-1-4 16,3-3-1-16,4 0-10 16,0 0-1-16,0-14-16 15,4-7-5-15,0-7-15 16,-1-7-4-16,-3-4-15 15,4-13-4-15,-4-15-22 16</inkml:trace>
  <inkml:trace contextRef="#ctx0" brushRef="#br0" timeOffset="180677.8322">6326 7410 168 0,'-15'-4'66'0,"15"-10"-36"0,0 4-37 16,0 6 10-16,4-6-10 15,0-1-3-15,3 0 6 16,5-3 3-16,0 0 2 0,12-3 8 0,3-1 6 16,1 0 4-16,3 4 1 15,5 0-7-15,-5 4 0 16,4 3-6-16,5 3-2 15,-1 1-5-15,-3 6-2 16,-5 4-4-16,-3 4 1 16,-5-1-2-16,-3 4 0 15,-4 8-1-15,-5-1 2 16,-3 3 4-16,0 1 1 16,-8 0 5-16,-8-1 2 15,0-3 4-15,-7 0 1 16,-9 1 1-16,0-1 0 0,1-4-2 15,-5-3 1-15,1-3-4 16,-1-1 1-16,5-3-5 16,-5-7 0-16,1 0-3 15,-1-3-3-15,4-1-9 16,5-3-3-16,3 0-12 16,4 0-5-16,0-3-60 15</inkml:trace>
  <inkml:trace contextRef="#ctx0" brushRef="#br0" timeOffset="181277.5539">7503 6921 168 0,'-4'-7'66'0,"4"3"-36"0,0 0-29 0,0 4 14 0,0 0-10 15,-4 0-3-15,0 0-4 16,-4 0-1-16,-4 4 2 16,0 3-2-16,1 4 1 0,-9-1 4 15,-8 8 3-15,1-1 2 16,3 8 1-16,1 10 0 15,-1 7 2-15,4-3-3 16,-3 3-2-16,3 4 0 16,0 3-1-16,5 1-2 15,-1 2-2-15,4 1 1 16,4-4-1-16,4 11 0 16,4-3 0-16,4-8 4 0,4-7 2 15,4-3 2 1,4-7 0-16,11-4-4 0,9-7-3 15,-5-4-3-15,1-3-1 16,-1-3-7-16,1-4-4 16,-5-3-10-16,-3-1-5 15,-5-3-15 1,-7-3-49-16,-4-4 8 16</inkml:trace>
  <inkml:trace contextRef="#ctx0" brushRef="#br0" timeOffset="181938.7548">7538 7318 172 0,'-4'0'66'0,"4"0"-36"0,0-3-35 16,0 3 12-16,4 0-13 16,4-4-3-16,0 4 5 15,0-3 3-15,4-1 2 16,3 1 13-16,1-1 5 0,4 1 2 16,3 3-1-16,-3-4-2 0,0 4 1 15,3 0-8-15,-3 4-2 16,0 3-7-16,-1 0-4 15,-3 0-6-15,0 7-2 16,-1 3 0-16,-3 1 1 16,-4 0 1-16,0 3 2 15,0 0 2-15,4 0-1 16,-8 4 4-16,-4-1 2 16,0-3 6-16,0 0 4 15,-4-3 0-15,-8-4 1 16,4 0-6-16,-4 4-2 15,0-8-2-15,-3 4 1 0,-5-3-4 16,-4-11 0-16,-7 0 1 16,3-4 0-16,1 1 0 15,-1-1 2-15,5-3-3 16,-1 0-2-16,4 0-1 16,1 0 0-16,3-3-2 15,4-1-1-15,4 1-3 16,8-4 1-16,4-1 5 15,4 5 2-15,4-4-1 16,4 3 2-16,15 1 1 16,-3 3 0-16,-5 0 0 15,1 3 0-15,-4 1-5 16,3 3-1-16,-3 0-8 16,-4 3-2-16,-1 1-26 15,1-1-50-15,0 1 9 16</inkml:trace>
  <inkml:trace contextRef="#ctx0" brushRef="#br0" timeOffset="180152.2437">6393 7248 84 0,'0'0'33'0,"0"0"-18"0,0 0 4 16,0 0 18-16,0 0-5 15,0 0 1-15,0 0-18 16,0 0-9-16,4 7-4 16,0 3-2-16,0 5 0 0,0 6-3 15,0 7 2-15,-4 0-1 0,4 4-2 16,4 3 0-16,0 7 3 16,0 7 0-16,-5 8 1 15,1-1-3-15,-4 0 2 16,0-6 5-16,0 6 2 15,-4-3-2-15,1-8-1 16,-1-6-1-16,0-7-2 16,0-8-6-16,0-2-1 15,4-12-103 1,8-6 27 0</inkml:trace>
  <inkml:trace contextRef="#ctx0" brushRef="#br0" timeOffset="182376.6753">8128 7519 112 0,'0'0'44'0,"4"3"-24"0,0 1-21 16,0-1 9-16,0 4-10 15,0 4-3-15,-4 3 0 16,4 0 3-16,-4 11-1 0,0 6-1 15,0 1 7-15,0 0 5 16,0-4-9-16,0-3-1 16,0-4-45-16,0-4-19 15</inkml:trace>
  <inkml:trace contextRef="#ctx0" brushRef="#br0" timeOffset="183004.5107">8266 6914 104 0,'0'0'41'0,"24"3"-22"0,-9 4-11 0,-11 0 11 15,4 0-14-15,4 4-4 16,4-1-8-16,3 4-1 16,1 0 2-16,4 8 1 15,3 13 5-15,9 3 4 16,-5-2 5-16,1-1 5 15,-5 11-4-15,1 3 0 16,-1 0-6-16,-3 4-3 16,-5 0 0-16,-3 7-4 0,-4 6 2 0,-4-2 1 15,-4-4 2-15,-4-4 16 16,-4-3 9-16,0-1 1 16,-4-6 3-16,0-7-6 15,-4-7-1-15,1-8-9 16,-1-3-4-16,-4-3-9 15,0-7-3-15,1-4-11 16,-5-4-27 0,4-3-1-16,4-7-57 15</inkml:trace>
  <inkml:trace contextRef="#ctx0" brushRef="#br0" timeOffset="183890.2753">12440 7158 140 0,'-19'4'55'0,"19"-4"-30"0,-4 0-18 0,4 0 15 0,0 0-15 16,0 0-4-16,0 0-7 16,0 0-2-16,0 0 3 15,0 0 1-15,0 3 4 0,0-3 12 16,0 7 6-16,0 0 3 15,0 0 3-15,0 4-8 16,0-1 0-16,0 4-9 16,0 0-3-16,0 4-6 15,0 10 0-15,-4 7-2 16,0 7 0-16,0 7-5 16,0 24 0-16,0 0-2 15,0-6 3-15,0 10 4 16,0-7 3-16,4-7 2 15,0-4 3-15,0-6-3 16,0-8-2-16,4-10-16 0,0-7-7 16,0-7-25-16,0-4-9 15,0-6-20 1</inkml:trace>
  <inkml:trace contextRef="#ctx0" brushRef="#br0" timeOffset="184341.9245">12405 7218 156 0,'4'-18'60'0,"0"11"-32"0,0 0-24 16,7 4 15-16,-3-1-9 15,0 1-3-15,8-1-7 16,0-3 0-16,3 4 0 16,1 3 0-16,0-4 0 0,3 4 4 15,1 0 5-15,-1 4-3 16,-3 3-1-16,8 3-2 16,-5 4 0-16,5 4-7 15,-1 3 1-15,-3 7-4 16,-4-4 2-16,-5 8 5 15,-3-4 2-15,-4 0 6 16,-8-4 3-16,-8 1 11 0,-12-4 6 16,1 0 1-16,-9-4 2 15,1-3-13-15,-5-7-5 16,-7-4-8-16,-4-3-4 16,-1-3-9-16,5-1-3 15,8 1-14-15,3-4-4 16,4 0-25-16,5 0-10 15,7 0-28 1</inkml:trace>
  <inkml:trace contextRef="#ctx0" brushRef="#br0" timeOffset="184820.7458">13381 6865 192 0,'15'0'71'0,"-30"-4"-38"0,22 8-36 15,-11-4 13-15,4 0-5 16,-3 3 0-16,-1 4-1 15,0 0 2-15,-8 3-3 16,-4 4 9-16,0 4 5 0,1-1-1 0,-1 4 3 16,-4 14-4-16,1 0 1 15,-1 7-3-15,-4-3 2 16,-3 6-6-16,3 8-3 16,4-4-6-1,5 0 0-15,3 3 0 0,4 1 0 16,4 16 0-16,8-9 0 15,4-4 2-15,4-4 3 16,0-3 2-16,3-7 1 16,9-7 0-16,-1 4 2 15,9-8-5-15,3-6-3 16,1-8-4-16,-1-3-1 16,-3-3-12-16,-1-4-2 15,1-11-25-15,-1 1-8 0,-3-4-69 16</inkml:trace>
  <inkml:trace contextRef="#ctx0" brushRef="#br0" timeOffset="185572.5503">13565 7207 144 0,'8'-3'55'0,"0"3"-30"0,4 0-21 15,-4 0 13-15,8 0-4 16,7 0 2-16,1 0-4 15,-1 0-1-15,5 0-6 16,-1 3 2-16,1 4 3 0,0 0-5 16,3 4 0-16,-3 3 0 15,7 0 2-15,-8 10-8 16,1 8 0-16,-4-4 0 16,-9 0 1-16,1 3-4 15,-4 1-1-15,-4-1 3 16,-4-3 3-16,-4 0 5 15,-4 3 2-15,-8-3 10 16,-12 4 4-16,1-4-5 16,-5-7 1-16,1-4-8 0,-1-6-1 15,-3-11-11 1,-5-4-3-16,-3-10-4 0,7-3-1 16,1 3 1-16,3 0 1 15,5-4 6-15,3 4 1 16,4 0 4-16,5 0 3 15,3 0-2-15,4 0 0 16,4 0 1-16,4 4 0 16,11-1-2-16,9 1-2 15,0 3-2-15,-1 3 1 16,5 1 1-16,-5 3 2 16,1 0-12-16,0 3-6 15,-1 1-20-15,9 3-7 0,-9 0-44 16</inkml:trace>
  <inkml:trace contextRef="#ctx0" brushRef="#br0" timeOffset="186233.1438">14207 7546 120 0,'0'0'46'15,"4"0"-24"-15,0 0-19 0,-4 0 14 16,15 0 10-1,9 0 3-15,-4 0-16 16,-1 0 8-16,-3 0 2 0,0 0-8 16,-1 4-4-16,1 3-10 15,-4 0-3-15,0 0-5 16,-4 0-1-16,-4 0-1 16,-4 3 2-16,-4 8 10 15,-4 6 7-15,-8-3 6 16,-8 7 2-16,1-7-8 15,-1-3-4-15,1-1-7 16,-1-3 0-16,4 0 4 16,5-3 5-16,3-1-5 0,4-3 0 15,4 0-2-15,4-3-2 16,4-1 5-16,4 1 1 16,4-1-2-16,11-3-3 15,5 0-11-15,-5-3-4 16,1 3-4-16,0 0-2 15,-5-4-46 1,1 1-60-16,0-8 23 16</inkml:trace>
  <inkml:trace contextRef="#ctx0" brushRef="#br0" timeOffset="186713.0773">14439 6878 192 0,'8'4'74'0,"0"3"-40"0,3-4-24 16,-3 1 17-16,0 3-11 16,8 3-2-16,0 4-8 15,3 4-4-15,1-1-1 16,4 22-1-16,-5-1 0 0,5 8 0 0,-5-4 0 16,5 10 0-16,-4 1 0 15,-1 3-3-15,-3 0 2 16,0 0-6-16,0 17 0 15,-5-7 1-15,-3-6 3 16,-4-8 4-16,0 1 4 16,-4-1 0-16,-4 1 2 15,-4-8 2-15,-3-3 5 16,-1-3 1-16,-4-4 0 16,0-4-12-16,1-3-4 15,-1-3-20-15,-8-4-7 16,-3-4-40-16,3-7-58 15,4-6 24-15</inkml:trace>
  <inkml:trace contextRef="#ctx0" brushRef="#br0" timeOffset="188288.6318">17649 7183 200 0,'20'-18'77'0,"-1"8"-42"0,13 6-34 15,-16 4 14-15,3 0-10 0,9 0-1 16,7 0-4-16,-3 4-1 15,-1 6 1-15,-3 1-3 0,-1 6 2 16,1 1-1-16,-8 3 0 16,-1 0 2-16,-3 7 2 15,-4 0 3-15,-4-4 2 16,-4 1 5-16,-4-4 5 16,-4 0 2-16,-4 0 1 15,-4-4-14-15,0 1-3 16,-8-4 2-16,-7-4 4 15,-5 0 1-15,1-3 4 16,-4-3-5-16,-1-4-3 0,5-7-6 16,3 0 0-16,1-3-24 15,7-1-10-15,8-6-44 16,8-8-17-16,8-3 3 16</inkml:trace>
  <inkml:trace contextRef="#ctx0" brushRef="#br0" timeOffset="187854.4102">17653 7221 184 0,'4'4'68'0,"-4"-4"-36"0,4 3-22 0,-4-3 20 16,4 7-9-16,0 0-2 15,0 4-3 1,4-1 3-16,-1 4-11 15,-3 4-2-15,4 6 0 0,-4 1 3 0,0 6 2 16,0 4-1-16,-4 7-1 16,0 21-5-16,0 0-1 15,0 0-3-15,-4 10-1 16,0-3-6-16,0-7 0 16,4-3-2-16,-4-8 3 15,4-3-7-15,-4-7-2 16,4-7-8-16,0-7 0 15,0-7-19-15,0 3-8 16,-4-17-37 0</inkml:trace>
  <inkml:trace contextRef="#ctx0" brushRef="#br0" timeOffset="188784.0972">18589 6665 172 0,'0'-10'66'0,"4"13"-36"0,0-3-31 0,-4 0 15 15,0 0-4-15,-4 4 4 16,0-1 6-16,1 1 4 16,-5 3-12-16,-4 0 6 0,4 3 3 15,-12 8 2-15,1 6 1 16,-5 1-11-16,-4-1-3 15,1 8-4-15,-5 6-1 16,1 14-6-16,0 11 1 0,3-3 2 16,4 6 1-16,1 4 1 15,-1-3 2-15,16-4-1 16,4-4 2-16,0-3-2 16,8 4 2-16,4 2-2 15,12-6 0-15,0-7-3 16,7-7-2-16,1-7 1 15,11-3-1-15,0-8-3 16,1-3 0-16,-1-3-7 16,-4-8-2-16,1-3-9 15,-5-3-1-15,5-4-24 16,-5 0-8-16,-3-7-60 16</inkml:trace>
  <inkml:trace contextRef="#ctx0" brushRef="#br0" timeOffset="189535.867">18759 7022 108 0,'4'-4'41'0,"-1"4"-22"0,29-3-16 16,-20 3 10-16,3 0-2 16,5 0 3-16,4 3 2 15,-1 1 2-15,5-1-1 16,7 11-1-16,1 11-8 15,-1-4 1-15,1 0 2 0,-1 3-6 0,-4 1-1 16,1 3-4-16,-8 0-1 16,-5 0-4-16,-3 3-1 15,-4 4 0-15,-4-3 2 16,-4 3 4-16,-4-4 4 16,-4 1 8-16,-8-4 2 15,0-4-1-15,-4-3 2 16,-7-4-2-16,-9-3 2 15,1-3-8-15,-1-4-4 16,1-4-5-16,-1-3 1 16,1-3-1-16,-1-4 0 0,5 0 4 15,-5-4 1-15,5 1-1 16,3-1-2-16,-3-3 1 16,15 0 1-16,4 1-3 15,12-8-2-15,4-4-3 16,7 4 1-16,1 4-4 15,8-1-1-15,-1 4-2 16,5 4 2-16,0 3-1 16,3 0 0-16,0 7-5 15,1 3-3-15,-5 4-27 16,-3 4-47 0,0 6 15-16</inkml:trace>
  <inkml:trace contextRef="#ctx0" brushRef="#br0" timeOffset="190557.6024">19483 7431 88 0,'0'-3'33'0,"3"-1"-18"0,1 4-7 0,0 0 11 0,4 0 4 16,0 0 3-16,4 0 2 15,4-3 2-15,-1 3-1 16,1 0 2-16,0 0-17 15,0 0 1-15,3 0 1 0,-3 0-8 16,-4 3-2-16,0 1-9 16,-5-1 0-16,1 4-4 15,-8 0 2-15,-4 4 3 16,-4-1 1-16,-3 4 1 16,-5 0 2-16,0-4-1 15,0 1-1-15,5-1 1 16,3-3 1-16,0 0-3 15,4-3 0-15,4-4-4 0,8 3-1 16,4 1 5 0,-1 3 5-16,5 3-4 15,0 1-2-15,4 3 3 0,-1 7 3 16,-3 7-1-16,-4 0-2 16,0-7 0-16,-5 0 1 15,1 0 1-15,-4 0 1 16,0-4 0-16,-4 1 2 15,0-4 6-15,-8-4 4 16,0 1-2-16,-3-4 2 16,-5 0-7-16,0 0-3 15,0-4-12-15,1-3-6 16,-1 0-21-16,0 0-6 0,4-3-53 16,1-4-44-1,-1-7 51-15</inkml:trace>
  <inkml:trace contextRef="#ctx0" brushRef="#br0" timeOffset="191202.8488">19837 6753 192 0,'15'21'71'0,"-3"-18"-38"0,4 18-28 0,0-10 17 0,-1-1-10 15,9 4 1-15,3 4-4 16,1 3 0-16,3 3-5 16,1 4 2-16,-1 7 0 0,5 10 0 15,-1-3-1-15,5 4-1 16,-5-1 0-16,-4 4 6 16,-3 0 4-16,-4-3-1 15,3 3 0-15,-11 0-10 16,0 0-1-16,-8 3 2 15,-1 4 5-15,-7-4 1 16,0-3 2-16,-4 4 5 16,-3-11 1-16,-5-4-1 0,-8 11 2 15,-7-10-8-15,3-4-4 16,0-7-9-16,1-4-1 16,-1-3-17-16,-3-3-4 15,-1-1-26-15,4-3-8 16,-11 0-73-1</inkml:trace>
  <inkml:trace contextRef="#ctx0" brushRef="#br0" timeOffset="164630.6744">-338 8781 148 0,'-16'3'57'0,"12"-3"-30"0,-4 4-18 16,4-4 14-16,0 3-16 15,0 1-5-15,-3-1 0 16,-1 1 2-16,0 6-1 15,4-6 7-15,0 6 5 0,-8 1-3 0,4 3 1 16,8 3-6-16,-8-3 1 16,8 0-3-16,0 0 0 15,4-3-3-15,4 3-2 16,0 0-2-16,4 0-1 16,0 0-1-16,3 0 3 15,1 0-2-15,4 0 1 16,-4 7 2-16,-1 7 0 15,1-4-3-15,-4-3 0 16,0 0 4-16,-4-3 1 0,-1-4 8 16,-3 0 4-16,-4-4 6 15,-4-3 4-15,-3 0-3 16,-5-3-1-16,-4-1-5 16,-4-3-1-16,-3-3-8 15,3-1-2-15,-4-3-7 16,-3-7-2-16,3-3-9 15,5-1-4-15,-1 1-15 16,8-1-4-16,12-10-134 31,16 0 55-31</inkml:trace>
  <inkml:trace contextRef="#ctx0" brushRef="#br0" timeOffset="165095.9263">91 8875 236 0,'27'21'90'0,"-23"-17"-48"0,16 3-47 0,-12-4 17 16,3-3-11-16,1 4-3 16,4-4-6-16,0 0 0 15,-1-11 4-15,1 1-2 0,0-8 1 16,0 4 5-16,-5 0 4 15,-3 0 5-15,0-3 2 16,-4-1 1-16,-4 1 0 16,-4 3 2-16,-4 0 2 15,0 0-9-15,-3 3-2 0,-5 4-5 16,0 4-3-16,0 3-7 16,-3 3-2-16,-9 8 7 15,5 3 4-15,-1 7 4 16,4 7 3-16,1 0 1 15,3 0 1-15,4 7-2 16,4-7 1-16,4 3-2 16,4-3 0-16,4 4-6 15,12-4-1-15,4 3 1 16,-1-6 2-16,5-8-2 16,4-3 0-16,3-3-4 15,4-4 1-15,1-11-16 16,-5-6-4-16,9-1-26 0,-5-6-10 15,-3-8-32 1</inkml:trace>
  <inkml:trace contextRef="#ctx0" brushRef="#br0" timeOffset="167091.4633">2790 8844 92 0,'0'0'35'0,"0"0"-18"0,0 0-20 16,0 0 12-16,0 0-10 15,0 0 1-15,0 0-1 16,0 0 12-16,3 3 5 15,-3-3 9-15,0 0 5 16,0 0-3-16,4 4-2 16</inkml:trace>
  <inkml:trace contextRef="#ctx0" brushRef="#br0" timeOffset="166641.4662">2018 8652 168 0,'-4'-25'63'0,"4"22"-34"0,0-1-21 0,0 4 18 15,0 0-11-15,0 0-3 16,0 0-12-16,0 7-2 16,0 7 0-16,0 7 5 0,0 7 6 15,0 17 4-15,0 4 2 16,4 4-6-16,-4 10-1 16,4 0 5-16,0-4 1 15,-4-3-5-15,0-7-3 16,0-7-3-16,0-7-3 15,-4-7-2-15,0-7 1 16,0-3-4-16,1-11 1 16,-5-7 0-16,0-7 2 15,-4-4 3-15,4-3 2 16,0 0 3-16,0-7 3 16,8-7-6-16,4 4-4 0,0-1-3 15,4 1 3-15,8-4-13 16,4 3-4-16,7 1-1 15,5-1-1-15,7-3 6 16,8 4 6-16,0 3 14 16,-3 3 8-16,-1 8 2 15,-4 6 2-15,-7 8 4 16,3 3 3-16,1 3-7 16,-9 4 0-16,-3 7-2 15,-5 0-1-15,-3 0-5 16,0 18-4-16,-4-4-1 15,-1-4 1-15,-3-3-8 16,0-3-3-16,4-4-17 0,0-7-6 16,0-4-24-16,-1-10-9 15,5-14-51 1</inkml:trace>
  <inkml:trace contextRef="#ctx0" brushRef="#br0" timeOffset="166100.6203">1790 8777 252 0,'-16'4'96'0,"9"-1"-52"0,-5 4-45 0,8-3 20 16,-4 3-13-16,-4 7-3 15,-11 7-7-15,-1 3-2 16,0 4 3-16,5 0 1 0,-5 4 4 16,4 6 5-16,5 4 4 0,3-3 2 15,4-1 5-15,4 1-8 16,8-1-3-16,4-6-9 16,8-4-1-16,7-4-19 15,5-10-6-15,3-7-14 16,5-10-4-16,-1-8-43 15,4-6-34 1,9-22 54-16</inkml:trace>
  <inkml:trace contextRef="#ctx0" brushRef="#br0" timeOffset="165800.8262">972 8966 244 0,'-4'14'90'0,"4"-14"-48"0,8 7-45 0,-8-7 16 16,4 7-12-16,4-3-2 15,3 3-9-15,9-4-2 16,0 1 7-16,3-4-4 0,1-4-2 16,4-3 2-16,-1-3 3 15,8-4 3-15,-3 0 4 16,-8-7 6-16,-5 3 4 15,5-6 5-15,-12-1 2 16,-4 8-1-16,-12 3 2 16,-4 3-10-16,-4 1-3 15,-4 3-11-15,0 3-2 0,-3 11-1 16,-5 0 0-16,-15 11 5 16,3-1 1-16,-3 8 6 15,4-1 5-15,-5 1 4 16,5 3 4-16,3 7-5 15,9 3 1-15,3-6-13 16,8-1-2-16,8-3-8 16,12-3-4-16,8-1-8 15,8-3-3-15,15-3-23 16,4-8-6-16,4-6-38 16,9-8-16-1,6-13 57-15</inkml:trace>
  <inkml:trace contextRef="#ctx0" brushRef="#br0" timeOffset="165381.0822">732 8389 244 0,'-4'11'90'0,"4"-4"-48"0,-4 0-42 0,4 0 18 16,0 3-12-16,0 4-3 0,0 7-7 15,-8 7 0-15,8 7 2 16,0 7-1-16,-4 7 1 0,0 11 2 16,0 2 0-16,0 5 4 15,1 6 2-15,-1-3 4 16,0-7 4-16,4-3-13 15,0-8-4-15,8-10-21 16,-1-10-8-16,1-11-45 16,8-14-51-1,4-11 37-15</inkml:trace>
  <inkml:trace contextRef="#ctx0" brushRef="#br0" timeOffset="167512.571">2801 8851 309 0,'12'3'16'0,"-4"-3"-4"16,0 0-5-16,-4 0-2 0,-4 0-1 16,4 0 0-1,-4 0 2-15,4 0 3 0,-4 0 0 16,4 0 0-16,-4 0-3 15,11 0 1-15,-3 0-2 16,0 0 0-16,-4 0-1 16,-4 0 2-16,4 0-1 15,-4 0 2-15,4 7-4 16,0 4 0-16,-4 6-1 16,0 1 1-16,0-1-2 15,-4 4 2-15,8 0 2 16,-8-3 4-16,4-4 0 15,4 0 2-15,0-4-4 16,4-3-2-16,3-10-9 16,5-8-3-16,0-6-3 0,4-1-1 15,-1 1 3-15,1-4 5 16,-4 3 6-16,-1 4 3 16,5 4 6-16,-4 10 3 15,-4 7-4-15,-1 3 1 16,-3 4-3-16,0 4 2 15,-4-1-4-15,0 4 1 16,0-3-7-16,8-4-1 16,0-4-20-16,-1 1-7 15,5-8-30-15,4-6-14 16</inkml:trace>
  <inkml:trace contextRef="#ctx0" brushRef="#br0" timeOffset="168158.7543">3482 8931 236 0,'0'14'90'0,"4"-7"-48"0,4 7-38 16,-4-7 21-16,4 4-14 15,-1-4-3-15,5 3-8 16,0 1-2-16,0-4 1 16,0 0 2-16,3-4 2 0,1-3 5 15,0 0 5-15,-4-7-5 16,-1 0 0-16,1-3 5 15,-4-4 1-15,-4 0-3 16,-4 0-1-16,0 0-2 16,-4 3 0-16,-4-6-7 15,-4 3-2-15,1 3-7 0,-1 11 0 16,-4 0-1-16,0 4 1 16,1 3 5-16,-1 3 3 15,-4 4 1-15,4 4 2 16,5-1-2-16,3 4 2 15,0 11-7-15,12-1 1 16,4 4-4-16,0 4 0 16,3 6-1-16,5 11 0 15,4 10-6-15,0 4-4 16,3-3 1-16,5 17 2 16,7-7 4-16,-7-4 2 15,3 4 3-15,-11-3 2 0,-5-11 4 16,-3-8 4-16,-4-9 10 15,-12-11 5-15,-4-4-3 16,-7-10 1-16,-5-10-10 16,-4-1-4-16,5-10-5 15,-5-3 1-15,4-15-1 16,1-3 0-16,-1 0-3 16,0-7-1-16,5-3 5 15,3-4 5-15,-8 0 4 16,16-10 3-16,4-4-1 15,8-7 1-15,8-7-4 16,7-7-2-16,13-4-7 16,7-3-3-16,12-10-29 15,-4 6-13-15,0 5-57 16,5-8-39-16,-1 0 60 16</inkml:trace>
  <inkml:trace contextRef="#ctx0" brushRef="#br0" timeOffset="170544.5653">421 9876 256 0,'-20'0'96'0,"20"0"-52"0,-3-4-45 15,-1 4 18-15,0-3-21 16,-4-1-4-16,-4 1-6 16,-4-1-1-16,-3 4 8 15,-1 0 1-15,0 4 4 0,1 3 8 16,-1 3 4-16,0 1-1 16,-3 2 0-16,3 5-3 15,-4 3-1-15,9 0-3 0,7 10 1 16,4 1-7-16,4-4 1 15,4 0-4-15,4 0 0 16,7-4-3-16,5-3 1 16,4-3 0-16,7-8 3 15,1-6-12-15,11-8-5 16,8-10-39 0,0-17-46-16,0-11 28 15</inkml:trace>
  <inkml:trace contextRef="#ctx0" brushRef="#br0" timeOffset="171099.7575">921 9519 236 0,'-4'-4'88'0,"-4"8"-48"0,4-1-40 0,4 1 18 0,-4 3-14 16,0 3-2-16,-4 4-9 15,0 7 0-15,4 11 3 16,1 6 0-16,-1 8 2 0,0 3 6 15,0 3 2-15,0 11 2 16,0-4 2-16,0-3 4 16,0-7 3-16,0-3-7 15,0-4-3-15,-4-11-7 16,0-6-2-16,1-4-8 16,-9-7-4-16,-4-7 3 15,0-7 2-15,1-7 7 0,-1-7 3 16,4-4 5-16,5 1 1 15,-1-8 1-15,4-3 0 16,4-3-2-16,4 3-1 16,0 3-6-16,12 1-1 15,7-1-8-15,1 1-4 16,8 3-6-16,3 0 0 16,5 4 4-16,3 3 2 15,12 0 6-15,0 3 5 16,-4 4 4-16,-3 4 4 15,-1 6 4-15,-4 4 2 16,1 4 3-16,-5 3 4 0,0 3-4 16,-7 0 2-16,-4 11-5 15,-5 7 1-15,-3 0-3 16,-4-3 2-16,0-1-2 16,-5 1 0-16,1-4-3 15,0-7-1-15,0-4-12 16,0-3-5-16,0-7-25 15,4-14-11-15,3-10-70 16</inkml:trace>
  <inkml:trace contextRef="#ctx0" brushRef="#br0" timeOffset="171611.0232">1597 10019 378 0,'0'-14'4'0,"0"0"-1"0,4 0 10 15,8 0 3-15,8 0-1 16,-4 3-1 0,-1 4-6-16,1 0 0 0,0 7-7 15,0 4-3-15,3 3-6 16,-3 0 0-16,0 3-5 15,-1 4-2-15,1 0 4 16,0 7 4-16,-4 0 6 16,-4 0 5-16,-4 4 12 15,-8-1 7-15,0-3 1 16,-8 0 3-16,0-3-6 16,-4-1-3-16,-3-3-6 15,-9-3-2-15,1-11-15 0,3-4-4 16,4 1-12-16,1-8-4 15,7 1-28 1,4-32-99 0</inkml:trace>
  <inkml:trace contextRef="#ctx0" brushRef="#br0" timeOffset="171326.8443">1668 10001 228 0,'-27'21'85'0,"15"-14"-46"0,-4-3-46 15,12-4 27-15,0 0-12 16</inkml:trace>
  <inkml:trace contextRef="#ctx0" brushRef="#br0" timeOffset="172044.4143">1944 9865 220 0,'11'11'82'0,"-22"-4"-44"0,22 0-49 0,-7-1 11 0,0 1-10 16,0 4-1-16,0-1 8 16,0 1 6-16,0 10-1 15,0-4 10-15,0 15 7 0,0-1 12 16,0-6 5-16,0-4-1 15,0 0-1-15,0-11-13 16,7-3-5-16,5-7-9 16,8-21-5-16,7-10-12 15,5-1-6-15,7 1-3 16,-4-1-1-16,-3 8 13 16,-9 3 8-16,-3 7 10 15,-5 7 5-15,-3 7-2 16,-4 7 0-16,-4 10-4 0,-4 8 1 15,-4 6-4-15,0 8 1 16,0 3-3-16,-4 0 2 16,4 0-6-16,0-7-1 15,0 0-13-15,4-4-7 16,4-6-38-16,4-4-15 16,-1-14-55-1</inkml:trace>
  <inkml:trace contextRef="#ctx0" brushRef="#br0" timeOffset="170199.7513">-405 9802 148 0,'-8'-3'57'0,"8"6"-30"0,-4-3-21 0,4 0 15 16,0 0 0-16,-4 0 2 15,0 0-1-15,4-3-2 16,0 3-10-16,0-4 2 0,0 4 4 15,0 0-2-15,0 0 0 16,4-3-8-16,4 3-4 0,4 0-4 16,4 0-1-16,3 7-7 15,5 3-2-15,-1 4-4 16,1 4-1-16,-4 3 3 16,7 7 3-16,-3 3 2 15,0 0 3-15,-1 4 2 16,-7 0-1-16,0-3 8 15,-9-1 5-15,1 4 5 16,-12-10 2-16,0-4 0 16,1-4 4-16,-9-3-7 15,0-3-2-15,-4-4-3 16,-3-4 0-16,-1 1-6 16,-4-8-1-16,1 1-2 15,-1-4 0-15,4 0 0 16,1 0 0-16,3 0 0 15,4-4-2-15,4 1 3 0,0-1 2 16,4 1-2-16,4-1 0 16,8-10-1-16,4-7 0 15,4 7-5-15,4 4 0 16,-1 3-10-16,1 3-2 16,0 1-14-16,3 3-7 15,9 7-38 1,-1 0-26-16,1 3 48 0</inkml:trace>
  <inkml:trace contextRef="#ctx0" brushRef="#br0" timeOffset="173141.6291">2990 9806 301 0,'8'-4'6'0,"4"1"3"0,0-1 7 16,3 4 2-16,5 0 2 16,8 7 0-16,-5 0-9 15,1 4-2-15,3 6-12 16,1 4-3-16,-1 4-4 15,1 6 1-15,-4 11-4 0,-1-4 1 16,-3 1 4 0,-4-4 2-16,-5 3 6 0,-3-6 2 15,0 3 13-15,-8-4 7 16,-4 1 0-16,-4-8 1 16,-3-3-8-16,-5-3-2 15,-4-8-9-15,0-10-3 16,-15-7-1-16,0 0 0 15,-1-7-5-15,1-3 1 16,-1-4 0-16,5 3-1 16,-1-3-1-16,5 4 1 15,3-1 1-15,5 4 2 16,-1 0 3-16,12-7 2 16,4 4-1-16,4-8-2 0,4 8-2 15,8-1 1-15,4 4 1 16,-1 4 2-16,5 3 1 15,8 0 1-15,7 10-2 16,0 1 1-16,1 3-4 16,-1 7 0-16,5 0 1 15,-5 3 2-15,-4 1-3 16,1 6-2-16,-1 1 2 16,-3-1 2-16,-1 4 0 15,-3 0-1-15,0 0 1 16,-5 0 1-16,1-3-3 15,-4-1 0-15,-1-3-10 16,1 0-3-16,4-3-11 0,0-4-2 16,-5 0-51-1,1-7-53-15</inkml:trace>
  <inkml:trace contextRef="#ctx0" brushRef="#br0" timeOffset="172585.8428">2982 9823 172 0,'-8'-3'66'0,"8"3"-36"0,0-4-26 15,0 4 15-15,0 0-11 16,4-3-4-16</inkml:trace>
  <inkml:trace contextRef="#ctx0" brushRef="#br0" timeOffset="197552.9973">5945 10488 180 0,'-12'3'68'0,"8"0"-36"0,0-3-31 0,4 0 16 16,0 0-11-16,0 0-3 15,0 0-5-15,0 0 1 16,0 0 1-16,0 4 8 0,0-4 7 16,0 0 10-16,0 3 5 0,0-3-8 15,0 7-2-15,0 0-12 16,0 4-3-16,0 6-3 15,4-3-2-15,0 0-2 16,4 7 1-16,4-3 1 16,3-4 0-16,5-14-7 15,4-11 0-15,15-3-4 16,0-3 0-16,1-1-1 16,-1-3 2-16,-4 0 4 15,-3 0 3-15,-5 1 6 16,-7 2 3-16,-8 1 2 15,-4 3 0-15,-8 3 2 16,-8 1 4-16,-4 3-13 16,0-7-4-16,-3 0-4 0,-9 3-1 15,-7 4 0-15,-1 0 2 16,1 0-1-16,3 7 2 16,-3 0 5-16,3 4 2 15,4 3 0-15,1 0-2 16,3-4 3-16,-3 8 0 15,3-1 1 1,4 1-2-16,4 3 1 16,1 3-2-16,3 4-1 15,0 4 3-15,4 6 2 16,0 7 4-16,12-3 5 16,0 0-2-16,0 0 1 15,-1-3-5-15,5-1 0 0,4-6-5 16,0-1-2-16,3 1-3 15,1-1-1-15,8-3 2 16,-5-3 0-16,13 6-8 16,-1-6-11-1,-4-4-2-15,1-11-13 16,-1-3-6-16,1 0-32 16,-5-17-45-1,1-4 34-15</inkml:trace>
  <inkml:trace contextRef="#ctx0" brushRef="#br0" timeOffset="197958.251">6610 10187 124 0,'0'-4'49'0,"0"1"-26"0,4 3-12 0,-4 0 15 0,0 0-8 15,7 3 0-15,-7-3-2 16,0 0 2 0,4 11 1-16,0-1 1 0,0 1-5 15,-4 3-1-15,0 7-4 16,-4 3 1-16,0 4-6 16,0 0-3-16,-3 0-4 15,3 4-1-15,0-4-20 16,0-4-10-16,4-3-69 15</inkml:trace>
  <inkml:trace contextRef="#ctx0" brushRef="#br0" timeOffset="200452.3233">8655 10750 260 0,'-3'-4'99'0,"6"4"-54"0,9-3-50 0,-4 3 15 16,4-4-19-16,8 1-4 16,-1 3 4-16,17-4 2 15,-1 4 5-15,1 0 3 0,-1 4 4 16,4 3 2-16,1 3 3 16,3-3-7-16,4-3-2 15,0-1-43-15,-3-3-17 16,-5-3-38-1</inkml:trace>
  <inkml:trace contextRef="#ctx0" brushRef="#br0" timeOffset="200074.5464">8931 10519 284 0,'-4'0'107'0,"8"0"-58"0,-4 0-53 0,0 0 18 15,0 0-15-15,0 0-4 16</inkml:trace>
  <inkml:trace contextRef="#ctx0" brushRef="#br0" timeOffset="200211.8203">8931 10557 428 0,'-4'28'-5'0,"0"4"6"0,0-1 3 15,4 4 1-15,0 4-1 16,0 3 2-16,0 0-19 16,0-4-8-16,4-6-14 15,-4-4-3-15,0-4-40 16,0-6-40-1,0-8 37-15</inkml:trace>
  <inkml:trace contextRef="#ctx0" brushRef="#br0" timeOffset="201035.4043">9466 10505 240 0,'4'0'90'0,"16"3"-48"0,-1-6-62 15,-15 3 9-15,8-4-8 16,0 1-1-16,3-1 13 16,5-2 8-16,0-1 1 15,0-4 10-15,-1 1 5 0,5-1 6 16,-5-3 3-16,1 0-7 15,-4 4-1-15,-4-4-9 0,-4 0-1 16,-5 3-11-16,-10 1-12 16,-5 3 1-1,0 0 1-15,-4 3 2 16,-3 8 7-16,-1 3 4 16,0 0 1-16,1 0-1 15,-9 3 7-15,-7 1 5 16,7-1 0-16,1 4 3 15,-1 0-4-15,4 4 1 16,5-1-3-16,-1 1 2 16,4 13 0-16,1 4 1 15,-1 0-4-15,4 0 0 0,4-4 1 16,0 1 5-16,4-1-6 16,4-6-2-16,4 6-1 15,4 1-1-15,4-1 0 16,4-3 2-16,7-3-5 15,13-4-1-15,-1-4-2 16,4-3-2-16,1 0-19 16,7-7-8-16,8-3-13 15,0-4-5-15,-4-11-39 16,0-13-52 0,-11-4 39-16</inkml:trace>
  <inkml:trace contextRef="#ctx0" brushRef="#br0" timeOffset="198589.9688">7078 10680 248 0,'20'-4'93'0,"-13"4"-50"0,5 0-55 0,0 0 15 15,4 0-14-15,-1 0-3 16,5 0 5-16,0 0 3 16,11-10 4-16,-3 3-1 0,7 10-1 15,1 1 0 1,-5 3-26-16,-7-4-10 0</inkml:trace>
  <inkml:trace contextRef="#ctx0" brushRef="#br0" timeOffset="198334.4799">7223 10428 216 0,'-4'7'82'0,"8"0"-44"0,-8 4-42 16,4-4 15-16,-3 3-10 16,-1 8-1-16,0 6 0 15,4 14 0-15,-4-3 0 16,0 0 0-16,0 4 0 0,0-4 0 16,4 0 0-16,0-7-9 15,0-7-2-15,4 0-32 16,-4-7-11-16,0-7-24 15</inkml:trace>
  <inkml:trace contextRef="#ctx0" brushRef="#br0" timeOffset="199219.5889">7806 10505 184 0,'-4'7'71'0,"8"-7"-38"0,0 0-43 0,-4 0 11 15,0 0-1-15,0 0 2 16,7 0 11-16,1 0 3 15,0 0-7-15,0 0 14 0,4 0 7 16,12 0-2-16,-1-4-2 16,1-3-12-16,-1 0-6 15,1-3-12-15,0 0-3 16,-1-4-9-16,-3 0-3 16,-1 3 3-16,-3 1 5 15,-4-1 6-15,-4-6 3 16,-4 3 8-16,-4 0 4 0,-4-7-3 15,-4 7 1-15,-4 10-7 16,0-6-1-16,-11-1-7 16,-5 8-3-16,1 6 3 15,-1 4 2-15,1 0 3 16,-1 7 1-16,1 4 7 16,-1-1 4-16,0 8-3 15,-3-1-2-15,-4 4 6 16,3 11 3-16,5 6-1 15,3-7 0-15,4 1-3 16,9-4-1-16,7-4-5 16,11 4-1-16,9-3-6 15,4-8-2-15,7 4 4 16,5-3 2-16,11-4-8 16,8-4-3-16,0-6 5 0,-3 6 2 15,-5-10-13-15,0-3-6 16,-7-15-33-16,-1 1-15 15,12-4-25 1</inkml:trace>
  <inkml:trace contextRef="#ctx0" brushRef="#br0" timeOffset="199790.5251">8360 10075 176 0,'0'0'68'0,"4"-4"-36"0,4-20-31 16,0 17 14-16,0 3-6 16,4-6 0-16,-4 3 3 15,3 7 3-15,-3 0-8 16,4 0 2-16,0 10 4 0,-4-3-3 16,0 4 0-16,0-1-6 15,-5 8-3-15,1 3-3 0,-4-4-1 16,0 4 2-16,-4 0 2 15,-3 0 0-15,-5 0 2 16,0 7 2-16,-4 4 4 16,0-4-2-16,1-4-2 15,-1-3 2-15,4 0 0 16,0-3-14-16,5-4-8 16,-1 0 5-16,4 0 3 15,4-4 5-15,4 1 1 16,4-4 5-16,3 0 5 15,5 0-5-15,4-4 0 16,7 1-2-16,1-4 1 0,3 0-7 16,1 0 1-16,-5 0-6 15,-3 0 1-15,0-4-31 16,-1 1-14-16,1-4-44 16</inkml:trace>
  <inkml:trace contextRef="#ctx0" brushRef="#br0" timeOffset="202026.8709">9808 9896 216 0,'0'0'82'0,"0"0"-44"0,0 0-29 0,0 0 22 15,0 0-10-15,0 0 0 16,0 0-3-16,4 0-2 16,4-3-8-16,-4 0 4 0,4-1 1 0,0 1 0 15,0 3 0-15,-1 0-5 16,5 0 0-16,-4 0-5 16,4 3 0-16,-4 1-1 15,0-1-2-15,0 4-4 16,-1 0 0-16,1 0 2 15,-4 3 1-15,-4 1-2 16,0-1 2-16,-4 11 3 16,0-3 3-16,-4 3-2 15,1 0 0-15,-1-4-1 16,0-3 1-16,4 0 0 16,0-7 1-16,4 0-9 15,4 0-4-15,4-3 2 16,4-4 2-16,3 3 3 15,5-3 1-15,-4 4 1 16,7-4 0-16,-3 3 0 16,-4 4 0-16,7-3-3 0,-3 3 2 15,-4 3-1-15,-1 1 0 16,-3 3 2-16,-4 0 2 16,-4-4 3-16,0 4 2 15,-12 0 1-15,0 0 2 16,-7 4 1-16,-1 6 3 15,-4-3-3-15,0-3-1 16,-3-1-9-16,-1 1 0 16,1-4-17-16,3 0-4 15,-4-4-21-15,9-3-9 16</inkml:trace>
  <inkml:trace contextRef="#ctx0" brushRef="#br0" timeOffset="209878.4931">12873 10120 152 0,'-4'-7'57'0,"4"7"-30"0,4 0-29 15,-4 0 9-15,0 0-5 16,0 0-2-16,4 0 7 16,-4 0 3-16,0 0-5 15,0 0 8-15,0 0 6 0,4 11 14 16,-4-1-11 0,4 4-4-16,-4 4-9 15,4-1-4-15,0 11-2 16,-4 4-3-16,4-1 1 15,0 1-1-15,-4-1-9 16,0-3-4-16,3-3-31 16,1-4-13-16,0-4-31 15</inkml:trace>
  <inkml:trace contextRef="#ctx0" brushRef="#br0" timeOffset="210899.0199">13156 10778 184 0,'-8'0'71'0,"8"3"-38"0,0-3-39 0,0 0 14 15,8 0-3-15,0 0 2 16,4 0 5-16,4 0 3 16,3 0-8-16,1 0 9 0,11 4 4 15,5-4 1-15,-1 0-1 16,1 0-6-16,-1 0-1 15,4 0-10-15,-3 0-2 0,3 0-10 16,4 0-4-16,-7 0-22 16,-5 0-8-16,-7 0-54 15,0 0-32 1,-5-4 59-16</inkml:trace>
  <inkml:trace contextRef="#ctx0" brushRef="#br0" timeOffset="210613.4263">13443 10418 80 0,'-3'0'30'0,"6"0"-16"0,-3 3-19 0,0-3 6 16,0 0-3-16,0 0-2 16,0 0 25-16,0 0 12 15,0 0 12-15,4 7 8 16,0 0-14-16,-4 0-3 0,0 0-15 15,0 4-5-15,0-1-9 16,0 4-5-16,0 0-1 0,0 24-1 16,0-3 2-16,0 4 1 15,0-4 3-15,-4 3-5 16,0 11-1-16,1 0 4 16,-1-3 5-16,0-4-3 15,0-7-1-15,0-4-7 16,4-6-1-16,-4-4-28 15,4-7-9-15,0-4-123 32,-8-10 59-32</inkml:trace>
  <inkml:trace contextRef="#ctx0" brushRef="#br0" timeOffset="209382.3516">12232 10411 116 0,'-4'0'44'0,"4"0"-24"0,0 0-19 0,0 0 8 16,0 0-8-16,0 0-2 16,0 0 8-16,0 3 8 0,-4 1 14 15,0 3 7 1,0 0-8-16,0 3-2 0,4 4-15 15,0 0 0-15,0 4 2 0,4-1-1 16,4 7 1-16,4-3-5 16,7-7 0-16,5-3-5 15,3-15-2-15,21 1-3 16,-5-8-1-16,-4-3-3 16,-3 0 1-16,-5-3 1 15,-3-1 2-15,-9 1 1 16,-3 3 3-16,-8 0 1 15,-4 0 3-15,-4 0-1 16,-8-3 0-16,-12 3-6 16,-7 3 1-16,-5 1-5 15,-3-1-1-15,0 4-6 16,-5 0-3-16,-3 4 2 0,-8-1 2 16,4 4 7-16,3 7 2 15,1 0 2-15,8 4 2 16,3-1 3-16,1 4 2 15,3 4-1-15,5 3 1 16,7 3 0-16,0 11 3 16,8 7 1-16,8-4 3 15,4-3-1-15,12 0 0 16,4-3-5-16,15-4-3 16,0 0-2-16,1-7 0 15,-1-4-2-15,4-3-1 0,1 0-2 16,-1-3 1-16,-3-4-6 15,11 3-3-15,-8-3-16 16,0-3-7-16,1-8-26 16,-5-3-13-16,1-3-14 15</inkml:trace>
  <inkml:trace contextRef="#ctx0" brushRef="#br0" timeOffset="211903.6299">14116 10512 204 0,'-4'-4'77'0,"4"1"-42"0,0 3-39 0,4 0 15 16,-4 0-17-16,0 0-3 16,0 0 6-16,4 0 4 15,0 0 0-15,4 0 15 0,0 0 6 16,4 0 3-16,-1 0 0 16,5-4-8-16,8 1-2 15,7-4-9-15,1-3-2 16,-1-1-7-16,-7 1-2 15,-1-4-5-15,-3 0 1 16,0-4 0-16,-5 1 1 0,-3-8 2 16,-4 4 2-1,-4 4-1-15,0-1 1 0,-4 4-2 16,-4 4-1-16,-4-1-3 16,-4 4 1-16,-3 4 3 15,-17-1 1-15,1 4 5 16,-1 11 2-16,-3 6 2 15,3 1 0-15,1 3 2 16,-1 0 3-16,5 3 2 16,-1 1 1-16,-3 3-2 15,7 0-1-15,5 6 3 16,7 8 5-16,12 0-5 16,4-3 1-16,4-4-4 0,7-4 0 15,5 4-1-15,11-7 0 16,1 7-2-16,15 0 1 15,0-3-9-15,1-8-3 16,-5-3-11-16,0-14-4 16,12 4-17-16,-4-11-6 15,0-14-46 1,-3-4-44-16,-5-6 44 16</inkml:trace>
  <inkml:trace contextRef="#ctx0" brushRef="#br0" timeOffset="212475.4663">14710 9998 264 0,'-8'-25'99'0,"12"25"-54"0,4-7-57 15,0 7 13-15,0-3-9 16,4-1 0-16,0 1 2 0,3 3 2 15,-3 0 2-15,8 3 3 16,3 4 2-16,1 4-1 0,-4-1 1 16,-1 8-2-16,-3-1 2 15,-4 1-2-15,0-1 2 16,-4 1-4-16,-1 3 0 16,-3-4-1-16,-4 1 0 15,-4-1 2-15,0 1 0 16,-15-1-3-16,-1 1 2 15,0-4 1-15,1 7 0 16,3 3-3-16,0-3 2 16,4-3 3-16,1-1 1 0,3-3 1 15,4 0 0-15,4-3 2 16,4-1 3-16,4-3-2 16,7 0-2-16,1 0 2 15,8-3 0-15,3-1-3 16,1 1-1-16,-1-1-6 15,1-3-2-15,-4 0-25 16,11 4-10-16,-4-4-32 16</inkml:trace>
  <inkml:trace contextRef="#ctx0" brushRef="#br0" timeOffset="213121.0018">14954 10757 232 0,'-4'3'88'0,"4"-3"-48"0,4 0-31 0,0 0 19 15,4 0-19-15,4 0-4 16,7 0-6-16,5-3-3 16,19 3 3-16,1 0-2 0,3 0 1 15,-4 0 4-15,0 0 1 16,9 0-4-16,-1 0 1 15,-4 0-18-15,-4 0-5 16,-7 0-42 0,-1-4-57-16,-7-3 22 0</inkml:trace>
  <inkml:trace contextRef="#ctx0" brushRef="#br0" timeOffset="212880.8689">15281 10529 192 0,'0'-3'71'0,"4"3"-38"0,-4 0-28 0,0 0 19 16,0 0 0-16,0 7 3 0,0 10-3 15,0 11-3-15,0 0-11 16,-4 0 5-16,0 4 2 0,0 3-9 16,4 7-4-16,0 3-6 15,0-3 1-15,0-3-8 16,4-4-4-16,0-4-13 15,0-6-4-15,0-4-8 16,-4-4-4-16,0-6-21 16,0-4-43-1,-4-7 24-15</inkml:trace>
  <inkml:trace contextRef="#ctx0" brushRef="#br0" timeOffset="213855.6033">15914 10467 184 0,'4'3'68'0,"4"1"-36"0,4-1-35 0,-4-3 11 16,-1 4-6-16,5-1-2 15,0 1 5-15,8-4 4 16,7 3-5-16,1-3 7 0,-1 0 2 16,1-3 0-16,-4-1 0 15,-1 1-5-15,1-4 0 0,-5 0-5 16,-3 0 0-16,-4 0-1 16,-4-4 1-16,0 1-2 15,-8-1 2-15,-4 1-2 16,-4 3 2-16,0 0-2 15,-8 0 2-15,-7-4-4 16,-5 8-2-16,-3 3 4 16,-1 0 3-16,1 0 5 15,-1 3 2-15,5 1-3 16,-1 3 0-16,1 3-5 16,3 4-2-16,0 4 2 15,-3-1 0-15,-9 8 1 16,9 6 2-16,3 7 8 15,5 1 3-15,3-4-6 0,4 0-2 16,4 0-1-16,4 3 2 16,12-3-5-16,0 7-1 15,8-7 0-15,0-3 0 16,3-8-5-16,5-3-1 16,3-3-6-16,5-4 0 15,11-4-16-15,4-3-4 16,-3-3-19-16,3-4-8 15,-4-11-34 1,0-13-42-16,-3-1 45 16</inkml:trace>
  <inkml:trace contextRef="#ctx0" brushRef="#br0" timeOffset="214681.2312">16260 9970 148 0,'4'0'55'0,"8"0"-30"0,-4 0-16 0,0 3 14 16,8-3-2-16,-1 4-1 0,9-4 3 16,-4 0 2-16,-1 0-13 15,1 10 2-15,0 1 2 0,-1 6-4 16,1-3-2-16,0-10-5 15,-1 10-4-15,-3 0-7 16,0 0-4-16,-4 3 6 16,-5-3 3-16,1 0 6 15,-4 0 2-15,-4 0-3 16,0 0-1-16,0-3-1 16,-4 3-2-16,0-4 3 15,0 1 0-15,0-4-6 16,1 0 0-16,3 0-1 15,0-7-1-15,3 7 1 16,5-4 0-16,0 1 0 16,0 3 0-16,4-4 5 0,0 11 1 15,3 0 0-15,-3 4 1 16,0-4-2-16,0 0-1 16,-4 0 3-16,-4 0 2 15,0 0 0-15,-4 0 0 16,-8 0 5-16,0 0 4 15,0 3 1-15,-4-3 4 16,-4 0-2-16,1 0-1 16,-5 0-8-16,0-4-3 15,5 1-10-15,-1-4-4 16,0-4-15-16,4-3-7 0,1 0-48 16,3-7-21-16,-8-7-3 15</inkml:trace>
  <inkml:trace contextRef="#ctx0" brushRef="#br0" timeOffset="215596.9091">15875 9694 116 0,'-8'-25'46'0,"8"50"-24"0,0-39-28 0,0 14 6 16,0 0-1-16,0-4 2 16,0 4 15-16,0-3 7 15,0 3 8-15,0 0 6 16,0 0 0-16,4-4-1 15,4 4-19-15,0 0-1 0,-1 0 0 16,5-3-6-16,4 3-3 16,0 0-2-16,-1 0-1 15,9 3 0-15,8 1 0 16,-5-4 0-16,5 0 2 16,-1 3-1-16,1 1 0 15,-1-1-1-15,4 1 2 16,1-4-1-16,3 7 2 0,-3-4-2 15,-1 1 2-15,-4-11-4 16,1 0-2-16,-5 3 0 16,-3 1 1-16,0 3-1 15,-5-4-1-15,-3 1-2 16,-4 3 1-16,-4 0 3 16,0 0 1-16,-4 0-10 15,-4 0-5-15,-4 0-43 16,-4 10-47-1,-4-13-53 1,-12-4 53-16</inkml:trace>
  <inkml:trace contextRef="#ctx0" brushRef="#br0" timeOffset="225641.8925">19628 10753 264 0,'0'-7'99'0,"24"0"-54"0,15 4-61 15,-23 3 12-15,3-4-8 16,5 1 2-16,4-1 6 15,11 4 4-15,4 0 1 16,0 0-1-16,1 0 1 0,-5 0-17 16,0 0-4-16,1 0-52 15,-5 0-44-15,1-3 35 16</inkml:trace>
  <inkml:trace contextRef="#ctx0" brushRef="#br0" timeOffset="225417.9048">19817 10470 192 0,'4'4'71'0,"0"-1"-38"0,0 1-39 0,0 3 12 15,0-1-2-15,0 5 5 16,-4 10-1-16,3 10 3 15,-3 4-6-15,0 0 10 0,-3 0 5 16,3 4-2-16,-4-8 0 16,0 8-15-16,4-8-6 15,0 4-32 1,-4-10-134 0,4-29 58-16</inkml:trace>
  <inkml:trace contextRef="#ctx0" brushRef="#br0" timeOffset="226123.9335">20490 10610 260 0,'0'-4'99'0,"4"-17"-54"0,3 4-99 15,9 13-6-15,0-3-24 16,11-3-4-16,1-1 72 15,0-3 33-15,-1 4 45 16,-3-1 19-16,-1 1-16 16,-3 0-8-16,-4-1-25 15,-1 1-7-15,-3-1-15 16,-4 1-11-16,-8-1-4 0,-4 1-7 16,-4 3 0-16,-3 0-1 15,-5 0 1-15,0 3 2 16,-11 4 4-16,-5 0 3 15,1 4 4-15,3 3 4 16,0 3 2-16,1 4 1 16,3 4 2-16,5 3 1 0,-1 10 1 15,4 7-2-15,4-3-1 16,1 0-1-16,3 0 0 16,4-3-2-16,4 3-1 15,8-7 1-15,0 0 1 16,3 3-1-16,1 4-1 15,16-7-8-15,3-3 0 16,5-8-17-16,-1-3-4 16,4-3-63-16,13-29-25 15</inkml:trace>
  <inkml:trace contextRef="#ctx0" brushRef="#br0" timeOffset="224664.9243">18735 10449 128 0,'28'0'49'0,"-5"4"-26"0,-3-4-14 0,-12 3 16 0,0 1-3 16,-1-1-1-1,1 1 0-15,4 3 1 0,0-4-12 16,4 1 8-16,-1-1 2 0,5 1-8 16,0-4-2-16,3 0-6 15,5-4-3-15,3-3 0 16,-3 0 1-16,-5 0-3 15,-3 0-2-15,-4-3 2 16,0-1 0-16,-5 1 1 16,-3-1 0-16,-4 1 0 15,-4-4 0-15,-8 0-5 16,-3 3 1-16,-5-6 0 16,-4 3-1-16,0 0-1 15,-3 3 1-15,-5 4 3 16,1 11 3-16,-1-1-2 15,1 1-2-15,-5 6 4 16,-7 4 3-16,0 0-3 0,7 0-1 16,1 4-2-16,3 3 0 15,1 0 0-15,3 3 0 16,4-3 4-16,5 21 3 16,3-4 2-16,4-3 1 15,4 0 0-15,8 0 2 16,4-3-5-16,4 3-3 15,11-7 1-15,9 3 2 16,-1-3-4-16,4 4-1 16,1-8 0-16,3-3 0 15,1-14-22-15,3-3-8 0,4-11-31 16,-4-4-12-16,1-6-7 16</inkml:trace>
  <inkml:trace contextRef="#ctx0" brushRef="#br0" timeOffset="225073.4211">19298 10103 240 0,'-4'-7'90'0,"4"-7"-48"0,0 28-49 0,0-14 14 15,0 0-12-15,0 0-1 16,4 7 0-16,0 0 2 16,-1 0 2-16,-3 3 3 0,0 8 4 15,0 3 2-15,0 3 1 0,0 8-4 16,0 3-3-16,0 0-9 16,-3 0-3-16,3 0-29 15,0 0-14-15,0-7-32 16</inkml:trace>
  <inkml:trace contextRef="#ctx0" brushRef="#br0" timeOffset="226812.128">20828 10117 236 0,'0'-7'90'0,"4"0"-48"0,4 10-47 0,4-6 17 16,-1-4-14-16,5 3 0 15,4-10-5-15,0 11 0 0,-1-8 4 16,1 4-1-16,0 11 0 0,-5-1 5 15,1 1 1-15,-4 3 6 16,-4 0 3-16,-4 10-2 16,-4-3 2-16,-4 0-2 15,-4 4 2-15,-4-1-2 16,-4 1 0-16,-3-1-3 16,-5-3 1-16,0 7-2 15,5-3 2-15,7 3-4 16,0-7-2-16,4 3 2 15,8-3 2-15,4-3-2 16,16-1 3 0,0 1-2-16,-1-1-2 15,1 1-1-15,3-4-3 0,1 0 1 16,0-4-8-16,7 4-4 16,5-3-37-16,-5-1-18 15,0-3-41 1</inkml:trace>
  <inkml:trace contextRef="#ctx0" brushRef="#br0" timeOffset="227564.2104">21048 10774 264 0,'-4'4'101'0,"8"-4"-54"0,4 3-55 16,0-3 18-16,0 0-14 15,4 0 1-15,3 0-1 16,17 0-1-16,-5 4 4 16,5-1 17-16,-1-3 12 0,5 0-8 15,-1 4-3-15,-3-1-15 16,-1 1-4-16,9-1-23 0,-9 1-9 16,-7-1-36-16,-5 1-13 15,1-1-11 1</inkml:trace>
  <inkml:trace contextRef="#ctx0" brushRef="#br0" timeOffset="227295.9155">21249 10547 64 0,'4'3'27'0,"0"1"-14"0,4 27 2 0,-4-20 41 16,0 10-1-1,0 0 1-15,-1 0-3 16,1 0-18-16,-4 7-7 15,4-7-16-15,-4 3-3 0,0 8-2 16,4 6-12-16,-4-3-6 16,4-3 7-16,-4-4 4 15,4-4-19-15,-4-3-7 16,0-7-27-16,8-3-9 16,-8-4-22-16</inkml:trace>
  <inkml:trace contextRef="#ctx0" brushRef="#br0" timeOffset="230955.8461">21796 10467 128 0,'-20'0'49'0,"40"3"-26"0,-28 1-9 16,16-1 15-16,0 1-3 15,-4-1 2-15,0 1-1 16,0-1 3-16,3 0-16 16,1 1 5-16,4-4 2 0,4 0-9 0,3-4-4 15,5 1-16-15,0-4-5 16,-1 0 6-16,-3 0 6 16,4-3 1-16,-5 3 0 15,-11-4 9-15,-4 4 4 16,-4-3-4-16,0 3-1 15,-4-4-6-15,-8 4-4 16,0 0-4-16,-7 0 1 16,-1 4-4-16,-7 3-1 15,-1-4 9-15,-11 4 5 16,3 0-4-16,1 4-1 0,3 3 0 16,1 0 2-16,3 3-5 15,9 8 1-15,-5-1 10 16,1 4 4-16,11 10 0 15,0 11 1-15,4 0-5 16,0-3 1-16,8 3-3 16,12 0 2-16,0 0-4 15,0-7 0-15,3 0-1 16,13-4 1-16,7-3-7 16,1-7-1-16,3-7-27 15,4-14-9-15,1-10-74 16,11-4-37-1,-4-7 73-15</inkml:trace>
  <inkml:trace contextRef="#ctx0" brushRef="#br0" timeOffset="231706.7811">22225 10187 92 0,'0'-7'35'0,"0"3"-18"0,0 4-20 15,0 0 6-15,0 0 1 16,-4-3 2-16,4 3 22 16,-4 3 9-16,0-3 3 15,0 0 0-15,4-3-8 16,0 3-3-16,0 0-16 15,4 0 1-15,4 0 0 0,7 0-7 16,1-4-4-16,12 4-5 16,3 0-1-16,1 4 2 0,-5-1 2 15,-3 1-5 1,-1 3 1-16,-7 0-1 0,-4 3 2 16,-4 1 1-16,-4-1 1 15,-4 8 4-15,-12-1 5 16,0 4 1-16,-7-3 2 15,-5-4-2-15,4 0-1 16,8-4-8-16,1 1-2 16,3-4-16-16,27 3-19 15,1 1 5 1,0-4 5-16,3 3 4 0,-7 1 10 16,8 3 7-16,-9 0 8 15,-3 0 6-15,-8 3 4 16,8-3 2-16,-12 3-4 15,0 1-1-15,0 6 0 16,0 8 4-16,-4-4 3 16,-4-4 4-16,0-3-2 15,0 0 0-15,-7-3 3 16,-1 3 1-16,-8-7-8 16,1 0-4-16,3 0-15 15,0 0-5-15,5-4-42 16,-5 1-19-16,0-8-57 15</inkml:trace>
  <inkml:trace contextRef="#ctx0" brushRef="#br1" timeOffset="239814.2355">240 12005 132 0,'-4'-3'49'0,"4"3"-26"0,0 0-20 0,0 0 12 15,0 0-9-15,0-4-3 16,0 4-7-16,0-3 0 16,0-1 2-16,4 1-1 0,-4-1-1 15,0 4 3-15,0-3 2 16,0 3 9-16,4-4 3 0,-4 4 5 15,0 0 1-15,0 0-4 16,0 0-1-16,0 0-6 16,4 4 0-16,-4 3-3 15,4 0 2-15,-4 10 0 16,4 15 5 0,-4-1-4-1,0 1 0-15,0 3 0 16,0 0 0-16,-4-4-4 15,0 11-1-15,0 0-3 16,0-4-3-16,0-6 2 16,0-4 2-16,0-4-5 15,4-3-1-15,0-3-14 16,0-4-3-16,0 0-10 0,0-4-3 16,0 1-10-1,0-4-41-15,0-4 9 16</inkml:trace>
  <inkml:trace contextRef="#ctx0" brushRef="#br1" timeOffset="241631.163">834 12306 188 0,'-4'-3'71'0,"8"6"-38"0,8-6-41 0,-4 3 10 16,8-4-6-16,-1 1 3 15,5-4-5-15,8 0 2 0,7 3 2 16,0 1 5-16,1-1 3 0,-5 1 2 16,1 3 2-16,-1 0-1 15,-3 3 2-15,-5 1-6 16,9 3-3-16,-5-4-6 15,5 4-13 1,-5 0-2-16,1-3-11 16,-4-1-1-16,-5 0-38 15</inkml:trace>
  <inkml:trace contextRef="#ctx0" brushRef="#br1" timeOffset="241284.475">822 12519 108 0,'0'-7'44'0,"4"14"-24"0,0-3-24 0,-4-4 8 0,0 0-2 15,0 0 3-15,8 3 7 16,-4 1 2-16,4-1 1 16,0 4 4-16,0-3-5 15,3 3 2-15,5-4-9 16,0-3-2-16,8 4-1 0,7-1-5 15,1-3-1-15,-1 0 1 16,0 0 0-16,-3 0-6 16,0 0-3-16,-5 0-3 15,1-3 0-15,-5 3-13 16,-3-4-47 0,-4-3-3-16</inkml:trace>
  <inkml:trace contextRef="#ctx0" brushRef="#br1" timeOffset="242906.1477">1940 12019 108 0,'-4'-3'44'0,"4"-1"-24"0,0 4-10 16,0 0 14-16,0 0 0 15,0 0 1-15,0 0-3 16,0 0 1 0,-8 4-4-16,0-4-2 0,4 3-5 15,-4 1 0-15,4 6-7 16,-4 1-1-16,5 6-4 16,-1 1-1-16,0 3 1 15,0 7 0-15,0 3 0 16,0 4 2-16,0 18 1 15,0-1 1-15,-4-3 0 16,4-4 2-16,0-3-5 0,0-3-1 16,0-8-11-16,4-3-5 15,0-7-28-15,4-7-11 16,4-10-31 0</inkml:trace>
  <inkml:trace contextRef="#ctx0" brushRef="#br1" timeOffset="243385.5733">2140 12579 184 0,'-7'-4'71'0,"3"1"-38"0,-4-4-30 16,8 10 15-16,0-6-14 16,-4-8-4-16,4 1-3 15,0-8-1-15,0-13 3 16,4-4 0-16,4 0 3 0,-1 0 3 16,5 3 4-16,0 4 7 15,8 4 2-15,3 3-9 16,1 4-5-16,0 3-3 15,-5 7-1-15,5 3-7 16,-5 4 0-16,1 7-2 0,-4 4 3 16,0 10-3-16,-5 3 1 15,-3 7 6-15,-4 1 6 16,-4-1 9-16,-4 1 4 16,-4-1 11-16,-7 1 5 15,-9-1-2-15,-3-10-1 16,-1-3-13-16,0-4-5 15,5-4-14-15,-1-6-4 16,5-4-19-16,-1-7-9 16,4-4-22-16,4-3-10 15,5-3-37 1</inkml:trace>
  <inkml:trace contextRef="#ctx0" brushRef="#br1" timeOffset="244723.2504">2668 12481 148 0,'-12'3'55'0,"8"-6"-30"0,0 6-29 15,4-3 8-15,-4 0-7 16,0-3 0-16,0 3 10 15,0-4 8-15,0 1 25 16,0-11-21-16,0 0 2 16,0-14-2-16,4 0-9 15,4 0-3-15,4 0-2 16,4 0-6-16,0 4 1 16,8-1-2-16,-5 4 0 15,5 4 0-15,-4-1 0 16,-1-6 2-16,9 6 0 15,-4 11 4-15,3-3 2 16,-3-1 0-16,4 11 1 16,-5 4-4-1,1 3-6-15,-4 0-3 16,-1 3-2-16,1 4 2 16,-4 4 2-16,-4-1 2 15,0 4 1-15,0 0 3 0,-5 7 1 16,-3 7 3-16,-3-4 1 15,-5 1 3-15,-4-1 4 16,-8-3 3-16,-7-3 2 16,-1-1 3-16,1-3-6 15,-5 0-1-15,1-3-7 16,-1-8 0-16,1-3-7 16,3-3-1-16,-11-1 0 15,-1-6 0-15,9-4-20 16,7-4-9-16,9-6-47 15,11-32-19-15,4 3-7 16</inkml:trace>
  <inkml:trace contextRef="#ctx0" brushRef="#br1" timeOffset="240399.5881">32 12005 104 0,'-20'11'41'0,"16"-8"-22"0,0 4-22 15,4-7 6-15,0 4-6 16,-4 6 0-16,0 1 2 15,0-4 0-15,0 3 18 16,0 4 11-16,0-10 8 16,1-1 16-1,3 8-13-15,0-4-5 16,3-21-19-16,9-4-12 16,4-3-5-16,12-7-4 0,11 0-1 15,0-10-3 1,5-8-1-16,-1 1 3 0,-4 10 3 15,4 3 3-15,5 8 3 16,-9 6 2-16,-8 8 1 16,1 3 4-16,-8 7 3 15,-5 10-4-15,-3 11 1 16,0 4-3-16,-5-1 2 16,1 8-2-16,-4-4 0 15,-4 7-1-15,0 0 0 16,0 3 0-16,0-3 2 15,-4-7-1-15,4 0 2 0,-4-3-4 16,4-4-2-16,-4 0-11 16,4 0-4-16,4-4-39 15,3-3-18-15,-3-7-25 16</inkml:trace>
  <inkml:trace contextRef="#ctx0" brushRef="#br1" timeOffset="339708.2576">232 14601 136 0,'-4'-3'52'0,"-20"3"-28"0,32 3-17 0,-12-3 15 15,-4 0-7-15,4 0 2 16,0 4-1-16,0-1-1 16,1 1 4-1,-1 9-11-15,0 8-4 0,4 0-1 16,0 0-4-16,11 4 0 15,1-1 1-15,0 4 0 0,-4 4-3 16,4 20 2-16,-4-6-1 16,-1 6-2-16,-7-3 7 15,0-3 3-15,0 13 1 16,-3-10 3-16,-1-10-3 16,0-1-2-16,-8-10-22 15,12-7-11-15,0-7-123 31,8-39 58-31</inkml:trace>
  <inkml:trace contextRef="#ctx0" brushRef="#br1" timeOffset="340325.1056">-240 14846 208 0,'-8'3'77'0,"4"-6"-42"0,4 3-30 16,0 0 17-16,0 0-14 16,4-4-4-16,0 1-1 15,0-8 2-15,0 1-2 16,3-8-2-16,9 1 2 0,12-18-2 15,-1 3 2-15,9-6 0 16,3-4 1-16,0 7-7 16,9 0 0-16,3 4-1 15,-4 3 2-15,-8 0 1 16,-3 7 3-16,-5 10 3 16,-7-3 2-16,-1 11 1 0,-3 3 2 15,-4 3-3-15,-1 4 1 16,1 4-7-16,-4 3-1 15,4 0 4-15,-4 3 5 16,7 1 1-16,-3-1 4 16,0-6-3-16,3 3 1 15,1-7-5-15,0 0 1 16,3-7-7-16,1-7-3 16,3-7-13-16,1-4-2 15,0-6-34-15,3-1-12 16,-3-17-49-1</inkml:trace>
  <inkml:trace contextRef="#ctx0" brushRef="#br1" timeOffset="341194.1645">893 15084 224 0,'0'-7'85'0,"4"7"-46"0,11 0-50 16,-7 0 13-16,4 0-17 16,4-4-6-16,7 1-10 15,9-1-6-15,-1-3-38 16,1 7-14-16</inkml:trace>
  <inkml:trace contextRef="#ctx0" brushRef="#br1" timeOffset="340969.7255">881 15377 228 0,'0'0'88'0,"4"-7"-48"0,4 7-47 16,0 0 16-16,3 0-10 15,1-3-2-15,0-1 6 16,0 1 5-16,0-1-4 16,7 4 0-16,-3 0 2 0,12 4-3 15,-5-1-15-15,1 1-5 16,-1-1-24-16,1-3-11 15,-4 0-33 1</inkml:trace>
  <inkml:trace contextRef="#ctx0" brushRef="#br1" timeOffset="341451.931">1683 15353 340 0,'-27'0'126'0,"27"0"-68"0,0-7-70 0,0 7 1 16,0-14-17 0,0 0-16-16,0 3-5 15,0 1 26-15,0 3-19 0,0 0-5 16,0-11-39-1</inkml:trace>
  <inkml:trace contextRef="#ctx0" brushRef="#br1" timeOffset="342335.984">2325 14797 148 0,'8'-4'55'0,"-4"1"-30"0,-1-4-7 0,-3 7 18 16,0 0-7-16,0 0-2 16,0-4-11-16,0 1-3 15,-3-1-7-15,-1-3-2 0,-8 7 0 0,0-3-2 16,-12-1-4 0,-3 8 1-16,3-1-1 15,-3 4 0-15,3 0 0 16,1-3-2-16,-1 10-2 15,0-11 1-15,-3 11 1 16,7-3-1-16,0 3-1 16,5-4-1-16,3 1-1 15,0-1 2-15,4 8 4 16,0-1 3-16,4 4-2 16,0-3 0-16,1-1 5 15,3-3 2-15,0-3 0 16,11-1-1-1,5 1-3-15,4-4-6 0,-1 0 0 16,5-4-3-16,0 8 0 16,-1-4-1-16,9 0 2 15,3 0 2-15,-3 3-1 16,-5 1 1-16,1-1 0 16,-1 4 3-16,1 0 2 15,-5 0 0-15,1 0-1 16,-4-3 5-16,-1 13 1 15,-3-3 6-15,-4 3 5 16,-4 1 2-16,-4-8 3 16,-4 1 3-16,-8-1 4 0,-4 1-6 15,-4-4-2-15,-3 0-12 16,-9-4-3-16,-3-3-4 16,-5 0-2-16,5-3-10 15,-1-4-4-15,5 0-28 16,-1-4-11-16</inkml:trace>
  <inkml:trace contextRef="#ctx0" brushRef="#br1" timeOffset="342803.2398">2156 14800 148 0,'7'0'55'0,"-3"-3"-30"0,4-1-23 16,0 4 14-16,8-3-4 15,7-4 1-15,1 7-7 16,0-4-2-16,-1 1-2 16,1-1-2-16,3-3 3 0,1 7-7 15,-4 0-1-15,-1 0-7 16,9 0-3-16,3 7-33 16,-3-3-38-1,-1-4 20-15</inkml:trace>
  <inkml:trace contextRef="#ctx0" brushRef="#br1" timeOffset="375500.2277">5083 16586 84 0,'0'0'33'0,"0"0"-18"0,0 8-2 15,0-8 14-15,0 0-11 16,0 7-1-16,0-7-9 16,0 4-2-16,0 3 0 0,0-7 2 15,4 11-3-15,0-3 3 0,0 3 0 16,4-7 2-16,1-1 2 15,3-3-5-15,1 0-1 16,3 0-2-16,5 0-2 16,0-3 1-16,4-1 1 15,0-7-3-15,-4 0 0 16,-5 3 3-16,1-3 1 16,-5-4-1-16,-3 8-2 15,-5-4 1-15,0 0-1 16,-4-4-7-16,-4 4 0 15,-9 0 1 1,-12 3-6-16,1 1 3 16,3 3 2-16,-4 4 2 15,4 4 0-15,-4 3 6 16,4 1 1-16,0 3 2 16,1 0 2-16,-1 4-1 15,4-4 0-15,0 4-1 16,-3-4 0-16,3 7-2 15,0 1 1-15,5 18 0 16,-1-4 1-16,5-11 0 16,4 4 0-16,0 4 0 15,12-4 0-15,0-8-2 16,5 8 1-16,-1-8-2 16,9 1 2-16,0-1-2 15,4 1-1-15,4-8-2 0,9-4 1 16,3 5-1-16,-3-5 0 15,-1-7-5-15,-4 0 0 16,-4 0-15-16,-4 0-3 16,-4 0-42-1</inkml:trace>
  <inkml:trace contextRef="#ctx0" brushRef="#br1" timeOffset="376355.4309">5636 16257 72 0,'0'-7'27'0,"4"3"-14"0,4-3-15 0,-3 3 6 16,3 0 10-16,0 1 8 0,1-5 4 15,3 8 2-15,0-3-7 16,1-1 0-16,-1 0-10 16,1-3-4-16,-1 7-4 15,1 0-7-15,-5 7 0 0,1-3 2 16,-5 0 1-16,0-1 1 15,-4 8 2-15,0-3 1 16,-4 3 3-16,-5 4-1 16,-3-4 2-16,-1 7 2 15,1 8 5-15,-1-7-6 16,-3-1 0-16,3 15-4 16,1-10-1-16,-1 2-1 15,5-6 1-15,0-4 0 16,4-4 3-16,-1 0 1 0,5-4 1 15,0 1 0-15,9-5 0 16,-1-3-2-16,5 8 1 16,3-8-2-16,1 0 2 15,-1 0-6-15,1 0-1 16,0 0 0-16,-1 0 2 16,-3 0-3-16,8 0 0 15,-9 0-1-15,5 0 0 16,-5 0-16-16,9-8-47 15,0 8-8 1,-4-3-11-16</inkml:trace>
  <inkml:trace contextRef="#ctx0" brushRef="#br1" timeOffset="377766.3737">7408 16805 176 0,'-4'0'66'0,"8"0"-36"0,-8 0-26 16,4 0 13-16,0 0-15 16,0 0-5-16,0 0 1 15,0 0 0 1,13 0 10-16,-1 0 7 0,1 7 4 16,-5-3 1-16,8-1 4 15,1 1-13 1,-4-4-4-16,-1 0-4 0,1 0 0 15,-1 0-4-15,1 0 0 16,-1 0 3-16,0 0 1 16,5-4-1-16,0 1-2 15,-1-1 1-15,5-3-1 16,0-12-5-16,-4 8 1 16,8-15-3-16,-5 8 0 15,-3 7 4-15,0-8 5 16,-5 1 4-1,-3 3 0-15,-5-4-1 16,-8 1-3-16,-5 7-2 16,1 0-4-16,-5 3 0 0,-3 1 0 15,-1-1-1-15,-4 8 1 16,1 0 3-16,-1 8-2 16,0-1 1-16,-8 4-5 15,0 0 0-15,-5 15 1 16,5-7 3-16,0-1 0 15,4 8 1-15,4 0 2 16,1 0 2-16,3-4 1 16,0 8 1-16,5-4 2 15,3-1 1-15,1 1 1 16,4 4 2-16,4 7-3 16,4 0 1-16,0-4-3 15,5-7 0-15,-1-4-3 16,13-3 1-16,8-4-4 15,0-4-2-15,4 0-3 16,5-4 1-16,-1 1-13 16,1-8-5-16,7-8-26 0,5 1-11 15,-8-12-23 1</inkml:trace>
  <inkml:trace contextRef="#ctx0" brushRef="#br1" timeOffset="378666.7101">8070 16187 136 0,'-25'-4'52'0,"54"8"-28"0,-42-4-24 16,22 4 13-16,-1-4 0 16,-4 0 2-16,0 3 0 15,1 1 1-15,-1 0-8 16,-4 7 6-16,-9-4 5 0,1 4-1 15,4 4 1-15,-4-4-4 16,-1 8 1-16,1-1-3 16,0 12 0-16,-1 3-5 0,1-7-3 15,-5 4 0 1,9-5 1-16,0-6-1 0,0-1 2 16,4-3-2-16,4-4 0 15,0 0-3-15,9-3-2 16,16-4 1-16,0-4-1 15,0 0-5-15,0 0-1 16,-4 0-8-16,-4 0-2 16,0 0-2-16,-4 0 1 15,-5 0-13-15,0 0-3 16,-3 0-27 0,-5 0-49-16,-4-4 19 0</inkml:trace>
  <inkml:trace contextRef="#ctx0" brushRef="#br1" timeOffset="378937.0281">8170 16387 260 0,'-9'26'96'0,"-16"-26"-52"0,17 0-51 15,8 0 3 1,8 0-15-16,-12 0 6 15,12 18 2-15,-3-7 18 16,-10 4-4-16,1 3 8 16,0 8 3-16,-8 0-7 0,7-4-4 15,5-3-9-15,0 7-1 16,13 0-24-16,-1 0-7 16,1-8-51-1,-1-3-29-15,1-8 58 16</inkml:trace>
  <inkml:trace contextRef="#ctx0" brushRef="#br1" timeOffset="377003.2217">6530 16849 152 0,'0'0'57'0,"5"0"-30"0,28-7-25 16,-21 7 12-16,5 0-7 16,4 0-2-16,4-4-5 15,4 0 0-15,4 0 0 16,9 4 4-16,-5 0 5 0,1 4 1 15,-5 0 2-15,0 0-13 16,0-4-4-16,-8 11-36 16,-4-8-57-16,0 1 12 15</inkml:trace>
  <inkml:trace contextRef="#ctx0" brushRef="#br1" timeOffset="376596.5481">6726 16627 212 0,'0'4'82'0,"0"-4"-44"0,0 11-44 16</inkml:trace>
  <inkml:trace contextRef="#ctx0" brushRef="#br1" timeOffset="376746.5259">6730 16649 334 0,'4'19'-1'16,"-4"10"0"-16,0-3-1 0,0 0 0 16,0 11 0-16,0-4-2 15,0 1 5-15,4 6 3 16,1 5-3-16,-1-8-1 15,0-8-11-15,4-3-3 16,-4 0-24-16,1-7-8 16,-1-8-27-16</inkml:trace>
  <inkml:trace contextRef="#ctx0" brushRef="#br1" timeOffset="379507.1105">8448 16801 148 0,'0'4'55'0,"25"-4"-30"0,-8 0-25 0,-9 7 10 15,5-3 7-15,3-1 4 0,1 1 2 16,4-4 1-16,4 7-13 15,8-3 0-15,9-4 0 0,-5 0-13 16,5 0-5-16,-1 0-30 16,-3 0-12-16,-1-4-36 15</inkml:trace>
  <inkml:trace contextRef="#ctx0" brushRef="#br1" timeOffset="379268.8254">8665 16731 228 0,'-4'0'85'0,"4"0"-46"0,0 0-43 16,0 0 15-16,0 11-10 16,4 4-1-16,0-4 2 15,-4 3 1-15,0 5-1 16,0-1 1-16,0 5 2 0,4-5 0 15,-4 8 2-15,4-8-9 16,-4 12-3-16,4-8-19 16,0-3-8-16,9-16-120 31,-1-6 57-31</inkml:trace>
  <inkml:trace contextRef="#ctx1" brushRef="#br1">8796 16235 0</inkml:trace>
  <inkml:trace contextRef="#ctx0" brushRef="#br1" timeOffset="380077.4949">9409 16631 184 0,'25'0'68'0,"-21"-4"-36"0,9 4-29 0,-5 0 15 16,5 0-14-16,-1-7-1 16,5-1-1-16,0 1 3 15,3-4-2-15,-3 3 7 0,0-3 5 16,-5 0 4-16,1-4 3 16,-5 12-8-16,-4-12 4 15,-8-4-6 1,-4 8-7-16,-1 0-7 15,-3-4-2-15,-5 12-5 16,0 6-1-16,1 5 5 16,-13-1 4-16,4-3 2 15,-9 11 2-15,5-4 7 16,4 0 3-16,5 7-4 16,-1 1-1-16,0 7 0 15,9 3 0-15,-1 8-2 16,5-3-1-16,-1-5 3 15,5-3 3-15,4 7-6 16,4-3-1-16,5 0-4 16,12-5-1-16,8 1 1 15,4-3 0-15,0-9-9 16,5-3-4-16,-1 1-13 0,1-9-6 16,3-3-12-16,9-3-5 15,-4-9-50 1,-5-6-28-16,-3-1 64 15</inkml:trace>
  <inkml:trace contextRef="#ctx0" brushRef="#br1" timeOffset="380947.8334">10025 16035 140 0,'-4'0'55'0,"25"-3"-30"0,-30 3-21 0,9 0 15 15,0 0-2-15,-4 0 1 16,0 0 4-16,4 3 3 15,-12 5-13-15,3-1 6 0,1 1 5 0,0-1-6 16,-1 8-2-16,1 0-6 16,0-1-4-16,-1-3-2 15,1 8-3-15,0-1 3 16,-1 1 2-16,1 7-2 16,0 0 0-16,-1 0-1 15,1-4-2-15,4 22 3 16,0-7 0-16,4 0-1 15,-4-4 1-15,4-3 2 16,0-4 2-16,4-4-1 16,0-3 1-16,4-5-6 15,5-3-1-15,-1-3-5 16,9-8 1-16,8 0 0 16,-4-8-1-16,-4 5 8 15,0-5 3-15,-5 1 3 0,-3 0 5 16,-1-5-2-16,-3 1 3 15,-5 4-4-15,-4 0-1 16,-4 7-6-16,0 0-3 16,-9 0-3-16,-8 0-1 15,5 3-3-15,-1-3-1 16,-4 4-1-16,4-4 2 16,5 0-12-16,0 7-5 15,-1 1-26-15,1-5-9 16,-1 5-57-1</inkml:trace>
  <inkml:trace contextRef="#ctx1" brushRef="#br1" timeOffset="-35360.011">11972 15916 0</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1:45.892"/>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901-288 108 0,'4'-7'41'0,"-4"0"-22"0,0 3-3 0,0 4 16 16,0 0-2-16,4-3 0 16,0-1-4-16,4 1-1 15,-1-1-14-15,5 1 0 0,8-1 0 16,-4 1 0-16,7-1 6 15,1 4-6 1,-4 0-7-16,-1 0-3 16,-3 0-3-16,0 4 0 0,-1-1-3 15,-3 4-1-15,-4 0-2 16,-8 11 0 0,-4 3 7-16,0 0 7 15,-4-4 4-15,-7-3 1 16,-1 0 1-16,0 0-4 15,-4-3-3-15,13-4-2 16,3 0 0-16,0-4-4 16,4-3-2-16,8 4-3 15,3-4 1-15,1 0-2 16,4 0 2-16,0 3 5 16,-1 1 4-16,-3 3-1 15,0 0-2-15,0 0 2 16,-4 3 0-16,3 1-4 0,-3-1-1 15,-4 0 1-15,0 1 0 16,-4-1 1-16,0 1 2 16,-4-4 3-16,0 0 2 15,-4 0-1-15,-3 0-1 16,-1 0 3-16,0 0 3 16,0 0-4-16,-7 0 1 15,-9 3-1-15,4-6 1 16,5 6-7-16,-1-10-2 15,4 7-16-15,1 0-6 16,3-3-30-16,0-1-14 16,4-3-39-16</inkml:trace>
  <inkml:trace contextRef="#ctx0" brushRef="#br0" timeOffset="-1950.206">287 142 108 0,'-4'-4'44'0,"0"4"-24"0,0 0-13 0,4 0 13 16,-4 0-4 0,0 0 3-16,1 4-1 0,-1-4-2 15,0 3-8-15,-4 1 8 0,4 3 6 16,0 0 2-16,-4 7 5 15,4 3-14 1,4-3-6-16,0 0-3 16,4 0-4-16,8 0 1 15,4-3-2-15,3-4-1 16,1-7-4-16,11-4 0 16,5 1-3-16,-5-4 0 15,1-4 1-15,-5 1 4 0,-3-1 1 16,-4-3 3-1,-5 0 1-15,-3 0 1 0,-4-7-5 16,-4-7 1-16,-8 4-5 16,0-1-1-16,-4 4 0 15,0 4 2-15,-11 3 2 16,-5 3 1-16,-3 1 1 16,-1 3 0-16,0 3 0 15,1 4 0-15,-5 4 2 16,5 6 3-16,-16 15 2 15,3-4 1-15,1 3 0 16,4 8 0-16,-5-4 0 16,13 3 2-16,-1 15-1 15,4-1 2-15,9-3 0 16,7 0 1-16,4 0-4 16,8 0 0-16,8-7-3 0,3 7 2 15,21 3-2-15,-1-6 0 16,5-4-3-16,-1-7 1 15,-4 0-2-15,9-4 2 16,-5-3-7-16,0-10 1 16,-3-4-6-16,-5 0-1 15,1-7-20-15,-5 0-5 16,1-7-44 0,-1-25-63-16,-3-6 34 15</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1:47.093"/>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0 4 112 0,'8'0'44'0,"0"0"-24"0,-4-3-6 0,-4 3 17 15,8 0-4-15,4 3 1 16,0-3-6-16,-1 0-2 16,-3 0 0-16,8 7-11 0,0-3 3 15,-1-4 4-15,1 10 1 16,4-3 1-16,0-7-5 16,-1 7-3-16,5 0-1 15,-1-3-1-15,17-1-2 16,-5 1-1-16,1-1 1 15,7-3 1-15,0 0-3 16,4 0-3-16,16 0 0 16,0 4-1-16,0-4 0 15,4 0 2-15,4 7-1 16,8 0 2-16,-1-11-2 16,17 4-1-16,-1 0 3 15,12 0 0-15,8-3-1 16,4 3 1-16,0 0-2 15,-3 0-1-15,10-4 3 16,1-10 0-16,12 7 1 0,-8 0 0 16,8-3-5-16,-9 3 1 15,5 3 0-15,0 4 2 16,-8 0-3-16,4 0 0 16,-4 7-1-16,-5-7 0 15,1 0 2-15,-15 0 2 16,-5-3-1-16,-4-1 2 15,-7 11-2-15,-9-10-1 16,-7 10 1-16,0 0 1 16,-8 0-3-16,-8 0-2 15,-12 0-7-15,-8 0-2 16,-11-4-4-16,-4 8-3 0,-9-4-18 16,-7 3-6-16,-35-10-161 31,-5-17 107-31</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2:00.965"/>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19298 9061 104 0,'-4'0'38'0,"8"7"-20"0,-4-11-19 0,0 4 9 0,0 0-3 16,0 0 0-16,0 0 8 15,7 4 23 1,9-4 6 0,12 0-13-16,-1-4-16 15,1 1-6-15,3-1-3 0,1-3-5 16,-1-3 1-16,1-1-5 15,-1-3 1-15,-3 4 0 16,-1-4 2-16,-11 3 1 16,-4-3 3-16,-4-7-1 15,-8 4-1-15,-4-1-4 0,-8-3 0 16,-4 0-7-16,-3 7-3 16,-5 11 3-16,0 3 4 15,1 0 4-15,-9 0 2 16,-7 10 5-16,3-3 2 15,5 0 4-15,0 7 1 16,3-3 1-16,0-1 2 16,1 4-3-16,7 0-1 15,1 0-4-15,-1 4-1 16,4-1-1-16,0 4 0 16,-3 7 2-16,3 7 3 0,4-3 2 15,4-1 3-15,8 1-3 16,0-1-1-16,8 1-6 15,8-4-3-15,4-4 2 16,7-3 2-16,24-4-2 16,8-6-2-16,4-4-9 15,4-4-3-15,4-3 4 16,-8 0 1-16,-4-3-3 16,-8-4 1-16,-4-4-25 15,-7-3-10-15,3-3-51 16</inkml:trace>
  <inkml:trace contextRef="#ctx0" brushRef="#br0" timeOffset="587.1697">19907 8494 160 0,'0'-3'60'0,"0"3"-32"0,0-4-24 16,0 4 13-16,0 0-6 16,0 0-1-16,0 0 0 15,0 0 1-15,0 0-5 0,0 0 0 0,0 7 1 16,0 0 1-16,4 7 0 16,0-3 0-16,8 10 2 15,-12 3-1 1,8 1 0-16,0 3-1 15,0 0-2-15,-4 0-1 16,0-4-6-16,-12 7 1 16,4 1 2-16,0-1 1 15,0-6-32-15,0-8-13 16,0-6-61 0</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2:02.826"/>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 7 48 0,'-4'-4'19'0,"4"1"-10"0,0 3 7 15,0 0 13-15,0 0-4 16,0 3-2-16,0 1-5 16,0-4 1-16,0 0-4 15,0 3 1-15,0-3 2 16,0 0 1 0,12 14-4-16,0-3 1 0,4-4 0 15,-1-11-1-15,9 11 1 16,0 0 0-16,3 0 0 0,9 0 3 15,7 0-11-15,4 4-4 16,8-4 1-16,20 3 1 16,4-3-2-16,7 0-3 15,16-3 2-15,5-1 0 16,19 1-1-16,15-1-2 16,9 4-2-16,15-3-1 15,4-1 2-15,12 4 2 16,12-3 0-16,4 3-1 15,-1 0-2-15,1 0-1 16,-16 0 2-16,4 3 2 0,-24-3 0 16,4-3-1-16,-7-1-4 15,-13 4 0-15,-23 0-11 16,-12-3-6-16,-19 3-21 16,-16 0-11-16,-16-4-41 15</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2:31.170"/>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4 285 32 0,'-4'-3'13'0,"0"3"-6"0,0 0-4 0,4 0 4 15,0 0 8-15,0 0 4 16,0 0 4-16,0 0 3 16,0 0-1-16,0 0 0 15,0 0-8-15,0 0 0 16,4 3-8-16,0 1-3 0,0-1-3 15,4 4-3-15,0-3 3 0,0-1-2 16,8 1-1-16,-1-1-2 16,9 1 1-16,-1-1 1 15,5 1 2-15,4-1 3 16,-1-3 2-16,12 0 1 16,4-3 2-16,5-1-5 15,3 1-3-15,0-1 3 16,20 1 1-16,-1-1-2 15,5 1-1-15,8-1-1 16,-1-3 1-16,1 0-4 16,11 0 0-16,-4 4 1 15,1-4 2-15,11 0 1 16,4 0 1-16,8 0 6 16,-4 0 6-16,8 0-4 0,4-4 1 15,-4-6-8-15,12-1-3 16,-8 1-4-16,8-1 1 15,-5 4 1-15,9 7 0 16,0 0 0-16,3 0 2 16,-7-3 1-16,-8 3 1 15,8 0-2-15,-8 0 1 16,4-4-2-16,-1 1-1 16,13-1 3-16,0 1 2 15,-16-1-2-15,-8 4 0 0,-8 0-3 16,-8 0-1-16,-11 4-4 15,-5-1-1-15,-7 4-4 16,-8 0-1-16,-16 4-3 16,-12-1 1-16,-12 1-9 15,-7 3-3-15,-8-4-61 16</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2:50.823"/>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5 158 104 0,'-8'0'38'0,"12"0"-20"0,-8 3-6 15,4-3 13-15,0 0-5 0,0 0 1 16,4 7-6-1,0-3 1-15,0-1-9 0,4 8 0 0,-1-4 3 16,5-4 3-16,16 1 4 16,-5-4 2-16,5 3 3 15,7-3-8-15,5 0-1 16,11 3-3-16,8 8 1 16,4-11-2-16,8 0 0 15,11-4-5-15,13 1-3 16,15-1-3-16,0 1 1 15,20-4 1-15,4 0 0 16,15 0-3-16,-3 0 2 0,15-3 7 16,8-1 4-1,0 1-1-15,8-4 0 0,4 0-5 16,0 0-3-16,8 0-3 16,-12 3-1-16,0 1-3 15,-4-1 1-15,-4 4 3 16,-3 0 3-16,-9 0 0 15,-19 4 2-15,3-1 0 16,-15-6 1-16,-12 10-9 16,-11-7-2-16,-5 3-3 15,-15 1-1-15,-16-1-19 16,-12 1-5-16,-8 3-26 16,-4 7-11-16,-15-11-11 15</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3:03.598"/>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0 0 231 0,'7'0'12'0,"9"0"2"0,0 0-3 16,4 0-1-16,-1 0-2 15,5-4 2-15,-1 8-1 16,5-4 0-16,3-4-3 15,9 8 1-15,11-1 0 16,12 1 1-16,0-1 4 16,16 1 3-16,3-1-2 15,24-3 0-15,8 0-5 16,16 4 0-16,-4-4-5 16,20 0-2-16,7 0 0 15,8 3 1-15,9 1-1 16,-9-4-1-16,8 3 3 15,-12 1 2-15,9-4-4 16,-9 0-1-16,-3 3-7 0,-21-3-3 16,-7 0-10-16,4 0-2 15,-16 0 0-15,-16 0 1 16,-11 4 1-16,0-1 0 16,-13 1 0-16,-15 3 2 15,-11 0-17 1,-13 0-44-16,0 0 5 15</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2:47.596"/>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13845 12275 160 0,'-4'0'63'0,"4"3"-34"0,0-3-16 0,0 0 17 15,0 0-9-15,0 0-1 16,0 0-6-16,4 4-1 15,0 3-7-15,-4 0 3 0,4-4 1 16,0 4-1-16,3 0 2 16,1 0 0-16,12-4 3 15,7-3-5 1,5 0-5-16,-1-3-3 16,5-4-7-16,-1-3-4 15,1-1 1-15,7-3 3 0,-8-3 3 16,5-4 2-16,-9 0 1 15,-3-4 2-15,-9 1 3 16,-3-4 2-16,-8 3-3 16,0 1-1-16,-12-1-6 15,-4 4 0-15,-12 4-6 16,1 3-1-16,-5 3 7 16,-3 4 4-16,-5 4-3 15,1 3 0-15,-9 3 3 16,-7 4 3-16,8 4 1 15,-1 6 0-15,5 8-1 16,0 3 0-16,-1 0 2 16,5 3 3-16,-5 4 2 15,-3 11 3-15,4 3-1 0,-1-1 0 16,5 1-3-16,3-3 1 16,4-4-2-16,5 3 0 15,7 4-1-15,4-10 0 16,8-4 0-16,8-4 2 15,4-3-12-15,19-3-3 16,5-4 2-16,7-4 1 16,8-6-5-16,12-4-3 15,0-7-3-15,0 0-2 16,-4-4-12-16,16 1-5 16,-8-1-14-16,-12-10-6 15,-4 4-25 1,-8-11-44-16,-7 0 34 0</inkml:trace>
  <inkml:trace contextRef="#ctx0" brushRef="#br0" timeOffset="315.5278">14510 12079 212 0,'0'-4'82'0,"4"-13"-44"0,-4 6-40 0,3 11 14 16,1 0-11-16,-4-3 0 16</inkml:trace>
  <inkml:trace contextRef="#ctx0" brushRef="#br0" timeOffset="538.4948">14537 12040 335 0,'12'0'-4'0,"-4"0"4"0,0 0 4 16,-4-3 5-16,7 3 2 15,-11 0 1-15,0 0-2 16,8 10-1-16,-8-3-5 16,-4 0-1-16,0 0-3 15,1 7-1-15,-9-10 5 16,0 6 5-16,4-3 4 16,0 4 2-16,0-4-6 15,0 0-1-15,4-4-13 16,1 1-4-16,-1-4-16 15,0 0-6-15,4-7-35 16,0 0-13-16</inkml:trace>
  <inkml:trace contextRef="#ctx0" brushRef="#br0" timeOffset="1755.0647">14738 11729 104 0,'0'3'38'0,"4"1"-20"0,-4-1-21 16,0 11 52-1,0-3-17-15,0-1-12 16,0-3-8-16,0 0 3 16,-4 11-9-16,4-4 4 15,0-4 3-15,0 1 2 16,0-4 3-16,0-7 1 0,0 0 1 16,0 0-9-16,0 0-2 15,4-7-14 1,0 0 5-16,-4 0 3 15,0 0-6-15,0 3-2 16,0 1 0-16,0-1 1 16,-4 4-3-16,0 0 2 15,0 11-2-15,0-1 0 16,0 1 1-16,0-1 2 16,0 4 2-16,4 4 1 15,0-1 3-15,0 4 3 16,0-3 7-16,4-1 2 15,4 8-5-15,0-4-3 16,0-4 1-16,0-3 0 0,3 7-6 16,1-3 0-16,0-4-10 15,8-4-4-15,3-10 4 16,-3-3 5-16,0-8 5 16,-5-3 2-16,1 0 7 15,-4-3 4-15,-4-4-3 16,-4 0 1-16,-4 0-5 15,0 0-2-15,0-7-2 16,-8 0-3-16,0 0-2 16,-8 3-1-16,0 4-1 15,1 4 0-15,3 3-8 16,0 3-3-16,0 4-8 16,-3 0-2-16,3 14-7 0,0 0-3 15,0 11-38 1,4-4-30-16,0-4 38 15</inkml:trace>
  <inkml:trace contextRef="#ctx0" brushRef="#br0" timeOffset="2401.326">15060 11732 168 0,'-7'-3'66'0,"7"3"-36"0,-4-4-29 16,4 4 16-16,0 0-7 15,0 0 2-15,4-3-1 16,3-1 3-16,1 1-7 16,0-1 2-16,12 1 2 0,3-1-4 15,5 1-2-15,-8 3-5 16,-1 3 0-16,-3 1-5 16,-4 3-1-16,0 0-2 15,-4 10 0-15,-8 8 2 0,0-1 4 16,-12 1 5-16,-8-4 3 15,0 0 4-15,1 0 1 16,3-4-5-16,4-3-4 16,0 0-6-16,8-7-2 15,4-3-11-15,32-4-14 16,-1 0 5 0,1 0 6-16,-1 0 8 15,1 3 11-15,-5 1 8 16,-3-1 10-16,-8 4 7 15,-1 0 0-15,-7 0 1 16,-4 4-10-16,-4-1-2 16,-4-3-1-16,-4 11 0 0,1-4 0 15,-5 7 2-15,-4 0 2 16,0-4 2-16,1 1-6 16,-9-4 1-16,0 0-8 15,-7-4-1-15,-1 1-13 16,1-1-7-16,-4-3-29 15,3 0-11-15,1-3-61 16</inkml:trace>
  <inkml:trace contextRef="#ctx0" brushRef="#br0" timeOffset="64945.3641">13766 13129 172 0,'-4'3'66'0,"4"18"-36"0,0-31-31 0,0 10 10 15,7 10-9-15,5-3-2 16,0 0 1-16,4 7 0 15,3 0 1-15,1 0 0 0,0 0-3 16,7 0 2-16,5 0-1 16,-1 0 0-16,-3 0 2 15,-5 4 2-15,1-1-1 16,-4 1-1-16,-5-4-4 16,-3 0 0-16,-4 0 2 15,-8 0 1-15,-4 7 9 16,-12-1 7-16,-11 8-1 15,-5-3 2-15,-3-1-3 16,-4-3 2-16,3 0-2 16,-3-7 2-16,-4-3-19 15,3-4-9-15,5-7-63 16</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3:53.350"/>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0 115 116 0,'8'-3'46'0,"0"6"-24"0,0-3-26 0,-4 0 10 16,4 0-3-16,11 4 3 16,9-4 3-16,-1 3 5 15,5 1-2-15,11-1 3 16,0 1-10-16,20-1-3 15,8 1-2-15,12-1 0 0,11-3 0 16,16 0 0-16,8-3 0 16,12-1 0-16,12-3 0 15,23 0 0-15,-8 0 0 16,20-3 2-16,16-1 3 16,0 1-2-16,4-1 0 15,11 1 1-15,9-1 2 16,19 1-3-16,-16-4 0 15,12 0-3-15,16 3-1 0,4 1 1 16,4 6 0-16,3 8-3 16,9-1 2-16,-17 4 3 15,-7-3 3-15,0 3 9 16,4 0 3-16,-4-4 0 16,-20 4 0-16,16-3-9 15,4 3-5-15,-4 0-11 16,-19-4-3-16,-9 1-3 15,0-4 1-15,-11 3 11 16,-12 1 6-16,16-1 7 16,-13 1 4-16,-26-4-2 15,-25 3 0-15,-3 1-5 16,-24-1 0-16,-16-3-16 16,1 0-5-16,-5-3-24 0,-7-1-9 15,-13 4-7 1,-11 0-38-16,-11 0 15 15</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28:11.830"/>
    </inkml:context>
    <inkml:brush xml:id="br0">
      <inkml:brushProperty name="width" value="0.05292" units="cm"/>
      <inkml:brushProperty name="height" value="0.05292" units="cm"/>
    </inkml:brush>
  </inkml:definitions>
  <inkml:trace contextRef="#ctx0" brushRef="#br0">11417 4675 1032,'0'0'516,"0"0"-387,0 0 129,0 0 387,0 11 258,0-11 258,-10 0 0,10 0 258,-17 2-387,6 1-129,-2 1-258,1 0-387,-2 2 0,-2-2 129,2 7 0,-3-6 0,3 4 129,-3-2-129,3 6 0,-1-4-129,1 3 0,0 0-129,2-1 0,2 0-129,0 0 258,-1-2-129,11-9-129,-11 21 129,11-21-129,-7 15 129,7-15 0,0 15 0,0-15 0,13 13 129,1-7 0,3 0-129,3 2 0,4-1 0,3 0 0,3 1-129,-2 0 0,2 5-129,-1 2 258,-1 0-258,1 3 129,-2 4 0,-1 1-129,-1 3 129,-1-1-129,-3-1 0,0 0 129,-3-2 0,-1-2-258,-5-4 258,-1-2 258,-5-3-129,-2 0 129,-4-11 0,0 17 0,0-17 0,-16 15 258,1-10-258,-3 2 0,-4-1-129,-3 0 0,-2-1-129,-2-3 129,-2 0-129,0-1 0,0-1 0,3 0 0,1 0 0,1-4 0,4 2 0,3-2-258,6 4-387,-1-9-1032,14 9-2322,0 0-387,-1-18 129</inkml:trace>
  <inkml:trace contextRef="#ctx0" brushRef="#br0" timeOffset="3779.2162">12010 4770 1,'35'-1'1676,"-16"-2"1,-3 3 129,-1 0-129,0 0-258,-3 0-387,3 0 0,-4 4-387,4 1-129,-4 0-129,4 3-258,-5 0 129,3 1-129,-3 0 0,0 2 129,0-3-129,-3 5 129,0-2-129,-1 0 0,-2 3 0,-1 0-129,0 3 258,-3-3-258,2 1 0,-2-1 129,0 1-129,0 2 0,0-2 129,0-1-129,-2 1 129,-1-1-129,-1 1 129,-2-2-129,3 1 0,-1 1 0,-1-2 0,0-1 129,1-1-258,0 3 258,4-14-129,-5 17 0,5-17 0,0 0 129,0 0 0,-5 14 0,5-14 129,0 0-129,0 0 0,0 0-129,0 0 129,0 0-129,0 0-129,0 0 129,0 0-129,5 0 129,-5 0-129,0 0 129,0 0 0,0 0 0,0 0 129,0 0-129,0 0 0,3 10 0,-3-10 129,0 0-129,0 0 0,0 0 0,5 12-129,-5-12 258,0 0-258,0 0 129,0 0 0,0 12 129,0-12-129,0 0 129,0 0-129,0 0 0,0 0 129,0 0-129,-5 7 0,5-7 0,0 0 0,0 0 0,0 0-129,0 0 129,0 0 0,0 0 0,0 0 0,0 0-129,0 0 258,0 0-129,-6 12 0,6-12-129,0 0 129,0 0 0,-3 10 0,3-10 0,0 0 0,-6 14 0,6-14 129,-9 10-129,9-10 0,-11 10 129,11-10-129,-13 14 0,13-14-129,-13 8 258,13-8-129,-15 10 0,6-6 129,9-4-129,-16 0 129,6 3-129,-1-3 129,1 0-129,-1 0 0,1 0-129,0-5 129,-1 2 0,1-2 0,-1-2 0,2 3 0,-2-4-129,4 3 129,-4-4 0,2 3-129,1-1 129,8 7-129,-15-9 129,15 9-129,-13-10 0,13 10 0,-13-10-129,13 10 129,-9-10 0,9 10 0,-8-11 0,8 11 0,-5-12 0,5 12 0,0-15 0,0 15 129,0-16-258,0 16 258,6-19-129,-6 19 0,13-22 0,-4 14 0,-1-2-129,5 3-129,-2 0 129,3 0 0,0-3 129,1 5-258,0-2 387,3 0-129,-3 2 258,1 0-129,2-2 129,-2 2-129,-2 2 258,2 3-516,0 0 258,-4 0 0,2 0-129,-3 0 129,0 7 0,-2-2 0,0 2 0,-9-7 0,13 13 0,-13-13 129,8 19 129,-8-19-258,6 15 129,-6-15-129,4 12 129,-4-12-129,0 0 129,4 12 0,-4-12 0,0 0-129,0 0 129,0 0-129,0 0 258,0 0-516,0 0 516,0 0-258,0 0 0,0 0 0,0 10 0,0-10 0,0 0 129,0 0 0,0 0-129,0 14 129,0-14 0,0 13 0,0-13-129,2 21 129,1-7 129,2 1-258,3 3 129,0-2 129,1 3-129,2-3 129,1 2-129,1-3 258,2-1-129,0-4 0,1 2 0,0-6-129,0 0 0,2-4-129,-2-2 0,1 0-258,-1-7-516,4 4-1032,-2-4-2193,-4-5-129,3 0-129</inkml:trace>
  <inkml:trace contextRef="#ctx0" brushRef="#br0" timeOffset="5339.3054">12676 4796 258,'0'0'1290,"7"4"129,-7-4 0,0 0 129,0 0 0,10 10-387,-10-10-258,10 11-258,-10-11-129,11 23-129,-6-7-129,2 4 129,1-1-258,-1 2 0,1 5 0,-1 1 129,1 4-129,0-1 129,-1-1 0,0 0 129,-1 0-258,0 0 258,-2-6-129,1 0 0,-4-9 0,1-1 129,-2-13-129,0 19 0,0-19 129,0 0-129,0 0 129,-8 5-129,8-5 0,-12-5 0,12 5-129,-14-24 0,7 5 0,0 2 0,0-4 0,2-1 0,1 0 129,3 1-258,0-2 129,1 1 0,0 3-129,0-1 129,6-1-129,3-2 0,1 1 129,5 1-129,1 1 0,2-1 129,2 2-129,4 4 0,-3-1 129,1 7-129,-3-1 0,1 4 0,-4-1 0,0 4 0,-3 1 0,-2-3 0,0 5 0,-1 0 0,-10 0 0,15-4 0,-15 4 0,12 0 0,-12 0 0,0 0-129,10 0-129,-10 0-516,0 0-774,0 0-2580,0 0-129,-8 3-387</inkml:trace>
  <inkml:trace contextRef="#ctx0" brushRef="#br0" timeOffset="6458.3694">13669 4734 774,'11'-9'1032,"-11"9"258,10-5-129,-10 5 129,0 0 129,0 0 0,0 0-258,0 0-258,0 0-258,0 0-258,-5 2 0,5-2-129,-17 12 129,4-6 0,-3 0 0,0 5-129,-4-5 0,0 4 0,-4-1-129,-2 1 129,0 2-129,2 3 0,0-1 0,-1 1-129,2 1 0,3 0 258,3 2-258,2-2-258,3 0 516,3 0-516,3-1 258,3-1 258,3 4-129,5-3 0,5 1-129,4-1 129,2 4-129,4-2 129,3 3-129,1-3 0,2-1 0,-1 4 0,0-5 0,-1 6 0,0-6-129,-3 4 129,-1-5 0,-4 4 0,-1-2-129,-4-4 258,-1 2-258,-5-3 129,0 0 0,-5-11 0,1 20 0,-1-20 129,-5 17 129,-1-5-129,-7-8 258,0 4 0,-5-3 0,-3 5-258,-1-5 129,-2 2-129,-3-2 0,-1 1-258,1 2 0,0-3-258,3 5-516,-4-8-2451,4 1-774,3-3-387,-2-3 388</inkml:trace>
  <inkml:trace contextRef="#ctx0" brushRef="#br0" timeOffset="9747.5574">13818 4427 129,'0'0'1032,"0"0"0,0 0-129,0 0-387,0 0 129,0 0-258,0 10 0,0-10 258,0 0 387,0 0-129,0 0 0,0 0 0,0 0 0,0 0-129,0 0-387,0 0 0,0-5-129,0 5-129,0 0 0,0 0 258,-2-15-129,2 15 0,0 0 0,-2-12 129,2 12-258,0 0 0,0-11 0,0 11-129,0 0 129,0 0 0,-1-11 0,1 11 0,0 0 129,0-13-129,0 13-129,0 0 129,0 0 129,0-13-129,0 13 0,0 0 0,0 0 0,0 0-129,0 0 0,0 0 0,0 0 0,0 0-129,0 0 0,0 0 129,0 0-129,0 0 129,0 0-129,0 0 129,0 0-129,1 5 0,-1-5 129,2 17-129,-1-5 0,1 2 129,0 2 0,-2 0-258,2 3 258,-1-1 0,-1 1 0,1 2 0,-1 1 0,0 2 0,0 0-129,0-2 129,0-1-258,0-1 129,0-3-129,0-1 258,0-3-129,0-13 129,0 12 129,0-12-129,0 0 129,0 0-129,0 0-129,-8 7-1032,8-7-2451,-10-7-129,10 7 0</inkml:trace>
  <inkml:trace contextRef="#ctx0" brushRef="#br0" timeOffset="41950.3993">10042 6670 516,'0'0'903,"0"0"-129,0 0-258,0 0 0,0 0-258,0 0 129,-4 4-258,4-4 129,0 0 258,0 0-129,-10 5 129,10-5-129,0 0 258,-9 2-387,9-2 129,0 0-258,-12 10 0,12-10-129,0 0 129,-7 11-129,7-11 258,0 0-258,-13 13 129,13-13 0,-7 10 0,7-10-129,-7 15 129,7-15-129,-9 17 0,5-6 129,-1 0-129,-1 0 258,0 2-129,-2-1 0,0 2 0,0 3 129,-3-2 0,1 2-129,0 3 129,1-1-129,-1 2-129,2-6 129,0 5 129,1-2-258,3 0 0,0 0 0,1-5 0,0 4 0,2 0 0,-2 0 0,3-2 129,0 1-129,0 0 0,0-1 0,0 5 0,0-5 129,0 1-129,0 1 129,2 0 0,2 1 0,-3-2 258,2 3-258,-1-2 0,3 3 129,-1-3 0,3 2 0,-1-1-258,1 2 129,-1-5 0,2 1-129,-1 0 0,0-2 0,0-2 0,0 3 129,1-5 0,-2 3 0,3-2 0,0 4 129,0-5-129,1 2 0,2-3 0,1 3 0,0-4 0,-2 1 0,1-5 0,1 1-129,-2-2 129,1 0 129,0-3-258,-3 0 129,1 0 0,0-3-129,2-1 129,-1-4-129,0 0 129,1-1-129,0-6 129,2-2-129,-3 0 0,3 0 129,-2-4-129,1 0 129,0-3-129,0 0 0,-2-3 0,0 5 0,-1-4 0,2 0 0,-2 0 0,1 2 0,-3-2 0,0 1 0,-1-1 0,-1-1 0,-3 0 129,1-2-129,-2 0 129,-2-1-129,0-1 0,0 2 258,-1 0-258,-2 2 0,-1 1 0,1 2 0,-2 2 0,-2 3 0,0-3 129,0-1-129,-4 3 0,1-1 0,-3 3 0,-1-4 0,0 2 129,-3 1-129,1 3 0,-3 1 0,2 2 129,-2 2-129,1 1 0,3 1 0,-3 6 0,3 0-129,0 3 129,1 0-129,1 2 0,0 2-129,3 6 0,-1-3-129,5 6-516,-5-7-645,11-6-2451,-5 22-387,5-22 258</inkml:trace>
  <inkml:trace contextRef="#ctx0" brushRef="#br0" timeOffset="42910.4543">10076 7229 516,'7'14'3612,"-7"-14"258,0 0-387,9 7-2967,-9-7-645,7 12 129,-7-12 129,9 16 0,-9-16 0,10 21 387,-10-21-129,13 24 258,-9-14 0,6 8 0,-3-5-129,5 9 0,-2 1 0,3 3-258,-3-4 0,4 6 0,-3 0-129,2 2 129,-2-3-129,2 2 0,-3-5 258,0-2-258,-1-1 129,-1 2-129,-2-9 0,2 3 0,-4-5 0,1 1-129,-5-13 129,6 16 0,-6-16-129,0 0 0,3 13 129,-3-13-129,0 0 129,0 0-129,0 0 129,0 0-129,0 0 129,0 0-129,0 0-129,0 0 0,0 0-516,0 0-1548,0 0-2064,0-8-516,-1-3-129</inkml:trace>
  <inkml:trace contextRef="#ctx0" brushRef="#br0" timeOffset="45270.5893">10619 6803 129,'5'-8'1290,"-5"8"-258,9-11-129,-9 11 0,0 0 129,0 0 387,8-10-129,-8 10-258,0 0 0,0 0-258,0 0-129,0 0 0,-5-3-258,5 3 129,-11 0-258,11 0-129,-12 10 0,12-10 258,-16 15-387,6-8 129,1 5-129,-2 0 129,2 2-129,-1 2 129,0 1 0,0 6-129,1 4 129,1 5 129,0 1 0,0 3-129,3 5-129,1 2 258,0 2-258,2 1 0,2-2 129,0 1 0,0-1 0,4-3-129,4 0 129,-2-2 0,3-3 0,1-7 129,0-2-129,1-6 0,2 2 129,0-9-129,0 1 0,0-6 0,0 0 0,-3-3 0,0 0-129,-2-3 129,-8-3 0,9 1 0,-9-1 0,0 0-129,0 0 258,0 0-516,0 0 129,0 0-387,0 0-1032,0 0-1290,-5-1-1806,-3-14 129</inkml:trace>
  <inkml:trace contextRef="#ctx0" brushRef="#br0" timeOffset="45548.6052">10838 7018 1,'15'-12'2708,"-15"12"-1031,0 0-1032,13-3-3870</inkml:trace>
  <inkml:trace contextRef="#ctx0" brushRef="#br0" timeOffset="46090.6362">10838 7018 2580,'26'-7'2322,"-35"7"-387,-1 0-387,-2 0-387,1 5-258,-1 1-258,-1 4-387,-1-2 129,1 5-387,1 0 0,0 1 0,2-1 0,0-2 0,1 0 0,9-11 129,-13 17-129,13-17 0,-6 14 0,6-14 0,0 0 0,0 13 0,0-13 0,13 6 0,-2-5 129,3 0-129,2-1 129,1 1-129,0 1 0,3 2 0,-2 0 0,0-1-129,-2 6 0,-1-3 0,-2 8-129,-3 0 129,-2-2 0,-1 1 129,-1 0-129,-3 2 258,-3-1-258,0-1 129,0-1 129,-4 0-129,-1 0 0,-2 0 0,-2-1 0,-2 0 0,1-2 0,-2 1 0,0-3 0,-1 2 129,-2-3 0,0-1 129,1 0-129,-3-3-129,3 2 129,1-2-129,1 2-129,2-4-258,10 0-258,-14 0-774,14 0-1677,0 0-774</inkml:trace>
  <inkml:trace contextRef="#ctx0" brushRef="#br0" timeOffset="46718.6722">11087 7391 3354,'-6'0'3483,"6"0"-258,0 0-2967,0 9-516,0 2 0,1 2-129,2 1 387,-2 4 387,-1-3-129,0 0 129,0 2 129,0 4-129,-4-4 129,2 3-258,-2-2 0,3 5 129,-2-6-258,2 4 129,0-4 0,1 0-129,0-2-129,0-15 0,0 17 0,0-17-258,0 0-129,0 0-1806,0 0-1677,0 0-387</inkml:trace>
  <inkml:trace contextRef="#ctx0" brushRef="#br0" timeOffset="47889.7388">11103 7057 903,'8'-6'2709,"-8"6"-258,11-11-387,-11 11-645,16-9-129,-6 3-258,4 6-387,0 0 0,5 2 0,0-1-387,2 3 129,0-1-129,1 7-129,-1-4 258,-1 0-258,-1 3 0,-2-1 0,-2-1 129,1 5-258,-5-2 129,-1 0 0,-1 1 0,0 3 258,-3 1-258,0 0 0,-1 4 0,-1 3 0,-2 0 0,2 0-129,-4 0 0,3 0 0,-3 1 0,0-1 0,0 0-129,-3-4 129,-1 0 0,1-1 0,-4-1 0,1-4 0,-2-1 0,-1 0 0,0-4 0,-2-3 0,-2-1 0,1-1 0,-1-2 0,0-1 0,0-7 0,0-2-129,2-4 129,-1-1-129,3 0 129,2-7-129,1 4 0,2-2 0,3 5-258,1-5 258,0 6-129,3-2 0,5 2 0,2-4-129,2 5 129,1-1 129,4-1 0,-1 4-129,1-1 129,1 2 0,-1 5 129,-2 1-258,-1 4 258,0 0 0,-4 4 0,0 5 258,-1 3-258,-2 1 0,-2 2 129,1-1 0,-2 2 0,1 0 0,0 1 0,0 1 0,-2-3 0,2 2 0,-2-1 129,1 0-258,1-2 129,-2-2 0,1 0-129,-4-12 0,7 20 129,-7-20-129,6 15 0,-6-15 0,5 11 129,-5-11-129,0 0 0,8 11 129,-8-11-129,0 0 0,8 10 0,-8-10 0,0 0-129,0 0-129,9 14-903,-9-14-2709,0 0-516,0 0 129</inkml:trace>
  <inkml:trace contextRef="#ctx0" brushRef="#br0" timeOffset="51714.9579">11550 6675 774,'6'-3'1548,"-6"3"-1161,0 0-129,0 0-129,0 0 258,0 0 258,0 0 0,0 0 129,0 0 0,8 5 387,-8-5-258,0 0 0,0 0-258,0 0-129,10 14 0,-10-14 0,15 15 0,-7-3-258,0-1 258,4 5-258,-3-4 0,5 6 258,-2-1-387,1 3 0,-1 0 0,1 0-129,-1 3 258,1 2-129,0 2 0,-2-1-129,1 2 387,-1 2-387,0 4 258,-2 0-258,-1 1 0,-2 1 0,-2 0 129,1-1 0,-3 5-258,-1-2 129,-1 2 0,0 0 0,0-4 0,-3 4 129,-1-3-258,-1 0 258,-3-6-129,0-1 129,-2-5 0,1 0 0,-2-3-129,1-1 0,0-2 129,1-3 0,-2 1-129,5-7 0,-3 1 258,4 1-258,5-12 129,-11 15-258,11-15 129,0 0-258,-7 12 129,7-12 0,0 0 0,0 0-258,0 0-387,0 0-645,0 0-2064,0 0-774,0 0-258</inkml:trace>
  <inkml:trace contextRef="#ctx0" brushRef="#br0" timeOffset="55127.1531">12033 7389 1677,'9'6'2967,"-9"-6"-2838,11 3 129,-11-3 258,13 2-129,-13-2 387,10 3-129,-10-3 258,10 0-129,-10 0 129,11 0-387,-11 0 258,13 0-129,-5 0 0,-8 0 0,18-5-258,-9 0 129,5 4-258,-2-2-129,1 0 129,0-1-129,1 3-129,-2 1 0,2 0 0,-3 0 258,0 0-258,-3 0 0,-8 0 0,12 4 0,-12-4-258,0 0-258,0 0-1032,4-8-2322,-4 8-387,-4-14-129</inkml:trace>
  <inkml:trace contextRef="#ctx0" brushRef="#br0" timeOffset="55579.179">11985 7136 1677,'0'0'2967,"0"0"-258,0 0-3225,8 1-516,-8-1 129,14 5 129,-6-5 258,1 3 516,2-2 387,-1-1 258,2 0 258,0 0 258,2-1-258,-2-3 129,3 4-129,-3-5 0,2 3-258,-2 0-258,1-1-129,-2 1-129,0 1-129,-3 0 0,0 1-129,-8 0-258,12 0 0,-12 0-645,0 0-1548,0 0-1419</inkml:trace>
  <inkml:trace contextRef="#ctx0" brushRef="#br0" timeOffset="56762.2466">12335 6869 1,'5'14'3095,"-5"-14"-257,0 0-1161,0 0-2580,10 2-258,-10-2 258,0 0-129,0 0 516,8 5 129,-8-5 645,0 0 0,0 0 387,0 0-129,0 0 129,0 0 129,5 12-129,-5-12-129,0 0 0,5 12 0,-5-12-387,5 10 0,-5-10 129,9 19-129,-2-6 258,-1-4-258,2 8 0,0 3 129,3 3 129,-1-1-258,0 5 0,1-2 0,-1 3-129,0 2 129,1-2 129,-3 1-129,2-4 0,-4-1 0,3-2 129,-4-1-129,1-4 129,-3-7 0,1 2 0,-4-12 258,0 0-258,2 11 129,-2-11 0,0 0-129,-5 0 0,5 0-129,-11-5-129,3-1 0,-2 1 0,-1-4 0,4-2 0,-4 2 129,3-3-129,-3-1 0,3 0 0,-1-3 129,2 0-129,0-1 0,-1-3 0,3 3 0,3 1 0,1-1 0,1 0 129,0 2 129,1 2-516,5 1 258,0 0 258,5 1-258,2-6 129,4 6-129,0 0 0,3 0 0,2-2 129,0 5 0,3 0-129,-4 2 129,1 3-129,-3 2 0,-1 1 129,-3 0-129,-2 0 0,1 4 0,-4 1-129,-10-5 129,13 8 129,-13-8 0,0 0 0,0 0 0,0 0 0,0 11 129,0-11 0,-9 2-258,9-2-129,-11 6-387,4-6-516,7 0-2193,-7 10-1161,7-10-129</inkml:trace>
  <inkml:trace contextRef="#ctx0" brushRef="#br0" timeOffset="57546.2908">12899 7090 774,'9'-2'2193,"-9"2"-1548,0 0-1677,0 0 0,0 0 129,0 0 387,11 0 1032,-11 0 387,0 0 645,0 0 129,0 0 387,10 15-258,-10-15 0,5 10-258,-5-10-516,10 19-129,-10-19-516,12 21 0,-8-9 0,4 4-258,-4 1 0,3 4 0,-4 0 0,1 4 129,-2 4-129,2 0-129,-3 2 0,-1 0 129,2-3-258,-1-3 129,0-2 0,-1-9-129,1 1 129,-1-15-129,2 14 129,-2-14-387,0 0-387,2-8-258,-2 8-387,0-21-387,1 10-129,-4-12-516,1 2-774</inkml:trace>
  <inkml:trace contextRef="#ctx0" brushRef="#br0" timeOffset="57958.315">12853 7294 774,'0'0'3483,"0"0"-516,9 0-1032,-9 0-258,21 0-258,-12 0-387,6 0-258,-2 0-387,4 0 0,-2 0 0,3 0-129,0 0 0,2 0 0,0 0-129,0 0 258,-2-3-258,2 2 129,-4-4 0,-1 2 0,-3-1 0,-2 1 129,-10 3-258,9-2-129,-9 2-129,0 0 0,0 0 0,0 0-258,0 0 129,0 0 0,2 6 129,-2-6-387,0 0-387,0 0-2967,-5 0-387,5 0-387</inkml:trace>
  <inkml:trace contextRef="#ctx0" brushRef="#br0" timeOffset="60818.4786">13283 6982 129,'9'7'903,"-9"-7"-258,8 7 0,-8-7-258,10 12 129,-10-12-129,17 15 0,-10-4 0,4 0 129,0 5-129,1 2 258,1 2-129,-1 5 258,2 0-516,-3 7 0,2 1 129,-2 3-258,-1 4 0,0 1-129,0-1 0,1 2-129,-4 1 129,8-2-129,-7 1 129,3-2 0,0-3 0,0 0 129,-1-4-129,0-1 129,0-3-129,-3-3 0,1-2 129,-3-3-129,0-1-129,-3 0 0,-1 0-129,-1-1-129,0-3 129,-3 3-129,-5-3 258,2-3 0,-3 0 129,0-4 0,-1-1 129,-4-4 0,2-3-129,-3-1 258,3-1-258,-4-5 0,4-2-258,-1-1 129,-2-2 129,3-2 0,0 1 129,0-5 129,3 1 0,0-4-129,2-2 258,1-6-258,-1-1 129,2-6-129,2 1 0,1-4-129,1-3 258,1-1-258,3-5 129,3 1 0,4-1 129,-3 0 129,6-2-129,0 2 129,4 1 0,-1-1 0,0 8-129,2 1 258,-1 3-258,0 2-129,-1 9 516,-4 0-387,1 7 387,-7 3-258,-6 14 0,11-15 0,-11 15-129,0 0-387,0 0-258,0 0-258,0 0-645,0 0-1806,-5 16-1419,-4-10 258</inkml:trace>
  <inkml:trace contextRef="#ctx0" brushRef="#br0" timeOffset="61271.5045">13703 7097 774,'2'-13'0</inkml:trace>
  <inkml:trace contextRef="#ctx0" brushRef="#br0" timeOffset="62427.5707">13703 7097 903,'14'-65'2580,"-14"65"-903,3-12-129,-3 12-645,0 0-516,0 0-258,9-2 0,-9 2 129,0 0 129,6 7-258,-6-7 129,4 15-129,-4-15 258,3 22-258,-1-9 0,-1 4-129,2-1 0,1 0 0,-1 2 129,0 1-129,-1-2 258,3 1-258,-3 0 387,2-5-258,-1 1 0,-1 1 0,1-4 0,-3-11 0,5 18-129,-5-18 387,2 14-387,-2-14 0,4 12 129,-4-12-129,0 0 129,0 0 129,0 0 129,0 0-129,0 0 129,0 0 129,0 0-129,2-12-129,-1-1 258,2-1-258,1-5-129,1-3 0,0-5 0,1 8-129,1-5 129,1 4-129,2-1 129,0 4-258,1 2 129,-1 2 0,1 4 0,-1 0 0,0 3 0,1-2 0,-11 8 0,15-5 129,-15 5-129,13 0 0,-13 0 129,10 2-258,-10-2 258,10 14-129,-10-14 129,7 17-258,-7-17 258,7 20 129,-4-8-258,1 2 129,-2 1-129,0 2 129,0 0 0,1 0-129,-2-1 0,0 2 129,0-3 0,1-3-129,-2-12 129,0 17-129,0-17 0,1 11 129,-1-11-129,0 0 129,0 0 129,0 0 0,0 0 129,0 0-129,0 0 0,7-9 0,-4-4 0,2 1-129,-1-5 0,2 0-129,1-4 0,1 1 0,-1 3 0,1-2-129,2 4 0,-1 1 129,3 2 0,0 3-129,-2 1 129,0 3 0,0 0 0,0 3-129,-10 2 258,14-3-129,-14 3 0,9 0 0,-9 0 0,0 0-129,9 5 129,-9-5-129,7 11 129,-7-11 0,4 14-129,-4-14 129,5 20 0,-2-7 0,0 2 0,-2-1 129,1 3-129,0 2 0,-1 3-129,0-2 129,2 1 0,-3-1 129,2 0-258,1-2 129,-1-1 0,1-5 0,-3-12 0,4 18-129,-4-18-516,0 0-645,0 0-3096,8 0-129,-8-10-387</inkml:trace>
  <inkml:trace contextRef="#ctx0" brushRef="#br0" timeOffset="66764.8187">14339 7043 1,'-12'-3'1418,"12"3"130,0 0-129,0 0 0,0 0 258,-7-15-258,7 15 0,0 0 0,0 0-645,0-14 0,0 14-258,0 0 0,0 0-258,0 0 0,0 0 129,0 0-258,3-12 129,-3 12-129,8-4 129,-8 4-129,14-6 0,-14 6 129,17-7-129,-7 6 0,1-1-129,-4 1 129,4 1-129,-1 0 0,-1 0 0,0 3 0,-9-3 0,16 10-129,-16-10 129,15 8 0,-15-8-129,11 14 129,-11-14-129,13 19 129,-10-8-258,2 2 258,-3 0-129,1 0 0,-1 4 129,-1-2 0,1 0 0,-2 2-129,0-2 129,0-1 0,0-1 0,0 2 0,0-15 0,-1 21-129,1-21 258,-5 17-129,5-17 0,-7 15-129,7-15 129,-10 9-129,10-9 0,-10 8 0,10-8 129,-10 2-129,10-2 129,-8 0 0,8 0 0,0 0-129,-13-2-129,13 2 0,-10-3 0,10 3 0,-13-2 129,13 2-258,-15-5 258,15 5 0,-15-7 0,8 1 129,7 6 0,-16-10-129,16 10-129,-12-9 0,12 9 129,0 0 129,-8-14-129,8 14 0,0 0 0,2-13 129,-2 13-129,14-9 129,-5 4-129,2 1-258,-1-3 258,1 3 0,0 2-129,0 0-258,-1-1-516,3 1-1419,-1 2-1161</inkml:trace>
  <inkml:trace contextRef="#ctx0" brushRef="#br0" timeOffset="67558.8642">14621 6965 1548,'0'0'387,"0"0"129,12 0 258,-12 0 0,0 0 258,12 10 387,-12-10 129,9 9-258,-9-9-258,9 11 129,-9-11-258,15 15-129,-15-15-129,16 18-387,-7-6 0,3 4-129,0-2 0,2 4 0,0 2-129,0 1 129,1 3-129,0 2 0,0-1 0,-1 3 0,-1 0 0,-2-2 0,1-1-129,-4-5 0,1 0 0,-4-7-258,2 3-387,-7-16-258,5 17-774,-5-17-645,0 0-903,0 0-645</inkml:trace>
  <inkml:trace contextRef="#ctx0" brushRef="#br0" timeOffset="67933.8856">14676 7386 1677,'11'-12'3483,"-11"12"-903,7-24-1419,2 13 0,0-8-258,3 6 0,-2-9-258,4 5 129,-4-7-129,5 4-258,-2-1-129,2 1 0,1-4 129,-1 7-258,1-3 0,-2 5 129,1-2-129,1 1 0,-4 1 0,0 3-129,-3 4-258,-2-3-258,-7 11-645,0 0-903,8-12-2064,-8 12-387</inkml:trace>
  <inkml:trace contextRef="#ctx0" brushRef="#br0" timeOffset="72702.1583">14071 7623 645,'0'0'1548,"0"0"-387,0 0 129,0 0-258,0 0-258,0 0 0,0 0-387,7-7 129,-7 7 0,12-5 0,-1 1-129,-2 0 0,5 4-129,-2-4 258,2 4-258,-2-3-129,2 3 0,-3 0 0,1 3 0,-1 0-129,-1-1 0,-1 2 258,0 3-258,-9-7 0,14 16 0,-14-16-258,14 17 258,-8-4 0,-1 0 0,1 3 0,-3 1 0,2 1 0,-3 2-129,1 1 129,-3-2-258,0 0 129,0 1 0,-4-2 0,-1 1-258,0-1 258,-1-3-129,-1-1-129,1 1 387,1-2-129,5-13 0,-13 18 129,13-18 0,-14 10 0,5-7 129,-2-1 0,0-2-129,-1 0 0,-1 0 0,0-4 0,-1-1 0,2-2-129,0-1 129,1-2-129,1 0 129,3-1-129,1-1 0,2 1 0,4 11-258,-2-21 258,2 21 129,1-17-129,-1 17 0,11-13 129,-11 13 0,14-12-129,-3 9 129,2 2 0,-1-2-258,4 3 129,-1-3 129,3 2 0,-3 1-129,2 0 129,-2 0-129,0 0 258,-3 1-387,0 2-645,-4 3-645,-8-6-774</inkml:trace>
  <inkml:trace contextRef="#ctx0" brushRef="#br0" timeOffset="73718.2159">14465 7550 516,'10'-5'1935,"-10"5"-129,0 0-387,0 0-258,0 0-387,0 0-129,0 0-258,0 0 129,0 0-129,0 0 129,0 0-129,0 0 129,0 0-129,0 0 129,0 0-387,0 0 129,0 0-258,0 0 129,0 0 0,0 0-129,0 0 0,0 0 0,0 0 0,0 0 0,0 0 0,0 0 0,0 0-129,0 0 258,2 8-129,-2-8 0,2 17 0,-2-5 258,0 0-258,0-2 0,0 4 129,0-1-129,0-1 129,0 2 0,0 1 0,-3-1 0,3-1 0,0-13-129,-1 21 258,1-21-258,-2 19 129,2-19-129,-3 13 0,3-13 129,0 0-129,0 0 0,0 0 0,0 0 129,0 0-258,0 0-129,0 0-1161,0 0-2451,0 0-387,0 0 129</inkml:trace>
  <inkml:trace contextRef="#ctx0" brushRef="#br0" timeOffset="80733.6177">15283 6525 516,'0'0'258,"-8"0"129,8 0 0,0 0 0,-10 3 0,10-3 0,0 0 0,-10 4-129,10-4 258,0 0-258,-8 10-129,8-10-129,0 0 0,0 0 0,-8 16 129,8-16 129,-5 11-129,5-11 129,0 0 0,-8 16 129,8-16-129,-6 15 129,6-15-258,-9 15 129,9-15-129,-8 21-129,5-10 129,-1-1 129,1 1-129,-1 0 0,2 5 0,0 0 0,1 2 258,-1-2-129,1 3 0,0 0 129,1 2-258,-1 3 0,1-3 129,-2 1 0,1-1-129,1-2-129,-1 1 258,1-2-129,0 0 258,0-4-129,0-1 0,0-2 0,1 2 0,2 0 0,0 1-258,0-3 129,-1 3-129,2 0 0,1 1 0,-1 0 0,1 0 0,1 1 0,0-3 0,1 0 0,0-1 129,0 0-129,0 0 129,0-2 0,-7-10 129,16 19-129,-8-11 0,-8-8 0,15 17 0,-15-17-129,14 9 0,-14-9 129,13 11-129,-13-11 0,11 1 129,-11-1-129,12 0 258,-12 0-258,13-1 129,-13 1-129,12-9 129,-12 9-129,12-12 0,-12 12 0,12-14 0,-12 14 0,14-18 0,-6 7 0,-8 11 0,12-19 0,-2 8-129,-2 2 129,0-4-129,0 3 129,2-1 0,-2-4-258,2 1 258,-1-2-129,1-2 129,0 0-129,-2-2 129,0 0 0,-1 0 0,-3-1 0,-1-3 0,0 4 129,-2-1-129,-1 1 0,0-2 0,-2 0 0,-3-2 0,1 4-129,-1-1 0,-1 3 0,-1-7-129,2 4 0,-1 0 0,1-1 258,-1-2-129,1 3 129,-1-1 0,1-2 0,-1 5 0,1 0 129,-1 2-129,0 2-129,-1 2 129,-1 1-129,-2 3 129,0-2-129,1 3 129,-2 0 0,1 2 0,-2 2 0,0 0 0,0 1-129,2 2 258,-1-2-129,-2 3 0,2 0 0,0 2 0,0 0-129,-2 2 258,2 2-258,-1-4 129,-2 8 0,3 0-258,-2-1 129,1 1 0,0 2-645,-2 0-645,2 0-1677,5 12-516</inkml:trace>
  <inkml:trace contextRef="#ctx0" brushRef="#br0" timeOffset="81366.6539">15354 7117 1161,'15'3'3612,"-15"-3"-1548,0 0-903,5 12-516,-5-12 258,9 14-129,-9-14-129,11 19-129,-6-9 0,-1 3-129,1 1 0,-1 0-129,-2 1 0,3 3 0,-2-2 129,-1 4 0,0-1-258,3 4 129,-3-3-129,3 3 258,-2-4-258,1 1-129,1 0 0,0 0 129,-1-5-129,0-4 0,-4-11-129,6 17-387,-6-17-387,0 0-2064,0 0-1161,6-11-258</inkml:trace>
  <inkml:trace contextRef="#ctx0" brushRef="#br0" timeOffset="82880.7404">15790 6435 516,'9'-7'1032,"-9"7"0,0 0-129,4-11-129,-4 11-129,0 0 0,0 0-129,0 0-129,0 0 0,0 0 0,0 0 0,0 0 0,0 0-129,0 0 0,0 0 129,0 0-258,0 0 129,0 0-129,0 6 258,0-6-129,-3 11-129,3-11 129,-5 15 0,5-15-129,-6 21 0,2-10 0,1 1 0,-1 2 0,1 6-129,-2-1 129,0 6 129,-1 2-258,1 4 129,-2 3-129,2 2 129,-2 3-258,-1 3 258,1 2-129,-1 2-129,-2 0 129,1 1 0,-2 1 0,1-2 0,0 3 0,0-6-129,3-2 129,0-2 129,5 0 0,0-4-129,2 0 0,2-4 129,0-2 0,4 0-129,0-2 129,1 0 0,-1-5-129,4-1 258,-1-4-258,1 2 129,0-2 0,1-3 0,-1-2-129,1 0 258,-1-3-129,3 2 129,-2-3-129,1-1 129,-1 0-129,2-2 129,-1-2-129,-1 1 0,-2-2 129,-9-2 0,13 3-129,-13-3 0,0 0-129,9 0 129,-9 0-129,0 0 0,0 0-258,0 0-516,0 0-1419,0 0-1806,0 0-387,0 0 259</inkml:trace>
  <inkml:trace contextRef="#ctx0" brushRef="#br0" timeOffset="86365.9399">15989 6767 516,'10'-6'387,"-10"6"-129,10-2 0,-10 2 129,8 0 129,-8 0 129,0 0 0,10 4 129,-10-4 0,0 0 0,0 0 0,0 0-129,1 12-387,-1-12 258,-5 6-387,5-6 129,-17 7 129,7-3-129,-2 3-129,0-2 0,1 3-129,0 0 129,2 0-129,9-8 0,-12 22 258,10-11-129,2-11 129,0 21 258,4-10-129,6 3 0,-2-2 0,5 1 0,1-5-129,0 5 129,-1-2-387,2-1 129,-1 0-129,0 0 0,-3 1 0,-1-1-258,-1 2 0,-3 0 129,1 1-129,-2 1 129,1-1 0,-4 0 0,0-1 129,-2 1 129,0-1-129,0 1 258,0-13-129,-11 21 129,2-13 0,0 2 0,-3-5-129,0-1 0,-2-2 0,1-2-129,1 0-129,-3 0 0,4 0-258,-3-6-258,4 6-258,-1-5-258,11 5-258,-12-2-258,12 2-1161,0 0-645</inkml:trace>
  <inkml:trace contextRef="#ctx0" brushRef="#br0" timeOffset="86918.9715">16156 6441 1,'0'-13'3224,"0"13"1,0 0-1935,0 0-516,0 0-387,7 5-387,-7-5 0,0 0 0,12 14 0,-12-14 0,11 17 129,-3-6 0,-2 4 129,3-2 129,-3 4-258,0-1 258,3 4 0,-5-2-129,1 3 0,0-5 0,-2 2 129,-1-4-129,0-2 129,-2-12-129,1 20 0,-1-20-258,0 0-516,0 0-1161,3 14-1935,-3-14-516</inkml:trace>
  <inkml:trace contextRef="#ctx0" brushRef="#br0" timeOffset="87434.0009">16324 7211 774,'0'0'3096,"12"8"-645,-12-8-2064,0 0-129,6 10 129,-6-10-129,4 16 129,-2-5-258,1 3 0,-2 3-129,0 4 0,-1 3 0,0 1 0,0 4 0,0-1 0,0-1 0,0-3-129,0-4 129,-1-5-129,1-4-387,0-11-903,0 0-1032,6 0-645</inkml:trace>
  <inkml:trace contextRef="#ctx0" brushRef="#br0" timeOffset="88270.0487">16444 6803 2451,'9'-13'2709,"-9"13"-2193,12-2-645,-2 2 258,3 0 0,-1 0 129,3 0 129,1 0 129,2 2 0,-2-2-258,1 5 258,0-1-258,-2 1-129,-1 6 129,2 1-258,-5 0 0,5 2 129,-5 4-129,3 1 0,-4-2 258,1 0 0,0-1 387,0 1-129,-6-2 0,2 2 129,-1-4-258,-3 1-129,-1 1 258,-2 1-516,0-1-129,-4 2 129,0-1-387,-1 1 258,-2-2 129,1 0 0,-1 0-129,0-2 258,0-1-129,-2-2 0,1 0 129,0-5-258,-1 2 129,0-5-258,0 3 129,-2-5-129,3 0-129,-3 0 129,3 0 0,-4-6 129,12 6-129,-17-12 129,17 12 0,-14-21 0,14 21 129,-10-19-129,5 8-258,5 11 0,-5-18-258,5 18 129,-5-13-516,5 13 129,0 0 0,0 0 129,4-11 258,-4 11 129,14-6 387,-3 5 129,2-4 387,3 3 0,-1-3 0,3 2-129,-4 3-387,4 0-1935,-9-2-903</inkml:trace>
  <inkml:trace contextRef="#ctx0" brushRef="#br0" timeOffset="88899.0847">16713 6590 1,'0'0'2708,"9"5"130,-9-5-2580,0 0-258,11 17-129,-11-17 258,5 16 0,-5-16 645,5 11 0,-5-11 0,0 0 0,0 0 0,3 11-129,-3-11 258,0 0-258,0 0-258,2 15 129,-2-15-258,0 26 129,0-13 0,0 5-129,0 2-258,0 1 0,0 2-645,0-4-774,0-4-2322,3 6-258,-3-21 129</inkml:trace>
  <inkml:trace contextRef="#ctx0" brushRef="#br0" timeOffset="89682.1295">16820 6346 1,'0'0'2450,"0"0"-1547,-5-8-774,5 8 0,0 0 258,-2-14 258,2 14-129,-1-11 129,1 11 0,0 0-258,0 0 0,0 0-258,0 0-129,0 0 0,0 8 258,0-8 387,6 20 0,-6-20 387,15 25-129,-7-9 0,5 3-129,-2 5-129,3 3 129,1 3-387,3 5 0,0 6 0,-2 3 0,3 2-387,-2 3 258,4 4-258,0 2 129,-4 3-129,0-2 0,-2 2 0,-2 0-129,-5 0 258,2 3-129,-5 0-129,-3-2 129,-1-1-129,-1-4 258,-3-3-129,-2-3 129,-5-6 0,2-4 0,-4-8 258,-1-2-258,-2-4 129,0 0-129,-3-4 0,1-1-129,-1 0-129,0-5-129,2 1-258,-1-5 0,4 1-129,-1-9-645,14-2-1290,-11 9-1419,4-16-258</inkml:trace>
  <inkml:trace contextRef="#ctx0" brushRef="#br0" timeOffset="90352.1679">15407 5917 903,'0'-17'1806,"0"17"-2193,0-11-516,0 11 0,0 0 388</inkml:trace>
  <inkml:trace contextRef="#ctx0" brushRef="#br0" timeOffset="90788.1927">15407 5917 645,'17'-31'2322,"-17"31"-516,8 0-516,-8 0-129,0 0-645,8 14 0,-8-14-129,5 13 129,-5-13-258,6 16 129,-6-16-258,6 23 129,-5-12 0,0 4 0,-1-1 129,0 3-258,0 0 129,0 3 129,0-2-129,0 2-129,0 3 129,0-5 129,0 2-129,4 0-129,-1-2 387,3-2-258,0-2 0,0 1-129,-6-15 0,14 19-129,-14-19 0,15 6 129,-7-6-258,2 0 0,0 0 129,0-4 0,1 1-129,-2-6 129,4 4-258,-1-3-258,-1 4 0,-1-6-258,1 3-387,-3-5-645,-2-5-1806,4 10-129</inkml:trace>
  <inkml:trace contextRef="#ctx0" brushRef="#br0" timeOffset="91206.2159">15400 6017 645,'7'-6'2838,"-7"6"129,2-11-2064,-2 11-774,11-3 129,-1 3 129,-10 0 0,18-1 129,-18 1-129,17-4 129,-7 1-129,0 1 0,-1-1-258,1-3 0,1 3-129,-1-2 0,1 1-129,0-2 129,0 4-129,1-3-129,0 4-129,0 1 129,1 0-645,-4 0-645,-9 0-1806,18-1 0</inkml:trace>
  <inkml:trace contextRef="#ctx0" brushRef="#br0" timeOffset="91799.2506">15672 6050 129,'0'0'2451,"0"0"-1548,4-4-516,-4 4-387,0 0 0,10-8-258,-10 8 258,10-5 0,-10 5 0,16-2 0,-7 2 387,0 0 258,2 0 0,0-1 387,0 1 129,-1-2-129,-1 0 0,-9 2 129,16-5-516,-16 5-129,10-4-258,-10 4-258,0 0-129,0 0-387,0 0 129,0 0-258,0 0-516,0 0-903,7 7-1677,-7-7 516</inkml:trace>
  <inkml:trace contextRef="#ctx0" brushRef="#br0" timeOffset="92422.2861">15855 5755 1032,'0'12'3096,"0"-12"258,0 0-2451,0 0-387,0 0-129,0 0 258,0 0-258,0 0 258,6 5-387,-6-5-258,8 10 0,-8-10-258,6 14 129,-6-14 0,7 15-129,-7-15 258,7 19 258,-7-19 0,7 18 258,-3-6 129,-4-12 129,10 23-129,-7-8 129,4 4 0,-2-4-258,3 6-258,-2-2 0,2 1-129,-3-3-129,0-1 0,0-3-129,-5-13 0,4 16 0,-4-16 0,2 12-258,-2-12-387,0 0-1032,8 5-2064,-8-5-258,13-9 0</inkml:trace>
  <inkml:trace contextRef="#ctx0" brushRef="#br0" timeOffset="100445.7451">11852 8800 774,'0'0'387,"0"0"0,0-11 0,0 11 258,0 0 258,0 0 258,0 0-129,0 0 258,0 0-129,0-11 0,0 11-258,0 0-129,0 0-258,7-2 129,-7 2-258,14 0 129,-4 0-387,0-1 129,5 1 258,0 0-258,3 0 129,0-2 129,5 2-129,-1-1 0,5 1 0,1 0 129,6 0-258,1 0 0,5 1 0,3 1-129,4 1 129,3-3 0,5 2 0,1 3-129,1-3 0,4-1 129,3 1-258,0 0 129,2-2-129,5 1 0,1-1 0,2 0 0,4 0 129,3 0-129,-1 0 0,4 0 129,3 0-129,0-3 129,1 2-129,1 0 129,0 0 0,1 1-129,4 0 129,0-2 0,1 2 0,0 0 129,2 0-129,-1 0 0,3 2 129,-1 0-129,-1 3 0,-5-2 0,-4 4 0,-4-2 0,-7-3-129,-5 1 129,-7-1-129,-9-1 0,-11-1 0,-8 0 0,-8 0-129,-8 0 0,-11 0-258,-10 0-1032,0 0-2838,-18 5-645,-5-5 0,-11-5-129</inkml:trace>
  <inkml:trace contextRef="#ctx0" brushRef="#br0" timeOffset="101497.8053">11848 9569 3225,'-14'-7'3999,"14"7"-387,0 0-2709,-2-11-774,2 11-129,0-12-129,0 12 129,2-11 0,-2 11 0,8-10 258,-8 10-129,12-3 129,-3 3-129,2 0 129,4 0-129,1 3 0,3 0-129,2 2 129,4 1 129,0-3-129,8 1 129,0-3 0,6 2 0,2-2 0,7 2 0,3-3 129,9 0-129,4-7 0,6 4 129,4-2 0,7 1-258,6-2 129,6 2-129,3-3 0,7 2-129,1 0 129,7-2-129,2-2 0,4-2 0,1 0 129,-1-2-129,1 2 0,3-2 129,-3-2 0,-2 5 0,-2-2 0,-2 4 0,-4-1 0,-1 5 258,-7-2-387,-7 4 129,-7 0 0,-5 2-129,-9 0 0,-8 2 0,-10 0 0,-9-1 129,-11 4 0,-5-5-129,-10 1 129,-7 2-129,-12-3-129,0 0-129,0 0-645,-10 0-516,0 0-2967,-1 0-258,-6-4-129</inkml:trace>
  <inkml:trace contextRef="#ctx0" brushRef="#br0" timeOffset="102625.8699">15257 8353 2451,'-8'-1'2838,"8"1"-516,0 0-645,0 0-258,0 0-645,0 0 0,0 0-516,0 0 258,12 6-258,2 4 0,2-2 258,6 4-387,4 2 0,7 3 0,2 6-129,4 5 129,5-1 0,5 4-258,0 2 258,4 2-129,2 4 0,1 0 0,0-1 129,-1 1-129,-3 0-129,-2-1 258,-2 2-258,-3-2 258,-3-4-129,-1-5 0,-7-1 0,0-3 0,-6-3 0,-3-2 258,-4-9-258,-3 1 0,-7 0 0,-6 0 0,-1-1 0,-4 0-258,0-11 258,-6 20-129,-1-8 0,-1 2 129,-1-1-129,-1-1 258,-1-1-129,0 0 129,0 2-129,-1 5 387,1-1-129,-2 5-129,-3 4 0,0 5-129,-6 7 129,-2 4 0,-10 6 0,-6 6 129,-12 4 129,-7 3 0,-14 1 258,-3 8 258,-18-7-258,4 6 0,-9-7 0,6 2-258,0-5 0,7-5-258,10-8-129,8-7-129,12-6 129,11-11 0,8-7 0,10-3 0,8-12 0,7 0-258,12 0-129,-3-20-1419,6 6-2709,5 1-258,1-6-516</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4:32.369"/>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207 0 120 0,'0'0'46'0,"4"7"-24"0,-8-7-10 0,4 0 16 15,0 4-7-15,-4-1 0 16,0 1-8-16,-5 11-3 15,5-8-3 1,-4 12-5-16,-5 10-1 16,-7 1 0-16,3-4-1 15,0 3 0-15,5 1 0 16,-5 0 2-16,1-1 3 0,3-3 2 16,1 11 3-16,-1 4-3 15,5-4 1-15,-1-11 1 16,5 0 2-16,0-8-1 15,4 1 1-15,0-5-4 16,13-3 1-16,7-7-5 16,5-4 0-16,5 0-6 15,-1-4 0-15,0-7-4 16,-4 0 2-16,0 0-2 16,-4 4 0-16,-5 3 1 15,-3 0 2-15,-1 1-12 16,-8-1-4-16,0 0-40 15,-4 1-51 1,-4-5 22-16</inkml:trace>
  <inkml:trace contextRef="#ctx0" brushRef="#br0" timeOffset="271.33">165 273 176 0,'-4'0'66'0,"4"0"-36"0,4 0-51 0,-4 0 4 15,0 0-14-15,5 8-1 16,-5-1 6-16,0 4 5 16,0 0 30-16,0 19 14 0,0 3 8 15,-5 0 5-15,1-3-5 16,0 0-1-16,4 3-15 15,0-3-6-15,0-5-6 16,0 1-25-16,4 0-7 0,-4-4-50 16</inkml:trace>
  <inkml:trace contextRef="#ctx0" brushRef="#br0" timeOffset="-916.7327">-400 558 84 0,'-5'-4'33'0,"5"4"-18"0,0 4-13 16,0-4 9-16,0 0-5 16,0 0 2-16,0 0-5 15,0 0 0-15,0 0 1 16,0 0 0-16,0 0 0 16,0 0 0-16,0 0 0 15,0 0 2-15,0 0 3 16,0 0 2-16,0 0-1 15,0 0 1-15,0 7-2 16,0 1 0-16,0-1-5 16,0-3 2-16,0 7 0 0,0-4 2 0,5 1 0 15,-1-1 0-15,0 1 0 16,4-5-2-16,13-3 1 16,8-11-6-16,0 4-1 15,0-4-7-15,5-4-3 16,-5 8 1-16,4-5 3 15,-8-10 3-15,-4 4 2 16,-4 3 1-16,-5-11 11 16,-4 8 2-1,-8-1-3-15,0 1-2 0,-4 7-9 16,-4-1-4-16,0 5 0 16,-5 0 3-16,1 3-4 15,-1 4 2-15,-12 11 2 16,0 0 3-16,-8 8 4 15,4-1 0 1,0 4 2-16,4-7-4 16,4 0 0-16,0-4 1 15,4 4 2-15,1-4-1 16,-1 0 0-16,0 7-3 16,5-3-2-16,0 0 5 15,-1 0 1-15,1 7 4 16,-1 4 4-16,-4 0-6 15,5 7-2-15,-1-7-1 0,5 0 1 16,4 0-3-16,8 0 0 16,0 0-1-16,5-4-2 15,3 0 1-15,5-4-1 16,4 1-3-16,4-8 2 16,8 4 3-16,4-12 1 15,1 5-1-15,-5-4-2 16,0-4 1-16,-4 0 1 15,-4 0-1-15,4 0 2 16,-8 0-2-16,-4 0 2 16,-5 0-2-16,-3 0-1 15,-1 0 1-15,-4 0-1 16,0-4-16-16,-4-4-6 0,0 8-38 16,0-3-16-16,-4-5-13 15</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4:33.569"/>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2 96 84 0,'-4'-4'33'0,"4"8"-18"0,0-8-13 16,0 4 9-16,0 0-7 15,4-4 0-15,-4 4 0 0,13 0 0 16,-5 0 4-16,0 0 5 16,5 4-3-16,-5-4 2 15,5 0-3-15,-1 4 0 16,1-4-3-16,3 0-1 15,9 7-3-15,0 1-2 0,21-1 3 16,4 0 2-16,4 1 2 16,4-5 3-16,21 1 1 15,4-4-1-15,9 8 1 16,12-5 3-16,-4 1 1 16,20 0 0-16,1-4 4 15,20 0 0-15,1 0 1 16,16 0-5-16,8-4-1 0,5 0-4 15,20 1 1-15,-3-5-6 16,7 1-1-16,5-1-2 16,-9 1-2-16,5-4-2 15,-5 7 1-15,-16-3 1 16,-9-12 0-16,1 1 0 16,-13 10 2-16,8-10-3 15,-8-1 0-15,4 8-1 16,-21 4-2-16,-12 11 0 15,0-1 0-15,-13-3 3 16,5 8 0-16,-22 10 1 16,-16-7 2-16,-16 4-12 0,-5-4-6 15,-8 0-11 1,-21 0-6-16,-8-3-55 16,-21 3-42-16,-13-11 52 15</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2:27.388"/>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6680 12030 72 0,'0'3'27'0,"0"1"-14"0,0-8-2 15,0 4 10-15</inkml:trace>
  <inkml:trace contextRef="#ctx0" brushRef="#br0" timeOffset="644.5059">6680 12033 178 0,'12'0'24'0,"-4"0"-1"15,0 0 11 1,0 11-6-16,-4-1-14 15,0 8-6-15,0-1-2 0,8-3-3 0,-1 0-2 16,1-3 6-16,4-1 3 16,0-3-8-16,3-3 0 15,9-4-2-15,-5 0 0 16,1-4-3-16,-4 1 0 16,-1-8 2-16,1 1 2 15,0-1 0-15,-1-6-1 16,-3 3 3-16,-4 0 0 15,-4 3-1-15,0-3 1 16,-12-3-7 0,-4 3 1-1,0 0-1-15,0 3 2 0,-4 1-1 16,0 3-1-16,-3 0 0 16,-1 3 3-16,-4 1-2 15,1 3 1-15,-1 3 4 16,-8 1 1-16,5 3 1 15,-9 0 2-15,5 3-3 16,3 1 0-16,5-4-1 16,-1 10-2-16,0-3 1 15,4 7 1-15,1 0 1 16,-1 0 1-16,0 4 0 16,1 3 0-16,3 0 2 15,0 0 1-15,0 10 1 16,0 4 0-16,4-4 0 15,5-3 0-15,3 0 0 16,3-3 0-16,5-4-2 0,8-4-1 16,4-6-1-16,11-4 0 15,5 0-7-15,3-7 0 16,4 0-1-16,-3-7 2 16,3 0 1-16,-8 0 1 15,5 0-3-15,3 0 2 16,-8 3-1-16,-3-3 0 15,-5 0-9-15,-3-3-5 16,-4 3-10-16,3-7-78 31,-3-4-28-31,-4-20 56 0</inkml:trace>
  <inkml:trace contextRef="#ctx0" brushRef="#br0" timeOffset="1142.6445">7200 11939 152 0,'-4'-4'57'0,"0"4"-30"0,4 0-25 0,0 0 12 16,0 0-7-16,0 0-2 15,4 0-5-15,-4 0-2 16,8-3 1-16,-4-1 4 0,4 4 3 16,-1-3 4-16,-3 3 4 15,-4 0-6-15,4 3 0 0,-4-3-2 16,0 0-1-16,0 7-3 16,0-7 1-16,0 7 0 15,0 0 1-15,-4 0 0 16,4 0 2-16,0-3-1 15,0-4 2-15,-4 0-11 16,4 0-2-16,0 3-37 16,0-3-14-16,4-7-26 15</inkml:trace>
  <inkml:trace contextRef="#ctx0" brushRef="#br0" timeOffset="1996.9444">7495 11939 160 0,'-4'0'60'0,"4"3"-32"0,-4-6-24 0,4 3 15 16,0 0-16-16,-4-4-5 16,0 1-7-16,0-1 0 15,0 1 5-15,0-4 2 0,4-4 4 16,0-10 19-1,0-7-3-15,4 4 3 16,0-1-10-16,4 4-4 16,0 0-4-16,4 0-3 15,0 4-4-15,-1-1-2 0,1 5-6 16,0 2 0 0,4 1 4-16,3 3 4 0,-3 3 1 15,0 4-1-15,7 4 0 16,-3 3 3-16,-4 3-5 15,-4 4 2-15,-1 7 0 16,-3 7 2-16,-4-4 1 16,-4 4 3-16,0-3 8 15,-12 3 5-15,-7-4 6 16,-1 1 2-16,0-1 1 16,1-3 2-16,-5-7-8 15,5 0 0-15,-1-3-9 16,0-4-3-16,4-7-19 15,1-4-8-15,7-3-26 16,4-3-7-16,4-4-40 16</inkml:trace>
  <inkml:trace contextRef="#ctx0" brushRef="#br0" timeOffset="2596.8849">7971 11691 200 0,'-32'7'74'0,"29"-7"-40"0,-1 0-40 16,-4 0-6-1,0 0-5-15,4-4-7 16,8 1 0-16,0-1 13 16,4 1 6-16,7-4 6 0,1 0 13 15,0 0 8-15,0 0-2 16,-1 0-2-16,1 3-8 16,0 1-4-16,-4 3-3 15,-1 0-3-15,1 3-4 16,-4 4 0-16,-4 4 2 15,-4 3 1-15,-4 0 1 16,-4 10 2-16,-4 7 8 16,1 1 3-16,-9-4 5 0,0-4 1 15,-3-3-2 1,3 0 0-16,12-3-7 0,-4-4-4 16,12 3-3-16,0-6 0 15,0-1-4-15,12 1-2 16,0-1 6-16,0-3 3 15,0 0-1-15,-1 0 2 16,5-3 2-16,0-1 5 16,0-3-6-16,-1 0 0 15,1 0-2-15,0 0-1 16,-1 0-3-16,1 0 1 16,0 0-7-16,0 0-1 0,3 0-20 15,-3 0-9-15,0 0-44 16,7-7-64-1</inkml:trace>
  <inkml:trace contextRef="#ctx0" brushRef="#br0" timeOffset="9864.765">7153 13614 236 0,'-4'-4'88'0,"8"8"-48"0,-4-4-49 0,0 0 14 15,7-7-12-15,1 0 0 16,4 0 3-16,4 3 4 16,0 1 1-16,-1-1 6 0,9 1 5 15,7-1-2-15,1 4 0 16,-1-3-11-16,1-4-1 15,-1 7-38-15,1-11-13 0,-5-3-39 16</inkml:trace>
  <inkml:trace contextRef="#ctx0" brushRef="#br0" timeOffset="9638.263">7243 13460 204 0,'-12'-3'77'0,"4"-1"-42"0,8 4-43 0,0 0 10 0,0 0-19 15,0 0-6-15,0 0 3 16,0 0 1-16,0 0 12 16,4 7 3-16,0 0 4 0,0 4 15 15,0 6 7-15,0 11 1 16,0-4-2-16,4 8-5 16,-4-4 0-16,0 3-9 15,0 1-4-15,-4-8-2 16,0 15 1-16,0-11-3 15,0 0-2-15,0 0-16 16,0-21-7-16,-4 3-135 31,0-24 86-31</inkml:trace>
  <inkml:trace contextRef="#ctx0" brushRef="#br0" timeOffset="10448.6232">7790 13376 192 0,'-4'0'71'0,"4"0"-38"0,4 0-47 16,-4 0 8-16,8 0-1 0,0-3 1 15,0-1 12-15,3-3 6 16,1 0-5-16,12-3 9 0,-5-8 4 15,5 4-8-15,0-10-4 16,-5 6-8-16,-3 1 0 16,-4 3 0-16,-4 0 0 15,-4 3 2-15,-8 4 3 16,-4 0-2-16,-8 0-2 16,-4 4-5-16,1 3 0 15,3 0-3-15,-4 3 2 16,1 1 3-16,-5 10 3 15,4 0 2-15,1 3 1 0,3 1 0 16,0-1 2-16,-3 1 1 16,-1-1 1-16,4 4 0 15,-7 4 2-15,3-1-5 16,4 1-1-16,0 3 0 16,5 17 0-16,-1-7 6 15,4-3 4-15,0-3-1 16,4-1 0-16,0-6-1 15,4-1 0-15,4-3-2 16,12 0-1-16,8-3-8 16,3 3-2-16,5-11-5 15,3 1-1-15,12-8-7 16,8-3-4-16,0-3-8 16,-4-1-4-16,-3-3-5 15,-5 0-2-15,-8-3-61 16</inkml:trace>
  <inkml:trace contextRef="#ctx0" brushRef="#br0" timeOffset="7174.8845">5787 13338 120 0,'-4'0'46'0,"4"0"-24"0,-7 0-24 15,7 0 11-15,0 0-8 16,0 0-3-16,0 0 3 15,0 0 1-15,-4 3 6 16,0 1 3-16,0-1 2 0,0 1 5 16,0 3-6-16,4 0 1 15,-4 3-8-15,4 4-1 0,0-3 0 16,0 6 4-16,0-3 3 16,4 0-4-16,4-3 1 15,0-1-3-15,11-3 2 16,9-3-4-16,3-4-2 15,1-7-3-15,-1-4 1 16,1-6-8-16,-1-8-4 16,5 8 4-16,-9-1 5 15,5-6 7-15,-17 3 3 16,-3 3 2-16,-12-6 7 16,-4 6-4-16,-4 4-10 15,1 0-3-15,-1 4-2 16,-4 3-1-16,-4 3-3 15,0 1-2-15,1 10-4 16,-5 0 1-16,-4 7 7 16,-7 0 5-16,3 0 4 15,1-7 1-15,3 7 0 16,5-4 2-16,-1 1-3 16,4-1 0-16,0 1-1 15,1-1 1-15,3 1 0 16,0 3 1-16,0 0 0 15,4 3 0-15,1 1 0 16,-1-1 2-16,0 8 3 16,4-4 2-16,0 13 10 15,0-2-9-15,4-4-2 16,4-4 0-16,0 1 4 16,4-4-6-16,4-4 0 15,3-3-2-15,9-7-1 16,15 7-6-16,-3-7 1 15,-1-3-7-15,0-4-3 16,-3 0-5-16,-5-4-2 16,-3 1-3-16,0-1-3 15,3 4-12-15,-3-3-5 16,3-1-29-16,-3-3-29 16,0 4 35-16</inkml:trace>
  <inkml:trace contextRef="#ctx0" brushRef="#br0" timeOffset="7493.943">6358 13324 148 0,'0'0'55'0,"0"0"-30"0,0 0-21 0,0 0 15 15,0 0 0-15,0 0 3 16,0 0 1-16,0 3 1 16,-4 1-13-16,0-4 4 0,0 0 3 15,4 0-8-15,0 3-3 16,0-3-20-16,0 0-6 15,0 0-48 1,0 0-59-16</inkml:trace>
  <inkml:trace contextRef="#ctx0" brushRef="#br0" timeOffset="8797.801">6621 13142 188 0,'-3'0'71'0,"3"0"-38"0,0-4-39 16,0 4 14-16,0 0-18 15,0 0-3-15,0 4 1 16,0 3 5-16,0-4 17 16,0 11-5-16,0 4 9 15,0-1 4-15,0 4 1 16,3 0 1-16,1-3-7 16,4-8 0-16,0 4-13 0,12-10-2 15,-4 3-6-15,7-14 0 16,1-11-3-16,-5 1 2 15,1-1 5-15,-4 1 2 16,-4-1 10-16,-4 1 5 16,-5-1 2-16,-3 4 1 15,0-3-8-15,0-4-3 16,-11 3-8-16,3 4 0 16,-12-7-8-1,4 4 2-15,5 3 2 16,-1 10 2-16,0 1 3 0,0 3 1 15,0 3 1-15,1 1-3 16,-1 10 2-16,-4 0-10 16,4 3-5-16,0 1-10 15,1-1-4-15,3 4-16 16,0-10-40 0,4 6 16-16</inkml:trace>
  <inkml:trace contextRef="#ctx0" brushRef="#br0" timeOffset="9129.9126">6968 13030 176 0,'-4'-4'68'0,"4"4"-36"0,0 4-37 0,0-4 12 16,0 0-8-16,0 0-2 15,0 0-5-15,0 7 0 16,0 0 4-16,0 0 13 0,-4 3 7 16,0 4-2-16,4-3 0 15,-4 3-8-15,4 0-4 16,0 3-8-16,0 8-1 0,0-4-10 15,0 7-4-15,0-4-49 16,0-3-28 0</inkml:trace>
  <inkml:trace contextRef="#ctx0" brushRef="#br0" timeOffset="12072.4885">8191 13212 268 0,'0'28'101'0,"0"-25"-54"0,0-27-53 16,0 20 19-16,0 1-26 15,0-1-5-15,0 4-3 0,0-3 2 16,0 3 0 0,0 0 10-16,0 10 12 0,0 1 8 15,0-4-3-15,-4 0-2 16,0 10-39 0,4-3-30-1,0-3-48-15,0-15 28 16</inkml:trace>
  <inkml:trace contextRef="#ctx0" brushRef="#br0" timeOffset="12656.077">8522 13135 208 0,'-28'-4'77'0,"24"-6"-42"0,-4 6-45 15,4 1 11-15,1-1-8 0,-1-3 0 16,0 4 8-16,0-4 4 16,0 0-2-16,4 0 3 0,0 0 3 15,0-4-1-15,4 4 1 16,0 0-5-16,11 4-1 16,1-11-3-16,8 3-3 15,-1 4-5-15,1-3 0 16,0-4-1-16,-1 10 1 15,-3 1 5-15,-1 3 1 16,1 0 4-16,-4 14 1 16,-4-4 1-16,-1 4 2 15,-3-3 1-15,-4 6 1 16,-4-3 2-16,-8 0 4 0,1 4 1 16,-5-1 3-16,-4 1-1 15,0-8 1-15,1 1-5 16,-9-1-3-16,-4-3-8 15,1 0-1-15,3-7-17 16,5 0-4-16,3-3-21 16,4-8-7-16,0 4-40 15,8-10-32 1,4-8 50-16</inkml:trace>
  <inkml:trace contextRef="#ctx0" brushRef="#br0" timeOffset="13165.2263">8848 12963 160 0,'0'0'60'0,"0"0"-32"0,0 0-22 0,4-7 17 16,-4-3-16-16,12 3-4 16,0 0 0-16,-4 0 0 15,0 0-1-15,7 0 7 0,-3 0 4 0,-4 4 0 16,4-1 2-16,-4 4-6 16,-1 0-3-16,1 4-8 15,-4 6-1-15,0 0-4 16,0 11 0-16,-4-3 6 15,-4 6 9 1,0 1 3-16,0-4 1 16,-4 0 0-16,1 0 0 15,-1-4 2-15,0 1-7 16,4-4-4-16,0 3-7 16,0-3 0-1,4-7 0-15,0 4 2 16,4-8 3-16,4 4 6 15,0-7 4-15,4 0-4 16,-1 0-2-16,1 0-7 16,4-3-1-16,-4-1-12 0,3 1-3 15,-3 3-22-15,0-4-9 16,12-3-49 0</inkml:trace>
  <inkml:trace contextRef="#ctx0" brushRef="#br0" timeOffset="13812.8283">9202 13453 200 0,'-4'-3'74'0,"4"-1"-40"0,0 1-40 0,0 3 12 15,0 0-11-15,0 0 1 16,-7 0 2-16,7 0 3 16,0 0 0-16,0 0 10 0,0 0 6 15,0 0-5-15,3 7-2 0,1 3-8 16,-4 11-1-16,0 10-6 15,0 1 1-15,0-4 0 16,-7 3 2-16,-1-3-1 16,0 0-1-16,4-3 0 15,0-4 3-15,0-4-11 16,0 1-2-16,0-4-108 31,-8-7 25-31</inkml:trace>
  <inkml:trace contextRef="#ctx0" brushRef="#br0" timeOffset="14067.8421">8939 13614 196 0,'-8'-4'74'0,"8"8"-40"0,0-8-27 0,4-6 20 15,4 3-14-15,0 0-4 16,3 0-2-16,5-7 0 15,4 3-3-15,-1 4 4 0,9 0 2 16,7-3 3-16,1 20 5 16,-5-6-6-16,1-1 1 15,-1-3-10-15,1 7-2 16,-5-3-23-16,-3-1-8 16,-5 1-40-16,1 10-66 15</inkml:trace>
  <inkml:trace contextRef="#ctx0" brushRef="#br0" timeOffset="15869.1943">9674 13313 168 0,'0'0'66'0,"4"0"-36"0,4 4-33 16,-8-4 13-16,0 0 2 16,4 3 15-1,12 4-1-15,-4 0-13 16,3 0 10-16,1 0 4 0,0 0-6 0,0-3-1 16,3-4-12-1,1 0-3-15,4-4-8 0,3 1-2 16,1-4-3-16,-5 0 0 15,13-7 0-15,-1 0 0 16,-7-7 5-16,-5 3 1 16,-3 1 2-16,-4 3 0 15,-5 0 4-15,-3 0 2 16,-12 0 0-16,0 0 1 16,-7 0-9-16,-5 3 0 15,0 1-7-15,-3 3-1 16,-5 0 5-16,0 3 4 0,1 4 0 15,-5 0 0-15,5 0 1 16,3 7 2-16,-8-3-3 16,-3 6 0-16,3-3 1 15,1 7 2-15,7 7-3 16,0 4 0-16,1-1 3 16,3 4 3-16,0 0-2 15,5 0 0-15,-1 4 5 16,0-4 3-16,4 10 0 15,0 4 3-15,0-7-3 16,4 3 1-16,4-3-3 16,4-7 0-16,4 0-5 15,0-3-3-15,4-4-3 16,11-4 1-16,9-6 1 16,-1-1 0-16,5-3-5 15,3-7-1-15,0 0-6 16,9-3-3-16,3-4-13 0,-8 0-5 15,-4-4-27-15,-3 1-12 16,-5-15-21 0</inkml:trace>
  <inkml:trace contextRef="#ctx0" brushRef="#br0" timeOffset="16334.4029">10186 13040 200 0,'0'0'77'0,"4"0"-42"0,-4 4-34 0,0-4 16 16,0 0-5-16,0 0 3 15,0 0-2-15,0 0 0 16,0 0-7-16,4 7 11 0,-4-7 6 16,4 7 0-16,-4 0 0 15,0 0-8-15,0 0-2 16,0-7-12-16,0 7-3 16,0-7-30-16,0 0-12 15,0 3-52 1,0-3-54-16,0 0 46 15</inkml:trace>
  <inkml:trace contextRef="#ctx0" brushRef="#br0" timeOffset="16964.3708">10351 13030 156 0,'-4'-4'60'0,"-15"1"-32"0,11-1-4 0,16 4 22 16,-12-7-21-16,0-3-8 15,0-8-18-15,12 1-5 0,-1-1 3 16,9 1-6-16,4-1-1 16,0 5 3-16,-1-5 2 0,1 8 0 15,3-1 4-15,1 4 0 16,-4 4 1-16,-1-1 0 16,1 4 2-16,-4 4-3 15,0 3-2-15,-5 3-3 16,-3 1-1-16,-4 10 1 15,-4 6 4-15,-4 1 5 16,0-3 6-16,-4-4 4 16,-3 0 4-16,-5-4 0 15,0-3-1-15,0 0-2 16,1-3-1-16,-1-1-10 16,-8-6-3-16,5-1-15 15,3-3-2-15,-8-3-21 16,5-1-5-16,3-3-44 15</inkml:trace>
  <inkml:trace contextRef="#ctx0" brushRef="#br0" timeOffset="16634.9543">10398 13047 4 0,'-15'-3'0'0</inkml:trace>
  <inkml:trace contextRef="#ctx0" brushRef="#br0" timeOffset="17594.4771">10741 12778 184 0,'0'0'68'0,"0"0"-36"0,7 0-35 15,1 0 13-15,0 0-20 16,4 0-6-16,0 4-8 16,0-1-2-16,-1 1 9 15,1 3 5-15,-4 0 12 0,0 0 7 16,0 3 8-1,0 1 3-15,-8 3-3 0,0 0 1 16,-4 7 0-16,-4-4-1 16,0 7-7-16,0-3 1 0,0-3 4 15,0-4-9-15,5-4-5 16,3 1-6-16,3-8-1 16,5-6 2-16,4-1 1 15,0 1 3-15,0 10 3 16,7-11 2-16,1 11 3 15,-4 0 3-15,-4 0 2 16,-5 4-1-16,1-4 1 16,-4 10 3-16,-12-3 1 15,1 4 3-15,-1-1 1 0,-4 1 1 16,0 3 2-16,0-4-6 16,0-3-1-16,1 4-16 15,-5-11-4-15,0-4-36 16,4-6-15-16,-3-8-64 15</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2:59.983"/>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19888 11893 108 0,'0'4'44'0,"0"-1"-24"0,0-3-24 0,0 0 10 15,0 0-16-15,0 0-3 16,0 0 6-16,4-3 3 15,-4 3 15-15,4-4 5 16,3 4 5-16,5 0 4 16,-8 0-7-16,8 0-3 15,0 0-6-15,-4 0-1 16,0 0-5-16,-5 0-6 0,-3 0-3 16,4 4 3-16,0 3 3 15,-4-7 5-15,0 10 4 16,0-6 9-16,-11 3 21 15,-1 0-3-15,0-4-1 16,0 1-2-16,4-4-12 16,0 3-3-16,1 4-8 15,3-7-2-15,0 4-9 16,4-4-4-16,-4 0-13 16,4-4-4-16,0 4-10 15,0-3-5-15,0 3-16 16,4 0-4-16,0-4-29 15</inkml:trace>
  <inkml:trace contextRef="#ctx0" brushRef="#br0" timeOffset="1918.7499">20214 11914 80 0,'-4'-7'33'0,"4"7"-18"0,-8-3-5 16,8 3 14-16,0 0 0 16,0 0 1-16,0 0 1 0,-3-4 1 15,3 1 1-15,0-4 2 16,0-11-16-1,0 4-1-15,0-14-2 0,0 4-4 16,3-1-6-16,-3 4-1 16,12 0-7-16,-4 4-3 15,4 3 1-15,0 0 3 16,7 4-6-16,1 3 0 16,0 3 0-16,-1 1 2 15,5 3 1-15,-4 3 3 16,-1 4 2-16,-3 0-1 15,0 0 1-15,0 3 3 16,-5 8-2-16,-3-1-1 0,-8 11 3 16,0 0 11-1,-8-3 8-15,-3-1 6 16,-5-3 3-16,0-3 1 16,-4-4 0-16,-7-4-7 15,-5 4-2-15,9-7-14 16,3-3-5-16,0-4-9 15,5 0-5-15,3-4-19 16,4 1-6-16,4-4-18 16,4-4-4-16,4 1-16 15</inkml:trace>
  <inkml:trace contextRef="#ctx0" brushRef="#br0" timeOffset="2235.1918">20651 11684 200 0,'-4'0'77'0,"4"0"-42"0,0 0-43 0,0 0 12 16,0 0-11-16,0 0 0 15,4 3-4-15,0 1 2 16,0 3 5-16,0-1 6 0,0 1 7 0,0 0 1 16,0 11 4-16,0-4-7 15,-4 14-2 1,3-4-1-16,-3-3-2 16,4 0-2-16,0-3-15 15,0-4-5-15,0-4-65 16</inkml:trace>
  <inkml:trace contextRef="#ctx0" brushRef="#br0" timeOffset="3270.3758">19003 12726 88 0,'-4'0'35'0,"4"0"-18"0,-4 0-27 0,4 0 3 16,0 0 0-16,0 0 4 15,0 0 11-15,0 0 6 16,0 0 9-16,0 0 6 16,0 0-12-16,0 0-2 15</inkml:trace>
  <inkml:trace contextRef="#ctx0" brushRef="#br0" timeOffset="-1336.8238">19266 11900 112 0,'0'-3'44'0,"4"3"-24"0,-8 3-10 0,4-3 12 16,0 0-4-16,0 0 0 15,0 0 3-15,0 0 3 16,0 0-12-16,0 0 4 0,0 7 4 16,0 4-2-16,0-11-1 15,4 7-7-15,0 0-4 16,4 0-1-16,4 0-1 15,-4-4-2-15,7-3 1 16,9 0 0-16,-1-3 1 16,1-1-9-16,0-3-2 15,-5 0-1-15,1-3 2 16,-4-1 2-16,-4 4 2 0,-5-10-4 16,1 3 0-16,-8 0 0 15,-4 3 2-15,0-6-3 16,-3-1 0-16,-5 4 1 15,-8 4 4-15,-7 3 1 16,3 10 1-16,0 1 0 16,1-1 2-16,3 1 1 15,-4 10 3-15,-3 0 1 16,3-4 1-16,1 1-4 16,-5 3-1-16,5 3 1 15,-5 4 2-15,0 0-1 16,9 0 2-16,-1 0-2 15,4 18 2-15,5-8 2 16,3 4 2-16,4 0-1 16,12 0-1-16,0 0-5 0,7 11-3 15,5-8 4-15,4 4 1 16,3 0-2-16,1-11-3 16,3 1 2-16,16-11 0 15,1-4-1-15,-5-3 1 16,0-3-7-16,-4-4-1 15,1-7-18-15,-5-4-5 16,-3-10-35-16,-1 0-11 16,5-14-22-1</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3:52.105"/>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11488 13555 84 0,'0'0'33'0,"0"-28"-18"0,0 14 2 16,0 14 21 0,0 0-14-16,0 11-12 15,0-15-6-15,0 11-4 16,0 0-2-16,0 0-2 0,4-3 1 16,-4-4 3-16,7-7 5 15,1 0-1 1,0 3-1-16,8-3 0 15,4 4-3-15,-1-1-2 16,1 4-2-16,0-3-1 16,3-1 6-16,5 1 3 15,3-1 1-15,12 4 3 16,9-10-3-16,-1-1-2 0,4 4-2 16,8 11 0-1,8 3-4-15,3-4 0 0,9-10 3 16,7-3 3-16,9-1-2 15,15 4-2-15,0-3 0 16,8-1-1-16,-8-3-3 16,-4 4 2-16,8 3-6 15,-12 4 0-15,-11 3-2 16,-1 0 1-16,1 0 0 16,-17 0 2-16,-11 0-5 15,-8 0-1-15,-8 0-20 16,-7-4-42-1,-9 1 4-15</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4:48.778"/>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10 243 124 0,'-9'0'46'0,"9"-4"-24"0,-4 4-17 15,4 0 11-15,0 0-7 16,0 0-1-16,0 0 0 15,0 0 0-15,0 0-4 16,0 0 4-16,0 0 4 0,0 0-2 16,0 0 2-16,0 0-5 15,0 0-2-15,4 0-2 16,5 4-3-16,7 4 3 16,5-5 0-16,4 5 3 15,0-1 1-15,8 4 1 16,5-3 0-16,20-5 0 15,9 1 2-15,8-4 1 0,20 4 1 16,5-4-6-16,21-4-4 16,8 0-1-16,25 1-1 15,-5 3 0-15,14-8 0 16,16 8 4-16,-5 0 2 16,18-11-7-16,16 4-4 15,-13-1 14-15,22-3 5 16,16 4-6-16,4-4-2 15,4 0-4-15,-8-1 1 16,8 1 0-16,1 0 1 16,-9-11-5-16,4 4-1 0,-4-8 1 15,0 0 2 1,-21 7 0-16,-8 5-1 0,-21 2 1 16,-4 1 1-16,-17 4-1 15,-16 3-1-15,-1 4-2 16,-20 0 1-16,-21 4-8 15,-17 7-2-15,1-11-5 16,-22 11-3-16,-3 0-31 16,-47 8-77-1</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4:57.952"/>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32 8 80 0,'-4'0'33'0,"4"0"-18"0,-21-7 2 15,21 7 14-15,-4 0-1 16,0 0 0-16,0 0 0 16,4 0 1-16,0 0-8 0,0 0-3 15,0 0-8 1,8 0-7-16,1 0 2 0,3 0 2 15,0 0 1-15,5 0 2 16,12 0 0-16,0 4 0 16,9-4 2-16,12 3 4 15,8 1 1-15,17 3 3 16,12-7-6-16,13 0-1 16,25 0-3-16,25 0 2 15,12 0-5-15,21 0-1 16,21 0-4-16,20 0-3 15,1 0-3-15,4 0-1 0,8 4 6 16,-4 0 3-16,-17-4-6 16,-8 3-1-16,-20-3-11 15,-1 0-5-15,-12 0-18 16,-9 0-5-16,-20 0-52 16,-17 0-22-16,-9 0 10 15</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5:04.242"/>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8 196 92 0,'-25'-18'35'0,"25"18"-18"0,0 0-13 0,0 0 10 15,0 0 1-15,0 0 0 16,0 0 4-16,0 0 2 16,0 0-5-16,0 0-1 15,0 0-9-15,0 0-2 0,0 0 2 16,0 0-5-16,0 0-3 16,0 0 1-16,0 0 0 15,16 0 1 1,-3 0-3-16,12 3 5 15,-4-3 2-15,-1 0 1 16,1 0 0-16,0 0 1 16,0 0 3-16,0 0 2 15,-1 11 1-15,1-11-6 16,0 0-2-16,8-3-2 16,9-1-2-16,-1 0 3 15,1 4 2-15,-1 0 0 16,0 0 0-16,1 0-1 15,8 0 0-15,4 0 0 16,4 0 2-16,-9 0-3 16,1 0 0-16,0 0 1 15,12-3 0-15,-4-9-2 16,0 12 1-16,0 0-4 16,5 0 0-16,3 0 1 0,5-7 0 15,-1 0 0-15,-3 3 2 16,3-3 5-16,5-1 4 15,-5 1-4-15,5-1 1 16,-4 1-5-16,16 7-2 16,-12-4 0-16,-1 4 1 15,-3-3-3-15,4-1 0 16,-1 0 1-16,1 1 0 16,-4-1 0-16,-1 4 0 15,5 0 0-15,0 0 0 16,-1 0 0-16,-3 0 2 15,4-4-3-15,4 4 0 0,-5-4 1 16,5 4 2-16,-4-3-1 16,0 3 2-16,4 0-4 15,-5 0 0-15,1 0 1 16,0-4 2-16,4-3-1 16,0 3 2-16,-5 0-4 15,5 1 0-15,4-1 1 16,-8 4 0-16,-5 0 4 15,-3-4 5-15,8 4-3 16,-1-4-1-16,-7 1-2 16,-5-1-3-16,0 0 1 15,0 1-1-15,1-1 0 16,3 4 0-16,-4-4 0 16,1 4 2-16,-1-3-1 0,0 3-1 15,5 0 1-15,-5 0-1 16,0 0-3-16,-4 0 2 15,0 0 1-15,4 3 0 16,5 1 0-16,-1 0 2 16,-8-1-3-16,-4 1 0 15,-4 0 1-15,4-1 2 16,0-3 1-16,0 0 1 16,-4 4 0-16,-1-4 0 15,-3 0 0-15,4-4 0 0,-5 1-2 16,-7-1-2-1,-5 0 1-15,4 1-1 0,-4-1 2 16,4 0-1 0,-4 1-3-16,-4-1 1 15,-4 0 1-15,-4 4 0 16,0 0 0-16,-5-4 0 16,1 4 2-16,-5 0-3 15,0 0-2-15,0-3-1 16,1 3 0-16,-9 0 0 15,8 0 3-15,-8 0 0 16,0 0 1-16,4 0-3 16,-4 0 2-16,9 0 1 15,-9 0 2-15,0 0-3 16,0 0-2-16,0 0-1 16,0 0 0-16,0 0-4 0,0 0-2 15,0 0-15-15,0 0-4 16,0 0-45-1,0 0-60-15,-5-8 28 16</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5:06.044"/>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59 305 84 0,'-5'-4'33'0,"5"4"-18"0,-4 0 2 16,4 0 14-16,-4 0-12 15,0 0 1 1,-4-3-7-16,-1-5-8 16,1 5-3-16,4 3-1 0,0-4 5 15,0 4 4-15,-1-4-3 16,5 4 1-16,0-4-3 0,0 4 2 15,13 0 5 1,-1 0-3-16,5 0 3 16,0 0-3-16,3-3 0 15,1-1-5-15,4 0-1 16,4 1 1-16,13-5 2 16,0-7 1-16,3 4 3 15,1 0-5-15,0 4-1 16,4 0-2-16,4-1 1 15,0-7 0-15,0 1 3 16,0 2-3-16,9 5 0 16,3 0 1-16,-4-1 0 0,1 5 0 15,-5-5 0-15,5 1 0 16,7-1 2-16,1 5-1 16,0-1 2-16,-5 0-6 15,13 1-1-15,0-1-2 16,-8 0 0-16,-4 0 4 15,-1 1 1-15,1-1-1 16,-5 0 1-16,1-3 0 16,-5 0 1-16,0-1-5 15,9 4 1-15,-9 1 0 16,-4-1 2-16,-4 0-1 16,-4 1 2-16,-5 3-2 15,-3 0-1-15,12 0 1 16,0-4 1-16,-5 0-1 0,5 1 2 15,-8 3-2-15,-1 0-1 16,-3 0 1-16,4 0 1 16,-5 0-3-16,5 0 0 15,-5 0 1-15,-4 0 0 16,1 0 2-16,-1 3 1 16,0-3-4-16,0 0-1 15,9 0 1-15,4 0 2 16,-5-3 0-16,-7 3-1 15,-1-4 1-15,-8 4 1 16,-4 0 1-16,-5 0 1 16,1-4 0-16,-5 4 0 15,1 0-5-15,-1 0-1 16,1 0-2-16,-1 0 3 0,1-3 0 16,-1 3 1-16,1-4 0 15,-5 4 0-15,0 0-3 16,-3 0 2-16,-1 0 1 15,-4 0 0-15,0 0-7 16,0 0 0-16,0 0-13 16,-4 0-4-16,-5 0-20 15,-3 4-8-15,-5-1-49 16</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3:54.898"/>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15906 13139 160 0,'-4'0'63'0,"0"4"-34"0,4-4-25 0,0 0 15 16,0 0-5-16,-4-4 2 15,0 4-9-15,-4 0-2 16,0 0 12-1,-15-3-9-15,-1 3 1 0,4 0-2 16,-3 10-1-16,-1 1 1 0,1 6-4 16,3-3-2-16,0 0-3 15,1 0 1-15,3 0-1 16,4-3 0-16,4-1 2 16,4 1 0-16,4-1 0 15,8-3 0-15,4 0-5 16,4 0 1-16,7 0-3 15,9 0 2-15,-1 4-2 16,-3-1 0-16,-5 1-5 16,-3-1-3-16,-4 4 6 15,-4 0 5-15,-5 0 9 16,-3 7 7-16,-4-4 3 16,-4 8 3-16,-11-1-6 15,-9-3 1-15,0-3-4 16,1-4 0-16,-5-4-8 0,5 1-2 15,-1-4-11-15,4-7-5 16,5-11-27-16,-1-10-9 16,8-3-32-1</inkml:trace>
  <inkml:trace contextRef="#ctx0" brushRef="#br0" timeOffset="479.0424">16091 13244 200 0,'0'4'74'0,"23"-1"-40"0,-7 1-38 15,-8-1 15-15,0 1-10 16,4-1-3-16,3 1-2 16,1-1 3-16,0 4 0 15,-1 0 1-15,1 4 0 0,0-1 0 16,-4 1 0-16,0-1 0 16,-5 4 2-16,-3 4-6 15,0-1 1-15,-4 8 5 16,-4-5 6-16,-4 8 7 0,1 0 3 15,-5-3 4-15,0-8 3 16,-4 1-7-16,1-8 0 16,-1-3-11-16,-4-3-2 15,0-4-5-15,5-14-12 16,3-7 0 0,4 0-3-16,0 0 0 15,16 0-3-15,0 3-2 16,4 1-2-16,3 0 1 15,5 3-19-15,4 0-7 16,3 0-26 0</inkml:trace>
  <inkml:trace contextRef="#ctx0" brushRef="#br0" timeOffset="915.0457">16531 13255 188 0,'4'0'71'0,"-4"-4"-38"0,0 4-25 16,0 0 18-16,0 0-11 15,0 0-3-15,4 7-5 16,-4 0-2-16,0 4-3 16,0-1 1-16,0 4 0 0,0 0 5 15,4 0 3-15,0 0 2 16,4 0 5-16,0-3-4 16,4-1 0-16,3-3-6 15,9-7-3-15,7-3-2 16,1-4-3-16,-1 0-2 15,-3 0 1-15,-5 0 5 0,-3 3 5 16,-4 4-1-16,-4 0 3 16,-4 4-4-16,-1 3-2 15,-3 3 0-15,0-3-1 16,0 4 0-16,0-4 2 16,4 0-1-16,8-4 0 15,3-3-10-15,9 0-2 16,7-3-1-16,1-1 2 15,-5 4 2-15,-3 0 2 16,-5 0 7-16,-3 4 7 16,-4 3-8-16,-4-1-2 15,-5 1-11-15,1 7-4 0,0 0-35 16,-4 11-111 0</inkml:trace>
  <inkml:trace contextRef="#ctx0" brushRef="#br0" timeOffset="1471.1661">17354 13297 108 0,'0'0'41'0,"0"0"-22"0,3 0-11 0,-3 0 13 16,4 0-3-16,4 0 1 16,0 0-1-16,4 0 0 15,4 0-9-15,-1-4-1 0,5 1 2 16,0-1 0-16,-1 1 4 15,-3-1-5-15,4 1-1 16,-4-4 2-16,3 0 1 16,-7-7 3-1,-16 0-12-15,-4 3-3 16,-7-6 0-16,3 13-2 16,-4 1-1-16,-4 10 5 15,1 0 3-15,-1 3 1 16,0 1 2-16,5 3 0 15,-9 0 1-15,4 3 2 16,5 4 4-16,-1 0-2 16,4 0 3-16,4 0-2 15,4 7 2-15,12-4-4 16,0 11 1-16,4-3-5 16,0-4-2-16,3-4-5 15,5-6 0-15,4-1-24 16,3-3-10-16,16-3-33 15,-3-4-12-15,7-7-27 16</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31:26.01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definitions>
  <inkml:trace contextRef="#ctx0" brushRef="#br0">16937 2394 1,'-2'11'902,"2"-11"-128,-10 8 0,10-8 129,-10 8 0,10-8-258,0 0 0,-11 13-258,11-13 0,-5 13 0,5-13-129,-4 16 129,3-5-129,1-11 129,-5 19-129,5-19 0,-3 17 129,-1-4-129,1-2-129,0 4 0,2-5-129,-2 4 0,3 1 129,-3 5-129,2-1 258,1 3-129,-1 1 0,-1 6 0,2 0 0,-2 3 0,0 0 129,-1-1-258,0 3 258,0-5 0,0 5-129,-2-3 258,2 3-258,-1-3 129,1 0-129,2 1 0,1 3 0,-1-3-129,1 3 0,0-4 0,2-1 0,-2 3 258,3 2-258,-2 0 129,0-3-129,-1 7 129,2-2 0,-2 2-258,1 2 258,-1 1-129,0 1 129,0-5 0,0 3-129,0-2 387,0 3-258,-6-5 129,3 4 0,-3-6 0,-1 5-129,-1-3 258,1 3-258,-1-4 0,2 5 0,1 0-129,1 1 0,1 2 129,3 0 0,0 1-258,0-2 258,0-1-129,2-1 0,0-2 0,0-1 129,0 0-258,-1-2 129,0 0 0,-1 0-129,0 4 129,0 0-129,0 1 129,-2 2-129,0 1 0,-1 2 129,1 2-129,1 3 129,-2 1-129,2 0 129,1 2-258,-1-1 258,1 2 0,0 3-129,0-3 129,0-1-129,0 4 0,2 2 129,0 1-129,-1 1 0,1 0 129,-1-4 0,0 2 0,-1 1 0,1-4 0,-1-4 0,0 4 129,0-2-258,0 2 258,0-3-129,0 2 129,0 1-129,0 5 129,0 1-258,0-1 129,0 3 129,-1 2-129,1 0 129,0 2-129,0 0 0,1 1 0,2-3 129,2-1-129,-3 2 258,3-5-258,-2 3 129,0-3-129,1-1 129,-3-2-129,2-2 129,-1-4 0,0 2-129,0-2 0,-1-2-129,2 0 258,-2 3 0,-1 0 0,1 4 0,-1 0 0,0 2 387,0 2-258,-1 1 0,-3 2 0,2 0 0,-3-5 0,4 5 0,-5-8 258,3 2-258,0 0 129,2 2-129,0-6 129,1 3-129,0-1-129,1 2 129,3 1-258,2 1 129,-2-1 0,1 0-129,1 3 258,0 2-129,-2-3 0,3 2-129,-4 3 129,2 0 0,-3 0-129,2-3 0,-4 3-129,0-6 129,0 5 129,0 0-129,0-4 258,-1 2-258,-2-2 0,-2 2 0,0-4 129,1 4-129,0-7 0,0-2 0,-1-1-129,4-3 129,-3-2 0,2-5-258,0 1 258,1-2-129,0 2 0,0-5 0,-1 3 129,-1 0-129,1 0 0,0 5 0,2-3 0,-4 0 129,4 3-129,-2-2 0,-1-1 129,2-3-129,-1 1 0,-2-2 258,0 0-129,0 2-129,0-4 129,-1-1-129,1 1 129,0-2-129,0 0 129,4-1-129,-2-3 129,2-1-129,0-2 129,0 2 0,0-2 0,2-2 0,-2 1 0,4-2 0,-4 1 0,1 0 129,-1 0-258,0 1 129,0-2 0,0-1 0,-1 0-258,-5-7-645,6-2-3096,-2 1-516,2-19-387,-8 11 0</inkml:trace>
  <inkml:trace contextRef="#ctx0" brushRef="#br0" timeOffset="1844.1054">16736 12373 129,'-8'0'1548,"8"0"129,0 0-387,0 0-258,0 0-258,0 0 0,0 0-387,6 10 129,-6-10 0,8 4 129,-8-4 129,9 8 0,-9-8-129,12 5 0,-12-5 0,15 12-387,-6-6 0,1 2-258,2 0 0,-1 1 0,2 1 0,2 0 0,-3-1 129,4 3-258,-1-4 258,3 3 0,-1-5-129,2 3 258,1-3-258,1 2 0,1-3 129,1 0-129,4 0 0,1 0 0,1 0 0,4-1 0,-2-1 0,5-2-129,3 1-129,-2 0 258,2 1-129,2-3 0,0 1 129,-1-1-129,4 0 0,3 0 129,-1 0 0,1 0 0,4-3 0,-1-1 0,2 0 0,-1-3 129,3 2-258,-1-1 129,0-1 129,-1 2 0,6-3-129,-1 5 129,4-5 0,0 2 258,2 0-258,2 0 0,1 1 129,0 2 0,1 0 129,2-1 0,-1 2 0,3 2-129,-1-2 258,1 2-129,1 0-129,-1 0 0,-1 0 129,-1 0-258,0 0 0,0 0 258,-2 0-258,0 1 129,1 0 0,1 4 0,-2-4 0,2 4 129,-2-4-129,2 3-129,-1-2 0,0 2 0,-1-4 0,1 0-129,-3 0 129,3 0-258,-1 1 129,-1-1 129,2 0-129,-2-1 0,2 0 0,0-3 0,-1 1 0,2 1 129,-2-1-129,0 3 129,-1 0-129,3 0-129,-1 4 258,1 1-129,-2-1 0,1 2 0,-1-1 129,1 2 0,-1-2 0,1 1 258,0 0-387,-1-1 129,1 2 129,0-1-129,-3 0 0,2-1-129,-5-2 129,3-1 0,0 2 0,-1-1-129,0-1 0,-1 0-129,1-1 258,0-1-129,1 2 129,-1 3-129,1-5 129,-4 0-129,2 0 0,-1 0 0,-3-2-129,-3 1 0,3-2 129,-3 3 129,-1 0-129,0 0 0,-3 0 0,2 4 129,-1 1 0,3 0 0,-4 4-258,2-3 129,-3 5 129,4-3 0,-3-1-129,1 0 129,-4 2-129,4-2 0,-5 5-129,1-8-129,-1 7-774,-3-11-2322,-4-2-1290,-3-3-387,-12-15-387</inkml:trace>
  <inkml:trace contextRef="#ctx0" brushRef="#br0" timeOffset="3416.1954">16879 2278 1935,'-4'14'2451,"4"-14"516,0 0-1161,0 0-1677,14 7 129,-1-6 258,5 2-129,3 1 129,4 0-258,2-1 0,5 2-387,0-1 645,3-1-129,0-2 387,3 1 0,-2-2-129,7 2 258,1-2-258,4 0 258,2 0-516,6 1-516,2-1 129,7 0 0,5 0 129,5 0-258,2 0 129,4 0 0,9 0 129,4 0 258,7 0-387,2-1-129,6 1 258,5 0-645,1 0 516,5-3 0,0 2-129,-2-3 129,5 4 0,0 0 0,2 0-129,-1 0 129,2 5-129,2 1-516,-1-1 645,1-1-129,-2 1 0,-2 0-387,2 0 516,0 0 0,-2-1-129,-2-1 129,1 2-129,3 2-387,-2-3 516,-2 2 0,-2-4-129,-2 0 129,0 0-129,-4-1 129,0 1 0,-4-2-129,1 0 129,-1 0 0,2 0-129,-4 0 0,2 0 129,-6 2 0,5 0-129,-5-1-129,-3 3 0,-5-1 129,3-1 129,-6 1-129,1-2 0,-4-1 0,-1 2-258,-6 0 258,3-2 258,3 0-129,-6-2 0,3 0-129,-10-2-258,4-1-774,-7-3-1419,11 8-645,-18-10-258</inkml:trace>
  <inkml:trace contextRef="#ctx0" brushRef="#br0" timeOffset="5336.3052">24445 2363 1032,'0'0'-258,"0"0"129,43 29 258,-43-29 516,0 0 387,0 0 129,0 0 129,0 0 129,0 0 0,0 0 0,0 0-258,0 0-516,0 0-387,0 0 0,0 0 0,0 0 0,0 0-129,17 56 129,-17-56-129,0 0 129,0 0-129,-5 62 0,5-62-129,0 0 258,-10 78-129,10-78 258,-5 63-129,5-63 129,-2 74-129,2-26 258,0-48-258,-4 98 129,3-48-129,1 7 129,0-3-387,0 4 129,1-4-129,2 2 129,5 4-258,2 1 129,4 6 0,-8 1 0,7 6 0,1-2-387,-7 8 387,-3 2-129,-4-3 129,-3 6 0,-5 0 0,1 2 0,-4 2 129,-6 4 258,3-1-387,4 3 129,0 0-645,-6 5 387,12-1 0,-5 2 258,4-1-387,-5 2 258,10 0 129,-2 3-129,0 4 129,2 3 0,-3-1 258,0 5-258,1-1 0,-5 7-387,-3-8 258,-4 5 0,4-1 258,-3 1 0,-2-1-129,-6 6 0,4 1 258,3 8 0,4 3 129,1 3-387,1-3 258,0 0-387,7-3 258,1-2-258,0-2 129,4-4-129,-2-5 387,-1 0-258,-1-1 0,0 5 129,0 0-129,0 2 129,-1-4 0,-4 1-258,3-1 129,1-2 129,-2-1-258,3 0 387,-4-6-258,1-3-129,-2 1 0,5-4 258,-1-2-387,-5 4 129,6-8 0,0-4 0,0-2-129,4-1 258,1 1-129,0 2 0,0-1-129,2-2 0,-1 0-129,-1 1 129,-2-2 0,-1 0 0,3-5 0,-5 0 129,-1-9 129,-4-2-258,1-3 258,-4-4 0,1-4 129,-1 2 0,-4-9-129,5 1 129,1-5-258,1 3 258,-1-3-258,5-4 0,-2 1 129,2-5-129,-1-2 0,2-2 129,-1-4 0,1-5-129,0-5 129,0 0 0,0-3-258,-5-1 0,4 1-129,1-9-258,0 12-1290,-2-10-2580,2-19-387,0 0-129,-8-11-387</inkml:trace>
  <inkml:trace contextRef="#ctx0" brushRef="#br0" timeOffset="8211.4694">15575 652 645,'0'0'1548,"0"0"-129,0 0 129,0 0 258,0 0-387,0 0-387,0 0-129,0 0-258,-39-1-387,39 1 0,0 0-258,0 0 0,0 0 258,-42 20-129,42-20 0,0 0 0,0 0 129,-44 25-258,44-25 387,0 0-258,-42 34-129,42-34-129,0 0-516,-54 51 645,54-51-129,-41 46 129,41-46-645,-43 63 516,43-63 0,-43 77 0,43-77 1032,-41 101-1032,24-34-258,-1 2 258,4 10 1032,1 9-1161,3-11 774,4 10-516,4-12 129,2-2-129,0-17 645,7 5-516,4-23 0,4-1 0,1-4-129,5-2 258,2-6-258,2-2 0,2-4-258,4-2 516,0-1-258,4-9 129,1-5 129,0-2 0,3-9 129,0-8 0,1-6 129,0-20-258,3 3 258,1-13-387,-1-9 0,-3-16 0,-1 4-516,-3-16 516,-5 4-774,-6-2 774,-5-2-258,-4-2 387,-5 9-387,-1 5 516,-7 2-774,-1 13 516,-2 2 258,-2 7-387,-5 1 0,7 53-129,-26-80-129,26 80 129,-43-58 774,43 58-645,-54-37 0,54 37 0,-62-11 0,62 11 0,-63 3-129,63-3 0,-64 32-387,64-32-258,-68 46-516,68-46-1161,-66 71-774,27-32-645,6 11 387</inkml:trace>
  <inkml:trace contextRef="#ctx0" brushRef="#br0" timeOffset="8925.5105">15560 1439 4773,'0'0'3870,"0"0"-258,0 0-258,-4 19-1935,6-6-1806,6 3 0,1 2 903,-3 12-645,0-7 645,0 8-1032,-2-5 645,-1 3 0,0-2 129,0 7 0,1-4 0,-1 2-129,4 3 0,-2 4 129,2 1-258,2 4 0,1 2-129,1 2 129,-1-7-129,1 4 129,2-7-129,-3-1 0,1-5 129,-4-2-129,3-8 129,-2 2 0,-1 0-387,-1-2 387,-1-4-387,-1 0 387,0 1-516,-2-2 516,-2-2-516,1-1 387,-1-3-129,0 2-387,0-13-1032,0 15-1935,0-15-258,0 0 0</inkml:trace>
  <inkml:trace contextRef="#ctx0" brushRef="#br0" timeOffset="10096.5774">16123 330 129,'0'0'2451,"0"0"-129,0 0-903,0 0-387,0 0-258,0 0 0,0 0-258,0 0 387,0 0 0,0 0 0,0 0 0,0 0-129,0 0-129,0 0 0,0 46-516,0-46 129,0 0-129,-20 61-129,20-61 129,-14 54 0,14-54-129,-7 58 0,7-58 258,-4 61 129,4-61-258,4 57 129,-4-57 0,0 0 0,23 70 0,-23-70 0,0 0-129,0 0 258,47 48-774,-47-48 387,0 0 0,37 5-258,-37-5-387,0 0-1032,38-24-1290,-38 24-903,0 0 516,28-60-387</inkml:trace>
  <inkml:trace contextRef="#ctx0" brushRef="#br0" timeOffset="10515.6014">15973 459 6450,'0'0'3096,"0"0"-387,0 0-387,0 0-3096,0 0-516,0 0 516,0 0 258,45-7 516,-45 7 516,0 0 258,44 0 129,-44 0 258,0 0 0,41-1-258,-41 1-258,0 0-258,48 0-258,-48 0 0,0 0-129,47-1 129,-47 1-258,0 0 0,0 0-129,39-1-774,-39 1-1935,0 0-387,0 0-516,0 0 129</inkml:trace>
  <inkml:trace contextRef="#ctx0" brushRef="#br0" timeOffset="21316.2189">16386 906 1419,'0'0'1032,"0"0"-516,0 0-129,0 0 258,0 0 258,0 0 129,0 0 387,0 0-258,0 0 129,0 0-258,0 0 387,0 0-645,0 0-258,0 0 0,0 0 0,0 0 0,0 0-516,0 0 516,0 0 0,0 0 0,0 0-129,0 0-258,0 0 516,0 0-516,-44 4 0,44-4 0,0 0 129,-42 16-129,42-16 129,0 0 0,-56 11-129,56-11 0,-38 6 516,38-6-645,0 0 129,-53 1-129,53-1 516,0 0-516,0 0 0,-43 5 0,43-5 129,0 0 0,0 0-516,0 0 516,0 0 0,0 0-129,0 0 0,0 0 129,0 0 0,0 0-129,0 0 387,0 0-387,0 0 129,0 0-129,0 0 0,0 0 0,0 0-516,0 0 516,0 0 0,-25 52 0,25-52-516,0 0 258,0 0 258,0 0-129,0 0 129,-9 58-258,9-58 0,0 0 0,-6 56 903,6-56-645,-5 63-258,5-63 129,-5 92 774,3-44-645,1 5 387,-1 7-387,1-11 0,1-3 0,0 4 516,0-11-516,0-8 0,0 1 0,1-5 129,1-6-129,-1 1 0,0-3-129,2-9 258,-3 2-129,2-1 129,-2-11-258,1 11 129,-1-11 129,0 0-129,0 0 0,0 0-129,0 0 129,0 0 0,3 12 0,-3-12 0,0 0 0,0 0 0,0 11 0,0-11-129,0 0 129,0 0 0,0 14 0,0-14 0,0 14 0,0-14 0,0 0 0,0 13 0,0-13 0,0 0 0,0 0 0,0 0 0,2 14 0,-2-14 0,0 0 0,0 0 0,0 0 0,0 0 0,2 12 0,-2-12 0,0 0 0,0 0 0,0 0 0,10 15-129,-10-15 129,11 16 0,-4-6 0,1 1 0,1-1 129,2 4 0,2-2-129,1-1 0,5-6 0,0 4 0,2-2 0,2-5 0,-3 1 0,2-3-129,-1 0-258,-4-5-387,1 0-2709,-2-6-258,-5-7-387,-1 4-258</inkml:trace>
  <inkml:trace contextRef="#ctx0" brushRef="#br0" timeOffset="22292.275">16564 1067 6450,'36'-54'2838,"-36"54"-1032,0 0 516,0 0-4386,0 0 1419,0 0 0,0 0 129,0 0 516,0 0 774,0 0 903,0 0-516,0 0 516,0 0-903,0 0-258,-40 19 0,40-19 387,0 0-645,-51 22-129,51-22 0,0 0-129,-51 31-129,51-31 129,0 0 129,0 0-387,-37 42 258,37-42 0,0 0 129,0 0-129,0 0 129,13 53 0,-13-53-129,0 0 0,41 41 0,-41-41 0,0 0 0,53 52 516,-53-52-645,37 54 129,-37-54 0,34 62 387,-18-32 0,-1-1 129,-4 5-645,0-4 129,-3 3 0,-2-9 516,-1-9-645,-4 4 129,0 2-516,-1 2 516,0-6-129,-5-4 129,-3 2 0,-1-1 0,-5 9 129,-2-18 0,-3 3 0,-1-4 129,-3 1-129,1-4 0,-2-1 129,4-6-129,-3 1-129,4 0 129,2-8-258,1 1 129,3 1 0,2 1-387,11 10-258,-13-21-903,13 8-2064,0 13-129,8-8-258,5 1-258</inkml:trace>
  <inkml:trace contextRef="#ctx0" brushRef="#br0" timeOffset="23008.316">16896 1591 1419,'0'0'1806,"0"0"129,0-10-387,0 10-2580,0 0 645,0 0 1032,-4 8 645,4-8 0,-1 16 258,1-16-129,0 17 129,0-5-129,0 7-645,0-4-258,-2-1-387,-1 9 129,-1 1-129,-2 2-129,0-1 0,0 0 0,-3 0 0,3 0 258,-2-4-129,1-9-129,0 4 129,7-16 0,-12 12-129,12-12-129,0 0-645,-10 6-1806,10-6-774,0 0-258,4-14-129</inkml:trace>
  <inkml:trace contextRef="#ctx0" brushRef="#br0" timeOffset="24060.3761">17081 1770 1161,'0'0'2451,"5"0"-129,-5 0 129,0 0-2451,0 0 129,8 0 387,-8 0 0,0 0 387,10-6 129,-10 6 0,0 0 258,1-18-516,3 6 129,-4-5-258,3 0-129,-3 17 129,7-61-258,-7 61 774,15-87-1161,-7 35 516,5-4-516,-1-3 387,4-1-516,-2 5 387,4-2-387,-3 9 0,-15 48 0,28-85 387,-28 85 0,20-63 0,-20 63-387,0 0 387,18-56-129,-18 56 0,0 0 387,0 0-645,0 0 129,0 0 129,0 0-258,0 0 129,0 0 0,0 0 0,0 0 0,0 0 129,0 0-645,0 0 645,0 0-129,0 0 0,0 0-516,0 0 516,0 0 0,0 0 129,34 61 387,-34-61-645,0 0 258,14 75-387,-14-75 516,13 66-387,-13-66-129,14 70 0,-14-70 516,13 87-387,-6-42 0,-1-1 258,-1 1 129,-1-11-258,-1 1 387,0-6-387,-2-2 129,2-7-129,-2 3 387,0-8-387,0-4 0,0 9-129,2-7 129,-3-13 0,1 16 0,-1-16-129,0 0 0,0 0-258,0 0-516,0-21-1548,0 4-1548,0-3 0,0 20-258,-4-53 129</inkml:trace>
  <inkml:trace contextRef="#ctx0" brushRef="#br0" timeOffset="24680.4116">17214 1332 8514,'0'0'2838,"0"0"-1161,0 0 0,0 0-4515,0 0 258,0 0 903,0 0 129,0 0 645,0 0 1419,36 12 774,-36-12 645,0 0 129,0 0-516,0 0-129,0 0 0,0 0-1161,0 0 0,0 0 0,0 0-258,0 0-129,0 0 0,0 0 129,0 0 0,0 0 0,0 0 129,0 0 516,0 0-516,0 0 0,45 12 0,-45-12 0,0 0 0,41 0-129,-41 0 129,0 0-516,45 0 387,-45 0 0,0 0 129,0 0 0,38 4 129,-38-4 258,0 0-129,0 0-258,0 0 129,0 0 129,0 0-258,0 0-129,0 0-129,0 0-387,0 0-258,0 0-516,0 0-1806,0 0-516,0 0-516,0 0 516</inkml:trace>
  <inkml:trace contextRef="#ctx0" brushRef="#br0" timeOffset="26099.4928">17444 831 1677,'0'0'1935,"0"0"129,0 0-2451,0 0 258,0 0 516,0 0-258,0 0 129,0 0 645,0 0 387,0 0-258,0 0-129,0 0 0,0 0-387,0 0-129,0 0-516,0 0 258,0 0 129,0 0 129,34 0 387,-34 0-258,0 0-129,0 0-129,44 0 129,-44 0 0,0 0-129,38 3-129,-38-3-387,0 0 387,0 0 0,44 3-129,-44-3 129,0 0-129,0 0 387,0 0-387,0 0 516,0 0-516,0 0-645,0 0 645,0 0 0,0 0 129,0 0-387,0 0 258,0 0 129,0 0 0,0 0 387,35 50-516,-35-50 129,0 0-258,0 0 258,17 68-129,-17-68 129,9 47-258,-9-47 129,6 59-129,-6-59 516,5 76-516,-5-76 645,6 96-774,-5-36 129,2 6 0,-2-6 516,1 10-516,1-7 516,-2-2-387,2-5 0,-2-2 0,3-12 387,-1-3-516,-1 0 129,2-5 0,-3-1 0,0-1 0,0-3 129,1 0-129,-2-6-129,0 0 387,0-9-258,0 3 129,0-17-129,-3 17 258,3-17-258,0 0 258,0 0-129,0 0 129,0 0 0,0 0-129,0 0 0,0 0 129,0 0-258,0 0 129,0 0-129,0 0 0,0 0 129,-6-6-129,6 6 129,0 0-129,0 0 129,0 0 0,0 0 0,-12-4-129,12 4 129,-15-7-129,3 7 0,-4-1 0,0-6 129,-4 3-129,-1 3-129,-1 0 129,-1-2-258,2 3-774,-4-1-2193,1-1-774,4 2 0,-2-2-387</inkml:trace>
  <inkml:trace contextRef="#ctx0" brushRef="#br1" timeOffset="53980.0874">16317 8158 1032,'0'0'1161,"9"0"-387,-9 0-258,0 0 0,10-10 129,-10 10-129,0 0 129,9-8-129,-9 8 129,0 0-129,10-7-258,-10 7 0,13-2 0,-3-3-129,0 3 0,2 0 0,1-1 129,2 1-129,0 0 0,0 1 0,2 1-129,1 0 129,-1 5-129,0 1 0,-3 2 0,1 2 0,-2 0 129,-1 2 129,-1 0-129,-3 0 0,-1 6-129,-1-1 129,0 4-258,-3 0 129,0 6-129,-1-2 0,-2 4 129,0 2 0,0-2 0,0 3 129,0-3 0,-2-2 0,-2 0 0,0-3 0,-1 0-129,-2-8 258,-2 4-258,-1-8 0,-2 0 0,-3-3 0,-1-6 0,-3 2 129,0-5-129,-1 0 0,0-2 0,-1-6 0,4-4 129,-1-1-129,5-3-129,-1 1 129,7-5 0,0-1-387,4-3 387,2 3-258,1 2 129,4-1 0,1 0-258,4 3 129,2 1 129,0 3 0,0 1 0,2 3 129,-1 1 0,0 1 0,-2 4 0,-1 1 0,1 2 129,-2 0-129,2 3 0,0 3 0,-2 1 0,2 2 129,1 2 129,0-1-129,1 2 387,-1-1-258,1 2 258,-2 2-258,1 2 129,-3-3 129,2 2-258,-3-2 0,0 1 0,-3 1 0,3 0-129,-4-6 129,1 2-129,-1 1 129,4 1-129,-7-14-129,16 22-129,-4-12-129,-1-3-129,7 4-387,-4-3-129,4-4-2193,1 7-903,-12-11 129</inkml:trace>
  <inkml:trace contextRef="#ctx0" brushRef="#br1" timeOffset="60749.4746">21099 1288 1032,'0'0'1419,"0"0"-258,0 0-129,0 0-516,0 0 0,0 0-129,0 0 258,0 0-645,0 0 645,0 0-258,0 0 258,0 0 129,0 0 0,0 0 129,0 0-387,0 0 0,0 0-516,-43-11 645,43 11-129,0 0-129,-47 24 0,47-24-258,-40 26 129,40-26 0,-43 28-129,43-28 129,-43 33 516,43-33-774,0 0 129,-50 43 129,50-43-129,0 0 258,0 0-258,-31 52-258,30-34-129,1-5 903,10 3-516,2-7 387,6 4-258,9 2 387,1 2-516,2-3 258,4-5-387,1 2 0,-2 5 129,-1 2-129,-3-2-129,-5 1 0,0-1 0,-5 0 129,-1 5-129,-6-8 0,-1 1-129,-5 4 129,-2-2 129,-4-16-129,-1 20 258,1-20 0,-20 21 129,9-8-129,-7-2 0,0-4 129,-5 5-129,3-3 0,-1 2-387,-3-6-1290,2 5-1935,1-1-516,-8-1-258,3-8 0</inkml:trace>
  <inkml:trace contextRef="#ctx0" brushRef="#br1" timeOffset="62057.5494">17244 8608 1677,'38'9'2709,"-24"-9"-129,6 0-3612,1 7 129,2-2-1032,5 6-1160</inkml:trace>
  <inkml:trace contextRef="#ctx0" brushRef="#br1" timeOffset="62340.5656">18323 8658 2580,'57'16'2064,"-30"-14"-903,2 3 0,-1-5-516,3 0 0,-2 0-387,2 0-129,0-3-258,-1-1-1548,-6-5-1806,11 9 258</inkml:trace>
  <inkml:trace contextRef="#ctx0" brushRef="#br1" timeOffset="62545.5774">19031 8615 774,'48'7'1161,"-21"1"-774,-2 1 0,2-1 129,-1 3-129,0-3 129,1 2 0,-3-4-129,0 0-387,1-4-645,1 1-516,0-3-387</inkml:trace>
  <inkml:trace contextRef="#ctx0" brushRef="#br1" timeOffset="63419.6272">21057 2538 1,'8'-6'2192,"-8"6"-257,0 0-2193,0 0-387,0 0 0,0 0 258,0 0 387,0 0 258,0 0 0,0 0 258,-1 14-258,0-1 129,1 11-387,0 1-258,0 13-129,1 8-258,0 10-129,3 6-387</inkml:trace>
  <inkml:trace contextRef="#ctx0" brushRef="#br1" timeOffset="64052.6635">20807 7212 2580,'-2'75'3741,"6"-31"-774,-4-18-1935,4-4-5289,8 14 387</inkml:trace>
  <inkml:trace contextRef="#ctx0" brushRef="#br1" timeOffset="64283.6768">20735 7938 8127,'-7'69'4644,"9"-31"-1161,-2-15-1677,0-2-6579,5-3-258,-2-5-258</inkml:trace>
  <inkml:trace contextRef="#ctx0" brushRef="#br1" timeOffset="64932.7139">20840 7865 774,'7'6'2322,"-7"-6"-645,0 0-1290,0 0-2838,9 16 645</inkml:trace>
  <inkml:trace contextRef="#ctx0" brushRef="#br1" timeOffset="67102.838">20840 7865 1419,'-10'37'2193,"-4"-37"129,-3-5 0,-1 0-645,-3-5-258,-1 0-516,-5 0-258,1 1-258,-3-3-129,0 4 0,-3 0-129,1 4-258,0 0 258,0 0-129,0 4 129,4 0 0,0 0 0,3 4 0,2 0-129,2 2 129,2-3 0,0 5-129,4-6 0,2 0 129,1 0-129,1 0 258,3-2-129,7 0-129,-10 0 129,10 0 0,0 0-129,0 0 129,0 0-129,0 0 129,0 0-129,0 0 0,0 0 0,0 0-129,0 0 0,0 0 0,-4 11 0,4-11-258,0 0 258,-2 13 129,2-13 0,0 0 129,0 0-129,-4 9 258,4-9-129,0 0 0,0 0 0,0 0 0,-9 6-129,9-6 0,0 0 0,-9 4 0,9-4-129,0 0 129,-9 7 0,9-7 0,0 0 0,-10 8-129,10-8 129,0 0 0,-11 4-129,11-4 129,-10 0-129,10 0-129,-12 0 129,12 0 129,-11 0-129,11 0 129,-10-4-129,10 4 129,0 0-129,-10-5 129,10 5-129,0 0 129,0 0-129,0 0 0,0 0 0,-3 7-129,3-7 129,0 12 129,0-12 0,0 15-129,0-15 129,0 24 0,0-7 0,0 3 129,-4 1-129,-1 6 129,0 3-129,-4 2 258,1 5-258,-2 1 0,-1 0 129,1 6-129,0 1 0,0-4 129,1 5 0,2 3-258,0-2 258,1-1-258,3 5 129,2-7-129,1 1 129,0-1-129,1-7-129,3-5 258,-1 1 0,2-6 0,-3 1 258,0-5-258,-2-3 0,0-2 129,0 2-258,-1-3 129,0 1-387,-3-6 258,3-1 0,-3 0 0,4-11 129,-4 18 0,4-18 129,-1 12-129,1-12 258,0 0-129,0 14 129,0-14-258,0 15 0,0-15 0,1 14 129,-1-14-258,2 17 129,-1-5 0,-1-12 0,2 15 0,-2-15 129,1 17-129,-1-17 129,3 17-129,-3-17 129,5 16-258,-5-16 258,6 15-129,-6-15 0,5 12 129,-5-12 0,0 0 0,12 9 0,-12-9 258,0 0-129,11 3-129,-11-3 129,0 0-129,8 0 0,-8 0 0,0 0-129,9 0 129,-9 0-129,11 0 258,-11 0-258,17 0 129,-7 0 0,4 0 0,3-5 0,1 1 0,5-1-129,5 2 129,3-3-129,3 0 0,4-3 129,2 3-258,5-2 129,1 2 129,4-1-129,2 0 0,1 3 0,2 0 129,2-1-129,0 4 129,-2-2 0,1 3-129,-4 0 129,0-3-129,-2 3 0,-1 0 129,-5 0-129,-2 0-129,-5 0 129,-5 0 0,-2 0 0,-5 0 129,-7 3-258,-2-3 129,-6 0 129,-10 0-258,11 0 129,-11 0 0,0 0 0,0 0-129,0-9 129,0 9 0,0 0-129,-5-8 129,5 8 0,0 0-129,-9-10 129,9 10 0,0 0 0,0 0 0,0 0 129,-8-14-129,8 14 0,0-15 0,0 5-129,0-10 129,0 2 0,-2-9-258,0 0 258,0-6-129,-1-4 129,-2-3 0,0-2 0,-1 2-129,-1-5 0,-3-4 129,3 3-258,-3-4 129,1 0-129,-3-4 0,3-1 0,-1-1 258,0 0-258,1 0 129,1 1 129,1 4-129,1 5 0,1 6 129,0 3 0,0 10-258,2 3 258,0 6-129,2 6-129,1 12 129,-5-16-129,5 16 0,-2-12-129,2 12 129,0 0 129,-3-13 0,3 13 129,0 0 0,-3-11 129,3 11-129,0 0 0,-11-6 0,11 6-258,-11 0-258,11 0 129,-11 0-258,11 0-129,-10 0 387,10 0-129,0 0 129,-11-1 258,11 1 129,-8-5 129,8 5 0,-12-6 0,12 6-129,-17-2 387,7 2-129,-6 0 0,0 0 258,-6 0-258,-4 5 129,-6-1 129,-3 1-387,-4-2-903,-6 6-2322,-10-11-774,5 2 258</inkml:trace>
  <inkml:trace contextRef="#ctx0" brushRef="#br1" timeOffset="73096.1808">20313 9990 774,'0'0'774,"0"0"0,0 0 129,0 0 0,0 0 129,0 0-129,0 0 387,0 0-387,0 0 0,0 0 0,0 0-129,-5 2 129,5-2-258,0 0 0,0 0-129,-9-10 129,9 10-387,-9-17 0,9 17 129,-11-24-258,6 8 0,-1-1 0,1-2-129,-1 2 0,2-4 0,0 1 0,1-4-129,1 6 258,-1-2-129,2 1 0,0 2 129,0 2-129,-1-1 0,2 1 0,0 15 0,0-22 0,0 22 0,7-19 0,-7 19 0,18-20 129,-8 13-258,3 3 129,2-4 129,1 3-129,1-1 0,0 3 0,0 3 0,-1 0 0,1 0 0,-3 0 0,0 0 0,0-1 0,-1 1 0,0-2 129,-2 0-129,1 0 0,-2-1-129,1-2 258,-3 1-129,0-3-129,-8 7 258,12-15-129,-12 15 0,7-19 0,-7 19 0,0-22 0,0 12 0,-6-5 129,-1 3-129,-3-2 0,-1 1 129,-3-3-129,1-1 129,-1 0-129,-2-2 258,1-2-516,2-2 516,2 0-258,1-3 0,3 0 0,3 2-258,1-3 258,3 3 0,3-3 0,3 3-129,3 0 129,1-3 0,5 1 0,-1 1 0,-1-1 0,0 2 0,0 2 129,-3 4-129,-1-1 258,0 6-258,-4 2 129,-5 11-129,6-18 0,-6 18 0,1-12 0,-1 12 0,0-11 0,0 11 0,0-12 0,0 12 0,0-14 129,0 14-129,0 0 0,0-14-129,0 14 129,0 0-129,0 0 129,0 0-258,0 0 0,0 0 129,0 0 0,0 0-129,0 0-387,0 0 258,0 0-129,0 0-129,0 0 129,0 0-387,0 0-1032,0 0-2064,-9-17 258</inkml:trace>
  <inkml:trace contextRef="#ctx0" brushRef="#br1" timeOffset="73421.1994">20425 8744 129,'2'12'1032,"-2"-12"-1290,0 9-387,0-9 388</inkml:trace>
  <inkml:trace contextRef="#ctx0" brushRef="#br1" timeOffset="74336.2517">20425 8744 1161,'5'46'1935,"-5"-46"0,0 0 516,0 0-645,0 0-258,0 0-516,0 0-129,0 0-387,0 0-258,0 0 129,0 0-258,0 0 129,0 0-129,7 0 0,-7 0 387,16-8-258,-8-2 129,4 3 0,0-7 129,4 2 0,-1-5-129,2 5-129,-1-5 129,3 6 0,-4-3-258,1 2 0,-3 2-129,-1 3 0,-3 0 129,0 4-129,-9 3 0,8-6 0,-8 6 0,0 0 0,0 0 129,0 0-258,0 0 129,0 0 0,0 0 0,0 0 258,0 0-258,0 0 0,0 0 0,0 0 0,0 0 0,0 0 0,0 0 0,1 9-129,-1-9 129,0 0 0,0 0 0,0 12 0,0-12 129,0 0-129,0 10 0,0-10 0,0 11 0,0-11 0,0 16 0,0-4 0,0-12 0,-1 19 0,-2-7 0,0 0 0,3 1 0,-2 1 0,0-1 0,1 1 0,1 2 0,-1 1 0,0-1 0,1 0 0,0-2 0,-2 0 0,0-3 0,2-11 129,-4 17-129,4-17 0,0 0 0,-10 8 0,10-8-129,-10 3 129,10-3 0,-12-1-129,3 0 129,-1-1 0,-1-1 0,-2-1-129,-2-4 258,1 3-129,-2 1 0,2-1 129,-1-1-129,2-3 0,2 2 0,1-3 0,10 10-129,-13-13 0,13 13-258,-4-11-129,4 11 258,0 0-129,4-2 0,-4 2 129,10 0 129,-10 0 0,15 0 129,-15 0 129,13 4-129,-13-4 0,15 5 0,-15-5-774,16 3-2193,-6 1-1032,-10-4-645,11-3 388</inkml:trace>
  <inkml:trace contextRef="#ctx0" brushRef="#br1" timeOffset="79815.5651">19994 9731 258,'2'-17'774,"-2"2"-129,0 15-387,0-17 0,0 17 0,0-17 387,0 17 129,0-15 0,0 15 129,2-14 258,-2 14-129,0-11-129,0 11 0,0 0-258,0 0 0,0 0-258,0 0-129,0 0 129,0 0-258,0 0 129,0 0-129,0 0 0,0 0-129,0 0 258,0 0-129,-4 14 0,4-14 129,-5 19-129,5-19 387,-5 24-129,-1-10 0,4 6 129,-4-5 0,4 4-129,-4-1 129,3 4-258,-2-1-129,4 0 0,-1-6-129,1 4 0,1-6 0,2 0 0,-2-13 0,12 18-129,-1-13 129,-1-1-129,4-1 0,-1-3 0,3 5-516,-4-5-129,3 2-1032,-3-1-2322,-2-2-129,4-1-129</inkml:trace>
  <inkml:trace contextRef="#ctx0" brushRef="#br1" timeOffset="80357.5961">19858 9679 1161,'0'7'2967,"0"-7"-1935,0 0-387,0 0 0,3 13 387,-3-13-129,11 8 129,-11-8-129,19 9 129,-11-7-129,6 3 0,-4-5-258,2 2-129,0-2-129,4 1 258,-4-1-258,3 0 0,-1-2 129,1 2-258,-2-6 0,2 6 0,-3-2 0,1 2-129,-3-2 129,3 2-258,-6 0 0,4 0 0,-4 6-129,-7-6-129,13 13 0,-13-13-258,7 20-645,-7-20-1806,0 16-1419,0-4-387</inkml:trace>
  <inkml:trace contextRef="#ctx0" brushRef="#br1" timeOffset="86519.9481">19712 10149 129,'-18'-6'774,"9"6"0,0-1 129,9 1 0,-15 0 0,5 1-129,-1 3-258,1 1-129,-2 4 0,0-2 129,-2 3-129,2 0 0,-3-1 129,2 0 129,2 3-129,-2-4 129,2 2 0,-2 1-258,1-2 258,2 3-387,-2 0 129,-1 2 0,0 1-258,0 1 129,2 2-129,-1-1 0,1 5 0,-1-1 129,3 4-129,0-1 0,3 2 129,-3-2-129,5 5 258,-1-6 129,2 3-129,1-7 0,2 4 129,0-6-129,0 4-129,2-2-129,2-3 0,2 1-129,0 1 129,0 1 0,4 0-129,-3-1 129,2 1 0,-1-5 258,0 6-258,1-6 129,1 2-129,0-5 0,-2 1-129,3-3 258,-2 0-258,3-2 0,-1-7 0,1 1 129,-1-1-129,2 0 129,2-1 0,-3-7-258,6-2 258,-1 0-258,1-2 129,1-1-129,0-4 129,-1 1-129,1-3 129,2 3 0,-1-2 0,1-3 0,-1-1 129,0-5-129,-2 0 0,0-6 0,-2 2 0,-2-6 0,-3-1 0,0 3 0,-4-2-129,1 2 258,-3 3-258,-1 0 258,0 1-129,1 3 0,-4-3-129,-1 1 129,0 1 0,0 0-129,-3 2 0,-5 0 0,1 2 129,-6 2-129,-1 6 0,0 3 0,-4 2 129,1 4-129,-3 1 129,0 5-258,1-1 516,-1 1-516,1 2 258,-2 0 0,3 0-129,1 0 258,0 2-258,3 3-258,-2-3-129,6 8-129,-2-5-1032,5 9-1677,3 3-1161,-4-2 0</inkml:trace>
  <inkml:trace contextRef="#ctx0" brushRef="#br1" timeOffset="87227.9891">19644 10635 3225,'0'0'4386,"0"0"129,7 19-516,-7-19-2709,3 18-1290,-1-6 0,3 2 0,-2-1 0,-1 3 129,3-1-129,-1 7 0,0-3 0,1 5 129,1 1 0,0 0 0,0 6 0,2-2 0,1 2 129,-1-2 0,0 2-129,0-6 129,0-1-129,-1-1-129,-3-4 129,1-4-129,-5-15 0,6 19-129,-6-19-129,4 12-1032,-4-12-2451,0 0-774,2-12-129,-2-11 0</inkml:trace>
  <inkml:trace contextRef="#ctx0" brushRef="#br1" timeOffset="88144.0414">20283 10217 2709,'0'0'3096,"0"0"-2064,0 0-516,9-3-129,-9 3 258,0 0 129,0 0 129,0 0 0,0 0 0,0 0-258,0 0 0,0 0-258,0 0-129,-9 0-129,9 0-129,-15 0 129,5 0 0,0 5 0,-2 1-129,-1 1 129,1 4 0,-1 2 0,-3 4-129,-1 4 387,2-3-129,-3 7 0,-1-1 0,2 4 129,-4 2-129,5 3 0,-2-3 0,4 6-129,1 0-129,2-1 129,4 2-129,2-1 0,3 0 129,2-2 0,1 2 129,7-4-129,2 0 129,4-3 0,3-3 0,5-3-258,2-7 258,1 1-258,2-5 0,-1-3 129,-2-4 129,0 1-129,-7-5 129,1 6 0,-5-6-129,-2 1 0,-2-2 0,-9 0-129,13 1-129,-13-1 0,9 5-129,-9-5 0,0 0 0,10 0-129,-10 0-645,0 0-903,9 0-2322,-1 0-129,-6-11-387</inkml:trace>
  <inkml:trace contextRef="#ctx0" brushRef="#br1" timeOffset="89564.1227">20632 10478 3225,'0'0'4257,"7"15"-258,-12-15-258,5 0-2838,-14 0-1290,3 0 0,-2 0 129,-1 5 0,-4-3 258,0-1 387,4 1-129,-2-2 129,1 4 0,-1-1 0,2 0-129,3 1-129,2 1 0,-1-1 0,10-4-129,-10 16 129,10-16-129,-1 16 129,1-6 0,0-10 0,11 20-129,-1-11 129,1 4-129,4-6 0,1 2 129,4 0-258,-2-1 0,2-1 0,-3 1-129,3 3 0,-5-5 0,1 6 0,-6-3-129,-2 2 129,-8-11 0,7 20 129,-7-10 129,-1 2 129,-8-2 0,-2-2 129,-3 1 129,-3-2 0,0 3-129,-5-4 0,1 2-129,-2-5 129,2-1-258,-2 4 0,5-5-129,1 4-258,2-5-645,6 0-1032,9 0-2064,-13-2-258,13 2-129</inkml:trace>
  <inkml:trace contextRef="#ctx0" brushRef="#br1" timeOffset="89932.1437">20807 10788 3354,'0'31'4386,"-2"-18"-258,2 10-258,1-1-3741,-1 5 0,-2 5 129,-4-4 387,0 9-129,-5-8 0,1 8 129,-2-5-387,0 1-258,3-1-774,-1-16-774,5-2-2838,5-3-258,0-11-258</inkml:trace>
  <inkml:trace contextRef="#ctx0" brushRef="#br1" timeOffset="149850.5709">21030 10470 258,'0'0'1290,"10"-5"258,-10 5-258,10-4 0,-10 4 258,15-7-516,-2 7-129,-2 0 129,1 0 0,0 0 0,1 6-129,-2-2-129,1 5-258,-3-2-258,1 3 129,-2-2-387,1 1 0,-2 2 129,-1 0-129,-6-11 129,9 20 0,-9-20 129,5 22 0,-5-22 0,2 23 129,0-10-258,-1 2 129,2-1-258,0 3 129,1-1-129,-1 1 129,0 1-129,1-1 0,-2 1-129,0-1 129,0 1 0,-2-2 0,1 1 129,-1-2-129,2-1 258,-1-1-258,0-2 258,2 2 0,-3-13 129,1 20-387,-1-20 129,2 14-129,-2-14 129,2 16-129,-2-16-129,1 13 0,-1-13-129,5 15 258,-5-15-129,6 13 0,-6-13 129,0 0 0,9 7-129,-9-7 129,0 0 0,11 0-129,-11 0 129,0 0 0,11 0-129,-11 0 0,0 0 129,9-4-129,-9 4 0,0 0 0,0 0-129,0 0 0,9-4-258,-9 4 0,0 0 129,0 0-258,0 0 129,0 0 0,9-10 258,-9 10 129,0 0 0,0 0 258,-4-2 0,4 2 129,-9 0 129,9 0-129,-15 4-129,7 1 0,-2 0 0,10-5 0,-16 11-129,8-7 0,-2 0 129,1-1-258,-1 2 258,0-3-129,1 0 129,-1 2 129,-2-1-258,1 2 129,0-1-129,1 1 129,-1-4 0,1 2-129,-1-2 129,2 1 0,0-2-129,9 0 129,-15 0-129,15 0 129,-14-7-129,14 7 0,-11-11 0,11 11-129,-11-14 129,11 14-129,-13-17 0,4 10 0,9 7 0,-14-13 0,6 5 0,-2-1-129,10 9 129,-15-14 129,15 14 129,-12-14-129,12 14 0,-10-16 0,10 16 0,0 0 0,-4-14 0,4 14 258,0-15-645,0 15 516,3-17-387,-3 17 258,11-21 0,-5 10 0,-1 0-129,3 2 258,1 0-129,0 3 0,5-2 0,-1 0 0,5 2 0,1 0 0,3 0 0,0 1-129,2 2 129,-1-1 0,-2 1 129,-3 3-129,-2 0 0,-3 5 0,-5 2-129,-8-7-258,11 20-645,-11-20-1161,0 0-1677,3 18-129</inkml:trace>
  <inkml:trace contextRef="#ctx0" brushRef="#br1" timeOffset="150787.6243">21296 10190 3225,'0'0'3999,"0"0"-387,0 0-2322,0 0-1032,6 11-129,5-2 258,0 0-387,3 3 129,2 4 0,1 2-129,-2 2 129,3 3 0,-3 4 0,1 0 129,-4 6 0,2 0-129,-3 0 0,-1 8 129,0-1-258,-3 1 129,-2 0-129,0 1 129,-1 2 129,-1 0-129,-3 0 258,0-3-258,-2-2 387,-2 0-129,-2-6 0,1 0 0,-2-7-258,0 0 129,-2-7-258,3-3 0,-2-1-129,2-3 129,6-12-129,-12 18 129,12-18-129,0 0 0,-7 11-258,7-11 0,0 0-645,0 0-1935,0 0-1032,7 0-387,-4-14 259</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5:07.318"/>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63 153 104 0,'-4'-8'38'0,"8"4"-20"0,-8-21-15 16,4 17 12-16,-5 1-7 15,1-1 0-15,0 5 5 16,0-5 3-16,0 5 3 16,0-1 3-16,-5 0-8 15,5 0-1-15,0 1-7 16,0-1 3-16,0 4 3 0,-5-4-6 16,9 4-3-16,0 0 0 15,9 0 4 1,3-3-1-16,5-1 2 15,4 0-1-15,4 1 1 16,12-1 0-16,13 0 0 16,4 0 0-16,4 1-4 0,9-1-3 15,8 0 2-15,-5 1 2 16,1-1-4-16,17 0-1 16,-1 1 4-16,4-1 2 15,9 4 2-15,-4 0 2 16,0 0 1-16,16 0 1 15,0 0 0-15,5 0 0 16,3 4-2-16,-7-1 1 16,7-3-6-16,1 0-1 15,-13 0 0-15,5 4 2 16,-9 0 1-16,-9-1 3 0,-12 1-3 16,9-4 1-16,-13 0-5 15,-8 0 0-15,-9 0-1 16,-4 0 1-16,-3 0-2 15,-10-4-1-15,-3 4 3 16,-5 0 2-16,1 0-4 16,-13 0-1-16,-4 0 2 15,-9 0 1-15,5 0-1 16,-9 0 1-16,-4 0-4 16,-4 0-2-1,0 0 2-15,0 0-2 16,0 0 1-16,0 0-3 15,8 4-1-15,-3 0 0 16,-1 3 4-16,0 1-6 16,0-1-2-16,-4 0-3 0,0 1-2 15,0-1-17-15,0 12-6 16,-8-1-60 0,-9 12-59-16,-4-30 52 15</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5:12.783"/>
    </inkml:context>
    <inkml:brush xml:id="br0">
      <inkml:brushProperty name="width" value="0.53333" units="cm"/>
      <inkml:brushProperty name="height" value="1.06667" units="cm"/>
      <inkml:brushProperty name="color" value="#00FFFF"/>
      <inkml:brushProperty name="tip" value="rectangle"/>
      <inkml:brushProperty name="rasterOp" value="maskPen"/>
      <inkml:brushProperty name="fitToCurve" value="1"/>
    </inkml:brush>
  </inkml:definitions>
  <inkml:trace contextRef="#ctx0" brushRef="#br0">18 126 116 0,'-25'3'46'0,"25"-3"-24"0,0 4-17 0,0-4 13 16,0 0-6-16,0 0 1 0,0 0-4 16,0 0 2-16,0 0-6 15,0 0 6-15,0 4 4 0,0-4 2 16,0 0 1-16,4 11-7 15,-4-11-2-15,8 7-7 16,1-7-2-16,-1 11 0 16,9-7 0-16,-1 11 2 15,5-8 1-15,0 8 3 16,8-11 1-16,4 7-1 16,9-7 1-16,8-1-4 15,0 5 0-15,4-8 1 16,0 7 0-16,17 4-2 15,-1-3 1-15,1-1 0 0,12-3 1 16,5-8 0 0,-1 0 2-16,9 1-1 0,4-5 0 15,-1 1-1-15,5-4 0 16,9 0-2-16,-5-4 1 16,13 7-2-16,-5-3 2 15,5 4-4-15,4-4-2 16,-1 7 4-16,5-11 3 15,0 12-1-15,9-12 0 16,-9 15-3-16,-13-4-3 16,13 0 4-16,-8-7 1 15,3 8 0-15,1 3-2 0,-12-4 1 16,-5 0 1-16,0-3 3 16,-8-1 2-16,0 8 1 15,4-7 2-15,-9-4-1 16,-3 7 0-16,-1-3-3 15,5-1 1-15,8 1-4 16,-8-4-2-16,-13 11-3 16,9-7 1-16,-18 3 1 15,-11-4 2-15,-9 5-1 16,-4-1 2-16,-9 0-4 16,-3-3 0-16,-5 7 1 15,9-4 2-15,-1 4-3 16,-3 0 0-16,-9 0 1 15,-4 0 2-15,-4 0-1 16,-5 0-1-16,-3 0 3 16,-1 0 0-16,-3 0 3 15,-5 0-5-15,-4 0-1 16,0 0 0-16,0 0 0 16,0 0-3-16,0 0 2 15,0 0-1-15,0 0 0 16,0 0 0-16,0 0 0 15,4 4 0-15,-4-4-2 16,0 0-8-16,4 7-5 16,0 1-27-16,5-5-9 15,-1-3-67 1</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5:13.999"/>
    </inkml:context>
    <inkml:brush xml:id="br0">
      <inkml:brushProperty name="width" value="0.53333" units="cm"/>
      <inkml:brushProperty name="height" value="1.06667" units="cm"/>
      <inkml:brushProperty name="color" value="#00FFFF"/>
      <inkml:brushProperty name="tip" value="rectangle"/>
      <inkml:brushProperty name="rasterOp" value="maskPen"/>
      <inkml:brushProperty name="fitToCurve" value="1"/>
    </inkml:brush>
  </inkml:definitions>
  <inkml:trace contextRef="#ctx0" brushRef="#br0">43 28 112 0,'-8'0'44'0,"8"0"-24"0,0 0-19 16,0 0 11-16,0 0-4 16,0 0 1-16,-4 0 3 15,0 0 3-15,0 0 3 16,-1 0 3-16,1 0-11 15,0 8-1-15,0-5 1 0,4 1-8 16,-4 0-1-16,4-4 3 16,0 11 2-16,0-4 4 0,4-7 1 15,4 19 1-15,5-19 0 16,8 18 5-16,12-7 1 16,0-3-5-16,5 3-3 15,3-4-1-15,1-7-1 16,16 0-4-16,4 8-1 15,1-8 3-15,-1 0 1 16,17 0-3-16,0 0-1 16,4 0 3-16,9 0 1 15,0 11 1-15,3-4 0 16,13-7-2-16,5 11 1 0,-1-3-4 16,9-8-2-16,-5 7 0 15,13-3-1-15,-12-1 2 16,3 1 3-16,5-4 4 15,-4 0 2-15,16 0-3 16,-12-7-3-16,4-4-2 16,-4 7 0-16,-5-3-2 15,9-8-1-15,-8 4 1 16,-9 3 1-16,9-10 1 16,-5 10 1-16,1-3-2 15,4 8 1-15,-17-5-2 16,-9 1 2-16,13-1-2 15,-12 5-1-15,-4-5 5 16,-9 8 1-16,8-3 0 16,-7-1-1-16,-10-7-3 15,-3 11 1-15,0-4-4 16,8-3-2-16,-17-1-1 0,-3 1 3 16,-5-4 0-16,-4 11 3 15,-9-8-1-15,-8 8 2 16,-3 0-2-16,-5-3 2 15,-5 3-2-15,-3 0 2 16,-5 0-2-16,1 0 2 16,-5 0-4-16,1 0-2 15,-5 3-5-15,0-3 0 16,4 0-1-16,-4 8 3 16,1-8 2-16,-5 0 2 0,8 7-1 15,4-3-1-15,-3 0-6 16,-1-4-4-16,-4 0-19 15,0-4-6-15</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5:15.051"/>
    </inkml:context>
    <inkml:brush xml:id="br0">
      <inkml:brushProperty name="width" value="0.53333" units="cm"/>
      <inkml:brushProperty name="height" value="1.06667" units="cm"/>
      <inkml:brushProperty name="color" value="#00FFFF"/>
      <inkml:brushProperty name="tip" value="rectangle"/>
      <inkml:brushProperty name="rasterOp" value="maskPen"/>
      <inkml:brushProperty name="fitToCurve" value="1"/>
    </inkml:brush>
  </inkml:definitions>
  <inkml:trace contextRef="#ctx0" brushRef="#br0">6 4 172 0,'0'-4'66'0,"0"8"-36"0,0-4-24 16,0 0 17-16,0 0-5 15,0 0-1-15,0 0 2 0,0 0 2 16,0 3-11-16,-4-3 12 0,4 0 7 16,-4 8-2-16,4-8-1 15,4 7-6-15,4-3-2 16,5 7-4-16,3-4-1 15,9 1-5-15,21-8 0 16,4 11-3-16,8-7 0 16,5-1-1-16,12-3 2 15,4 0-8-15,0 0 0 16,16 0 2-16,5 0 2 16,13-3 0-16,-1 3-2 15,-4-4-2-15,13 0 1 0,-1-3 3 16,13 7 1-1,-8 0-4-15,-4 0 1 0,8 0 0 16,0 7 0-16,-8-3 6 16,-5 3 4-16,-8 1 3 15,-12-1 5-15,4-3-6 16,-9 11 1-16,-8-1-6 16,-4-6-2-16,-8 7-2 15,8-4-3-15,-8 0 1 16,-9-4-1-16,5 4 0 15,-13-11 0-15,4 8 2 16,5 3 3-16,-13-4 0 16,-5 1 2-16,-7-5-2 15,-9 1 0-15,-8 0-3 16,4-4-2-16,-9 7-4 0,1-3 0 16,-5-1-7-16,1 1-1 15,-5-4 0-15,1 8 2 16,3-5 1-16,1 5 3 15,-1-1-1-15,1 0 2 16,-5-3-2-16,0 7 2 16,0-3-19-16,-3-8-9 15,-5 0-63-15,-9 0-25 16,-3-30-5 0</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5T17:54:46.902"/>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13765 15181 108 0,'-4'0'41'0,"0"0"-22"0,4-4-5 0,0 4 17 16,0 0-4-16,0 0-1 15,0 0-14-15,0 0-8 0,0 0-2 16,4 15-2-16,-4-4 0 16,4 0 2-16,0 1-1 15,9-1 2-15,-1 0 2 16,9 0 2-16,0-7-1 16,0 7 1-16,4-8-4 15,4 1 0-15,0-4-1 16,4-4 1-16,-4-3-2 15,5-12 2-15,-5 5 0 16,4-9 3-16,-8 1-1 16,-4 0 0-16,-5-4-3 15,-3 8 1-15,-13-1-2 16,0 1-1-16,-8-1 1 16,-5 4-1-16,1 1-5 15,-5-1 1-15,0 7-3 0,-3 5 2 16,-5-5-4-16,0 8-1 15,0 8 2-15,0-1 5 16,-4-3 2-16,-9 7 3 16,5-4 1-16,4 4 3 15,8 1 1-15,0-1 3 16,5 0-1-16,-1 7 2 16,4 12-4-16,1-4-2 15,4 3-5-15,-1 1 0 16,5-1 0-16,0 1 2 15,-4 0 1-15,3 7 1 0,1 7 4 16,0-7 3-16,0-4 2 16,4-3 3-16,4-1-3 15,0-3 2-15,0-4-2 16,9 1 0-16,12-5-5 16,8-3 0-16,5-4-5 15,3-4-2-15,1-3-7 16,-1-4-4-16,5 0-5 15,0-4-4-15,-4 1-16 16,-5-1-7-16,-8-3-62 16,-4-4-34-1,0-26 63-15</inkml:trace>
  <inkml:trace contextRef="#ctx0" brushRef="#br0" timeOffset="869.52">14730 14626 80 0,'0'-11'33'0,"0"19"-18"0,0-16-11 0,0 8 10 15,0 0-4-15,0 0 2 16,-4 0-5-16,0 0 1 16,-4 0-3-16,-1 8 2 15,-3-5 7-15,0 5 3 16,-1-1 0-16,-4 4 2 15,1 0-4-15,-1 1 1 16,-4 2-9-16,-4 5 0 0,5 3 0 0,-10 8 1 16,1 7 0-16,4-4-2 15,5 4 1-15,3-4-2 16,4 0 0-16,1 1-3 16,4-5 1-16,3-3 4 15,1-4 4-15,8-3-4 16,13 3-2-16,0-4 0 15,8-14-1-15,0-4-2 16,0 0 1-16,-5-4-2 16,1-3-1-16,-4-4 9 15,0 0 4-15,-5 0 2 16,-4-8 4-16,-4 8-7 16,-4-4 1-16,-4 4-8 15,0 0-3-15,-4 4-10 16,0-1-3-16,-13 5-5 0,-8 3-1 15,-1 7-6-15,1 4 0 16,0 0-17-16,0 4-4 16,0 0-52-1</inkml:trace>
  <inkml:trace contextRef="#ctx0" brushRef="#br0" timeOffset="9307.7141">20126 15170 104 0,'0'0'38'0,"0"0"-20"0,0 0-10 15,5-7 11-15,-5 7-5 16,0 0 2-16,0 0 2 15,0 0 14 1,16 0-6-16,-3 7-3 16,12-3-12-16,-5-15-3 0,1 18 2 15,0-7-4-15,0-11 2 16,0-4-5-16,-1 8-2 16,1-4 0-16,-4 0-1 15,0-1 2-15,-5 1 1 16,1 0-6-16,-5 4 0 15,0-4-4-15,-4 3 2 16,0-3-4-16,-4 8 1 16,0-5-1-16,-4 1 1 15,-4 3 0-15,0 0 0 16,-5 4 0-16,-3 0 2 16,-5 4 2-16,-8 0-1 15,-9 7 6-15,5-4 1 0,4 8-3 16,0-4 1-16,0-3 2 15,4 10 1-15,-5 1 1 16,10 6 0-16,-1-2 0 16,0 3 2-16,4-4 1 15,1 4 1-15,-9 0 0 16,4-8 2-16,4 12-1 16,5-8 2-16,4 15-4 15,8 0 1-15,4-8-3 16,4 8 0-16,5-7-1 15,3-1 2-15,5-6 1 16,0 3 3-16,4-8-3 16,20-7 1-16,5-3-5 0,-4-1-2 15,0-7-9-15,0 0-5 16,-5-4-11-16,-3 1-3 16,-1-5-38-1,5 1-55-15,-9-12 24 16</inkml:trace>
  <inkml:trace contextRef="#ctx0" brushRef="#br0" timeOffset="10224.0337">20717 14708 116 0,'-8'-11'44'0,"4"11"-24"0,-5 0-17 15,9-4 10-15,-4 4-2 16,0 0 1-16,4-4 9 16,-4 4 6-16,4-3-14 15,0 3 6-15,0-4 4 0,0 0-1 16,4 1 1-16,0-1-10 16,5 0-3-16,3 0-6 15,1 1-3-15,7 3-3 16,-3 0 1-16,0 0-1 15,-5 3-2-15,5 5-4 16,-9 3-2-16,-4 4 2 16,-12 7 3-16,-5-7 3 15,1 14 3-15,-5 1 2 0,1-1 3 16,-5-3 3-16,4-3 2 16,1-5-1-16,-1 4-1 15,4-3-5-15,1-1-1 16,4-3 1-16,-1-4 0 15,5 0 0-15,4 0 0 16,0 0 0-16,0-3 2 16,4-1-1-16,5-3 2 15,3 7-4-15,5-7 0 16,-1-1-1-16,14-3-2 16,3 0 1-16,4 0 1 15,1 0-8-15,-1 0-1 16,1 0-12-16,-1 0-5 0,9 0-34 15,4 8-12-15,-5-8-24 16</inkml:trace>
  <inkml:trace contextRef="#ctx0" brushRef="#br0" timeOffset="-52950.8082">20104 13478 176 0,'0'0'66'0,"4"-24"-36"0,3 34-37 16,1-17 10-16,0 4-1 15,4 10 1-15,0 0-1 16,3 0-2-16,13-4 1 0,7 1 3 0,-3 13 5 16,3-3 1-16,1 0 2 15,-1 0-4-15,1-3-3 16,-5-1-5-16,-7 4 0 15,11-3 2-15,-11 3 3 16,-5 0-2-16,-3 10-2 16,-4-3 2-1,-4 4-4-15,-12-4 0 16,0 7 1-16,-4-4 0 16,-4 1 11-16,-8-1 7 15,5 1 8-15,-13-1 7 16,-7 1-3-16,-8-1 0 15,-1 1-13-15,5-4-3 0,3 3-8 16,5-3-4-16,3-3-6 16,5 6-2-16,3-3-8 15,8-7-2-15,1-4-20 16,3 1-7-16,0-4-158 31,0-18 88-31</inkml:trace>
</inkml:ink>
</file>

<file path=ppt/ink/ink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19:43:49.578"/>
    </inkml:context>
    <inkml:brush xml:id="br0">
      <inkml:brushProperty name="width" value="0.05292" units="cm"/>
      <inkml:brushProperty name="height" value="0.05292" units="cm"/>
      <inkml:brushProperty name="color" value="#00B0F0"/>
    </inkml:brush>
  </inkml:definitions>
  <inkml:trace contextRef="#ctx0" brushRef="#br0">5022 15764 3870,'0'-8'4515,"-7"3"-516,7 5-1677,-17-3-1419,1-1-387,1 1-129,-4 0-387,-1 1 0,-3 1 0,-4-2 0,-2-4 129,-4 6 129,-5-4 129,-3 5 0,-7-4 0,-3 4 129,-7-3 129,-4 3-258,-4-5-129,-3 5 0,-10 0-129,1 2 0,-12 0-129,-4 2-129,-5 3 0,-4 0 0,-7 8 0,-1-3 129,-5 0-129,-3 1 129,-3 4 0,3 4 129,-3 0-129,-1 5 129,-1 1-129,0 0 129,-2 0-129,4 7 0,2 0 0,3-1 0,3-3 0,4 4 129,6 2-129,7 2 0,8 1 129,6-3-129,9 3 129,7 2-387,11 5 387,5-2-258,11 2 129,5-4 0,10 7 129,8 5-258,6-4 129,9 2 258,3-3-258,12 2 129,12-4-258,8 1 258,13-2-258,10-3 129,12-2-129,8 4 129,14-7-258,9-1 129,15-3-129,9 4 129,7-6-129,9-3 258,10 3-129,7-4-129,10-2 258,1-1-129,8 3-129,5-3 387,9-5-387,3 4 0,10-3 645,4 0-516,8-4 387,0 0-258,7-4 258,0 9-129,0-1 258,4-2 0,1-6-258,-4 1 129,2 9 0,7 8 0,-1-12 0,5-10 129,-3 7 129,4-7-387,-7-4 258,5 7 0,-4-12-258,-2-1 129,-10 1 0,-1-7 129,-4-7-387,-8-7 129,-9-1-387,-8-10 129,-10-4 0,-4-10 0,-8-6-129,-11 6-129,-7-3 129,-9-4 129,-8 6 129,-9-5-129,-13 2 129,-14-2-129,-10 3 387,-16-2-387,-12 2 258,-12 2-129,-15 1 258,-12-3-129,-18-3 129,-8-5 0,-25-1-129,-9-7 129,-21-3 0,-15-4 129,-16-7-258,-15 4 387,-19-2-516,-8 8 258,-16-5-258,-9 7 258,-17 1-258,-8 6 0,-9-1 0,-12 5-129,-8 4 0,-11 2 0,-11 12-129,-12 4-129,-4 9 0,-13 0 0,1 16-258,-12-6-774,17 11-2580,-4 0-774,10-2-387,12 1-258</inkml:trace>
</inkml:ink>
</file>

<file path=ppt/ink/ink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23:28:27.181"/>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brush xml:id="br3">
      <inkml:brushProperty name="width" value="0.05292" units="cm"/>
      <inkml:brushProperty name="height" value="0.05292" units="cm"/>
      <inkml:brushProperty name="color" value="#92D050"/>
    </inkml:brush>
  </inkml:definitions>
  <inkml:trace contextRef="#ctx0" brushRef="#br0">7725 2358 1,'-5'45'644,"3"-25"-257,-2 8 129,0-4-129,3 9 0,1-6-129,0 9 129,0-5-129,4 7 0,-1 0 258,2 5-258,1-2 129,0 2-258,0 2 129,3 1-129,-2 4 258,1 0-258,3 3 129,-4-2-129,1 5 516,-2 1-129,-1-2 0,1 5 0,-3 1-129,-3-2 258,1 3-129,-1 0-129,0 3-258,0-6 258,0 4-258,-1-8 0,1 4 0,0-2-129,2 1 129,2-1 0,2 3 258,2-1-387,3 5 258,-3-1-258,1 3 258,1 0-258,-1 3 0,-2-2 0,1 2-129,0 2 0,-3 1 0,-2 5 0,-1 0-129,-2 1 258,0 2 0,0 5 0,-4 3-129,0-2 0,-1 4 0,-1 3 129,0 2-129,3-3 129,-2-1-129,0 1 129,2-2 129,-1-4 0,2 0 0,0-9 0,0 0 0,2 1 129,0 0-129,0-3 0,0 1-129,-2 2 129,1 1-129,-3-1 129,0 1 0,-2 0-129,-3 0 129,0-1 258,1 0-258,2-6 0,-3-4 0,4 1 0,3-4-129,-1-7 0,3 0 129,-1-5-129,1-2 0,-1 2-129,-1 2 129,0-3 0,-2 5-129,-1-3 129,-3 3-129,2-1 129,-2 2 0,0-2 0,-1-3 129,0 3-129,2-3 258,-3-2 0,6-1-258,-2-3 129,2 0-129,1-1 0,2-2 0,1-3 0,0 1 0,0-1-129,0 0 129,3-1 0,1 0 129,-1 0 0,0 1 0,-2-3 0,1-1 0,-1-4 0,3 1 0,-4-1 258,3 1-258,-1-4-129,1 1 0,-1 0 0,2 2 0,-2-1 0,1 2 0,-2 0 0,-1 0-129,0-3 258,0 3-129,0 0 0,0-5 129,0 3-129,0-4 129,0-1-129,0 3 0,0 2 0,0-4 129,0-2-129,-3 1 0,2-4 0,0 1 129,-1-5-129,1 0 0,-1-5 129,2 1-129,0-1 0,0-1 129,0 1 0,0-14-129,2 19 0,-2-19 0,3 12 0,-3-12 0,0 0 129,0 0 129,0 0-258,0 0 0,0 0 129,12 10 0,-12-10-129,0 0 0,13 7 0,-13-7 0,0 0 0,14 7 0,-14-7 0,0 0 0,14 5 0,-14-5 129,0 0 0,15 4 0,-15-4 0,13 5 0,-13-5-129,15 5 129,-3-2-129,-1 2 0,0-5 0,2 2 0,0-2 0,1 0 129,-2 1 0,1-1-129,1 0 129,0 1 0,1 0 0,2 5 129,3-6-129,3 4 0,2-4-129,2 0 0,-1 0 129,4 0-129,0-4 0,1 0 0,2 0 129,-1 1-129,1 1 129,2-1-129,2 0 129,3 3-129,2-2 0,0-1 129,1 2-258,-1-3 129,0 2 129,2-2-129,-4-1-129,0 0 129,-1 3 129,1 1-258,-2 1 258,2 0-129,-2 0-129,0 0 129,-1 1 258,-2 1-258,1 1 129,-1-3 0,-1 0 0,-1 0 0,2 0-129,1 0 129,-1 0-129,1 0 0,2 0-129,-4 0 129,2 0 0,-2 2 0,-1 1 129,-2 1-129,0-1 0,2 4 129,-1-2 0,-1 4-258,2-2 129,0 3 0,2-2 0,2-2-129,-1 1 129,3-1 0,1 1 0,1-2 0,3 2 129,1-3-129,2 0 0,-1 0 129,0-3-129,0 2 0,-1-1-129,2 1 258,-4-2-129,1 3 0,-2 2 0,0-4 129,0 3-129,2 1 0,-3-1 0,2 1 0,2-1 0,2-2 0,0 1-129,1 2 129,-1-2 0,1-2 0,-2 1 0,2-1-129,0-1 129,-1 1 0,0-2-129,0 2 129,1-2 0,0 0 0,2 0 0,1 0 0,-2-2 0,2 1 0,0 0 0,0-2 0,0 3 0,0-3 0,-2 2 0,0 0-129,2-1 129,-3 0 0,0 1 0,-1-1 0,1-1 0,-1-1 0,1 2 0,0-1 0,0 0 0,0-2 0,1 3 0,-1-1 0,0 1 0,-2 0-129,-1-1 258,-1 3-129,0-2 0,1 2 0,-3 0 0,3-2 0,-1 2 129,3 0-129,1-1 0,4 0 0,0 1 0,-2 0 0,4 0 0,-1 2 0,1 2 0,-2 1 0,-1 0 0,-1 0 0,0-3 129,1 1-129,-1 0 0,-2 1 0,3-2 0,1 1 0,0-3 0,3 2 0,-2-1 0,2 0 0,-1 2 0,-1-2 129,1-1-129,-3 0 0,2 0-129,-3 0 129,0 0 129,-3-1-258,2-4 129,-1 3 129,0 2-129,3-3 0,-4 3 0,1 0 0,3-2 0,0 0 0,0 2 0,0-1 0,-2 1 0,0 0 0,1 0 129,-2 1-129,-1 3 0,-3-1 129,2 1-129,-2 0 0,1 0 0,0-1 129,-1 3-129,2-3 129,2 2-129,-1-2 0,3 1 129,-2 1 0,0 0-129,0 0 129,-2 1 0,0-1-129,-1-4 258,2 2-258,-2 1 258,4-3-258,-2-1 129,6 0-129,1-4 129,4-1-129,3 1 0,3-1 129,0-2 0,2 0-129,3 1 0,2 0 129,-1 0-129,-1 1 0,2 1 129,-2-3-129,2 2 129,2 1-129,-2-1-129,-1 1 258,2 0-129,-2-1 0,-3 0 0,1 3 0,-2-3 129,-1 2-129,0-2 129,1 1 0,-2 0-129,1 0 129,0-1 0,1-2-129,-3 2 0,0-2 129,0 0-129,-1 0 0,-2 2 0,1-2 129,-1 0-258,0-2 258,2 4-387,0-1 387,-1 1-258,0 0 258,-1 2-258,0-3 129,0 6 0,-1 0 0,0-3 0,1-1 0,-3 0-129,3 3 129,0 1 0,0 0 0,1 0 0,-1-4 0,1 4 129,0 0-129,0 0 0,0 0 0,1 0-129,0 0 129,-2-2 0,1 2 0,3-2 0,-2 2 0,2-2 0,2 0 0,-1 1 0,-1-2 0,3 2 0,-1 1 0,-2 0 0,2-3 0,-3 3 0,-1 0 0,0 0 0,-1 3 0,0-2 0,-2 2 0,2 2-129,-1 3 129,0-1 0,-2 3-129,1-1 258,-1-1-129,-2 3 129,-4-1-258,1 2-258,-10-12-2322,2 10-1935,-7-5-129,-16-4-645,-22-1 130</inkml:trace>
  <inkml:trace contextRef="#ctx0" brushRef="#br0" timeOffset="4287.2452">7725 8524 1,'2'-13'515,"-2"13"-128,0 0 129,12-10-258,-12 10-129,15 0-129,-15 0 0,16 0-129,-16 0 0,19 1 0,-19-1-129,11 6 258,-11-6 258,0 0-129,0 0 129,8 13-129,-8-13 258,0 0-129,-8 12-129,8-12 129,-16 7-129,5-2-129,-3-4 129,0 0-129,-3-1 129,3 0 0,0 0 0,2 0 129,1-2-129,11 2 129,-15-10-258,15 10 129,-2-10 129,2 10-258,4-12 0,-4 12 129,16-13-129,-16 13 129,24-12 0,-12 9-129,0-1 0,0 3 129,-1 1-129,0 0 129,-11 0 129,19 3 129,-19-3 0,7 14 129,-7-14 129,-1 14 0,1-14-258,-18 7 258,8-3-387,-1 0 129,-2-2-258,13-2 0,-20 0-129,20 0-129,-15 0-387,15 0-387,0 0-129,0 0-774,-9 0-903</inkml:trace>
  <inkml:trace contextRef="#ctx0" brushRef="#br0" timeOffset="5576.3189">7336 10189 258,'33'-37'387,"-13"20"0,1 0 0,-2 5 129,0-3 258,-2 6 0,1 3 129,-3 2 0,0 1 129,0 1-129,-1 2 0,-4 5-129,3 2-129,-13-7-129,19 22-129,-10-9 129,-2 4-258,-2 1 0,-1 1 0,-3 2-129,1 0 0,-2 1-129,-2 2 129,-3 1 0,-1-1 0,-6 0 0,1 1 258,-6-3-258,2 0 129,-5-6 0,2 2 129,-5-6-129,3 3-129,-1-9 129,1 1-129,-3-3 0,5-4 129,-2 0-516,0 0 258,5-8 0,-4-6 0,7 0 0,-1-6-129,6-4 129,5-3-258,2-4 258,1 0-258,9-1 0,2 0-387,4 4 129,1-1-516,5 7-1290,3 10-1548,-5-8-129</inkml:trace>
  <inkml:trace contextRef="#ctx0" brushRef="#br0" timeOffset="7256.415">6907 8427 516,'0'0'645,"0"0"0,0 0 129,0 0 0,0 0-129,0 0-258,0 0 129,0 0-129,0 0 129,0 0 0,0 0 0,13-14 129,-2 3-129,2-2-129,6-4 129,-1-2-258,4-3-129,-1-1 0,3 1 0,-8 2 129,2 2-258,-4 2 129,-3 1-129,-1 3 0,-10 12 129,13-16-129,-13 16 0,0 0 0,11-13-129,-11 13 129,0 0 0,0 0 0,0 0 0,11 3 129,-11-3-129,4 15 0,-3-1 129,0-2-129,-1 5 0,2 0 0,-1 6 0,1-1 0,-1 7 0,1-1 0,-1 2 0,-1 4 129,0-1-129,0 1 129,0 1-129,0-2 258,-1-2-258,-1-4 129,-1-3-258,2-4 129,-1-3 0,0-5 0,2-12 0,-6 14 0,6-14 0,0 0 0,-14 0 0,14 0 0,-18-1 0,18 1 0,-21-12 0,9 6 0,-2 0 0,4 0 0,-3 1 0,13 5-258,-18-7 129,18 7 0,-12-4-129,12 4 129,0 0-129,0 0 129,0 0 0,10 0 258,1 0-129,5 0 129,4 0 258,0 0-258,3 0 0,4-2-129,-1 2 129,-3 0-129,0-2 129,-4 2 129,-2 0-516,-3 0 258,-3 0 0,-11 0 0,15 5-129,-15-5 0,10 7-516,-10-7-1677,20 8-1419,-20-8 259</inkml:trace>
  <inkml:trace contextRef="#ctx0" brushRef="#br0" timeOffset="53460.0577">9135 10060 129,'0'0'387,"0"0"0,0 0 258,0 0 129,0 0 129,0 0-129,0 0 0,0 0 129,0 0-129,0 0 129,0 0-258,0 0-258,0 0-129,0 0 129,-7 0-258,7 0-129,0 0 0,-7-13-129,7 13 129,-1-15 0,1 15-129,0-18-129,0 18 258,5-15-129,-5 15 129,11-14 129,-11 14-258,19-7 129,-8 4 129,-1 3-129,2-1 0,1 1 0,-3 0 0,1 0 258,-11 0-258,19 4 0,-19-4 129,10 4 0,-10-4 129,0 0 129,0 0-129,1 14 0,-1-14 387,-6 6-258,6-6 129,-16 7-129,16-7 129,-21 7-129,21-7 0,-21 3 0,21-3-129,-22 5 0,22-5 0,-16 7 129,16-7-258,-16 0 0,16 0-129,0 0 129,-11-6-129,11 6 0,0-19 0,5 7-129,3-2 0,-8 14 129,23-21-129,-8 13 129,0-1 0,1 4 0,-3 2-258,1 3 258,-3 0 0,1 3 258,-12-3-258,12 14 129,-9 0-129,-3 0 0,0 1 258,-4 2 0,0-2 0,-9 1-129,1-2 258,-2-1 0,4-1-129,-7-4 129,5-3-258,-1-4 129,2 2-258,11-3 0,-14-3 0,14 3 0,-7-16 0,4 3-129,3 1 129,0-2-258,4-2 129,2 0 0,1 4 0,1-2-129,-8 14 129,19-14 0,-19 14 0,20-10-129,-20 10 129,16-2 0,-16 2 129,15 0-129,-15 0 129,5 12-129,-5-12 129,-2 21 129,-7-11 0,0 5 0,1-4-387,0 4-516,-4-7-2451,0-8-1032,12 0-258</inkml:trace>
  <inkml:trace contextRef="#ctx0" brushRef="#br0" timeOffset="55101.1516">9534 10122 1548,'-13'-7'2709,"13"7"-2193,0 0-645,0 0 129,-10-12 0,10 12 129,0 0 129,0 0 258,0 0 0,2-10 258,-2 10-258,16-7-129,-3 3 0,0 0-129,2 0 0,1 2 0,0-3-258,2 2 0,-2 1 129,-2 0-129,1 2 0,-3 0 0,0 0 0,-12 0 129,15 1 0,-15-1 0,6 11 0,-6-11 258,-2 14-129,2-14 0,-14 21 258,2-10-129,1 1 129,-2-7 0,1 4 258,0-4-387,12-5 129,-21 10-129,21-10 0,-15 0-129,15 0 0,-4-15-129,4 3-129,1-1 0,4-3 129,2-1-387,0-3 258,2 4-129,1 2 0,-1 3-129,-9 11 0,19-16 129,-19 16 0,16-3 129,-16 3-129,18 0 129,-18 0 0,13 12 129,-13-12-129,6 18 258,-6-6-258,0 1 258,-4 0 129,-5-1 129,-1 3-258,-4-6 258,1-1-258,-4-2 0,3 1 0,-3-6 0,5 2-129,0-3 0,12 0-129,-16-17-129,12 6 258,2-1-387,2-2 258,0-3-129,2 0 0,1 3-129,2 4 129,-5 10 0,14-14 0,-14 14 0,14-3-129,-14 3 129,17 5 0,-17-5 258,16 20-129,-10-11 129,-3 5-129,0-2 387,-1-1-129,-2 1 0,0-2 0,0-10 129,-13 15-258,1-14 129,12-1 258,-22 0-258,22 0-129,-21-4-129,21 4 129,-17-17-258,17 17 129,-9-20-258,5 8 0,4 12-258,0-20 129,0 20 0,0-16-387,0 16-645,13-3-2451,-13 3-516,26-2-258</inkml:trace>
  <inkml:trace contextRef="#ctx0" brushRef="#br0" timeOffset="56348.2228">9898 10178 1806,'-17'0'2322,"17"0"-1548,-7-5-516,7 5-129,-1-18-129,1 6 0,6-3 387,1 1-258,5-1 129,-1 2 129,2 1 129,0 3 0,1 1-258,-1 4 258,-1 1-258,0 2-129,-1 1 258,-11 0-258,17 5 129,-17-5 129,13 12-129,-13-12 0,5 16 258,-5-16 0,0 19 129,0-19 129,-16 22-387,3-13 387,4 3-258,-6-5 258,4 3-516,-4-5 0,4 2 0,0-6-129,11-1 0,-18 0 129,18 0-516,-12-5 516,12 5-258,-5-18 0,5 4 0,3 2-258,5-2 258,4 4-129,2-6 129,4 5-258,0 3 258,2-2-129,-1 7 0,0 2 129,-3 1 129,0 1-129,-2 6 129,-14-7 0,20 17 0,-16-1 0,0-1 129,-4-1-129,0 3 0,-7-4 129,-3 3 0,-5-8 129,3 4-129,-8-10 258,5 3-258,-4-5 0,5 0 0,-1-7-129,15 7 0,-17-22-129,12 5 0,4-1 0,1-2-129,3-1 0,5 3 0,2 1 0,0 2-129,2 6 129,-12 9-258,20-10 258,-20 10 0,16 0-129,-16 0 258,0 0 0,12 11 0,-12 2 0,0 2 0,0 2 0,-5-5-774,5 7-2322,0 1-1290,-5-9-645,2 1 646</inkml:trace>
  <inkml:trace contextRef="#ctx0" brushRef="#br1" timeOffset="70503.0324">9164 9922 258,'0'0'516,"0"0"-129,0 0 0,0 0-258,0 0 129,0 0-258,0 0 0,0 0 0,0 0 0,0-12 0,0 12 0,0 0 258,0 0-129,0 0 0,0 0 129,-9-9 0,9 9-129,0 0 129,0 0-129,0 0 258,-9-15-387,9 15 129,0 0 0,-14-14 0,14 14 0,-16-15 129,16 15 129,-18-15-258,18 15 258,-19-22 0,11 8 387,-3 1-516,3 1 258,-4-4 129,5 1-387,-4-2 0,1 4 129,-1-3-258,0 6 0,-2-5 0,0 1 258,-4 0-129,3 0 0,-2 1 258,1-1-129,-3-3-129,1 3 258,-2-1-129,1-5-258,0 4 258,1 2-258,-3-2 0,3 4 0,-4 0 0,5 2 0,-2 2 258,2 3-258,-2-3 129,0 5-129,-1-4 0,0 5 0,0-3 0,2 3-129,-2 0 0,1 0 0,-1 2 0,2 0 0,-1 0 0,1 6 0,0-1 0,0 0 0,1 2 0,-1 1 0,1 1 0,-1 0 0,1-1-129,-2 1 129,0 3 0,2-1 0,-3 2 0,3-2 0,-3 0 0,2 1 0,-1 3 0,2-5 0,1 1 129,-2 0-129,1-2 0,0 1 0,3 1 0,-2 1 0,3-1 0,-1 1 0,-1-1 0,14-11-129,-22 23 129,13-11 129,-1-2-129,10-10 0,-20 19 0,20-19 0,-17 19 0,8-5 258,9-14-258,-16 22 0,5-11 129,3 3-129,0 0 129,-2-1-129,1 1 129,1-2-129,-1 0 129,1 2-129,0-2 0,2-1 0,6-11 129,-10 18-129,10-18 0,-11 13 0,11-13 0,-8 12 0,8-12 129,0 0-129,0 0-129,0 0 258,-7 11-129,7-11 0,0 0 0,0 0 0,0 0 0,0 0 0,0 0 0,0 0 0,0 0 0,0 0 0,0 0-129,0 0 129,-7 12 129,7-12-129,0 0 0,-7 13 129,7-13-258,0 0 129,0 0 0,0 0 0,0 0-258,0 0 129,0 0 129,0 0-129,0 0 0,0 0 129,0 0 0,0 0 0,0 0 129,0 0-258,0 0 129,0 0 0,0 0-129,0 0-129,0 0 129,-11-7 129,11 7-258,-1-12 129,1 12 0,0 0 0,0 0 129,-6-11-129,6 11 129,0 0-129,0 0-129,0 0 129,0 0-129,0 0 0,0 0 129,0 0-129,0 0 258,0 0-129,-9-11 129,9 11 129,0 0-129,0-12 258,0 12-258,0-14 0,3 2 0,3-1 0,0-4 129,2-2-129,1-1 0,2-1 0,-1 1 0,2-2 0,-1 1 0,0 5 0,-1 0 0,1 4 129,-2-1-258,3 6 129,-12 7 0,17-14 0,-17 14-129,16-5 129,-16 5 0,11 0 0,-11 0 0,0 0 0,0 0 0,0 0 0,0 0 0,0 0 0,0 0 0,0 0-258,6 7 258,-6-7 0,0 15 0,0-15-129,0 10 129,0-10 0,-6 17 0,6-17 0,-9 22-129,2-10 129,-1 5 0,-2 4 0,0 1-129,-3 5 129,0-3 0,0 0 0,1-5 0,2 4 129,2-4-258,1-5 258,3-2-129,4-12 129,-2 13-258,2-13 258,0 0-129,0 0 0,11-1 129,1-8-129,2-1 258,3-2-258,3 0 0,2 0 0,4-2 0,-3 1-258,2 1 258,-5 0 0,1 4 0,0-1 0,-5-1 0,1 3 0,-4 0 0,0 3 0,-13 4 0,16-5-129,-16 5 129,0 0 0,0 0 0,0 0 0,5 10 0,-5-10-129,-1 12-258,1-12-1290,-14 4-2193,14 8-129</inkml:trace>
  <inkml:trace contextRef="#ctx0" brushRef="#br1" timeOffset="72380.1399">9601 10074 1,'0'-13'1676,"0"13"-128,0 0 0,0 0-516,0 0 0,0 0-387,0 0-387,0 0 0,0-13-129,0 2 0,0 11 0,-7-23-129,0 9 129,0-4-129,-1 1 129,-4-4-129,0-1-129,1 1 129,-2-2 0,0 0 0,-3-1-129,2 3 129,-3-3-129,-1 6-129,-4-2 0,-1 3 129,-2 0 0,-1 2-129,-2 7 0,-3-3 129,-2 4 0,3-1-258,-2 3 129,0-1 129,1 1 0,-2-1 0,2-1 129,-1 2-129,-1-2 129,-3 2-258,2 3 129,-3 2 129,1 0-258,0 2 129,0 1-258,2 4 129,2 0 129,0 0 0,1-1-129,4 1 129,-2-3 258,3 3-258,0-1 129,3 0-129,-2 4-129,2-2 129,1 3-258,1-1 258,1 0-129,-2 0 0,-1 0 258,2-1 0,0-1 0,-1 1 258,4-1-258,-2-1 0,4 3 0,0-2 0,3 0-258,-1-1 129,14-7 129,-18 15-129,18-15 0,-15 14 0,15-14-129,-17 13 258,17-13 0,-11 14 0,11-14-129,-10 12 129,10-12 0,0 0-129,-10 17 129,10-17-129,-3 12 129,3-12-129,-3 15 129,3-15-129,-4 16 129,4-16-258,-2 15 129,2-15 1,-4 17 128,4-17 0,-3 15 0</inkml:trace>
  <inkml:trace contextRef="#ctx0" brushRef="#br1" timeOffset="73275.1911">8108 10023 129,'0'0'387,"0"10"0,0-10 129,0 0-129,0 0 0,0 0 0,0 0-258,0 0 129,0 0-258,0-9-258,0 9 129,0 0 0,3-12 0,-3 12 0,0 0-129,1-10 258,-1 10 0,0 0 258,0-12 0,0 12 0,0 0 129,0 0-129,-5-12 0,5 12 0,0 0-258,-3-11 0,3 11 0,-1-14 0,1 14 0,0-22 258,-2 8 258,2-5-129,0 2-129,0-4 258,6 0-387,4 0 0,-1 0-129,6-2-129,-1 1-129,5 1-129,-2-1 258,1 4 0,-1 0 129,-3 2 0,-2 3 0,-12 13-258,16-13-129,-16 13 129,0 0 129,0 0-258,7 8 129,-7-8 0,-2 24 129,-3-10 258,-1-1 0,-2 0-129,1 2 0,0-2-129,-2-1 129,0 2 0,-1 1-129,3-1 129,-6 3 0,1 0 0,0 5 0,-2 0 0,2-1 129,-2 1-129,3 0 129,-1-1 0,4-4-129,2-3 129,1-3 0,5-11 258,-4 14-258,4-14 387,0 0-258,0 0-129,12 0 387,-12 0-258,18-7 0,-6 5 0,-2-1-129,5 1 129,-2 1-129,6 1 258,-1 0-258,-1-4 129,6 0 129,-2 0-129,0-3 0,1 3 129,-2-2-258,0 0 0,0-1 0,-1 0-129,-4 4 0,0 0 0,-2 1 0,-2-1-129,-11 3 258,17-4-129,-17 4-129,0 0 129,10 0-129,-10 0-387,0 0-516,0 0-2193,-6 0-258</inkml:trace>
  <inkml:trace contextRef="#ctx0" brushRef="#br1" timeOffset="75459.3159">10104 10166 1032,'3'-12'2838,"-3"1"-258,0 11-774,0-19-903,0 8-516,0-3 0,-5-3-129,1 1-129,-4-5 258,3 2 0,-6-1 0,3-1 0,-4-1-129,0 3-129,-1 4 0,0 0-129,-2 4 0,0 1 0,-2 1-129,-1 1 129,-4 1 129,0-1 0,-6 2-129,1 0 258,-6 1-516,1 0 129,-3 3 0,-1 0 0,-4 2-129,-1 0-129,0 0 258,-5 7 0,-1-2 0,-1 5 129,-2-3 0,-1 1 0,-1-1 0,0 2 0,-1-4 0,2 2-129,0 0 0,2-2 0,1 4-258,1 0 258,2 0-129,0 0 129,5-1-129,0 1 129,5 0 129,-1-2 0,2 1 0,4-3 129,4 1-129,1 2 0,3-4 258,2 3-258,6-2-258,0-3 258,14-2 0,-17 6-129,17-6 0,0 0 129,0 0 0,0 0-129,0 0 258,0 0-129,-2 11 0,2-11 0,0 0 129,0 0-129,0 0 0,0 0 129,7 6-129,-7-6 0,0 0 258,0 0-129,0 0 0,0 0-129,0 0 129,0 0-129,0 0 129,0 0-129,0-7-129,0 7 129,0 0-129,0 0 129,0-14 0,0 14 0,0 0 0,0-14 0,0 14 129,0 0-129,0-15 0,0 15 0,1-14 0,-1 14 0,7-14 0,-7 14 0,11-20 0,-3 8 0,-4 0 0,4-1 0,-4-1 0,2-1 129,-2 2-129,1 0 129,-5 13-129,8-19 258,-8 19-258,4-13 0,-4 13 0,0 0 0,0 0 0,0 0 0,13-12 0,-13 12 0,0 0 0,0 0 0,0 0 129,0 0-129,0 0 0,0 0 0,0 0 0,0 0 0,0 0 0,-9-1-129,9 1-129,0 0 129,-12 0 0,12 0 0,0 0 0,-13 4 129,13-4-129,-10 7-129,10-7 129,-11 10-129,11-10-258,-12 15 129,12-15-129,-11 21 129,5-6-129,-1 2 129,-3 1 0,2 0 387,-1 2 258,-1 2-258,2-3 129,2 0 129,0-2-129,3-5-129,3 0 129,0-12 129,3 12-258,-3-12 0,20 5 129,-3-5-129,0 0-129,4 0 258,2 0-129,-1 0 0,-1 0 0,4 2 0,-5 2 0,1 2 0,-4 0 129,2 5 0,-2-2-129,0 3 129,0-2-129,-2 2 258,-1-2-258,-1 0 129,-1-1-129,-12-9 0,18 15-387,-18-15-516,0 0-2451,19 13 129</inkml:trace>
  <inkml:trace contextRef="#ctx0" brushRef="#br2" timeOffset="108152.1859">9688 9612 1,'64'-38'515,"-33"19"-257,-3 3-129,-1 0 129,-4 3 0,3 0-129,-2 1 0,1-1-129,-1 1 129,2-1-129,-3-2 129,7 2-129,-2-3 258,2 2-258,0-1 129,0 2 0,1-3 0,-2 4-129,1 0 0,1 1 0,1 0 0,-3 0 0,1 1-129,0 0 129,2 3-129,-3 0 129,1 2-129,-1-2 129,-1 2 0,-1 0 0,0 0 129,0 1-129,-5-1 129,4 4 0,-2-1 258,2 0-258,-1 2 258,-2 0 0,0 0 0,0 4 0,-1 2 0,-2 3-129,1-1 129,-1 4 0,-2 2 0,1-2 129,1 5 0,-3-4 0,4 3 0,-2 0 0,4 1-258,-5-1 258,7 3-387,-5 3 129,6-3-129,-3 5 0,3-4-129,-5 4 387,4 0-258,-2 2-129,1 4 129,-3-1-129,1 5 129,3 1-129,-1 1 129,2-1-129,-1 4 0,2-5 0,-1-3 0,1 0 0,-3-2 0,0-2 0,-4 0 129,-2 2 129,-3-3-129,1-2-129,-3 1 129,-1-3 0,-3 2-129,-1-7 129,2-3-129,-7-3 129,3 0-129,-6-11 387,0 0-129,0 0 0,0 0 0,4 10 129,-4-10-258,0 0 0,0 0-258,0 0-903,0 0-2838,-11 0-516,11 0 129</inkml:trace>
  <inkml:trace contextRef="#ctx0" brushRef="#br2" timeOffset="109851.2831">11531 10161 1419,'-29'-55'1677,"10"27"258,-1 3-129,-3 0-129,5 6-387,-4-1-387,5 5-516,-1-1-129,8 8 129,-2 0-258,12 8 0,-11-12-129,11 12 0,0 0 0,0 0 0,0 0-129,0 0 0,10 0 129,1 6 0,6 0-258,3 3 258,7 5 0,3-1-129,6 3 0,3 4 129,4 6-258,3 1 258,-2 5-129,1 0 129,-3-2-129,-3 2-129,-6-3 258,-4-2 0,-9-4 0,-2-5-129,-6-1 258,-3-7-129,-9-10 258,7 12-129,-7-12-129,0 0 0,-2-9 129,-1-6 0,-3-5-129,2-5 129,-1-6-129,3-5 258,2-8-258,2 2 0,7 0 0,5 0 0,2 2 0,1 1 0,2 8 0,-1 4-129,-1 7 129,-4 4-129,-13 16 129,19-15-129,-19 15-258,0 0-1290,0 0-2193,1 22-129</inkml:trace>
  <inkml:trace contextRef="#ctx0" brushRef="#br2" timeOffset="112043.4085">10341 9626 516,'100'-45'387,"-48"23"129,2-2 0,1 2 129,0-2 0,-2 4 129,2-2-129,0 1-129,-2 2 0,0-1 129,1 2-258,-2-1-129,-2 0 0,3 2-258,-4-2 0,1 2 0,0 0 129,1 0-129,1 0-129,-2 3 129,2-1 129,-3 2-129,2 2 129,-1 0 0,-4 1-129,2 0 387,-5 1-258,4 1 0,-4 1 0,1-1 129,-5 3 129,2-4-258,-1 4 129,0-2-129,-1 3 129,0-2-129,1 1 0,-2 0-129,3 3 129,-6 2 0,1 0 258,-2 0-129,-4 0 0,0 5 0,-3-1 129,1 6 0,-3-5 129,2 2-258,-5-2 0,4 3 0,-3-1 129,3 5-129,1-2-129,-1 4 0,4-1 0,2 4 0,0 0 0,3 1-129,1 0 258,1-1-129,1 1 129,2 2 0,-2 0 0,0 4-258,2 1 258,-3 3-258,2 5 387,-3 2-387,-1 1 0,1 8 0,-3 1 0,1 2 0,-4 3 0,2-1 0,-1-1 0,1 3 129,-2 0-258,-1-6 258,-2-1 0,-4-1-258,1-7 258,-4-2-129,-5-7 0,-1-3-129,-3-7 258,-1 0-258,-3-4 129,-7-13 0,10 16 0,-10-16-129,3 13 129,-3-13 0,0 11-129,0-11-516,0 0-774,-15 21-2838,-7-21-258,-3-1 0</inkml:trace>
  <inkml:trace contextRef="#ctx0" brushRef="#br2" timeOffset="113225.4761">9631 9994 774,'-93'37'645,"50"-18"-387,5 3 0,0-3 0,6-2-258,2 0-387,6-2-516</inkml:trace>
  <inkml:trace contextRef="#ctx0" brushRef="#br2" timeOffset="115439.6027">10723 9657 1,'116'-24'257,"-59"13"1,3 2-129,1 1 0,1-4 129,-2 3 129,4-1-129,-3-2 258,0 0-258,7-3 258,-1 3 0,1-3-129,2 4 0,2-4 129,0 2-258,2-1 0,1 2 129,-1 0-129,1 1 129,3 1-258,2-1 129,2 1-258,1 0 129,3 0 0,-3-1 129,3 2-258,1 0 129,-2 0 0,2 0-129,0 3 0,-3 1 0,2-2-129,0 2 129,-1-2-129,2 1-129,-3 1 258,-2 2 0,-3-4 0,-3 2-129,0 3 258,-5 2-129,-4 0 0,-3 0 258,-2 7-258,-2 0 0,-3 5 129,3 5 0,-5 0-129,1 5 0,3 2 129,-2 3-129,2 2 0,0 1-129,1 3 129,-3 3-129,3 3 129,-2-1 0,-2 5 0,-1 2 0,-3 3 0,-3 0 0,-2 4 0,-5 0 258,-1-3-258,-3 4 0,-4-7 0,-1-2 0,-3-4 129,-3-3-129,-2-10 258,-4-3-129,-1-5 129,-3-5 0,-5-3 129,-12-11 0,15 11 129,-15-11-129,0 0 129,0 0-258,0 0 0,0 0-129,0 0 129,0 0 0,0 0-129,0 0 0,-9 7 0,9-7 0,0 0 258,0 0-258,0 0 0,-14-7 0,14 7 0,-11-9-129,11 9 0,-15-13 0,5 9-129,-3-5 129,-1 1 0,-4-1 0,0-3 0,-2 0 0,-4-4 0,-2-2 129,-1-2-129,-3 0 129,-1 1-258,-1 0 258,2 2-258,-1-3 129,3 4 0,3 1-129,0 3 129,4 2-129,2 1 258,4 2-258,4 1 258,11 6 0,-16-6-129,16 6 0,0 0-129,0 0 0,0 0 0,7-3 0,4 3 0,5 2-258,6 2 258,0 4 0,10 2 0,0 2 129,4 4-516,2-1 387,5 4 0,-3 1-129,3 7 0,-1-3-129,-2-2 129,-5 4-258,1-4 516,-6-3-387,-2 1 258,-5-6 129,-6-2 0,-4-4 0,-2-3 0,-11-5 0,0 0 0,11-7 129,-11-6-129,-3-3 0,-4-3 0,1-6 129,-2-4-129,-2 0 129,-2-3 0,0 1 129,-1-1-129,2 4 129,-2 2-129,2 3 0,-1 2-129,4 1 0,-5 5 258,5 1-516,-1 2 129,-1 0-129,10 12-387,-20-13-516,6 4-2193,14 9-387</inkml:trace>
  <inkml:trace contextRef="#ctx0" brushRef="#br2" timeOffset="116447.6604">13473 10173 1161,'-42'-19'2322,"16"4"0,0-4-129,-1 0-774,3-4-645,-1 0-258,3 0-387,1 2 0,3 2-129,3 1 0,4 5 0,2 2 129,9 11 0,-11-19-258,11 19 258,0-10-129,0 10-129,8-8 129,-8 8-258,22-5 129,-10 5-129,1 0 258,-2 0-129,3 2 0,-3 2 129,-11-4-129,18 16 129,-8-3 0,-1 5 0,3 3 0,0 5 0,2 3-129,1 1 0,1 2-129,6 0 129,-1-2 0,3-2-129,-2-3-129,2-4 258,-1-5 129,-1 0-258,-5-7 258,-4-2 0,-2-3-129,-11-4 129,11-2 0,-11 2 129,3-12-129,-3 0 258,0-2-129,0-6 387,0-1-258,0-4 129,0-4 0,0-3-129,2 1 0,2-1 0,0 6-129,1-1-129,0 6-129,-1 3 0,0 4-258,-4 14 0,9-10-1161,-9 10-2193,13 0-129</inkml:trace>
  <inkml:trace contextRef="#ctx0" brushRef="#br2" timeOffset="130157.4444">15496 10265 516,'0'10'387,"0"-10"-129,0 0-387,0 0 0,7 0 0,-7 0 129,0 0-129,14-17-258,-14 17 258,7-14 1</inkml:trace>
  <inkml:trace contextRef="#ctx0" brushRef="#br2" timeOffset="132046.5526">15544 10113 1419,'-10'-12'1677,"10"12"-516,-11-8-258,11 8-516,0 0-258,-12-8-258,12 8-129,-3-16 129,3 16 129,-1-19 129,1 19 258,0-22 0,2 10 387,-1-2 0,5 1-258,-3-4 0,5 3 0,-5-2 129,4 1-387,-3-2 129,3-1 0,-4-1-129,3 0 0,-4 0 129,2-3-258,-4 2 129,1-1-129,-1-3 0,0 2 258,-3-2-129,0 2 0,-4-5 0,4 5 129,-3-5 0,2 2-258,2 1 129,1 1-129,1-3-129,0 4 0,3-1 0,4 2 0,-1-1 0,4-2 258,-2 2-516,1 0 258,-1 1-129,-1 2 129,-1 1-129,0 1 129,-2 3 0,-4 14 0,0-21 129,0 21-129,-4-14 129,4 14 129,-15-9-258,4-2 0,0 3-258,-2-2 258,-1-4-129,0 0 0,-2-3 129,1-4-129,-1 0 129,3-3-129,1 0 0,1-5 0,3-2 0,2-3 0,3-1-258,0-1 129,3 0-129,0 0 0,0-2 258,0 4 0,0 0-129,0-1 129,0 5 129,-1 0-258,-3 3 129,-2 1 129,-1 0-129,-2 1 0,0-1-129,-1 1-129,4-2 129,-6-1-129,4-4 0,-1-6-129,1 6 129,0-9 129,1 2 129,0-5 0,2 0-129,2-3 258,2-2 0,1 0 0,1-5 258,3 0-258,5-4 0,0 0 0,4-2-258,-3-3 516,3-2-258,-1-1 129,-1 4 0,0-2 0,-3 2 387,-3 3-258,-2-2 387,-1 7-258,-2-1 258,0 3-258,-6 1-129,-2 0 258,1 3-387,-4-3 0,0 2-129,-1 1 0,-1-1 0,0-1-129,-1-4 129,1 1 0,-1-4 0,1 3 0,4-4 0,-2-3 0,1 1-258,4-1 258,0 2-387,0-3 387,4 2-129,-1-1-129,3-1 0,0 1-129,3 0 129,4-1-129,4-1 0,-1-1 129,4 0 129,-2 4 129,2-2 0,-2 2 258,2 2 0,0-2 258,-4 7-258,2-1 129,2 1-258,-2 1-129,-2 0 0,0 3-129,-3 3 129,0-2-258,-1 0 516,-4 3-516,-1 0 516,-1-2-129,1 1 0,0-1 129,-1-3-258,3 1 258,-1-2 0,2-2-129,-1 2-129,1-2 0,3-1-129,-3-2-129,2 2 129,-1-3 0,1 4 0,-2-1 129,-3 2 0,3-3 129,-3 4 0,2-1 0,-2-1 129,4-2-129,-1 2 0,2-2-258,4 2 0,-3 5-129,1 0 258,-6 4 0,3 4 258,-5 5-129,0 3 0,-1 6 0,-4-1 0,0 1 0,1-1 0,2 2-129,0-3-258,2-2 258,0 0-129,0-9 258,0 3-129,2 0 0,2-4-129,1-3 258,-2-1-129,3 1 0,1-3 0,-3 9-129,-1-4 129,-3 3-129,0 1 129,0 6-129,0-5 0,-5 6 387,0-5-387,-1 5 387,0-4-387,-2 0 516,-2-2-387,0 1 903,-1-5-774,0 4 387,-5-8-129,1-1 387,0-2-387,-1 0 129,2-10-258,4-1 129,2-9-258,3-1-774,5-15 387,0 1-774,6-14 645,1 4-1548,1-5-645,10 8-1677,-17-3 516</inkml:trace>
  <inkml:trace contextRef="#ctx0" brushRef="#br2" timeOffset="137958.8908">16254 8138 1032,'-8'2'2193,"8"-2"-516,-14 0-645,3 0-129,11 0-258,-23-5-129,12 3 0,-3-5 0,14 7 258,-19-13-387,19 13 258,-11-20-258,11 10 129,0-7-258,10 3-129,3-2 0,5 2-129,3-1 0,1 3-129,3 0 129,-1 6-129,0 1 0,-1 3 0,0 2-129,-2 2 129,-4 7 129,1 0-129,-4 7 129,-1-2 0,-4 9-129,-3-2 258,-1 1 129,-4 3 129,-2-3 0,-7 4 129,-8-3 0,-2-2 0,-8-7 0,1 2 0,-5-7-129,2-1-258,-1-5-129,6-3-129,3-5-387,4-11-129,8 4-387,0-12-774,8 0-1032,7 1-1290,-6-13-128</inkml:trace>
  <inkml:trace contextRef="#ctx0" brushRef="#br2" timeOffset="138372.9143">16391 7595 3999,'14'0'4386,"-14"0"-258,11 7-387,-11-7-4386,9 29 129,-9-15-129,7 11 387,-5-2 0,-2 4 258,0 3 129,0 2 258,0 6-129,-3-4 258,3 7-258,0 1 0,3 4 0,0-2-258,4-3 0,-1-2-129,1-5 0,-1-5 0,-4-5 129,3-7-258,-5-17-387,4 17-516,-4-17-2064,0 0-1032,0 0-129</inkml:trace>
  <inkml:trace contextRef="#ctx0" brushRef="#br2" timeOffset="138986.9496">16746 8107 903,'-28'22'2451,"5"-22"-129,23 0-3225,-24 3-258,12-3 903,0-1 387,-3-6 387,15 7 516,-24-24 903,17 10 129,-3-6-129,9 8-387,-4-10-258,7 8-645,8-10-258,5 7-129,3-3-258,4 3 0,2 2 0,2 1-258,0 3 129,-2 5 129,-3 2-129,0 3 129,-4 1-129,-3 5 129,-3 3 0,-1 3 0,-1 4 0,-6 4 0,-3 1 129,0 2 0,-2-1 258,-4 1 0,-6 1-258,2 0 258,-8-3-129,4-1 129,-7-4-258,-1-3 129,-2 0-258,0-3 0,1-9-258,-1-2-258,7-5-516,-5-10-1290,8-5-2064,9 6-258</inkml:trace>
  <inkml:trace contextRef="#ctx0" brushRef="#br2" timeOffset="139416.9742">16953 7879 258,'0'-16'2838,"0"16"-1032,0 0-1806,0 0-3483</inkml:trace>
  <inkml:trace contextRef="#ctx0" brushRef="#br2" timeOffset="139987.0068">16953 7879 1935,'64'27'2193,"-64"-27"-774,9 22-516,-1-8 0,-3 1-645,2-2 258,-2 3-258,2-4 258,-7-12-258,9 20 129,-9-20 258,13 7-129,-13-7-129,17 0 0,-8-11 129,2 0-258,0-6 0,3 1 0,-2-5-129,1 3 0,-5-2 0,3 3 0,-5 2 0,1 3 0,-7 12-129,11-14 258,-11 14-258,13-3-258,-13 3 258,16 7 258,-16-7-258,16 21 258,-10-9-129,2 2 258,-1-3-129,1-1 258,-8-10-258,19 13 0,-4-13-129,5-3 0,0-8 0,10-5-129,-2-3 258,2 1 0,-2-4 0,2 1 0,-9 4 0,0 3 129,-6 2-258,-3 9 258,-12 3-258,18 0 0,-18 0-129,11 19-129,-7-5 258,2 7-129,-4-4 129,3 4 0,-2 1-129,2-2-129,1-1-129,-3-9-645,10 7-258,-13-17-1032,13 3-1806,-1-3-774,-5-11 0</inkml:trace>
  <inkml:trace contextRef="#ctx0" brushRef="#br2" timeOffset="140268.0228">17782 7757 3612,'0'26'4773,"0"-26"-258,5 20-258,-5-20-3354,10 24-1290,-5-10 0,3 1 129,0-3 0,2 3-387,-10-15 0,16 24-1419,-16-24-2193,16 4-258,0-4 387</inkml:trace>
  <inkml:trace contextRef="#ctx0" brushRef="#br2" timeOffset="140575.0404">17869 7256 6708,'0'36'5289,"4"-20"-258,1-4-645,4 0-3354,-9-12-2064,23 25-258,-23-25 0,29 17-258,-29-17 0,24 6 0,-24-6 258,15 0 129,-15 0 129,0 0-645,12 0-2064,-12 0 258</inkml:trace>
  <inkml:trace contextRef="#ctx0" brushRef="#br2" timeOffset="141074.0689">17987 7614 5031,'0'0'5031,"18"-3"-903,-18 3-516,16 0-3999,-16 0-1290,22 8 129,-22-8 129,24 24 387,-17-10 258,2 6 774,-1-1 516,-5-5 774,4 4 0,-7-18 129,10 22-258,-10-22-645,26 0-129,-8-6-258,4-7 0,2-7-129,4 2 258,-5-6-129,4 3 258,-9 0 0,1 5 0,-9 4-129,-10 12 0,16-10 129,-16 10-387,9 6 0,-6 6 0,1 4-129,-2 4 129,2 3 129,0 2-129,0 2 0,1-1-129,-1-1 129,1-2-387,1-3 0,-6-20-774,18 21-774,-18-21-1548,8-9-1161,3-4-387</inkml:trace>
  <inkml:trace contextRef="#ctx0" brushRef="#br2" timeOffset="141543.0958">18475 7561 1,'6'34'3998,"-6"-34"259,18 19-1548,2-5-903,-4-10-516,10 4-516,-4-8 0,8 3-258,-6-3-129,4 0-129,-4 0 0,-1-5-129,-5 3-129,0 1 129,-7 1-129,-11 0 129,15 5-129,-15-5 129,0 16-129,-5-1 0,-9 0 0,-7 2 129,-4 0 0,-5 1-129,-4-2 129,-1-2-258,-1-1 258,2-2-129,1-8 129,7-3-129,4 0 0,5-3 0,17 3-129,-13-21 258,13 5-387,6-4 258,10 3-387,0-4-129,10 3-516,-7-4-387,14 5-774,-8 0-1419,1-4-645,5 6-128</inkml:trace>
  <inkml:trace contextRef="#ctx0" brushRef="#br2" timeOffset="142349.1419">18692 6934 1419,'1'11'387,"9"0"258,3 6 129,0 4 258,7 7 0,-2 2 129,9 11 387,-4 3-387,7 11 0,-3 3-258,6 3 0,-6-3-129,1 0-258,-5-7 0,-3-8-258,-4-6-258,-5-8-387,-1-14-2064,-1-2-1419,-9-13-387</inkml:trace>
  <inkml:trace contextRef="#ctx0" brushRef="#br2" timeOffset="142588.1555">18712 7354 1032,'27'20'4128,"-4"-20"258,11 0-2064,9 0-645,3-7-516,9-3-516,-1-4-387,1-2-387,1-1-774,-9-6-774,-1 1-1935,-1 7-645,-16-8 0</inkml:trace>
  <inkml:trace contextRef="#ctx0" brushRef="#br2" timeOffset="143119.1859">19263 7379 5160,'45'-1'5031,"-19"-5"-645,-5-9-258,10-2-4128,-7 0-516,7 5 0,-6-7 0,0 8 129,-6-7 129,-4 5 0,-4-1 516,-7 2 0,-4 12 129,0-13-129,0 13 0,-24 0 0,8 6-258,-8 4 0,1 2 0,-4 2 0,1 3 0,-2 2 0,2 3 258,-1-5 0,5 6-129,-1-3 0,8 5 129,-1-1 0,8 2 0,2-4 0,6 2 0,6 0-129,10-2 0,6-4-129,8-7 0,7 1-129,3-5 0,6-2-258,3-5 0,3-4-258,-8-11-387,9 3 129,-13-12-516,8 7-387,-13-14-645,3 0-1548,2 5-387</inkml:trace>
  <inkml:trace contextRef="#ctx0" brushRef="#br2" timeOffset="143547.2104">20075 7190 129,'0'0'1806,"-17"6"129,5 2-258,-9-5 516,5 10-129,-15-9 0,9 10-129,-12-6-258,9 11-387,-7-11-516,8 8-129,-2-2-258,7 3-129,2-4-129,5 1 0,12-14-129,-2 17 0,2-17 129,15 18-129,3-11 129,6-1-129,3-1 129,4 3-129,2-1-129,-2 4 129,1-1 0,-6-1 0,-1 0 0,-6 3 0,-4 3 0,-7 4 0,-4 0 129,-4 3 0,-5-1-129,-7 0 129,-6 2-129,-4-1 129,-4-1-129,-2-5-129,-1 4-645,-8-9-2967,1-5-774,4 2-516,-9-8 129</inkml:trace>
  <inkml:trace contextRef="#ctx0" brushRef="#br1" timeOffset="175580.0426">7845 9974 903,'5'-20'1548,"3"5"-387,-2 1-129,1-3-129,-1-8-516,1-2 387,-1-9-258,3 0 0,-4-8 0,2-4-129,-3-7 129,2-1-129,-4-7 0,4-2-129,-4-3-129,0-1 0,0-5-129,-2 1 0,0 1 0,0 3 0,0 4 0,0 5 0,0 8 0,0 6-129,3 11 0,4 5 0,-1 9-129,3 2-516,-9 19-258,16-10-2064,-16 10-387</inkml:trace>
  <inkml:trace contextRef="#ctx0" brushRef="#br1" timeOffset="176463.0931">8040 9965 1032,'10'-22'2064,"-8"10"-258,2-2-387,-4-7 0,1-2-258,-1-7-258,0-3-258,-9-5 129,2-6-129,-3-5-258,4-1 129,-6-10-258,8 5 258,-6-7-129,7 2-129,-1-3 0,4 5 0,-1-3-129,1 2 129,0 2-129,0 3-129,0 2 129,0 4-129,0 0 0,1 3-129,4 5 129,-2 6 0,1 2-129,1 9-129,-1 0 258,0 4 0,-3 4-129,-1 3 129,0 12 0,-5-17-129,5 17-129,-9-14-516,9 14-645,0 0-258,0 0-516,-12-3-516,12 3-516</inkml:trace>
  <inkml:trace contextRef="#ctx0" brushRef="#br1" timeOffset="177575.1567">8316 9992 903,'0'-7'2064,"-5"-15"-129,-3 1-129,3-3-516,-6-13-129,4-5-129,-5-12-129,5-7-258,-4-15-129,4-8 129,-1-11-645,2-6 129,-1-6-258,4-3 129,-2-1-129,0 4 129,3 7-258,0 7 129,2 10 129,0 15 0,0 10-258,0 14-387,7 15-903,-1 13-2580,-6 3 258</inkml:trace>
  <inkml:trace contextRef="#ctx0" brushRef="#br1" timeOffset="179523.2681">7975 8494 1161,'0'-36'1161,"-4"14"-129,-1-1-129,-1-1-129,-3-4 0,1-1 129,-4 3-387,-2-4 258,-4-1-258,-1-3 129,-6-2 0,-3-1 0,-4-3 0,0 6 0,-4-6 0,1 7-129,-7 2-129,5 6 129,-2 1-258,5 10 0,-2 2-129,4 5 129,-4 0 129,4 6 0,-3-4 0,2 5 0,-4-4 129,4 4 0,-8-5-129,3 3 129,-2-3-129,4 2-129,0-5-129,-1-6 129,1-3-258,2-5 129,0-3-258,0-3 129,-3-4 0,0-3-129,0 1 129,2-1-129,0 4 0,-3-3 0,3 2 129,-1 0 0,0 2-129,-3 2 129,-3 1 0,-2-2-129,-5 4 258,0 5-129,-7 3 0,1 3 129,-3 2-129,3 3 129,2 3-129,3 5 0,9 0-129,5-6-645,15 7-1032,1 4-2451,8-3-258,12-1-387</inkml:trace>
  <inkml:trace contextRef="#ctx0" brushRef="#br1" timeOffset="180755.3386">7847 8424 1806,'-21'0'4128,"-6"0"-129,9-7-1935,4 3-645,-5-7-516,1 2-387,-5-3 0,3-4-387,-3 3-129,-1-4 129,-2 4-129,4-1 0,-5 4 0,4 2 129,-1 1 129,6 2-129,-2 1 258,7 2-258,2 1 0,11 1-129,-11 0 0,11 0 0,0 0-129,6 0 0,6 6-129,3-1 129,7 1 0,2 1 129,7 4-129,-1-4 0,6 0 0,0 1 129,1-1-129,-2-1 0,-1 0 129,-1 0 0,-2-1 0,-3-2 0,-5 1-129,0-1 129,-7-1 0,-2 0 0,-14-2 129,17 0-129,-17 0 129,8-8-129,-8 8 129,2-20 0,-2 3-129,1-4 0,-1-6 129,0 0-129,0-7 129,0 2-129,-2-6 258,0 2 0,-3 2-129,3 3 0,-2-1 0,1 7-129,3 7-258,-2 0-387,2 18-645,0 0-2451,2-12-903,-2 12 129</inkml:trace>
  <inkml:trace contextRef="#ctx0" brushRef="#br1" timeOffset="183718.5081">2407 7877 1419,'0'0'1806,"0"-12"-645,0 12 0,2-17-387,-2 17 258,12-19-129,-12 19-129,19-21-258,-9 12 258,3-4-129,0 4-129,0-2 0,5-1-129,1 2 0,2 1-129,1 2-129,2-1 0,1 6-129,0-1 0,-1 3 0,0 3 0,-1 4 0,-1 3 0,-3 1 0,-3 4 0,0 5 129,-4 0-258,-3 0 258,-3 1-258,-4 2 129,-2-1 0,0 2 0,-5-2 0,-4 2 0,-2-4 0,-5 1 0,0-1 129,-3-2-129,-2-2 0,-1-4 0,-1-1 0,0-2 129,-1-3 129,2-6-258,4 0 129,1-6 0,9-6-129,4-3 129,4-2-258,4-3 129,7-2-129,7 2 0,1 2-258,6 1 0,-2 5-387,0 1-387,0 2-903,-6-3-1806,9 12 129</inkml:trace>
  <inkml:trace contextRef="#ctx0" brushRef="#br1" timeOffset="184254.5387">2873 7250 774,'16'-5'1806,"-16"5"258,14 1 0,-14-1-387,10 15-258,-10-15-387,14 26-387,-7-6-129,2 4-258,2 5-129,-3 4-129,4 7 0,-1 2 0,1 4 0,-1 3 129,0-4-129,-1 2 258,1-6-258,-2-2 0,-2-8 0,-1-5-258,1-8 129,-5-5-774,-2-13-774,0 0-2193,0 0 258</inkml:trace>
  <inkml:trace contextRef="#ctx0" brushRef="#br1" timeOffset="184591.558">3091 7104 1032,'9'42'3870,"-9"-21"-258,3 14 0,6-3-3354,-2 9-387,4 2 129,0 0-129,2 3 129,1-7 0,0 1 0,0-2 0,-1-4 0,-1-2 0,-2-7 0,-2-2-645,-2-4-1806,-6-19-1419,11 20 258</inkml:trace>
  <inkml:trace contextRef="#ctx0" brushRef="#br1" timeOffset="185463.6079">3784 6909 1,'18'3'2321,"-5"6"-386,-13-9-258,14 8 0,-14-8-129,15 15-258,-1-1-258,-5 0-129,7 8-387,-3-1-129,6 9-258,1-1 0,1 3 129,-2-1-516,2-1 258,-1 1 0,-4-5 258,-3-5-129,-2-4 129,-4-4 129,-7-13 129,11 3-129,-11-3 0,4-22 0,-2-1 0,-2-8 0,0-4-258,0-8-129,1-3 129,-1-1-258,0 1 129,0-1 0,3 2 0,-2 5-129,0 2 129,1 11 0,1 5-258,0 10-258,-2-2 0,-1 14-516,0 0-1419,12 5-1677,-4 9-387</inkml:trace>
  <inkml:trace contextRef="#ctx0" brushRef="#br1" timeOffset="186002.6387">4362 6856 1935,'27'-12'3741,"-14"7"-258,-4-10-2451,-2-4-387,1 0-387,-2-3-129,-1 0 129,-4-2 129,-1 1-129,0 0 0,-4 4 258,-5 2-258,1 7 0,-3 2-129,-2 5 129,-2 3-258,2 9 0,-2 6 0,-1 8 0,0 0 0,1 9 129,2-2-129,3 4 129,3 0 0,3 0 0,4-2 129,0-1 0,6-4 129,4-1-129,1-7 0,2 0-129,2-7 129,2 0-129,-1-7 129,4-2-258,-1-1-258,-1-4 258,4-5-129,-5-5-129,4 1-129,-7-10-387,5 2-387,-8-10-516,4 3-258,-10-9-387,5 5 0,-7-8 387,1 2 129,-4 0 259</inkml:trace>
  <inkml:trace contextRef="#ctx0" brushRef="#br1" timeOffset="186455.6646">4537 6559 516,'0'0'645,"0"0"645,9 10-129,-5 1 258,4 2 0,-3 0-129,4 3 0,-3-2-258,6 7-258,-2 1-258,3 1 0,0-4-129,2 2 129,-2-4-258,3 3 129,-2-6-258,2 2 258,-5-5-258,1-3 0,-12-8-129,16 13 258,-16-13-129,0 0 0,0 0 258,0 0-258,2-9 258,-2-3-129,-8-5 0,0-7 129,0-3-258,0-3 129,0-5-129,3 1 0,2 0 0,3 0 0,0 2-129,2 2 0,6 2 0,5 4-129,1 6 129,4-1-129,2 5 0,-2 0-258,5 7-129,-7-3-258,8 10-1161,-4-1-2193,-6-3-387,4 4 387</inkml:trace>
  <inkml:trace contextRef="#ctx0" brushRef="#br1" timeOffset="187146.7041">4893 6348 258,'-11'4'3612,"11"7"0,0-11-258,0 0-3483,-3 21-387,3 0 129,7-1 0,4 8 258,-2-2 129,1 3 258,2-1 129,-1-3 0,5-3 129,-4-7-129,5-2 129,-3-8-129,6-5-258,-2-7 0,5-7 0,-2-10 129,-1-1-258,2-6 258,-3-1-258,-3-5 258,-2 7-129,-5-7 258,-1 6-387,-6 4 129,4-1-129,-6 10 0,0 0 0,0 7-129,0 11 129,-6-11 0,6 11 129,-10 0-129,5 11 0,5-11 129,-10 20 0,5-6 0,2 1-129,3 4 0,0 2 0,2 1 0,3 0 0,6 12 0,1 5 0,4 4 0,1 8 129,7 9-258,-2 2 129,5 8 0,-1 0 129,0-8-129,-1 0 0,-1-5 129,1-7-387,-2-4 258,1-9-387,-1-1-1032,-2-9-1677,-3-17-1161,6 4 258</inkml:trace>
  <inkml:trace contextRef="#ctx0" brushRef="#br1" timeOffset="188234.7664">2284 9082 2580,'23'-41'3354,"-6"32"-129,-17-9-2193,5 4-1032,-5 14-129,10-18-129,-10 18 258,0 0 129,-8-4 129,-4 4 387,-2 10 0,-5 0 258,1 8 0,-5-1-129,5 10-258,-5-2 0,4 8-258,1-1-129,3 3 0,2 1 0,3 4-129,3-3 129,3 1-129,4-5 258,0 1-129,4-6 129,9-3-129,2-7 0,8-7 0,3-4 0,6-7-129,1 0-129,1-10 129,2-3 0,0-3-129,-3-5-129,-6 0 0,2 1-387,-8-6-774,-3-1-2451,2 4-387,-9-11 387</inkml:trace>
  <inkml:trace contextRef="#ctx0" brushRef="#br1" timeOffset="188578.786">2469 8671 3612,'0'22'4128,"0"-22"-387,0 14-1161,4-2-2322,3 0 0,2 3-129,2 3-129,3 0 129,1 5 129,0 5 0,0 1 129,1 7 0,0 1 0,1 10 0,-2-3-129,0 3 0,-2-1-129,-1-5-258,-1 0-387,-4-12-1677,-1-9-1677,5-4-645,-11-16 129</inkml:trace>
  <inkml:trace contextRef="#ctx0" brushRef="#br1" timeOffset="189046.8128">2918 9068 2967,'-14'-3'4257,"-9"-23"-387,17 11-129,-5-9-3354,2-2-258,3-2-258,5 2 0,1 2-258,0 2 258,3 1 129,8 3 0,0 6 0,4 0 129,3 8 0,3-1 129,0 4-129,1 1 0,3 6-129,-1 3 129,0 6-129,-5 2 0,-1 3 0,-6 2 129,-1 1 129,-11 1 0,0 5 387,-5-3-258,-8 1 129,-10-7 0,5 5 0,-9-7-129,2 1-258,-2-6-129,2-11-645,6 4-516,-2-14-1677,5-9-1548,13-10-258,-2-8 129</inkml:trace>
  <inkml:trace contextRef="#ctx0" brushRef="#br1" timeOffset="189902.8613">3349 8499 1419,'2'19'4257,"-11"8"0,-7-18 0,-5 1-2967,6 7-774,-5-5 258,5 3-774,-4-3 129,5 4-129,-1-6 129,4 0-129,11-10 258,-15 17 0,15-17-129,0 15 129,0-15 0,11 19 0,0-7-129,8 1-129,0 1 0,3-1 0,2 3-129,-4-3 129,2 1-258,-3 0 516,-5-1-258,-4-2 0,-5 0 129,-2 0 0,-3-11 0,-6 19 0,-6-11 0,-2-1-258,-5 0 129,-1-1 0,0-3-129,-1 0 129,3-3-129,0 0 129,3-2 0,4-3-129,11 5 129,-5-19-129,7 6-129,9-5 0,8-1 0,3-9-129,9 4 0,0-7 0,8-1 0,-2-2 129,8 2 0,-6-3 129,3 5-129,-4 0 258,-3 1 0,-5 1-129,-4 5 129,-7 4-258,-3 1 129,-5 4 0,-6 0 129,-5 14-258,0-17 387,0 17-129,-14-6 129,0 6 0,-4 0 0,-2 0 258,-2 3-258,2 6 0,-5 1 0,3 0 0,2 7-129,-2-1 258,3 4 0,4 4 258,-1 0-258,8 2 129,2-3 0,6 7 0,0-7 129,13 5-258,4-8-129,6-3-129,5-5 0,5-5-129,7-2-258,-5-6-516,11-5-516,-9-11-1290,6-2-1677,0 4-129,-4-10 0</inkml:trace>
  <inkml:trace contextRef="#ctx0" brushRef="#br1" timeOffset="190306.8833">4105 7792 4902,'14'-4'4257,"-14"4"-516,11 0-516,-11 0-4128,18 23-129,-11-5-129,8 12 258,-3 2 258,0 9 645,1 5 258,-4 7 387,9 6 258,-5-3 129,9 6-129,-6-9-258,4 1-258,-1-12-129,-2-4-258,-1-13-258,-4-9-129,-1-4-903,-11-12-1419,0-6-1161,0 6-645,-15-29 1033</inkml:trace>
  <inkml:trace contextRef="#ctx0" brushRef="#br1" timeOffset="190518.897">4153 8225 516,'-51'-24'387,"35"19"-129,4 4 387,12 1 258,0 0 387,0 0 387,0 0 129,24-13 129,-6-4 0,15 6-129,-1-13-258,14 4-516,1-12-516,9 1-774,5-1-516,-4-2-1161,7 1-2064,-3 10-387,-11-6 0</inkml:trace>
  <inkml:trace contextRef="#ctx0" brushRef="#br1" timeOffset="190970.9229">4617 8113 5160,'0'-17'4386,"8"6"-645,-1-13-516,15 12-4386,1-2 0,9 7 0,-6-3 129,8 5 258,-9 0 516,-1 5 387,1 6 516,-11-2 129,5 10 258,-10 1-129,4 3 0,-10 3-258,2 5 0,-5-2-129,-6 5-129,-10-7-129,-1 4 129,-8-8 0,-4 1 0,-2-9-129,0-1-129,2-9-129,0-7-258,8-5-645,-2-15-516,16-1-2322,5-4-774,0-7-387</inkml:trace>
  <inkml:trace contextRef="#ctx0" brushRef="#br1" timeOffset="192006.9821">5201 7801 3225,'0'12'4386,"0"-12"-258,0 0-516,0 0-3483,0 0-516,0 0-129,2-9 129,-2 9 0,17-22 129,-6 1 129,2 2 516,-1-12 0,3 2 129,-5-8 129,6 0-129,-8 1 258,5 4-387,-5 3-129,3 2 0,-1 6-129,-3 0-129,3 10-129,-10 11 129,15-11-129,-15 11 129,12 0 0,-12 0 0,12 8 0,-6 8 0,-1 1 0,2 3 129,0 6-258,3 3 258,-2 5-129,1 4 0,3 1 0,1 0 0,-2-1 0,4-2 0,-3-3 0,0-2 0,-1-6 129,-3-3-129,0-4-129,-3-7 129,0 0 0,-5-11 0,1 14-129,-1-14 0,0 0 0,-10 13 129,10-13-129,-22 7 0,8-3 129,-2-1 0,-2-1 0,1 1 0,-2 2-129,-2 0 129,2 2 0,4-4 0,1 2 0,1-4-129,13-1 129,-16 11 0,16-11 129,0 0-129,7 0 129,10-4 0,3-5 0,8 2 129,4-7-129,9-1 0,0 1 0,1-3 0,4 2-129,-4-1 0,-1 4 0,-6 2-258,-1 2-129,-9-3-903,-4 5-2967,0 6-129,-21 0-387</inkml:trace>
  <inkml:trace contextRef="#ctx0" brushRef="#br0" timeOffset="207330.8583">9907 8554 129,'0'0'903,"0"0"0,0 0 129,0 0-387,0 0 129,0 0 0,0 0-387,0 0-129,-6 0-258,6 0 0,0 0 0,-13 7-129,13-7 129,-13 11-129,13-11 129,-12 12 0,12-12-258,-15 16 258,15-16 0,-10 17 0,10-17 0,-11 15 0,8-3-129,-2 0 129,3 0-129,-2 2 129,2-1 0,0 6-129,2 1 129,0-1-129,0 1 129,0-1 0,0 0-129,0 3 129,0-2 129,0 1-129,0-3-129,-2 5 129,2-3 0,0 4-387,0-1 258,0 0 0,2 0 0,1 0-258,-1 0 258,3-3 0,-1 2 129,-1 0 0,1-3-129,-2-1 258,-1-1-129,3-1 258,-4-3 129,0-1-129,0-1 258,0-11-129,-10 15 129,10-15-258,-10 8 0,10-8-258,0 0 0,-15 4-258,15-4 0,0 0 0,-13 3 0,13-3 129,-17 4 129,17-4 0,-20 8-129,20-8-387,-21 18-1161</inkml:trace>
  <inkml:trace contextRef="#ctx0" brushRef="#br0" timeOffset="208366.9179">9668 9238 129,'0'0'516,"8"11"-258,-8-11 0,0 0 129,0 0 0,0 0 129,12 9 129,-12-9-129,0 0 0,0 0-258,0 0 0,0 0-645,0 0 129,0-7-387,0 7 0,0 0 129,-14-4-129,14 4 129,-13-10 258,13 10 129,-15-5 0,15 5 129,-13-6 0,13 6 129,-13-4 0,13 4 0,-12 0 0,12 0 0,0 0 258,0 0-129,0 0 258,0 0 129,0 0-258,0 0 129,0 0 0,0 0 129,0 0 0,0 0-258,0 10 258,0-10-129,9 18 0,-1-7 129,0 1-129,1-2 0,-1 0 0,2 4-129,1-2 0,-11-12-129,23 21-129,-23-21 0,20 20 0,-20-20 258,18 14-387,-18-14 387,14 8-129,-14-8 129,11 3-129,-11-3 0,0 0 0,15-6 0,-15 6 0,14-17-258,-7 6 129,3-1-129,0-3 258,2-2-387,2 0 258,5 0-129,1-1 0,0 0-129,3-1 129,0-1 0,0 2-129,-1 1 129,-4 0 0,-1 4 0,-5 2-129,-12 11 0,14-16 0,-14 16-258,0 0-129,0 0-387,0 0-645,0 0-1161,0 0-1548</inkml:trace>
  <inkml:trace contextRef="#ctx0" brushRef="#br0" timeOffset="212839.1737">10016 7796 903,'-7'15'903,"7"-15"-129,-6 13-129,6-13-387,-6 12-129,6-12 258,0 0 0,-5 17 129,5-17-129,0 0 129,-8 12 0,8-12 0,-3 12 0,3-12-129,-2 14-129,2-14-129,-4 17 129,4-17 0,-4 20 129,2-5-129,-1-1 0,0 3 129,0 3-129,3 0-129,0-2 258,0 4-258,2-3 0,4-3 0,-1-2 0,3 2 387,-8-16-258,20 16 129,-8-16 129,3 0-129,-1-6-129,7-4 258,-2-8-387,2-5 0,-1-1 0,2-5-129,-4-1 129,1 0-129,-5-4 129,0 0 0,-5 2-129,0-4 258,-3 2-129,-2 0 0,-3 2-129,-1 3 129,0 3 0,-6 0 0,-5 6 0,-1 3 129,-3 5-129,-3 7 129,-3 1-129,-1 4 0,-2 1 0,3 10 0,-2-2-129,2 7 0,2 2-129,-1 3 129,4 2-129,1 3 129,5 2-258,-4 0-258,9 5 0,-5-1-645,10 4-387,-3-5-387,4 6-645,1-8-774,7 0 0</inkml:trace>
  <inkml:trace contextRef="#ctx0" brushRef="#br0" timeOffset="213147.1913">10122 7897 1161,'0'0'3741,"0"0"0,-2 9-2451,-1 3-903,3 2-258,0 6-258,0 0 129,3 7-129,4-2 258,-1 5-129,4 0 0,-3-1 387,5 1-387,-3 0 129,2 0-129,-3-2-129,1-2-258,2-4 0,-5-6-1032,-6-16-2064,18 23-387</inkml:trace>
  <inkml:trace contextRef="#ctx0" brushRef="#br0" timeOffset="214199.2513">10594 7482 2709,'14'0'3612,"-17"-10"-129,3 10-3741,0 0 0,0 0-387,0 0 258,0 0-129,-16 0 387,16 0 129,-17 7 387,3-4 129,3 5 0,-7-8-129,5 6 129,-3-2-129,0 3-258,1-1 129,1 1-258,0 0-258,4-1 258,10-6-129,-20 17 0,20-17 0,-11 15 129,11-15-129,-5 14 129,5-14-129,0 17 129,0-17 0,0 19 0,0-3 0,1-4-258,1 5 258,-2-3 0,1 5 0,-1 1 0,0-1 258,0 3-258,-1-3 129,-2 3-129,1-4 129,2 5-129,-2-6 0,2 0 0,0 2 0,0-5-129,0-1 258,0-1-129,0 0 0,0-12 129,0 20-129,0-20 129,0 19-129,0-19 0,0 20 129,0-20 129,2 16-129,-2-16-129,6 13 258,-6-13-129,9 11 129,-9-11 129,13 10-258,0-7 129,-13-3-129,25 3 0,-11-3 129,4 0-129,1-1 0,2-4-129,2-2 129,0 0 0,2-3 0,-1 3-129,0-1 129,-3 1-129,-1 0 0,-5 0 258,-3 4-258,-12 3 0,13-3-258,-13 3-129,0 0-645,0 0-1032,0 0-2322,0 0 387</inkml:trace>
  <inkml:trace contextRef="#ctx0" brushRef="#br0" timeOffset="215018.2983">10937 7520 1806,'0'0'3741,"0"0"-129,0 0-2709,0 0-774,-16-3 0,16 3-129,-25 8 0,11-1 129,-2 4 129,-2-4-129,1 6 129,-1-2 0,0 2 129,2-4-258,4 3 0,0-4-129,12-8 0,-15 17 0,15-17 0,-8 12-129,8-12 129,0 0 0,0 0-129,13 15 129,-13-15 0,22 1-258,-7 0 258,1 5 0,1-3-258,2 3 129,-1 0 0,0 2 129,-3 0-129,0 0 0,-5 3 129,0 0-258,-4 0 258,-4 1-129,-2 0 0,0-1 129,-1 3 0,-5-3 129,-2 1-129,-2-3 129,-2 0 129,-1 0 0,-3 0-129,0-3 0,-2 1-129,-1-1 129,2-2-258,1 0 129,2-1-129,3-2-258,-1-1-516,12 0-903,0 0-1548,0 0-645</inkml:trace>
  <inkml:trace contextRef="#ctx0" brushRef="#br0" timeOffset="215271.3128">11119 7781 2322,'0'5'774,"-10"4"-774</inkml:trace>
  <inkml:trace contextRef="#ctx0" brushRef="#br0" timeOffset="215397.32">11110 7923 516,'0'51'3741,"0"-29"-516,0 7-1806,2 1-903,3-1-1032,-3-2-1161,1-16-2064,7 9 259</inkml:trace>
  <inkml:trace contextRef="#ctx0" brushRef="#br0" timeOffset="216414.3782">11151 7504 2709,'15'0'2967,"-2"-12"-1677,-2 10-258,-1 2-645,4 0-129,0 0 129,4 0 0,-4 0 129,6 0-129,-2 0 129,3 5-258,-1-5 129,0 2 0,0 1-258,0 1 0,-2 4-129,-1 4 129,0-3-258,-4 3 129,-1 1 129,0 2-129,-5-1 0,0 2 129,-4-3-129,1 3 129,-4-1 129,0-1-129,0 2-129,-1-3 129,-6 3 0,0-2 0,-4 1 0,-1-1 0,-1-2 129,-1 0-129,-3-2 0,0 0 0,0-4-129,-1 2 0,2-5 129,-1-1-129,2-2 0,0 0 0,1 0 0,-2-8-129,16 8 0,-21-15 0,21 15-258,-13-21 258,13 10-129,0-2 129,0 1-129,0 12 0,17-17 129,-5 8 0,0 2 129,4 1-129,-1 2 129,0 1-129,2 3 129,-1 0 0,3 0-129,-4 4 129,4 4 0,-3 1 0,2-1 129,1 3-129,-2-2 258,2 1-258,-4 0 258,2 1 0,-6-4-129,1 2 0,-1-1 0,-11-8 0,14 11 0,-14-11-129,0 0 129,11 10-129,-11-10 0,0 0 0,0 0-387,0 0-645,0 0-2580,0 0-516,3-11 0</inkml:trace>
  <inkml:trace contextRef="#ctx0" brushRef="#br0" timeOffset="220966.6385">11395 7343 1032,'9'-12'1419,"-9"12"-387,16-8-258,-6 1 0,3 1-129,5-2 0,3 0-258,0 0-129,1 0 129,2-2-258,-1 2 0,-3 4-129,0-2 0,-7 4 0,0 0 0,-13 2 0,14 0 0,-14 0 0,0 0 0,8 16 0,-8-16 0,3 16 0,-3-16 0,2 21 0,-1-6 0,-1 2-129,2 4 129,0 1 0,-1 10 0,1 3-258,-1 5-129,1 0-129,1 4 129,1 2 129,0 0-129,2 0 258,1-5-129,1-2 258,0-8 0,2-2 129,0-2-129,0-2 0,0-6-129,0-5-129,-2 0-258,-8-14 258,12 18-129,-12-18 258,6 12 0,-6-12 0,0 0 129,0 0 0,0 0 129,-9 0-129,9 0 0,0 0 0,-15-15 0,15 15 129,-14-9 0,2 6 258,1-2 0,-5 2 0,2 2 0,-2 1-129,1 0 129,-4 0-129,1 1 129,-1 4-258,0 1 129,2 0-516,1 2-387,2 2-1548,-9-10-1161</inkml:trace>
  <inkml:trace contextRef="#ctx0" brushRef="#br0" timeOffset="221814.687">12137 7261 2709,'0'0'3354,"0"0"-1935,-4 9-774,4-9-516,-2 12-129,-1-2 129,2 2-129,-1 2 129,1 0 258,-2 2-129,2 0 0,-1 2 129,1 3 0,-1 0-129,2 5 258,0-2-258,0 4-129,5 3 0,1 6-129,3-3 0,2 9 0,1-4 0,2 1-129,1-2 129,-2-2-129,0-3 258,-4-3-129,0-2 0,-4-6 0,-1 2-129,-4-4 0,0 4-129,-3-10-516,-2 4-387,5-18-774,-18 11-1032,18-11-129</inkml:trace>
  <inkml:trace contextRef="#ctx0" brushRef="#br0" timeOffset="222107.7038">11928 7754 1,'17'0'2708,"-2"-2"-257,2-5-387,6 0-258,-6-6-645,8 3-129,-4-6-387,2 6-129,-3-8 0,1 7-387,-1-2-129,-3 2-516,4 6 0,-8-3-645,7 5-774,-5 3-2193,-15 0 129</inkml:trace>
  <inkml:trace contextRef="#ctx0" brushRef="#br0" timeOffset="222602.7321">12303 7653 129,'-19'0'3870,"19"0"-129,-4-10-1677,1-2-1806,3 0-258,3 0 0,4 0 0,3-1 0,3-2 0,4 4 129,-1 1 0,5 4 0,-2 2-129,1 1 258,0 1-129,-5 2-129,2 2 129,-6 4-129,1 1 0,-12-7 129,13 14 129,-13-14-129,4 17 387,-4-17-129,-2 14 129,2-14-129,-20 16 258,4-9-258,1 6 0,-6-5 0,1 2-129,-4-2-129,1 1 0,3-1-129,0-1 0,4-5-129,0-2-129,16 0-516,-15-2-774,15-11-2451,0 13-774,7-31 646</inkml:trace>
  <inkml:trace contextRef="#ctx0" brushRef="#br0" timeOffset="223122.7619">12570 7450 1032,'4'13'4128,"-4"-13"0,0 0-387,0 0-3999,0 0-258,9 15 258,-9-15-258,6 14 129,-2-2 258,1 0 129,2 3 129,-3-5 129,4 6 129,-3-3-258,5 3 129,-3 1 0,1-2-129,-2-2 129,-6-13-129,10 16 0,-10-16 258,6 13 129,-6-13-258,0 0 129,0 0 129,-3-10-129,3 10 0,-12-19-129,6 3-258,-2 0 0,2-1 0,-1 0 0,4-3-129,1 6 129,2-4 0,0 7-129,6-1 129,6 6-129,-1 0 0,7 3-129,-1 0-387,6 3-516,-4 0-903,2-4-2193,6 6-387</inkml:trace>
  <inkml:trace contextRef="#ctx0" brushRef="#br0" timeOffset="223910.8069">13141 7179 3999,'0'0'3999,"0"0"-129,0 0-3354,7-4-516,-7 4-129,21 0 129,-4 4 0,0 0 129,4 1 0,2 2 129,1-2-129,-1 6 0,1 2-129,-3 3 0,2 2 129,-6 5-258,1-1 129,-3 2 0,-1 1 0,-3 0 0,-2-4 0,-2 1 0,-1-7 0,-2-1 129,-4-5 0,0-9-129,-2 14 0,2-14 0,-20 6 0,7-5 0,-6-1-129,0 0 0,-8 0 0,2-1 129,-5-5-129,1 1 129,1-1 0,1 0 0,3 0 0,5 0 0,0 0 0,9 1 0,10 5 0,0 0 0,-11-12 0,11 12-258,18-13 258,0 8-129,4 0 0,5-1-129,1 1 0,5 1-387,-3-1-258,2 5-774,-4 0-1806,-6-5-387</inkml:trace>
  <inkml:trace contextRef="#ctx0" brushRef="#br0" timeOffset="224220.8243">13623 7311 774,'0'20'3096,"0"-20"-258,0 16-3612,0-3-129,4 7 129,-1 2 129,3 2 258,-2-1-129,0-1 387,1 2 129,-1-3 0,3 1-774</inkml:trace>
  <inkml:trace contextRef="#ctx0" brushRef="#br0" timeOffset="225038.8713">13877 7023 903,'0'0'4257,"0"0"-129,0 0-258,0-8-3741,0 8-516,24 0-258,-6-2 258,7 2 0,-1-2 258,1 2 129,2 0 0,-2 0 387,4 0-129,-3 4-129,0 8-129,2 0 0,-3 5-129,-1 1 129,-3 0-129,-1 3 129,-3 0-129,-2-3-129,-2-2 258,-6 2 0,0-5 258,-5 2-258,-2-2 129,0-13-129,-9 18 129,-7-7 0,-1-6-129,-6 2 0,-2-3 0,-5-1 0,0-3-129,-1 0 0,1 0 129,4-5 0,0 0 0,5-4 129,5-2-129,0 2 258,16 9-129,-14-19-129,14 19 0,0-15 0,0 15-129,21-15 0,-2 7 0,4-3 0,3 4 129,4-2-387,0-1 129,4 5-774,-3 0-1806,-7-5-1290</inkml:trace>
  <inkml:trace contextRef="#ctx0" brushRef="#br0" timeOffset="225621.9048">14432 7134 1806,'0'0'2193,"-16"0"-258,16 0-3612,0 0 387,0 0 258,2-13 516,-2 13 645,15-8 645,-15 8 774,21-10-129,-9 6 258,0 2-516,-1 1-387,1 1-258,-12 0-387,19 0 129,-19 0-258,0 0 0,12 12 0,-12-12 0,0 17 0,0-17 0,-9 21 129,3-9-129,-2 3 0,2-1 129,0 2-129,2-3 0,-2 4 0,5-1 129,1-2-129,0 2 0,0-4 129,6 0-129,2-1 387,5-1-258,-2-6 129,7-1 0,-3-3 129,5 0-258,-1 0-129,2-8-645,4-2-1935,3 8-1419,-13-18 0</inkml:trace>
  <inkml:trace contextRef="#ctx0" brushRef="#br0" timeOffset="226060.9299">14746 6742 2193,'0'0'1419,"0"0"-774,-8-18-3870</inkml:trace>
  <inkml:trace contextRef="#ctx0" brushRef="#br0" timeOffset="226530.9568">14746 6742 516,'14'-13'2967,"-14"13"-1290,17 3-774,-6 2-258,4 4-129,2-1-387,3 4 0,2-1-258,3 2 129,1 1 0,0 3-129,3-1 129,-3 1-258,-1 0 258,-2 2 0,-2 3 0,-5 0 0,1 0 0,-4 1 0,-5 0-129,-1-3 129,-3-2 0,-3 1 0,-1-8 129,-4 1-129,4-12 258,-22 13-258,3-9 129,3-3 0,-7-1-129,1 0 0,-2-1 0,1-3 0,-1-3 0,0-1 0,5-2 0,1 1 129,0-1-129,3-1 129,4 3-129,11 8 387,-16-16-258,16 16 0,-4-10 0,4 10-129,6-7 129,8 5 129,1 0-258,6 1 129,3 0-129,2 1-129,6 0-387,-2 0-645,-2-6-2451,8 6 258</inkml:trace>
  <inkml:trace contextRef="#ctx0" brushRef="#br0" timeOffset="227330.0025">15230 6975 1548,'0'0'3612,"0"-10"129,0 10-3096,14-7-387,-14 7-129,21-5-129,-7 2 258,0 3 0,3-2 258,0 0-258,-2 2 0,3 0 129,-2 2-129,-2 3-129,-1 0 0,-2 2-129,-11-7 129,10 19-129,-10-19 387,0 19-129,0-19 0,-15 24-129,2-13 258,0 2-258,-1-3 0,3 3 0,-1-6-129,12-7-129,-10 16 129,10-16 0,6 7-129,8-4 129,6-3 0,3 0-129,4 1 129,0-1 129,-1 2-258,-1 2 0,-2-1-129,-5 2 129,-2 5 0,-2-5 0,-5 7 0,-9-12 0,11 18 129,-10-7 129,-1 3 0,-5 1 129,-2 2-258,-6-1 387,-1 4-258,-2-1 0,-4 1 0,0 3-129,-1 0-645,-1 0-1935,-6-9-1548,10 7-258</inkml:trace>
  <inkml:trace contextRef="#ctx0" brushRef="#br0" timeOffset="244534.9863">7738 8562 1,'12'-5'128,"-1"1"1,-11 4-129,0 0 0,14-6 387,-14 6 129,0 0 129,13-5 129,-13 5 0,0 0 129,0 0 0,16-7-129,-16 7 0,11-4-516,-11 4 0,14-3-258,-14 3 129,18-9-129,-18 9 129,15-6 0,-15 6 258,15-8-258,-15 8 129,14-10 258,-14 10-387,17-12 129,-17 12-129,15-12 0,-15 12-129,18-12 258,-18 12-258,16-11 129,-16 11 0,13-6-129,-13 6 129,13-6 0,-13 6 0,13-1 129,-13 1-258,14-5 129,-14 5 129,15-6-129,-15 6 129,15-6 129,-15 6-129,16-8 0,-16 8-129,13-8 129,-13 8-129,15-9 0,-15 9-129,15-8 0,-15 8 129,19-9-129,-19 9 129,20-10-129,-20 10 0,20-12 0,-20 12 0,21-14 0,-11 9 0,-10 5 0,20-11-129,-20 11 129,20-12 0,-20 12 0,18-9 0,-18 9-129,19-9 129,-19 9-129,16-12 129,-16 12-129,18-11 129,-18 11-258,15-9 258,-15 9 0,15-9 0,-15 9 0,17-4 0,-17 4 0,14-4 0,-14 4-129,12-5 129,-12 5 0,16-3 0,-16 3 0,14-6 0,-14 6-129,17-7 258,-17 7-129,18-9 0,-18 9 0,17-8 0,-17 8-129,14-10 129,-14 10 0,15-8 0,-15 8 0,14-7 0,-14 7-129,15-12 129,-15 12 0,17-17 0,-8 5 0,-9 12-129,19-21 0,-19 21 0,20-19 129,-10 11-258,1-2 129,-11 10 129,17-18-129,-17 18 129,18-16 0,-18 16-129,21-14 129,-21 14 0,19-17-129,-19 17 0,20-15 129,-20 15-129,20-13 129,-20 13-258,16-13 258,-16 13 0,18-11 0,-18 11-129,19-12 129,-8 7 0,-11 5 0,20-12 0,-8 7 0,0-2 0,-2 0 0,-10 7 129,21-16-258,-10 8 129,4 0 0,-4-1 0,3-1 129,-3 1-129,2 1 0,-2-1 0,1 1 258,-12 8-129,19-13-129,-19 13 129,18-16 0,-18 16-129,17-14 0,-4 7 0,-13 7 0,20-18 0,-10 7-129,2 2 129,-1-4-129,3 5 129,-4-5 0,2 2 129,1 0-129,-3 1 0,3 1 129,-2-4-129,1 3 0,3-4 0,-1 1-129,1 0 129,0-3-129,3-1 129,0 1 0,-2 2 129,0-2-129,0 2 129,0-1-129,-2 1 129,3 1-258,-4 4 129,2-5 0,-2 4 0,-1 0-129,-1 1 129,0-1 0,-11 10 0,17-18 0,-17 18 129,16-18-129,-16 18 0,16-21 0,-16 21 0,15-20 0,-15 20 0,16-20 0,-16 20 0,14-19 0,-14 19-129,17-20 258,-7 9-258,-1-2 129,4 2 0,-2-1 0,2-1 0,-1-1 0,-1-1 129,2 1-258,-3 1 258,6 1-129,-3-2 0,2 3 0,-2-2 0,4 0 0,-3-1 0,3 2 0,-2-3 0,-1 1 0,0 1 129,1-3-129,0 2 0,-3 2 0,3-1 0,-1 1 0,1-3-129,-4 2 129,1 0 0,0 1 0,-3 0-129,2 2 129,-2-2 0,0 0 129,-9 12-129,16-17 0,-7 5 0,0 0 0,0 0 0,-1 2 0,3-2 0,-2 0 0,2 1 0,-1-1 0,3 1 0,-1 3 0,0-3-129,2 0 258,-2 0-129,2-3 0,-1 3 0,2-3 0,-3 1 0,4-1 0,-3-1 0,1 1-129,-1-4 129,0 3 0,-2 1 0,1 1 0,0 1 0,-3 0 0,-9 12 0,17-17 0,-17 17 0,18-17 0,-18 17 0,19-15 0,-19 15 0,18-19-129,-8 7 258,-1 0-129,0 0 0,0 0 0,0 0 0,-2-1 0,-7 13 0,13-19 129,-5 9-129,-8 10 0,15-15 0,-15 15 0,16-19 129,-16 19-129,19-19 0,-7 7 0,-2 0 129,0-1-129,3 0 0,-3 0 0,3 2 0,-2-1 0,1 1 0,-1 4 0,0-2 0,0 3 0,1-2 0,-1-1-129,3 0 129,-2-1 0,1 0 0,1-2 0,-1 1 0,1-2 0,0 1 0,1 3 129,-1 0-129,0-2 0,1 2 0,-1 1 0,1-1 0,-3 1-129,0-1 129,-1-3 0,3 4 0,-14 8 0,20-19 0,-7 7 0,-13 12 0,21-20 0,-11 10 0,1-1 129,-1-2-129,1 1 0,-1 0 0,-1-1 0,-1 0 0,0 1 0,-2-1 0,3 0 0,-3 0 0,1 1 0,-1-3 0,1 2 0,2-3 0,-1 2 129,0-4-129,3 1 0,-1 0 0,1-1 0,2-2 0,-3 3 0,5 1 258,-2 0-258,0 2 0,2 0 0,-2-2 0,1 5 129,-1-3-129,1-1 129,-3-2-129,2 3 0,-1-2 129,2-1-129,0 4-129,0-6 129,-1 1 0,1 3 0,0-3-129,-1 1 129,0-1 0,-1 0 129,2 0-129,-2 2 0,1-1 0,0 0 0,1 3 0,-1-3 0,4 1 0,-2-3 0,0 0 0,3-2 0,-2 1 129,3-3-129,-2 2 0,-2 0 0,2-1 129,1 2-129,-4 0 0,2-1 0,-2 2 129,2 0-129,-3-1 0,1-1 129,-2 0-129,2 2 258,-4-4-258,1 4 0,-1 0 129,-2-2-129,1 0 0,0 4 0,-2-3 0,-1-1 129,-1 1-258,1 1 258,-1 1-129,1 1 129,-1-1-258,2 0 258,0 1-258,1-1 258,0 0-129,1 0-129,0 3 129,-1-2 0,5 2-129,0-2 129,0 3-129,-1-1 129,3 3-258,-2-2 258,2-1 0,1 1 0,-1-1 258,0 1-258,0-3 0,0 0 129,1 2-129,-2 1 0,2-4 0,-3 4 0,-1 0 129,1-1-129,-3 2 0,2 0 129,-1-2 0,-2 0 0,0-3 0,1 3 258,-2-5-258,0 2 0,2-5 0,-3 5 0,1-2-129,1 3 0,-1-3 0,2-1 0,0 3 0,1-3 0,1 3 129,-1-3-129,2 0 129,-1 3 0,2-1-129,-2 3 387,2-1-387,-2 4 129,1-4-129,-2 2 129,0 2-129,1-2 129,-2 1-129,3 0 0,-5 0 0,4-1 0,-1 1 129,-1 2-129,0-1 0,1-3 0,-1 2 0,0-4 129,1 1 0,2-4-129,-3 2 0,4-1 0,-1-5 129,2 3-129,0-1 0,1-1 0,-2-2 0,1 1 0,1-2 129,-1 4 129,0-2-258,0 4 0,-2-1 129,2-1 0,-3 0 0,2 0 0,-3-1 0,0-3 0,-3-2 0,2 0 129,-4-3-129,1 1 0,0 1 0,-2 1 0,0 0-129,-1-1-129,0 1 258,-1-5-258,1 4 129,-3 0 0,2 0 129,-1-3-129,-2 3 0,0 2 258,0 6-258,1 1 129,-1-2 0,0 5-129,1-5 129,0 5-129,2 0 129,-3-2-129,3-3 0,-1 3-129,1 1 129,0-1 0,0 1 0,-1 2 387,1 0-387,1 3 516,-1-3-516,1 6 387,-2-1-258,2 1 129,0-1-258,-4 12-129,9-20 129,-9 20 0,11-19 0,-11 19 0,9-17 0,-9 17 129,6-17-129,-6 17 0,4-11 0,-4 11 0,6-13-129,-6 13 129,5-12 0,-5 12 0,6-12 0,-6 12 0,7-19 129,-7 19-258,7-13 129,-7 13 129,13-18-129,-13 18-129,12-12-129,-12 12 129,12-13-258,-12 13 258,11-8-516,-11 8-516,0 0-2580,12-9-258,-12 9-258,0 0 129</inkml:trace>
  <inkml:trace contextRef="#ctx0" brushRef="#br3" timeOffset="262405.0086">17587 6936 129,'11'-4'774,"3"-1"0,-14 5 0,15-3 129,-15 3-258,15-4 129,-15 4-258,14-9 129,-14 9-258,14-19 0,-8 5 129,-2-7 0,-2-2 0,-2-8 258,-5-1-258,-9-6 0,-1-2-129,-8-4 0,-4-3-258,-7-3 0,-4 3-129,-7-1 0,1 0 129,-7 2-129,0 4 129,-2-2-129,-1 4 129,3 3-129,2 3 387,2-2-258,3 5 129,-2-6 0,7 4 258,-1 1-258,4 3 258,3-3-258,5 3-129,0 3 0,4 2-129,6 3 0,1 4 0,4 0-129,0 1 129,3 1 0,0 3 0,1-1 129,0 1-129,-4-2 129,1-2-129,-4-3 129,-2 1-258,-2-1 129,-2 0 0,-6-4 0,-2 2-129,-1-3 0,-8 1 0,1 3 0,-6-3-258,1 2 258,-4-3 129,4 2-129,0-2 129,3 3 0,2 1 129,4-2-129,6 1 129,1 1 129,7 4-129,3 3-129,2 1 0,4 1 0,-2 5-129,13 6 129,-18-13 0,18 13 0,-15-11 0,15 11 0,-12-11 0,12 11 0,0 0 0,-7-11 0,7 11 0,0 0 0,0 0 0,0 0-258,0 0 258,0 0-129,0 0 0,0 0 0,-12-7 129,12 7-129,0 0 0,0 0 0,0 0-387,0 0 129,-8-16-387,8 16-129,-9-8 129,9 8-129,-19-10 129,7 5 0,-2 0 258,-2 3 0,1 0 387,-2 0 129,-1-1-258,3 3 0,0 0-129,3 0 129,1 0-258,11 0 387,-17 0 0,17 0-129,0 0 516,0 0-129,-11-5 0,11 5 129,0 0-258,0 0 258,0 0-258,0 0-258,0 0 258,0 0 0,0 0 0,0 0 0,0 0 258,0 0 0,-3 14-129,1 1 387,-1 10-258,0 6 258,2 7 0,1 8-129,0 8-258,0-1 129,2 2-258,5-1 129,1-1-129,-2-5 0,1-7-129,-2-12 258,1-7 516,-5-7 0,-1-15-129,0 0 129,14-7-129,-9-20 0,3-5-258,0-8-258,-2-5-258,4-10-129,-1-3 0,-1 0 0,-3-8 258,-2 9-258,-1-4 258,-2 6 129,0 1 129,-3 11 129,-3 1-129,-2 6-129,0 12 0,-1 2 129,1 5-258,0 3 129,8 14-387,-11-15 129,11 15 0,0 0-129,-10-5 258,10 5 0,0 0 0,0 0 258,-7 8 129,7-8 129,0 11-129,0-11 258,15 15-129,0-10-129,8 3 0,5-3 0,7 4-129,4-5-129,4 2 129,2-4-129,2 0 129,-1-2-129,2 0 0,0-7 129,-6 0 129,1-2-258,-5 3 0,-4-4 129,-5-1-129,-8 6 0,-4 0-129,-7 4-129,-10 1-258,0 0-1806,10 23-1419,-23-16 0</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6T02:26:15.235"/>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
  </inkml:definitions>
  <inkml:trace contextRef="#ctx0" brushRef="#br0">18261 1061 645,'0'0'1290,"0"0"129,0 0 0,0 0-129,0 0-387,0 0-258,0 0-258,0 0-645,0 0 645,0 0 645,0 0-387,0 0-258,0 0 387,0 0-645,0 0 516,0 0-129,-47-31 129,47 31-258,0 0-387,0 0-258,0 0 516,0 0-129,0 0 0,0 0 645,0 0-774,0 0-129,0 0 387,0 0 516,0 0-516,21 51 387,-21-51-258,0 0-258,0 0 258,-1 50 129,1-50-258,0 0 0,0 0-129,2 63 258,-2-63-258,0 0 0,0 0 0,35 59 0,-35-59 0,0 0 0,0 0 0,39 49 387,-39-49-516,0 0 129,0 0 0,0 0-129,0 0 129,0 0 129,0 0 0,0 0-129,0 0 129,0 0 0,0 0 129,0 0-129,0 0 0,0 0-129,0 0 0,0 0-516,0 0 516,0 0 0,6-47 0,-6 47-129,0 0 0,0 0 129,0 0-129,-5-51 516,5 51-387,0 0 258,0 0-258,0 0-129,-14-51 129,14 51 0,0 0-129,0 0-258,0 0 258,0 0-387,0 0 387,0 0 516,0 0-387,0 0-129,0 0 0,0 0 0,0 0 0,0 0 0,0 0 0,0 0 0,0 0-129,0 0 129,0 0 0,0 0 129,0 0-129,0 0 0,-49 20-129,49-20-258,0 0 258,0 0 129,0 0 0,-10 51 0,10-51 0,0 0-129,0 0 129,-1 52 0,1-52 0,0 0 0,1 54 0,-1-54 387,0 0-387,13 54 0,-13-54 387,0 0-387,0 0 0,0 0-129,19 50 129,-19-50-387,0 0 387,0 0 387,0 0-903,0 0 1032,0 0-516,0 0 129,0 0 387,0 0-516,25-54 129,-25 54-258,0 0 387,16-58-645,-16 58 387,0 0 0,13-49-516,-13 49 516,0 0 129,0 0-645,0 0 516,0 0 387,0 0-387,0 0 0,0 0 0,0 0 258,0 0-258,0 0 0,0 0 0,0 0-387,0 0 258,0 45 129,0-45 0,0 0 0,-7 59 0,7-59 0,-10 52 258,1-28 387,1 1-645,-2-3 516,-1 2-516,0-3 0,-1 1 0,2-3 516,-1-7-903,2 3 387,1-3 0,8-12 0,-11 19 0,11-19 0,0 0 0,-9 12 129,9-12-129,0 0 0,0 0 129,0 0-129,0 0 0,-3-9 129,3 9-129,0-24 0,2 11 0,-2 13 0,0 0 129,14-64-645,-14 64 645,0 0-129,17-58 0,-17 58-516,0 0 645,0 0-645,11-57 516,-11 57 516,0 0-516,0 0 0,0 0 0,0 0 0,0 0 0,0 0 516,0 0-516,0 0-645,0 0 1032,0 0-774,0 0 387,0 0 387,0 0-387,0 0-516,8 32 516,-8-11 516,0-4-903,-1 5 774,-3-4-387,1 0 0,-1 1 129,3-3 258,-1-4-387,2-12 129,-1 13-258,1-13 129,0 0 129,0 0-129,0 0-129,0 0 258,0 0-129,0 0 0,0 0 0,0 0 129,0 0-129,0 0 0,7-13 129,-7 13-129,4-20 0,-1 8 0,-3 12 129,0 0-129,0 0 0,0 0-516,9-48 516,-9 48 0,0 0-129,0 0 0,20-8 129,-20 8 0,0 0 0,14 2 387,-14-2-387,0 0 0,0 0-129,0 0 258,4 13-129,-4-13 0,0 15 0,0-15 0,-4 21 0,3-6 0,0-4 0,-4 2 0,4-1 0,0-1 0,-3 2 129,4-13-129,-3 15 0,3-15 0,-5 12 0,5-12 129,0 0-129,0 0 0,0 0 0,-5 11 0,5-11 0,0 0 0,0 0 0,0 0 0,0 11-129,0-11 258,0 0-258,0 0 258,10 0-129,-10 0 0,7-8 129,-7 8-129,9-16 0,-5 6 0,-4 10 0,7-20 0,-7 20 0,0 0-129,7-12 129,-7 12 0,0 0-129,0 0 129,0 0 0,0 0 0,0 10 0,0-10 129,-14 19-129,3-2 0,2-1 129,-2 2-129,0-3 0,1 2 0,1-3 0,-1 1 0,10-15 0,-10 19 0,10-19-129,0 0 258,-5 12-129,5-12 0,0 0 129,0 0-129,0 0 0,0 0 129,0 0-129,0-7 0,0 7 0,0 0-129,0 0 129,2-12-129,-2 12 0,3-15 0,-3 15 0,0 0-129,10-13 0,-10 13-129,0 0-129,0 0-387,14-6-1290,-14 6-1935,0 6-258,0-6-258,-3 13-258</inkml:trace>
  <inkml:trace contextRef="#ctx0" brushRef="#br1" timeOffset="9099.5205">18322 1470 129,'0'0'1548,"0"0"-645,0 0-129,0 0 0,0 0 129,0 0-645,0 0 774,0 0-129,0 0-774,0 0-258,0 0 516,0 0 0,0 0-129,0 0-129,0 0 129,0 0 258,0 0 129,0 0 516,0 0-387,0 0-516,0 0 516,0 0 516,0 0-645,0 0-516,0 0 645,0 0-258,0 0 129,0 0-129,0 0 645,0 0-774,0 0 0,0 0 0,0 0 0,0 0 0,0 0 0,0 0-129,0 0-387,0 0 0,0 0 387,0 0 258,0 0-387,0 0 129,0 0-258,0 0 129,0 0-258,0 0 129,0 0 129,0 0-645,0 0 516,0 0-387,0 0 516,0 0-129,0 0 129,0 0-129,0 0 0,0 0 129,0 0-129,0 0 0,0 0 129,8 15 516,-8-15-516,3 14 387,-3-14-387,5 13 387,-5-13-387,3 17 387,-3-17-387,6 17 129,-6-17-258,7 11 129,-7-11-129,8 22 0,-8-22 129,9 15-129,-9-15 0,7 16 129,-6-4-129,-1-12 0,1 15 129,-1-15-129,0 15 129,0-15 0,0 12 0,0-12 0,0 0 0,-3 14-129,3-14 0,0 0 129,-7 11-129,7-11 129,0 0-129,-10 12 0,10-12 0,0 0 0,0 0 129,-9 10-258,9-10 129,0 0 0,0 0 0,-12 12 0,12-12 129,0 0-129,0 0 0,-13 13 0,13-13 0,0 0 0,0 0 0,0 0 0,0 0-129,-10 7 0,10-7-258,0 0 0,0 0-1548,0 0-2322,6 8-258,-6-8-387,0 0-258</inkml:trace>
  <inkml:trace contextRef="#ctx0" brushRef="#br1" timeOffset="11451.6549">18546 1209 129,'0'0'1290,"0"0"-258,0 0 0,0 0-258,0 0-129,0 0-258,0 0 0,0 0-258,0 0 0,0 0-129,0 0 0,0 0 0,0 0 129,0 0 129,0 0-129,0 0 129,0 0 258,0 0-129,0 0 258,0 0 0,0 0 0,0 0 0,-23 43 0,23-43-129,0 0 0,0 0-258,0 0-129,0 49 0,0-49-129,0 0 0,0 0 0,0 0 0,5 59 0,-5-59 0,0 0 0,0 0 645,0 0-258,27 54-258,-27-54 516,0 0-645,0 0 516,0 0-387,0 0-129,22 49-387,-22-49 516,0 0-129,10 21 0,-10-21 0,0 0 129,0 0-129,0 0 645,0 0 0,0 0-516,0 0 258,0 0-129,0 0 0,23 25-387,-23-25 258,0 0 129,0 0-516,0 0 387,0 0 0,0 0 0,0 0 0,0 0 516,0 0-387,0 0 0,3 11-129,-3-11 258,0 0-129,0 0 0,0 0 0,0 0-129,0 0 0,0 0-387,0 0 774,0 0-903,0 0 516,0 0-645,0 0 645,-46-31-129,46 31 0,0 0 0,0 0-387,0 0 387,0 0 0,-25-48 387,25 48-516,0 0-387,0 0 516,0 0 0,0 0-129,11-53 129,-11 53 0,0 0-516,0 0 516,0 0 0,0 0 0,40-53 0,-40 53 0,0 0 0,0 0 129,0 0-129,0 0 0,0 0 129,0 0-129,0 0 0,0 0 0,51-45 0,-51 45 0,0 0 516,0 0-516,0 0 0,0 0 0,0 0 0,0 0 0,57-37 0,-57 37 0,0 0-387,0 0 387,0 0 0,0 0 0,0 0 0,51-22 129,-51 22-129,0 0 0,0 0 0,0 0 0,0 0 0,0 0 0,0 0 0,0 0-129,0 0 129,0 0 0,0 0 0,0 0-129,0 0 129,0 0-258,0 0-129,0 0-258,0 0-774,0 0-1161,0 0-645,0 0-387,0 0 0</inkml:trace>
  <inkml:trace contextRef="#ctx0" brushRef="#br1" timeOffset="12855.7353">18892 1206 903,'0'0'1032,"0"0"129,0 0-129,0 0 0,0 0 129,0 0 0,0 0-258,0 0 0,0 0 0,0 0-258,0 0-129,0 0 129,0 0-387,0 0 0,0 0 0,0 0 0,0 0-129,0 46 129,0-46 129,0 0-129,0 0 0,0 0 129,0 0 0,-7 54 387,7-54-387,0 0 0,0 0-258,-12 65 129,12-65-129,0 0 0,-2 51 516,1-29-903,1-22 1032,0 33-645,1-18 516,0-5-516,1 2 516,1 0-516,-3-12 0,3 12 0,-3-12 0,0 0 0,0 0 0,6 14-129,-6-14 129,0 0-129,0 0 129,0 0 0,0 0 0,0 0 129,0 0 129,0 0-129,0 0 0,2 10 0,-2-10 0,0 0-129,0 0 0,0 0-129,0 0-129,0 0 129,0 0-129,0 0-129,0 0-258,0 0-1419,0 0-2064,0 0-129,0 0-258,0 0-258</inkml:trace>
  <inkml:trace contextRef="#ctx0" brushRef="#br1" timeOffset="14019.8019">19051 1359 1,'0'0'515,"0"0"-257,14-49 129,-14 49 258,0 0 0,0 0 129,0 0 0,0 0 0,0 0 129,0 0 129,0 0 0,0 0-129,0 0 258,0 0-258,0 0-129,0 0 0,0 0-129,0 0-129,0 0 0,0 0 0,0 0-129,0 0 129,0 0 0,0 0-129,-5 49 129,5-49-129,0 0-258,0 0 129,0 0-129,-18 50-129,18-50 516,0 0-516,0 0 0,0 0 645,-7 57-258,7-57-387,0 0 516,0 28-387,0-28-129,5 15 0,0-4 387,-5-11-645,9 11 258,-9-11 0,11 9 0,-11-9 129,12 1-129,-12-1 129,0 0 0,0 0-129,0 0 129,0 0 387,55-30-774,-55 30 774,0 0-516,0 0 129,38-56-516,-38 56 516,0 0-516,0 0 0,21-62 387,-21 62-258,0 0-129,0 0 516,4-51-129,-4 51 129,0 0-129,0 0 129,0 0-129,-5-49 129,5 49-129,0 0 0,0 0 129,0 0-129,0 0 129,0 0-129,0 0 129,0 0-129,-56-46 0,56 46 129,0 0-129,0 0 0,0 0-129,0 0 129,0 0-129,0 0 0,0 0-129,0 0-129,0 0-258,0 0-387,0 0-1032,0 0-903,0 0-774,0 0 0,-25 48 0</inkml:trace>
  <inkml:trace contextRef="#ctx0" brushRef="#br1" timeOffset="16687.9545">19223 1298 1,'0'0'1676,"0"0"130,0 0-129,0 0 129,0 0-258,0 0-258,0 0-387,0 0-387,0 0 0,0 0-387,0 0 129,0 0-129,0 0 387,0 0-129,0 0 0,0 0 129,0 0 0,0 0 0,0 0 0,0 0-129,0 0-129,0 0 129,0 0-129,0 0 0,0 0 0,0 0-129,0 0 0,0 0 0,0 0 0,0 0-129,0 0 129,0 0-129,-40 51 0,40-51 129,0 0-129,-5 49 0,5-49 645,0 0-645,-7 60 516,4-33-516,0 0 387,2 0-387,0-4 387,1-1-387,0 0 0,0 2 0,0-5 0,1 1 0,0-6-129,4 5 129,-3-2-129,1 0 129,-3 0 0,3 1-129,-3 0 129,0-3-129,0-1 129,0 2 0,-1-4 0,1-12 0,-7 21 0,7-21 129,-8 14-129,8-14 0,-12 14 0,12-14 129,-15 15-129,15-15 129,-18 17-129,6-7 129,-3-5-129,2 6 129,-2-5-129,1 1 0,-1-3 129,1-1-129,-2 0 129,5-3-129,0 1 0,11-1 0,-18-3 129,18 3-258,-11-10 129,11 10 0,-7-12-258,7 12 0,0-17-129,0 17-258,0-22-387,0 22-645,8-12-1677,-8 12-516,8-14-258,-8 14 258</inkml:trace>
  <inkml:trace contextRef="#ctx0" brushRef="#br1" timeOffset="18716.0704">19245 931 129,'0'0'1290,"0"0"-516,0 0 0,0 0 129,0 0-645,0 0 258,0 0-129,46-49 387,-46 49-258,0 0 387,0 0-129,0 0 258,0 0 0,0 0 0,0 0 0,0 0-387,0 0 0,0 0 387,0 0-645,0 0-645,0 0 258,0 0 516,0 0-516,0 0 387,0 0-258,0 0-129,0 0 129,0 0 258,0 0-258,0 0 258,0 0-258,0 0-258,0 0 258,0 0-387,0 0 516,0 0-516,0 0 516,0 0-516,0 0 387,0 0 387,0 0-258,0 0 258,10 46-258,-10-46 516,0 0-516,0 0 0,0 0-129,0 58-387,0-58 387,0 0-387,4 49 129,-4-49 129,0 0-129,7 50 516,-7-50-516,0 0 387,9 59-387,-9-59 387,0 0-258,13 62 0,-13-62 0,0 0 0,12 61 129,-12-61-129,0 0 129,8 50-129,-8-50 129,0 0 258,6 49-387,-6-49 129,0 0-129,0 0 516,0 0-516,2 48 129,-2-48-129,0 0 129,0 0-129,0 0 0,0 0 129,0 57-516,0-45 387,0-12 258,0 21-258,0-21 0,0 0 0,2 13 387,-2-13-387,0 0 0,0 0 0,0 0 258,0 0-258,0 0 0,0 0 0,0 0 129,0 0-129,0 0 516,0 0-516,0 0 0,0 0 0,0 0 0,0 0 0,0 0 0,0 0-129,0 0-258,0 0 258,0 0-387,-6-47 516,6 47-516,0 0 387,0 0-258,-6-57 387,6 57-129,0 0 0,0 0-129,0-53 129,0 53 0,0 0 0,0 0 0,0 0-129,32-54 129,-32 54 0,0 0 129,0 0-129,53-25 258,-53 25-258,0 0 129,0 0 0,56-15 0,-56 15 0,0 0 129,0 0-129,0 0 0,0 0 0,0 0 129,0 0-129,49-6 129,-49 6 0,0 0-129,0 0 129,0 0-129,0 0 129,0 0 0,0 0 258,0 0-387,23 45 129,-23-45-129,0 0 0,0 0 0,0 0 129,13 51-129,-13-51-387,0 0 387,0 0 0,9 58 129,-9-58-129,0 0 387,2 49-387,-2-34 258,0 1-129,0-1 129,0-15-258,0 20 258,0-20-258,0 0-258,1 13 0,-1-13-258,0 0-774,0 0-2193,0 0-645,0 0 0,0 0 129</inkml:trace>
  <inkml:trace contextRef="#ctx0" brushRef="#br1" timeOffset="19519.1164">19657 906 903,'0'0'2322,"0"0"-258,0 0-387,0 0-903,0 0 387,0 0-516,0 0-129,0 0 387,0 0-387,0 0-258,0 0 387,0 0 516,0 0-387,0 0 387,0 44-516,0-44-258,0 0 258,0 0 258,-14 55-516,14-55-387,0 0 258,-10 62-129,10-62 129,0 0 258,-1 69-516,1-69 129,1 49-129,-1-49 387,0 0-387,13 68 0,-13-68 0,0 0 129,9 69-129,-9-69-129,0 0 258,5 62-258,-5-62 129,0 0 0,5 47 0,-5-47 258,0 0-258,0 0 387,0 0 0,0 0-387,0 0-129,0 0-258,0 0-387,0 0-1290,0 0-1419,0 0-516,0 0-516,0 0 645</inkml:trace>
  <inkml:trace contextRef="#ctx0" brushRef="#br1" timeOffset="20008.1444">19569 1073 774,'0'0'3354,"0"0"129,0 0-1548,0 0 258,46-31-774,-46 31 129,0 0-387,0 0-129,0 0-129,0 0-129,52-17-129,-52 17-129,0 0-129,0 0 0,63-27-516,-63 27 387,0 0-387,0 0 258,57-20 387,-57 20-516,0 0 0,0 0 0,0 0-129,0 0 0,51-1 129,-51 1-903,0 0-2580,0 0-903,0 0 387,0 0-903</inkml:trace>
  <inkml:trace contextRef="#ctx0" brushRef="#br1" timeOffset="22944.3124">19791 1204 516,'0'0'516,"0"0"0,0 0 129,0 0-387,0 0 258,0 0-258,0 0-258,0 0 129,0 0-129,0 0 129,0 0 0,0 0 129,0 0-129,0 0-129,0 0 129,0 0 129,0 0 0,0 0 0,0 0 129,0 0 258,0 0 129,0 0 0,0 0-129,0 0 129,0 0-129,0 0-129,0 0 129,0 0-258,0 0 0,0 0 129,0 0-129,0 0 129,40 48-129,-40-48 129,0 0-129,0 0-129,0 0 0,11 51 129,-11-51-258,0 0 129,0 0-129,14 50 0,-14-50 129,0 0-129,0 0 0,0 0 129,18 57-129,-18-57-129,0 0 129,0 0-129,0 0 129,26 55-129,-23-42 129,-3-13-129,12 18 258,-12-18-258,5 15 387,-3-3-258,-2-12 129,4 12-129,-4-12 387,0 0-516,2 10 258,-2-10 0,0 0 0,0 0-129,0 0 258,0 0-129,0 12 0,0-12-129,-13 5 0,13-5 0,-17 10-129,17-10 0,-20 15 0,20-15 0,-17 18 0,17-18 0,-20 18 0,10-9 0,-1 5 0,-1-1 0,4 4 0,-5-1-129,1 1 129,2 4 0,-2 0 0,-1 0 0,0-1 0,0-1 0,2-2 129,-1-2-129,1-3 129,11-12-129,-16 17 129,16-17-129,-11 9-129,11-9 129,0 0-258,0 0 0,0 0-1032,0 0-2580,0 0-387,-7 13 0,7-13-645</inkml:trace>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6T02:29:17.497"/>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
  </inkml:definitions>
  <inkml:trace contextRef="#ctx0" brushRef="#br0">18261 1061 645,'0'0'1290,"0"0"129,0 0 0,0 0-129,0 0-387,0 0-258,0 0-258,0 0-645,0 0 645,0 0 645,0 0-387,0 0-258,0 0 387,0 0-645,0 0 516,0 0-129,-47-31 129,47 31-258,0 0-387,0 0-258,0 0 516,0 0-129,0 0 0,0 0 645,0 0-774,0 0-129,0 0 387,0 0 516,0 0-516,21 51 387,-21-51-258,0 0-258,0 0 258,-1 50 129,1-50-258,0 0 0,0 0-129,2 63 258,-2-63-258,0 0 0,0 0 0,35 59 0,-35-59 0,0 0 0,0 0 0,39 49 387,-39-49-516,0 0 129,0 0 0,0 0-129,0 0 129,0 0 129,0 0 0,0 0-129,0 0 129,0 0 0,0 0 129,0 0-129,0 0 0,0 0-129,0 0 0,0 0-516,0 0 516,0 0 0,6-47 0,-6 47-129,0 0 0,0 0 129,0 0-129,-5-51 516,5 51-387,0 0 258,0 0-258,0 0-129,-14-51 129,14 51 0,0 0-129,0 0-258,0 0 258,0 0-387,0 0 387,0 0 516,0 0-387,0 0-129,0 0 0,0 0 0,0 0 0,0 0 0,0 0 0,0 0 0,0 0-129,0 0 129,0 0 0,0 0 129,0 0-129,0 0 0,-49 20-129,49-20-258,0 0 258,0 0 129,0 0 0,-10 51 0,10-51 0,0 0-129,0 0 129,-1 52 0,1-52 0,0 0 0,1 54 0,-1-54 387,0 0-387,13 54 0,-13-54 387,0 0-387,0 0 0,0 0-129,19 50 129,-19-50-387,0 0 387,0 0 387,0 0-903,0 0 1032,0 0-516,0 0 129,0 0 387,0 0-516,25-54 129,-25 54-258,0 0 387,16-58-645,-16 58 387,0 0 0,13-49-516,-13 49 516,0 0 129,0 0-645,0 0 516,0 0 387,0 0-387,0 0 0,0 0 0,0 0 258,0 0-258,0 0 0,0 0 0,0 0-387,0 0 258,0 45 129,0-45 0,0 0 0,-7 59 0,7-59 0,-10 52 258,1-28 387,1 1-645,-2-3 516,-1 2-516,0-3 0,-1 1 0,2-3 516,-1-7-903,2 3 387,1-3 0,8-12 0,-11 19 0,11-19 0,0 0 0,-9 12 129,9-12-129,0 0 0,0 0 129,0 0-129,0 0 0,-3-9 129,3 9-129,0-24 0,2 11 0,-2 13 0,0 0 129,14-64-645,-14 64 645,0 0-129,17-58 0,-17 58-516,0 0 645,0 0-645,11-57 516,-11 57 516,0 0-516,0 0 0,0 0 0,0 0 0,0 0 0,0 0 516,0 0-516,0 0-645,0 0 1032,0 0-774,0 0 387,0 0 387,0 0-387,0 0-516,8 32 516,-8-11 516,0-4-903,-1 5 774,-3-4-387,1 0 0,-1 1 129,3-3 258,-1-4-387,2-12 129,-1 13-258,1-13 129,0 0 129,0 0-129,0 0-129,0 0 258,0 0-129,0 0 0,0 0 0,0 0 129,0 0-129,0 0 0,7-13 129,-7 13-129,4-20 0,-1 8 0,-3 12 129,0 0-129,0 0 0,0 0-516,9-48 516,-9 48 0,0 0-129,0 0 0,20-8 129,-20 8 0,0 0 0,14 2 387,-14-2-387,0 0 0,0 0-129,0 0 258,4 13-129,-4-13 0,0 15 0,0-15 0,-4 21 0,3-6 0,0-4 0,-4 2 0,4-1 0,0-1 0,-3 2 129,4-13-129,-3 15 0,3-15 0,-5 12 0,5-12 129,0 0-129,0 0 0,0 0 0,-5 11 0,5-11 0,0 0 0,0 0 0,0 0 0,0 11-129,0-11 258,0 0-258,0 0 258,10 0-129,-10 0 0,7-8 129,-7 8-129,9-16 0,-5 6 0,-4 10 0,7-20 0,-7 20 0,0 0-129,7-12 129,-7 12 0,0 0-129,0 0 129,0 0 0,0 0 0,0 10 0,0-10 129,-14 19-129,3-2 0,2-1 129,-2 2-129,0-3 0,1 2 0,1-3 0,-1 1 0,10-15 0,-10 19 0,10-19-129,0 0 258,-5 12-129,5-12 0,0 0 129,0 0-129,0 0 0,0 0 129,0 0-129,0-7 0,0 7 0,0 0-129,0 0 129,2-12-129,-2 12 0,3-15 0,-3 15 0,0 0-129,10-13 0,-10 13-129,0 0-129,0 0-387,14-6-1290,-14 6-1935,0 6-258,0-6-258,-3 13-258</inkml:trace>
  <inkml:trace contextRef="#ctx0" brushRef="#br1" timeOffset="1">18322 1470 129,'0'0'1548,"0"0"-645,0 0-129,0 0 0,0 0 129,0 0-645,0 0 774,0 0-129,0 0-774,0 0-258,0 0 516,0 0 0,0 0-129,0 0-129,0 0 129,0 0 258,0 0 129,0 0 516,0 0-387,0 0-516,0 0 516,0 0 516,0 0-645,0 0-516,0 0 645,0 0-258,0 0 129,0 0-129,0 0 645,0 0-774,0 0 0,0 0 0,0 0 0,0 0 0,0 0 0,0 0-129,0 0-387,0 0 0,0 0 387,0 0 258,0 0-387,0 0 129,0 0-258,0 0 129,0 0-258,0 0 129,0 0 129,0 0-645,0 0 516,0 0-387,0 0 516,0 0-129,0 0 129,0 0-129,0 0 0,0 0 129,0 0-129,0 0 0,0 0 129,8 15 516,-8-15-516,3 14 387,-3-14-387,5 13 387,-5-13-387,3 17 387,-3-17-387,6 17 129,-6-17-258,7 11 129,-7-11-129,8 22 0,-8-22 129,9 15-129,-9-15 0,7 16 129,-6-4-129,-1-12 0,1 15 129,-1-15-129,0 15 129,0-15 0,0 12 0,0-12 0,0 0 0,-3 14-129,3-14 0,0 0 129,-7 11-129,7-11 129,0 0-129,-10 12 0,10-12 0,0 0 0,0 0 129,-9 10-258,9-10 129,0 0 0,0 0 0,-12 12 0,12-12 129,0 0-129,0 0 0,-13 13 0,13-13 0,0 0 0,0 0 0,0 0 0,0 0-129,-10 7 0,10-7-258,0 0 0,0 0-1548,0 0-2322,6 8-258,-6-8-387,0 0-258</inkml:trace>
  <inkml:trace contextRef="#ctx0" brushRef="#br1" timeOffset="2">18546 1209 129,'0'0'1290,"0"0"-258,0 0 0,0 0-258,0 0-129,0 0-258,0 0 0,0 0-258,0 0 0,0 0-129,0 0 0,0 0 0,0 0 129,0 0 129,0 0-129,0 0 129,0 0 258,0 0-129,0 0 258,0 0 0,0 0 0,0 0 0,-23 43 0,23-43-129,0 0 0,0 0-258,0 0-129,0 49 0,0-49-129,0 0 0,0 0 0,0 0 0,5 59 0,-5-59 0,0 0 0,0 0 645,0 0-258,27 54-258,-27-54 516,0 0-645,0 0 516,0 0-387,0 0-129,22 49-387,-22-49 516,0 0-129,10 21 0,-10-21 0,0 0 129,0 0-129,0 0 645,0 0 0,0 0-516,0 0 258,0 0-129,0 0 0,23 25-387,-23-25 258,0 0 129,0 0-516,0 0 387,0 0 0,0 0 0,0 0 0,0 0 516,0 0-387,0 0 0,3 11-129,-3-11 258,0 0-129,0 0 0,0 0 0,0 0-129,0 0 0,0 0-387,0 0 774,0 0-903,0 0 516,0 0-645,0 0 645,-46-31-129,46 31 0,0 0 0,0 0-387,0 0 387,0 0 0,-25-48 387,25 48-516,0 0-387,0 0 516,0 0 0,0 0-129,11-53 129,-11 53 0,0 0-516,0 0 516,0 0 0,0 0 0,40-53 0,-40 53 0,0 0 0,0 0 129,0 0-129,0 0 0,0 0 129,0 0-129,0 0 0,0 0 0,51-45 0,-51 45 0,0 0 516,0 0-516,0 0 0,0 0 0,0 0 0,0 0 0,57-37 0,-57 37 0,0 0-387,0 0 387,0 0 0,0 0 0,0 0 0,51-22 129,-51 22-129,0 0 0,0 0 0,0 0 0,0 0 0,0 0 0,0 0 0,0 0-129,0 0 129,0 0 0,0 0 0,0 0-129,0 0 129,0 0-258,0 0-129,0 0-258,0 0-774,0 0-1161,0 0-645,0 0-387,0 0 0</inkml:trace>
  <inkml:trace contextRef="#ctx0" brushRef="#br1" timeOffset="3">18892 1206 903,'0'0'1032,"0"0"129,0 0-129,0 0 0,0 0 129,0 0 0,0 0-258,0 0 0,0 0 0,0 0-258,0 0-129,0 0 129,0 0-387,0 0 0,0 0 0,0 0 0,0 0-129,0 46 129,0-46 129,0 0-129,0 0 0,0 0 129,0 0 0,-7 54 387,7-54-387,0 0 0,0 0-258,-12 65 129,12-65-129,0 0 0,-2 51 516,1-29-903,1-22 1032,0 33-645,1-18 516,0-5-516,1 2 516,1 0-516,-3-12 0,3 12 0,-3-12 0,0 0 0,0 0 0,6 14-129,-6-14 129,0 0-129,0 0 129,0 0 0,0 0 0,0 0 129,0 0 129,0 0-129,0 0 0,2 10 0,-2-10 0,0 0-129,0 0 0,0 0-129,0 0-129,0 0 129,0 0-129,0 0-129,0 0-258,0 0-1419,0 0-2064,0 0-129,0 0-258,0 0-258</inkml:trace>
  <inkml:trace contextRef="#ctx0" brushRef="#br1" timeOffset="4">19051 1359 1,'0'0'515,"0"0"-257,14-49 129,-14 49 258,0 0 0,0 0 129,0 0 0,0 0 0,0 0 129,0 0 129,0 0 0,0 0-129,0 0 258,0 0-258,0 0-129,0 0 0,0 0-129,0 0-129,0 0 0,0 0 0,0 0-129,0 0 129,0 0 0,0 0-129,-5 49 129,5-49-129,0 0-258,0 0 129,0 0-129,-18 50-129,18-50 516,0 0-516,0 0 0,0 0 645,-7 57-258,7-57-387,0 0 516,0 28-387,0-28-129,5 15 0,0-4 387,-5-11-645,9 11 258,-9-11 0,11 9 0,-11-9 129,12 1-129,-12-1 129,0 0 0,0 0-129,0 0 129,0 0 387,55-30-774,-55 30 774,0 0-516,0 0 129,38-56-516,-38 56 516,0 0-516,0 0 0,21-62 387,-21 62-258,0 0-129,0 0 516,4-51-129,-4 51 129,0 0-129,0 0 129,0 0-129,-5-49 129,5 49-129,0 0 0,0 0 129,0 0-129,0 0 129,0 0-129,0 0 129,0 0-129,-56-46 0,56 46 129,0 0-129,0 0 0,0 0-129,0 0 129,0 0-129,0 0 0,0 0-129,0 0-129,0 0-258,0 0-387,0 0-1032,0 0-903,0 0-774,0 0 0,-25 48 0</inkml:trace>
  <inkml:trace contextRef="#ctx0" brushRef="#br1" timeOffset="5">19223 1298 1,'0'0'1676,"0"0"130,0 0-129,0 0 129,0 0-258,0 0-258,0 0-387,0 0-387,0 0 0,0 0-387,0 0 129,0 0-129,0 0 387,0 0-129,0 0 0,0 0 129,0 0 0,0 0 0,0 0 0,0 0-129,0 0-129,0 0 129,0 0-129,0 0 0,0 0 0,0 0-129,0 0 0,0 0 0,0 0 0,0 0-129,0 0 129,0 0-129,-40 51 0,40-51 129,0 0-129,-5 49 0,5-49 645,0 0-645,-7 60 516,4-33-516,0 0 387,2 0-387,0-4 387,1-1-387,0 0 0,0 2 0,0-5 0,1 1 0,0-6-129,4 5 129,-3-2-129,1 0 129,-3 0 0,3 1-129,-3 0 129,0-3-129,0-1 129,0 2 0,-1-4 0,1-12 0,-7 21 0,7-21 129,-8 14-129,8-14 0,-12 14 0,12-14 129,-15 15-129,15-15 129,-18 17-129,6-7 129,-3-5-129,2 6 129,-2-5-129,1 1 0,-1-3 129,1-1-129,-2 0 129,5-3-129,0 1 0,11-1 0,-18-3 129,18 3-258,-11-10 129,11 10 0,-7-12-258,7 12 0,0-17-129,0 17-258,0-22-387,0 22-645,8-12-1677,-8 12-516,8-14-258,-8 14 258</inkml:trace>
  <inkml:trace contextRef="#ctx0" brushRef="#br1" timeOffset="6">19245 931 129,'0'0'1290,"0"0"-516,0 0 0,0 0 129,0 0-645,0 0 258,0 0-129,46-49 387,-46 49-258,0 0 387,0 0-129,0 0 258,0 0 0,0 0 0,0 0 0,0 0-387,0 0 0,0 0 387,0 0-645,0 0-645,0 0 258,0 0 516,0 0-516,0 0 387,0 0-258,0 0-129,0 0 129,0 0 258,0 0-258,0 0 258,0 0-258,0 0-258,0 0 258,0 0-387,0 0 516,0 0-516,0 0 516,0 0-516,0 0 387,0 0 387,0 0-258,0 0 258,10 46-258,-10-46 516,0 0-516,0 0 0,0 0-129,0 58-387,0-58 387,0 0-387,4 49 129,-4-49 129,0 0-129,7 50 516,-7-50-516,0 0 387,9 59-387,-9-59 387,0 0-258,13 62 0,-13-62 0,0 0 0,12 61 129,-12-61-129,0 0 129,8 50-129,-8-50 129,0 0 258,6 49-387,-6-49 129,0 0-129,0 0 516,0 0-516,2 48 129,-2-48-129,0 0 129,0 0-129,0 0 0,0 0 129,0 57-516,0-45 387,0-12 258,0 21-258,0-21 0,0 0 0,2 13 387,-2-13-387,0 0 0,0 0 0,0 0 258,0 0-258,0 0 0,0 0 0,0 0 129,0 0-129,0 0 516,0 0-516,0 0 0,0 0 0,0 0 0,0 0 0,0 0 0,0 0-129,0 0-258,0 0 258,0 0-387,-6-47 516,6 47-516,0 0 387,0 0-258,-6-57 387,6 57-129,0 0 0,0 0-129,0-53 129,0 53 0,0 0 0,0 0 0,0 0-129,32-54 129,-32 54 0,0 0 129,0 0-129,53-25 258,-53 25-258,0 0 129,0 0 0,56-15 0,-56 15 0,0 0 129,0 0-129,0 0 0,0 0 0,0 0 129,0 0-129,49-6 129,-49 6 0,0 0-129,0 0 129,0 0-129,0 0 129,0 0 0,0 0 258,0 0-387,23 45 129,-23-45-129,0 0 0,0 0 0,0 0 129,13 51-129,-13-51-387,0 0 387,0 0 0,9 58 129,-9-58-129,0 0 387,2 49-387,-2-34 258,0 1-129,0-1 129,0-15-258,0 20 258,0-20-258,0 0-258,1 13 0,-1-13-258,0 0-774,0 0-2193,0 0-645,0 0 0,0 0 129</inkml:trace>
  <inkml:trace contextRef="#ctx0" brushRef="#br1" timeOffset="7">19657 906 903,'0'0'2322,"0"0"-258,0 0-387,0 0-903,0 0 387,0 0-516,0 0-129,0 0 387,0 0-387,0 0-258,0 0 387,0 0 516,0 0-387,0 0 387,0 44-516,0-44-258,0 0 258,0 0 258,-14 55-516,14-55-387,0 0 258,-10 62-129,10-62 129,0 0 258,-1 69-516,1-69 129,1 49-129,-1-49 387,0 0-387,13 68 0,-13-68 0,0 0 129,9 69-129,-9-69-129,0 0 258,5 62-258,-5-62 129,0 0 0,5 47 0,-5-47 258,0 0-258,0 0 387,0 0 0,0 0-387,0 0-129,0 0-258,0 0-387,0 0-1290,0 0-1419,0 0-516,0 0-516,0 0 645</inkml:trace>
  <inkml:trace contextRef="#ctx0" brushRef="#br1" timeOffset="8">19569 1073 774,'0'0'3354,"0"0"129,0 0-1548,0 0 258,46-31-774,-46 31 129,0 0-387,0 0-129,0 0-129,0 0-129,52-17-129,-52 17-129,0 0-129,0 0 0,63-27-516,-63 27 387,0 0-387,0 0 258,57-20 387,-57 20-516,0 0 0,0 0 0,0 0-129,0 0 0,51-1 129,-51 1-903,0 0-2580,0 0-903,0 0 387,0 0-903</inkml:trace>
  <inkml:trace contextRef="#ctx0" brushRef="#br1" timeOffset="9">19791 1204 516,'0'0'516,"0"0"0,0 0 129,0 0-387,0 0 258,0 0-258,0 0-258,0 0 129,0 0-129,0 0 129,0 0 0,0 0 129,0 0-129,0 0-129,0 0 129,0 0 129,0 0 0,0 0 0,0 0 129,0 0 258,0 0 129,0 0 0,0 0-129,0 0 129,0 0-129,0 0-129,0 0 129,0 0-258,0 0 0,0 0 129,0 0-129,0 0 129,40 48-129,-40-48 129,0 0-129,0 0-129,0 0 0,11 51 129,-11-51-258,0 0 129,0 0-129,14 50 0,-14-50 129,0 0-129,0 0 0,0 0 129,18 57-129,-18-57-129,0 0 129,0 0-129,0 0 129,26 55-129,-23-42 129,-3-13-129,12 18 258,-12-18-258,5 15 387,-3-3-258,-2-12 129,4 12-129,-4-12 387,0 0-516,2 10 258,-2-10 0,0 0 0,0 0-129,0 0 258,0 0-129,0 12 0,0-12-129,-13 5 0,13-5 0,-17 10-129,17-10 0,-20 15 0,20-15 0,-17 18 0,17-18 0,-20 18 0,10-9 0,-1 5 0,-1-1 0,4 4 0,-5-1-129,1 1 129,2 4 0,-2 0 0,-1 0 0,0-1 0,0-1 0,2-2 129,-1-2-129,1-3 129,11-12-129,-16 17 129,16-17-129,-11 9-129,11-9 129,0 0-258,0 0 0,0 0-1032,0 0-2580,0 0-387,-7 13 0,7-13-645</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00:27:53.51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9508 13892 1161,'0'0'2838,"0"-12"0,0 12-1935,0 0-129,0-16 258,0 16 387,0 0 0,0 0 258,-9-13-258,9 13 129,0 0-645,-12-2 0,12 2-516,-12-5-258,12 5 0,-13-3-129,13 3 129,-11-2-129,11 2 129,-17 0-129,17 0 129,-17 0-129,4 0 0,0 0 129,-2 5-129,-4 0 0,-1 0 0,-1 3 0,0 1 0,-3-1 0,-1 4 0,1 0 129,-3 2 129,5 3-129,-5 0 129,3 3-258,-2 0 258,3 4-258,1-2 258,0 0-258,1 2 0,4-2 0,-1 0 0,5 1 129,0-3-129,6 0 129,1-1-129,4 1 129,2-3-129,0-1 258,5 1-258,3 0 129,1 0-129,5 0 0,1-2 129,2 2 0,3 0 0,1 0 0,4-4 0,3 0 129,0-5-129,4 1 129,2-6-129,1 1 0,3-4 0,-2-3 0,0-3-129,0-4 0,-4 1 0,0-4 0,-6 3 129,-3 0-129,-5-1 0,-3 5 0,-15 6 129,17-13-129,-17 13 129,0 0-129,0 0 0,9-11-129,-9 11-129,0 0-129,0 0-516,0 0-1032,0 0-1935,0 0-774,0 0-258,0 0 0</inkml:trace>
  <inkml:trace contextRef="#ctx0" brushRef="#br0" timeOffset="772.0441">9909 13839 1677,'0'0'3096,"0"0"129,10 0-1161,-10 0-1806,0 0-387,0 0 0,0 0 129,5 15 129,-5-15 387,0 0 0,4 12 258,-4-12 129,1 17-258,1-2 387,-2-1-258,0 12-129,-2 1-129,1 6-258,-5-1 0,3 10-129,-3-1 258,2 7 0,-3-7 129,4 3 0,-5-3 0,5-1 0,-1-8 0,4 0 0,-3-9-258,3 0 0,0-9-129,0-2 129,0-12-129,2 12-129,-2-12 0,0 0 129,0 0-129,0 0-129,0 0-258,0 0-129,0 0-1032,4-7-2322,-4 7-645,5-17 0,-5 5-387</inkml:trace>
  <inkml:trace contextRef="#ctx0" brushRef="#br0" timeOffset="1317.0754">10359 14091 3096,'15'23'3225,"-15"0"-129,1-6-387,-1-3-516,0 10-387,-7-7-258,7 11-258,-7-7-387,7 7-129,-4-10-258,4 8 258,-3-6-387,3 1 0,0-6-129,0 2-129,0-3 0,0-4 0,0-10-129,0 17 129,0-17-129,0 0 0,0 0-129,0 0 0,0 0-129,0 0-387,0 0-1032,0 0-1935,0 0-903,0 0-258,0-15 0</inkml:trace>
  <inkml:trace contextRef="#ctx0" brushRef="#br0" timeOffset="2808.1607">11054 13876 645,'5'-12'516,"-5"12"-258,0 0 129,0-10 387,0 10 516,0 0 129,0 0 774,0 0-258,0 0-129,0 0-645,-10 0-387,10 0-516,0 0 129,-9 10-258,9-10 129,-12 16-258,5-4 258,-3 0 0,2 1 129,-1-1-129,-2 7-129,4-4 129,-1 9-129,-3-2 258,6 4-129,-4 1 0,5 2 0,-2 2 0,1 2 0,2-1 0,3 5 0,-2-1-129,2 0 129,0 1-258,0-1 129,0-1-129,3 0 129,-2-4 0,2-4 129,-3-4 0,1 0 0,-1-5 129,0 0 0,-6-6-129,2 4 0,4-16 0,-14 19-129,14-19 0,-15 18-129,15-18 0,-13 15-129,13-15 0,-12 13-129,12-13-129,-8 11-129,8-11-516,0 0-903,0 0-1806,0 0-645,-7-9-129,7 9 130</inkml:trace>
  <inkml:trace contextRef="#ctx0" brushRef="#br0" timeOffset="3252.1861">10774 14396 8514,'0'0'4386,"-17"0"-516,17 0-645,0 0-3483,0 0-129,0-8 0,0 8 258,0 0 0,13-15 129,-13 15 129,21-14 129,-6 9 129,5-4-129,3 1 0,1 1-129,3 0-129,0 3 0,2-1 0,-2 0 0,0 0 0,-2 2 0,-1-2 0,0 1 0,-4-1-129,1 1 129,-5-1 0,0 2-129,-6 1 0,-10 2 0,15 0 0,-15 0-258,0 0-258,0 16-903,-3-4-2193,-11-9-387,10 9-258,-9-12 0</inkml:trace>
  <inkml:trace contextRef="#ctx0" brushRef="#br0" timeOffset="3916.224">11584 13805 516,'5'20'3612,"-2"9"-129,-3-17 129,0 7-2322,0 8-645,0-3-258,3 9 258,-3-4 0,3 6 0,-3-4 129,3 8-129,-1 0 0,1 4-129,0 3 129,1 3-258,-3 0-129,5 5 129,-4-7-129,1 3 129,-3-8-129,0-2 129,0-7-129,0-3 0,-6-7-129,1-1 129,0-7-258,0-5 129,5-10 0,-12 12-129,12-12-129,0 0 0,-12-3-129,8-10-258,4 13-129,-13-29-516,12 17-645,-13-13-1032,8 4-774,-5 1-1032,-2-5 387</inkml:trace>
  <inkml:trace contextRef="#ctx0" brushRef="#br0" timeOffset="4320.2469">11387 14356 3999,'-7'-12'4128,"7"12"-258,0-18-1161,0 18-1548,5-19-387,5 11-129,0-4-258,6 2 129,-2-2 0,6 5 0,-1-5-129,5 9 129,1-4-129,4 4-129,1-1 0,4 4 0,-1-3-129,2 3 0,2-1 0,-2 1 129,-1-3-258,-1 2 129,-5-1 0,-2 0 129,-2 0-129,-5 2 0,-5-3 0,-3 3 0,-11 0 0,11 0-129,-11 0 0,0 0 0,0 0-258,0 0-387,-4 17-1935,4-17-1677,-20 16-387,4-8-516,-9-8 129</inkml:trace>
  <inkml:trace contextRef="#ctx0" brushRef="#br0" timeOffset="12908.7384">5961 15047 516,'0'0'903,"0"0"-129,-5 11-516,5-11-129,0 0-129,0 0-387,0 0-774</inkml:trace>
  <inkml:trace contextRef="#ctx0" brushRef="#br0" timeOffset="13641.7803">6018 14982 1677,'0'0'2193,"0"0"-387,0 0-258,0 0-645,0 0-516,2 8 0,-2-8-258,2 11 0,-2-11-129,4 21 129,-2-9 0,0 3 0,1 2 129,-3 3-129,1 0 0,-1 3-129,0 1 129,0 2 0,-5 2 0,0-2 129,-2 3-129,-4-3 0,-1 3 0,0-4 0,-2 2 129,-6-2 0,4-2-129,-8-2 0,1 2 0,-4-2 0,1-1-129,-5 0 0,0 1 0,-4-2 0,-2 1 0,0-2 129,-1 0-129,-4 1 0,-2-2 0,-2-1 0,1 0 0,-2-2 0,-1-2 129,-4 0-129,3-5 258,-2-2-258,2-1 258,3-4-129,2 0 129,3-9-129,2 0 129,3-9 0,1 0-129,4-6 0,4-1-129,1-4 0,3 0 0,0 0-129,1-3 129,4 2-129,-2 1-129,4 2-129,-3 0 129,3 1 0,1 1-258,0 7 258,4-2-387,3 9-645,8 11-645,-17-17-1548,17 17-129</inkml:trace>
  <inkml:trace contextRef="#ctx0" brushRef="#br0" timeOffset="14631.8368">7285 14979 516,'14'3'2967,"-14"-3"387,0 0-2064,0 0-516,0 0-129,0 0 0,0 0 129,0 0-258,0 0 0,-3 13-129,3-13 0,-7 16-258,2-5 0,-1 3 0,-1 4 0,-3 0 0,0 4 0,-3 3 129,-1 4-129,-3-1 0,0 7 0,-5-4 0,0 3 0,-1 1 0,-4 0 0,-3-2 0,-1 0 129,-4-4 0,-2 0-129,-6-2 129,2 2 0,-9-5 0,5 1 0,-7-4-129,1 3 129,-4 1-129,-1-4-129,1 4 0,-3-5 0,1 1-129,-2-4 129,1 0-129,0-5 129,3 3-129,2-8 129,3-1-129,4-3-129,3-1 0,4-2 0,6 0-258,0 0-129,10 0-387,-4-3 0,11 3-645,-2 0-1032,2-8-1419,16 8 258</inkml:trace>
  <inkml:trace contextRef="#ctx0" brushRef="#br0" timeOffset="15702.8982">9053 15020 1548,'0'11'2580,"0"-11"-645,0 0-1161,-8 18-387,8-18-129,-5 17 258,5-17 0,-7 23 258,0-11 0,2 4 129,-5-4 0,4 6-258,-6-2 129,3 8-129,-5-3-258,-3 7-258,-2-1 0,-3 5 0,-5 2-129,-3 3 129,-7 3 129,-2 1-129,-6 0 129,-1 1-129,-9 3 0,-4-3-129,-5 3 129,-4-2-129,-4 6 0,-5-6 0,-4 1-129,-1-2 0,0 0 0,-2-5 129,1-4-258,2-1-129,7-10 0,3-1 0,13-4-516,4-10-387,16 1-1161,12 2-1419,5-13 129</inkml:trace>
  <inkml:trace contextRef="#ctx0" brushRef="#br0" timeOffset="16424.9394">14105 14901 258,'0'0'1548,"0"0"-903,0 0-645,0 0-129,0 0-774</inkml:trace>
  <inkml:trace contextRef="#ctx0" brushRef="#br0" timeOffset="16901.9668">10222 15415 7482,'14'-6'4644,"2"-5"-258,-16 11-387,21-18-3483,-5 9-516,7 7-387,-1-4-774,12 4-2451,2 2-774,-5 0 129,7 0-645</inkml:trace>
  <inkml:trace contextRef="#ctx0" brushRef="#br0" timeOffset="17099.9781">11787 15509 8256,'107'30'4257,"-57"-14"-903,-12-13-2193,5-2-5289,5 3-645,2-4 0</inkml:trace>
  <inkml:trace contextRef="#ctx0" brushRef="#br0" timeOffset="17276.9882">13369 15448 129,'132'25'2838,"-78"-22"-1806,1 8-1032,2-4-2193</inkml:trace>
  <inkml:trace contextRef="#ctx0" brushRef="#br0" timeOffset="17492.0004">15011 15482 3096,'67'5'0,"-31"-5"129,-4-10-258</inkml:trace>
  <inkml:trace contextRef="#ctx0" brushRef="#br0" timeOffset="17704.0127">15917 15438 6837,'68'26'3999,"-44"-25"-2709,6 0-1290,1-1-4644,-1 0-516</inkml:trace>
  <inkml:trace contextRef="#ctx0" brushRef="#br0" timeOffset="18606.0643">17920 15516 9030,'33'5'4773,"-16"-5"-387,10-1-516,-6-8-4644,12 9-774,-9-7-2193,8-2-903,4 6-387,-4-2 258</inkml:trace>
  <inkml:trace contextRef="#ctx0" brushRef="#br0" timeOffset="18817.0763">19013 15435 8127,'38'18'4902,"-21"-10"-645,-17-8-645,26-3-4644,-15 0-3225,5-4-387,4 0-516,2-2 258</inkml:trace>
  <inkml:trace contextRef="#ctx0" brushRef="#br0" timeOffset="19931.14">19968 15218 3999,'0'20'4128,"0"-20"-258,-1 15-258,1-15-3483,-4 18-129,4-18 0,-8 20 0,2-10 0,6-10 258,-11 19 0,11-19 258,-12 20-129,1-14-129,3 5 129,-5-2-129,1 3 129,-3-3-258,-3 4 0,2 2-129,-4-1 0,1 3 0,-4 1 0,2 1 0,-3 2 0,2-1 0,-2 4-129,-1-1 129,-1 0-129,-2 1 129,-3 0 0,-2 3-258,-3-1 258,-3 2 0,-3-2 0,0 2 0,-4-1 0,0 2-129,-1-5 129,0 0 0,-2 0 0,0-1 129,2-1-129,-1-3 0,-1-1 258,0 0-258,-2-1 0,1-1 0,-1 2-258,0-4 0,-3 2 129,1-3-129,-3 0 0,1 1 0,-3-2 129,3 0 0,-1-1 0,-3-2 258,4 1-129,-3 4 129,0-5-129,-2 3 0,3-2 0,-4 3-129,0-2 0,-1 3-258,0-3 258,0 1 0,-2 4 129,0-5 258,-3 7 0,2-5 0,-7 4-129,3-5 129,-6 5-129,2-3 0,-4-2-258,0 3-129,-4-3 0,2 1 129,-3-1-258,1 1 258,-5-3-258,5 5 258,-6-8-129,3 10-516,-5-10-258,9 8-129,-8-8-129,4 8-258,-5-8 129,6 5 0,-6-5 0,2 2 516,0-3 129,-1 1 129,0 0-129,-2-3-258,6 4 129</inkml:trace>
  <inkml:trace contextRef="#ctx0" brushRef="#br0" timeOffset="20263.1589">14113 16665 129,'-174'5'645,"85"-1"129,-2-1 0,1 3 0,0-2 0,-2 3 0,1-2-129,-3 2 0,-1 1-129,-4-3 0,2 4 129,-3-4-258,-1 2-129,-1-2-129,-2 3-129,-2-4-129,-3-1 0,0 2 0,-3-1 129,2 1-258,-5-2 129,-2 6 129,3-4-129,-3 3-387,0 1-129,-1-1-387,-1 3 0,-2-5 0,4 4 0,-4-4 0,5 0 129</inkml:trace>
  <inkml:trace contextRef="#ctx0" brushRef="#br0" timeOffset="21136.209">6234 16823 2322,'-140'-29'1935,"75"12"-387,2 1 0,5 0-387,-3-4-258,7 2-129,-2 1-129,7-3-129,-3-1 0,0 1-258,3 1-129,-1-1 0,1 3-129,0 1 129,0-4 258,2 3-129,0 0 0,4 4 258,-3-7 0,5 7 258,-4-7-258,6 6 0,-3-5 0,4-3-129,-3 1-258,5-6 129,-1 1-258,-1-3 0,-1 1 0,1 0 0,0-1 0,-2 3 129,3-3 0,-1 2 0,2 0 0,2-2 0,1-2 258,4-1-258,-1 0 129,6-1-129,-2-1 0,5 2-129,1-3 129,1 5-129,0-2 129,6 5-258,-2 0 258,1 2-129,1 1 129,-2 3-129,2 2 129,-1 2 0,3 0-129,-2 4 0,5 0 0,-1 1 0,9 12 0,-13-20-129,13 20 129,-10-18-129,10 18 0,-9-11 0,9 11-129,-12-11-387,12 11-1161,0 0-2580,0 0 129,-5 14-387</inkml:trace>
  <inkml:trace contextRef="#ctx0" brushRef="#br0" timeOffset="22323.2769">4063 15479 903,'-15'5'1677,"15"-5"-1032,-12 10-387,12-10-387,-15 16 258,15-16 258,-16 20 0,7-8 258,-1 3 129,-1-2 387,2 3-258,-1-2 0,-1 3 0,3-2-129,0 0-258,1-4-129,7-11-258,-11 18 0,11-18 258,0 0 0,0 0 129,0 0 0,0 0 129,9-14-258,2-4 387,0-8-387,5-1 0,-2-7-258,4-2 0,-3-2 0,1 1-129,-1 0 0,0 5 258,-1-1-129,0 5 0,-2 3 0,-1 0 0,1 4 129,-1 2-129,0 4 0,2 0 0,-3 0-129,3 6 129,-3-1-129,3 1 129,-13 9-129,19-15 129,-19 15 0,13-8 129,-13 8-258,0 0 129,14-5 0,-14 5 0,11 4 0,-11-4 0,15 9-129,-2 0 129,2-1 0,2 2-129,1 0 129,4-1-129,2 0 129,1 3-129,0-1 129,5 2-129,-1-1 0,1 2 129,3-2-129,0 3 0,-1-2 0,2 3 0,-4-4 0,0 1 0,-6-3 0,0 1 0,-5-2 0,-4 2 0,-2-5 0,-3 1-129,-10-7 0,17 5-258,-7 6-1419,-10-11-2322,13 3-258,-13-3-516</inkml:trace>
  <inkml:trace contextRef="#ctx0" brushRef="#br0" timeOffset="25927.483">3965 15663 1,'0'0'2966,"0"0"-773,0 0 0,0 0-903,0 0 0,0 0-516,0 0 0,0 0 0,0 0-129,0 0-129,0 0 258,0 0-258,0 0 129,0 0-129,0 0-258,0 0 129,0 0-258,0 0-129,0 0 0,0 0 0,0 0 0,0 0 0,0 0 0,0 0 0,6-12 129,-6 12-129,15-5 129,-2 1 0,0-1 0,1 1 0,5-4 0,0 3 0,3-6 0,3 1 0,0-1 0,4-1-129,-1-1 129,1 0-129,1 0 0,3-3 0,4-1 0,-2 1 129,5-3-129,0 1 258,1-6-258,2 5 0,2-3 0,-3 5 129,-1 0-129,-3 2 0,-4 3 0,0-1 0,-6 4 0,-2 0 129,0-1-129,-6 2 0,-1 1 0,-3 0 129,-2 0-129,-14 7 129,19-8-129,-19 8 129,0 0 0,0 0 0,0 0 0,0 0 0,0 0 0,0 0 0,0 0 0,-7 6-129,7-6-129,-16 9-129,16-9-387,-16 12-1161,16-12-2451,-7 20-258,7-20-258</inkml:trace>
  <inkml:trace contextRef="#ctx0" brushRef="#br1" timeOffset="32563.8626">4691 17432 2451,'2'20'3483,"0"-6"-129,-2-14-1548,0 0-2064,0 0-258,-2-7 387,2 7 129,0 0 129,0 0 387,0-13 0,0 13 387,0 0-258,0 0 0,0 0-129,11-9-258,-11 9-129,12-2 0,-12 2-129,17-2 0,-17 2 129,23 0-129,-10 0 129,1 0 129,1-4 0,2 2 0,0-2 129,3 1-129,-1 1 258,4-1 0,-4-4-258,5 2 129,-6-2-129,2 2 129,-5 1-129,2 1-129,-4-2 129,-3 3-129,-10 2 0,17-5 0,-17 5 0,0 0 0,0 0 0,11-6-129,-11 6 129,0 0 0,0 0-129,0 0 129,0 0-129,0 0-129,0 0 0,0 0-258,0 0-258,0 8-1806,0-8-2064,0 0-258,0 0-129</inkml:trace>
  <inkml:trace contextRef="#ctx0" brushRef="#br1" timeOffset="33351.9076">5427 16990 2709,'0'0'3225,"0"0"-1935,0 0-387,0 0 129,0 0 129,0 0 0,0 0 129,0 0-129,0 0-258,0 0 0,0 0-516,0 0 0,0 0-387,0 9 129,0-9-258,4 17 129,1-4 0,1 6 0,-1-2 0,1 8 0,-1-4 129,1 9-129,-2-5 129,2 11 129,-4-8 0,2 5 0,-2-3 129,2-1-129,-4-3 129,3-3 0,-3-10-258,2 3 0,-2-16-129,2 16 0,-2-16 0,0 0 0,0 0 0,0 0-129,3 11 129,-3-11-129,0 0-129,0 0-1032,0 0-2193,10-12-1161,-10 12 129,1-19-257</inkml:trace>
  <inkml:trace contextRef="#ctx0" brushRef="#br1" timeOffset="34176.9549">5840 17181 903,'8'13'3225,"-8"-1"0,0-12-2322,-11 9-1032,11-9-258,0 0 129,-14 16 129,14-16 129,-5 16 387,5-16 0,-6 21 129,4-9 129,2 2-129,-2 3-258,2 2 0,0-1 129,2 1-129,1 0 129,2-2 129,0-4-129,4-2 258,-9-11-258,16 9 258,-16-9-258,23-9-129,-12-7 0,3-1 129,-1-3-258,1-1-129,-2-4 129,-1-4-129,-1 6 129,-3-2-129,-2 1 129,-1-2 0,-4 2 0,0-1-129,0 1 0,-2-5-129,-1 9 0,-3-4 0,-1 10-129,-2-6 129,0 8-258,-1-1 258,-3 5 129,2 4-129,-3 3 129,1 1-129,-1 0 129,1 2 0,0 3 0,1 4 0,12-9 0,-16 22 0,16-22 0,-11 24 0,8-14-129,3 5 129,0-4-129,0 6-129,5 0-516,0 0-1161,-2-4-1806,10 8-387</inkml:trace>
  <inkml:trace contextRef="#ctx0" brushRef="#br1" timeOffset="35020.0029">6232 17049 1677,'0'0'3483,"-7"0"0,7 0-2064,0 0-1032,0 0 129,0 0-387,-14-1 0,14 1 0,-8 6 258,8-6 0,-11 20-129,9-4 258,-4-3-258,6 7 0,-2-3 258,2 4-129,0 1-129,0 0 0,2-3 129,4 1-129,-1-3 129,5 0 0,-2-2 129,9-1-129,-17-14 0,27 21 0,-16-18 129,8 4-258,-7-3 0,3-1 129,-1-3-129,0 0 0,-14 0 0,23-16-129,-13 3 129,0-4-129,-2-5 0,-1-4 0,-2-2 0,-1-5-129,-1 5 0,-3-5 0,0 5 0,0-1 0,0 6 0,-7-3-129,3 5 129,-2-1-129,0 3 129,-2-1-129,-1 3 129,-2-1-129,1 7 0,-4 2 0,2 9-129,-3-3 129,3 6-258,-3 6 129,4 8-387,-4-3-387,11 11-2193,2 6-1161,-9-9-387,9 11 258</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35:43.700"/>
    </inkml:context>
    <inkml:brush xml:id="br0">
      <inkml:brushProperty name="width" value="0.05292" units="cm"/>
      <inkml:brushProperty name="height" value="0.05292" units="cm"/>
    </inkml:brush>
  </inkml:definitions>
  <inkml:trace contextRef="#ctx0" brushRef="#br0">4189 15740 1032,'13'0'2580,"-13"0"-1161,0 0-1419,5-13 0,-5 13 129,8-8 258,-8 8 387,0 0 129,8-14 258,-8 14 0,0 0 0,0 0-129,0 0-258,0 0 129,0 0-387,0 0-387,8-11 0,-8 11 0,0 0-129,0 0 129,8-21-129,-2 10 258,2-7-129,2-6 129,2-2-258,3-3 258,1-6 0,3-3 0,0-2 0,4 0-129,-2-2 258,2 4-129,-2-3-129,2 0 0,-1 2 0,-1 0 0,-1 4 0,1 4 0,-4 1 129,1 4-129,-6 5 258,1 7-129,-4 2-129,-2 5 129,-7 7 0,9-9-129,-9 9-129,0 0 129,0 0-129,8 0-129,-8 0 129,0 0 0,0 0 0,0 0 0,0 0-129,0 0 129,0 0 0,0 0 0,0 0 0,0 0 129,0 0-258,0 0 258,10 0-129,-10 0 0,0 0 0,0 0 0,0 0 0,7-3 0,-7 3-129,0 0 129,0 0 129,0 0-129,0 0 0,10-12 0,-10 12 129,2-10-129,-2 10 0,3-15 0,-3 15 0,4-17 0,-4 17 0,6-18-129,-6 18 129,9-18 0,-9 18 0,8-19 0,-8 19 0,8-12 129,-8 12-129,0 0 129,0 0-129,0 0 0,0 0 0,0 0 0,0 0 0,0 0 0,0 0-129,0 0 258,0 0-129,0 0 0,0 0-129,0 0 258,8-2-129,-8 2 0,0 0 0,0 0 0,4 9 0,-4-9 0,0 0 0,4 14-129,-4-14 0,2 17 129,-2-17-129,1 19 129,0-6 0,2 4 0,-2 5 0,1 1 0,0 2 129,2 7-129,1 2 0,1 2 129,5 1-258,-2 4 258,2-3-129,3 0 0,0 1-129,0-5 129,1-1 0,0 0 0,-3-2-129,-1-4 129,2 1 0,-3-5 0,-2-2 0,-1-3-258,-2-2 258,0-2-129,-5-14 129,3 11-387,-3-11-516,0 0-258,0 0-1290,0 0-1548,0-16-516,0 4-129</inkml:trace>
  <inkml:trace contextRef="#ctx0" brushRef="#br0" timeOffset="496.0284">4417 15279 516,'18'12'3741,"-1"-8"387,-17-4-387,20 0-2064,-9 0-1161,4 0 0,2 3 129,0-3-129,4 0 0,0 0 0,2 0 0,-2 0-129,5 0 129,-4 0-129,3 2-129,-2-2 0,-1 3 0,-3-1-129,1 1 0,-4 0-129,-2-3 0,-3 4-129,-2-4-516,4 3-1806,-2-3-1935,-11 0-129,7-10-129</inkml:trace>
  <inkml:trace contextRef="#ctx0" brushRef="#br0" timeOffset="1260.0719">5090 14691 258,'0'0'3096,"0"0"-129,0 0-1290,0 0-1290,0 0-258,0 0 0,0 0-129,0 0 387,0 0 0,0 0 258,0 0 129,0 0-258,0 10 258,0-10 0,0 19-258,-3-5 129,1 3-387,-3 2 0,0 6 0,-2-2 129,1 5 0,-2-2-129,3 9 129,-4-6 0,8 0 0,-2 0-129,3-5 0,0-5 0,6-4-129,6-4 129,4-2 0,1-9-129,7-2 0,-3-6-129,3 0 129,0-4-129,-3 3 0,-4-1 0,-2-1 129,-5 6 0,-1 2 0,-9 3 0,0 0 129,0 0-129,0 0 0,4 7-129,-4-7-129,0 14-387,0-14-903,0 0-2451,-3 12-645,3-12-258,0 0 130</inkml:trace>
  <inkml:trace contextRef="#ctx0" brushRef="#br0" timeOffset="2289.131">5038 14802 516,'-3'-9'2064,"3"9"387,0 0 258,0 0-129,0 0-645,0 0-387,-6-14-774,6 14-129,0 0-387,0 0-258,0 0 0,0 0 129,0 0 0,0 0 0,0 0 129,0 0 258,7 0-129,-7 0 0,14 4-129,-2 0 129,1-4 0,3 0-129,0 0-129,3-3 129,0-1-129,2 4 0,-3-5 129,4 5-129,-4-5 129,1 0 0,-1 1 0,-1 3 0,-2-5-129,-1 2 129,-4 2-258,-2 0 258,-8 2-258,10-2 129,-10 2 0,0 0 129,0 0-129,0 0 0,0 0 0,0 0-129,0 0 0,0 0 0,0 0-129,0 0-387,0 0-645,0 0-2580,0 0-645,0 0-516,-6 0 0</inkml:trace>
  <inkml:trace contextRef="#ctx0" brushRef="#br0" timeOffset="48917.7964">15747 15741 258,'0'0'3225,"-8"0"0,8 0-2193,0 0-1032,0 0-774,-12-3-387,12 3-516,-10-2-516</inkml:trace>
  <inkml:trace contextRef="#ctx0" brushRef="#br0" timeOffset="65155.7266">3949 16610 1935,'0'0'3096,"7"-12"-129,-7 12-774,0 0-516,0 0-387,0 0-387,-2-12-387,2 12 0,0 0-129,-8-3-129,8 3 129,-12-3 129,3-3-258,9 6 129,-17 0-129,7 0-129,-1 6 0,0-2 0,-2 7-129,1 1 0,-1-6 0,-1 5 129,2-1-129,-2 4 0,0-3 0,1 8 0,2-7 0,-3-3 0,2 5 0,0 4-129,0-1 0,1-3 129,1 3 0,1-2 0,-1 2 0,3 4 0,-1-1 0,2-3 0,0 2 0,-1-5 129,3 4-258,0 5 129,-1-3 0,2 0 0,-2-2 0,0 6 0,2-1 0,-1 6 0,0-6 0,3 2 129,-3-1-129,2 5 0,1-4 0,0-1 129,1 4-258,0 4 258,1-5-258,2-3 129,2 5-129,1 9 129,3-13-129,-1 6 129,2-2 0,1 1 0,-1-6 387,3 10-258,2-1 387,-2-15-516,3 18 258,0-7-129,-16-29 258,39 43-387,-20-23 0,-19-20 0,41 22 387,-20-18-258,1-1 129,2 2 0,1-10 0,1-10-129,-1 5 0,3-5-129,1-6-129,2 1 0,2-15-387,-3-11 258,1 7-258,-1-2 258,-2-5-258,-2-15 387,-2 6-387,-2-5 387,-4 2 129,-4-4-129,-1 4 258,-4-7-129,-4 4 0,-3-1 0,-2 8 0,-2 0-129,-7 7 258,-1-4-129,-5 12 0,-1-2 0,-3 4 0,-3 6 0,-3 7 0,0-2-258,-4 6 258,0 7-129,1 0-129,-3 5-129,5 12-903,-4 0-1032,1 1-1806,6 14 0,-2-7-258</inkml:trace>
  <inkml:trace contextRef="#ctx0" brushRef="#br0" timeOffset="65932.7712">4077 17278 2322,'-7'-10'3612,"7"10"-516,0 0-1419,0-12-516,0 12-129,0 0-387,11-14 0,-11 14 0,10 0 129,-10 0-129,14 0 129,-14 0-258,18 5 0,-8 6 0,4 4-258,1 8 0,4 9-129,2 2 0,3 12 129,3 4 0,3 16 258,-3-14-387,2 8 0,0-10 129,-3 26-774,4-6-645,-7 7-3612,-2-16 129,-21-61-1032</inkml:trace>
  <inkml:trace contextRef="#ctx0" brushRef="#br0" timeOffset="68747.9319">4432 16177 1161,'0'0'1161,"0"0"-129,0 0 0,0 0 387,0 0 129,0 0 129,0 0-258,0 0-129,0 0-516,0 0 0,0 0-258,0 0-258,0 0-129,0 0-129,0 0 0,0 0 0,0 0 0,0 0-129,0 0 0,0 0-387,-1-7 258,1 7-129,0 0-258,0 0 258,0-10 0,0 10 129,0 0 129,0 0 129,0 0 129,0 0 129,4-12 129,-4 12-129,0 0 0,0 0 0,0 8 0,0-8-129,0 0 0,-3 16 0,2-6 0,1-10-129,-3 20 0,2-8 129,1-12 0,-2 21 129,-1-5-129,1-1 258,-1-1 0,1 8 258,-2-8-129,4 9 129,-3-4 0,3 6-387,-3-2 258,3 4-258,0-4 129,0-5-516,0 2 258,0-6-258,5-3 129,-5-11 0,15 13-258,-3-12 129,5 3 0,0-4-129,6 3-258,-3-6-516,8 3-1032,-7-6-1290,3-6-1419,3 7 516</inkml:trace>
  <inkml:trace contextRef="#ctx0" brushRef="#br0" timeOffset="69180.957">4384 16222 4128,'17'9'4128,"4"-3"-387,-21-6-1032,16 0-2838,-5 0 0,5 4 129,-1-2-129,3-1 129,-5 1 0,4 1 0,-2-1 0,3 1-387,-2-3-1032,1 0-2064,4 8-774,-7-8 387</inkml:trace>
  <inkml:trace contextRef="#ctx0" brushRef="#br0" timeOffset="71085.0659">4908 16799 1677,'0'0'3612,"0"0"-387,-6-10-1419,6 10-387,-15 0-387,15 0 0,-20 6-387,9 7 129,-5-2-258,4 2 0,-5-5-129,4 7-129,-2 3-258,-1 4 0,2-4 0,0 10 258,-2-8-129,3 14 129,-3-4 0,6 10 129,-3-5 129,5 9 0,0-5-258,4 12 129,2-5-258,2 0 0,1-1 0,8 4 0,0-13 258,4 1-387,6 11 0,1-19 0,2-9 387,3-3-258,1 2 129,-2-7-129,0-2-258,1-8 258,-5-4 258,0 2-387,-3 4 129,-1 11-129,-3-5 0,-3-7 129,1 11-258,-4 0 0,1-7-258,-8-7 0,12 18-774,-12-18-1290,0 0-1935,0 0-387,7-10-258</inkml:trace>
  <inkml:trace contextRef="#ctx0" brushRef="#br0" timeOffset="71896.1121">5226 17018 5031,'-8'10'4902,"8"-10"-387,-19 17-387,5-14-3741,0 3-516,3-1 0,-3 3 129,1 2-129,0-1 258,-2-4-258,3 2 258,0-1 0,3-2 0,0 4 0,9-8 0,-13 12-129,13-12-129,-8 13 0,8-13 0,-1 19-129,1-19 129,0 18-129,0-18 0,10 20-258,-2-7 387,3-2-129,-1-1 0,4 2 0,-3 2-129,5 4 129,-3-1 129,0 1 0,0 0 0,0 5 0,-1-1-129,-1-1 258,-3 4-258,0-5 129,-2 1 258,-2-4 387,-2 5-387,-2-3 258,0-3 0,0-16 129,-10 21-129,0-16 258,0-2-258,-4-2-129,-1 2 0,-4-8-387,0 0 387,1 3-516,-1 0-258,5 2-774,-5-5-1548,6 0-1548,13 5-258,-13-10 258</inkml:trace>
  <inkml:trace contextRef="#ctx0" brushRef="#br0" timeOffset="72297.1352">5383 17586 4128,'2'47'4515,"-2"-25"-258,1 0-258,-2-5-2709,1-5-1548,-1 9 387,1-21 0,0 64 645,0-64 0,0 67 129,0-67-516,-1 73 129,1-73-516,-2 84-1032,2-84-2193,0 0-2064,8 51 129,-8-51-129</inkml:trace>
  <inkml:trace contextRef="#ctx0" brushRef="#br0" timeOffset="73076.1798">5447 16983 3483,'14'0'4515,"-1"0"-516,-13 0-258,7-7-3354,3 4-645,1 2-129,1-5 129,0 6 129,4 0 258,-2 0 0,2 9 129,-1 0-129,2 8 129,1 0-129,2 10 0,-2-6-129,2 9 0,-1 1-129,-2 8 0,1-3 0,-4-1 0,-3 1-129,-1 7 0,-3-6 129,-3 1 129,0-6 0,-4 1 0,0-12 387,0 7-129,-3-6 129,-1-2 0,-4-9 387,-2 1-516,-3-5 258,0-2 0,-5-1-645,-2-4 258,0-1 258,-2-14-129,-1 6-645,4 2 258,-1-6-387,1-1 387,6-2-129,0-4-129,6-5-258,4 4 129,3 0 387,0-9 0,7-1 129,4 6-129,-2 6 258,5 2 129,-1 8 0,-1 6-129,3 3 0,-2 4-129,3 18 0,-2 7-129,2 0 0,2 5 129,0 2 258,0 10-258,1-9 129,2 4-258,5 7-903,-5 1-2838,1-15 129,7-4-774</inkml:trace>
  <inkml:trace contextRef="#ctx0" brushRef="#br0" timeOffset="74255.2459">5790 16748 4128,'16'14'4515,"-16"-14"-645,19 21-516,-9-3-3612,3 4-258,-1 3-129,5 10 258,-3 11 129,3-5-129,-2 14 516,0-3 129,3 12 0,-2-4 0,0 9 0,-2-6-129,-1 4 258,0-1 0,-5-8-258,-1 3 129,-3-7 0,-4-54 258,1 106-129,-1-106 387,-4 90 0,4-90-645,-16 94 387,16-94-516,-20 65 129,20-65-903,0 0-1806,-31 53-1935,31-53-903,0 0 1032</inkml:trace>
  <inkml:trace contextRef="#ctx0" brushRef="#br0" timeOffset="74669.2709">6253 17391 9417,'10'7'4773,"-10"-7"-129,14-7-1419,-4-3-3225,0 5-387,1 0 129,1-7 258,2 6 0,-1 5 129,3-1 0,0 0-129,-1 2 387,3 0-387,-2 0-129,2 0-516,-5 2-387,6 8-1548,-7-10-2064,-12 0 129,11-10-774</inkml:trace>
  <inkml:trace contextRef="#ctx0" brushRef="#br0" timeOffset="75029.2914">6246 16938 6063,'22'23'5160,"-7"-17"-516,0-3-258,-1-3-3741,7 2-516,3 2-129,2 2 0,0-4 0,-1 4 129,-2-2-129,0 1 129,1 3-387,-6-4-1419,2-1-2580,4-1-645,-8 3-258,0-1 130</inkml:trace>
  <inkml:trace contextRef="#ctx0" brushRef="#br0" timeOffset="81391.6554">6106 15574 645,'-9'-8'1935,"9"8"129,-10 0 516,10 0-387,-9 0 129,9 0-516,-9 9-645,9-9-387,0 0-387,0 0 0,-6 11 0,6-11 0,0 0 129,0 0 0,0 0 129,0 0-129,0 0 0,0 0-129,0 0 0,0 0-258,0 0 0,0 0-129,0 0 129,0 0-258,0 10 129,0-10 129,0 0-129,12 7 0,-12-7 0,15 5 0,-6-2 0,2 1 0,2-2 0,0 1-129,0 2 129,0 0 0,2 2-258,-5-4-258,7 8-645,-17-11-1161,16 3-2322,-6 5 129,-10-8-387</inkml:trace>
  <inkml:trace contextRef="#ctx0" brushRef="#br0" timeOffset="81879.6833">6070 15259 4128,'0'0'3999,"0"0"-258,0 0-1419,0 0-1806,0 0 0,0 0-129,13 0 0,-13 0 258,20 0-129,-8 0 0,6 0 258,-2 0-387,5 3 0,-1-3-387,0 3 0,1 1-258,-4-4-774,5 6-1806,-1 1-1548,-5-6 0,4 4-258</inkml:trace>
  <inkml:trace contextRef="#ctx0" brushRef="#br0" timeOffset="88393.0558">8673 15196 1,'4'11'3224,"-4"-11"-128,0 0 0,0 0-2193,0 0-516,0 0-129,0 0 129,0 0 258,0 11 129,0-11-258,0 0 129,0 0-258,0 0-516,0-7-903,0 7-1290,2-21-1548,-2 21 129</inkml:trace>
  <inkml:trace contextRef="#ctx0" brushRef="#br0" timeOffset="94639.4117">7109 16641 2580,'0'0'3354,"0"0"-129,0 0-645,0 0-1290,0 0-516,0 0-645,0 0 0,0 0-129,0 0 129,0 0 0,0 0 129,-6 0 0,6 0 129,-13 0-129,5 3-129,8-3 0,-16 10-129,7-1 129,1-4-129,-2 2 0,3 3 0,-1 2-129,0-5 129,1 3 0,-1 5 129,1-2-129,0 5 0,-2 1 129,1 4-129,2-2 0,-2 5 0,1 2 129,0 0-258,3 6 258,-2-6-258,1 9 129,2-5 0,-3 3 0,2-2 0,1 11 0,0-6 0,-1 0 129,4 8-258,-1 5 258,1-6-258,0 7 129,1-4 129,3 1-129,-1-13 387,3 8-387,-1-11 258,3 0-258,0-5 387,1-5-258,4-6-129,0-9 129,5 6-129,0-9 0,3-3 0,1-15 0,1 10-129,2 1 258,0-9 0,-1-2-129,-2-2 258,2-2-387,-2-6 0,0 4 129,-2-14-258,1-15 129,-4-3-129,1-2 258,-4-4-387,0-7 387,-5 4 258,2-5-258,-7-1 258,-1 3-129,-3 11 258,0 1 0,-3 2 258,-5 3-258,-3-1 0,-2 11 0,-5-3 129,2 8-387,-5 4 129,0-3 0,-2 2-258,3 9 129,-1 7-258,1-3 0,1 5 0,1 6 0,0 4-129,2 3-129,5 16-258,-5-5-387,11 18-645,-4-3-1935,0 4-1161,7 3 0</inkml:trace>
  <inkml:trace contextRef="#ctx0" brushRef="#br0" timeOffset="95820.4807">7178 17329 1032,'0'14'2580,"0"-24"-1290,0 10-1161,3-12 645,-3 12 387,9-2 129,1 2 516,-10 0 129,17 11-129,-17-11-258,21 24-258,-11-6-516,6-3-129,-4 1 0,4 13-387,-2-7 0,2 7 0,-1 0 387,2 8-129,-1 1-129,4 11-129,-2 2 516,-18-51-129,37 79-387,-37-79-129,38 70 0,-38-70 129,31 59-387,-31-59 0,0 0-258,0 0 129,40 49 0,-40-49-516,0 0-1548,0 0-2451,0 0 387,10 0-129,-15-25 0</inkml:trace>
  <inkml:trace contextRef="#ctx0" brushRef="#br0" timeOffset="97472.5752">7488 16150 3096,'0'0'3225,"0"0"-1935,0 0-387,0 0-129,0 0-129,-10-14-258,10 14 258,0 0-129,0 0 258,0 0 0,0 0 0,0 0-129,0 0 0,-8-8-258,8 8 0,0 0-129,0 0 129,0 0-258,0 0 0,0 0-129,0 0 129,0 0-129,0 0 0,-4 8 0,4-8 0,0 0 0,-2 12 0,1 0 0,-3 1 0,1 5 0,-2 2 0,-1 3 258,0 6-129,-1-1 258,2 5-129,-4-3 0,3 6 129,2-7 0,-1 4-387,2-4 258,3-8-387,0 1 129,1-3-258,6-2 129,-7-17 0,17 20 0,-7-17-129,4-2 0,0-1 0,1 2-129,-2-7-129,4-2-516,-5-5-516,3 1-1806,1 2-774,-11-8-387</inkml:trace>
  <inkml:trace contextRef="#ctx0" brushRef="#br0" timeOffset="97832.5957">7387 16255 129,'0'0'2967,"0"0"-258,0 0-2451,0 0 129,0 0 129,5-11 129,-5 11 129,12-3 0,-1 3 129,-2 0 0,5 0 0,1 0-387,5 2 0,-3-2-129,7 4-258,-3-4 0,0 0-129,1 4-129,-2-4-516,3 1-1935,-1 6-1290,-9-7 129</inkml:trace>
  <inkml:trace contextRef="#ctx0" brushRef="#br0" timeOffset="98241.6191">7651 16344 2967,'13'22'3483,"0"-18"0,-13-4-1935,13 0-1677,-6 0-129,9 0 129,-3-4 258,0 3 129,1-1 387,-4-3-129,2 5 129,-12 0-258,15 4 129,-15-4-387,11 13-903,-11-13-1935,15 20-1161,-15-20-258</inkml:trace>
  <inkml:trace contextRef="#ctx0" brushRef="#br0" timeOffset="98591.6392">7880 16209 1419,'2'14'3225,"3"-3"258,-5-11-258,0 0-3354,0 0 0,0 0 387,0 0 129,2 15 258,0-3 129,-2-2 0,0 14-129,0-7-387,0 5-516,0 5-1032,0 2-2580,0-13-387,3 18 258</inkml:trace>
  <inkml:trace contextRef="#ctx0" brushRef="#br0" timeOffset="99539.6934">8032 16826 1548,'6'17'3483,"-6"-17"0,0 11-129,0-11-2451,-11 3-774,11-3 387,-19 2 258,12 4 129,-11-6 129,8 11 258,-11-8-129,9 15-387,-8-3-387,1 5-258,0 6-258,-3 4 129,1 3-258,0 8 258,-1-3-129,2 14 129,1-2 0,1 4 0,4-8 129,4 12 0,3-7-258,5-10 258,2 5 0,5-3 129,8-14 129,3 6-258,6-1 129,1-6-129,3-7 258,2 8-258,-28-29 129,53 54 258,-28-39-387,-25-15-129,51 41 0,-51-41 387,49 38-258,-49-38 0,45 22-258,-45-22-516,37 23 129,-37-23-387,0 0-2580,40-1-903,-36-10-774,2-13 0</inkml:trace>
  <inkml:trace contextRef="#ctx0" brushRef="#br0" timeOffset="100199.7311">8358 17112 8514,'-10'16'4644,"-5"-8"-645,4-2-516,-1-4-3999,-2 6-258,-6 0 387,7-2 129,-5 1 129,1-2 387,4 3 258,-2-6 258,5 8-129,-1-6-258,11-4-129,-10 11-258,7 0 0,3 2-258,1-1 129,7 3 0,2 5-129,5-5 0,-1 3 258,4 5-129,2 0-129,3-3 0,-3 1 129,2 2 0,-3 2 0,1-11-129,-4 9 129,-1-1 0,-4-1 0,-1-6 0,-4 2 0,-1 0 258,-5-17-129,0 18 129,0-18 129,-15 15-129,4-13 387,-9-2-258,3 3 0,-8-3 129,0-3-129,-3 3-129,4 0-129,-2-4-129,3 2-258,6 3-258,-4 2-645,21-3-1806,-13 7-1806,13-7 387,-6-9-387</inkml:trace>
  <inkml:trace contextRef="#ctx0" brushRef="#br0" timeOffset="100867.7693">8645 17612 3999,'0'51'2451,"1"-34"-387,-2-3 129,1 0-3483,0-14 258,0 16 645,-2-5 387,2-11 645,0 0 903,-10 77 774,10-77 0,-8 78-1290,4-30-903,4-48-645,-7 99-1419,7-99-2064,-2 65-258,2-65 0</inkml:trace>
  <inkml:trace contextRef="#ctx0" brushRef="#br0" timeOffset="101699.8167">8726 16990 1548,'0'0'2322,"3"-11"-1161,-3 11 516,5-14 258,-5 14 387,0 0-129,4-11-129,-4 11-387,0 0-645,16 2-258,-16-2-387,18 2-258,-6-2-129,1 3 0,2 2 0,2-1 0,0-1 0,2 7 129,-1 1-258,2 6 129,-2 3-129,0 4 129,-1 3-129,0 10 0,0-2-129,-5 0-129,2 0 0,-4 6 129,1-7 0,-6-2 0,2 0 0,-4 1 129,0 0-258,-3-1 387,0-4 258,-6-2-258,-1-5 258,-4 4-129,-1-1 258,-3-5-258,-1-13 258,0 5-129,-2-4-129,0 7 129,0-11-258,1-3 258,-1-9-129,1-1 0,-1 1 0,3-6-129,0 0 129,2-14-258,2 5 129,1 2-387,6 5 129,-2-8-258,6 7 129,0-1 0,5 2-129,3-5-516,7 9-258,-3-9-516,10 6-387,0 2-774,3 2-129,1-3 258</inkml:trace>
  <inkml:trace contextRef="#ctx0" brushRef="#br0" timeOffset="101971.8324">9009 17296 774,'37'20'2709,"-22"2"129,-4-3 129,-1 1-516,0 8-645,-7-10-774,4 13-129,-5-9-387,1 20-258,0-28 387,-1 10-387,0 0 387,2-2-387,-3-5 645,4-2-387,-4 3 129,-1-18 0,0 0-129,9 18-129,-9-18-387,0 0 387,0 0-258,8 17-129,-8-17 0,3 14-129,-3 0-387,0 3-645,0-17-2967,0 0-258,3 17-645,-3-17-129</inkml:trace>
  <inkml:trace contextRef="#ctx0" brushRef="#br0" timeOffset="102691.8737">9069 16590 5289,'9'12'4257,"-9"-12"-516,10 10-129,-10-10-3870,14 5-516,-14-5 387,12 12 387,-4-3 129,-8-9 258,18 25 387,-6-5-129,5 6 0,-3 1 0,9 11-258,-1 6-258,1 7-129,2 10-129,-2 8-129,2 3-387,-7 9 129,3 3-129,-7 11-129,1-8 387,-9 2 0,3-1 129,-9 5 516,0-23 258,0 9 0,-7-23 0,-1-1 516,8-55-129,-23 74-387,23-74-129,0 0 0,-48 39-516,48-39 0,0 0-129,-54 12-903,54-12-774,0 0-2451,-43 15-129,43-15-645</inkml:trace>
  <inkml:trace contextRef="#ctx0" brushRef="#br0" timeOffset="103196.9019">9621 17123 2193,'10'12'3612,"-10"-12"387,11 13-516,-11-13-2322,4 12-516,1 4 129,-5 3 129,5 6 0,-5 10 129,0 9 0,0-9-258,0 19-129,0-5-258,0-3 0,0-9-258,0 4-129,0-1-387,-4-10-645,4 2-903,0-18-2322,0-14-387,0 0-387,0 0 387</inkml:trace>
  <inkml:trace contextRef="#ctx0" brushRef="#br0" timeOffset="103460.9161">9563 17348 6063,'-2'14'4902,"4"-2"-258,-2-12-258,17 0-2064,-7-9-2322,4 6 0,2 3-129,2-8 129,0 2 0,2 8 0,1 11-516,-7 0-387,9 5-2064,-4-4-1677,-5-5 0,1 1-516</inkml:trace>
  <inkml:trace contextRef="#ctx0" brushRef="#br0" timeOffset="111447.3745">8921 17342 645,'-7'13'1290,"7"-13"645,-10 15-129,10-15 258,0 0-387,-10 12-129,10-12-516,0 0-258,0 0-387,0 0 0,0 0 258,0 0-129,0 0 129,0 0-129,0 0-129,0 0 129,0 0-387,0 0 0,0 0 0,0 0 0,-4-8 129,4 8 0,0 0 0,5-3 129,-5 3-129,9-9 0,-9 9 0,17-8-129,-8 2-129,2-2 129,2-1-258,-1 0 129,2 4-129,-3 0 129,2 0 0,2 0 0,-6 4 0,3-3-129,-3 4 258,-1 2-129,-8-2 0,14 3 129,-14-3-129,11 14 0,-11-14 0,0 0 129,8 18-129,-8-18 0,0 0-129,5 14-258,0 8-1032,-5-22-2709,0 0 0,0 12-774,0-12 645</inkml:trace>
  <inkml:trace contextRef="#ctx0" brushRef="#br0" timeOffset="124677.1312">7488 15377 774,'-10'6'1935,"10"-6"-1548,-9 8-516,9-8-129,-10 9 258,10-9 0,-11 7 0,11-7-129,-16 8-516,4-8-1161</inkml:trace>
  <inkml:trace contextRef="#ctx0" brushRef="#br0" timeOffset="125680.1885">7367 15454 1032,'-10'8'1548,"2"-1"0,8-7-387,-8 10 258,8-10-774,-12 11 0,12-11-129,-10 9 387,10-9 0,-8 12 0,8-12 129,-9 8 0,9-8-129,0 0-387,-11 4 258,11-4-258,0 0 129,-8 10 0,8-10-129,0 0 258,-13 3-258,13-3 0,0 0 0,0 0-258,-9 6-129,9-6 0,0 0 0,0 0-129,0 0 258,0 0 0,0 0-129,3-12 0,0-2 258,5-7-129,0-1-129,3-6 0,2-2 0,2-5-129,1-4 0,1-1 0,1-2 0,0-1 0,2 4 0,-1-2-129,0 2 129,0 3 0,-1 4 0,0 1 0,-1 4-129,1 1 258,-3 1-129,0 4-129,-1-1 129,-1 6 0,0-2 0,-2 4-129,-1 3 129,-1 1-129,-1 3 0,-8 7 129,10-8-258,-10 8 258,0 0 0,10-10-129,-10 10 0,0 0 0,0 0-129,8-17 129,-8 17 0,0 0 0,0 0 0,10-12 129,-10 12-129,0 0 258,0 0-129,0 0 0,0 0-129,0 0 129,8 0-129,-8 0 0,0 0 129,0 0 0,10 5 0,-10-5-129,5 11 129,-5-11 0,6 20 0,-2-5-129,2 5 129,2 6 0,0 5 0,1 5 0,1 11 0,0-1 129,1 9-258,2 4 258,0-1-129,-1-1 129,3-3-129,1-6 129,-1-4-258,3-5 129,-3-6-129,0-8 0,0-3-129,-5-7 0,0-1 129,-10-14-258,12 14-387,-12-14-1935,-2-18-1419,0 6-129,-10-15-258</inkml:trace>
  <inkml:trace contextRef="#ctx0" brushRef="#br0" timeOffset="126056.21">7461 15125 3096,'24'-19'4257,"-9"18"-129,-4-10-129,-2-1-2709,7 12-516,0-3-129,8 3 129,-4 0-258,5 4-129,0-1 129,2 5-129,1-4-129,1 5 129,-3-4-258,1 1-129,-2 2-129,-5-2-387,4 7-1161,-6-7-2451,-1-6-516,0 0-129,-7-6 0</inkml:trace>
  <inkml:trace contextRef="#ctx0" brushRef="#br0" timeOffset="126831.2544">8021 14584 3999,'7'0'4128,"-7"0"-516,0 0-1032,0 0-1161,0 0-645,0 10-516,0-10-258,0 13-129,0-4 258,-5 3 0,1 0 0,-3 1 129,3 3 0,-5 0 129,3 3-129,0-1 258,2 4-258,0-4 0,4 3-129,0-4 0,0 5 0,4-6-129,3 1 129,0-4-129,5-1 129,0 2 0,2-4 0,-1-2 0,2-2-129,1-1 0,-1-2 129,-2 0-129,-1-2-129,-1-1 0,-2 0-129,-2 0-129,-7 0-645,14 0-1806,-14 0-1419,11-10-258,-11 10 0</inkml:trace>
  <inkml:trace contextRef="#ctx0" brushRef="#br0" timeOffset="127237.2776">7986 14682 2451,'11'9'3870,"4"-9"0,-15 0-129,15-9-2967,-4 6-387,2 1-258,2 2 129,-2-2 0,1 2 0,-3 0 0,5 0 258,-3 1-516,2 2-645,1 0-1290,4 5-2064,-7-8-129,6 3-129</inkml:trace>
  <inkml:trace contextRef="#ctx0" brushRef="#br0" timeOffset="127724.3055">8352 14768 5805,'7'9'3741,"-7"-15"-258,7 0-1032,-7 6-2709,10-8 129,-10 8 129,14-7 0,-6 7 129,-8 0 387,18 0 0,-10 0 0,3 0-258,-1 1-258,1 0 0,0 2-258,-2-3-258,2 3-129,-11-3-774,14 1-1548,-4 8-903,-10-9-387</inkml:trace>
  <inkml:trace contextRef="#ctx0" brushRef="#br0" timeOffset="128271.3367">8655 14587 774,'11'20'2322,"-11"-20"-258,7 12 258,-7-12-2967,7 19 129,-5-5 258,1 0 516,-1 7 258,-2 3 645,2 2-129,-1 5 0,2 1-645,1-2-774,2 3-1935,-3-12-1161,8 8 258</inkml:trace>
  <inkml:trace contextRef="#ctx0" brushRef="#br0" timeOffset="129844.4267">9614 15163 2322,'0'0'2451,"0"0"0,0 0-2709,0 0 0,-5-11 258,5 11 129,0 0 516,0 0 258,-3-11 0,3 11 129,0 0-129,-4-11-258,4 11-387,0 0 129,0 0-129,-1-13-129,1 13 0,0 0 129,0 0 0,0-11 258,0 11 0,0 0 129,0 0 0,0 0 0,0 0-129,0 0 0,0 13-129,0-13 129,0 18-129,0-4-129,1 5-129,1 1 129,1 6 0,-2 1 0,2 6-129,0 2 0,-1 3 0,1-1-129,-1 0 0,2-2-129,-1-3-129,0 0-129,1-11-258,5 3-774,-8-12-1290,-1-12-1677,12 12-129,-12-12 258</inkml:trace>
  <inkml:trace contextRef="#ctx0" brushRef="#br0" timeOffset="130112.4419">9524 15266 7611,'34'16'4386,"-13"-16"-387,-2 0 0,2-6-3870,2 4-258,2 0 0,-1 1-129,0 4-387,-8-3-1806,0 8-1677,0 4 0,-6-7-258</inkml:trace>
  <inkml:trace contextRef="#ctx0" brushRef="#br0" timeOffset="131383.5147">10134 14986 2193,'4'12'2064,"-4"-12"129,0 0-645,0 0-2193,0 0 516,0 0 516,0 0 516,0 10 774,0 2 129,0-12 129,0 20-258,0-20-387,-6 30-645,0-7-387,2 6-129,-4 2-129,0 7 0,0 1-129,-3 5 258,0-2-129,0-4 129,-1-4-258,4-2 258,-2-4-258,2-8 0,0-5 129,8-15-129,-14 18 0,14-18 129,-13 3 0,13-3 0,-13-6 0,7-5 129,-1-1-129,0-2 0,-1-3 129,0 2-129,0-3-129,0-2 129,0 2-129,0 2-129,1 3 129,0-3 0,0 4 0,3-4 0,1 3 129,2 0-129,1-2 129,1-2 0,5 1 0,-1-1 0,5 0 0,-1 1 0,3 1 0,-2 0 0,4 3-129,-3 1-129,4 4 258,-3 0 0,2 4-129,-2 1 258,0 0-129,0 2 0,-1 0 258,2 0-129,-1 2 0,2 0 0,-3 1 0,2 5-129,0 0 129,1 5-129,0 2 129,-2 4 0,3 1 0,-2 6 129,-2-2 0,2 4 258,-4-4-258,4 2 129,-6-5-258,3 3 129,-3-6-129,0-1 0,0-5-129,-1 0 129,-6-12-258,10 17 258,-10-17-129,9 10 0,-9-10-129,0 0 129,12 11-258,-12-11-645,0 0-1548,11 13-1677,-11-13 0,0 0-516</inkml:trace>
  <inkml:trace contextRef="#ctx0" brushRef="#br0" timeOffset="132555.5813">10341 15521 1935,'0'12'3999,"0"0"129,0-12-258,0 0-1677,0 0-2064,0 17 258,0-17-258,1 18 258,-1-18-258,3 20 258,-2-4-129,-1-16 0,4 25 0,-1-10-129,-1 0-129,2 5 0,-1-2 0,1 6 0,-3 1 0,3 4 0,-1-4 129,-1 3 0,-2 1 0,0-2-129,0 0 258,0-10-129,0-3 0,0-2 0,0-12-129,0 0 0,0 0 0,0 0 0,-3-8-129,3-3 0,-2-6 0,2 4-258,-5-8-258,5 21-258,-1-24-645,1 24 0,-3-21-258,3 21 258,0 0 0,0 0 258,0 0 129,0 0 774,0 0 645,-9-1 258,9 1 0,0 0 129,-7 5 0,7-5-129,0 0 129,0 0 129,0 0 129,0 0-258,0 0 0,4-5 129,5-8-258,0-5 129,5 1-387,1-7 0,4 2-258,-1-1 258,0 5-129,-1-3 387,1 13-129,-5-7 0,1 10 0,-6-4 0,2 9 129,-10 0-387,10-3-258,-10 3-387,0 0 0,9 0-129,-9 0-387,0 0-645,0 0-1032,0 0-1290,0 0 0</inkml:trace>
  <inkml:trace contextRef="#ctx0" brushRef="#br0" timeOffset="132892.6011">10413 15770 3096,'12'13'3354,"-12"-13"0,16 11-1290,-5 3-1548,-4-1 129,3 5 129,0-2-129,0 8 0,-2-4 0,2 9-129,-2-8-258,1-1-645,4 3-387,-6-7-1032,4-7-1677,0 8-645,-11-17 129</inkml:trace>
  <inkml:trace contextRef="#ctx0" brushRef="#br0" timeOffset="134259.6793">10231 17218 258,'7'-16'2193,"-7"16"-1290,2-14-258,-2 14 0,0 0-258,0 0-387,4-11-387,-4 11-387,0 0-387,0-11 0,0 11-129,-2-17 1033,2 17 257,0-16 1031,-2 3 1033,2 13 516,0-16 258,0 16 0,0-18 0,0 18-774,0-12-387,0 12-645,0 0-387,0 0-258,8-12-129,-8 12-129,0 0-129,0 0 129,0 0-129,0 0 0,0 0 129,0 0-129,-5 3 0,2 9 129,3-12-129,-3 14 0,0-1 0,-2 8 0,0 6 0,-1 7 0,-3 2 0,0 6-129,-1 1 129,-3 4 129,-2-1-129,-1 6 0,-2-14-129,4-4 129,-1-6 129,-1 10-258,4-24 258,-1-2-258,3-12 0,3-6-129,1-12 258,1-4-258,4 1 0,0-30 129,1 15-129,1-2 0,3 3 129,1-11 0,0 16-129,0-5 129,2 12-129,-1-1 129,-1 8 0,0 2 0,0 1 0,2-1-129,2 9 0,-9 5 0,14-13 0,-4 6-129,1 7 129,0 0 258,0 0 0,2 10 258,-2-4 129,3 6 0,-1 2-129,1 12 0,-1 1 129,0-1-129,0-3 129,0 10-258,-2 0 129,0 3-129,-2-6 0,1 10 0,-2-19 0,1 5 129,-2 2-129,2-4 129,-2-12 0,1 4 129,-2 3-129,-6-19 0,12 8 129,-8 3 0,-4-11 0,4 17-258,-4-17-258,0 0 258,0 0-129,0 0-516,0 16-1032,0-5-2322,0-22-774,0-7-387,2 6 387</inkml:trace>
  <inkml:trace contextRef="#ctx0" brushRef="#br0" timeOffset="135139.7296">10615 17500 2193,'4'-6'3354,"-4"6"645,2 14-774,1-2-774,-3-12-774,0 28-1032,0-6-258,0 7-129,0 5 129,0-6 0,-1-5 129,1-23 0,-5 82 258,5-32-129,0-50 387,-5 74-258,5-74-129,-4 67-129,4-67 0,0 0-258,0 58-516,0-58 387,0 0-387,0 0 258,0 0-516,0 0 258,0 0 387,22-55-129,-15 29 129,-7 26-387,20-66 516,-7 27-258,1 8 0,2-15-129,5 0-387,0 11 258,3-7 0,1-9 129,-1 14-258,0 4 0,-2-5 129,-1 13 0,-1 13 258,-5-6-129,-1 8 0,-4 4-129,-2 2 129,-8 4-258,9 0-129,-9 0-903,0 9-1677,0-9-1419,-10 11 129,10-11-516</inkml:trace>
  <inkml:trace contextRef="#ctx0" brushRef="#br0" timeOffset="135492.7498">10769 17704 4644,'11'33'4386,"-11"-33"-129,0 0-129,9 55-2322,-9-55-1032,8 59-645,-8-59-129,10 70 387,-10-70-516,12 73 387,-12-73 129,13 51-645,-13-51 387,0 0 0,0 0-387,26 50-2322,-26-50-1161,0 0-258,11-48-903,-11 48 258</inkml:trace>
  <inkml:trace contextRef="#ctx0" brushRef="#br0" timeOffset="136723.8199">11473 16586 2193,'-5'0'3870,"-1"12"516,-8-11-645,6 1-1290,-4 9-2064,-1 1-258,-1 2 0,-1-6 129,1 12 0,-2-7 0,3 7 258,-4-5-129,7 7 0,-7 0 0,7 5 0,-3 1 0,5 4-129,-1 6-129,3 3 0,1 0 0,4 13-129,1-3 0,0 10 0,2 1 0,4 10 129,1-6-129,4 6 387,-1-5 0,2-1 129,4-10-258,2 2 129,2-8-129,-20-50 129,52 83 0,-52-83 0,59 71-258,-59-71-129,61 51 516,-61-51-258,52 42-129,-52-42 258,41 20 0,-41-20-387,0 0 129,41 32-387,-41-32-1290,0 0-2967,0 0 129,38 43-516,-38-43-774</inkml:trace>
  <inkml:trace contextRef="#ctx0" brushRef="#br0" timeOffset="145887.3443">11821 16630 129,'5'-10'3354,"-5"10"-903,0 0-258,0 0-387,0 0-387,-2 6-258,2-6-129,-8 0-387,8 0-129,-8-2 0,8 2-258,-10-4-129,10 4 129,-10-3-129,10 3 129,-12-2 129,4 0-129,8 2 0,-13 0-129,13 0 0,-13 9 0,13-9 0,-14 12-258,7 0 129,0 3 0,-2 1 129,-1 1-129,3 5 129,-2-1-129,0 4 129,0 8 0,2-4 258,-2-4-129,2 14 0,-1-8-129,3 9 258,-2-2-129,3 8 0,0-6 0,2 12-129,1-4 0,1 16 129,0-9-387,3 5 258,1-2 0,6 0 258,-2-7 0,4 0 129,-1-5 0,3-9-129,1-9 387,1-4-387,1-4 129,-17-20-129,38 69 0,-38-69-129,38 54-129,-38-54-129,40 58 387,-40-58 129,40 58-387,-40-58 0,0 0-516,51 36 645,-51-36-129,0 0 258,0 0-258,38 30 0,-38-30-129,0 0 0,0 0 129,0 0 0,0 0 258,0 0-516,0 0-387,0 0 258,0 0 129,0 0-774,0 0-2838,0 0-1548,0 0-129,11-24 129</inkml:trace>
  <inkml:trace contextRef="#ctx0" brushRef="#br0" timeOffset="153707.7916">12035 17041 4257,'0'0'3741,"5"9"-516,-5-9-1419,0 0-1806,0 0-516,0 0 0,0 0 0,0 0 258,4-7 516,-4 7 387,0 0 387,2-14-129,-2 14 258,0 0-387,4-13 258,-4 13-387,0 0-129,0 0-258,0 0-258,0 0 0,0 0-258,2 9 129,-2-9 129,3 13 0,-3-13 0,3 16 129,-1-3 258,-2-13-258,5 24 129,-4-9 0,2 7 0,-2-1-129,1 4 0,2 3-129,-1 2 129,2 4-129,-2 2 0,3-1 129,-2 0-258,3 1 129,-3-7 0,1-4 0,-1-4 0,1-6 0,-1-2 0,-4-13 0,5 16 258,-5-16-129,0 0 129,0 0 0,0 0 0,0 0 0,0-5-129,0 5 0,0-12-129,0 12 129,-9-8 129,9 8-258,-9-19 129,2 6 0,2 1 129,-1-6-258,1-2 129,1 0 0,2-1 0,-2-1-129,4-1 0,0 6 0,0-7 0,6 4 0,-1 2-129,6 0 129,2-4-129,3 1 129,1 0-129,6 0 129,-1-2-129,4 2 129,3-4-129,2 7 129,2-4 0,-1 4 0,-2 0 0,-1 1 0,-1 7 0,-4 0 0,-3 6 0,-5-1 129,-1 2-129,-5 3 0,-2 3 0,-8-3 0,10 12 129,-10-12-129,0 0 129,3 14-129,-3-14 0,0 0 0,0 0-258,0 0-903,-10 1-2064,10-1-1290,-7-9-387,2-2-258</inkml:trace>
  <inkml:trace contextRef="#ctx0" brushRef="#br0" timeOffset="154932.8613">12590 17367 774,'0'7'1032,"0"-7"-645,0 0-774,0 0-774</inkml:trace>
  <inkml:trace contextRef="#ctx0" brushRef="#br0" timeOffset="155290.8822">12590 17367 516,'2'-55'2193,"-2"55"774,1-22 0,-1 22-129,0-17-258,0 17-774,1-15-387,-1 15-516,0 0-129,0 0-516,3-14 0,-3 14-258,0 0-129,0-12 129,0 12 0,0 0 0,3-10 258,-3 10-129,0 0 0,0 0 129,0 0 0,0 0 0,5 10-129,-3 13 0,-2 0-129,3 12 129,-1-5-129,0 13 258,1-5-258,-1 3 129,0 2 0,0-7 258,-1-2 0,3-8-258,-4-4 0,0-3-645,0-19-129,0 0-1161,0 0-903,0 0-2064,0-16-129,-4-6-129</inkml:trace>
  <inkml:trace contextRef="#ctx0" brushRef="#br0" timeOffset="155531.8959">12562 17413 516,'-25'-25'3612,"11"25"516,14 0-1032,-10-5-903,10 5-1161,0 0-516,0 0-258,4 0 0,6 0 129,5-1 129,-2-4 129,8 5 129,-3-15 129,7 13-129,-5-1-129,5-4-129,-6 4-129,1 3-129,-4 1-516,-4-1-774,2 5-2838,-4 2-903,-10-7 129,9 2-516</inkml:trace>
  <inkml:trace contextRef="#ctx0" brushRef="#br0" timeOffset="156530.9529">12939 16990 2322,'-9'7'2709,"0"-10"-129,9 3-645,0 0-2838,0 0 387,-2-11 387,2 11 516,0 0 645,-3-16 774,3 16 258,0 0 0,0 0-258,0 0-516,1 17-645,3-4-387,3 9-129,2 1-129,2 7 129,1 4-258,3 7 129,2 5-129,1 3 129,1 2 0,-2 8-129,3 2 258,-2 4 0,-2 1 129,-2-4-258,0 3 258,-3 13-258,-2-5 258,-2 2-258,-2-12-129,-3 12-129,3-18-129,-5 12 129,0-69 0,0 74 258,0-74-387,0 0 516,0 0-258,-31 52-516,31-52 516,0 0-129,-49-13-129,49 13 387,-43-41-129,43 41 129,-46-48 0,46 48 645,-40-66-258,40 66 129,-30-75-129,30 75 258,-18-67-129,15 24 0,-2 11 0,6-14 0,1 5 0,7-4 0,3 5-387,5-19-258,2 2 0,5-1 0,0-9-129,5 1-258,0 1 258,-1-1 258,-2 6 0,-1 4 0,-3 15 0,-4 4-129,-2 10 0,-4 1-387,1 19-774,-13 7-2838,7-14-645,-7 14-129,0 0-129</inkml:trace>
  <inkml:trace contextRef="#ctx0" brushRef="#br0" timeOffset="157796.0255">13379 17218 1419,'0'0'1935,"12"-13"-645,-9-1-2709,-1 4 387,1-5 387,-3 15 516,1-18 645,-1 5 516,0 13 0,0-17 0,0 17-129,-2-20-387,2 20-129,-4-16-258,4 16 258,-4-17 258,4 17 0,0-17 516,0 17-129,-1-12 258,1 12-129,0 0 0,0 0-129,0 0-387,0 0-129,0 0-258,0 6 0,0 6-258,0 11 258,0-5-129,1 7 129,1-4-129,1 12 0,0-7 0,-1 6 387,1-1-516,1 3 387,-1-12-258,1 6-129,2-3 258,-2 2-129,-1-9-129,4 2 0,-3-8 129,-4-12 0,7 21 0,-7-21 258,0 0-129,0 0 0,0 0 129,10-14-258,-5-12 129,0-6 0,5-4-258,2-2-258,3-2 129,1-8-129,1 10 258,0 1-129,1 12 129,-4 1-129,-1 10 129,-2 2 0,-3 5 129,-8 7-258,11-2 0,-11 2 129,7 10-129,-5 9 129,1 0 0,-3 1 129,0 5-129,2 7 129,-1-5 129,1 0-129,-2-6-129,3 1 129,-1-12 0,4 3-129,-6-13 0,17-3-129,-2-11 0,1-8 0,2-6 129,3-8-129,-1 3 258,1-4 0,-4 8 0,0 0-129,-5 9 387,-2 11-258,-1 1 0,-9 8-129,15 8 0,-12 7 0,3 4-129,-2 4 129,3 0 0,-1 7 0,-2-2 0,2-1 129,-4-3-129,3 0 129,-4 0-129,2-1-129,0 2-774,-6-10-2451,3-3-1161,0-12-516,0 0-129</inkml:trace>
  <inkml:trace contextRef="#ctx0" brushRef="#br0" timeOffset="158619.0725">14043 17079 3999,'1'-10'4644,"-1"10"-129,0 0-516,0 0-2967,0 0-1161,0 0 0,0 0-129,0 0 258,0 0 0,10 8 129,-10-8 129,12 5 129,-2 0-129,3 2-129,1-1 0,3 5 0,4-3-129,-2 9 129,0-1-129,2 4 0,-4-3 0,-3 9-129,0 3 129,-5 10 0,-3-1-129,-4-1 129,-2-4 129,-5 5 0,-5-1 0,2-5 258,-5-13-129,0-7 0,-4-2 0,2-5 129,-5-3 0,3-4-258,-3-13 0,2-4-129,0 7-129,2-5 0,6-7 129,3 0-258,6 4 0,1-4 0,4 5 0,6 8 129,5-1 0,2-1 0,3 5 258,1 6-129,2 0-129,-3 2 129,2 2 0,-4 3-387,2 9-387,-11-9-2193,2 9-1419,1-9-258,-12-5-129</inkml:trace>
  <inkml:trace contextRef="#ctx0" brushRef="#br0" timeOffset="158921.0893">14383 17043 1806,'11'10'4902,"5"3"-516,-11 0 129,5-8-2193,3 17-1806,-5-1-258,4 8-258,0 6 0,1-2 0,-4 4-516,0 1 0,3 3-1161,-4-10-1032,0-2-1161,2-5-774,-8-11 387</inkml:trace>
  <inkml:trace contextRef="#ctx0" brushRef="#br0" timeOffset="159207.1062">14481 17529 1806,'-30'15'3999,"20"-15"-645,0 0-774,-2-10-1290,8-1 0,-4 3-258,8-7 129,-2-4-516,5-4 258,2 0 0,6-7-387,1-1 129,7 0 0,-3-1 0,9-6-129,-4 6 0,7 2-387,-6 2 258,3 4-258,-5 2 129,-3 5-387,-2 8 129,-7 1-258,2 8-774,-10 0-2967,0 0-903,-9 0 0,-2 0-645</inkml:trace>
  <inkml:trace contextRef="#ctx0" brushRef="#br0" timeOffset="160476.1788">13720 17907 5805,'0'0'4515,"0"0"-774,0 0 387,0 0-2580,3-9-1290,-3 9-645,0 0 258,0 0 645,0 0-258,0 0 0,0 0 0,0 0 129,39-11 0,-39 11 516,0 0-774,39 58 0,-39-58 129,33 58 0,-33-58-258,32 58-387,-32-58 0,30 76 0,-30-76 387,21 70-645,-21-70 387,6 74-387,-6-74 387,-2 71 258,2-71 129,-20 58-387,20-58 516,0 0-129,-41 51 0,41-51-129,0 0 129,-46 13-258,46-13 129,0 0 258,-43-30-258,43 30 0,-26-49-129,26 49 387,-13-62-516,13 62 0,0-56 0,0 56 387,13-51-258,-13 51 258,0 0 129,48-35-129,-48 35 387,40-21-129,-40 21 129,42-7-774,-42 7 0,39 7-1806,-39-7-2193,38 7-387,-38-7-387,0 0 0</inkml:trace>
  <inkml:trace contextRef="#ctx0" brushRef="#br0" timeOffset="160888.2023">14052 17740 5676,'9'7'4515,"-9"-7"-129,11 0-774,-11 0-3096,14 4-516,-14-4-129,10 1 129,-10-1 129,0 0-129,0 0 258,9 68 129,-9-68-129,1 61-774,-1-61-1806,-3 70-1677,3-70-387,0 0 0</inkml:trace>
  <inkml:trace contextRef="#ctx0" brushRef="#br0" timeOffset="164195.3913">14505 17394 516,'0'0'2451,"0"0"129,0 0 129,0 0 0,0 0-645,0 0-258,0 0-387,0 0-258,0 0-387,0 0 0,-4-10-387,4 10-129,0 0 0,2-14-258,-2 14 129,0 0 0,8-11 0,-8 11 258,6-14-129,-6 14 0,0 0 0,0 0 0,0 0 129,0 0-258,0 0-129,0 0 0,10 0 0,-10 0-129,4 14 0,0-3 129,1 1 0,0 1 0,0 0 0,0 4 0,2-1-258,-1-3 645,-6-13-516,12 27 258,-7-10 387,0 0-516,-2-3 516,1 3-258,-2-2 129,-1 2-129,1-1 387,-2-3-516,0-13-129,0 0 129,1 19-129,-1-19-129,0 0 258,0 0-129,2 10 0,-2 2-516,0-12 387,0 0-258,0 0-774,0 0-1548,0 0-1935,0 0-516,4-18-387</inkml:trace>
  <inkml:trace contextRef="#ctx0" brushRef="#br0" timeOffset="165823.4839">15129 16748 3483,'0'13'4128,"0"-1"-387,0-12-1290,-5 0-1935,5 0-258,0 0-129,0-8 258,0 8 0,0 0 258,0 0 129,-4-12-129,4 12-129,0 0 129,-15-3-129,15 3-258,-16 10 0,5-5-258,-2 4 0,2 2 129,-4 0 0,2 1 0,-1 0-129,1-1 129,1 3 0,1 5 0,-2-6 129,4 7-129,-1 0 0,1 7 0,0-1 0,0 8 129,2-2 129,0 6 0,-1 4-258,2 8 258,1 2-258,1 0 258,0-6-258,3 8 129,-2-8-258,3-5 129,0-8 387,5-1 0,3-10 0,3-8-258,3 5-258,6-16 0,3-7 0,5-7 0,7-7-516,0-12 387,3-6-516,0 3 258,0-14 516,-3 3-129,-1 0 258,-3-1-258,-7-1 0,-2-2-129,-4 2 516,-3-3-387,-4-4 0,-4-3-387,-5 3 387,-2 1-129,-6 1 129,-4 3-129,-1 5 129,-5 2-129,2 8 258,0 8-129,-1 6 0,0-3 0,3 9 0,-3 9-129,1 4 0,-3 4-129,1 14-129,-4 6 0,2 15-387,-9 1-774,9 23-2064,-7-6-1290,1 4-258,1-4 0</inkml:trace>
  <inkml:trace contextRef="#ctx0" brushRef="#br0" timeOffset="166266.5099">15060 17132 7998,'0'0'4902,"12"-8"-516,-12 8 0,0 0-4128,9 13-258,-2 4-258,0 6 258,0 10 0,1 15 0,-1 3 387,-1 6-129,-1 7 0,1 1-129,-1-7 258,0 10-129,2 5 0,-1-23-129,1 1-129,-2 6 258,-5-57-129,16 96-258,-7-48-129,-9-48-258,13 66 129,-13-66-129,13 62-903,-13-62-3225,0 0-258,0 0 387,0 0-387</inkml:trace>
  <inkml:trace contextRef="#ctx0" brushRef="#br0" timeOffset="167842.6001">15458 16255 645,'0'0'2709,"0"0"258,0 0 0,0 0-516,0 0-774,0 0-258,0 0-387,0 0-387,0 0-387,0 0-129,0 0-129,0 0 129,0 0-129,0 0 258,0 0 0,5 9 129,-5-9 129,0 0-258,0 0 129,2 14 129,-2-14-258,0 13 0,0-13 0,0 21-129,-1-8 129,-3 6-129,2-1 129,-1 7-258,-1 0 258,1-1-387,0 5 516,3-3-516,0 1 516,0-2-387,7-4 129,1-2-129,5-4 0,3-4 0,3-7 0,0-4-387,5 0 258,-4-3 0,2-6 0,-5 0 0,-1 1 0,-4 0 0,-1 8-645,-9-14-1290,-2 14-2451,3-13 0,-3 13-516</inkml:trace>
  <inkml:trace contextRef="#ctx0" brushRef="#br0" timeOffset="168184.6196">15372 16346 5031,'4'-2'4515,"6"2"129,-2 0-774,3 4-2967,-2-4-645,3-3-258,1 2-258,1 1 258,1 0 0,2-5-129,-2 4-129,2-8-645,2 9-1548,0 2-2064,-6-2-258,4-7 0</inkml:trace>
  <inkml:trace contextRef="#ctx0" brushRef="#br0" timeOffset="168699.6491">15719 16429 2451,'5'-1'4515,"-5"1"-129,7-13-129,-7 13-2967,0 0-645,10-9-129,-10 9-129,0 0-129,0 0 0,8 8-129,-8-8 0,9 10 258,-9-10 129,13 5-258,-13-5 129,19 0 0,-9-3-129,3 1 258,-3-2-387,1 0 0,-1 3-129,-3 1 0,2 0-258,-9 0-516,12 21-774,-12-21-1806,3 12-1161,1 0-258,-4-12-387</inkml:trace>
  <inkml:trace contextRef="#ctx0" brushRef="#br0" timeOffset="169167.6759">16006 16184 7611,'3'21'4128,"1"-6"-387,-4-15-1032,7 11-3225,-7-11 0,11 9 129,-11-9 129,11 9 258,-11-9 387,10 12 129,-5-1-129,-5-11 258,5 28-129,-5-28 0,1 27 0,-1-13 0,0 6-129,0-8 129,0 5-516,1-1-129,-1-3-645,4 11-387,-4-11-2451,0-1-1161,0 4-129,0-4-129</inkml:trace>
  <inkml:trace contextRef="#ctx0" brushRef="#br0" timeOffset="170783.7683">15795 16856 3096,'0'0'4257,"13"6"-258,-13-6 0,0 0-3225,0 0-645,-5-1 129,5 1-129,0 0 129,0 0 129,-10-1 0,10 1 0,-11 0 129,11 0-129,-9 4 0,9-4 0,-11 12-129,11-12 0,-14 18 0,7-3-129,-1-2 0,-2 6-129,0 7 0,-1 4 0,0 3 0,-1 6 129,-1-5 129,3 10-129,-1-3 129,4 5 258,-3-5-258,8 10 129,-3-15-129,4 2 0,1 2-129,0 1 129,5-12 258,2-3-258,2 1 258,0-9-258,2-2 129,2 6-129,1-7 0,0-4-129,2 1 0,0-2-129,2-3 0,-1-2-129,0 0 129,0-2 0,0 1 129,-2-4 0,1 0-258,-4 7 258,0-9-129,-3 2 0,-1 7-258,-8-7-258,11 9-258,-11-9-1419,0 0-2451,0 0-387,0 0-516,9-7 0</inkml:trace>
  <inkml:trace contextRef="#ctx0" brushRef="#br0" timeOffset="171435.8056">16183 17020 5547,'0'0'3870,"0"0"129,0 0 0,-8 6-3483,8-6-258,0 0 129,0 0-129,-9 0 258,9 0 0,-11 4 0,11-4-258,-17 11-387,8-4 0,-2 0 129,3 4 0,1 0-129,7-11 129,-13 18 0,11-2 0,2-16-129,0 14 129,0-14-129,12 16 0,-2-8 129,2 5 0,2 1-129,1 1 129,2 5-258,-1-2 258,-1 1-129,-3 6 129,1-4-258,-6 1 258,-2 3-258,-4-4 258,-1-7-258,-1 4 129,-8-1-129,-2-5 129,-3-5 0,-2 8 129,-2-6 516,-2-4-516,-3 2 129,1-2-129,1 0-129,-3-5-387,8 3-258,-5-8-1677,6-11-1935,5 12-258,0-8 516</inkml:trace>
  <inkml:trace contextRef="#ctx0" brushRef="#br0" timeOffset="171923.8333">16378 16682 5934,'4'25'3225,"-4"-25"-387,0 0 258,0 0-3483,0 0 0,4 12 129,-4-12 258,3 14 258,2 5 903,-5-6 258,4 7-645,-4-3-387,0 7-387,0 2 0,-2 5-129,-1-7 129,-1-2-645,3 8-2064,1-2-1419,-2-11-258,2 4 0</inkml:trace>
  <inkml:trace contextRef="#ctx0" brushRef="#br0" timeOffset="179263.2533">16457 17527 1548,'-9'7'3225,"9"-7"0,-11 0-774,11 0 0,-4-11-516,4 11 129,0-16-516,0 16-387,0 0-387,0 0 129,0 0 0,0 0-387,0 0-258,0 0 129,0 0-258,0 0 129,0 0-258,0 0 0,0 0 129,-5 15 0,5-15-129,-8 22 129,3-8 0,0 9 0,-1 13 387,-1-2-387,7-34 129,-15 72-129,15-72 129,-14 64-258,14-64-645,0 0-774,-6 62-1935,6-62-1419,0 0 0,6 5-387,-6-5-258</inkml:trace>
  <inkml:trace contextRef="#ctx0" brushRef="#br0" timeOffset="180316.3135">16631 17123 1032,'-9'8'2064,"-1"-6"129,10-2-774,0 0-1419,-11-8 0,11 8 516,-10-14 387,10 14 774,-10-12 0,10 12 129,0 0-774,-9-17-516,9 17 0,-5-20-387,5 20-258,0-13 129,0 13 0,3-13 0,-3 13 129,16-10 129,-6 10-129,4 0 129,1 0-129,1 5-129,0 0 258,2 7-129,-3-3-129,1 8 129,-4-4 0,1 6-129,-2-2-129,-2 5 129,2 2-258,-6 2-129,2 1 129,-3 0 258,1 0-258,-2 3 258,-1-2-129,-1 0 129,1-3 0,-2 0 0,0-1-129,0-1 0,0 4 387,-5-3-258,0-7 258,0 0-258,-3 4 258,2 8-258,-2-21 516,1 7-258,7-15-258,-14 14 258,4-9-129,3 6 129,-5-10 0,1-11 129,-2 10 0,-1-2-258,-1-3 129,0 2-258,0-2-258,0-2-129,2-7 258,-1 7-129,7 2-129,-2 0-129,9 5-387,-7-24 516,7 12 129,1-8 0,9 6-516,-2-2 516,7 3-387,-3-8 645,5 2 0,-3 9 0,1-2 0,0 8 0,-1 2 129,-2 1-516,-1 1-774,-3 0-903,1 6-387,2 0-1161,-11-6 0</inkml:trace>
  <inkml:trace contextRef="#ctx0" brushRef="#br0" timeOffset="180891.3463">16895 16741 3096,'0'24'4257,"0"-24"-258,0 21 0,0-21-2322,0 12-1677,0-12 129,4 10 0,0 2 129,-4-12 258,6 20 0,-6-20 0,1 26-129,-1-14-129,2 4-129,-2-1-129,0-4 129,0 3-516,0-4-258,0 11-1290,0-10-1935,0-11-645,0 14-129</inkml:trace>
  <inkml:trace contextRef="#ctx0" brushRef="#br0" timeOffset="181779.3972">17094 16713 5289,'0'18'4128,"-3"-7"-129,3-11-516,0 0-3096,0 0-258,0 0 129,0 0-129,0 0 258,6 12 258,-6-12-129,9 12-129,-9-12-129,15 25 0,-5-10-258,0 9 258,1 1-387,0 8 129,1-4 0,2 7 0,-2 3-258,0 7 129,-2 5-129,-3 8 258,-2-1-258,-3-1 258,0 11-258,-2-3 258,-2-9 258,-2-1-258,-1-8 387,1-4-258,-5-9 387,4 4-387,5-38 387,-15 60 0,6-47-129,-2 3-258,11-16-258,-23 37-387,14-28 129,-6-3-645,15-6-2064,0 0-1935,-21 29 0,21-29 387</inkml:trace>
  <inkml:trace contextRef="#ctx0" brushRef="#br0" timeOffset="185151.5901">17555 17610 1161,'0'0'3096,"0"0"387,0 0-2064,0 0-645,0 0 0,0 0 0,0 0 645,10 12-387,-10-12 129,0 0-129,0 0-387,10 0-129,-10 0-258,15-11 129,-3 10-387,4-4 258,2-1 0,2 6-129,0 3 129,2-3-129,-1 0 0,-1 0 129,-4 0 0,-1 0 0,-6 0-129,1 0 129,-10 0-258,0 0 129,0 0-387,0 0-258,0 0-129,0 0-1290,0 0-2064,0 0-903,0 0 129</inkml:trace>
  <inkml:trace contextRef="#ctx0" brushRef="#br0" timeOffset="187615.731">18426 16816 516,'0'-12'3741,"0"12"-516,0 0-645,0 0-645,0 0-387,0 0-516,0 0-129,0 0-387,0 0 129,0-14-129,0 14-258,0 0 129,-9-8-129,9 8 258,0 0-129,-9-8 0,9 8-258,-12 3 0,12-3 0,-14 2 0,7 9-258,-5 0 129,1-1 0,1 2 0,0 5-129,-2 5 258,1 2-258,-2 2 129,3 1 0,-1 4 0,1 1 0,1 3 129,1 2-129,1 7 129,2-6-258,3 9 258,2-4-129,1-1 129,5-2-129,4 6 0,7-14 0,4-3 0,4-2 0,5-6 0,4-15-129,1-1 0,6 0 129,-1-9-129,0-2 129,-3-2-129,-3-16 258,-1-6-129,-4 2 129,0-9 0,-5-6 0,-1-6-129,-5-4 258,-3-4-258,-5 5 0,-4-8-129,-5 7 258,-3-1-258,-7 1 129,-7 2-129,-4 10 129,-1-1 0,-6 9 0,1 6 0,-2 8 129,-1 2-129,0 13 0,2 4 0,1 2-129,-1 7 0,0 8-258,-1 0-387,8 12-903,-8-3-1290,7 5-1806,4 2-129,3-2 517</inkml:trace>
  <inkml:trace contextRef="#ctx0" brushRef="#br0" timeOffset="188066.7568">18468 17326 4257,'11'-24'4644,"-8"12"-258,-3 12-129,14-15-3354,-12 4-645,-2 11 0,5-11 0,-5 11-258,3 8 129,-2 7-129,1 5 129,0 3-129,0 6 0,2 2 129,-1 13 0,2 12 258,-1-11 0,1-6-258,-1 20 258,2-2-258,-3-4 258,1 9-516,0-12 387,-4-50-516,6 80 0,-6-22 129,0-58-387,0 53 0,0-53-387,0 0-2193,0 0-1806,0 0-258,0 0 258</inkml:trace>
  <inkml:trace contextRef="#ctx0" brushRef="#br0" timeOffset="189366.8309">18841 16271 3225,'0'0'4515,"0"0"129,0 0-258,6 16-2322,-6-16-1806,0 0-129,0 0 0,0 0 129,0 0 0,0 0 129,0 0 0,0 0 129,0 0-129,0 0 258,2-8-387,-2 8 0,0 0-129,0 0-129,0 0 0,0 9 0,0 3-129,-1 1 0,0 1 129,-2 4-258,0 5 387,0 0-258,2 2 258,-2 2-258,3-2 258,0 6-129,4-10 129,2 8 0,2-9-129,2 0 129,2 3-129,0-6-129,1 0 129,2-9-258,2 8 129,-1-7-258,6-4-258,-6-5-129,6 6-387,-8-12-516,9 4-774,-11-12-1290,-2-3-1290,0-5 387</inkml:trace>
  <inkml:trace contextRef="#ctx0" brushRef="#br0" timeOffset="189751.8529">18758 16336 903,'-1'13'4128,"1"-13"0,0 0 129,0 0-2193,5 0-1548,-5 0 129,15 5-129,-7-3 0,8 8 0,-1-6 258,6 5-387,1-5-129,3 5-258,1-6 129,-2 1-258,2-4 258,-4 0-258,-3 0 0,-4 0 0,-1 0-387,-14 0-1161,16-7-2451,-16 7-645,10-2 129</inkml:trace>
  <inkml:trace contextRef="#ctx0" brushRef="#br0" timeOffset="190762.9111">19230 16461 1677,'0'0'4257,"0"0"645,0 0-645,0 0-2193,0 0-1548,0 0-258,0 0-258,8-6 0,1 6-258,-1 0 258,2 0 129,5 0 0,-1 0 0,-2 0 258,3 1-258,-3 1 258,1 2 129,-3-4-129,0 0-387,-10 0 129,16 7 258,-8-7-387,-8 0-129,12 1-258,-12-1-258,8 9-1032,-8-9-2580,0 0-516,0 0-387</inkml:trace>
  <inkml:trace contextRef="#ctx0" brushRef="#br0" timeOffset="191223.9374">19489 16268 2709,'12'3'3354,"-12"-3"-774,0 0-1806,12 1 129,-12-1 258,9 16 516,-9-16 0,1 20 0,-1-20-645,0 29-516,0-12-129,0 4-387,0-2 129,0-1-258,0 1 258,1-1-258,3 1 258,1-2-258,-1-3-129,0-2 129,2 9-1032,-6-21-2193,0 12-1032,0-12-129,0 0-128</inkml:trace>
  <inkml:trace contextRef="#ctx0" brushRef="#br0" timeOffset="193123.046">19240 16970 516,'7'-15'387,"-7"15"387,0 0 645,3-12 516,-3 12 516,0 0-129,0 0-645,0 0-387,-7-2-516,7 2-258,-13 0-258,3 0-129,0 0-129,1 2 129,-3-1 0,0 4 0,0 4 129,-2-2-129,0 6 129,-1-1 0,2 11 258,-3-5-129,5 5 129,-6 2-129,5 7 129,-1-6 0,3 9 0,1-5-258,4 7-129,-1-3 0,6 18 0,0-15-129,3 6 129,4-3-129,3 1 258,1-3-129,4 2-129,1 0 516,4-13-516,3 5 387,0-18-258,-23-14 129,47 52 258,-25-37-258,-2-5-258,-3-3-129,-2-7 129,-2 1 0,-2 6-258,-11-7 258,20 12-258,-10-10 258,-3 1-387,3 2 0,-10-5-645,0 0-2193,31 21-1548,-24-35-129,2-1-645</inkml:trace>
  <inkml:trace contextRef="#ctx0" brushRef="#br0" timeOffset="193819.0859">19592 17152 3354,'0'17'4128,"0"-3"-387,0-14-129,-9 0-3096,9 0-774,-12 0 0,4-2 0,-3-2 387,0 1 387,-5-2 0,3 5 0,-4 0 129,2 3-258,-3 4-129,3 8 129,3-4-258,3-1-129,9-10-129,-9 22 0,11-11-129,5 0 129,7 0-129,1-1 0,4-2 129,2-2 0,0 9 0,-2-8-258,0 5 258,-4-6 0,-1 8-129,-5-3-129,2 1 0,-5 6 0,1-4 0,-3 1-129,-4-15 129,6 19 258,-6-19-129,2 20 387,-2-8 0,0 2 0,0-14 258,-5 12 258,-2 3-129,0 4 258,-4-13-129,1 0 258,-6-3-258,3 1-129,-3-4 0,2 10-258,-1-7-258,0-5-129,5 1-258,-2 1-258,12 0-258,-15 0-1419,15 0-1548,0 0-1032,-10-11 645</inkml:trace>
  <inkml:trace contextRef="#ctx0" brushRef="#br0" timeOffset="194287.1126">19817 17535 5289,'6'38'3999,"-1"-21"-774,-5-17 129,0 0-3096,0 0-645,0 0-129,3 26 387,-3-26 516,0 0 774,0 0-129,2 26-129,-2-26-129,0 17-774,-2-5 516,2-12-516,-4 32 258,2-15-387,2-17 258,0 0 258,-6 49-258,6-49-516,0 0-645,0 0-516,-2 36-2322,2-36-1290,0 0 129</inkml:trace>
  <inkml:trace contextRef="#ctx0" brushRef="#br0" timeOffset="195143.1616">19953 17104 3612,'9'-8'4386,"-9"8"-387,10-10-1161,0 6-1806,-10 4-387,17-10-258,-7 4 0,4 6-129,1-4 129,3 4 258,-3 0-258,5 3-129,-4-1 0,2 5 0,-2 2-129,1 3 129,-5 1-129,0 2-129,-2-1 0,-3 9 0,1-2 0,-2-7 0,-1 6 0,-2-3-129,-1 0-129,1 0 129,-2 4 129,-1-2 0,0 0 0,-4 1 0,1-2 0,-1 1 0,-1-5 0,-2 8 0,1-5-129,0-7 129,-1 2 0,0 5 129,7-17-258,-13 21 258,6-1 0,0-15 0,7-5-258,-16 14 129,8 0 0,-2-13-129,2-1 129,-2 0-129,2-5-129,-1 2 258,9 3 129,-15-12 0,8 1-258,7 11 0,-14-20 0,5 17-516,4-9-129,-6-2 0,9 3-129,-8-7-129,9 1 258,-5-3 0,6 8 387,0-9 0,2 6 0,2 1-645,-4 14-516,15-22-1548,-10 5-516</inkml:trace>
  <inkml:trace contextRef="#ctx0" brushRef="#br0" timeOffset="195486.1812">20123 17265 1677,'23'11'3354,"-1"-6"-387,-12-2-1161,0-3-903,3 4-258,-2 2 129,0 2-129,-1-6 0,2 5 129,-3 1-129,1 9 258,-10-17-129,15 26-129,-9-16-129,3 5-129,-9-15 258,16 26 0,-10-11-258,5-6 258,-5 8-258,2-7 0,-8-10-129,14 15 0,-8 1 129,-6-16-387,12 12 0,-12-12-129,12 11-129,-5 2 0,2 4 129,-9-17-645,22 21-387,-15-9-1419,7-5-1677,1 4-645,-3-9 516</inkml:trace>
  <inkml:trace contextRef="#ctx0" brushRef="#br0" timeOffset="196924.2635">20440 16874 1032,'0'0'4128,"0"0"258,0 0-516,0 0-1806,0 0-1677,0 0-129,-3 12-129,3-12 129,0 0-129,0 0 258,0 0 129,0 0 129,0 0 129,0-9 0,0 9-129,0 0 0,16 4 0,-16-4-258,18 12 0,-7-4-129,5 6 0,2 0-129,-1 3 0,1 4 0,2 2 0,-2-1-129,1 4 129,0 3-258,-2 7 258,-2-3-129,0 0 129,0 4-129,-3 5 258,0-5-258,-3-3 258,-1-1-258,-2 1 0,-2-3-129,-1 1 129,-2 9 0,-1-9-129,-1 0 516,-4 2-645,-3 17 516,-2-21 258,3-10-258,-5 9-1290,4-12 516,-7-3-1161,15-14-2967,-17 51-516,17-51-258,0 0-774</inkml:trace>
  <inkml:trace contextRef="#ctx0" brushRef="#br0" timeOffset="207954.8939">12455 15089 258,'0'0'645,"0"0"-129,0 0-387,0 0 0,0 0-129,0 0 0,0 0 0,0 0 258,0 0 129,0 0-129,0 0 258,0 0-258,0 0 387,0 0 129,0 0 129,0 0 645,0 0-258,0 0 129,0 0-258,0 0 0,0 0-516,0 0-387,0 0-258,0 0-258,0 0 258,0 0 0,0 0 129,0 0 129,0 0 516,0 0-129,0 0 129,0-6-129,0 6 0,0 0-258,0 0 0,8 4-258,1-1 129,-1 0-129,2 2 258,2 2-258,3 1 129,-1 1 0,3 5 0,-4-4-129,1 5 129,-1 1-129,0 6 129,-2-1-258,0 4 129,-2-1-129,0 1 129,0-1-129,-2 4 0,1-5 0,-1 1 129,0-5 0,0-2 0,0 1-129,0-3 0,-1-2 0,1-1-129,-4-2 129,-3-10-129,8 15 129,-8-15-129,0 0 129,0 0 0,7 12 129,-7-12-129,0 0 0,0 0 0,0 0 129,0 0-129,0 0 0,0 0-129,0 0 129,0 0 0,0 0 0,0 0 129,0 0 0,0 0-129,0 0 0,0 0 0,0 0 129,0 0-129,0 0 0,0 0 0,0 0 0,0 0 129,0 0-129,0 0 129,0 0 0,0 0-129,0 0 129,0 0 0,0 0-129,0 0 129,0 0-129,3-6 258,-3 6-258,7-20 129,-3 2 0,3-4 0,3-3 0,-1-2 0,4-10 0,0 1 129,1-3-129,2-3-129,-1 3 129,1 1-129,0 0 0,0 2 0,2 4 0,0 3-129,-2 2 0,0 4 129,-1 0 0,-2 9 0,-3 1 0,-2 3 0,-8 10 0,9-7 0,-9 7 129,0 0-258,0 6 129,0-6-258,0 18-516,0-18-1548,-7 18-2193,7-18-258,-3 11-387,3-11 258</inkml:trace>
  <inkml:trace contextRef="#ctx0" brushRef="#br0" timeOffset="209083.9589">13276 14414 2193,'0'0'2967,"0"0"-516,0 0-1548,0 0-387,0 0-129,0 0 129,0 0 258,0 0 0,0 0 129,0 0 0,0 0 129,0 0-129,0 6-258,0-6-258,0 14 0,0-14-129,-1 23 0,0-10 0,1 9 0,-3-5 0,3 10 258,-6-5-129,4 7 129,-8-3 0,8 8 0,-7-5-129,4 6 0,-1-4 0,1 2 0,0-2-258,3 1 0,2-7-129,0 0 0,2-2 0,5-5 129,0-2-258,5-4 258,4-3-258,4-4 129,0-4-129,5-1 0,1-2-258,0-6 0,4 0-258,-6-8-387,7 11-1290,-11-10-1806,1 1-516,-3 2-129</inkml:trace>
  <inkml:trace contextRef="#ctx0" brushRef="#br0" timeOffset="209495.9823">13162 14518 2451,'4'12'3612,"6"-1"258,-10-11-516,11 0-3096,1 0 0,5 0 129,2 0 129,5 0 0,3 0 0,1-2 0,5 2 0,0 0 0,7 0-387,-3 2-516,1 5-2838,1-5-774,3 7-516,-8-9 258</inkml:trace>
  <inkml:trace contextRef="#ctx0" brushRef="#br0" timeOffset="210891.0623">17215 15282 3483,'0'0'3483,"0"12"0,0-12-903,0 0-2193,0 0 0,0 0 387,0 0 258,0 0 0,0 0 129,0 0 0,0 0-258,0 0-258,0 0-129,10 1-387,-10-1 0,15 3 0,-2-3-129,4 0 129,3 0-129,7-3 0,2-1 129,1-1 129,0 1-258,-2-2 129,0 5 0,-7 0-129,-1-1 0,-9 4-258,-11-2-903,16 5-2838,-16-5-516,5 15-258,-5-15-387</inkml:trace>
  <inkml:trace contextRef="#ctx0" brushRef="#br0" timeOffset="214218.2526">18198 15545 1548,'0'0'3483,"0"0"-1806,0 0 0,-7-12 0,7 12-258,0 0 129,0 0-258,0-13-258,0 13-387,0-12 129,0 12-387,8-26 0,-3 8 0,1-6-258,6-4 645,-3-8-258,6-3 0,0-10-129,6 3 0,-2-12 0,7 0-129,-3-3 0,2-1-129,3 6-129,-4 1 258,0 6-258,-2 7 129,-3 12 0,-2 3 0,-3 8-129,-3 5 0,-4 3 129,-7 11-129,8-11 129,-8 11-129,0 0 0,0 0 0,0 0 0,0 0 0,0 0 0,0 0 0,8 5-129,-6 8 129,3-1 0,-1 3 0,3 2 0,2 5-129,0-1 129,1 2-129,0 3 129,1 6-129,-1 9 258,3 0-258,-1 5 129,-1 5 0,0 6 0,0 0 0,1 1 0,-1-1 129,-1-7-258,-2 0 387,2-4-387,-1-5 129,0-6 0,1-3-258,-3-7 258,0-5-387,0-4 258,-2-3-258,-5-13 129,0 0-258,0 0-774,0 0-2580,-5-20-774,-2-4 0,-5-7-129</inkml:trace>
  <inkml:trace contextRef="#ctx0" brushRef="#br0" timeOffset="214551.2717">18360 15192 774,'-15'-2'3612,"6"-8"516,9 10-1806,0 0-645,4-18 129,8 18 0,-3-1 129,12 4-387,-6-3-387,14 6-387,-4-6-129,6 5-258,0-3-258,3 2 0,-1-2-129,-1-2-129,-2 0 0,-3-6-258,0 8-645,-11-4-2451,-1 0-1032,-4-3-387,-5-10-129</inkml:trace>
  <inkml:trace contextRef="#ctx0" brushRef="#br0" timeOffset="218063.4726">18941 14338 2322,'4'-14'2322,"-4"14"-129,6-13 0,-6 13-516,0 0-645,7-11-645,-7 11-258,0 0-258,0 0 129,0 0 0,0 0 0,0 0 0,0 0 258,0 13 129,0-13 0,-3 14 258,3-14-129,-1 25 258,-2-15-129,3 11 258,-2-6-258,2 9 129,-5-2 0,5 10-258,-4-6-129,4 6 0,-2-3-129,2 3 0,2-3-129,4 4 0,0-8 129,6 4-129,-1-8 0,3-2-129,3 0 129,2-3-258,1-5 0,0-6-258,5 5-258,-6-10-387,7 0-903,-13-5-903,4-7-1548,-3 3-516,-8-9 516</inkml:trace>
  <inkml:trace contextRef="#ctx0" brushRef="#br0" timeOffset="218379.4906">18812 14480 5676,'-13'9'4257,"13"-9"-129,0 0-774,12-4-2967,-4 3-129,7 1 129,-2 0-129,7 3 129,-2 0-129,4 7-129,2-8 0,0 3-258,2 2-645,-7-7-1935,0 0-1419,2 0-387,-8-6-129</inkml:trace>
  <inkml:trace contextRef="#ctx0" brushRef="#br0" timeOffset="218868.5186">19252 14570 5031,'0'0'4386,"7"13"-387,-7-13-129,16 0-3741,-3-1-258,2-1 0,1 1 129,-1 1-129,-1 0 129,-1 0-129,-2 0-645,2 5-903,-6 5-2322,-7-10-129,16 14 0</inkml:trace>
  <inkml:trace contextRef="#ctx0" brushRef="#br0" timeOffset="219381.5479">19626 14390 4773,'8'14'4386,"-8"-14"-387,0 0-129,5 14-3483,-5-14-645,1 24 129,-1-5 0,0 5 129,-1 5 129,-3 3-129,3 4 258,-3-4-258,4 1-129,0-1-1935,6-4-1935,-2-16-129,7 2-387</inkml:trace>
  <inkml:trace contextRef="#ctx0" brushRef="#br0" timeOffset="226283.9427">19913 14155 645,'-10'-13'3225,"10"13"-1161,-8-13-387,8 13-129,-12-9 0,12 9-258,-10-3-129,10 3-129,-9-2-129,9 2-258,0 0 129,-10 0-129,10 0-129,0 0-129,0 0 129,0 0-129,0 0-129,0 0-129,0 0 0,5 7 0,3 5 0,1 5-129,3 3 0,2 6 129,3 6-129,2 7 0,4 7 129,-1 1-129,-1 1 0,3 4 0,-3 3 0,-1 4 0,-2 2 0,-3-6-129,-4 3 0,-4 0 258,-2 3-258,-3 0 129,-2-3 0,-2-1 0,-5-4 129,-2-3 0,0-3 129,-3-5-258,3-2 258,-3-9-129,4-2 0,0-8 0,3-1-129,0 1-129,2-4 129,2 4-258,-2-5 129,3 7-129,0-6-129,0 7-258,-1-7-387,2 9-387,-1-15-645,1 6-645,1 1-1935,-2-18-129</inkml:trace>
  <inkml:trace contextRef="#ctx0" brushRef="#br0" timeOffset="233194.338">11661 14463 2451,'0'0'2451,"0"0"-387,-9 1-387,9-1-258,0 0 0,-15-3 0,15 3 0,-8-4-258,8 4 0,0 0-387,-8-3-129,8 3-129,0 0-129,0 0-258,-8-5-129,8 5 0,0 0 0,0 0 0,0 0 0,0 0 0,0 0 0,0 0 0,0 0 129,0 0-258,0 0 0,0 0-129,0-12 129,0 12-258,0 0 258,0 0 0,1-15 129,-1 15 129,0 0 258,0 0-129,0 0 0,0 0 0,0 0 129,-7 4-129,7-4 0,-14 20 0,4-5 0,-2-1 0,0 4 129,-4 1-129,2 7 129,-4-2-258,-1 8 129,-4 2 129,1 5-258,-3 5 129,-2 7 0,-1 5-129,1 8 129,-2 1-129,3 7 258,0-3-387,5 2 387,1-4-258,9-2 129,2-4-129,8-5 129,1-7-258,10-4 0,6-5 0,6-5-129,4-4 129,3-5-129,2-2 0,2-2 0,0 0 0,-2-4 0,-1 2-258,-4-8-387,8 13-2709,-6-9-1032,-1-4-516,-3-5-258</inkml:trace>
  <inkml:trace contextRef="#ctx0" brushRef="#br0" timeOffset="238787.6579">2556 14518 2193,'0'0'2838,"9"7"129,-9-7-2322,0 0-387,11 16 0,-11-16 387,12 20 0,-7-6 258,3 6 129,-3 1 0,5 13 129,-4-5-258,4 12-129,-3-2-129,3 6-387,-2-2 0,2 1-258,-1-5 0,0-4 0,0-5-129,-1-6 0,0-3-258,-3-10-645,5 0-1161,-3 0-1419,-7-11-645,0-7 258</inkml:trace>
  <inkml:trace contextRef="#ctx0" brushRef="#br0" timeOffset="239122.6771">2358 14746 5547,'0'-13'4386,"0"-2"-129,12 8-645,1-9-2967,6-4-387,4-3-258,6-3 0,5-1 129,4-4-129,2 0 129,3-5 0,1 3 129,-1 2-387,4 3 129,-6 2 0,0-3 0,-3 7-129,-3 3-129,-4 7-387,-10-2-1548,-4 2-1806,1 7-258,-12-7-258</inkml:trace>
  <inkml:trace contextRef="#ctx0" brushRef="#br0" timeOffset="239739.7124">3204 14401 3225,'0'-15'3741,"0"15"129,8-11-1290,-8 11-1419,0 0-387,7 1 0,-7-1 0,7 21-129,-5-9 258,4 13-387,-2-2 129,4 10-258,-2 3-129,2 4-129,0 1-129,1-1-129,0 3-129,-1-8-387,6 2-1161,-9-9-1548,1-9-1032,2-2-258,-8-17 129</inkml:trace>
  <inkml:trace contextRef="#ctx0" brushRef="#br0" timeOffset="240286.7437">3121 14379 2709,'0'12'3999,"0"-12"-516,9-16-129,7 0-2838,1 1-516,4-3-129,2-1 129,-1-2 258,5 3 0,-2 0 387,1 9-129,-5-1 0,5 10 129,-7-2-129,3 4-129,-2 6-258,1 6-129,-4 1 0,0 3-258,0 0 129,-3-1-258,3 7 129,-4-4 0,1 6-258,-2-4 0,0 6-129,-4-1 129,2 2 0,-6-1 129,0 2 129,-1 2 258,-6-6 387,-1 5 258,-9-6 258,2 7 129,-10-10 129,4 9 0,-10-9-387,2 6-258,-4-6-129,2 2-258,0-4-516,0-8-1032,4-2-2709,5 2-258,0-9-516,6-2 387</inkml:trace>
  <inkml:trace contextRef="#ctx0" brushRef="#br0" timeOffset="241226.7974">2710 15551 2709,'16'-6'3096,"-5"0"-1548,2-3-258,7 0 258,-2-8-258,7 8 129,-4-10-129,10 8 129,-2-9-129,8 7-387,2-12 0,7 4-258,3-8-129,8-3-258,2-7 0,7-4-258,2 0 0,2-5 0,1 1 0,-1 1 0,-4-1 129,-2 7-258,-5 5 129,-6 5-129,-3 6-645,-14 2-2193,-3 4-1548,-2 9-129,-17 0-258</inkml:trace>
</inkml:ink>
</file>

<file path=ppt/ink/ink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00:27:53.51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9508 13892 1161,'0'0'2838,"0"-12"0,0 12-1935,0 0-129,0-16 258,0 16 387,0 0 0,0 0 258,-9-13-258,9 13 129,0 0-645,-12-2 0,12 2-516,-12-5-258,12 5 0,-13-3-129,13 3 129,-11-2-129,11 2 129,-17 0-129,17 0 129,-17 0-129,4 0 0,0 0 129,-2 5-129,-4 0 0,-1 0 0,-1 3 0,0 1 0,-3-1 0,-1 4 0,1 0 129,-3 2 129,5 3-129,-5 0 129,3 3-258,-2 0 258,3 4-258,1-2 258,0 0-258,1 2 0,4-2 0,-1 0 0,5 1 129,0-3-129,6 0 129,1-1-129,4 1 129,2-3-129,0-1 258,5 1-258,3 0 129,1 0-129,5 0 0,1-2 129,2 2 0,3 0 0,1 0 0,4-4 0,3 0 129,0-5-129,4 1 129,2-6-129,1 1 0,3-4 0,-2-3 0,0-3-129,0-4 0,-4 1 0,0-4 0,-6 3 129,-3 0-129,-5-1 0,-3 5 0,-15 6 129,17-13-129,-17 13 129,0 0-129,0 0 0,9-11-129,-9 11-129,0 0-129,0 0-516,0 0-1032,0 0-1935,0 0-774,0 0-258,0 0 0</inkml:trace>
  <inkml:trace contextRef="#ctx0" brushRef="#br0" timeOffset="772.0441">9909 13839 1677,'0'0'3096,"0"0"129,10 0-1161,-10 0-1806,0 0-387,0 0 0,0 0 129,5 15 129,-5-15 387,0 0 0,4 12 258,-4-12 129,1 17-258,1-2 387,-2-1-258,0 12-129,-2 1-129,1 6-258,-5-1 0,3 10-129,-3-1 258,2 7 0,-3-7 129,4 3 0,-5-3 0,5-1 0,-1-8 0,4 0 0,-3-9-258,3 0 0,0-9-129,0-2 129,0-12-129,2 12-129,-2-12 0,0 0 129,0 0-129,0 0-129,0 0-258,0 0-129,0 0-1032,4-7-2322,-4 7-645,5-17 0,-5 5-387</inkml:trace>
  <inkml:trace contextRef="#ctx0" brushRef="#br0" timeOffset="1317.0754">10359 14091 3096,'15'23'3225,"-15"0"-129,1-6-387,-1-3-516,0 10-387,-7-7-258,7 11-258,-7-7-387,7 7-129,-4-10-258,4 8 258,-3-6-387,3 1 0,0-6-129,0 2-129,0-3 0,0-4 0,0-10-129,0 17 129,0-17-129,0 0 0,0 0-129,0 0 0,0 0-129,0 0-387,0 0-1032,0 0-1935,0 0-903,0 0-258,0-15 0</inkml:trace>
  <inkml:trace contextRef="#ctx0" brushRef="#br0" timeOffset="2808.1607">11054 13876 645,'5'-12'516,"-5"12"-258,0 0 129,0-10 387,0 10 516,0 0 129,0 0 774,0 0-258,0 0-129,0 0-645,-10 0-387,10 0-516,0 0 129,-9 10-258,9-10 129,-12 16-258,5-4 258,-3 0 0,2 1 129,-1-1-129,-2 7-129,4-4 129,-1 9-129,-3-2 258,6 4-129,-4 1 0,5 2 0,-2 2 0,1 2 0,2-1 0,3 5 0,-2-1-129,2 0 129,0 1-258,0-1 129,0-1-129,3 0 129,-2-4 0,2-4 129,-3-4 0,1 0 0,-1-5 129,0 0 0,-6-6-129,2 4 0,4-16 0,-14 19-129,14-19 0,-15 18-129,15-18 0,-13 15-129,13-15 0,-12 13-129,12-13-129,-8 11-129,8-11-516,0 0-903,0 0-1806,0 0-645,-7-9-129,7 9 130</inkml:trace>
  <inkml:trace contextRef="#ctx0" brushRef="#br0" timeOffset="3252.1861">10774 14396 8514,'0'0'4386,"-17"0"-516,17 0-645,0 0-3483,0 0-129,0-8 0,0 8 258,0 0 0,13-15 129,-13 15 129,21-14 129,-6 9 129,5-4-129,3 1 0,1 1-129,3 0-129,0 3 0,2-1 0,-2 0 0,0 0 0,-2 2 0,-1-2 0,0 1 0,-4-1-129,1 1 129,-5-1 0,0 2-129,-6 1 0,-10 2 0,15 0 0,-15 0-258,0 0-258,0 16-903,-3-4-2193,-11-9-387,10 9-258,-9-12 0</inkml:trace>
  <inkml:trace contextRef="#ctx0" brushRef="#br0" timeOffset="3916.224">11584 13805 516,'5'20'3612,"-2"9"-129,-3-17 129,0 7-2322,0 8-645,0-3-258,3 9 258,-3-4 0,3 6 0,-3-4 129,3 8-129,-1 0 0,1 4-129,0 3 129,1 3-258,-3 0-129,5 5 129,-4-7-129,1 3 129,-3-8-129,0-2 129,0-7-129,0-3 0,-6-7-129,1-1 129,0-7-258,0-5 129,5-10 0,-12 12-129,12-12-129,0 0 0,-12-3-129,8-10-258,4 13-129,-13-29-516,12 17-645,-13-13-1032,8 4-774,-5 1-1032,-2-5 387</inkml:trace>
  <inkml:trace contextRef="#ctx0" brushRef="#br0" timeOffset="4320.2469">11387 14356 3999,'-7'-12'4128,"7"12"-258,0-18-1161,0 18-1548,5-19-387,5 11-129,0-4-258,6 2 129,-2-2 0,6 5 0,-1-5-129,5 9 129,1-4-129,4 4-129,1-1 0,4 4 0,-1-3-129,2 3 0,2-1 0,-2 1 129,-1-3-258,-1 2 129,-5-1 0,-2 0 129,-2 0-129,-5 2 0,-5-3 0,-3 3 0,-11 0 0,11 0-129,-11 0 0,0 0 0,0 0-258,0 0-387,-4 17-1935,4-17-1677,-20 16-387,4-8-516,-9-8 129</inkml:trace>
  <inkml:trace contextRef="#ctx0" brushRef="#br0" timeOffset="12908.7384">5961 15047 516,'0'0'903,"0"0"-129,-5 11-516,5-11-129,0 0-129,0 0-387,0 0-774</inkml:trace>
  <inkml:trace contextRef="#ctx0" brushRef="#br0" timeOffset="13641.7803">6018 14982 1677,'0'0'2193,"0"0"-387,0 0-258,0 0-645,0 0-516,2 8 0,-2-8-258,2 11 0,-2-11-129,4 21 129,-2-9 0,0 3 0,1 2 129,-3 3-129,1 0 0,-1 3-129,0 1 129,0 2 0,-5 2 0,0-2 129,-2 3-129,-4-3 0,-1 3 0,0-4 0,-2 2 129,-6-2 0,4-2-129,-8-2 0,1 2 0,-4-2 0,1-1-129,-5 0 0,0 1 0,-4-2 0,-2 1 0,0-2 129,-1 0-129,-4 1 0,-2-2 0,-2-1 0,1 0 0,-2-2 0,-1-2 129,-4 0-129,3-5 258,-2-2-258,2-1 258,3-4-129,2 0 129,3-9-129,2 0 129,3-9 0,1 0-129,4-6 0,4-1-129,1-4 0,3 0 0,0 0-129,1-3 129,4 2-129,-2 1-129,4 2-129,-3 0 129,3 1 0,1 1-258,0 7 258,4-2-387,3 9-645,8 11-645,-17-17-1548,17 17-129</inkml:trace>
  <inkml:trace contextRef="#ctx0" brushRef="#br0" timeOffset="14631.8368">7285 14979 516,'14'3'2967,"-14"-3"387,0 0-2064,0 0-516,0 0-129,0 0 0,0 0 129,0 0-258,0 0 0,-3 13-129,3-13 0,-7 16-258,2-5 0,-1 3 0,-1 4 0,-3 0 0,0 4 0,-3 3 129,-1 4-129,-3-1 0,0 7 0,-5-4 0,0 3 0,-1 1 0,-4 0 0,-3-2 0,-1 0 129,-4-4 0,-2 0-129,-6-2 129,2 2 0,-9-5 0,5 1 0,-7-4-129,1 3 129,-4 1-129,-1-4-129,1 4 0,-3-5 0,1 1-129,-2-4 129,1 0-129,0-5 129,3 3-129,2-8 129,3-1-129,4-3-129,3-1 0,4-2 0,6 0-258,0 0-129,10 0-387,-4-3 0,11 3-645,-2 0-1032,2-8-1419,16 8 258</inkml:trace>
  <inkml:trace contextRef="#ctx0" brushRef="#br0" timeOffset="15702.8982">9053 15020 1548,'0'11'2580,"0"-11"-645,0 0-1161,-8 18-387,8-18-129,-5 17 258,5-17 0,-7 23 258,0-11 0,2 4 129,-5-4 0,4 6-258,-6-2 129,3 8-129,-5-3-258,-3 7-258,-2-1 0,-3 5 0,-5 2-129,-3 3 129,-7 3 129,-2 1-129,-6 0 129,-1 1-129,-9 3 0,-4-3-129,-5 3 129,-4-2-129,-4 6 0,-5-6 0,-4 1-129,-1-2 0,0 0 0,-2-5 129,1-4-258,2-1-129,7-10 0,3-1 0,13-4-516,4-10-387,16 1-1161,12 2-1419,5-13 129</inkml:trace>
  <inkml:trace contextRef="#ctx0" brushRef="#br0" timeOffset="16424.9394">14105 14901 258,'0'0'1548,"0"0"-903,0 0-645,0 0-129,0 0-774</inkml:trace>
  <inkml:trace contextRef="#ctx0" brushRef="#br0" timeOffset="16901.9668">10222 15415 7482,'14'-6'4644,"2"-5"-258,-16 11-387,21-18-3483,-5 9-516,7 7-387,-1-4-774,12 4-2451,2 2-774,-5 0 129,7 0-645</inkml:trace>
  <inkml:trace contextRef="#ctx0" brushRef="#br0" timeOffset="17099.9781">11787 15509 8256,'107'30'4257,"-57"-14"-903,-12-13-2193,5-2-5289,5 3-645,2-4 0</inkml:trace>
  <inkml:trace contextRef="#ctx0" brushRef="#br0" timeOffset="17276.9882">13369 15448 129,'132'25'2838,"-78"-22"-1806,1 8-1032,2-4-2193</inkml:trace>
  <inkml:trace contextRef="#ctx0" brushRef="#br0" timeOffset="17492.0004">15011 15482 3096,'67'5'0,"-31"-5"129,-4-10-258</inkml:trace>
  <inkml:trace contextRef="#ctx0" brushRef="#br0" timeOffset="17704.0127">15917 15438 6837,'68'26'3999,"-44"-25"-2709,6 0-1290,1-1-4644,-1 0-516</inkml:trace>
  <inkml:trace contextRef="#ctx0" brushRef="#br0" timeOffset="18606.0643">17920 15516 9030,'33'5'4773,"-16"-5"-387,10-1-516,-6-8-4644,12 9-774,-9-7-2193,8-2-903,4 6-387,-4-2 258</inkml:trace>
  <inkml:trace contextRef="#ctx0" brushRef="#br0" timeOffset="18817.0763">19013 15435 8127,'38'18'4902,"-21"-10"-645,-17-8-645,26-3-4644,-15 0-3225,5-4-387,4 0-516,2-2 258</inkml:trace>
  <inkml:trace contextRef="#ctx0" brushRef="#br0" timeOffset="19931.14">19968 15218 3999,'0'20'4128,"0"-20"-258,-1 15-258,1-15-3483,-4 18-129,4-18 0,-8 20 0,2-10 0,6-10 258,-11 19 0,11-19 258,-12 20-129,1-14-129,3 5 129,-5-2-129,1 3 129,-3-3-258,-3 4 0,2 2-129,-4-1 0,1 3 0,-4 1 0,2 1 0,-3 2 0,2-1 0,-2 4-129,-1-1 129,-1 0-129,-2 1 129,-3 0 0,-2 3-258,-3-1 258,-3 2 0,-3-2 0,0 2 0,-4-1 0,0 2-129,-1-5 129,0 0 0,-2 0 0,0-1 129,2-1-129,-1-3 0,-1-1 258,0 0-258,-2-1 0,1-1 0,-1 2-258,0-4 0,-3 2 129,1-3-129,-3 0 0,1 1 0,-3-2 129,3 0 0,-1-1 0,-3-2 258,4 1-129,-3 4 129,0-5-129,-2 3 0,3-2 0,-4 3-129,0-2 0,-1 3-258,0-3 258,0 1 0,-2 4 129,0-5 258,-3 7 0,2-5 0,-7 4-129,3-5 129,-6 5-129,2-3 0,-4-2-258,0 3-129,-4-3 0,2 1 129,-3-1-258,1 1 258,-5-3-258,5 5 258,-6-8-129,3 10-516,-5-10-258,9 8-129,-8-8-129,4 8-258,-5-8 129,6 5 0,-6-5 0,2 2 516,0-3 129,-1 1 129,0 0-129,-2-3-258,6 4 129</inkml:trace>
  <inkml:trace contextRef="#ctx0" brushRef="#br0" timeOffset="20263.1589">14113 16665 129,'-174'5'645,"85"-1"129,-2-1 0,1 3 0,0-2 0,-2 3 0,1-2-129,-3 2 0,-1 1-129,-4-3 0,2 4 129,-3-4-258,-1 2-129,-1-2-129,-2 3-129,-2-4-129,-3-1 0,0 2 0,-3-1 129,2 1-258,-5-2 129,-2 6 129,3-4-129,-3 3-387,0 1-129,-1-1-387,-1 3 0,-2-5 0,4 4 0,-4-4 0,5 0 129</inkml:trace>
  <inkml:trace contextRef="#ctx0" brushRef="#br0" timeOffset="21136.209">6234 16823 2322,'-140'-29'1935,"75"12"-387,2 1 0,5 0-387,-3-4-258,7 2-129,-2 1-129,7-3-129,-3-1 0,0 1-258,3 1-129,-1-1 0,1 3-129,0 1 129,0-4 258,2 3-129,0 0 0,4 4 258,-3-7 0,5 7 258,-4-7-258,6 6 0,-3-5 0,4-3-129,-3 1-258,5-6 129,-1 1-258,-1-3 0,-1 1 0,1 0 0,0-1 0,-2 3 129,3-3 0,-1 2 0,2 0 0,2-2 0,1-2 258,4-1-258,-1 0 129,6-1-129,-2-1 0,5 2-129,1-3 129,1 5-129,0-2 129,6 5-258,-2 0 258,1 2-129,1 1 129,-2 3-129,2 2 129,-1 2 0,3 0-129,-2 4 0,5 0 0,-1 1 0,9 12 0,-13-20-129,13 20 129,-10-18-129,10 18 0,-9-11 0,9 11-129,-12-11-387,12 11-1161,0 0-2580,0 0 129,-5 14-387</inkml:trace>
  <inkml:trace contextRef="#ctx0" brushRef="#br0" timeOffset="22323.2769">4063 15479 903,'-15'5'1677,"15"-5"-1032,-12 10-387,12-10-387,-15 16 258,15-16 258,-16 20 0,7-8 258,-1 3 129,-1-2 387,2 3-258,-1-2 0,-1 3 0,3-2-129,0 0-258,1-4-129,7-11-258,-11 18 0,11-18 258,0 0 0,0 0 129,0 0 0,0 0 129,9-14-258,2-4 387,0-8-387,5-1 0,-2-7-258,4-2 0,-3-2 0,1 1-129,-1 0 0,0 5 258,-1-1-129,0 5 0,-2 3 0,-1 0 0,1 4 129,-1 2-129,0 4 0,2 0 0,-3 0-129,3 6 129,-3-1-129,3 1 129,-13 9-129,19-15 129,-19 15 0,13-8 129,-13 8-258,0 0 129,14-5 0,-14 5 0,11 4 0,-11-4 0,15 9-129,-2 0 129,2-1 0,2 2-129,1 0 129,4-1-129,2 0 129,1 3-129,0-1 129,5 2-129,-1-1 0,1 2 129,3-2-129,0 3 0,-1-2 0,2 3 0,-4-4 0,0 1 0,-6-3 0,0 1 0,-5-2 0,-4 2 0,-2-5 0,-3 1-129,-10-7 0,17 5-258,-7 6-1419,-10-11-2322,13 3-258,-13-3-516</inkml:trace>
  <inkml:trace contextRef="#ctx0" brushRef="#br0" timeOffset="25927.483">3965 15663 1,'0'0'2966,"0"0"-773,0 0 0,0 0-903,0 0 0,0 0-516,0 0 0,0 0 0,0 0-129,0 0-129,0 0 258,0 0-258,0 0 129,0 0-129,0 0-258,0 0 129,0 0-258,0 0-129,0 0 0,0 0 0,0 0 0,0 0 0,0 0 0,0 0 0,6-12 129,-6 12-129,15-5 129,-2 1 0,0-1 0,1 1 0,5-4 0,0 3 0,3-6 0,3 1 0,0-1 0,4-1-129,-1-1 129,1 0-129,1 0 0,3-3 0,4-1 0,-2 1 129,5-3-129,0 1 258,1-6-258,2 5 0,2-3 0,-3 5 129,-1 0-129,-3 2 0,-4 3 0,0-1 0,-6 4 0,-2 0 129,0-1-129,-6 2 0,-1 1 0,-3 0 129,-2 0-129,-14 7 129,19-8-129,-19 8 129,0 0 0,0 0 0,0 0 0,0 0 0,0 0 0,0 0 0,0 0 0,-7 6-129,7-6-129,-16 9-129,16-9-387,-16 12-1161,16-12-2451,-7 20-258,7-20-258</inkml:trace>
  <inkml:trace contextRef="#ctx0" brushRef="#br1" timeOffset="32563.8626">4691 17432 2451,'2'20'3483,"0"-6"-129,-2-14-1548,0 0-2064,0 0-258,-2-7 387,2 7 129,0 0 129,0 0 387,0-13 0,0 13 387,0 0-258,0 0 0,0 0-129,11-9-258,-11 9-129,12-2 0,-12 2-129,17-2 0,-17 2 129,23 0-129,-10 0 129,1 0 129,1-4 0,2 2 0,0-2 129,3 1-129,-1 1 258,4-1 0,-4-4-258,5 2 129,-6-2-129,2 2 129,-5 1-129,2 1-129,-4-2 129,-3 3-129,-10 2 0,17-5 0,-17 5 0,0 0 0,0 0 0,11-6-129,-11 6 129,0 0 0,0 0-129,0 0 129,0 0-129,0 0-129,0 0 0,0 0-258,0 0-258,0 8-1806,0-8-2064,0 0-258,0 0-129</inkml:trace>
  <inkml:trace contextRef="#ctx0" brushRef="#br1" timeOffset="33351.9076">5427 16990 2709,'0'0'3225,"0"0"-1935,0 0-387,0 0 129,0 0 129,0 0 0,0 0 129,0 0-129,0 0-258,0 0 0,0 0-516,0 0 0,0 0-387,0 9 129,0-9-258,4 17 129,1-4 0,1 6 0,-1-2 0,1 8 0,-1-4 129,1 9-129,-2-5 129,2 11 129,-4-8 0,2 5 0,-2-3 129,2-1-129,-4-3 129,3-3 0,-3-10-258,2 3 0,-2-16-129,2 16 0,-2-16 0,0 0 0,0 0 0,0 0-129,3 11 129,-3-11-129,0 0-129,0 0-1032,0 0-2193,10-12-1161,-10 12 129,1-19-257</inkml:trace>
  <inkml:trace contextRef="#ctx0" brushRef="#br1" timeOffset="34176.9549">5840 17181 903,'8'13'3225,"-8"-1"0,0-12-2322,-11 9-1032,11-9-258,0 0 129,-14 16 129,14-16 129,-5 16 387,5-16 0,-6 21 129,4-9 129,2 2-129,-2 3-258,2 2 0,0-1 129,2 1-129,1 0 129,2-2 129,0-4-129,4-2 258,-9-11-258,16 9 258,-16-9-258,23-9-129,-12-7 0,3-1 129,-1-3-258,1-1-129,-2-4 129,-1-4-129,-1 6 129,-3-2-129,-2 1 129,-1-2 0,-4 2 0,0-1-129,0 1 0,-2-5-129,-1 9 0,-3-4 0,-1 10-129,-2-6 129,0 8-258,-1-1 258,-3 5 129,2 4-129,-3 3 129,1 1-129,-1 0 129,1 2 0,0 3 0,1 4 0,12-9 0,-16 22 0,16-22 0,-11 24 0,8-14-129,3 5 129,0-4-129,0 6-129,5 0-516,0 0-1161,-2-4-1806,10 8-387</inkml:trace>
  <inkml:trace contextRef="#ctx0" brushRef="#br1" timeOffset="35020.0029">6232 17049 1677,'0'0'3483,"-7"0"0,7 0-2064,0 0-1032,0 0 129,0 0-387,-14-1 0,14 1 0,-8 6 258,8-6 0,-11 20-129,9-4 258,-4-3-258,6 7 0,-2-3 258,2 4-129,0 1-129,0 0 0,2-3 129,4 1-129,-1-3 129,5 0 0,-2-2 129,9-1-129,-17-14 0,27 21 0,-16-18 129,8 4-258,-7-3 0,3-1 129,-1-3-129,0 0 0,-14 0 0,23-16-129,-13 3 129,0-4-129,-2-5 0,-1-4 0,-2-2 0,-1-5-129,-1 5 0,-3-5 0,0 5 0,0-1 0,0 6 0,-7-3-129,3 5 129,-2-1-129,0 3 129,-2-1-129,-1 3 129,-2-1-129,1 7 0,-4 2 0,2 9-129,-3-3 129,3 6-258,-3 6 129,4 8-387,-4-3-387,11 11-2193,2 6-1161,-9-9-387,9 11 258</inkml:trace>
</inkml:ink>
</file>

<file path=ppt/ink/ink5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00:41:53.479"/>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4540 14427 774,'-8'12'2193,"8"-12"-129,0 0-129,-17 15-387,17-15-258,-10 9-258,10-9-516,-8 13 0,8-13-258,-9 13-258,9-13 129,0 0 129,-5 15 129,5-15 129,0 0 258,0 0-129,0 0 0,0-9 0,0-7 0,0-9-258,0-4-129,1-8 0,1-8-258,-2-6 0,2 0 0,0 0 129,1 0 0,1 5 0,-1 0-129,1 5 0,-2 4 0,2 2-129,-2 6 129,0 4-129,2 3 0,-1 5 0,2 3-129,-5 14 0,7-14-258,-7 14-516,0 0-1032,13 0-1935,-4 9-387,-9-9 258</inkml:trace>
  <inkml:trace contextRef="#ctx0" brushRef="#br0" timeOffset="432.0247">4373 13850 645,'0'0'3483,"2"-13"387,10 10-774,-8-10-2709,9-4-1032,0-8-129,7 1 129,-1-3-129,3 0 129,1 1 129,-1 2 258,-3 4 0,0 5 645,-4 8-129,-1 2 129,-2 5-129,-12 0 129,20 22 129,-12-7-129,2 11 258,-2-2 0,3 3-129,-6-1 258,6 6 129,-5-10-129,2 5-258,-6-6 0,3 1-129,-3-4-1032,-2-4-1419,0-14-1806,0 12-387,0-12 387</inkml:trace>
  <inkml:trace contextRef="#ctx0" brushRef="#br0" timeOffset="1028.0588">4077 12665 1677,'9'-18'2580,"-3"7"0,-6 11-258,6-18-387,-6 18-645,0 0-258,20-11-387,-20 11-258,21 0-129,-8 0-129,7 4 129,1 3-129,2-2 0,7 3 0,1 0-129,7-1 129,-3 0 0,4 0-129,-1 1 129,3 0-129,-2-1 0,-4-1 0,1 1 129,-6-2-129,0-1 0,-5 0 0,-2-1 0,-6-1-258,-3-2-387,-1 2-1161,-13-2-2064,0 0-387,12 0 129</inkml:trace>
  <inkml:trace contextRef="#ctx0" brushRef="#br0" timeOffset="1532.0876">4473 12377 1161,'14'12'3870,"5"6"0,-19-18-387,25 9-2709,-10 4-903,6-3 129,4 4-129,0-2 129,1-1-129,3-2 129,-1 3 0,-1-3 0,-2-1 0,-1 2 129,-1-1-258,-3-1 129,-2 1-258,-2 3 258,-4-1 0,-3 1 0,-4-1-129,-1 4 129,-4-1 0,-4 2 0,-6 1 129,-3 0 129,-4 2-129,-3-1 129,-1 5 0,-2-3 258,-1 1-258,-2-1 129,2 0-258,1 0 258,1-4-258,4-2-258,3-4-387,6 1-258,9-11-1290,-13 4-1677,13-4-387,0 0 259</inkml:trace>
  <inkml:trace contextRef="#ctx0" brushRef="#br0" timeOffset="2088.1194">5336 12683 903,'27'7'3483,"-17"-7"258,11 0-2451,9 0-387,-1 0 129,9 0-387,-1-2-258,5-1 258,-1-2-387,5 3 258,-4-4-129,4 2 0,-5 0 129,5 3-258,-5-3 129,1 3-258,0-3 0,-5 1-258,0 3-516,-7-5-1161,-3-5-2193,-1 8-129,-17-10-129</inkml:trace>
  <inkml:trace contextRef="#ctx0" brushRef="#br0" timeOffset="2551.1459">5765 12465 5289,'27'19'4773,"-14"-14"-387,9 6-129,-3-4-3741,8 2-645,3-1 0,6 3 129,0 1-129,3-2 0,0 0 129,-1 3 0,-2 0 129,-2-1-129,-3 0 129,-1 1 0,-3 0-129,-5 2 0,-2 0 0,-6 2-129,-1 0 0,-6 5 129,-7-3-129,0 5 0,-5-1 129,-10-2 0,-2 4 0,-6-2 129,-3-1 0,-3-5 0,-1 0-129,1-5 0,1-4-129,6 3-645,-1-11-1032,9-2-2322,14 2-387,-10-10 0</inkml:trace>
  <inkml:trace contextRef="#ctx0" brushRef="#br0" timeOffset="3080.1762">6970 12719 1935,'0'0'3612,"0"0"258,6 0-2580,-6 0-258,22 2 0,-10-2 0,10 3-129,-4-3 0,9 5 0,-6-5-258,8 7-129,0-5 0,5 6 0,-1-6-129,3 5-129,3-3 0,0 3-129,0-3-129,2 1 0,-1-1 0,-5-3-387,3 8-387,-12-9-1935,-3-2-1677,4 2-129,-15-5-129</inkml:trace>
  <inkml:trace contextRef="#ctx0" brushRef="#br0" timeOffset="3519.2013">7406 12521 5934,'0'0'4902,"0"0"-645,0 0-129,13 3-3999,4 3-129,4-3-129,7 4 0,0 0 0,4 5 0,0-2 0,1 4 129,-3 4 129,0 0-129,-2 4 129,-1-2-129,-2 3 129,-2 0-129,-5 0 129,-1-2-129,-4-1 0,-6-2-129,-1 0 129,-6 0 0,-4-3 0,-6 0 0,-6-1 129,-5-1-129,-3 1 0,-2-5 129,-3-1-129,0 1-129,0-4-129,8 2-258,-5-7-903,12 7-1161,1 3-1677,-1-8-387,14-2 129</inkml:trace>
  <inkml:trace contextRef="#ctx0" brushRef="#br0" timeOffset="4077.2332">8451 12689 4128,'35'16'4386,"-9"-5"-129,-5-11-387,3 2-3741,7 1 0,2-2-129,5 2 129,-3-3 0,1 1 0,-2-1 0,3 3 0,-6-3 129,4 0-258,-3 0 0,-1 0-516,0 2-1419,-2 2-2193,-8-6-129,3 0-258</inkml:trace>
  <inkml:trace contextRef="#ctx0" brushRef="#br0" timeOffset="4579.2619">8821 12460 6966,'16'22'4902,"-16"-22"-774,26 12 0,-7-7-4386,4 4-129,2 1 258,3 2-129,-1-2 129,2 0 0,-1 2 129,2-2 129,-3-1-129,0 1 129,-2 0 0,0-2-129,-1 2 0,-4 1-129,-4-2 0,-4 3 129,-6 0-129,-4 3 0,-2 0 129,-5 1 0,-7 4 0,-6-3 129,-1 4 0,-7 1 0,0 2 0,-2-1 0,1 0 0,0 1 0,3-2-129,1-2 0,3-1-129,4-4-129,3-2 0,6 0-516,7-13-645,0 0-2322,0 17-774,0-17 0</inkml:trace>
  <inkml:trace contextRef="#ctx0" brushRef="#br0" timeOffset="5143.2942">10042 12646 2967,'-10'10'3354,"10"-10"-1419,0 0-645,0 0 129,15 16-258,-3-16 0,11 6 0,-5-6-129,12 2-258,-4-2 0,8 0-258,-2 0 0,5 0 0,-1 0-258,4 0 0,-2-3-129,1 2 0,0 1-258,-1-1 0,1 1-258,-6-3-516,5 3-903,-13 0-1935,-1-1-774,0-2 0</inkml:trace>
  <inkml:trace contextRef="#ctx0" brushRef="#br0" timeOffset="5640.3226">10412 12412 4257,'0'0'4902,"15"19"-516,-2-19-387,12 2-3354,-2 3-1161,8 3 129,-1 1 0,3 1 129,-3 2-129,2 0 387,0 2 258,-3-4 0,3 2 0,-4-1 129,2 3-129,-4-2-129,0 0 0,-4 3-129,-5-2 0,-7 2-129,-3-1 129,-7 3 129,-2 3 0,-14-4 258,-2 5-129,-6-4 129,-1 4-129,-6 1 129,2-3-129,-3 1 0,5-3-129,0 0-129,1-1 0,6 0-258,3-5 0,4 1-258,-1-5-645,14 5-1290,0-1-2064,0-11 0,0 0-387</inkml:trace>
  <inkml:trace contextRef="#ctx0" brushRef="#br0" timeOffset="6331.3621">11761 12709 2322,'-11'12'3354,"11"-12"-129,0 0-2580,0 0 129,0 0 129,0 0-129,0 0 258,0 0 0,16 3 0,-16-3-129,26 0 129,-10-3-387,9 3-387,1-2 0,2 2 0,5 0-129,-1 0-129,2 0 0,4 0 0,-4 0-129,5 0 129,-1 0-258,-2-2 0,1 2-258,-4-3-387,3 3-1032,-10 0-1548,-7-5-903,3 5-129</inkml:trace>
  <inkml:trace contextRef="#ctx0" brushRef="#br0" timeOffset="6820.3901">12066 12467 3483,'11'11'4257,"9"-2"-129,-20-9-387,29 8-3741,-7 0 0,6-2 0,3 3 0,1-1 0,-1 3 129,1-1 0,0 2 129,-4-2-129,-1 2 258,-4 1-258,-2 1 0,-3 0-129,-3 3 129,-5 0-129,-3 0 0,-5 3 0,-2 1 0,-5 0 129,-7 2 0,-5-2 0,-3 1 129,-7 0 0,0 1-129,-2-4 0,-1 0 129,2-3-258,1-3-387,9 2-258,-5-11-774,23-4-2064,-14 12-774,14-12-387</inkml:trace>
  <inkml:trace contextRef="#ctx0" brushRef="#br0" timeOffset="7375.4218">13118 12689 516,'-26'3'3870,"26"-3"258,0 0-129,0 0-2064,9 8-1806,8-6 129,3 3 258,2-3 0,10 5 129,-3-7 0,10 5 0,-5-5 0,9 1 0,-3-1-258,6-1-129,-2-6-129,3 2 0,-2-3-129,0 0 0,-1-1-129,-4-2-129,2 6-129,-11-7-387,4 11-774,-16-7-1290,-2 0-1806,0 6-129,-17 2 130</inkml:trace>
  <inkml:trace contextRef="#ctx0" brushRef="#br0" timeOffset="7847.4486">13465 12467 6321,'13'16'4773,"-1"-10"-387,9 4-258,0-4-4257,5 2-258,1 0 129,4 4 129,0-3 0,-1 1 129,-3 0 0,3 1 129,-1 1 129,-4-1-129,-2 3 0,-1-1 0,-3 3-129,-4 0 0,-3 1 0,-6 0-129,-3 3 129,-3 1-129,-3 0 129,-10 0 129,-1 3 0,-6-4 0,0 2 0,-4-1 0,0-1 129,-3-3-129,4 2-129,-1-3 0,2-5 0,3 3-387,1-9-516,10 6-1419,8-11-2193,-13 6 0,13-6-516</inkml:trace>
  <inkml:trace contextRef="#ctx0" brushRef="#br0" timeOffset="8439.4827">14731 12709 516,'2'13'2967,"15"-9"258,3-1-2580,3-3 129,9 4 258,0-4 258,7 0 129,-1-4-129,12 4 0,-8-11-129,8 10 0,-7-7-516,6 5-129,-3-3-258,0 2 0,-2-3-129,-2 3 0,-2 2-129,-3-1 0,-3 3-129,-6-2 0,-3 2-129,-6 0-129,-2 2-387,-17-2-1032,12 0-2322,-12 0-516,0 0 129</inkml:trace>
  <inkml:trace contextRef="#ctx0" brushRef="#br0" timeOffset="8951.512">15183 12490 6321,'37'15'3741,"-9"-4"-645,-12-4-1548,14 2-2967,-5-8 387,8 7 516,-5-2 0,1 4 516,-3 0 645,-4-1 387,4 6 0,-9-1-258,4 3 0,-8 0-516,1 2-129,-4 0-129,-4 1-129,-3 1 129,-3 0-129,-4-1 129,-5 1 0,-7-1 129,-1 1 0,-7-1 129,1 1 258,-8-2-258,4 1 129,-4-2-129,2 3 0,0-4-129,4 2-129,3-2-129,1-5-387,9 4-645,-3-8-1161,15-8-2064,-6 14-258,6-14 129</inkml:trace>
  <inkml:trace contextRef="#ctx0" brushRef="#br0" timeOffset="9499.5433">16158 12734 2322,'3'19'4515,"-3"-19"-258,33 5-129,-14 2-3354,8-2-774,7 0 129,1-1 258,5 4-129,1-6 129,4 5 0,-1-6 0,9 3 129,-6-4-129,5 3-129,-4-3-129,3 0 0,-2 0 0,0-3-129,-8 1-129,-4-2 0,2 4-387,-12-8-516,4 8-1032,-20 0-2322,-11 0-387,11-3 0</inkml:trace>
  <inkml:trace contextRef="#ctx0" brushRef="#br0" timeOffset="9976.5705">16632 12545 5160,'33'20'4644,"-14"-16"-516,12 8-387,3-11-4257,7 10-129,-3-8 129,2 6 258,-4-5 0,6 2 258,-4 1 129,-2-2 129,0 2 0,-6 2-129,-1-1 129,-3 2-258,-5 1-258,-7 0 258,-3 3 0,-8 1 0,-3 2 258,-9 0-129,-7 4 129,-10-4 129,-1 7 0,-11-2-129,1 5 258,-9-5-258,4 7 0,-5-3-129,1 0 0,5-2-129,1-1-129,8-1 0,2-8-129,11 6-516,3-12-645,14 5-1677,4-1-1419,-2-12-258</inkml:trace>
  <inkml:trace contextRef="#ctx0" brushRef="#br0" timeOffset="10543.603">18113 12718 1935,'7'16'4386,"-7"-16"-387,33 7 0,-8-5-3612,6-2-387,4 3 387,3-3 0,5 0-129,-1-5 258,3 3 129,-5-4-129,7 3 0,-6-1 0,1 2-387,-4-1-129,-3-1 0,-2 1-516,-8 1 0,2 2-1032,-14-3-1032,0-4-1806,-1 6-387,-12 1 517</inkml:trace>
  <inkml:trace contextRef="#ctx0" brushRef="#br0" timeOffset="11023.6305">18335 12480 4902,'0'19'5031,"0"-19"-774,22 12 0,-1-10-4128,3 3-516,2-2 129,7 2 387,-1-1-129,5 1 387,2 1-129,-1-2 129,3 4-129,-6-1 0,4 0 0,-6 2-258,-2 0 129,-4 0-258,-3 2 129,-7-1 0,-3 1 0,-3 2-129,-5-1 129,-4 5 0,-2-2 0,-2 2 0,-9 2 129,-2 3-129,-4-1 129,-3 1-129,-5 2 129,-3-2-129,-1 3 129,-3-1-129,0-4-129,4 1 0,-1-4-258,9 0-387,-5-10-1161,25-7-2193,-10 15-645,10-15-129</inkml:trace>
  <inkml:trace contextRef="#ctx0" brushRef="#br0" timeOffset="11528.6594">19280 12739 903,'0'0'4128,"6"9"258,-6-9-387,34-7-2322,-10 4-1677,4-1 258,6 3 0,1-2 258,5 3 0,-2 0 0,6 0 0,-3 0 0,5 0 0,-4 0-258,4 0-258,-4 0 0,-2-4-129,2 4-516,-9-9-129,2 8-903,-12-9-1032,-8 1-1935,0 2-129</inkml:trace>
  <inkml:trace contextRef="#ctx0" brushRef="#br0" timeOffset="12003.6865">19617 12511 5676,'-4'15'4515,"13"-1"-129,-9-14-387,23 7-4386,-2-6-129,9 5 387,3 0 0,4-1 129,1 0 129,0 1 129,6-1 0,-6 0 129,5 2-129,-6 0-258,2-2 0,-3 3 0,-6-2-129,-2 2 129,-6-1-129,-7 3 129,-4 1 0,-4 2-258,-7 2 516,-6-2-258,-4 3 129,-10 1 0,-3 0 0,-8 2 0,-2 0 129,-5 1-129,0-1-129,-4-1 0,1-1 0,6 1-258,-2-6-258,12 5-516,-4-14-1161,10-2-2193,19-1-516,-19 0 387</inkml:trace>
  <inkml:trace contextRef="#ctx0" brushRef="#br0" timeOffset="21339.2205">21145 12542 1161,'0'0'3225,"0"0"129,0 0-2838,0 0-516,0 0 0,-6 2 258,6-2 129,0 0 0,0 0 258,0 0-129,0 0 129,0 0-258,0 0 129,0 0-258,0 0-129,0 0 0,0 0-129,0 0 0,0 0 0,0 0 0,0 0 0,0 10-129,0-10 129,2 11-129,-2-11 129,4 16 129,-2-4-129,2 2 0,-2 1 129,5 6 129,-2 4-129,1 3 129,-1 2-129,1 3 129,4 5 129,-4-2-129,1 1 0,-3-2 0,5-1 129,-5-4-258,3-1 129,-3-4-258,-1-2 129,1-6-258,-2-1 129,-1-2-258,-1-14-129,3 20 0,-3-20-129,0 11-387,0-11-387,0 0-1548,0 0-1419,0 0 387</inkml:trace>
  <inkml:trace contextRef="#ctx0" brushRef="#br0" timeOffset="22040.2606">21031 12994 3096,'14'3'3612,"-14"-3"-2193,19 0-387,-19 0 0,17 0 129,-17 0-258,13 5 258,-13-5-129,13 12 129,-13-12-129,13 19-258,-13-19-258,19 25-258,-10-8 0,6 0 0,-2 2 0,3 0-129,-2 1 129,1 0 0,-3-2 129,2 1-258,-4-8 258,0 3-258,-10-14 0,17 13 0,-17-13 129,0 0-129,0 0 129,0 0 258,0 0-258,11 6 0,-11-6 129,0-7-129,0 7-129,2-22 129,3 5-258,0-2 0,2-3-129,3-2 258,-1-2-258,5-1 129,-4-2 0,3 0-129,0 1 129,-2 0 0,1 3 0,-2 2-129,0 3 0,-3 2-129,-7 18-258,6-23-903,-6 23-2322,0 0-1161,3-14-387,-3 14 0</inkml:trace>
  <inkml:trace contextRef="#ctx0" brushRef="#br0" timeOffset="24811.4191">12344 2367 1161,'-23'0'2838,"-10"0"-903,19 0-1548,-2 2 0,-3 2 129,1 0 258,-5-1 129,3 2 0,-6-1 129,2 5-387,-5-4 129,2 7-129,-8-1-129,5 3-129,-3 2-387,0 2 0,-1 2 0,1-1 0,1 6 0,0-4 0,3 5 0,1-2 258,1 4-129,0-2 0,1 5 129,4 2-129,1 1 258,1 3-258,2 0 129,2 4-129,-1 0 129,4 5-129,-4-4 129,4 3 258,-5 1-258,8 0 0,-2-3 0,3 3 0,0-6-129,6 3 129,3-2 129,0 0-129,0-2-129,7-1 129,1-4 0,7 2 0,1-6 0,6-1 0,1-7 0,6 0 0,-1-7 0,3 0 0,1-7-129,1 3 129,-1-6 0,2 3-129,-3-3 0,3 0-129,2-5 129,1 0 0,-3 0-129,5-6 129,-3-6 0,2-1 0,2-4 0,1-3-129,-1-4 129,3-3 0,1-5 0,2-4-129,0-3 129,1-5-129,-3-2 129,-2-3 0,-2-4 0,-2-1 258,-4-4-387,-1 1 0,-3-1 129,-2-1-129,-2-4 258,-3 0-258,-5 2 129,-3 1-516,-6-3 645,-1 5-129,-4 3 129,-4 3-258,-1 6 0,-8 4 387,-3 2-387,-4 9 387,-3-3-387,-4 9 258,-6-2-129,1 3 258,-6 0-387,-3 5 0,-5 2 0,-5 5 0,-2 3 0,0 6 0,-4 3 0,-2 12-129,-3 11 129,1 12-129,-3 9-129,0 9-387,4 20 0,-9-3-1935,15 22-1935,-4 0-258,6 7-645,6-7-387</inkml:trace>
  <inkml:trace contextRef="#ctx0" brushRef="#br0" timeOffset="26699.5271">13322 4020 258,'-17'0'2709,"10"8"129,-9-3-2580,-2 3 129,-1 1 129,-4 0 129,-2 2 0,-5-2 129,3 4 0,-4-5-258,8 5 129,-8-1-258,6 2 129,-4 1-258,6 4 0,-4 3 129,6 1-129,-3 5-129,1 5 0,0-1 0,1 7-129,2-1 129,-1 4-129,1-2 258,1 2-129,0 2 0,3 4 0,-4-3 258,6 5 129,-3-3-129,5 9 0,0-3 0,8 5 129,-1-7-258,5 5 129,1-3 0,12-2 0,1-5 0,5-2 0,2-7-129,6 0 129,-1-11-129,4-1 129,-2-8-258,4 2 129,-1-7-129,3-4 0,0-4 0,0-3 0,1-1 0,2-8 0,2-4 0,1-5-129,3-7 129,1-3 129,-1-5-129,2-5-129,-3 0 129,0-3 0,-3-2 0,-3-2-129,-5 1 129,-2-1 0,-4 2 0,1 0-129,-3-3 129,-2 0-129,0-1 0,-3 1 129,-2-3 0,-2 2 0,-3-3-129,-3 2 129,-5-5 0,-1 2 129,-2-2-258,0 0 129,-3 2 0,-2 2-129,-1 3 129,-2 2-129,0 6 129,-1 2 129,-1 6-129,-2 2-129,-2 2 129,-2 4-129,-2 2 0,0 1 0,-4 4 0,2-1 0,-5 4 0,-2 1 0,-3 3-129,-3 6 129,-3 1 0,-8 8 0,0 7 0,-8 6-129,-1 11 129,-1 2-258,-3 7 129,3 5-129,1 12-516,-7-3-1677,10 13-2064,-6 0-516,0 0-387,-2 8 129</inkml:trace>
  <inkml:trace contextRef="#ctx0" brushRef="#br0" timeOffset="27903.596">10662 5830 3225,'-11'-19'3483,"-1"12"0,12 7-3483,-20 0 0,6 2 129,-1 5 258,-6 3 0,-3 7 258,-5-3 0,1 11 0,-9-1 129,6 5-129,-9-1 0,5 7-129,-4-1-129,3 8 258,-5-2-258,2 6 0,-1 0 129,5 5-258,-4 5 129,5 5-129,0 1-129,5 1 0,2 2-129,8-2 129,0-2 0,9 0 129,2-4-129,8-1 0,5-5 0,11-1 0,2-2 129,7-2-258,4-3 258,6-2-129,1-4-129,5-3 258,-3-4-129,3-1 0,4-7 0,1-2 0,1-7 0,3-5-129,1-6 258,1-2-258,5-6 129,3-10-129,2-4 129,4-6-129,0-3 129,3-4-129,-3-7 0,4-2 129,-7-5-129,1-4 0,-8-2 0,-2-1 0,-5-5 0,-2-2 129,-4-3-129,-5-3 0,-5 0 0,-5-3 0,-6-1 129,-6-2-129,-7 3 129,-9 2-129,-1 3 0,-12 5 129,-4 3-129,-3 5 129,-4 4 0,-5 6-129,-1 6 0,-6 4 129,-4 6-129,-5 7 129,-3 6-129,-6 8 0,-8 5 0,-5 13 0,-7 8 0,-2 11-129,-3 13-258,-13 2-516,8 21-3225,-15 7-645,-9 7-645,-9 7 0</inkml:trace>
  <inkml:trace contextRef="#ctx0" brushRef="#br1" timeOffset="35840.0499">4837 14502 645,'7'-7'2064,"-7"7"0,0 0 0,1-12-258,-1 12-387,0-12-387,0 12-258,0-22-258,0 7 0,0-5-258,3-3 129,-2-7 129,3-2 0,-2-8 0,3 1-129,0-7 0,1 1 0,0-2 129,1 2-258,1-3-129,0 7 0,-1 1-129,3 5 129,-3 3-129,-1 5 129,0 1 0,1 6 0,-4 3 258,1 4 0,-1 2-129,-3 11 0,0 0-129,2-10-129,-2 10-387,0 0-387,3 19-1419,1-4-2193,-4-3 129,0 7-645</inkml:trace>
  <inkml:trace contextRef="#ctx0" brushRef="#br1" timeOffset="36633.0948">4857 13994 4902,'0'0'4128,"0"-16"-258,0 16-903,12-23-3096,-10 8-258,1-3 129,2-1 0,0-1 129,1-1 129,-2 3 387,-2-4-129,2 4 129,-1-2 0,1 2 129,0-1-258,1-1 0,2 1-129,0-2-129,-1 6 129,1-2-129,0 1 0,3 3 129,-4-1-129,-6 14 129,14-20 0,-14 20 0,9-10 0,-9 10 0,0 0 129,0 0 0,0 0 0,0 0 0,8 6 129,-8-6-129,1 19 0,0-6 0,0 2-129,1 2 0,2 3-129,2 2 129,-2 2-129,3 1 129,-1-2 0,1 4 0,0-3-129,0 0 129,-1-3 129,0 0-129,-2-1 258,-1-2-258,2-2-129,-4-5-129,4 2-774,-5-13-2322,0 0-1290,0 0-387,-12-11-258</inkml:trace>
  <inkml:trace contextRef="#ctx0" brushRef="#br1" timeOffset="39215.2429">4890 13722 1548,'0'0'1548,"0"0"-516,0 0-258,0 0-129,0 0 129,-5-11 258,5 11-258,0 0 129,0-12 0,0 12 0,0 0-258,0 0 129,0 0-516,0 0 129,0 0-258,11-10-129,-11 10 129,0 0-129,0 0 129,0 0 0,0 0-129,0 0 129,0 0-129,0 0 258,0 10-129,0-10-129,-2 17 129,-2-5-129,-1 2 0,-1 0 129,3 4 0,-2 1 0,-1 0 0,0 2 129,-1 0 258,4 1-258,-4-1 258,2-3-129,-1-4 0,4 0-129,2-14 129,-8 17-258,8-17-258,0 0 0,0 0 129,0 0-129,0 0-129,1-9 129,6-5-129,-1-2 129,1-3-129,0-3 129,4 1-129,0-1 0,-3 1 258,3 1-129,-1 0 0,-1 1 129,2 2 0,-3-1-129,1 1 258,-1-1-129,0 4 0,-2 2 0,-6 12 129,8-15-129,-8 15 0,0 0 129,0 0 0,0 0 0,0 0 0,0 0 0,0 0 0,0 0 129,0 0-129,0 0-129,0 0 0,0 0 0,0 0 0,0 0 0,0 0-129,0 0 258,0 0-129,11 0 129,-11 0 129,0 0 0,2 9 0,3 4 0,-3-2 0,1 7 129,2-1-258,0 4 0,2 0 0,1 3 0,-1-1-129,1-1 0,0-3 0,0-1 129,-2-1 0,-2-3-129,0 1 129,-4-15 0,8 21-258,-8-21-387,6 14-774,-6-14-2709,0 0-387,0 0-516,5-9 646</inkml:trace>
  <inkml:trace contextRef="#ctx0" brushRef="#br1" timeOffset="40259.3027">3890 13130 129,'-8'17'2967,"8"-5"0,0-12-2064,0 0-129,0 0 516,0 0 0,0 0 387,0 0-129,0 0 258,0 0-258,0 0 0,0 0-645,0-9-129,0-7-129,0 4-258,0-10 0,0-3 0,-3-9-129,3-3 0,-2-6 0,2-5-129,0-6 0,0-1-129,0-2 0,1 3 0,2 2 0,0 4 129,3 5-129,-3 4 129,0 3-129,-1 4 0,-1 9 0,1 4 129,-2 3-258,0 4 129,0 12-129,0-13 129,0 13 0,0 0-129,1 11-129,-1-11-258,2 26-516,-2-26-516,0 29-2322,-1-12-903,-3-2-258,0-1 0</inkml:trace>
  <inkml:trace contextRef="#ctx0" brushRef="#br1" timeOffset="40767.3316">3727 12497 1161,'-13'3'4515,"1"0"-258,12-3 0,0 0-2193,0 0-1290,0 0-516,0-13-129,8 2 0,2-3-129,3-2 387,1-4-258,2 1 387,1-3-258,-1 5 0,-1-6 0,2 10 0,-3-4-129,-1 6 0,2 0-129,-3 1 129,-1 3-129,-11 7 129,17-11-129,-17 11 129,13-6 129,-13 6-129,0 0 129,12 7 0,-12-7 0,4 20 0,-2-8 129,1 5-258,2 2 0,-1 2-129,1 1 129,0-1-258,1 0 258,0 0-129,2 1 129,-1-3-258,1-2 258,-1-2-129,1-2-129,-2-2 129,-6-11-258,13 10-645,0-3-2193,-13-7-1290,9-10-774,-7-5 0</inkml:trace>
  <inkml:trace contextRef="#ctx0" brushRef="#br1" timeOffset="41391.3673">3915 11778 1032,'-7'11'3870,"7"-11"129,-12 7-1032,12-7-1290,0 0-387,0 0-258,0 0 129,0 0-258,0 0 258,-3-11-258,3 11-129,0-28 0,0 8 0,0-12-387,0-2-129,0-10-258,2-2 258,-1-5-258,4-4 129,-2-1-129,1 1-129,2 1 258,2 1-129,-2 5 0,1 2 0,-1 2 0,-2 8 0,3 5 0,-3 4-129,0 3 129,-1 9 0,-3 15-129,2-18-129,-2 18 0,0 0-258,8 9-903,-8-9-2193,-3 23-1290,-2-9 129,-2 1-387</inkml:trace>
  <inkml:trace contextRef="#ctx0" brushRef="#br1" timeOffset="41871.3949">3624 11158 6063,'-13'10'4773,"13"-10"-387,0 0-258,10-15-3870,3 1-258,12-6 0,4-3 0,4-3-129,3-3 258,3 0-129,-3 0 129,0-1 0,-5 6 0,0 2 0,-7 5 0,-3 3 0,-2 6-129,-2 4 129,-4 4-129,-1 1 0,-2 5 0,0 8 129,-1 0-129,1 5 129,-3 1 0,2 2 0,-2-1 0,1 2 0,-3 1 0,0-2 0,1-3-129,-2-1 0,2-2 0,-3-4 0,1 0-129,-4-12-129,7 16-516,-7-16-1419,0 0-2064,0-10-516,0-6-258</inkml:trace>
  <inkml:trace contextRef="#ctx0" brushRef="#br1" timeOffset="49114.8092">3956 9939 1677,'0'0'2967,"0"0"129,0 0-2709,0 0-258,14-6 258,-14 6 258,14-2 129,-4 2 129,-10 0 0,24-5 0,-12 0 129,9 3-387,0-3 0,7 3-258,-2-2-258,6 3 129,-2 1-258,3 0 0,-2 0 129,1 0-258,-2 3 129,-3 4 129,2-2-129,-3-1 0,0-1 129,-1 1-129,-2-4 0,-3 1 129,0-1-258,-5 0 129,-2 0-258,-13 0-129,17 2-387,-17-2-1032,0 0-2064,0 0-387,-14 0 129</inkml:trace>
  <inkml:trace contextRef="#ctx0" brushRef="#br1" timeOffset="49687.842">4230 9723 3612,'12'12'4128,"7"-7"-129,-19-5-516,16 0-3870,-1 3 0,2 4 129,0 0 129,2 2 0,-2 1 258,-1-1 129,3 4 0,-2-5 258,3 5-129,-2-2-129,4 2 129,2-2-258,-2 1-129,3 1 0,-2 1-129,3 0 129,-4 0-129,-3-1 0,-5 2 129,-2-1 0,-5 1 129,-3-2 129,-4 2 129,-2-5-129,-6 6 129,-5-1-129,-1 0 0,-7-1 0,1 3-258,-6-4 387,3 1-387,-2-2 129,2 0-129,0-4 0,5 0 0,3-3-129,1-2-516,14-3-258,-10 3-1161,10-3-2064,0 0-516,13-7 258</inkml:trace>
  <inkml:trace contextRef="#ctx0" brushRef="#br1" timeOffset="50319.8781">5381 9971 2709,'-11'0'4257,"11"0"-258,0 0-516,11 4-3225,4-1 129,0-3-129,5 3 129,2-3 129,6 0 129,-3 0-129,6 0 129,-2-3 129,5 3-258,-2-4-129,6 2-129,-2 1 0,5 1-129,-2 0-129,1 0 0,1 0 0,-1 3-129,-1 0 129,-2-1 0,0-1 0,-6 0 0,1 0 0,-6 0-129,-5 1 129,-5-2-129,0 6-129,-16-6-387,15 13-516,-15-13-1161,-12 5-2064,12-5-387,-26 9 0</inkml:trace>
  <inkml:trace contextRef="#ctx0" brushRef="#br1" timeOffset="50842.908">5803 9789 3870,'14'7'4386,"14"-2"-387,-16-5-129,4 0-3870,5 0-387,9 5 129,-2-1 129,2 1 0,1 2 258,-1-1 129,1 3 129,-4-3 129,4 7-129,-4-3-129,4 3 0,-4 0-129,0 2 0,-1-3-258,-3 2 129,-4-1 0,-2-1 0,-2 1 0,-5 1 0,-4 0 258,-2 1-129,-4-3 129,-2 4 129,-7-3-129,-3 4-129,-4-6 129,-4 5-129,-4-5 0,1 1 0,-6-2 129,2 0-258,-4-3 129,4-1 0,2 0-129,2-3 0,8 1-258,-3-4-387,18 0-387,-19 4-387,19-4-3096,7 2 0,-7-2-516</inkml:trace>
  <inkml:trace contextRef="#ctx0" brushRef="#br1" timeOffset="51511.9463">6919 9919 1806,'-15'2'3870,"15"-2"258,0 0-516,6 5-3225,-6-5-387,18 0 129,-9 0 129,9 0 129,-4 0 129,7 0 129,-4-1-129,11 1 258,-7-3-129,9 3-129,-4-1 0,7 1-129,-1-3-258,4 3 0,-1-1 0,5 1-129,-1-2 129,0 2-129,-1-1 0,1 1 129,-4 0-129,-3-2 0,-2 2 129,-5 0-129,-6 0 0,-3 0 0,-6 0-129,-10 0 0,15 0-387,-15 0-645,0 0-774,0 0-2580,-15 9-129,4-6-387</inkml:trace>
  <inkml:trace contextRef="#ctx0" brushRef="#br1" timeOffset="52031.976">7363 9686 3225,'22'22'4257,"-22"-22"-387,34 13-387,-14-10-3870,8 8-258,-3-6 129,6 5 258,-4-3 129,3 4 129,0 2 387,-5-5 129,4 4-129,-6-2 0,4 4 129,-5-4-387,2 4 0,-4-2-129,-3 3-129,-3-1 129,-4-2 0,-3 0 129,-5 3 0,-2-3 129,-3 3 129,-8 0 0,1 1 0,-9-3 129,1 3-129,-4 0 0,0 2 0,-4-3 0,0 2-258,-2-4 258,0 2-387,0-3 0,5 1 0,2-4-258,1-4-387,11 7-645,-5-12-1161,14 0-2064,0 0-129,0 0-129</inkml:trace>
  <inkml:trace contextRef="#ctx0" brushRef="#br1" timeOffset="52700.0143">8383 9994 1677,'0'0'4257,"6"0"258,10 2-516,1-2-2967,-3 0-774,8-4 129,-1-3 129,6 5-129,-4-4 129,7 4 0,-5-5 129,5 6-258,-2-4 129,4 5-258,-2-4 0,3 4-129,0 0 0,2 0 0,0 0-258,-2 4 129,-1-1 0,-2 2 0,-1 0-129,-2-1 129,-7 0 0,-3 2 0,0-3-129,-6-1-129,0 1-258,-11-3-645,15 7-516,-15-7-2451,0 0-645,0 0-258</inkml:trace>
  <inkml:trace contextRef="#ctx0" brushRef="#br1" timeOffset="53247.0455">8758 9830 3354,'0'17'4257,"0"-17"-387,12 0-774,1 0-3354,7 0-129,4 0 387,0 0 0,3 4 258,0-3 129,5 4 129,-5-1 0,4 4-129,-1-1 258,0 3-387,1 1 0,-1 2-129,2-1-129,-4 2 0,0 0-129,-1-1 129,-4 4-129,-1-3 258,-2 1-129,-5-1 129,-2 1 0,-4 0 0,-3-1 0,-2 4-129,-4-5 129,-4 4-129,-5 0 129,-5 0 0,-5-1 0,-2 4 129,-6-4 0,1 0-129,-4-2 129,3-1-129,1-1-129,-1-1 0,6-2-129,1-4-258,8 6-774,-3-11-903,15 0-2451,0 0-387,0 0 258</inkml:trace>
  <inkml:trace contextRef="#ctx0" brushRef="#br1" timeOffset="53871.0812">9838 10085 3354,'0'0'3870,"0"0"-1548,9 4-1806,3-4 129,8 0 0,0 0 258,9 0 129,-2-4 0,11 4 129,-7-6-387,11 6 129,-7-1-387,8 1-129,-4 0 0,3 0-258,2 0-129,1 4 129,-1 0-129,-1 0 0,2-1 0,-3 2 0,-2-2 0,-1 2 0,-7-5 0,-3 2 0,-6 0 0,-5-2-129,-5 3-258,-13-3-516,16 2-1677,-16-2-1935,-7 0-387,7 0 258</inkml:trace>
  <inkml:trace contextRef="#ctx0" brushRef="#br1" timeOffset="54376.1101">10283 9835 2451,'35'14'3999,"-6"-7"-258,-9-7-516,12 4-3870,0-3 0,4 4 387,-2 1-129,2 0 645,1 2 0,-6-1 258,1 7 129,-3-7 0,1 8-129,-6-5-258,-2 4 0,-3 1 0,-2 0-129,-8 1 0,-4-1 0,-5 2 0,0 0 0,-5 0 0,-6 3 0,-4-4 129,-2 3 0,-3 0-129,-2 3-129,-1-2 129,1 2 0,-6 0 0,1-1 0,0 1 0,1 0 0,0 0-129,-1-6-258,8 5-387,-5-13-645,12 6-2064,7-3-1161,5-11-258</inkml:trace>
  <inkml:trace contextRef="#ctx0" brushRef="#br1" timeOffset="55103.1517">11639 10094 3096,'0'0'4386,"0"0"129,7 12-258,10-12-3741,-5 0-645,6 0 129,-1 0 258,4 0 0,-2-3 0,6 3 129,-4-4 0,5 4 129,-4-4-129,7 4 0,0-2-129,5 2 0,-1-2-129,3 2-129,1 0 0,0 0 0,4 0 0,-3 0 0,-1-1 0,0 1 0,-1-1-129,-3-2 0,-1 3 129,-6-3-258,-1 3-258,-6-4-516,4 4-903,-23 0-1935,12 0-1032,-12 0-129</inkml:trace>
  <inkml:trace contextRef="#ctx0" brushRef="#br1" timeOffset="55651.183">11993 9850 129,'2'19'3741,"-2"-19"129,15 19-387,-8-7-2838,12-2-1290,-1-1 387,4-1 516,5 1 0,-2-3 387,5 3 129,-1-4-129,6 6 129,-3-4 0,6 2-387,-2 2 0,1-1-387,-1 4 0,-2-1 0,-3-2 0,-6 3 0,-3-1 0,-6 4-258,-5-4 258,-4 3 0,-6 0 0,-1 2 0,-8-3 129,-6 5 0,-6-2 129,-2 2 129,-7-1 0,0 3-129,-5-2 0,4-1 0,-3 0-129,3-2 0,4-2-258,3-6 0,9 5-516,-4-14-774,18 0-1935,0 0-1290,0 0 0</inkml:trace>
  <inkml:trace contextRef="#ctx0" brushRef="#br1" timeOffset="56259.2178">13165 10014 2322,'-17'0'4386,"-1"0"-129,18 0-387,0 0-3096,-4 9-774,4-9 129,10 2 129,6 1 258,0-3 129,10 4 0,0-4 129,9 0-129,-1-1 0,10 1-258,0-6-129,6 4 0,-1-3 0,3 1-129,1 1 0,0 0-129,-3-1 129,2 4-258,-6-1 258,-2 1-129,-4 0-129,-3 0 129,-5 0 0,-6 1-129,-2 4 0,-8-5-258,1 5-387,-17-5-516,17 0-2580,-17 0-903,0 0-258,-6-3 130</inkml:trace>
  <inkml:trace contextRef="#ctx0" brushRef="#br1" timeOffset="56747.2456">13586 9843 1677,'18'21'4128,"-7"-21"-387,20 12-387,-13-9-3096,19 4-1419,-4-3 258,9 3 258,-4-2 258,2 1 387,-1 3 387,-5-4 129,1 6 0,-5-2 0,-2 3-129,-5-1 0,-2 3-387,-4 1-258,-4-2 258,-4 3 0,-3 1 0,-3-2 0,-2 4 0,-1-2 258,-3 5-129,-7-4 258,0 5 129,-7-4 0,-1 1-129,-5 0 387,0-1-387,-7-2 0,3 2 129,-2-4-387,-1-1-129,3-1 0,3-5-129,6 3-516,0-10-645,18-1-1290,-4 13-1677,4-13-516</inkml:trace>
  <inkml:trace contextRef="#ctx0" brushRef="#br1" timeOffset="57327.2789">14715 10131 3225,'-20'4'3741,"20"-4"129,0 12-3354,0-12-129,0 0 129,9 8 387,10-3 0,-2-5 258,15 4-129,-3-4 129,13 0-387,-2-7 0,11 5-258,-2-6-258,7 4 0,-1-4 0,-1 3 0,0-3-129,0 4 0,-2-3 129,-2 4-129,-5 1-129,-4 2 129,-2 0-129,-7 0 0,-5 0 0,-8 0-129,-1 0-258,-18 0-387,17 5-774,-17-5-2451,-8 2-1032,8-2 0</inkml:trace>
  <inkml:trace contextRef="#ctx0" brushRef="#br1" timeOffset="57838.3081">15253 9871 5031,'4'19'4128,"25"-8"-774,-16-11 129,10 1-4386,2-1-258,11 3 516,-4-1 387,6 4 129,-4 2 645,-4-4 387,4 7 0,-7-5-258,1 6 0,-5 1-387,-1-1-129,-3 1-129,-6-1 129,-5 0-129,1 0 0,-4 2 0,-3 0 0,-2-3 0,0 4-129,-6-1 258,-1 4-129,-6-4 129,-1 5 0,-6-2 129,-2 2-129,-4-1 129,2 3 0,-7-4 129,2 3-258,-1 0 0,2-3 0,2 1-258,5-6 0,5 2-516,-3-9-258,18 5-774,1-10-1935,0 0-1032,0 0-129</inkml:trace>
  <inkml:trace contextRef="#ctx0" brushRef="#br1" timeOffset="58355.3377">16164 10190 2193,'0'0'3354,"13"-6"-1419,2 6-1032,0-3 258,11 3 129,-3-3 129,13 3 129,-5 0-129,14 0-129,-8 0-258,13 0-129,-6-2-258,8 2-258,-3-5 0,5 2-129,-5-1 0,3-1-129,2 0 0,0 0 0,-6 0-129,-6 1 0,0 0 0,-5 3-258,-4 1-129,-12-5-258,4 5-774,-25 0-1161,0 0-2193,10-8-129,-17 0 0</inkml:trace>
  <inkml:trace contextRef="#ctx0" brushRef="#br1" timeOffset="58831.3649">16618 9951 5934,'6'14'4773,"30"10"-1032,-16-23-129,8 11-4257,0-11-258,16 7 516,-4-3 129,0 4 258,-2-2 387,-2-3 387,3 7-129,-7-5 258,2 7-645,-7-2 0,-1 2-258,-6 0 0,-4 3-129,-4 1 0,-5 3 129,-5-2 0,-2 4 0,-2 1 129,-4 5 0,-7-2 129,-3 5 0,-4-6 0,-5 4 129,-5-3-129,0 0 129,-4-4-258,0 0 0,1 0 0,1-5-129,1 0-258,4-8 0,9 8-516,-6-14-774,24-3-2451,-15 4-903,15-4 0,0-11 259</inkml:trace>
  <inkml:trace contextRef="#ctx0" brushRef="#br1" timeOffset="59355.3949">17797 10196 4386,'0'0'4515,"2"14"-258,-2-14-258,27 0-3999,2 0-129,3 0 387,8 0 129,3 0 129,5 0 129,1-3-129,5 3 0,-1-5-129,4 3 0,0-3-129,1 0-129,0 1 0,-1-1 0,-6 2-258,-2-1 0,-4 2 0,-7-2-387,-4 4-258,-15-2-387,3 2-1677,-11 0-1677,-11 0-516,0 0 387</inkml:trace>
  <inkml:trace contextRef="#ctx0" brushRef="#br1" timeOffset="59826.4218">18251 9954 2709,'50'20'3612,"-12"-3"-645,-15-17-129,20 6-3225,-10-6-1032,10 11 516,-4-7 516,1 4 258,-3-2 516,-5 0 645,2 2 0,-8-5 0,0 7-387,-8-3-387,-1 2-387,-4 0 0,-5 3 0,-8-12 129,3 24 129,-3-11 129,-5 4 0,-7-1 387,1 5-129,-6-4 258,1 7 0,-7-4-129,5 6-129,-5-2 0,2 1 0,0-2-387,3-2 0,3 0-387,0-8-516,9 10-774,-6-16-1161,12-7-1677,0 12-258,0-12 259</inkml:trace>
  <inkml:trace contextRef="#ctx0" brushRef="#br1" timeOffset="60391.4542">19313 10043 2967,'31'11'4257,"-14"-11"-129,18 6 0,4-4-3741,-1-2-129,8 0 516,-3-2-387,7 2 387,-7-8 129,10 6-258,-10-6-129,6 6-129,-9-6-129,0 7-129,-1-4-258,-5 3 129,-5-1-129,-7-2 0,2 3-129,-8-3-258,1 5-258,-17 0-645,16-5-774,-16 5-2451,0 0-258,-12 0 0</inkml:trace>
  <inkml:trace contextRef="#ctx0" brushRef="#br1" timeOffset="60919.4844">19446 9851 3870,'42'13'3741,"-20"-13"-258,22 5-258,-7-5-4128,9 4 387,1-3 129,2 1 645,-1 3 0,-1-5 516,3 4 258,-7-4 0,4 8-129,-6-4-516,-1 4-129,-1-1-258,-8 2 0,-1-1 0,-3-1 129,-6 0-129,-4 3 258,-3-4-129,-14-6 129,11 19 0,-8-8 0,-3-11 0,-5 22 0,-8-8 0,-4 4 0,-4-4 129,-1 5-129,-8-2 129,1 4-129,-4-4 0,3 1-129,-3-3 129,3-1-258,2 1-129,4-7-129,5 4-516,-2-12-903,21 0-2451,-12 6-516,12-6-516,0-6 259</inkml:trace>
  <inkml:trace contextRef="#ctx0" brushRef="#br1" timeOffset="61631.525">21310 9761 1161,'18'0'3870,"-2"0"129,-16 0-258,0 0-3741,0 0 129,7-11 258,-7 11 387,0 0-258,12 15 387,-12-15-258,6 24 129,-6-12-258,7 13 0,-7-4-258,1 8 0,-1 0-129,0 5-129,0 4 258,0 3-129,-1-2 0,-3 5 0,0-3 129,-2-2-129,1-1 129,-1-4-258,3-7 0,-1-6 0,3-1-258,1-20-258,-1 21-387,1-21-516,0 0-2322,0 0-774,0-16-387</inkml:trace>
  <inkml:trace contextRef="#ctx0" brushRef="#br1" timeOffset="62067.55">21100 10226 4773,'27'17'3354,"-27"-17"-516,28 8-1677,-15-3-2451,11 11 258,-8-1 645,4 6 387,-3-3 387,-1 4 516,0-1 258,-2-1-129,3-1-129,-3-5-387,2 1 0,-3-5-129,3-4-129,-5-6 0,2 0 0,-13 0 258,20-18-129,-15-4 129,3 3-258,-3-9 129,4 2 0,-3-3-129,2 0-258,0 1 0,1 3-258,1 6-774,-7-3-1548,-1 2-1935,-2 20-258,8-24 129</inkml:trace>
  <inkml:trace contextRef="#ctx0" brushRef="#br1" timeOffset="62887.5969">21287 11317 774,'16'-28'2193,"-5"15"129,-11 13 129,14-21 0,-4 19-516,-10 2-258,13-7-387,-13 7-258,0 0-258,0 0-258,0 0 0,0 0-258,0 0 129,0 0-129,0 0-129,0 0 0,0 7 0,0-7 0,-8 19 0,1-5-129,1 4 129,-1 3-129,0 5 129,0 2-129,1 5 129,3 1-129,0 3 0,1 0 129,1 3-129,0-6 0,1 2-129,-2-4 258,0-2-258,0-6 129,-2-1-129,0-1 129,0-4-129,-1 0-129,-2-5-129,3 5-387,4-18-258,-13 22-516,-1-17-1677,0-5-1419,14 0 0</inkml:trace>
  <inkml:trace contextRef="#ctx0" brushRef="#br1" timeOffset="63331.6223">21004 11700 3225,'25'16'2838,"-25"-16"-258,27 14-129,-13-10-4257,4 9 516,-1-1 645,1 5 129,-2 0 516,-3 2 1161,3 0 129,-1 0 129,3 0-387,-3-4-516,4-3-258,-1-4-258,-2-5 258,3-3-258,-4-4 0,0-9 0,2-2 258,-4-9 0,2 3 258,-4-8-129,1 4 129,-2-5 0,3 2-129,-6 2-258,1-2-387,3 8-516,-6-3-774,4 0-1806,4 11-1290,-10-6 516</inkml:trace>
  <inkml:trace contextRef="#ctx0" brushRef="#br1" timeOffset="64138.6685">21838 12455 1806,'11'-12'3354,"-11"5"129,0 7-2709,0 0-258,0 0 0,0 0 387,0 0 0,0 0 129,0 0 0,0 13-129,0-13-387,-6 17-129,6-17 0,-5 21-258,3-5-129,1 0 129,-2 7-129,1 5 0,0 7 129,-2 4 0,0 4 0,-1 3 129,-2 0 0,1 0 129,-5-5 129,5 0-129,-3-9 0,3 0 0,-3-9 0,3-1-258,1-8 0,2-1 0,3-13-258,-9 15 129,9-15-258,0 0-258,0 0-258,-14-8-1032,12-4-2322,2 12-645,-12-20-129</inkml:trace>
  <inkml:trace contextRef="#ctx0" brushRef="#br1" timeOffset="64787.7055">21551 12989 1,'16'-6'2579,"2"6"388,-18 0-2838,16-7 0,-16 7 903,17-7 258,-17 7 129,13-1 258,-13 1 0,10 0-387,-10 0-258,12 4-387,-12-4 0,8 13-129,-1 0 0,-7-13-129,8 26 129,-5-7-129,5 2-129,-5 2-129,7 1 129,-1-2-129,1 0 0,-1-2 129,1-4-129,-3-4 129,1-2-129,-8-10 129,10 9-258,-10-9 129,0 0-129,0 0 0,12-7 0,-12 7 0,2-11 0,-2 11 0,4-16 0,-1 4 0,2-5 0,4-2-129,2-7 129,3-1-129,4-5 129,1-2-129,2-3 0,1 4 129,0-1-129,-3 3 129,1 4-258,-1 5 129,-6 3-129,4 7-129,-9 1-129,4 11-387,-12 0-645,0 0-2580,14 0-387,-14 0-129</inkml:trace>
  <inkml:trace contextRef="#ctx0" brushRef="#br1" timeOffset="68203.901">23035 2443 1419,'-45'3'387,"27"-1"-258,0 2 129,-1-1 0,1-1 387,-1 1 129,-1-3 258,5 2 0,-4-2 258,5 0-387,-1 0 0,4 1-387,-4-1 0,15 0-258,-17 4-258,17-4 129,-18 8 129,18-8-129,-20 12 0,9-3 0,-1 3 129,-1 0-129,2 2 258,-2 2-258,2 4 0,1 1 129,-1 5-129,3-2 129,1 7-129,3 0 129,2 4-129,2 0 0,-2 0 0,2 1 258,0-2-129,3 5 0,-2-2 129,0 1 0,-1 0 0,0 3-129,0-5 129,0 5 0,0-5-129,3 1 129,-1-7-129,6 3 129,-2-5-129,7 1 129,-3-4 0,3 1-129,-1-1-129,2 0 129,-1-2-129,3 1 0,-2-1-129,0-1 129,1-6 0,-1 4 0,1-5 129,-2 0-129,6-3 129,-1-3-129,0 0 0,6-1 0,-3-1 0,5-2-129,1-2 129,1-1-129,2-2 129,2 0 129,1-3-129,2-4 0,3-1 0,-1-4 0,1-1 0,-1-2-129,3-4 129,0-3-129,-1-4 129,3-4-129,-3-2 0,1-2 0,2-4 129,-1-3-129,-2-2 0,2-1 0,-5-2 129,-2 0-129,-4 0-129,0-3 129,-9-1 0,-2-1-129,-3 5 129,-5 0 0,-4 0 0,-1 0 0,-6 2 0,0 1 0,-8-1 129,-4 3-129,-6 2 0,-3 0 129,-5 2-129,-4 4 387,-3 0-387,-4 4 387,0 2-387,-2 7 387,-1-1-387,-2 4 387,1 4-387,0 0 0,-1 5 0,0 1 0,-1 2 0,1 0 0,3 0 0,1 3 0,1 2 0,3 0 0,4 0 0,-1 10 0,3 1-258,1 4 258,0 5 0,0 4-387,-2-1 387,-1 4-387,1-1 387,-1 2-387,-1 1 387,-1-3-258,1 3 258,1-1 0,2 5-129,1-2 129,2 6 0,1-1 0,3 4 0,2 1 0,2 1-129,2 0 129,3-2 129,-1 0 258,4 2-258,2-1 0,3-1 0,0 1 0,2-2 0,2 1 0,0 2-129,1-1-258,4-3 129,6 1 258,2 1-129,4-2 0,2-2 0,2 0 129,3-1-129,1-1 0,1 0 129,1-5-129,0-1 0,2-1 0,2-4 0,3-1 0,0-7 0,4 0 0,1-3 0,2-5 0,4-2 0,2-5 0,1 0 0,3-5 0,1-5 0,2-9 0,-1-5 129,1-7-129,-4-5 0,2-6 0,-3-7 129,-3-5-129,-5-1 0,1-5 0,-4-2 129,-1-1 258,-4-1-516,0 1 129,-4-4-258,-2-1 258,-1-3-129,-4 0 129,-3 0 0,-5 3-387,-4 1 516,-7 1-129,-3 3 0,-10 8 387,-10 2-129,-6 4 0,-10 3-258,-8 4 387,-6 4-387,-2 2 258,-8 5-258,-3 6-129,-3 9 0,-4 7-129,7 9-516,-6 3-516,13 22-2580,-7 1-774,3 8-387,2 1-129</inkml:trace>
  <inkml:trace contextRef="#ctx0" brushRef="#br1" timeOffset="70015.0046">23285 4037 1419,'-41'-7'2709,"15"7"-2064,4 0-258,1 2 258,-6 1 258,3 3 0,-5-5 129,4 7 258,-5-3-258,4 4 129,-5-2-258,3 4-129,-3-1-258,1 4-129,-1 1 0,-2 3-129,2 3 0,2 2 129,-2 3-129,2 7 258,0-1-129,2 7 129,-4-3 0,7 9 129,-3-3-258,3 5 0,3 3 0,2 2-258,2 1 129,8 0-129,2-3 129,7 1-258,2-2 258,7-1-258,9-4 129,6-2 0,2-1 0,8-2 0,2-2-129,1 2 129,3-4-129,2-2 258,0-3-129,3 0-129,-2-6 129,3-2-129,2-2 129,5-4 0,2-3-129,4-4 0,-2-6 0,3-3 0,2-3 129,-1-10-129,-2-5 0,-2-6 0,1-8 0,-1-6 0,-3-6 0,-1-6 0,-2-3 0,-1-4 0,-1 1 0,-5-1 0,-8 0 0,-2 2-129,-6 0 129,-4 1 129,-7 4-258,-3 0 258,-5 0-129,-2 2 129,-7-2 0,0 3-129,-5-1 129,-4 2-129,-7-1 129,-2 1-129,-7 3 129,-3 2-129,-3 2 0,-5 6 129,-2-1-129,-6 9 0,-3 1 0,-2 5 0,-3 5 0,-2 3 0,-2 4-129,-4 0 129,-2 7 0,2 0 0,0 0 0,1 4 0,3 5 0,3 2-129,6 2 129,4 4 0,4 4 0,3 3 0,4 5-129,1 4 129,2 5 0,3 1 0,1 4-129,1 3 258,1-1-258,0 3 129,3-3 0,3-2 0,-2-2 0,5 0 0,1 1 0,4 1 0,1-2 0,5 2-129,3 2 258,0 3-258,3 0 258,5 2-258,0-1 129,2-1 129,3 0-258,1-3 258,2 1-129,1-4 0,2-2 0,1-1 129,2-6-129,3 1 0,2-3 129,0-1-129,2-3 129,2-1-258,0-3 258,3-5-129,0-1 129,2-2-258,1-5 258,2-3-129,2-5 0,2-2 0,1-2-129,0-10 258,0-5-258,4-3 258,-2-6-258,3-6 258,-2-1-258,1-5 258,-2 0-129,0 0-129,-3 3 129,-4-3-516,2 14-903,-17-8-2451,-1 4-1032,-11 6-258,-12-7-387</inkml:trace>
  <inkml:trace contextRef="#ctx0" brushRef="#br1" timeOffset="71891.1119">10726 7700 516,'-16'-10'3354,"16"10"0,-14 1-2580,2-1-516,12 0 387,-22 5-129,10-1 129,-6-2 129,3 3 129,-8-2-258,5 7 258,-9-4 0,2 10-387,-9-2 129,4 9-387,-9 2 129,0 9-129,-2-1 129,1 9-129,-3-1-129,4 8 0,2 2 0,0-1 0,2 2 0,8 0 0,4-3-129,5 1 129,8-5 0,5-2 0,5-2 0,7-1 258,7-5-129,6-1-258,5-5 258,2 0-129,3-2 129,4-1-129,1-7 0,3-1 0,4-4 0,4 1 0,0-8 129,4 0-129,6-4 0,3-3 0,1 0 0,2-8 0,0-5 0,-1-2-129,0-5 129,-1-2 0,-3-4-258,-4-5 258,-1-1-258,-4-4 258,-2-1-258,-4-4 258,-4-3-258,-1-2 129,-7 1 0,-2-1 0,-7-2 129,-5 2-258,-6 3 258,-5-2-129,-5 2 129,0 2 0,-10 2-129,-2 0 258,-3 3-258,-2-2 129,-4 3-129,-2 0 129,-3 3-258,-1 2 258,0 2-129,-2 3 129,-3 0 0,1 7-129,-5 2 0,1 4 0,-5 4 129,-2 2-258,-3 4 129,-4 2 129,0 5-129,-4 5 0,-1 3 0,-1 4 129,-1 5-129,2 3 129,-5 3-129,4 3 0,-4 2 129,3 3-258,0 3 258,-1 2-258,1 0 258,5 3-258,2 2 129,7 0 0,1 3-129,8 3 258,8-2-258,8 1 258,7 1-258,7-5 129,4 2 0,11 0 0,9-6 0,7-1 0,5 0 0,6-4 0,3-1 0,4-2 0,5-3 129,3-4-129,5-1 0,0-5 0,3-5 0,2-1 0,8-7 0,2-5 0,3-4 0,2-3 0,-2-10 129,0-5-258,3-9 258,-2-3-258,-4-8 129,-4-6 0,-5-6-129,-4-5 129,-5-1 0,-5-7 0,-10-5-129,-8-2 129,-6-1 129,-8 4-258,-6-2 258,-6 3-258,-7 5 258,0 6-129,-9 3-129,-7 9 258,-7 4-258,-6 7 129,-4 6-129,-6 5 129,-3 6-258,-7 6 0,1 9-516,-7 0-387,11 13-1935,-7 4-1935,1-3 0,4 1-258</inkml:trace>
</inkml:ink>
</file>

<file path=ppt/ink/ink5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19:47:03.388"/>
    </inkml:context>
    <inkml:brush xml:id="br0">
      <inkml:brushProperty name="width" value="0.05292" units="cm"/>
      <inkml:brushProperty name="height" value="0.05292" units="cm"/>
      <inkml:brushProperty name="color" value="#00B0F0"/>
    </inkml:brush>
  </inkml:definitions>
  <inkml:trace contextRef="#ctx0" brushRef="#br0">1984 4024 1419,'-1'-21'3612,"-22"9"258,9 8 0,-7 1-2838,-10-2-258,4 3 0,-9 2-129,-1 2 258,-10 1-258,2 11 0,-11-1 0,4 13-258,-6 1-129,2 7 0,-3 5-129,2 11 0,-2 6-129,4 8 0,0 6 129,4 1-258,7 1 129,5 3 0,7-1 0,8-1-129,10-2 258,7-3-258,7-5 129,9-1 0,10 0-129,6-2 258,9-5-129,8-5 0,9-3 129,10-5-129,6-6 129,10-2-129,3-10 258,10-2-129,0-10 129,6-3-129,3-9 0,3 0 129,0-16-129,3-6 129,-1-12-258,-1-8 387,0-10-387,-3-8 258,-5-10-258,-6-9 129,-6-5 0,-6-5-129,-12-3 129,-8 5 0,-17-4 0,-12 2 0,-18 2 0,-10 5 0,-21 4-129,-15 8 129,-13 3-129,-18 6 0,-8 8 0,-15 8 0,-9 9-129,-11 8 129,-7 6 0,-7 7 0,-3 6 0,-3 8 129,-7 1-129,3 10 0,-1 8 129,11 8-129,2 13 0,10 11 0,6 16-129,9 4-129,16 25-774,5 3-3225,16 11-258,6 7-516,7 0-258</inkml:trace>
</inkml:ink>
</file>

<file path=ppt/ink/ink5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73.84615" units="1/cm"/>
          <inkml:channelProperty channel="Y" name="resolution" value="74.48276" units="1/cm"/>
          <inkml:channelProperty channel="T" name="resolution" value="1" units="1/dev"/>
        </inkml:channelProperties>
      </inkml:inkSource>
      <inkml:timestamp xml:id="ts0" timeString="2016-09-30T14:50:08.132"/>
    </inkml:context>
    <inkml:brush xml:id="br0">
      <inkml:brushProperty name="width" value="0.05292" units="cm"/>
      <inkml:brushProperty name="height" value="0.05292" units="cm"/>
      <inkml:brushProperty name="color" value="#FF0000"/>
    </inkml:brush>
  </inkml:definitions>
  <inkml:trace contextRef="#ctx0" brushRef="#br0">8138 7444 0</inkml:trace>
  <inkml:trace contextRef="#ctx0" brushRef="#br0" timeOffset="7848.8559">8138 7444 0</inkml:trace>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9T19:49:07.983"/>
    </inkml:context>
    <inkml:brush xml:id="br0">
      <inkml:brushProperty name="width" value="0.05292" units="cm"/>
      <inkml:brushProperty name="height" value="0.05292" units="cm"/>
      <inkml:brushProperty name="color" value="#7030A0"/>
    </inkml:brush>
  </inkml:definitions>
  <inkml:trace contextRef="#ctx0" brushRef="#br0">10908 6879 172 0,'-6'-5'66'0,"6"2"-36"0,-6-2-11 0,3 2 21 0,0 1-7 16,-3-1-2-16,0 0-15 15,0 1-7-15,0 2-6 16,0 0 0-16,0 0 0 0,0 0-1 15,0 0 1-15,4 0 0 16,-1 0 3-16,3 0 3 16,5 0 11-1,7 0 0-15,6 2-1 16,15 1 0-16,6 0 1 16,2-3 0-16,16 0-3 15,5 0 0-15,13 0-3 16,11 0 1-16,12-3 1 15,10-2-1-15,14-1-3 16,12-2-2-16,2 1-4 0,10-1 1 16,3-3 0-16,9 0 1 15,0 1-2-15,-1-1-1 16,-2 3-1-16,-6 3 0 16,-6 0-2-16,-9-1-2 15,-3 1 7-15,-18 3 5 16,-15-1-4-16,-15 3-2 15,-11 0 1-15,-13 0 0 16,-11 0-1-16,-9-3-1 16,-9 3-3-16,-7 0 1 15,-5 0-7-15,-6 0 1 0,-12-8-15 16,-12 3-3-16,-3-6-22 16,-6 9-8-16,-5-6-44 15,-25 13-18-15,-2-21-40 16</inkml:trace>
  <inkml:trace contextRef="#ctx0" brushRef="#br0" timeOffset="14907.3239">10554 11509 212 0,'21'3'82'0,"-15"0"-44"0,5-3-33 0,-2 0 19 15,3 0-9-15,0 0 0 16,3 0-5-16,9 0 1 16,6 0-6-16,2 0 4 0,4 2 1 15,3 1 3-15,11 0 3 16,1 2-5-16,3-2 1 16,-1-1-3-16,7 3 2 15,2 1-4-15,16-1-2 16,-1 0 0-16,6 1 1 0,4-4 1 15,5 1 3-15,12 2 1 16,3-5 3-16,3 0-7 16,12 0-2-16,-2 3-1 15,2-3 2-15,6-3-3 16,8 3-2-16,1-2 0 16,0 2-1-16,3 2 0 15,3-2 0-15,3 0 0 16,6 3 0-16,-3-3 6 15,5 5 4-15,7 0 1 16,-3-2 1-16,14-3-6 16,-5 3-2-16,0-3 0 15,3 0 0-15,-4 2-2 16,4-2-2-16,0-2 3 16,-4 4 0-16,46 1-4 15,-16 0-1-15,-14-3 3 0,-4 0 3 16,-8 2-1-16,-6 4 0 15,2-1 3-15,-5 0 1 16,0-2-3-16,2 0-3 16,-5 2 0-16,-3-3 1 15,0-2-1-15,-6 6 2 16,-1-4-2-16,4 1-1 16,-3 2 1-16,-3-2-1 15,3 0 2-15,-3 2 1 16,-10-2 3-16,10-3 1 0,-15 2 1 15,-3-2 0-15,0-2-2 16,-3-1-1-16,-9 3-1 16,3-3 0-16,-2 1-2 15,-1-1-2-15,-9 0 1 16,-3 3 1-16,-6-2-3 16,-3-1 0-16,1-2 1 15,-4-1 2-15,-6-1-1 16,1 1-1-16,2-7 3 15,-6 5 0-15,-5 0 1 16,-7 3 0-16,-8 2 2 16,-7-2 1-16,-5 0-1 15,-10-1-1-15,-2 1-3 16,-6 2 1-16,-3 1-7 0,-4-1 1 16,-2 3 1-16,-3-3 3 15,-3 1 2-15,-6 2 1 16,0 0-2-16,-6 0-2 15,0 0 1-15,-6 0-1 16,0 0-3-16,0 0 0 16,0 0-3-16,-3 0 1 15,0 0-2-15,0-3 0 16,-3 3-5-16,0 0-3 16,0 0-5-16,0 0 0 15,-3 0-2-15,-3 0-2 16,-3 3-13-16,-21 2-6 15,-8 0-61-15,-16-2-27 0,-14-8 2 16</inkml:trace>
  <inkml:trace contextRef="#ctx0" brushRef="#br0" timeOffset="16679.328">4636 11570 220 0,'-29'-8'82'0,"11"3"-44"0,0 2-31 0,12 1 20 15,-6-1-14-15,-3 0-2 16,-3 1-9-16,-3-1-2 16,-2 0 0-16,-10 1-3 0,0 2 0 15,-6 0 2-15,-5 0 2 16,-10 0 15-16,-2 2 7 16,-1 1-3-16,-5 2 1 15,-1 1-8-15,4-4-3 16,-13-2-3-16,-2 6-2 15,5 4-3-15,-2-2 1 16,-1 0-2-16,4 3-1 0,-9-1 1 16,-4 4 1-1,4 1-1-15,-1 1 2 0,7 5-2 16,5 3-1-16,-8 0-2 16,9 13 1-16,5 3-1 15,3-1 0-15,7 1 4 16,5 5 1-16,10-3-1 15,2 1-2-15,9-1 1 16,3 3-1-16,3 5-3 16,6-2 2-16,3 0 1 15,9-3 0-15,0 8 0 16,0-6 2-16,0 1-1 16,6 2-1-16,9 11 3 15,0 5 0-15,9-5-1 0,6-6-2 16,14 4-2-16,1-6-1 15,6-3-1-15,5-3 0 16,1-4 3-16,8-3 0 16,19-6-2-16,2-5 2 15,-3-8 1-15,7 0 0 16,11-2 0-16,6-9 0 16,0-2-3-16,0-2 2 15,18-6-1-15,-9-3 0 16,0-5 2-16,3-2 0 15,3-9 0-15,-5-2 0 16,-7-6 0-16,0-2 0 0,-6-10 0 16,3-4 2-16,-15-4 1 15,-2-14 1-15,-10-3-2 16,-3-7-2-16,-2-3 3 16,-7 5 2-16,-5 0 0 15,-16-5 0-15,-11-3-3 16,-9 3 1-16,-9 5 0 15,-12 1 3-15,-12 4 3 16,-18-10 2-16,-9 0-3 16,-8 0-3-16,-4 2-2 15,-9 6-3-15,1 5-6 16,-16 6-1-16,-8-1-4 16,-9 3 0-16,-7 14-1 15,-5 10 0-15,-18 7 7 16,-3 17 2-16,3 13 0 0,-3 3 2 15,6 2-17-15,9 8-5 16,2 6-55-16,10 10-22 16,-6-8-8-1</inkml:trace>
  <inkml:trace contextRef="#ctx0" brushRef="#br0" timeOffset="19172.2905">7494 12644 232 0,'-15'0'88'0,"3"0"-48"0,-3 3-38 16,9-3 19-16,0 0-11 15,-3 0-3-15</inkml:trace>
  <inkml:trace contextRef="#ctx0" brushRef="#br0" timeOffset="19696.2638">7411 12647 403 0,'-12'0'-2'0,"3"0"1"0,3 3 3 15,9 2-3 1,3 0-4-16,6 1 2 15,2 2 4-15,7-3 6 16,9 0 4-16,3-2 2 16,8-1 5-16,10-2-1 0,9 0 1 15,2-2-5 1,7-1 0-16,-1 3-6 0,3 0 1 16,7 0-1-1,5 0 1-15,4 0 2 0,-1 0 1 16,12 0-1-16,6 0 1 15,3-3-2-15,7-2 2 16,2-3-2-16,9 0 0 16,-3-2-3-16,12-1-1 15,5 1 1-15,-2-1 1 16,-38 3-1-16,58-5 1 16,-41 5-6-16,45-5-1 0,-6 2 2 15,-3 3 3-15,-6-2 0 16,0-1 0-16,-7 3 1 15,-14 3 3-15,36-1 2 16,-21-1 3-16,-18 4-3 16,-15 3 1-16,-17 3-3 15,-7-3 0-15,-6 2-3 16,-11 3-1-16,-10 1-1 16,-11-1 2-16,-12 0-1 15,-4 1 0-15,-5-4-3 16,-3 4-2-16,-9-4-2 15,0 1 1-15,-6-1-6 16,-6-2-3-16,0 0-23 16,-6 0-11-16,0-2-68 0,-6-40-117 31</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5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6T21:07:28.77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FF00"/>
    </inkml:brush>
  </inkml:definitions>
  <inkml:trace contextRef="#ctx0" brushRef="#br0">17308 16639 1,'0'0'1805,"0"0"-257,0 0-258,0 0-258,0 0-258,0 0 0,0 0-387,0 0 0,0 0 129,0 0 0,0 0 0,0 0 258,0 0-129,0 0-129,-1-6 129,1 6-387,0 0 129,0 0-258,0 0 0,0 0-129,0 0 129,0 0-129,0 0 129,0 0 0,0 0 0,0 0 129,0 0 0,0 0-129,0 0 0,0 0 0,0 0 0,0 0 0,0 0 0,0 0-129,0 0 258,0 0-258,0 0 0,0 0 0,0 0 0,0 0 0,0 0 0,0 0 0,0 0 0,4 8 0,-4-8 129,0 0 0,0 0 0,10 12 0,-10-12 0,0 0 0,4 12 129,-4-12-129,0 0 129,6 14-129,-6-14 0,5 11 0,-5-11 0,5 14 0,-5-14 0,4 15 0,-4-15-129,5 14 129,-5-14 0,5 12 0,-5-12-129,0 0 0,3 10 0,-3-10 129,3 11-129,-3-11 0,1 13 0,-1-13 0,0 0 129,0 17-129,0-17 0,0 12 129,0-12 129,0 0-258,1 12 129,-1-12-129,0 0 129,0 13-129,0-13 129,0 0-258,0 11 129,0-11 129,0 11-258,0-11 129,0 13 0,0-13 0,-5 13 0,5-13 0,-4 16 0,4-16 129,-6 16-129,6-16 0,-6 18 0,6-18 0,-5 18 0,5-18 0,-2 18 0,2-18 0,0 13 0,0-13 0,0 14 0,0-14 0,0 13 0,0-13 0,0 11 0,0-11 129,0 0-129,3 13 0,-3-13 0,0 0 0,0 0 0,7 14 0,-7-14 0,0 0 129,7 15-129,-7-15 129,4 11-129,-4-11 129,2 12 0,-2-12 0,4 15-129,-4-15 129,0 0-129,2 15 0,-2-15 0,4 11 0,-4-11 129,3 13-129,-3-13 0,5 11 0,-5-11 0,5 11 0,-5-11 0,0 0 0,7 14 0,-7-14 0,3 10 0,-3-10 129,0 12 0,0-12 0,0 0-129,0 18 129,0-18 0,0 0-129,0 16 0,0-16 0,0 0 0,0 17 129,0-17-129,0 0 0,1 13 129,-1-13-129,0 0 0,0 14 0,0-14 0,0 0 0,2 14 0,-2-14 0,0 0 0,3 15 0,-3-15 0,1 17 0,-1-17 0,0 18 0,0-7 0,0 3 129,0 0-129,0 1 0,-1-1 0,1-1 0,-1 4 129,-1-3-129,2-2 0,-2 8 129,2-8-129,-1 0 0,0-2 387,-1 2-387,2 2 0,-2 1 0,1-3 0,1-12-129,-1 13 645,1-13-516,0 17 0,0-17 129,0 18 258,0-18-258,0 0 129,0 15 0,0-15-258,4 12 129,-4-12 0,0 16-129,0-16-129,0 13 258,0-2-129,0 4 129,0-15-129,-3 19 0,3-19 0,-2 23 0,2-23 0,-1 16 129,1-16-129,-1 14 0,1-14 0,0 0 0,0 11 0,0-11 129,0 14 129,0-14-258,0 0 387,0 0-387,0 0 0,-3 57 387,3-57-387,0 0 129,0 0 0,0 0 0,-5 53-258,5-53 258,0 0 258,0 0-516,-15 52 387,15-52 0,0 0-387,0 0 258,-12 54 129,12-54-129,0 0 0,0 0-129,0 0 258,0 0-258,0 0 129,0 0 0,0 0 0,0 0-387,-32 52 258,32-52 0,0 0 129,0 0-129,0 0 129,0 0-129,0 0 0,0 0 258,0 0-129,-31 52-129,31-52 0,0 0 0,0 0 0,0 0 0,0 0 0,0 0 0,-48 53 0,48-53 129,0 0-129,0 0 0,0 0 0,-26 51 0,26-51 0,0 0 0,0 0 0,0 0 0,0 0-129,0 0 129,0 0 0,0 0-258,0 0 129,0 0 0,0 0 129,0 0-129,0 0 0,0 0-129,0 0-516,0 0-1419,-7 49-2451,7-49-258,0 0-387,16-58-774</inkml:trace>
  <inkml:trace contextRef="#ctx0" brushRef="#br0" timeOffset="1959.1121">20898 16515 129,'0'0'903,"0"0"-129,0 0-129,-11-9 0,11 9-129,0 0 258,-12-9 0,12 9 387,0 0 129,0 0-258,-13-13 387,13 13-258,0 0-258,0 0-129,0 0-387,0 0-258,0 0-129,0 0 0,0 0 0,0 0 0,-9-11 0,9 11 129,0 0 258,0 0-258,0 0 129,0 0 0,0 0 0,0 0 0,0 0-129,0 0-129,0 0 0,0 0 0,0 0 129,0 0-129,-2 9 129,2-9 0,0 12 0,0-12 0,0 17 0,3-8-129,1 8 129,0-3-129,3 5 129,1-1 129,-1 2-129,6 2 0,-1-2 0,1 0 129,1 1-129,3 7 0,0-9 0,2 8-129,1-2 0,0 3 129,0-1-129,1 4 0,-4-5 129,2 3 0,-4-2 0,3-1 258,-6-1-258,2 3 129,-4-3-129,2 4 129,-3-4-129,2 8 0,-3-3 0,0 4 129,-2-5-258,0 4 258,-2-3-129,0 5 129,-4-6 0,3-2 0,-3 4-129,0 3 129,-1-6-129,-2 2 258,-2 0-258,1 4-129,-1 0 258,-2 4-129,-2-7 258,9-31-645,-22 80 516,22-80-258,-27 69 387,27-69-258,-30 67 0,30-67-129,-33 65 0,33-65 516,-33 59-387,33-59 0,-35 55-129,35-55 129,-37 59 129,37-59-129,0 0 0,-54 64 0,54-64 0,0 0-129,-45 52 0,45-52 0,0 0 129,0 0-129,0 0-129,0 0 129,0 0-129,0 0-516,-39 50 387,39-50-129,0 0-774,0 0-2709,0 0-1290,0 0-258,0 0-258</inkml:trace>
  <inkml:trace contextRef="#ctx0" brushRef="#br1" timeOffset="9327.5335">4545 14246 258,'0'0'2709,"0"0"-774,-7 3-1032,7-3-258,0 0-129,-13 1-129,13-1-129,-13 5 129,13-5-129,-14 7 0,14-7 258,-15 16-258,15-16 0,-19 23 0,7-6-129,1 1 0,-1 5-129,-3 4 129,-2 1-129,0 6-129,-2-2 129,1 5 0,-4 1 0,2 3 129,-5-1-129,3 6 0,-5-3 0,1 3 0,-2 4 129,-2-1-129,0 4 0,-2 1 129,1 5-129,-3-4 258,1 2-258,-5 3 129,3-2-129,-4 1 0,3-1 0,-8 0 0,5 0 0,-1 0 0,-4 7-129,4-6 129,-1 5-258,3 3 129,-2 1 0,3 2 129,-3 2-129,3 0 0,-1 1 0,-2 4-129,3 1 258,-4-1-129,3 1 0,0 0-129,5 0-129,-6 3 129,8-5-387,-1 3 258,2-7-129,1 7 0,1-8 0,1 14 258,2-17-129,0 13 387,1-11 387,3 5-129,1-8 258,2 3 0,3-3 0,2 13-258,4-14 258,0 16-258,2-10-129,3 8 0,0-5 258,2 8-258,-1-18 129,3-7 129,0 0-129,0-58 129,5 80 129,-5-80-129,19 72 129,-19-72-129,28 52-129,-28-52 387,0 0-258,54 69 0,-54-69-129,0 0 0,66 55-129,-66-55 0,0 0 258,67 53-258,-67-53 129,0 0 0,68 45-129,-68-45 258,51 14 0,-51-14-129,58 21-129,-58-21 0,62 26-129,-62-26 0,68 7 0,-68-7 129,72 2-129,-72-2 0,81 0 0,-81 0 0,84-17 0,-84 17 129,92-23-129,-92 23-129,97 0 129,-50-4 129,6-7 0,-2 5-129,0-8 129,-1 7 0,1-5 0,-1-9 0,0 14 258,1-9-258,-1 4 0,1-3-129,2 8 129,1-5 0,-2 5-129,1-7 258,3 2-258,0 12 129,-3-5 0,2 5-129,-1-1 129,2-9 0,-2 10-129,1 0 129,-3-1-129,2-2 0,0 3 0,0-10 0,-4 5 0,2 5 0,-2-7 129,-50 7-258,95 0 129,-95 0 0,88-2 0,-88 2 0,83-5 0,-83 5 0,76 8 0,-76-8 129,69 0-129,-69 0 129,62-16-129,-62 16 129,58 0-129,-58 0 129,50-9-129,-50 9 0,0 0 0,61-3 0,-61 3-129,0 0 0,0 0 129,53-12-129,-53 12 129,0 0 0,0 0 0,0 0 0,0 0 0,0 0 0,0 0 0,0 0 0,51 0-129,-51 0 129,0 0 0,0 0 0,0 0 0,0 0 129,0 0-129,0 0 0,49-7 0,-49 7 129,0 0-129,0 0 0,0 0 0,0 0 129,56 2-129,-56-2 0,0 0 129,0 0-129,55-12 129,-55 12-129,0 0 0,48-7 0,-48 7 129,0 0-129,0 0 0,61-27 0,-61 27 0,0 0 0,0 0 0,50-24 0,-50 24 0,0 0 0,0 0 0,0 0 0,50-25 0,-50 25 0,0 0 129,0 0-645,0 0 516,43-62-129,-43 62 129,0 0-129,0 0 129,27-57-129,-27 57 0,0 0 516,0 0-387,11-58 0,-11 58 0,0 0 0,0-73 0,0 73 0,0 0 0,-2-67 0,2 67 0,-5-50-387,5 50 774,-6-61 0,-1 27-258,5-8-129,-4 6 129,1-8-129,-1 7 0,-1-9 258,0 10-516,0-3-258,-1 8 129,2-3 258,-3-2-129,2 0 129,-3 1-258,2-11 387,-2 8-258,0-7 258,-1 2 129,2-4-258,0 2 129,1-4-129,-1 7 129,1-2-129,0 2 258,0-4-258,-3 6 129,-1-4 0,-2 3 0,-1-9 0,0 7 129,0-6-258,-2 3 129,1-6 0,-2 2 0,6 1 0,-2-1 0,4 2 0,0-1-387,0-2 387,4 1-129,-2 3 129,4-1-258,-3 0 129,-2-1 0,3-1 0,-4 1 129,0-1 0,-2 4 0,2-4-129,-3 2 129,0-1 0,0 3 0,0 1 129,0-1 0,0 5 0,-1 0-129,2 0 129,-1 0 0,1 2 0,0-2 0,0 1-129,2 0 0,-2-2 0,2 1 0,-1-2 0,1-1-129,0 1 0,0-3 0,0-1-129,3-1 129,0 1-129,1 1 0,-1-3 0,4 3-258,-2-1 258,1 1-129,-3 1-129,4 1 129,-4-1 0,-4 3 129,0 2-258,-2 0 387,-1-1 129,-1 2 0,-4 0 129,0-1 129,1 4 0,-2-1 0,1 2-129,0-2 0,0 4 0,2 3 0,-2 1 0,2 2 0,-3 5 258,1 2-258,-3 6 129,-3 1 0,-2 3 129,-4 4 0,0 4-129,-7-1-129,1 3 129,-7 0-258,2 8 129,-8 2-129,0 3 0,-1 3-129,-3 5 129,-5 3 0,-1 3-129,-2 2 129,0 0-129,3 2-129,-2-6-258,9 6-516,4-4-2451,3-13-516,16-1-258</inkml:trace>
  <inkml:trace contextRef="#ctx0" brushRef="#br1" timeOffset="13031.7454">7435 14383 1677,'0'25'2322,"0"-25"-1677,-10 21-516,4-7 0,-1 2 258,-3 4 258,-1-2 129,-4 6 0,2-2 0,-4 5 129,0 4-258,-3 1 0,0 1-129,-1 8-129,-1-1-258,1 5 129,-3 4-129,1 2-129,1 5 0,-2 3 0,4 3 0,-2 2 0,1 0 0,-2 1 0,3-2-129,-1 0 129,1 0 0,-2-2-258,0 4 516,0-2-258,-1 2 0,2 6 0,0 1 129,2 0 0,-1 3 0,4-1-129,2 1 129,3 3-129,-3-2 129,5-1 0,-4 1 129,3 2-129,-1-5 129,3 2 0,-3-6 129,5 0-129,1-11-129,4 9 129,1-17-129,0 10 0,4-13 0,2 7-129,2-5 0,0 11 0,-3-9 0,2 9 258,-5-9-258,2 6 258,-3-5 258,0 5-258,-1-17 516,0 3-258,0-8 129,0-35 0,0 65 0,0-65 129,0 58-129,0-58-258,2 80-129,-2-80 0,5 72 0,-5-72-129,11 79-129,-11-79-387,10 66 258,-10-66 129,15 50 0,-15-50 129,0 0-129,28 69 258,-28-69-258,0 0 129,39 68-129,-39-68 129,0 0-129,53 69 129,-53-69 0,0 0 0,67 53 0,-67-53-387,50 34 516,-50-34-258,57 16 258,-57-16-129,57 19 0,-57-19 0,60 2-129,-60-2 516,66 15-516,-66-15-387,67 10 387,-67-10 129,69 2-129,-69-2 0,67 0 0,-67 0 0,63 2 0,-63-2 387,62 8-387,-62-8 0,57-1 0,-57 1-387,52 20 258,-52-20 129,49 2 0,-49-2 0,0 0 0,72 18 0,-72-18-129,0 0 387,71 14-258,-71-14 0,0 0 0,67 0 0,-67 0-129,0 0 129,68 8 129,-68-8-129,0 0 0,65-3-129,-65 3 129,0 0 0,65-2 0,-65 2 0,0 0 0,64-16 0,-64 16-129,0 0 129,72 6 0,-72-6 0,54-2 0,-54 2 0,60 9-129,-60-9 129,62 10 129,-62-10-129,63-2 0,-63 2-387,65-4 387,-65 4 0,63 1 129,-63-1-516,65 0 387,-65 0 0,67-8 0,-67 8 258,67-2-258,-67 2 0,67-19-129,-67 19 129,69-8 0,-69 8-387,67-9 258,-67 9 129,65-5 0,-65 5 0,60-20 0,-60 20 387,60-9-387,-60 9 258,53-11-258,-53 11 0,50-13 129,-50 13-258,0 0 129,70-17 0,-70 17 0,0 0-129,58-30 129,-58 30 0,0 0-129,0 0 129,59-40-129,-59 40 129,0 0 0,0 0-258,34-51 129,-34 51 129,0 0 0,0 0 0,22-63 0,-22 63-129,0 0 516,12-55-129,-12 55-258,0 0 387,3-76-129,-3 76 0,1-61 129,-1 61-387,3-56-258,-3 56 516,2-81 0,-1 45-516,-1 5-129,0-9 258,0 6-129,0-4 129,0-1-129,0 1 0,0 3-129,0-6 258,0 3-258,0-5 258,-1 3-129,-1-8 258,-2 4 0,1-6 0,-2 1 129,1 0-129,1 4 129,1-3-129,-1 4 129,1-7-129,-1 3 258,-1-6-129,2 2-129,-4-4 0,1 2 129,-3-1-258,-1-4 258,-2 3-129,2 1 0,-2 0 129,-2 4-129,3-2 258,-3-1-258,1 3 387,0 1-258,1 2 0,0-3 129,0 5-129,0-7 129,0 3-129,-1 0 0,2-1-129,-1-1 129,-2 0-258,2 2 258,0 1 0,-2 3-129,4 0 258,-2 0-258,-1 5 129,3-4-129,1 3 129,-3-2 0,4 1-129,-1-1 0,0 0 129,2 3-129,0-1-129,3 1 129,-2 0 0,2 1 0,-1 4-129,-1-3 258,0 5-258,0 0 129,1 1 0,2 1-129,-3-2 0,3-1-129,-5 1 129,7 1 0,-4 1 0,1 1 0,-1 0 0,-1 4 129,-1 0 0,1 4-129,-2-2 0,1 2 0,0-2 0,1 1 0,-3 1 0,1 2 0,0 2 0,-1 2 129,-3 2 0,1 4 0,-1 1-129,-3 0 129,1 3-129,-1 2 129,0-2-129,-3 2 129,3 0 0,-3 3 0,-1-4 0,-2 5 0,-1-4 0,1 2 0,-2 1 0,0 0-129,-2 1 129,2-2-129,-2 2 129,1 0 0,-3 1 0,0 0 0,-1 0 0,0 0-129,-3 3-129,0 2 129,-1-1-129,2 2 0,-2-4 0,3 4 0,-4-5 129,4 1-129,-2-2 258,2 0-129,0 1 129,-2-1 0,4 0 0,-1 1-129,-1-1 129,1 4 0,0-1-129,-2 0 129,1 0-129,1 2 129,-2 0-129,2-3 129,0 1 0,2-1 0,-1 0 0,3 0 0,0-1 129,-1-1-129,3 0 0,1 0 129,0 0-129,1-1 0,3-3 129,0 2-129,-1 2 0,-2 0 129,4 0 0,-5 0 0,3 0 129,-1 0-129,2 4 129,-3-2-129,4 1 129,2-3-258,0 0-129,13 0 0,-18 2-387,18-2-387,0 0-1806,-13 14-1419,13-14-387,-1 12-258</inkml:trace>
  <inkml:trace contextRef="#ctx0" brushRef="#br1" timeOffset="18319.0478">12543 14291 1419,'-9'0'1935,"9"0"-645,0 0-258,0 0 0,0-12-258,0 12-129,0 0 129,0 0 129,0 0-258,0 0 0,-7-11-258,7 11-129,0 0-258,0 0 0,0 0 0,0 0 0,0 0 129,0 0-129,0 0 129,0 0 0,-14 11 129,14-11-129,-14 23 129,6-5-129,-3 2-129,-4 4 0,2 3 0,-3 2 0,-1 2 129,-3 2-129,-2 1 0,0 3 129,1 0 0,-2 3 0,0 1 0,1 3 129,-2-1-129,3 3-129,0 3 129,3 0-129,-3 2 129,4 2-129,-3 0 0,1 1 0,1-1-129,-2 3 129,-1-1 0,2 0 0,-1 2 0,0 3-129,2-1 129,-2 2-129,-1 8 129,3-4-258,-2 3 258,3-1 0,-2-2 0,1-2 387,2-6-258,-1-3 129,2-5 129,2 0 129,-2-8 0,5 4 0,-2-5 0,2 2-258,1 0 129,1 2-129,-2-6 129,2 6-258,-1-6 258,0 3-129,-1-4 129,2 4 129,-3-4-258,5 4 129,-1-10-129,2 5-129,0 1 0,2-5-129,1-1 0,2-2 0,-1-1 0,1 4 0,-4-7 129,2 6-129,-3-4 129,0 6 129,-3-6-258,5 7 258,-4-2 0,2 2 0,-1 2-129,4 3 0,-6-4 0,8 6 0,-5-6 0,3 1 0,2-3 0,0 1 129,0-4 129,0-3-129,7-4 0,0-3 129,2 5 0,-2-5-129,7 2 0,-4-1-129,3 0-129,1-2 0,-14-19-129,29 60 387,-29-60 0,29 58-387,-29-58 129,31 58 129,-31-58-129,33 58 258,-33-58 0,0 0-516,58 60 0,-58-60 258,48 41 0,-48-41-387,56 33 516,-56-33-387,57 31 0,-57-31 258,62 35 0,-62-35-129,61 30 258,-61-30-258,62 15 258,-62-15-129,63 22 0,-63-22-258,63 25 258,-63-25-258,62 12 258,-62-12 129,62 42-129,-62-42 0,61 25 129,-61-25 129,61 19-258,-61-19 387,61 29-516,-61-29 129,62 16-129,-62-16 129,59 17-129,-59-17 129,58 17-129,-58-17 129,53 24 0,-53-24 129,0 0-129,69 17-387,-69-17 516,0 0-129,68 21 0,-68-21 0,47 6 0,-47-6 0,55 13 129,-55-13-129,56 29-129,-56-29 129,57 10 129,-57-10-258,55 15 129,-55-15 0,55 21 129,-55-21 258,55 3-387,-55-3 0,55 9 129,-55-9-129,58 10 0,-58-10 0,61 6 0,-61-6 0,61 8 0,-61-8 0,62 18 0,-62-18 0,66 0 0,-66 0 129,67 3-129,-67-3-129,77 1 129,-77-1 0,79 0 0,-79 0-129,75-3 129,-75 3 0,69 0 0,-69 0 0,61 0 0,-61 0 0,61-4 129,-61 4-129,62-1 0,-62 1 0,66-14 0,-66 14 0,68-14 0,-68 14 129,68-10-129,-68 10 0,67 0 0,-67 0 0,64-9 0,-64 9 0,66-6 0,-66 6 0,65 0 0,-65 0 0,65-11 0,-65 11 0,64-5-129,-64 5-258,62-3 387,-62 3-387,60-11 387,-60 11 0,56-13 0,-56 13 0,54-8 129,-54 8 258,53-16-387,-53 16 258,53-8-258,-53 8 129,50-4-129,-50 4 0,55 0 0,-55 0 0,54-5 129,-54 5-129,52 0 0,-52 0 0,0 0 0,69-14 0,-69 14 129,0 0-516,59-15 387,-59 15 0,0 0 129,50-8-129,-50 8 129,0 0-129,50-4 0,-50 4 387,0 0-258,53-10-129,-53 10 0,0 0 129,57-2-129,-57 2-129,0 0 258,54-1-387,-54 1 258,0 0 129,63-20-129,-63 20 0,0 0 0,68-30 129,-68 30-129,50-19 258,-50 19-258,51-11-258,-51 11 387,59-19-129,-59 19 0,62-22 129,-62 22-129,69-30 0,-69 30 0,74-21 387,-74 21-387,72-16 0,-72 16 0,72-7-258,-72 7 258,63-7 0,-63 7 0,59-8-387,-59 8 516,56-12-258,-56 12 129,50-10 387,-50 10-387,0 0-258,69-17 258,-69 17 0,0 0 0,62 0-129,-62 0 258,0 0-258,59-17 129,-59 17 387,0 0-387,56 0 0,-56 0 0,0 0 0,52-7 0,-52 7 129,0 0-129,0 0-258,59-36 258,-59 36 387,0 0-516,0 0 129,60-54 0,-60 54-129,0 0 129,0 0 258,56-24-258,-56 24-387,0 0 387,0 0-387,0 0 387,57-36-258,-57 36 129,0 0 387,0 0-387,0 0 129,54-48 0,-54 48 516,0 0-516,0 0 516,0 0-258,38-51-258,-38 51 258,0 0-129,0 0 129,0 0-516,30-54 258,-24 42-258,-2-4-129,1 1 129,-2 0-129,2-4 387,-2 0-258,1 4 258,-1-5-387,0 1 387,3-2 0,-2-1-129,1 3 129,0 1-258,-1-3-129,0-1 258,-2 5-258,2-2 129,-2 2-129,0 0 129,0-2-129,1 2 387,0 0 0,0-3-129,-1 4 129,1 0 0,0-2 0,-1-4-129,2-2 129,-2-1 0,3 1 0,-1-4 0,1-2 0,-1 1-129,-2 2 129,1 1 0,-3 0 129,0 1-258,0 2 258,-3 0-129,-3-1 0,-1 0 0,0 1 0,-1-2 0,0 0 129,1-1-258,-1-1 129,1-5 0,-2 1 129,0-5-129,-2 0 0,0 6 0,-3-6 0,-2 2 0,-2-4 0,-5 4 0,-1 2 0,-6-2-129,-1 1 129,-2-4 0,-6 7-129,2-3 258,-3 3-258,1-5 258,-3 1-387,-1 3 387,2-1-258,-3 0 129,-1-1 0,1 2-129,-3-1 258,0 0-258,-1-1 129,-4 1-129,-1 0 129,0-4 0,-2 0 0,0-2 0,-1 1 129,2-1-129,-1 1 129,4-2-129,-2-1-129,3 3 387,3 0-387,0-1 258,0 1-129,-3 1 129,3 0-129,-6 0 129,0 0-129,1-5 0,0 1 129,0 0-129,-1-4 0,4-1 0,2 1 0,3-1 0,1 1 129,1 3-258,0 1 258,0 2-258,-1 1 258,0 4-129,-1-2 0,0 1 0,-1-1 0,4 2 129,-2 0-129,3-1 129,0 3-129,-2-1 0,2 3 0,1 3 0,-1 2 0,2-1 0,1 1 0,1 2 0,-2-1 0,3 0 0,-2 3 0,4-3 0,-4 5 129,3-4-129,-3 4 0,-2 1 0,1 2 129,0 0-258,-2 1 129,-1 1 0,0 0 0,-2 2 0,2-1 0,0 3 0,1 1 0,1-1 0,3 0 129,-1 1-258,3 0 129,-1 1 129,-1 0-129,1 2 0,1 0 129,-1 1-129,-4 1 0,3 1 0,-2 2 129,2 0-129,-5 0-129,1 0 129,-1 2 0,-4 5 0,1 1 0,-2 4 0,1 0 0,1 2 0,0 1 0,1-1 0,4 3 0,-1-2 0,3 1 129,-1-3-129,2 3 0,4-2 129,0 0-129,3-1 0,1 2 0,4-2-258,7 4-258,-5-6-645,14 11-2322,-3-2-1032,-2-6-516,-1-6-129</inkml:trace>
  <inkml:trace contextRef="#ctx0" brushRef="#br1" timeOffset="23186.3262">18153 14200 129,'0'0'387,"-6"0"129,6 0 645,-7 8 129,7-8 129,-9 18 129,9-18 129,-10 23-645,5-10 0,0 3-387,1 1-258,-2 2-129,0 2 0,-3 1-129,2 4 0,-2-4 129,-1 5 0,-1-1 129,1 3 0,-3-4 129,2 4 129,0-3 0,0 3-129,-1-1-129,6 2 387,-4-1-387,4 3 0,-2-1-129,2 1-129,-2-1 0,1 3-129,-2-1 129,2 4-129,-1-2 0,4 4-129,-1 2 129,1 1 129,1 4 129,-1 0-129,-2 0 0,2 1 258,-5-3-258,5 2 258,-8-4-129,1 6 129,-1-8-129,1 1 0,-1 0-129,4 0 0,-1 1-129,-1-2 0,4 0 129,-1 4-129,0 1 0,2-2 129,-1 1-129,2 0 129,1-1-129,0-4 0,2 0 0,0-3 0,1-5 0,-1 3 0,-3-1 0,2 0 129,-3 1 0,1-1 129,-1 1 0,1 2-258,1 1 129,3-2-129,0-3 258,0 1-258,0 2 0,0-2 0,0-2 0,0 2 0,0-1 0,2-2 129,-2 3-129,1 0 129,3-1-129,-1-3 0,1 3 0,1 1 129,-1-4-129,2 1 0,-2-2 0,3 1 0,-1-4 0,-1-1 129,1 0-129,2-1 0,-2 0 0,0 2 0,0-3 0,1 3 129,-1-1-129,-1 4 0,2-2 0,-4 5 129,3-2-129,0 0 129,2-3-129,0-1 0,1 4 129,0-5-129,-1 0 129,3-3-129,-4-1 129,2 2 0,-2 0 258,3-3 0,-3 4 0,0-1-258,1-8 129,0 2 0,0-1 129,-2 0-258,2 2-129,-1-3 0,-1-3-129,-6-11 258,12 22-129,-6-11 129,-6-11-129,0 0 0,0 0 0,23 62 387,-23-62 0,0 0 0,19 56-387,-19-56 387,0 0-387,0 0 0,27 56 0,-27-56-258,0 0 0,0 0 0,0 0 258,28 55-516,-28-55 516,0 0 129,0 0-129,23 54 0,-23-54-129,0 0 129,0 0 0,31 51 258,-31-51-258,0 0 0,0 0-129,0 0 129,54 65 0,-54-65 0,0 0 0,0 0-129,0 0 129,55 51-258,-55-51 258,0 0-129,0 0 129,52 34 0,-52-34 0,0 0-258,0 0 258,66 36 129,-66-36-129,0 0 0,58 14 0,-58-14 0,0 0 0,63 27 387,-63-27-516,0 0 516,59 13-387,-59-13 0,0 0 0,61 14 0,-61-14 0,0 0 0,61 7 0,-61-7 0,0 0 129,66 16-516,-66-16 258,0 0 129,64 7 0,-64-7 129,0 0-129,65 13-129,-65-13 129,0 0 387,66 15-516,-66-15 129,50 0 0,-50 0-129,53 3 0,-53-3 129,56 6 0,-56-6-129,60 0 129,-60 0 0,64 0-129,-64 0 129,63-24 0,-63 24-129,68-13 129,-68 13 0,66-11 0,-66 11 0,64 6 0,-64-6 0,62 0 0,-62 0 0,61 0 0,-61 0 0,58 0 0,-58 0 0,54-7 0,-54 7 0,52-8 0,-52 8 0,0 0-129,65-11 129,-65 11 0,0 0 0,54-26 0,-54 26-516,0 0 387,0 0 258,63-2-129,-63 2 0,0 0 0,0 0 0,56-10 0,-56 10 387,0 0-387,0 0 129,56-20-129,-56 20-387,0 0 387,0 0 0,64-17-129,-64 17 129,0 0 0,54-31 0,-54 31-129,0 0 516,58-7-387,-58 7-129,0 0 129,58-15 0,-58 15 0,0 0 0,53-2 0,-53 2-129,0 0 258,49-24-258,-49 24 129,0 0-387,0 0 387,59-24 0,-59 24 0,0 0 0,0 0-129,52-35 129,-52 35 0,0 0 258,0 0-258,0 0 129,58-38-258,-58 38 129,0 0 0,0 0 0,0 0 0,53-24 0,-53 24 0,0 0-387,0 0 258,0 0-258,0 0 387,0 0 0,0 0 0,55-32 0,-55 32 0,0 0 387,0 0-387,0 0 387,40-55-387,-40 55-129,0 0 129,0 0-516,42-48 516,-42 48-129,0 0 129,0 0 387,42-57-387,-42 57 516,17-21-516,-8 1 387,-1 0-387,0 9 0,-1-16 0,2 11-516,-4 1 516,1-7-387,0 0 0,-2 2 387,3-3-387,-4-6 387,2 9-258,0-3 258,-4-7-258,4 4 129,-2 0 0,-1-2 0,0 2 0,-2 1 0,0 1 0,-6-1 129,0 4-129,-4-5 0,0-1 129,-2-1-129,-1 5 129,-2-3 0,3 0 0,1-1-129,-1 2 258,-1 0-258,2 2 129,2-1 0,-4 0 0,1 2 0,-1-5 0,-2 2 0,-1 2 0,-3 1 0,0 0 0,-2 0 0,0-2 129,-1 0-129,-1 0 129,1-3-129,-1 1 0,-2 1 0,0-3 0,0-2 0,-1 5 0,-4-3 0,-5 6 0,1-3-129,-3 0 129,-3 2-129,-4-1 129,2 3 129,-1 0-258,-1 1 258,1-2-129,2 0 129,1 3-258,0-4 387,1 2-258,5-1 0,0-2 129,4-2 0,0-1-129,3-2 129,4 0 0,2-2 0,2-1 0,4 1-129,-1-1 0,5 1 0,4-4 129,-1-1-258,3 0 258,0-3-258,5 0 258,0 0-258,0 0 129,0 3 0,0 2 0,0 2 129,0 2-129,4-3 129,-1 4-129,1-1 129,3-3 0,-1 2 0,2-3-129,0 0 129,4 0-129,-2 0 129,1 0-129,1-1 0,-3 1 0,3 1 0,-3 2 129,0-4-129,1 2 0,0 0-129,1 1 129,-3-2 0,3 5 129,-3-3-258,0 3 258,3 3-258,-3-2 129,1 4 129,-3 1-129,1-3 0,0 3 0,-4-2 129,-1 0-129,-2 3 0,0-3 0,-2 1 0,0-1 0,-2 4 0,-1-1 0,-3 0 0,3 4 0,-2-2 0,-2 2 0,-3 2 0,0-4 0,-1 3 0,-1 0 258,1-3-516,-4 1 516,0-2-516,2 0 258,-3 1-129,0-1 0,-4 4 129,-2-1 0,-3 1-129,-5 3 129,-1 2 0,-3 0 129,-3 3-129,-2-4 0,1 3 0,0-2 0,3 1 0,-1 0 0,1 4 0,2-3 0,-4 3 0,-2 4-129,-2 1 129,-1 0 0,-3 2 0,-5 0 129,0 0-129,-4 0 0,1 0 0,-1 0 0,0 2 0,-2 2 0,3 0 0,1 3 0,-1 0 129,0 4-258,1 2 129,1 5 0,0 0 0,-2 6 0,0-2-129,1 3 129,2-1 0,3 3-387,0-11-516,17 10-2580,0-9-1032,7-15-387,8-4-258</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19:06:37.985"/>
    </inkml:context>
    <inkml:brush xml:id="br0">
      <inkml:brushProperty name="width" value="0.05292" units="cm"/>
      <inkml:brushProperty name="height" value="0.05292" units="cm"/>
      <inkml:brushProperty name="color" value="#00B0F0"/>
    </inkml:brush>
  </inkml:definitions>
  <inkml:trace contextRef="#ctx0" brushRef="#br0">5359 5126 903,'-13'10'1548,"7"8"-516,5 1-129,0 7-258,0 7 129,1 8-129,0 1 129,0 10-387,-4 2 258,2 9-258,-6 3 258,1 11 0,-6 3-258,1 8 0,-4 5 0,2 11-129,-3 9-129,2 10 129,-3 8-129,2 9 0,-3 10 0,3 8 129,-2 7-129,0 9 129,2-1 129,2 7-129,0-1 258,5 5 0,-2-9 129,7 6-129,-2-6 129,6-1 129,0-5-129,0 3-129,0-6 129,4 9-258,-3-5 0,3 6-129,-4-3 0,0 5 0,0-4-129,0-5-129,-4 1 129,1-8-129,-1-1 0,2-4 129,-1-3-129,1-7 0,0 2 0,2 1 0,0-6-129,0-1 129,0-5-129,0-5-129,3 0 0,-3-2 129,3-1-129,-3-3 0,0-4 129,0-2-258,-2-3 129,-3-4-258,1 5 129,-3-6-129,5-1-387,-4-10-129,5 4-258,-9-9-774,7-7-1290,2-1-387,-10-19-129</inkml:trace>
  <inkml:trace contextRef="#ctx0" brushRef="#br0" timeOffset="972.0556">4802 14316 1548,'-6'-9'3483,"6"9"-129,0 0-1935,-11-7-258,11 7 0,0 0-258,-4 9-129,4 5-387,0 1-129,0 6-129,1-1 0,3 6 258,2 0-258,4 3 258,-3-4-129,6 7 129,2-8 0,4 7 0,2-1-129,6 1 0,2 3-129,5 2 0,5-2-129,4 0 0,3 2 129,7 0-258,7 1 258,3-1-129,7-4 0,4-3 258,8-1 0,9-1 0,4-7 129,14 5 0,5-13 0,9 4 129,9-9-129,12 4 129,10-9-129,10 3 129,5-5-129,8-1-129,6-2 129,10 1-129,1-3 0,7 1 0,0-4-129,7 2 0,-1 2 0,6 0 129,0-1-129,3 3 0,1-4-129,8 3 129,3 3-129,6 0 129,7 0-129,1 0 129,4 1-129,5 0 0,4 2-129,-2 2 129,0-5-258,-3 0 129,-4 0-258,-1 0 129,-2 0 0,-6-4 0,0 4-129,-2 0 129,-3 3 129,-1 0-129,2 3 129,-10 0 0,-3 1 0,-3 2 129,-7-2 0,-9-1-258,-10 2 258,-9 2-258,-11 0 258,-9 2-129,-10 2 129,-10 3-129,-14-2 129,-10 2 0,-8 0 0,-10-5 0,-8 0-129,-10-7-129,-9 2 129,-11-6-129,-5 6 0,-11-6-129,-5 4 0,-12-4-258,3 9-645,-15-10-387,6 7-903,-9 0-903,-4-7-903,4 3 0</inkml:trace>
  <inkml:trace contextRef="#ctx0" brushRef="#br0" timeOffset="1488.0851">17153 15325 1161,'0'0'3612,"-20"-14"-645,15 1-645,2-2-645,-7-9-387,8-2-258,-6-14-258,7-6-129,-3-11-258,4-8 0,0-12-387,1-6-129,4-9 0,-2-16-129,3-8 0,-2-13 0,3-7-258,-6-15 129,5-12 0,0-14 0,0-12 129,5-6 0,0-6 0,6-7 0,0-5 258,5-4 0,-1-2 258,2-3 0,1-11 129,2 1 387,-2-13-387,1-5 129,-3-12-129,5-3 0,-4-13-258,2-3-129,-5-1 129,2-4-258,-2 10 0,-4 1 0,0 10 0,-2 8 129,1 12-129,-5 5 129,4 14-387,-2 5-129,2 3 129,-3 7-387,3 12 129,-6 5-129,-1 16-129,-7 9 129,-2 14 0,-13 14 387,-4 18-516,-5 14-516,-5 10-516,-1 14-516,-13 3 1</inkml:trace>
  <inkml:trace contextRef="#ctx0" brushRef="#br0" timeOffset="1976.113">16883 5096 258,'-163'-26'774,"68"15"645,-7 1 0,-11 2 0,-13 1 258,-9 2-129,-17-2 0,-9 6-516,-14 0-258,-9-2-516,-11 3-129,-11 0-129,-10-3 0,-9 2 129,-6-3 0,-9 0 129,-7-4 0,-2 4-129,-7-3 129,-4 5-129,-3-3 129,-5 0-516,-5 2 129,2-4 0,0 2 0,-4-5-129,3-1 129,0-5-129,0-1 129,2-4 129,0-1-129,-3 1 0,2-1 129,-3 0-129,5-2 129,6 0 0,9-1 258,6 1 0,11-2 0,18-2 129,7 3-129,15 4 129,11 2-387,6 2 0,11 5-387,7 2 387,9 4-258,2-1-129,14 7-387,9 0-1935,10-5-774,17 5 129</inkml:trace>
  <inkml:trace contextRef="#ctx0" brushRef="#br0" timeOffset="3216.1839">1887 3152 1806,'-8'58'3225,"2"-31"-129,6 16-129,-4 0-2709,4 7 129,0 7 129,0-2 129,0 10 0,0-6 129,0 11-258,0-8 258,8 7-387,0-4 129,5 7-129,-2-3-258,7-2 0,-3-1-129,6-6 129,-3-5-258,-2-3 129,1-13 0,-5-6-129,0-9-129,-5-8-258,4-3-387,-11-13-645,13-5-1806,-4-10-258,-6-14-258</inkml:trace>
  <inkml:trace contextRef="#ctx0" brushRef="#br0" timeOffset="3556.2034">1977 3892 3096,'51'-71'3870,"-18"23"-129,10 0-258,1-1-2580,4-6-258,2 2-258,-1 5 129,-1 3-387,-6 2 129,-6 11 0,-10 3 0,-4 11-129,-9 2 0,-13 16-129,16-9-645,-16 9-1161,0 0-1806,-6 10-129,-10 1-387,-1 12 259</inkml:trace>
  <inkml:trace contextRef="#ctx0" brushRef="#br0" timeOffset="3924.2243">1932 4009 7611,'38'1'4257,"-15"-1"-258,6 0-258,3 2-3612,2 3-258,7 3 0,5 6 129,-2 1-129,2 1 0,-4 3 129,-1-3 129,-4 1 0,-6-5 0,-1 2 129,-6-3-129,0 0 0,-8-1 0,3-1 0,-6-1-129,-2-4-129,-11-4 0,17 16 0,-17-16-258,10 7 0,-10-7-1290,16 4-2064,-16-4-258,10-17-258,-7-7-258</inkml:trace>
  <inkml:trace contextRef="#ctx0" brushRef="#br0" timeOffset="4748.2716">2968 2930 4386,'-14'-21'3741,"14"21"-516,-14-17-258,5 5-2451,9 12-516,-3-17-129,3 17 129,-10-13 0,10 13 0,-26-6 0,9 6 0,-8 0 129,2 10 129,-5-2-516,2 5 258,-1 0 0,2 4 0,8-5-129,-1 2 129,9 4-129,-2-1 129,9 4 0,2-1-129,0 6 129,6 3-129,5 7 129,-1 4 129,3 5-258,-2 6 129,-1 7 0,0 9 0,-1-1 0,-2 9 129,0-2 129,1 7 129,-3-8 0,2 8 129,-4-10 0,7 5 0,-1-9-129,2-1 0,1-7-129,6-8-129,0-1-129,0-11 258,3-9-129,3-6 129,1-17 0,5-3 129,-2-10 0,10-7 0,-3-13 129,7 2-129,-2-5 0,3 1-258,-4 1 129,-1 4-258,-5 5 129,-5 2-258,-6 6-129,-3-4-129,1 8-1032,-12-6-2451,0-4-258,-1-4-258,-5-7-129</inkml:trace>
  <inkml:trace contextRef="#ctx0" brushRef="#br0" timeOffset="11176.6393">3516 3103 1806,'28'-16'2451,"-28"16"-1032,14 0-258,-14 0 0,0 0-129,-9 18 258,-7-10 129,-1 9-129,-9-8 0,2 14-129,-10-6-129,2 9-258,-5 0-258,3 6-258,1 0-129,4-1-129,4 3-129,8-10 0,6-5 129,9-2-129,2-17 129,16 10 129,8-10-129,2 0 0,7-8 129,0 2 0,3 6-129,-2 0 0,-4 2 0,-1 7 0,-5 6-129,-4-1 129,-3 6 0,-4 1 0,0-1 0,-5-2 129,-3-2 129,-2 3-129,-3-5 129,-9 4 0,-7-2 0,-3 1-129,-7-2 0,-1-2-258,2 1-129,-2-11-774,9 6-129,-4-9-1032,22 0-1548,-15-11-129,15-3-258</inkml:trace>
  <inkml:trace contextRef="#ctx0" brushRef="#br0" timeOffset="12137.6942">3945 3542 7224,'5'45'3870,"-5"-19"129,0 11-516,-7 5-3483,0 7-129,-3 6 129,-1 2-258,-2 2 258,1-8-258,-1-6-258,8-8-258,0-23-1032,5-14-1806,8 0-129,6-26-258</inkml:trace>
  <inkml:trace contextRef="#ctx0" brushRef="#br0" timeOffset="12904.7381">3950 3006 3225,'-18'-11'2580,"18"11"129,0 0-516,0 0-2838,0 0 0,13 0 516,0 0 387,4 0 387,1 0 516,8 0 0,0-4 258,8 4-516,-2-4 0,5 6-516,-3 8 129,3 3-258,-4 5-258,-2 7 0,-5 4-129,-3 3 0,-2 0 0,-7 1 129,1 0-258,-7 2 258,-2-6 0,-5 0 258,-1-3-129,-5 0 129,-9-3 0,-1 2 0,-7-5 0,-1 1 0,-4-3-129,-1-3 0,-2-7-129,0-4-129,1-4 129,0-4-129,3-7-129,1-8-129,8-1-258,-2-6-258,14 3-258,0-8-129,11 4-129,5-8 0,10 9 129,1-3 258,5 8 387,1 5 387,-2 6 258,1 10 129,-3 2 258,-1 14 0,-3 5-129,0 5 0,1 3 129,1 2 129,-2-3 387,5 1 129,-5-6 0,3 2 258,-4-8-258,5 3 129,-9-11-258,4 5-387,-7-7-258,-12-7-645,18 15-1032,-18-15-2064,0 0-258,-6 0-258,-12-10 129</inkml:trace>
  <inkml:trace contextRef="#ctx0" brushRef="#br0" timeOffset="17199.9838">4045 9328 1806,'-25'-4'3870,"12"4"258,-9 0-516,-3 0-2451,3 8-516,-2-1-387,-1 4-258,-2 2 0,-3 2-129,1-1 129,0 4 0,0-2 258,6 1 0,0-3 0,5 3 129,1-2-129,6 0 0,3 2-129,8-1-129,0-1 129,7 2-129,7-2-129,5 1 0,11 1 129,3 0 0,7-2 0,3-2 0,1 5-129,4-1 129,-1 6-129,-1 0 0,-3 3 0,-7 1 129,-5 2-258,-4 2 258,-8 2-129,-9 0 258,-10 1 258,-3 1-129,-18-2 0,-5 3 0,-14-7 129,-6 5-129,-8-6 258,-3-1-387,-4-8 0,1-6-258,1-4 0,4-9-387,8 0-387,2-17-1806,8-9-1290,16-6-387,2-17 129</inkml:trace>
  <inkml:trace contextRef="#ctx0" brushRef="#br0" timeOffset="18396.0521">11890 3696 129,'-15'0'3483,"-11"3"387,26-3-387,-27 0-1935,13-7-516,14 7 0,-19-10-258,19 10-258,-16-16 258,16 16-129,-10-21-129,10 9-129,0 0 129,9 0-387,5-2 0,5 1-129,4 3 0,5 4 0,6 0 0,4 6 0,3 3 0,1 6 0,1 4 0,0 8 0,0-1 0,-1 4-129,-4 2 129,-3-1 0,-2 6 0,-3 0-129,-1-2 129,-5 3-129,-3 3 0,-6-2-129,-6 4 129,-4 0 129,-5-4-129,-6 4 129,-10-2-129,-5 0 258,-6-6-258,-3-1 258,-7-6-129,0-3 0,-4-9-129,-3 0 129,2-8 0,-1-2-129,3-1 129,3-8 0,3-3 0,4-4-129,5 0 129,7-4-129,6 2 258,8-3-258,7 3 0,7 1 129,11 3-129,5-1 0,9 5 0,4 3 129,7 0-129,1 6 129,2 1 0,3 0-129,-1 1 258,1 7-129,-2 1 0,-1 3 129,-4 0 0,-1-1-129,-6 0 129,0 0 0,-6-1-129,-6-1 0,-5-3 0,-4-1-258,0 5-1677,-6-3-1935,-11-7-129,0 0-516</inkml:trace>
  <inkml:trace contextRef="#ctx0" brushRef="#br0" timeOffset="19772.1308">5482 9564 1677,'-13'0'1419,"13"0"-387,0 0 0,-15 0 258,15 0 258,0 0-258,0 0-258,0 0 0,0 0-129,0 0-258,1 10-258,15-6-129,4 1-258,8 2-129,7 0 129,13 1 0,9 2 0,12-1 0,9 3-129,15-2 0,9 5 129,15-3 0,11 1-129,13-5 258,10-3 0,10-5 0,9 0 0,7-12 258,9-2-258,4-6 0,9 0 0,6-1-129,1 5-129,9 8-258,-2-4-387,7 12-258,-11-4-516,1 4-1161,-3 12-1419,-18-8 517</inkml:trace>
  <inkml:trace contextRef="#ctx0" brushRef="#br0" timeOffset="20540.1748">11776 5576 1677,'-14'3'903,"5"9"-258,4 0 129,2 5-129,-2-2 387,1 8 129,0 1 0,3 8 0,-2 7-258,3 11 0,3 7-387,7 17 0,1 10-387,0 11 0,1 14-129,0 12 0,-4 11 0,-3 12 0,-5 12 129,-4 9 0,-9 10 129,-4 6-129,-3-2 0,0-4-129,0-10 0,-1-13 129,6-21 0,0-18-129,6-25 129,6-17-129,1-19-129,2-17-903,0-16-2193,10 2-903,-10-21 258</inkml:trace>
  <inkml:trace contextRef="#ctx0" brushRef="#br0" timeOffset="21284.2174">10831 9063 3483,'4'23'4128,"-4"-23"-258,12 28-129,-4-16-4257,2 10 129,-2 4 0,2 4 258,-2 1-258,-1 7 387,1 8 129,-4 5 387,-1 14-258,-3 10-129,2 7 258,-2 5-129,0 6 129,-3-4-129,0-2-129,0-10 0,0-8 0,3-19 0,0-8 129,0-13-258,0-9 129,0-9 129,0-11 0,10-4 258,4-14-129,0-16 129,9-5 0,0-17-129,11-3-129,-1-16 0,6 3 0,-2-4-129,3 0-129,1 4 129,-1 5-129,0 4 258,3 7-129,-2 5-258,1 5 129,-2 7 0,-3 3 0,-3 7-129,-7 5 0,-2 10-387,-13-1-387,6 15-2193,-18 0-1548,0 0-258,-18 19 0</inkml:trace>
  <inkml:trace contextRef="#ctx0" brushRef="#br0" timeOffset="21629.2371">11084 9814 5934,'46'30'5031,"-18"-7"-645,-3-4 0,3 12-4515,3 2 258,6 2 0,-2 5-129,-5-1 129,2 0 129,-4-2 0,2-1 0,-6-5 0,3-1-129,-3-6 0,-4-5-129,0-2 0,-6-5-129,-1-3 0,-13-9-129,19 11-129,-19-11-774,0 0-3225,11-3-258,-11 3-387,0-14 129</inkml:trace>
  <inkml:trace contextRef="#ctx0" brushRef="#br0" timeOffset="22780.3029">12121 10155 4644,'16'1'4644,"-16"-1"-516,0 0-129,0 0-3999,0 10-258,0-10 129,-19 15 0,2-6 0,-4 4 129,-2 1 129,-5 0-129,-1 2 258,1 2-258,3-3 258,3 1-258,6-2 0,3 1-129,11 0 129,2-1-129,9-2 0,5 1 0,6 2 0,0-2 129,5 4-129,-1 3 0,0-3-129,-4 2 258,-1-2 0,-4 1-129,-5 1 258,-4-4 129,-1 1 129,-5-16 0,0 24 0,-9-16 0,0 7 258,-8-8-258,1 3-129,-5-5 129,0 3-258,-1-4-129,2-3-258,2 4-516,-2-11-1161,20 6-2580,-15-18-129,13 1-129</inkml:trace>
  <inkml:trace contextRef="#ctx0" brushRef="#br0" timeOffset="23492.3437">12324 10270 5160,'-10'9'4902,"10"-9"-645,0 0-516,-16 0-2838,16 0-1677,0 0 258,12 8 129,-12-8 0,25 7 258,-6-1 387,4 2 0,2 2 129,-1 1-129,2 8-129,-3-2 0,0 4-129,-3 7 0,-5 0-129,-2 4 0,-5 1 129,-4 2 0,-3-5 0,-1 2 0,-1-2 129,-6-4-129,0-1 387,-5-7-387,-1-3 129,0-5-129,-2-3 0,-4-7 0,-1 0 0,-3-7 0,1-6-387,-2-1 387,-1-4-129,1 0 0,1-4 0,5 5-129,1-4-129,8 5 0,-2-1 129,11 5-258,0-4 258,0 16 129,16-20 0,-2 14 258,4 2 0,2 4 0,4 1 129,-1 6-129,2 7 129,0 3-258,-2 6 129,1 2-129,-1 3 0,-4-3 129,2 0 0,-3-1 0,3 2 129,-6-2 0,2-6 0,-4 1-129,0-6 0,-1 2-258,-12-15-258,22 21-1419,-14-9-2580,-8-12 0,0 0-258</inkml:trace>
  <inkml:trace contextRef="#ctx0" brushRef="#br0" timeOffset="28007.6019">19446 1957 1,'0'0'0,"0"0"257,0 0 130,0 0 0,0 0 129,0 0 129,0 0 129,0 0-258,0 0 258,0 0 0,0 0 0,0 0 129,0 0 0,4 7 0,-4-7-129,0 0 0,0 0 0,-10 10-258,10-10 0,-14 0-258,14 0 0,-18 0-129,18 0 129,-22 3-129,9 1-129,-2 0 129,2 4-258,-2-2 129,3 1 0,-1 1 0,13-8 0,-17 9 0,17-9-129,-7 13 129,7-13 129,0 12-129,0-12 0,18 12 0,-6-3 0,2-2 0,2-3 0,1 4 0,0-2 0,1 2 0,-1-1 0,-1 1-129,1-4 129,-2 4 0,-2-2-258,-1 1 258,0-1 0,-12-6-129,14 11 258,-14-11 129,4 11-129,-4-11 0,-7 10 0,-3-6 0,-5 3 0,-2-2 258,-2 0-129,-4-1-129,2 1 0,-1-2 0,3 0 129,3-3-129,2 0-129,14 0-258,-17 0-129,17 0-387,0 0-387,0-17-1935,0 17-387,7-8 129</inkml:trace>
  <inkml:trace contextRef="#ctx0" brushRef="#br0" timeOffset="29557.6906">19617 2012 645,'12'-6'1935,"-12"6"129,0 0 0,13-1-129,-13 1-129,0 0-387,13 0-516,-13 0-516,10 2-258,-10-2 0,15 10 0,-15-10 258,16 10-258,-16-10-129,16 13 129,-16-13 0,17 16-129,-17-16 0,15 17 0,-15-17-129,10 16 129,-10-16 0,7 13 0,-7-13 129,5 17-129,-5-17 0,2 16 0,-2-16 0,2 20 0,-2-20 0,0 19-129,0-19 129,0 18-129,0-18 129,0 16 129,0-16-129,-4 19 0,4-19 0,-14 17 0,14-17-129,-21 17 129,7-8-129,0-1 0,-5-3-129,0 3 129,3-2-387,-2-4 387,2-2-129,2 0 258,3-1-129,11 1 0,-14-16 0,14 4 0,0-2 387,4 0-645,5 2 0,1-3 0,3 1 0,1 0-129,-1 2 258,3 1-129,-2 5 258,1 0 0,-2 1 129,6 1 129,-2 4-129,0 0 129,3 7 129,-3 0-258,1 0 129,-2 4 0,1-2 0,-4 3 0,-1 1 258,-12-13-258,19 14 258,-19-14-129,14 14 129,-14-14-129,0 0-129,12 13 0,-12-13-129,0 0-258,0 0-774,0 0-1806,0 0-258,0 0-129</inkml:trace>
  <inkml:trace contextRef="#ctx0" brushRef="#br0" timeOffset="29997.7158">20146 1848 1419,'-28'0'2967,"28"0"129,-14 2 129,14-2-2451,0 0-258,0 0 258,19 12-129,-3-11 0,10 3-129,1-2 129,5-1-387,3 0-129,0-1-129,0 0-129,-4-4-774,2-1-1290,-3 2-1161,-15-5-129,1-1-258</inkml:trace>
  <inkml:trace contextRef="#ctx0" brushRef="#br0" timeOffset="30268.7313">20051 1677 9546,'13'4'4257,"4"3"-516,-3-2-129,10-3-3870,2 3 0,7 2 0,0-2 0,3 2 0,0-7 0,4 0-258,-3-7-1290,4-3-1935,6 0 129,-2-4-645,8-11 129</inkml:trace>
  <inkml:trace contextRef="#ctx0" brushRef="#br0" timeOffset="30711.7566">21627 662 1419,'-57'5'3225,"57"-5"258,0 0-258,0 0-2193,0 0-387,-20 48 129,20-48-129,0 0-387,-4 65 516,4-65-258,0 64 0,0-64-516,-5 74 129,5-74-645,-10 78 258,10-78 258,-15 82-1419,15-82-1032,-22 81-903,22-81 258,-14 71-903</inkml:trace>
  <inkml:trace contextRef="#ctx0" brushRef="#br0" timeOffset="31867.8227">21182 1656 1419,'-40'7'2838,"18"-7"258,22 0-129,-15 10-1935,15-10-129,-2 10 129,2-10 0,20 10 0,-1-10-129,17 2 258,4-2-387,15 0 129,9-7-516,13-5 129,10-4 0,14 7-129,12-1-129,13-11-129,6 4 129,11 4-258,3-3 129,4 6-129,-8-4-129,-4 1 0,-12-3-129,-15 11-774,-7-7-903,-23 4-2064,-24 4 129,-57 4-645,53-16-129</inkml:trace>
  <inkml:trace contextRef="#ctx0" brushRef="#br0" timeOffset="32396.853">21553 2130 4257,'8'-11'3870,"3"20"-774,2 10-129,-13-2-2451,4 17-1290,-2-4-129,1 13 645,-3-4-387,0 7 645,0-1 0,-5 9 387,4 0 0,-2 10 0,1 3 258,2 2-258,0-4-258,8 3 0,0-8 387,3-3-774,-2-11-129,3-11-129,-5-12-1161,-7-23-1419,14 18-516,-14-18 387</inkml:trace>
  <inkml:trace contextRef="#ctx0" brushRef="#br0" timeOffset="32671.8687">21625 2818 1935,'0'-87'2322,"0"45"-516,3 8 258,7-4-645,7 12 0,7-10-258,11 11-129,0-9 129,14 7-129,-1-11-129,10 9 387,-4-6-645,6 8 258,-10-2-516,2 6 129,-8-2-387,-5 8 387,-7 1-516,-8 4-129,-6 4 0,-5 1-387,-13 7-387,0 0-516,0 0-516,-32 6-258,4 10-516,-16 0 0,-6 11-903,-11 0 129</inkml:trace>
  <inkml:trace contextRef="#ctx0" brushRef="#br0" timeOffset="32927.8834">21527 2600 1419,'-43'36'2709,"37"-21"129,6-15-258,1 24 0,10-24-258,16 12-516,-1-10-516,18 8-258,2-4-516,14 8-129,2 0-129,6 0-129,1-2-129,0 8-129,-2-3 129,-3-3-129,-6 1 0,-5-2 0,-1-2-258,-10-8-516,3 11-1677,-7-13-1677,-10-4 0,-3-6-387</inkml:trace>
  <inkml:trace contextRef="#ctx0" brushRef="#br0" timeOffset="33543.9186">22754 2709 1677,'0'0'2193,"0"-7"-903,0 7 258,0 0-129,-13-5-129,-3 2-387,2 3-129,-8 2-129,0 5-258,-5 4-129,-1 6 258,-6-3 0,4 8 129,-3-5-258,5 7 0,-1-7 0,11 7-258,2-9 0,9 0-258,7-15 0,9 18-258,12-10 129,4-5 129,5 1-129,1-3 258,1 3 0,-4 0-129,-6 6 129,-6-2-258,-4 4 0,-6 2-129,-2 1 387,-4-1-129,-2-2 387,-7 3 516,-4-1-645,-2 1 258,-2-1-258,-2-1-258,3 1-645,-8-5-516,10 4-387,-5-10-1548,1-6-903,18 3 646</inkml:trace>
  <inkml:trace contextRef="#ctx0" brushRef="#br0" timeOffset="34451.9705">22782 2800 1419,'0'0'3612,"0"0"-258,0 0 0,18 3-2838,-5-3-774,7 5 0,1-5 387,3 2 0,3 1 258,-3-3 129,6 2-129,-10 0 258,4 6-258,-7-2-129,1 7-129,-3-3 0,-4 4-129,1-1 0,-2 3 0,-2-3 0,-2 3 0,4-4 258,-4-1-258,1 0 129,-7-11-129,6 22 129,-6-10-258,0 3 258,-6 0-129,-6 0-129,-5 3 129,-2-2 0,-6 0 129,-3-4-129,-4-3 258,-2 0-258,-3-3 129,3-1 0,0-1 0,2 0-129,2-3 0,4-1 129,7 0 0,4-1 129,15 1-258,-12-13 0,12 13 129,8-12-129,9 6 129,6 1-258,5 3 0,5 0-258,4 2-387,0 0-2838,3 0-387,-12 0-258</inkml:trace>
  <inkml:trace contextRef="#ctx0" brushRef="#br0" timeOffset="46728.6726">4236 2443 258,'0'0'1935,"0"0"-1419,14 0 129,-14 0 387,17 0 129,-17 0 516,16-8-258,-16 8 258,22-14-129,-10-1-258,5 7-387,-2-4-258,1 3 0,2 0-516,-2 1 0,1 3 0,-3 1 0,-1-1-129,0 2 387,1 1-129,-1 2-516,-1-2 258,1 1 516,0 1-516,-1 0 0,0 0 129,-12 0-516,16 10 516,-16-10 0,17 20-129,-7-6-129,-2 5 258,3 6 129,-2 1 0,5 6-129,-6 5 0,9 4 129,-6 5-129,6 2 0,0 2-129,4 5 129,-1-1 258,2 4 258,1-1-387,2 7 0,-1-3 0,0 3 129,2 0-258,3-1 129,-2-2-258,-1-1-258,-3-7 258,0-2 0,-4-4 0,-3-2 0,-8-7 0,-1-1 129,-3-4-129,0 1 129,-1-5 0,-2-3-129,0-4 129,0-2-129,1-4 129,-2-3-129,0-13 258,0 20-258,0-20 258,0 0 129,0 12-129,0-12 0,0 0 0,-13 12 0,2-9 0,-1 3-129,-5-1 0,-2 6 129,-3 1-258,-3 2 0,3 1-258,-4-6-516,11 8-3225,-9-7-387,3 1-258,0-10-516</inkml:trace>
  <inkml:trace contextRef="#ctx0" brushRef="#br0" timeOffset="48723.7868">11771 9612 645,'0'0'1290,"4"-9"-258,8-1-129,4-4 0,5-4 129,9-1 129,2-5-387,7-1 129,2-5-258,5 3 129,3-2-387,4 4 129,1 0-516,3 2 258,4 4-258,-1 4 0,3 5 0,0 1 129,2 6-129,2 3 129,-4 3 387,3 9-129,-3 2 258,4 0-129,0-1 258,7 2-258,-1-4 129,5-3-258,5-6 0,7-2 0,-1-5-387,10-4 0,1-9 0,5-1 0,0-2-129,0-6 129,-3 0-258,-2 1 258,-8-1 258,-1-4-129,-7 4 0,-2-4 0,-1-1-129,3 2 129,-1-3-129,-1 1 129,6 1-129,0 2 129,-2 0 129,-1 8 0,-8 1 129,-1 9 129,-9 5 0,-3 6-129,-10 6 129,0 13 0,-10 3-258,0 6 0,-4-1 0,0 4-129,3-6 0,6-4 129,5-6-258,9-10 258,12-5-258,15-11 0,9-12 129,13-7-129,9-8 129,9-3-258,8-4 258,2 0-258,-4 2 258,-4 3-129,-5 4 0,-4 6 0,-3 5-129,-6 4 129,-10 11 0,-1 9 0,-5 2 0,-2 13 0,-3 3 0,-3 7-129,-2 3 387,0 7-258,0-10 0,4 0 0,-2-7 129,5-5-129,1-6 0,4-6 129,1-6 0,0-8-129,0-8 258,2-2-258,-3-3 129,-1-2 0,-3-2-129,-3-1 0,-6 1-129,-6 2-129,-2 7-1290,-20-7-2709,-3-3-645,-16-4-387,-23-6 0</inkml:trace>
  <inkml:trace contextRef="#ctx0" brushRef="#br0" timeOffset="49891.8536">11756 9527 516,'4'-12'3612,"-4"12"387,12-22-1032,-4 1-2064,7 5 0,-4-12 129,9 7-516,-2-12 258,4 0-129,2-4 0,9-1 0,-4-6-387,6 3 0,-3-1-129,3 0 0,-4 1 129,-2 7 0,-9 2 0,-1 10-129,-7 3 0,-2 5-129,-10 14-129,0 0 0,0 0 0,0 0-258,1 22 258,-7-5 0,-6 8 0,-5 3 129,-1 6-129,-8 2 0,1 10 0,-7-3-129,1 8 129,-4 2-258,-2 3 258,-4 2-258,1-1 387,0 0-129,2-8 129,4-3 0,6-6 129,7-7 0,7-8 129,12-11 0,2-14-129,26 12 0,3-12 0,12 0 129,8-4-129,8-1 0,1 1-129,3 4 129,-1 0-129,-2 2 129,-1 7 0,-4-1-129,0 5 129,-3 0 129,-1 0-129,-1 2 0,-5-3-129,-1-2 129,-4 3-258,-3-10-1032,0-1-2967,-2 0-387,-15-14-258</inkml:trace>
  <inkml:trace contextRef="#ctx0" brushRef="#br0" timeOffset="52063.9779">20314 7796 2580,'0'0'2580,"0"-13"-129,0 13-516,0 0-129,-6-16-387,6 16-258,0 0-387,0 0 129,-2-15-387,2 15 0,0 0-129,0 0-129,0 0 0,0 0-129,0 0 0,0 0 0,0 0 129,2 5 0,-2-5 0,11 24-129,-5-6 0,3 7 0,0 5 129,3 12-129,-1 5 0,2 6-129,-3 8 0,2 1 129,-3 1-258,1-2 258,1-3-129,1-6 129,-1-7-129,3-7 0,2-9 0,1-2-258,6-5-903,-5-7-3096,-2-15 0,1-1-645,-8-21 387</inkml:trace>
  <inkml:trace contextRef="#ctx0" brushRef="#br0" timeOffset="52532.0046">20542 7868 2967,'11'-1'4386,"-11"1"-387,0 0 0,14-9-2838,-14 9-645,0 0 0,0 0-258,0 0 129,0 0 258,11 1-129,-11-1 0,6 20 129,-6-8-258,6 10 0,-5 0 0,9 4 129,-2 2-258,6 5 0,-3 1-129,5 5 0,0 4-129,3-2 129,-3 3-129,4-3 0,-2 1-129,-4-4 129,1-1-129,-3-7 129,-2-2-387,-3-9-129,4 4-1677,-11-23-2193,5 12-258,-5-12-516,-1-17 258</inkml:trace>
  <inkml:trace contextRef="#ctx0" brushRef="#br0" timeOffset="52964.0292">20359 8352 645,'0'0'4386,"-10"14"129,10-14 129,-13-1-2709,13 1-258,0 0-258,0 0-387,0 0-258,0 0-129,0 0 0,0 0-387,0 0 0,0 0 0,0 0-129,7 0 0,-7 0 0,26-8-129,-2 0 258,5 0-258,9 2 129,7-4-129,8-3 129,3-1-258,5-1 129,-1 3-129,1 2-258,-7-3 0,0 5-645,-19-11-2322,1 6-1290,-11 2-387,-9-4-258</inkml:trace>
  <inkml:trace contextRef="#ctx0" brushRef="#br0" timeOffset="53432.0561">20213 8203 774,'-14'0'4128,"14"0"258,0 0-129,-5-9-2322,5 9-516,0-17-129,0 17-258,9-20 0,7 12-129,-7-9 0,12 7-258,-3-5-258,10 6 0,2-4-258,5 3 0,7-1 0,3 3-129,3 1-129,0 0 129,3 0 0,0 1 0,-3 2-129,-3-1-258,-2 7-645,-12-2-2967,1-4-645,-6 0-387,-7-7-258</inkml:trace>
  <inkml:trace contextRef="#ctx0" brushRef="#br0" timeOffset="55092.1511">21619 8125 3225,'-15'0'4386,"15"0"-129,-11-5-1677,3-12-1032,8 17-387,0-25-387,4 11 0,1-10 0,8 7-129,-1-11 0,4 7-129,3 1-129,1 4 0,0-2-129,1 6-129,-2 3-129,0 2 129,-1 7-258,-2 2 129,-2 10 0,-3 3 129,-2 7-129,-2 5 129,-6 6-129,-1-1 129,0-3 0,-8 2 0,-5-6 0,-2-3 0,-3-4-129,-3-5 0,-4-7-129,-2-3 0,4 0-516,-8-12-1032,11-2-2838,-1-8-258,3-9-387,3-4 0</inkml:trace>
  <inkml:trace contextRef="#ctx0" brushRef="#br0" timeOffset="55428.1703">21983 7483 5031,'10'9'4902,"-7"3"-258,-1 0-258,3 3-3741,5 15-129,-4 5 0,8 14-129,0 2 0,7 8-258,-2 10 258,4 3-258,-4-1 0,2 1-129,-1-7 0,-4-2 0,-5-9-129,-4-8-258,0-7-387,-7-17-2580,0-9-1161,0-13-258,0 0-258</inkml:trace>
  <inkml:trace contextRef="#ctx0" brushRef="#br0" timeOffset="55685.185">21936 8032 2580,'10'7'4773,"20"-11"-129,-11-8-129,5-11-3096,12 9-129,-5-10-129,11 9-258,-3-11 0,5 11-387,-1-2-258,-1 2-387,6 13-1677,-9 0-2580,1-1-516,-2 3-387,-5-2-129</inkml:trace>
  <inkml:trace contextRef="#ctx0" brushRef="#br0" timeOffset="56788.2481">19211 9786 903,'13'20'3870,"0"-11"0,-13-9 0,19-14-2580,-3 2-903,3-13 129,6-2 129,5-7-387,5-2 0,0-9-129,1 6-129,-4-1 129,-3 3-129,-8 8 0,-6 7 387,-9 5-258,-6 17-129,-12-15 258,-7 15-129,-8 5 0,-3 7 129,-3 4 0,-2 5 0,-4 1 0,5 2 258,1 0-129,7 8 0,-1-4-129,10 1 129,-1 0-258,10 0 0,1 0 0,7 0 0,0 1 0,5-5 0,3 0 129,4 3 0,2-7-129,2 5 258,3-11-129,2 2 0,-2-6-258,3-7 129,7-4-258,2-3 129,5-9-387,-3-14-645,12 2-2709,-8-6-1032,0-9 0,-3 3-258</inkml:trace>
  <inkml:trace contextRef="#ctx0" brushRef="#br0" timeOffset="57068.264">19678 9508 1548,'5'20'4128,"-5"-20"129,6 21 0,-3-8-2451,-3-13-774,18 23 0,-11-12-129,13 6-258,-1-5 129,9 7-258,0-1-258,7 5 0,0 0-258,2-3-258,2 5-516,-8-9-1419,-3 4-2064,-4-2-387,-10-6-387</inkml:trace>
  <inkml:trace contextRef="#ctx0" brushRef="#br0" timeOffset="57309.2778">19807 9866 6063,'0'0'5160,"4"-22"-258,11-4-387,-1-13-3483,14 0-129,-1-10-258,12 2-129,-3-7-129,5 3-387,0 4 0,-2 0-387,7 16-1290,-14 2-2967,3 6-258,-7 4-129,-4 7-516</inkml:trace>
  <inkml:trace contextRef="#ctx0" brushRef="#br0" timeOffset="57580.2928">20363 9448 903,'6'41'3741,"-6"-22"-129,13 20-129,-6-1-2967,8 9-387,5 6 258,4 2-129,0 4 0,0 1 258,-3-4-129,-2-4-129,-5-8-258,-1-8 0,-7-11-1032,-2-11-2322,1 3-774,-5-17 129</inkml:trace>
  <inkml:trace contextRef="#ctx0" brushRef="#br0" timeOffset="57939.3139">20323 9586 4902,'-1'-44'4644,"8"20"0,10 0-387,2-9-3225,17 10-129,-1-13-129,9 12-258,-4-3 0,6 9-129,-7 4-258,1 12 129,-8 4-258,-8 12-129,-4 11 258,-8 4-129,-6 8 129,-6 3-129,-3 2 258,-8-4-129,-6-1 0,-3-3 0,-4-5 0,-3-5 0,-3-5-129,1-9-129,1-8-129,-3-7-387,14 1-1161,-10-8-2451,12-9-516,9-3-129,5-6-516</inkml:trace>
  <inkml:trace contextRef="#ctx0" brushRef="#br0" timeOffset="58952.3719">20836 9435 1161,'39'12'3870,"-22"-12"129,13 0 258,4 0-3225,-5-15 129,12 6 129,-8-11-387,9 7 258,-11-9-387,3 7 0,-13-2-387,-1 3 0,-9-1-258,-3 4 0,-8 1 0,0 10 0,-19-12 129,0 9-129,-2-1 0,-5 4-129,-3 7 129,-2 4-129,0 0 129,-1 5-129,4 4 0,0 1 0,4 3 258,4-2-258,4 3 129,5 2-129,3 1 0,6 1 0,2-2 0,3-5 129,9 0-129,4-11 0,8-4 0,5-7 0,5-7 0,4-12 129,4-8-129,0-2 129,3-1-129,-4 0 0,-2-2-129,-4 6 129,-9 4-129,-3 5 0,-5 7 129,-6 2-258,-12 8 129,16 0-129,-16 0 129,8 17 0,0-2-129,3 2 0,4 1 129,4 1 0,2-1 129,1 1 0,2-2 0,0 0 258,-5-5-129,-1-1-129,-9-3 387,-9-8-129,15 10 0,-15-10 0,0 0 129,-6-5-129,-7-10 0,-2-2 0,-3-8-129,-1 0 129,1-7-129,2-2-129,8-3 0,4 4 258,4 1-258,11 3 258,6 1-258,8 3 0,3 4 129,4 6-129,-2 6-129,-1 0 0,0 9-387,-7-3-258,4 9-129,-15-4-258,8 15-129,-19-17 0,17 19-129,-17-19 0,6 13 258,-6-13 387,0 0 516,4 17 516,-4-17 258,0 0 387,11 8 258,3 5-129,-14-13 258,17 28-258,-12-14-258,11 9-129,-7-3 0,6 6-387,-4-4 0,2-3-387,1-4-387,-14-15-2193,26-3-1677,-11-13-387,0-13-387,-1-3 259</inkml:trace>
  <inkml:trace contextRef="#ctx0" brushRef="#br0" timeOffset="59105.3806">22022 8985 6837,'-5'25'4902,"5"-25"-903,0 25-1935,0-25-6063,0 0-516,9 10-516</inkml:trace>
  <inkml:trace contextRef="#ctx0" brushRef="#br0" timeOffset="59839.4226">22175 9168 645,'42'-12'4257,"-19"-6"387,1 6-129,4-3-2838,-14-6 0,6 6-645,-11-3-258,-9 18-129,9-21-258,-9 21 0,-7-9-258,-5 9 0,-7 0 129,-1 6-129,-4 2 0,-2 7 0,-3-1-129,1 3 129,1 3-129,1 1 0,5 2 0,1 0 258,3 0-258,8 5 129,3-2 0,5 1 129,1-2-129,8-1 0,7-5 129,6-2-129,4-6 129,4-4-258,3-7 129,6 0 129,1-11-129,5-6 129,-3-3-258,-1-1 129,0-3-258,-1 0 258,-2-2-258,-5 3 129,-5 2 0,-6 6-129,-4 4 129,-4 0 0,-13 11 129,14-7-129,-14 7 129,0 0 0,7 12 129,-4 0-129,-2 0 129,4 5 0,-2-5-129,8 5 258,1-12-258,7 0 129,5-5 0,5-9-129,6-6 129,3-2 0,0-2-129,0 1 0,-6 4 0,-3 3 0,-4 6-129,-6 5 129,-9 9-258,-2 4 129,-1 5-129,-1-3 129,1 6-129,1-1-258,6 0-258,-14-20-1548,29 2-2193,-13-4-903,5-11-129,-3-9-516</inkml:trace>
  <inkml:trace contextRef="#ctx0" brushRef="#br0" timeOffset="60471.4588">23481 8846 7353,'11'9'4902,"-11"-9"0,0 13-129,-7-12-3999,7-1-129,-20 11 0,7 2 0,-7 3-258,0 7 0,-4-3-129,4 4 0,0 0-258,3-2 129,5 0 0,4-2-129,8-7 0,9-3 129,10-3-129,7-2 0,8-5 0,7 0 0,5-5 129,8-4-129,2-4 0,1-3 0,2-4-129,-2 0 129,-3-1 0,-4-1-129,-8 6 129,-8-2-258,-9 0 129,-6 3 0,-10 3 129,-8 2 0,-1 10-129,-7-13 0,-6 10 129,-3 2 0,-4 1 0,1 4 0,-3 6 0,-1 3 0,3 5 0,2 2 258,-2 1-129,6 1 0,-1 1 129,5-2-129,2 1 0,4 2 129,4-4-258,0-1 129,12-4-258,4-3-129,10 0-258,5-8-129,14 4-645,-7-19-1161,21 5-1935,-6-9-903,6-2-129,-3-4 0</inkml:trace>
  <inkml:trace contextRef="#ctx0" brushRef="#br0" timeOffset="60907.4837">24516 8787 5676,'-56'20'5160,"19"-8"-387,-3 0-129,2 5-3741,-7-8 0,13 10 0,-2-9-387,11 2-129,5-11-258,18-1 0,0 0-129,17 1 0,12-1 0,9-6 0,6 4 129,2 1-129,3 2-129,-3 3-387,-2 13 0,-8-3 129,-3 8 0,-11-1-258,-3 8 129,-4-2 387,-6-2 129,-3 4 516,-6-10 129,-1 8 0,-13-6 0,-1 6 0,-9-12 129,-4 6-387,-6-6-258,-2-1-129,-2-1-387,-4-11-1032,8 5-2838,-7-7-774,4-3-258,3-8-516</inkml:trace>
  <inkml:trace contextRef="#ctx0" brushRef="#br0" timeOffset="62151.5549">21754 10605 7740,'0'0'5031,"-7"0"-387,-11-3-1290,4 12-1935,-16-3-516,6 11-129,-10-5 0,6 7-387,-6-5 0,7 7 0,-1-4-258,8-4 0,3 1-129,3-4 0,14-10 0,-9 22 0,10-11 0,12-1-129,7-2 0,6-1 129,7 3 0,5-1-129,6 3 129,3-2-129,0 1 129,-5 0-129,-1 3 129,-8-1-129,-6 2 129,-8 2 0,-8-3 0,-7 2 0,-5 3 129,-13-1 129,-8-1-258,-5 0 258,-7-2-129,-3 3-129,-2-6 0,-1-2 0,2-3-129,5-1-129,7-2-258,0-6-774,26 2-2451,-18-11-1032,15-1-516,3-8-129</inkml:trace>
  <inkml:trace contextRef="#ctx0" brushRef="#br0" timeOffset="62979.6022">22080 10601 4644,'14'-4'4773,"-14"4"0,23-12-258,-1 7-3741,-8-5 129,13 5-129,-10-6 129,11 6-258,-6-2-258,6 1 129,-4 6-258,3 0-129,-1 3-129,0 5 129,-2 1-129,-1 6 0,-1-1 0,-3 5 0,-1 1-129,-4-4 129,-4 2 0,0-1 0,-2 3-129,-5-2 258,1-1-129,-4 4 0,-1-3 0,-5-4 0,-6 6 0,-2-4 129,-6 0 0,-3 0 0,-6-2 129,0 1-129,-1-6 0,-2 3 0,1-8 258,6 2-258,2-6 0,5 0-129,5 0 129,13 0-129,-16-2 0,16 2 0,0 0 0,-1-16 0,1 16-258,1-13 258,-1 13-129,13-16 0,-13 16 0,17-21 129,-17 21-129,20-19 129,-10 10 0,3 1 0,0 0-129,0-1 129,6 5 0,0 1-129,3 1 0,2-1-129,5 3 129,-4-5-387,11 5-258,-9-14-1419,10 6-2451,-3-4-387,-3-9-129,-4-4-258</inkml:trace>
  <inkml:trace contextRef="#ctx0" brushRef="#br0" timeOffset="64847.709">22603 10759 1032,'0'0'2838,"0"0"-258,0 0-129,0 0-516,0 0-516,0 0-129,0 0-129,0 0-258,0 0 0,0 0-129,0 0-129,0 0 0,0 0 0,0 0-129,0 0-129,0 0 129,0 0-129,0 0 0,0 0-129,0 0 129,0 0-129,0 0 0,0 0-129,0 0-129,0 0 129,0 0-129,0 0 129,0 0-129,7 5 129,-7-5-129,0 0 0,8 16 129,-8-16 258,0 0-258,6 14 0,-6-14-129,0 0 0,7 16 0,-7-16 129,6 14-129,-6-14-129,0 0 0,10 15 129,-10-15 0,0 0 0,11 14 0,-11-14 129,0 0 0,16 18 0,-16-18-129,14 17 0,-8-6 0,-6-11 129,0 0-129,15 15 0,-15-15-129,0 0-129,0 0-129,0 0 0,0 0-258,0 0-903,0 0-2193,1-13-1161,-1 13 0,2-19-258</inkml:trace>
  <inkml:trace contextRef="#ctx0" brushRef="#br0" timeOffset="2.21429E6">22973 10715 2193,'0'0'2967,"-14"-1"0,14 1-2580,0 0-1419,0 0 0,0 0 129,7 4 387,-7-4 258,0 0 387,15 0 129,-15 0 516,14-6-387,-3-1-903,3 7-2064,-11-13-387</inkml:trace>
  <inkml:trace contextRef="#ctx0" brushRef="#br0" timeOffset="2.21449E6">23114 10631 3225,'27'17'4257,"-27"-17"0,25 12-1290,-13-9-4515,-12-3-2064,27 5-645,-27-5 0</inkml:trace>
  <inkml:trace contextRef="#ctx0" brushRef="#br0" timeOffset="2.21499E6">23674 10449 9159,'-8'-10'4128,"8"10"-1290,0 0-3870,0 0-3741,12-3 0,-12 3-258</inkml:trace>
  <inkml:trace contextRef="#ctx0" brushRef="#br0" timeOffset="2.2154E6">23950 10343 774,'57'-46'3999,"-37"20"-129,7 11-1032,-9 8-1290,-5-1-645,0 8-516,-13 0-129,12 8-258,-7 8-129,-2-2-129,3 4-387,1-4-645,-7-14-2451,27 25-387,-27-25 387</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1T16:52:31.647"/>
    </inkml:context>
    <inkml:brush xml:id="br0">
      <inkml:brushProperty name="width" value="0.05292" units="cm"/>
      <inkml:brushProperty name="height" value="0.05292" units="cm"/>
      <inkml:brushProperty name="color" value="#00B0F0"/>
    </inkml:brush>
  </inkml:definitions>
  <inkml:trace contextRef="#ctx0" brushRef="#br0">3905 4969 645,'0'-15'1032,"0"15"0,0-12 258,0 12-258,0 0 0,0 0 129,0 0-645,0 0 387,0 0-258,-12 0 129,11 7-129,-1 7-129,1 6 0,-4 4-129,4 5-129,-1 3 129,2 9 0,-3 0-258,3 7 387,-1-1-258,1 8-129,-2-4 129,2 5-129,0-6 0,0-1-129,0-6-129,0-6-129,4-5-516,-2-11-774,-1-9-2064,-1-12-129,0 0-129</inkml:trace>
  <inkml:trace contextRef="#ctx0" brushRef="#br0" timeOffset="609.0348">3712 4872 1419,'-14'19'3225,"14"-19"-129,0 0-387,0 0-1806,0 0-1548,19 0 129,4-7 516,3-3 129,4-6 516,6 4 129,-1-8 258,7 4-258,-6-3 129,10 6-258,-6 1-387,3 7 0,-5 0-129,-4 5-129,-3 1 0,-2 5-129,-5 6 0,-4 4 129,-5 2-129,-5-1 129,-2 5-129,-4-2 129,-4 6 129,-2 1-129,-9-3 129,-6 2 129,-6 0 0,-4 2 0,-7-2 129,-3 2-129,-4-5 0,0-1-129,-2-5 0,-2 0 0,8-3-129,-2-4 0,4-3 0,4-4 0,7 3-258,-1-6-129,12 3-258,1-3-387,12 0-1419,0 0-1419,7-2-258,10-1 0</inkml:trace>
  <inkml:trace contextRef="#ctx0" brushRef="#br0" timeOffset="1336.0764">4751 4804 1677,'0'0'3483,"0"0"387,3-9-645,-3 9-2580,0 0-516,0 0 0,0 0 129,-15 2 129,3 8 0,-6-3 129,0 7 129,-9 4-129,1 7 258,-5 0-129,0 9-258,-5 2 0,3 7 129,-2 5-387,4 4 0,3-4-129,5 6 129,3-1-129,7 0 0,9-4 129,4-3-129,4-3 129,14-2 0,3-1 129,8-2-258,8-6 129,3-1 0,5-5-129,3-5 129,-2-3-129,2-4 0,-3-5 129,-1-4 0,-7-5 0,-3 0 0,-4 0 0,-3-1 0,-5-4 0,-4 1 0,-4 0-129,-14 4 129,17-5-129,-17 5-129,0 0 0,0 0-258,0 0-903,0 0-2838,0 0-516,-4-16-129,4 16 0</inkml:trace>
  <inkml:trace contextRef="#ctx0" brushRef="#br0" timeOffset="2156.1233">5069 5166 3225,'0'0'3741,"0"0"-258,0 0-903,0 0-2322,0 0-387,0 0 0,0 0-129,8 7 258,-5 5 129,-3-12 129,6 26 0,-4-10 258,2 2-258,-1 4 0,2 2 129,4 2 0,1 3-258,0 0 0,3 0-258,1-4 129,-1-1-129,1-5 258,-3-4-129,-11-15 129,16 16 0,-16-16 0,0 0 129,0 0-129,1-8 258,-3-5-258,-6-2 129,-3-2-258,1-4 129,-2-1-129,0-1 129,0 0 0,3 1 129,-2 0-258,4 2 258,3 2-129,1 1 0,3 5 0,0-3-129,7 2 0,5 0 258,7 2-258,3 0 129,5 2-129,2 1 129,4 4 0,-1 0-129,1 3 0,-4 1 0,-3 1 0,-7 7-129,0-3 0,-9 2-387,2 2 0,-12-9-387,8 18-1677,-8-18-1677,-1 14 0,1-14-129</inkml:trace>
  <inkml:trace contextRef="#ctx0" brushRef="#br0" timeOffset="2868.1639">5542 5202 1032,'0'0'2580,"0"0"129,0 0-2967,0 0 258,12 0 645,-12 0 0,17 0 258,-6 0 129,-11 0-129,19 0 129,-19 0-258,21 11-258,-9-2 0,4 7-258,1 0-258,1 4 129,1 3-129,3 1 0,2 4 0,-2-5 0,-3 2 129,1 2-129,-6-2 258,1-4-258,-7-4 258,-1 3-129,-7-6 0,0 2 0,-4-4 129,-8-2-129,-4-3 129,-4 1-129,-2-4 0,-3-1-129,-1-3 129,-2 0 0,3-8-129,4-3 258,0-2-129,4-1 0,3-3 258,7 0-258,5 0-129,2-1 129,5 0-129,6 1 129,8-1-258,4 4 258,1-1-258,5 3 258,1 1-129,0 3 0,2 4 0,0 1-129,-5 3 0,-4 0-516,3 5-129,-10-1-903,4 8-774,-8-1-1806,-12-11 129</inkml:trace>
  <inkml:trace contextRef="#ctx0" brushRef="#br0" timeOffset="3464.1981">5947 5189 1806,'0'0'3354,"0"0"0,9 5-129,-9-5-3483,12 16 0,-7-6 258,-5-10 258,16 23 258,-11-12 258,3 8 0,-5-6 258,6 5-129,-9-1-129,8 5 0,-6-4-258,3 3-129,-1-4-129,0-4 0,-4-13-129,13 16 0,-13-16 0,21-2 0,-4-10 0,4 2 0,-2-9 129,5 5 0,-3-4 0,3 4 0,-9 1 0,2 4 0,-17 9-129,18-8 129,-18 8-258,18 0 129,-18 0-129,18 15 0,-7-8 0,0 4 129,2-2 0,-2 3 0,-1 0 129,-1 5-516,-3-2 645,-1-1-387,-2 3 0,-1-5-516,1 5 0,-3-17-1161,2 12-2580,-2-12-516,0 0-387,0 0 129</inkml:trace>
  <inkml:trace contextRef="#ctx0" brushRef="#br0" timeOffset="4028.2304">6741 5438 1161,'-18'20'2967,"12"-6"-645,-12-14 129,18 0-3354,-21 6-387,21-6 129,-24 4 645,9-4 516,2 0 774,-4-12 903,17 12 0,-24-29-129,21 9 0,-3-4-387,6 2-258,3-4-387,10 4-129,1-1-258,5 7 0,0 2-129,2 4 0,0 5 129,-3 5-129,-1 5-129,-5 7 129,-1 5 129,-4 3-129,-5 1 258,-2 4 0,-1-1 387,-6 5-258,-8-5 258,2 3-258,-6-6 258,2 2-258,-6-6 0,1 1-258,0-10-129,-1-2-129,3-6-129,-3-7-258,11-2-774,-9-17-1161,8-3-1806,4-3-516,4-7 258</inkml:trace>
  <inkml:trace contextRef="#ctx0" brushRef="#br0" timeOffset="4380.2505">6725 4821 5676,'0'0'4386,"16"0"-387,-16 0-258,0 0-3870,0 12 0,0 1-129,0 1 129,0 5 129,0 2 258,-3 6 0,3 7 129,-2 3 0,2 10 0,0 0-129,0 7 0,2 3-387,1-1-129,3 0-516,-2-13-645,8 3-1290,-2-12-1806,-2-10 0,5-7 0</inkml:trace>
  <inkml:trace contextRef="#ctx0" brushRef="#br0" timeOffset="4845.2769">6937 5514 4257,'-13'17'4128,"13"-17"-258,-10-24-387,10 7-3741,9-7 0,8-1-258,0-7 516,3 2-129,6 5 387,-1-2 129,0 8 0,-6-1 129,4 11 129,-7 3-387,-1 6-129,-3 7-129,-3 6 129,-3 8 0,-1 2-129,-5 3 258,0 3-129,0-1 258,-5 2 0,-4-7 129,-2 3-129,-4-9 0,2 0-129,-7-7 0,0-1 0,-3-5-129,2-4-129,-2-2-129,-1-9-129,6 0-129,-3-8-129,9 5-129,-4-13-516,16 9-1161,-5-5-2064,5-1-129,7 4 0</inkml:trace>
  <inkml:trace contextRef="#ctx0" brushRef="#br0" timeOffset="5620.3214">7381 5223 3999,'0'0'4128,"0"0"-516,0 0-129,0-7-2838,0 7-1290,0 0 129,0 0 129,0 0 387,0 0 129,0 0 258,0 0 387,0 0-129,0 0 0,0 0-129,0 0-258,0 9-129,1 4-129,1 3 129,3 3 0,0 4 0,2 3-129,-1 1 258,3-3-258,-2-1 129,3-2 0,0-7 129,3-4-129,1-6 0,2-4 129,2-7-129,2-2 258,1-7-129,1-1 0,-3-1-129,4 3 129,-5-4-129,-5 6 129,4-1-129,-7 6-129,-10 8 0,18-11 0,-18 11 0,13-2 0,-13 2 129,9 6 0,-7 5-129,4 2 258,-3 0 0,0 1-129,2-1-129,1-1 129,-6-12 0,19 12-129,-3-12 129,5-8-129,4-6 129,3 0-129,-1-6 129,3 3 0,-2 0 0,-3 1 0,-1 3 0,-4 6-129,-6 4 129,-1 3-129,-3 7 0,1 5 0,-4 4 0,-1 0 0,-3 6 0,-1-2-129,1 5 129,-3-2-516,3 4-774,-4-6-3096,0-5-387,1-16-258,0 0-516</inkml:trace>
  <inkml:trace contextRef="#ctx0" brushRef="#br0" timeOffset="6991.3998">8674 5102 2709,'10'0'3225,"-10"0"0,10-11-2967,5 8-258,4 0 387,2 1 0,0-3-129,3 5 258,0-3-258,2 3 0,-1 0 129,-1 13-258,-2 1 0,1 4-129,-6 5-129,0 6 129,-5 1 0,-4 6 0,-5-1 0,-3-3 0,-1 1 387,-8-3 0,-6-2 0,-2 0 0,-3-8 129,-2-1-258,-4-9 258,0-4-129,-1-6-129,4 0-129,-3-6 0,5-4 258,-1-5-258,6-1 516,2-3-387,7 8 129,3-8-129,4 8 129,4-2-129,11 0-129,7 3-129,5 1-387,8 4-129,0-4-387,11 9-645,-7-4-1677,3-1-774,2 5-645</inkml:trace>
  <inkml:trace contextRef="#ctx0" brushRef="#br0" timeOffset="7367.4214">9527 5172 3999,'-28'-2'4128,"3"2"-129,2 8-258,-5-1-3483,-3 0-258,-2 4 129,-3 2-258,-1 1 258,2 1 129,0 2 0,3 1 129,4 5 0,1 3-129,8 6 0,3-3 258,10 5-387,4-3 0,6 0-129,11-1 0,6-1-258,12-8 129,2-6-387,8-3-258,1-12-516,8 0-1548,-1-5-1290,-2-17-129,5-4-129</inkml:trace>
  <inkml:trace contextRef="#ctx0" brushRef="#br0" timeOffset="7968.4557">9843 4874 129,'-19'6'3483,"17"14"516,-8-4-387,10 8-1935,-3 10-1419,1 8 0,2 5 129,0 2-258,0 5 0,2 2 0,2-4-129,0-2 129,-2-3-258,-2-9 258,0-4-258,-2-10 129,-6-2-129,-6-12 0,-4-1 0,-3-9 129,-5-1 0,-1-5 0,-2-5 129,1-1 0,2 0 129,2-1 0,4-2-129,8 3 0,12 12-129,0-22 0,9 13 0,10-3 0,10 1 0,7 0-129,5 0 258,5-2 129,5 3 0,-1 0-129,1 1-129,0 4 0,-1 2 129,-4 3-129,-1 0 0,-6 5 0,-6 7 129,-4 3 0,-3 4 0,-8 3 387,-1 7-258,-4-5 258,0 8-258,-7-3 258,2 2 0,-5-9-258,1 0-129,-2-3-387,-2-19-645,2 16-2064,-2-16-1161,0-9-774,0-8 258</inkml:trace>
  <inkml:trace contextRef="#ctx0" brushRef="#br0" timeOffset="8556.4894">10646 5417 2580,'-29'26'3096,"9"-26"129,20 0-129,-21 2-3612,21-2 387,-16-4 258,10-11 387,3 5 516,1-10 258,2 8-129,2-9 0,7 9-387,-2-5-387,-7 17 0,18-17-129,-18 17-258,21-5 0,-10 5 0,0 8-387,-2 1 258,-2 8 129,-1 5 0,-5 1 129,0 5 258,-3-3 0,-4 6 0,-9-7 129,0 5 0,-10-7 129,3 1-258,-8-5-129,1-3 258,-4-4-258,3-3-129,0-8 0,3 0-258,8-8 0,3-9-516,11-2 129,4-12-258,9 8-387,2-17-387,14 11-516,-7-8-1548,6 4-903,5 6 0</inkml:trace>
  <inkml:trace contextRef="#ctx0" brushRef="#br0" timeOffset="9080.5193">10849 5235 7611,'16'-6'4128,"-16"6"-516,0 0-258,0 0-4515,14 0 258,-14 0 0,4 13 516,-4-13 387,3 14 387,3-2 516,-6-12-129,9 24 0,-9-24 129,11 25-258,-6-13-258,9 2 129,1-8-258,6-2-129,0-4 129,6-2 0,-1-7 129,3-1-129,-3-5 129,2 2-129,-5 0 129,1 3-129,-5 2-129,-1 2 0,0 3 0,0 3-129,-3 0 0,1 0 0,-4 2 0,2 6 0,-2 4 129,-3 2 129,-1 3-258,0 0 129,-4 8-129,2 0 0,1 4-387,-3-10-1290,6 7-3096,0-10-258,5-4 0,-1-8-645</inkml:trace>
  <inkml:trace contextRef="#ctx0" brushRef="#br0" timeOffset="10000.572">11605 4625 2580,'-32'-12'3354,"32"12"-129,-25-5-2322,12-3-645,13 8 387,-14-7-258,14 7 258,0 0-129,0 0 258,0 0-129,0 7 0,9 1 0,10 6-516,3 2 258,8 7-258,2 4 258,5 6-387,-1 7 0,0 6-129,-4 7 129,-1 7 0,-8 8-258,-5 2 258,-8 6 0,-4 0 0,-6-1 258,-1 1 258,-13-13-258,1 4 129,-8-13 129,0-2-129,-5-11 129,1-1-258,-1-9-258,0-7 0,3-4 0,1-11-258,3-4 0,3-5-774,16 0-1161,-16-6-2064,12-12-387,5-1 129</inkml:trace>
  <inkml:trace contextRef="#ctx0" brushRef="#br0" timeOffset="10300.589">12208 5482 7482,'4'12'4773,"9"5"-258,-13-17-645,22 10-4257,-3-10-129,8 7 0,0-7 129,4 3 129,-1-3-129,-2 0 129,-4 0-129,2 0-1290,-7-3-2322,-8-6-387,-1-2-129</inkml:trace>
  <inkml:trace contextRef="#ctx0" brushRef="#br0" timeOffset="10584.6054">12182 5242 8256,'4'14'4902,"8"-11"-387,4 4-258,6-5-4515,3-2 129,8 3 0,2-3 0,5 2 0,0-2 0,2 0-129,-2-5-129,2 5-258,-3-6-387,10 8-1032,-5 0-2451,1-2 0,5 0-387</inkml:trace>
  <inkml:trace contextRef="#ctx0" brushRef="#br0" timeOffset="11544.6603">13629 4887 4773,'10'-10'4128,"-10"10"-516,0 0 0,0 0-3870,-13 0 0,-1 3 0,-2 3 258,-4 1 0,-4 1 129,-5 4 129,-3-3 0,-2 8 0,-6-2 0,1 2 0,-3 5-129,1 2 0,1 0 0,2 2-129,3 2 129,5-2 0,4 1-129,5 3 129,7-5-258,4 2 387,7-6-129,4 2 129,11-5-129,5 0 258,8-4-129,4-1 0,4-4 0,2-1-258,4 1 129,-3-5-129,0 1 0,-2-2-129,-3-3 258,-4 3-129,-3-1 0,-8 0 0,1-1 0,-17-1 129,0 0-129,3 12 0,-9-3 0,-9 4-129,-6-1 258,-5 8-129,-6-2 129,-1 5-258,1 0 258,-4-1-258,5 2 258,-1 0-129,6-4 129,7 2-129,2-1 0,7-1 129,5-3 0,5 2 129,8-4-129,11 1 0,2-6 129,8 4-129,6-6 129,9 1-129,3-6 0,5-3 0,1 0 129,2 0-258,-2 0 0,0-3 0,0 3-258,-7-7 0,-2 7-516,-11-6-774,0 2-2967,-9 0-129,-11-8-516,-9-3 388</inkml:trace>
  <inkml:trace contextRef="#ctx0" brushRef="#br0" timeOffset="13323.762">3775 6500 903,'6'15'2709,"-4"9"387,-3-7-2322,0 7-774,0 5 258,0 2 129,-1 8 0,0 2 258,1 6 129,-4-2 129,4 12 129,-8-4-129,4 9 129,-6 1-516,2 5 0,0-1-258,3-5-258,1-4-516,1-12-258,4-2-645,0-14-1161,0-16-1419,0-14 387</inkml:trace>
  <inkml:trace contextRef="#ctx0" brushRef="#br0" timeOffset="13844.7918">3537 6611 4257,'-5'-11'4257,"11"-7"-516,11 9-129,0-3-3483,12 4-258,4-4-129,11 3 129,-1-3 0,6 3 0,-1-2 258,2 4-129,-3 0 129,-6 4 0,-1 3 0,-5 0 0,-2 5-129,-5 10 0,-6 2 0,-2 2-129,-6-1 0,-3 5 129,-4 4 0,-7-3 129,0 4 0,-12-5 129,-1 4 129,-7-6 0,0 8 0,-9-8 0,1 2 0,-10-5 0,3 0 0,-3-4-258,1-1 129,-1-4-129,1-2-129,6-3 0,3-4-258,10 0-129,1-6-645,17 6-387,-5-19-1548,10 4-1161,16 3-258,2-10 129</inkml:trace>
  <inkml:trace contextRef="#ctx0" brushRef="#br0" timeOffset="14672.8392">4771 6405 516,'-12'8'2709,"2"-5"-129,10-3-2322,-11 14-258,2-2 387,-2 0 516,-5 3 129,1 2 129,-10 0 258,3 7-129,-11-5 258,4 13-129,-11-4-516,6 9 0,-8-1-387,5 6 0,-3-4-129,5 10-129,1-1-129,5 3 0,3 2 0,5 1-129,4 5 129,6 1-129,3 5 0,7-1 0,1-1 0,4 2 0,10-4 0,2 1 129,4-5-129,6-4 129,3-6 0,4-2 129,0-7-129,6-1 0,1-7 129,1-4-258,1-7 258,2 0-258,-3-7 129,-3-1-129,-4-5 129,-1-1-129,-8-4 129,-2 3 0,-7-3-129,-2 0 129,-14 0-258,15 2 0,-15-2-258,0 0-129,13 12-1161,-13-12-2580,0 0-129,-5 11-387,5-11-129</inkml:trace>
  <inkml:trace contextRef="#ctx0" brushRef="#br0" timeOffset="17071.9764">4994 6699 774,'0'0'2322,"-2"-15"-387,2 15-258,0 0-258,0 0-516,0 0-129,0 0-516,-5 7 0,5-7-129,0 19 258,-1-8-129,1 7 0,-1 0 258,1 4-129,-3-1 129,3 7-129,-4 1 258,1 7-258,-5-1 129,1 2-129,0 0 0,-2 1-258,1-3 129,0-1-129,3-7-129,0-8-129,5-4 129,0-15-129,12 9 0,5-10 0,4-11 0,3-2 0,3-6 129,2 0 0,-1 0 0,0 2 129,-3 1-129,-4 11 0,0 5 129,-2 1-129,-2 9-129,-6 6 129,1 6-129,-5 4 0,-3 4 129,-2-3 129,-2 3 0,-5-1 129,-5-4 129,-2 2 129,-6-6-129,2 1 0,-6-9 0,3 1 0,-5-8 129,2-1-258,-2-4 0,1 0-129,-2 0 129,4-9-129,1-1-129,2-3 0,4 4-387,2-8-258,12 4-903,-1-10-1290,5 0-1419,13 3-387,0-5 258</inkml:trace>
  <inkml:trace contextRef="#ctx0" brushRef="#br0" timeOffset="17564.0046">5403 7082 1419,'16'27'2709,"-7"-11"-516,3-9-387,-12-7-387,27 4 0,-14-6-258,9-3-129,-3-4-258,6-1-258,-4-4-129,3 0 0,-4-1-258,1 0 129,-4 1-129,-2-1 0,-3 1-258,-3 0 129,-9 14-129,11-18 129,-11 18-129,-2-12 129,-9 7-129,-2 2 258,-5 3 0,0 1-129,-7 5 258,-2 3-129,0 0 0,-1 8-129,-3 0 129,1 5 129,-2-3-129,5 6 0,1 0 0,4 0 0,3 1 0,10-1 129,4 2-258,5-4 0,8 0-129,8-7-129,12 2-516,1-9-129,12 3-645,-3-12-1032,11-1-1032,5-6-516</inkml:trace>
  <inkml:trace contextRef="#ctx0" brushRef="#br0" timeOffset="18012.0301">6033 7110 903,'0'0'2967,"-13"3"-903,-5-3 0,3 4-903,-10-4 0,4 4 0,-7-4-129,9 4 0,-3-3-387,7 2-258,1 0-258,14-3-129,0 0 0,0 0-129,0 14 0,8-8 0,9 1 0,1 4 0,5 2 0,-1 0-258,1 5 258,-4-4-129,0 4 258,-9-1 0,-4 2 129,-4-4 0,-2-1 258,-7 3-129,-7-5-129,-2 5 0,-3-5 0,0-3-258,-1-2 0,1-3 0,2-4-129,2 0-129,15 0 0,-21-21-387,21 6-258,0-7-129,4 1-516,8-7-645,8-6-258,7 2-129</inkml:trace>
  <inkml:trace contextRef="#ctx0" brushRef="#br0" timeOffset="18548.0609">6284 6850 1032,'40'-25'1419,"-29"20"-387,-11 5 129,0 0-129,12 14 258,-12-2 0,-3 11 258,-7 1-129,4 12-258,-4 0 0,2 7-258,-3-1-129,4 5-387,-1 1 0,7-1-258,-1-3-129,2-5 0,0-3-129,3-11 0,4-4 0,-3-8 0,-4-13-129,0 0 0,0 0-516,3-13-129,-3 1-387,-11-10-129,-1 2-387,-10-4 129,1 1 129,-11-4 645,2 2 516,-5 3 774,1-2 516,4 8 645,0-2-129,11 8 129,-1-1 0,20 11-387,-6-11-129,15 9-387,12-6 0,11 6-129,7-8-129,13 2 258,1-4-258,6 0 129,0-1-129,3 3 129,-10 0-258,0 0 0,-9 6-129,-7 0-258,-5 4 0,-9 0-387,-4 5-516,-18-5-1935,0 0-1419,12 16-129,-12-16-258</inkml:trace>
  <inkml:trace contextRef="#ctx0" brushRef="#br0" timeOffset="19544.1178">7489 7013 1806,'9'-2'3354,"-9"2"129,0 0-2580,0 0-387,-3-12 258,3 12-129,0 0 129,0 0 129,0 0 129,0 0-129,0 0 0,8-5 0,-8 5-387,15-3 0,-1 1-258,3 2 258,3 2-387,3 3-129,2 5 129,3 4-258,2 1 129,-1 4-258,-1 5 129,-2 2-129,-3 4 129,-4 3 0,-2 2 0,-7-3 0,-3 2 129,-5-3 0,-2-3 0,-4-5 129,-5-4 0,-4-6-129,-4-4 129,-2-4 0,-5-4-129,0-1 0,-3-6 258,-2-5-258,-1-2 0,2-1 0,0 0 0,2 0 129,6-1-129,3 2 0,5 1 0,12 12 0,-5-20 0,5 20-129,15-19-129,3 9 129,4 3 0,4-1-129,8 6-258,-3-5-387,8 7-645,-8-2-1161,-2-1-1548,5 3-258</inkml:trace>
  <inkml:trace contextRef="#ctx0" brushRef="#br0" timeOffset="19972.1423">8269 7002 1806,'-3'-8'3225,"3"8"258,-25-5-516,9 5-3354,-3-2 129,-1 2 129,-2 7 258,-1 1 258,1 5 516,-5-3 129,6 10-129,0-3 129,5 9-258,0-6-129,5 9-129,2-3-129,9 3 0,0 3-129,11 1 129,7-4-258,7-4-129,5-1 0,6-7 0,6-5-129,3-10-387,6-2-129,-4-24-387,9 1-645,-10-14-774,6-4-1161,-3-5-903,-9-11 517</inkml:trace>
  <inkml:trace contextRef="#ctx0" brushRef="#br0" timeOffset="20576.1769">8729 6684 258,'-12'-7'2322,"12"7"-1290,-14 8-645,7 3-129,-1 4 258,-1 2 258,3 6 387,-4 0-129,7 6 387,-3 0-258,6 9 0,-3 1-129,3 8-258,3-4-258,3 8-387,1-2 0,0-2-129,-1-1 0,-2-7-129,-1-7 129,-3-6 129,-5-8-129,-4-5 129,-7-5 0,-5-5-129,-4-3 129,-1-6 0,-6-4 0,2 1 258,-1-3-129,5 0 129,3-2 0,6 4 0,4-3-129,13 13 0,0-21-129,7 9-129,12-2 129,8-1-258,6 0 129,6 0 0,3-2-129,2 2 129,1 2 0,1 1 0,-4 2 0,1 3-129,-4 2 129,-1 5 0,-3 0-129,-2 4 129,-1 6 0,-4 1 0,-2 7 129,-4 1 0,-6-2 129,1 5 129,-10-2 0,0 1 129,-7-1-258,0 1 129,0-4-387,-5-6-258,2 6-258,3-17-1677,-12 0-2064,12 0-387,-5-24-258</inkml:trace>
  <inkml:trace contextRef="#ctx0" brushRef="#br0" timeOffset="21236.2146">9503 7228 3870,'-36'20'4515,"14"-22"-516,7-5 129,0-5-3999,0-6-129,5-1 0,3-5 129,2 0 258,4-5 0,2 4 0,4 1 258,6 5-258,-1 2 0,5 5-129,-2 7-258,2 5 0,-1 2-129,0 7-129,0 3 129,0 3-129,1-1 129,-4 4 0,5 1 129,-6-2 0,2-2 129,-4 2 0,-5-3 129,2 1 0,-5-1 129,0 4 0,-11-7 0,-1 4 0,-7-1 0,-1-1-258,-4-2 129,2 0 0,-2-7-129,-1-1-129,2-3 0,0-6-387,9-1-129,-2-12-258,15 4-516,-9-13-1032,14 3-2451,6-1 0,6-2-258</inkml:trace>
  <inkml:trace contextRef="#ctx0" brushRef="#br0" timeOffset="21468.2279">9773 7200 1548,'-27'31'387,"15"-24"-129,1-1-1806</inkml:trace>
  <inkml:trace contextRef="#ctx0" brushRef="#br0" timeOffset="21936.2546">9773 7200 2193,'-45'20'3483,"55"-40"-129,7-5-1419,5 7-645,-4-13-129,6 9-129,0-5 129,2 6-258,-6-2-129,4 8-129,-8-4-129,2 9-258,-5 3-129,2 6-129,-4-2 129,0 3-129,-11 0 258,22 21-129,-12-5 129,0 8 0,-2-7-129,1 7 129,-3-1 0,3-2-129,0-7 0,1-2 0,2-9-129,8-3 0,4-4 0,6-9 0,2-3 129,4-8-129,2 2 0,0-3 129,-1 0-129,-6 6 258,-7 3-387,-2 4 258,-6 3-129,-3 6 0,-13 3 0,16 0 0,-16 0 129,9 22 0,-6-6 258,2 4-387,-1 2 258,2 3-129,-3 0-129,-2 0 0,3 0-387,-4-9-645,7 13-1806,-1-12-1806,-6-17-258,11 8-387</inkml:trace>
  <inkml:trace contextRef="#ctx0" brushRef="#br0" timeOffset="24036.3748">10745 6353 1548,'3'-12'1419,"-5"0"-387,2 12 0,-7-13 258,7 13 0,-7-15 258,7 15-258,-6-13 129,6 13-387,-3-11-129,3 11-129,0 0-258,0 0-387,0 0 0,0 0-129,9 3 0,4 7-129,3 4 0,4 1 129,4 8 0,3 2 0,6 9 0,-2 6 0,1 7 0,2 5-258,-2 6 258,-2 1 0,0 6 0,-2 1 0,-1 2 0,-1-2 0,-1-1 0,-1-1-129,-4 2 129,-5-4 0,-3-1-129,-5 1 129,-6-7 0,-1-5 129,-8-5-129,-4-2 387,-4-7-129,-4-2 129,-6-9 0,1-1 0,-5-5 0,0 2-129,0-4-129,-1-2 0,3-2-129,6-6-129,3 2 129,3-6-387,16-3 0,-17 6-516,17-6-258,0 0-1419,6-4-1677,12 4-387</inkml:trace>
  <inkml:trace contextRef="#ctx0" brushRef="#br0" timeOffset="25309.4476">11598 7195 1548,'20'1'3483,"11"-1"129,-10 2-2838,-2-1-258,5 2 0,-3-3 258,7 2 0,-8-2 0,4 0-129,-7 0 129,3 0-129,-7 0 0,2 0-387,-15 0 0,18-2-258,-18 2-387,0 0-645,15-10-1806,-15 10-1290,0-10-387</inkml:trace>
  <inkml:trace contextRef="#ctx0" brushRef="#br0" timeOffset="25592.4638">11516 7035 1161,'24'-1'3999,"-11"-9"0,14 2-903,-1 6-2967,4 1-129,4-1 129,-2 2-129,1 0 0,-2-1 0,1 1 0,-2 0-129,-2 0-516,0-1-2064,4 1-1290,-11-10 129</inkml:trace>
  <inkml:trace contextRef="#ctx0" brushRef="#br0" timeOffset="26312.505">12854 6620 1419,'0'0'1935,"0"0"387,0 0 0,0 9-774,0-9-258,0 18-387,0-8-258,5 12 129,-5-6 0,5 10-387,-5-2 129,4 9 129,-4-2-258,0 6 387,-3 3-387,2 1 0,-5-3 0,3 2-129,-3-7 129,2 0-258,-1-7 129,2-3-387,1-9 129,2-14-258,0 19-516,0-19-774,10 0-2709,1 0-387,0-15-258</inkml:trace>
  <inkml:trace contextRef="#ctx0" brushRef="#br0" timeOffset="26755.5303">13200 6996 2322,'0'13'3612,"0"-13"-258,-16 0-129,16 0-3999,0 0-129,5 11 258,-5-11 387,19 8 645,-5-2 258,1-6 387,10 6 0,-6-6 129,9 3-258,-4-3-387,6 0 129,-2 0-258,1 0 0,-3-3-258,-2 1 129,-3-3-129,-7 3-129,0-1 129,-14 3-129,10-1 0,-10 1-387,0 0 129,-6 0-516,6 0-774,-11 10-1677,-1-10-1290,12 0 0</inkml:trace>
  <inkml:trace contextRef="#ctx0" brushRef="#br0" timeOffset="27791.5896">14439 6606 774,'10'-2'3612,"-10"2"0,0 0-258,0 0-3354,0 0 129,0 0 129,0 0-129,0 0 258,0 0 129,-9 0-129,9 0 258,-18 2-258,3 1 0,0 6-129,-4-3 129,-2 6 0,-5-5 0,1 7-129,-5-1 129,1 2-129,-3 2 0,1 1 0,-3-3 0,4 4 0,4-2-129,1 0 0,4-2 129,4 3-129,4-3-129,5 1 129,5-2 0,3 1 0,7-3-129,6 2 0,6 0 129,5-3-129,2 0 129,5-4-129,1-1 0,0-2 0,0 0 0,0-3 0,-4-1 129,-2 0-258,-7 0 129,-2 0 0,-6 0-129,-11 0 129,13 5 0,-13-5 0,0 0 0,-10 7 0,10-7-129,-22 10 0,3 0 129,-1 1-258,-1-3 258,-1 8-129,0-2 129,2 3-258,0-1 258,2-2 258,4 3-258,2 0 0,3 1 0,5-4 129,2 1-129,2-1 129,0 1-129,6 1 129,1-1-129,3-3 129,2 2 0,6-4 0,2-1 0,6 1 0,2-2 0,8 1 0,4-5 0,3 1-129,5-1 129,2 2-129,0 1-258,-4-3-387,9 8-1548,-7-4-2322,-12-7-258,-2 5-258</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0T17:32:28.066"/>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15868 9583 516,'32'0'645,"-19"1"387,0-1 0,-3 0 0,3 0 0,-2 1 129,1-1-129,-1 0-258,7 1-129,-3-1-258,2 2-129,1-2 129,2 2-258,2-2 0,1 3 0,2-3 0,1 2-129,1 0 258,1 3-258,3-4 129,-1 3 0,1-3 0,2 3 258,-4-3 0,4 2 0,-4-3 129,4 3-258,-2-3 129,2 0 129,1 0-258,2 0 0,3 0-129,-1 0 0,0 2 0,2-1-129,0-1 258,0 3-129,-4-2 0,5 0 0,-2 1 0,1 0 129,1-2-129,3 0 129,-2 0 129,2 0-129,-4 0 0,4 2-129,-2-1 0,1 4 129,-4-3-129,1 3-129,-2-2 129,2 2-129,-1-2 129,1-3-129,0 0 129,-3 0-129,3-1 258,-1 1-258,3-3 0,-2 3 129,3 0-129,-2 0 0,-1 0 0,3 0 0,-3 0-129,-1 0 129,4 0 129,-1-3-258,-2 1 129,4-7 0,1 7 0,1-4 0,0 0 0,4 0-258,0 3 258,-1-3 0,2 4-129,0 1 129,-2-6 0,0 3 0,-2 3-129,-1-1 129,0-1 0,2-1 129,-1 1-129,-2-2-129,2 5 129,0-4 0,3-1 0,0 2-129,1-1 129,-1 3-129,4-3 258,0 4-129,2-2-129,1 2 129,2 0 0,-2 0-129,1 0 129,0 0 0,-4 0 0,0 1 0,0 0-129,0 3 129,-4-4 129,4 0-129,-1 0 0,0 0-129,-1 0 129,-1 3 0,-1-1 0,-2-1 0,2 4 0,-1 1 0,-4-1-129,2-2 258,-3 1-129,2-1 0,-1 0 0,3 1 0,-2-1 0,0 1 0,3-1 0,1 3 0,0-1-129,1-2 129,1 0 0,-2 3 0,2-2 0,-1-2-129,-1 4 258,-1-2-129,0 0 0,0 0 0,1 4 0,0-6 0,-2-1 0,2 4 0,1-1-129,-1-1 129,-1 3 0,0-1 0,-4-2 0,0-3 0,-1 5 0,-3-1 0,1 0 0,-2-3 0,-1-1 0,2 0 0,-1 0 0,0 3 0,3-3 0,-2 0 0,0 0 0,1 0 0,2 0-129,-1 3 129,-1-3 129,2 0-129,-4 0 0,0 0 0,-3 0 129,2-3-129,-3 3 0,0-3 0,-4 1 129,0-1-129,-4 2 0,0 1 0,-3-1 0,0 1 129,-5 0-258,1-2 129,-1 0 0,0 1 0,2-3 0,-1 1 0,0-1 0,0 1 0,-1 0 0,-3-2-129,0 5-387,-17 0-645,20 3-2193,-14 11-774,-6-14-516</inkml:trace>
  <inkml:trace contextRef="#ctx0" brushRef="#br0" timeOffset="8896.5088">19670 10093 645,'0'0'1290,"0"0"-129,-6 6-387,6-6-387,0 0 0,0 0-129,-11 7-129,11-7 387,0 0-258,0 0 387,-14 2-129,14-2 258,0 0-129,-15 0 129,15 0 0,-15-5-387,15 5 258,-15-5-258,15 5 129,-19-8-129,19 8-129,-19-7 129,19 7-129,-19-14-129,19 14 129,-15-15 0,15 15-129,-11-17-129,11 17 129,-3-19 0,3 19-129,0-12 129,0 12-129,5-12 129,-5 12 0,14-11 0,-14 11-129,22-4 0,-7-1 0,-1 2 0,3 2 129,-2-1-258,2 2 129,0 0 0,-2 0-129,0 2 129,-3 0 0,2 4-129,-1-3 129,-1 3 0,0 1-129,-2 1 129,-10-8 129,20 19-258,-13-7 129,0 0 129,-2 3-129,1-1 129,-3 1-129,0-1 0,0 2-129,-3-3 258,0 2-129,0-1-129,0-1 129,-7-1 0,-1 2 0,-4-4 0,-2-1 0,-1 3 0,-3-1 0,-1 0 129,0-3-129,-1 1 129,1-3-129,-2-1 129,0-1-129,0-2 258,1-2-129,-1 0 0,-1-4-129,2 1 0,-1-2 0,5-2-129,-2-3 0,6 0-258,-2-2 0,9 1-516,-1-9-387,6 1-1548,3-1-1161,1-7 258</inkml:trace>
  <inkml:trace contextRef="#ctx0" brushRef="#br0" timeOffset="11265.6443">19615 5795 129,'9'-11'387,"-9"11"-129,0 0-129,0 0-129,0 0-129,0 0 0,0 0 0,0 0-258,0 0 259,0 0 128</inkml:trace>
  <inkml:trace contextRef="#ctx0" brushRef="#br0" timeOffset="12584.7198">19563 6595 1,'-20'104'0,"13"-49"128,-2-2-128,5-1 0,-3-1 0,4-1-128,-1 0 256,-1-1-128,1 1 129,-2-2-129,-2-1 0,4 5 0,-2 0 258,4 0-258,-3-2 129,3-2 0,-1 1 0,1 0 129,1-3 258,-2-5-258,0-1 258,2 1 0,-1-4-258,0 1 129,0-1-129,0-3 0,2 0-258,0 2 129,0-2-129,0-2 387,0-1-129,3 3 129,3-4 129,0 0 129,2 0 258,-3-2-129,4 4 0,-4-5-258,4 3 0,-4-5-258,1 7 0,-1-6 0,1 3-129,-2-1-129,0 0 258,2-2-129,-3-3 0,1 1 258,-1-1-129,0-2 0,-1 2 0,-1-3 129,2 4-387,-1-2 258,-1 4-258,0 2 0,-1 0 0,0-1-129,0 1 129,0 2 0,0-1 0,-2 2 0,-4-1 0,1-2 0,0 1 0,1-2 0,-3-1 0,2-1 0,-1-1 129,1-2-129,0-1 0,2-1 0,0-1 129,0-1-129,1 2 129,1-5-129,0 2 129,-1-2-129,1 1 258,1 0-129,-2-2-129,2 1 129,0 0-129,-2-2 258,2 2-258,0-4 129,0-11-129,0 20 0,0-8 0,0-12 0,0 19 0,0-9 0,0-10 0,0 20 0,0-20-129,-2 16 129,2-16 0,0 13 0,0-13 0,0 0 0,-1 14 0,1-14 0,0 0 0,-1 12 0,1-12 0,0 0 0,0 0 0,0 0 0,-2 15-129,2-15 129,0 0 0,0 0 0,0 0-129,-4 14 129,4-14 0,0 0 0,0 0 0,-2 15 129,2-15-129,0 0 129,0 0-258,0 0 129,0 0-129,0 0 0,0 0 0,0 0-258,0 0 258,0 0 0,0 0 129,0 0 0,0 0 0,0 0-129,0 0-129,0 10-1677,0-10-1548,0 0-387,0 0 388</inkml:trace>
  <inkml:trace contextRef="#ctx0" brushRef="#br0" timeOffset="14328.8195">19425 8163 129,'16'-9'387,"-16"9"-258,19-1 0,-19 1 129,15 0-129,-15 0 258,11 4-129,-11-4 129,8 15-129,-8-15 0,0 17 258,0-17 129,-8 19-129,8-19 387,-16 16-129,16-16 387,-18 14-258,18-14 0,-19 12-129,19-12-387,-17 7 129,17-7-258,-10 5 0,10-5-129,-12 0 0,12 0 258,0 0-258,-9-8 0,9 8 129,-1-14-129,1 14 129,1-19-129,-1 19 129,17-16-129,-6 8 0,2 0-129,3 1 129,0 1-129,0 3 0,0 2-129,-2 1 0,-2 0 0,1 3 0,-13-3 129,17 11-129,-17-11 258,5 14-129,-5-14 258,0 14 0,0-14 258,-14 12-258,14-12 129,-18 14 0,18-14 0,-22 12-258,22-12 0,-18 8 0,18-8 0,-19 2 0,19-2 0,-18 0 129,18 0 0,-16-13-129,16 13 0,-8-18 0,5 5 0,3 3 0,0-2-258,6 1 258,5-1-258,0 4 129,4 0 0,0 2-129,0 1 129,0 5 0,-2 0-129,-2 0 129,-11 0-129,16 17 129,-16-17 0,5 20 129,-5-8 0,0-12-129,-4 21 258,4-21-258,-15 17 129,15-17 0,-18 13-129,18-13 0,-16 8-129,16-8-258,-13 4-516,13-4-774,0 0-2451,0 0-258,0 0 0</inkml:trace>
  <inkml:trace contextRef="#ctx0" brushRef="#br0" timeOffset="17664.0101">19781 8557 516,'0'0'645,"0"0"129,0 0 0,0 0 0,-1-12 0,1 12 0,0 0 129,0 0 0,-6-12-129,6 12 0,0 0-258,0 0-129,0 0-129,0 0 129,0 0-129,0 0-129,0 0 0,0 0-129,0 0 0,0 0 258,0 0-258,0 0 0,0 0 129,0 0-258,0 0 258,0 0-129,0 0 129,0 0-129,0 0 129,0 0 0,-8 7 129,8-7 129,0 14-129,0-2-129,0-12 129,0 24 258,0-11-387,2 4 129,0-2-129,1 2-129,-1 0 258,2-3 0,-3 3-129,3-2-129,-2-2 129,-1-1 0,2 1 129,-1-1-129,-2-12 258,2 16-129,-2-16 0,0 0 0,0 11 0,0-11 0,0 0-129,0 0 129,0 0-129,0 0 0,0 0-129,0 0 129,0 0 0,0 0 129,0 0-258,0 0 129,0 0-129,0 0 0,0 0-129,0 0-258,0 0-1548,1 10-2193,-1-10-129,0 0-387</inkml:trace>
  <inkml:trace contextRef="#ctx0" brushRef="#br0" timeOffset="22576.2913">15745 9167 774,'0'0'1677,"10"0"-258,-10 0-516,0 0-387,13 0 0,-13 0-258,12 2 129,-12-2 0,19 5-258,-19-5 387,22 5-387,-11-2 258,3-1-129,0 0-129,1 0 129,2-1 129,0-1 0,1 3 0,-2-3-129,5 2 129,0-2 0,4 0-129,-2 0 0,2 0 129,3 0-258,3 0-129,3 0 129,-3 0-129,6 0 0,-3-1 129,2-3-129,1 1 0,-2-2 129,-1-1-129,-1 0 129,1 0 0,-5 0-129,2 2 258,-2-1-258,0 0 0,-1 0 0,-2 0 0,1 0 0,0 0 0,-2 0 0,2 2 0,-4-1 0,-1 0 0,2 1 0,0-2 0,-2 0 0,-2 3 0,1-3 0,-2 0 0,1 0 0,0-2 0,1 2 129,-1 0-129,1-2 0,2 0 129,1 1 0,-2-2-129,1 3 0,2 0 129,-1 0-129,-2 0 0,-1 0 0,2-3 129,-3 3-129,-1 1 0,-1 0 129,-2-1-129,2-3 0,-2 4 0,3-1 0,-1 4 0,-2-3 0,4 2 0,-2-3 0,2 2 0,-3 1 258,2 1-258,-2-4 129,1 5-129,0-6 129,0 3-129,0 1 0,2-1 0,-2 0 129,0-3-129,1 0 0,-2-2 0,0 3 129,-1-1 0,-1-1-129,-1 2 129,2-1-129,-2 0 129,3 6-129,-3-5 0,1 4 0,-2 0 0,2 1 0,-3-2-129,0 2 258,2-3-129,-2-1-129,0 2 258,1-3-129,4 1 0,-4 0 0,4-1 0,-4 1 0,7 1 0,-5 0 0,3-1 0,-2 0 0,2 0 0,0-1 0,-2 1 0,0-1 0,1 1 0,3-4 0,-3 4 0,3-2 0,-1 1 0,-1-1 0,3-1 0,-1 1 0,-3-1 0,1-1 0,-1 3 0,1-2 0,1 2 0,-3-2 129,2 2-258,-1 0 129,0-2 0,1 2 0,-1 0 129,2 1-129,-3-3 258,3-1-258,-2 1 0,4 0 0,1 0 129,-1-1-129,0-2 0,3 0 0,-2 0 0,0 3 129,2-2-129,-3 4 0,-2-4 0,1 6 0,-2-2 0,-2 0-129,2 2 129,-3-3-387,1-1 645,-2 2-516,0-4 258,-1 0-129,1 1 129,-2-2 0,0 2 0,1-1 0,-3 2 0,4 0 0,-1 1-129,1 0 258,-2 1-258,1-1 129,1 0 0,-1 0 0,2 0 0,-3 1 0,2-3-129,-1 3 129,0-5-129,2 6 129,-2-2 0,0 2 0,-13 4 0,21-10 0,-21 10 0,21-7 0,-21 7 0,21-4-129,-10 0 0,2 1 129,-3-1 0,2 1 0,-12 3 0,21-6 0,-21 6 0,21-8 129,-21 8-129,18-9 0,-18 9 0,18-6 0,-18 6 0,19-9-129,-19 9 129,18-5 0,-18 5 0,19-8 0,-19 8 0,16-7 129,-16 7 0,15-9-129,-15 9 0,14-8-129,-14 8 129,16-9 0,-16 9 0,13-7 0,-13 7 0,15-10 0,-15 10 0,12-7 0,-12 7 129,11-7-129,-11 7 0,13-10 0,-13 10 0,13-7 0,-13 7 0,18-13 0,-18 13 0,18-17 0,-18 17 0,19-17 129,-19 17-129,20-18 0,-20 18 0,17-18 0,-17 18 0,16-15 0,-16 15 0,13-16 0,-13 16 0,18-17 0,-18 17 0,15-17 0,-6 5 0,-2 2 129,2-1-129,-1-2 0,0 3 0,1-1 129,1 0-129,0 0 129,1-1-129,-1-1 0,3-1 0,-1 4 0,0-2 258,-2-3-258,2 4 0,-1-2 129,0 1 0,-2-2-129,1 4 129,-3-5 0,1 1 0,-2 1 0,2-2 0,-2 2-129,0-2 129,0 0-258,3-3 258,-2 3-129,0-2 0,2 0 0,0 0 0,0 0 129,1-2-129,0 1 0,0-1 0,-1 1 0,2-2 0,-3 2 258,1-3-258,1-2 0,0 1 0,1 2 0,1-2 0,-3 1 0,3 1 0,1-1 129,-2-1-129,0 2 0,2 0 0,-3-2 0,3 3 129,0-3-129,-1 4 0,2-7 0,-1 4 0,1-1 0,-2 4 129,0-3-129,-1 0 0,0 4 0,0 1 0,0 1-129,-1-1 129,1-1-129,0 1 129,-2-1 0,5 2 0,-6 1-129,3-1 129,-3 1 129,2-1-129,-2 3 0,0-2 0,0 1 0,0-3 0,0 1 129,2-3-129,-2-2 0,1 0 129,-2 2-129,4-2 0,-3 1 129,1-3-129,2 2 129,-2 0-129,1 2 0,1-2 0,-1 0 0,1 3-129,3-3 129,0 2 0,-1-5 0,3 5 0,-2-3 0,1 0 0,-1-2 0,-1 2 129,-2 0-129,0 1 0,-2-2 0,2 2 129,-2 0-129,2 2 0,-3-3 0,5 1 0,-4-2-129,2 1 258,-3 1-129,-1-2 0,2 3-129,-2 1 129,2 0 0,-3-1 0,-1 3 129,1-1-129,2 0 0,-2-1 0,-1 0 0,2-1 0,1 0 0,-3 0 0,3 4-129,-2-4 129,-1 6 0,2-1 0,-4 2 0,2 1 0,-3 0 0,2-1 0,-1 0 0,-3 12 0,7-23 0,-2 11 129,-1 0-129,-3-1 0,3 2 0,-4 11 0,6-18 0,-3 6 0,-3 12 0,4-20 0,-1 10 129,-3 10-258,6-21 129,-6 21 0,2-17-258,-2 17-645,0 0-516,1-12-1419,-1 12-1548,0 0 0</inkml:trace>
  <inkml:trace contextRef="#ctx0" brushRef="#br0" timeOffset="25660.4677">19416 6418 1419,'-10'-2'1290,"10"2"-129,-14-5-387,14 5-258,0 0 129,0 0 258,-11-5-258,11 5 258,0 0 0,0 0 0,0 0 129,0 0-258,-7-11-258,7 11 0,0 0-258,0 0-129,0 0 0,0 0 0,0 0 129,0 0-129,0 0 258,0 0-129,0 0 258,0 0-258,0 0 0,0-11 0,0 11-129,4-13-129,-4 13 129,10-18-129,-2 8 0,-8 10 0,17-19 129,-8 8-129,-9 11 0,17-18 258,-17 18-258,13-17 129,-13 17-129,9-12 129,-9 12-258,0 0 0,0 0-129,0 0 129,0 0 0,0 0 0,0 0 0,10 0 129,-10 0-129,5 6 0,-5-6 129,10 19-129,-3-8 129,-4 3-129,2-2 0,0 3-129,-1 0 129,0-1 129,-2 0 0,4 1 0,-4 1-129,1-3 129,0 4 0,0-1 0,-1 0 0,1 0 0,1 1 0,0-2 0,1-1-129,-1 3 129,-2-4-129,3-2 0,-3 2-258,-2-13-1032,0 0-2322,0 17-129,0-17-129</inkml:trace>
  <inkml:trace contextRef="#ctx0" brushRef="#br0" timeOffset="27148.5528">23070 9522 1419,'0'0'2580,"0"0"-1548,0 0-1161,0 0 129,0 0 129,0 0 387,0 0 258,0 0 129,0 0 129,0 0-129,0 0 0,0 0 0,0 0-129,0 0-516,0 0 0,0 0-129,0 0 0,10 9 129,-10-9-129,20 13-129,-6-2 129,2 0-129,2-1 0,0 2 129,0-3-129,2 4 0,-2 1 0,-1-1 0,1 0 129,-4-1-129,1 3 129,-1-2-258,-1 0 258,-1-2-129,-12-11 0,16 17 0,-16-17 129,11 12 129,-11-12-129,6 10 258,-6-10-258,0 11 129,0-11 129,-8 10-129,8-10 0,-19 19 0,8-9-129,-5 1 0,3 2 0,-3-2-129,1 3 387,-2-5-387,3 2 129,-1-2 0,2 0 0,0-2 0,2 3-129,-1-5 0,12-5 0,-17 14 0,17-14-129,-14 16-645,14-16-903,-20 14-2451,19 0-387,1-14 258</inkml:trace>
  <inkml:trace contextRef="#ctx0" brushRef="#br1" timeOffset="65735.7599">21239 9527 1032,'10'0'1548,"-10"0"-516,0 0 0,12 4-387,-12-4 129,0 0 0,2 16-129,-2-16 0,0 12-258,0-12 129,-2 16-129,2-16 129,-12 15-258,12-15 387,-13 10-258,13-10-129,-15 10 387,15-10-387,-16 6 387,16-6-258,-15 3 129,15-3-258,-11 0 129,11 0-129,0 0 129,-11-4-129,11 4-129,-1-11 0,1 11-129,0-12 129,0 12-129,2-13 0,-2 13-129,0 0 129,12-11 0,-12 11 0,0 0-129,14 0 129,-14 0 0,0 0 0,0 0 0,11 10 0,-11-10 258,0 14 0,0-3 129,0-11 0,-7 14-129,7-14 258,-14 15-129,2-11 258,12-4-387,-18 7 129,18-7-129,-17 3 0,17-3 0,-15 3-129,15-3 0,-12-3 0,12 3 0,-5-14 0,5 14-129,0-17 129,2 6-129,3-3 129,2 2-129,-7 12 0,19-17 0,-19 17-129,16-14 129,-16 14 0,14-4 0,-14 4-129,0 0 0,13 0 129,-13 0 0,0 0 0,3 9 0,-3-9 0,0 12 129,0-12 0,-9 14 0,9-14-129,-13 15 129,13-15 129,-18 15-129,18-15 258,-18 14-129,18-14-129,-16 5 0,16-5 0,-15 4-129,15-4-258,-13-5-903,13 5-2580,0-10-774,0-4-645,0-5 0</inkml:trace>
  <inkml:trace contextRef="#ctx0" brushRef="#br1" timeOffset="79532.549">21896 8207 1032,'0'0'1677,"0"0"-258,0 0-258,-6-12 0,6 12-129,0 0-258,-12-7 129,12 7 0,0 0-129,-16-6-129,16 6 129,-14 0-129,14 0-129,-20 0 0,7 0-129,1 0-129,0 4 258,-2-2-258,1 2-129,-1 0 0,2 3 129,-3-2-258,5 5 129,-4-3-129,2 3 129,1-5-129,-2 1 129,3 5-129,10-11 258,-20 17-258,20-17 129,-18 19-129,9-6 129,0-1-129,1 2 0,-2 1 0,2 2 129,-2 0-129,0 2 129,0-2-129,2 2 0,-1 3 129,2-3 0,0 3 0,1-3 0,3 3 0,2-4-258,1 0 258,0 4-129,3-8 0,3 3-129,3-2 0,1-2 0,3 0 0,1-2 129,3 3-129,-1-7 129,0 1-129,1-2 129,0 0-129,0-4 258,0 1-258,-2-3 129,1 0 0,1-3 0,1-1 0,-1-2-129,2-3 258,-3-3-258,3-3 129,2-5 129,-2-1-129,2-3 0,-1-3-129,-1-4 258,-2 0-258,1-3 258,-1 2-258,-2 1 0,2-1-129,-4 3 258,-1 0 0,-4 0-129,0 0 258,-4 3-129,-4-1 258,0 2-129,-6 1 0,-5 5-129,-4 2 129,-3 4-129,-1 5 0,-4 5-129,3 3 0,-3 3-258,3 10 0,-4 0 0,7 9-645,-7-3-387,8 7-903,-2 7-1935,-9-5 129</inkml:trace>
  <inkml:trace contextRef="#ctx0" brushRef="#br1" timeOffset="80208.5877">21682 8511 2322,'0'0'387,"0"0"258,0 0 129,0 0 258,0 0 129,-1 15 0,1-15 0,0 0 0,0 14-129,0-14-129,0 17-258,4 0 0,-1-3-258,4 5 0,0-1 0,2 4-129,2 4 0,2 0-129,1 2 129,0-2-129,0 2-129,0-2 129,-2 0-129,0-2 0,-2-2 129,1-5-129,-4-2 129,-1-5-129,-6-10 0,11 14 129,-11-14 0,0 0 0,0 0-129,0 0 129,0 0-258,0 0 0,0 0-258,0-10-774,0 10-2193,2-12-774,-5-3-258</inkml:trace>
  <inkml:trace contextRef="#ctx0" brushRef="#br1" timeOffset="82671.7285">22331 8126 1161,'0'0'1032,"0"-11"0,0 11 0,0 0 0,0 0 129,-13-11 129,13 11-129,-15-3-258,15 3-258,-22-3 0,11 3 0,-3-1 0,2 1 0,-1 0-258,13 0 0,-20-1 129,20 1-258,-14-1 0,14 1 129,0 0-129,0 0-129,-11-5 0,11 5 0,0 0-129,-11 0 0,11 0 0,-11 3 0,11-3 0,-12 8 0,12-8 0,-11 10 0,11-10 0,0 0-129,-9 11 129,9-11 0,0 0-129,-4 11 129,4-11 0,0 14 0,0-14 0,0 21 0,0-7-129,0 4 258,-2-1-258,-3 6 129,-2-2 0,-1 4 0,-3 2-129,3 1 258,-2 0-129,1-2 0,1 3 0,2 1 0,1-2 129,2-3 0,1 2-129,-1 0-129,2-2 258,-3 2-258,3-3 129,-1-2-129,0 0 0,1-1 0,-1-3 0,2-3 129,0-2 0,0-2 0,0-11 0,2 18 0,-2-18 129,6 13-129,-6-13 0,0 0 0,11 12-129,-11-12 129,11 9 0,-11-9 0,16 4 0,-5-2 129,3 0-258,4 2 258,4-3-129,2-1 0,0 0 0,2 0 0,1 0 0,-2 0 0,-2 0 129,-5 0-129,-1 0 0,-7 0 0,-10 0 0,15 0-129,-15 0 129,0 0-129,0 0-387,0 0-903,-11 0-2451,11 0-387,-19 0 129</inkml:trace>
  <inkml:trace contextRef="#ctx0" brushRef="#br1" timeOffset="83604.7819">22543 8381 258,'0'0'1935,"5"-13"-129,-5 13 0,0 0-258,0 0-258,-10-10 129,10 10-387,-20-1-258,20 1-258,-25 0 129,13 0-258,-4 3 129,1 1-258,-4-2 0,4 5 0,-4-2-129,3 0 129,0 1-129,4 0 0,-2 0-129,14-6 129,-17 10-129,17-10 0,0 0 0,-7 15 129,7-15-129,0 0 129,0 0 0,11 13-129,-11-13 129,21 7-129,-10-5 129,3-1-129,0 4 0,2-1 0,2 2-129,0 1 258,-1 3-129,1-2 0,0 2 129,-3 2-129,1-1 258,-2-2-258,-2 2 129,-12-11-258,20 19 129,-20-19-258,12 20 258,-7-10-129,-5-10 129,3 21-129,-3-21 258,0 16-129,0-16 129,-12 13 129,12-13-129,-15 13-129,2-8 129,0 0 0,-2-3-129,0 5-129,-3-6 258,3 0 0,-3-1-129,4 0 0,1-1 0,3-3-129,10 4-516,-11-9-516,11 9-3096,0 0 129,5-15-387</inkml:trace>
  <inkml:trace contextRef="#ctx0" brushRef="#br1" timeOffset="84483.8321">22728 8734 774,'0'10'1935,"0"-10"-258,0 0-387,0 0 0,0 0-129,0 0-258,0 0 0,0 0 0,0 0 0,-7 9-387,7-9 258,0 0-387,-9 17 258,9-17-258,-10 12 0,10-12-129,-13 19 0,6-9-129,0 5 0,0-2-129,1 0 129,0 3-129,3-1-129,-1-4 129,2 1 0,2-12 0,-4 16 0,4-16-258,0 0-387,0 11-774,0-11-2451,0 0-387,0 0 129</inkml:trace>
  <inkml:trace contextRef="#ctx0" brushRef="#br1" timeOffset="85535.8924">23010 8422 1419,'0'0'1290,"0"0"129,0 0-387,-8 0 129,8 0-129,-10 2-129,10-2-258,-17 11-129,17-11 129,-15 14 0,15-14-129,-16 21 129,16-21-129,-12 19 0,7-8-129,2 0 129,-2 3-129,4 1-258,-2-3 258,2 2-387,0-3 129,0 5-129,-1-3 258,2 1-258,0-14 129,0 17-129,0-17 129,0 14 0,0-14 0,0 0 0,14 7-129,-4-7 129,-10 0-129,24-1 129,-13-4-129,6 0 0,-3-5 129,1-2-129,0 2 0,-1-1 129,1 2-129,-5-4 258,2 2-516,-4-3 516,0 2-516,-8 12 258,14-21-129,-14 21 258,6-23-258,-3 12 258,-3-1-129,0 12 0,-4-19 258,4 19-258,-13-16 129,13 16 0,-16-16-129,16 16 129,-18-9 0,18 9 0,-16-5 0,16 5-129,-17-2 129,17 2-129,-16 2 0,16-2 129,-12 5-129,12-5 0,0 0 0,-10 4 0,10-4 0,0 0 0,0 0 0,0 0-129,0 0 0,0 0-129,-3 14-258,3-14-387,0 15-516,0-15-1419,-7 21-1161,7 0-387</inkml:trace>
  <inkml:trace contextRef="#ctx0" brushRef="#br1" timeOffset="86435.9424">23116 8487 774,'0'0'1806,"0"0"-258,0 0-516,0 0 129,0 0-258,0 0-387,0 0 129,0 0 0,0 0-129,0 0 258,0 0 129,0 0-129,0 0 0,7 14 0,-7-14 0,0 12-387,0-12 258,0 15-387,0-15 129,-3 19 129,-2-8-129,3 5-258,-3-2 0,2 1 0,-2 0 0,5 2-129,-1-1 0,1 1 0,0 0 0,1-2 0,4 1 0,0 2 0,0-1-129,1 0 129,-1-3 0,-1-2 0,2 0 0,-6-12 0,14 18 0,-14-18 129,21 10-129,-8-10-129,6 1 129,-1-1 0,5 0-129,-2 0 0,0-2 0,-3-3 0,-1 1 129,-5 2 0,-1 1-258,-11 1-516,0 0-645,0 0-1677,0 0-1161,0 0-129</inkml:trace>
  <inkml:trace contextRef="#ctx0" brushRef="#br1" timeOffset="89127.0977">23394 8096 258,'0'0'1677,"0"0"-258,0 0 0,0 0-387,0 0 0,0 0-387,0 0-129,0 0-258,-10-8-129,10 8 0,0 0-129,0 0 129,-13-4-129,13 4 0,0 0 0,-12-6 258,12 6-129,0 0 0,-11 0-129,11 0 129,0 0-129,0 0 129,0 0-129,0 0 129,0 0 129,0 0-129,0 0 0,9 0 129,-9 0-129,16 0 258,-3 0-258,-1 0 129,2 0-129,0 0 0,2 3-129,2-2 258,2 1-258,-1 2 129,2-2 0,0 1-129,1 0 0,-1-2 129,0-1 0,-1 0 0,-3 4-129,-3-4 129,-4 0-129,-10 0 258,16 0-516,-16 0 258,1 11 0,-1-11 0,0 16 0,0-16 258,0 20-129,0-7-129,0 5 258,0-2-129,0 3 129,2 0 0,-1 5-129,0 0 0,1 6 0,-1-2 0,-1 5 129,0 0-129,0-2 258,0 3-129,0 0-129,0 0 129,0-2-129,0-2 129,0-1-258,0-5 387,0 1-258,-3-3 0,3 2 0,-1-5 0,0-1 0,-1-2 0,2-1 0,0 2-129,0-2 0,0-4 0,0 2 0,0-1 0,0 0 129,0-1-129,0-1 0,0 1 129,0-11 129,-1 15-129,1-15 0,-11 11 129,11-11 0,0 0-258,-13 14 258,13-14-258,0 0 129,-13 6-129,13-6 129,0 0 0,0 0-129,0 0 0,0 0 0,0 0-258,0 0-645,0 0-1935,0 0-1677,0 0-258,0-6 129</inkml:trace>
  <inkml:trace contextRef="#ctx0" brushRef="#br1" timeOffset="104755.9917">1050 13207 516,'0'0'2580,"0"0"-903,0 0-129,0 0-258,-1-13-258,1 13 258,0 0-129,0 0-129,0 0-129,0 0-387,0 0 129,0 0-258,0 0-129,0 0 0,-1 6-258,1-6 0,0 13 0,5-1 258,-1 2-129,3 1 0,-1 8 0,5 0 0,-2 5 0,6 2-129,-3 1 129,6 2-129,-3 0 129,3 1-129,-2-5 258,-1 2-258,0-5 129,-1-3 0,-3-1 0,0-4 0,-2-1 0,1-4 0,-4-2 129,4-1-129,-10-10-129,14 15 129,-14-15 0,12 11 129,-12-11 129,0 0-129,5-6 0,-5 6 129,0-28-129,2 5 0,-1-11 0,1-4-129,2-7-129,5-5 0,3-6 129,1-4-129,3 3-129,1-2 258,2 5-258,-1 2 129,-1 4 0,-1 5-129,-3 7 129,-3 7-129,1 7-258,-7 1-387,6 16-903,-10 5-2451,0 0-129,14 5-516</inkml:trace>
  <inkml:trace contextRef="#ctx0" brushRef="#br1" timeOffset="109855.2833">20848 9929 1,'0'0'773,"0"0"1,0 0-129,0 0-129,0 0 258,0 0-129,0 0 129,0 0 0,0 0-129,-6 0 0,6 0-129,0 0-258,0 0 258,0 0-129,0 0 0,-12-3-129,12 3 0,0 0 0,-14-1-129,14 1 0,-15-3 0,3 3-129,12 0 129,-21 0 0,9 0 129,-2-1-129,1 1 129,-1-2 0,0 2 129,1-1-129,2 0 129,-5-1 0,2 1-258,-2 0 129,1 0 0,-2-1-129,1 2 129,-2-2-129,-1 1 0,1-3 0,0 4 0,-3-1-129,3 0 129,-3 0-129,0 1 129,-1-2-129,1 2 129,-3 0 0,2-1-129,-1 0 258,-1 1-129,0 0 0,1-1 0,-1 1 0,-1 0-129,0 0 129,-1 0 0,-1 0-129,3 0 0,-3 0 0,1 0 0,-1 1 129,3 1-129,-1-2 129,2 3 0,1-3 129,1 0-129,1 0 0,1 0-129,3 0 129,-1 0-129,2-3 0,0 2 129,2 0-129,1-2 0,-1 3 129,3-3-129,-2 2 0,12 1 0,-21-4 0,21 4 129,-17-1-129,17 1 0,-13 0 0,13 0 129,-11 0-129,11 0 0,0 0 0,-13-1-129,13 1 258,0 0-129,0 0 0,0 0 0,-12-2 0,12 2 0,0 0 0,0 0-129,0 0 129,0 0 0,0 0-129,0 0 129,0 0 0,0 0 0,0 0 0,0 0 0,0 0 0,0 0-129,0 0 129,0 0-129,6-9 129,-6 9 0,0 0 0,17-12 0,-17 12-129,16-13 129,-16 13 0,17-15-129,-7 9 129,-10 6 0,23-16-129,-12 7-129,3 4 129,-4-2 0,5 2 0,0-3-129,-3 4 129,4-3-129,-2 2 129,1 0-129,-2 0 129,0 0 129,1 3-129,-14 2 129,20-7-129,-20 7 0,15-3 0,-15 3-129,0 0 129,12 0-258,-12 0 129,0 0 0,0 0-129,0 0 129,0 0 258,0 0 0,0 0 0,0 0 0,0 0 129,0 0 0,0 0 129,0 0-258,0 0 0,0 0-258,0 0 129,-7 0 0,7 0-129,-12 7 129,12-7 0,-15 7 129,15-7-258,-19 8 258,19-8 0,-21 5 0,21-5 0,-20 2 0,20-2 0,-21 3 0,21-3-129,-20 4 129,20-4 129,-16 5-129,16-5-129,-16 12 258,16-12-129,-14 15 0,14-15 0,-11 13 0,11-13 0,-13 12 0,13-12 258,0 0-258,-13 9 129,13-9 0,0 0 0,0 0-129,0 0 129,0 0-129,0 0 129,0 0-129,-2 12 0,2-12 0,0 0 0,0 0 0,0 12 0,0-12 129,0 0 129,4 13-258,-4-13 129,5 11 0,-5-11-129,9 10 129,-9-10 0,14 7-129,-14-7 0,13 7 129,-13-7 0,12 8-129,-12-8 258,0 0-129,15 9-129,-15-9 0,0 0 129,14 15-129,-14-15 0,13 11 0,-13-11 0,19 11 129,-19-11-129,20 7 0,-20-7 129,21 6-129,-21-6 0,18 7 129,-18-7-129,14 6 129,-14-6-129,10 7 0,-10-7 0,0 0 0,0 0 258,0 0 129,0 0-258,11 10 129,-11-10 0,0 0-129,0 0 129,0 0-258,0 0 258,0 0-516,0 0 258,0 0-129,0 0 129,0 0 0,0 0 0,0 0-129,0 0 0,0 0-129,0 0 0,0 0 0,0 0-129,0 12 0,0-12 129,0 0 129,1 19 0,-1-19 129,6 17 129,-6-17-258,10 20 387,-10-20-258,13 18 258,-5-5-258,-8-13 129,16 16 0,-16-16 0,14 13 258,-14-13-129,0 0 0,13 5 0,-13-5 129,0 0 129,0 0-129,0 0-258,0 0 129,0 0-129,0 0-129,0 0 0,0 0-258,0 0-129,0 0-516,0 0-1419,0 0-1935,0-9-129,0 9 0</inkml:trace>
  <inkml:trace contextRef="#ctx0" brushRef="#br1" timeOffset="112192.4159">20288 10147 516,'-11'-8'387,"11"8"-258,0 0 258,0 0 129,0 0 516,6-2 0,-6 2 0,0 0 258,0 0-129,0 0-258,0 0-129,0 0-387,0 0 0,12 10-258,-12-10 129,10 12 129,-10-12-129,12 17 129,-12-17-258,15 20 258,-15-20-258,16 21 129,-10-11 0,-6-10 0,14 20-129,-14-20 0,12 18 0,-12-18-129,7 15 129,-7-15-129,0 0 0,8 14 0,-8-14 129,0 0-129,0 0 129,6 13 129,-6-13-129,0 0 0,0 0 129,0 0-129,0 0 0,0 0 0,0 0 0,0 0-129,0 0 258,0 0 0,0 0-129,0 0 129,0 0-129,0 0 0,0 0 129,12-3 0,-12 3-129,15-19-129,-1 9 129,1-4-129,3-3 129,-3 3-129,4-3 0,-3-3 0,-1 5-258,-5 1-258,4 4-129,-9-2-1290,1 1-2064,6 7-387,-12-8 258</inkml:trace>
  <inkml:trace contextRef="#ctx0" brushRef="#br1" timeOffset="115019.5787">809 16548 2193,'-17'21'4257,"4"-21"-387,10 11 129,3-11-3096,-13 4-645,13-4-129,0 0-258,0 0 0,0 0 129,0 0 129,0 0 0,0 0 129,0 0 129,0 0 129,7-18-129,9 7 0,1-7 0,7 0 129,3-10-129,6 5-129,4-7-258,3-2 258,-3 4-258,2-1 129,-4 4-258,-2-1 0,-1 6-129,-4-2-129,-1 12-516,-10-9-903,6 5-2580,-1 6-129,-8-8 0</inkml:trace>
  <inkml:trace contextRef="#ctx0" brushRef="#br1" timeOffset="115419.6016">833 16170 5160,'-15'11'4773,"15"-11"-645,0 0-129,0 0-3483,5 16-903,10-2 0,3-7-258,4 15 258,1-3 129,7 8-258,-2-1 387,4-2 129,0 8-129,2-1 258,4 1-258,-1 5 258,3-6-258,0 2 129,1-3-129,-2 3-129,-2-13-387,6 6-774,-3-6-2580,-7-20-258,7 0 129</inkml:trace>
  <inkml:trace contextRef="#ctx0" brushRef="#br1" timeOffset="121570.9534">21294 9959 1032,'0'0'2322,"0"0"-2322,9 0-258,-9 0-129,0 0 387,13 2 258,-13-2 129,0 0 258,11 1 258,-11-1 0,10 0 258,-10 0-129,15 0-516,-3 0 129,-12 0-387,22 0 129,-22 0-258,23-6 0,-23 6 0,21 0 0,-21 0-129,19 0 129,-19 0-129,18 0 258,-18 0-258,17 5 0,-17-5 129,19 4-129,-9-2 258,-10-2-129,21 5 129,-9-2 0,2-1 129,-1-2-129,2 0 129,-1 0-129,2 2-129,-2-1 0,-2 1 129,4-1 0,-3 3-129,1 0 0,-2-1 0,2 2 0,-3-4 129,0 3 0,2-1 129,0-1-129,-2 0 129,2 1-129,0-3-129,0 5 258,-1-3-258,3 1 0,-4-2-129,3 2 129,-2 0 0,2 1 129,-4-3-129,2 0 0,0 0 0,1 1 129,-3-2-129,4 3 129,-2-2-129,1 0-258,-2-1 258,-1 3-129,3-2 0,-2 0 0,-11-1 129,17 0-129,-17 0 0,19 3 0,-19-3 0,21 4 0,-10-1 129,0-2-129,2 2 0,1 0 0,-1 2 0,4-5 129,-6 2 0,6-2-129,-4 2 0,2-2 0,-3 0 0,1 0 0,1 0 0,-4 0 0,3 0-258,-2 0 258,0 0 129,1 0-129,2 2 0,-1 1-129,0-1 258,1 1-129,2-3 0,1 0 0,-1 0 0,3 3 0,-1-3 0,2 0 129,1-3-129,-2 2 0,3 1 0,0 0 0,1 0 0,-2-3 0,1 2 0,1-1 0,-1 2 0,1-1 0,0-3 0,1 4 0,-2-2 0,2 2 129,2 0-129,-2 0 0,1 0 129,-2 0-129,0 0 0,0 0 129,-2 0-129,0 0 129,-2 0-129,0 0 0,-2 0-129,1 0 0,-2-3 129,1 3 0,1 0 0,-3 0 0,0 0 0,0 0 0,-1 0 0,-1 0 0,1 0 0,-2 0-129,-1 0 258,-11 0-258,19 0 129,-19 0 0,19 3-258,-19-3 0,20 4-387,-20-4-774,17 0-2838,-3 0-387,-14 0 0</inkml:trace>
  <inkml:trace contextRef="#ctx0" brushRef="#br1" timeOffset="122600.0121">23280 10011 516,'0'0'1935,"0"0"-774,-10 0 0,10 0-258,0 0 129,0 0-258,0 0 0,0 0-129,0 0-129,0 0-129,0 0-258,0 0-129,0 0 129,0 0 0,0 0 0,0 0 387,0 0-129,0 0 129,7 1 0,-7-1 129,0 0-258,0 0 129,15 2-129,-15-2-258,11 5 0,-11-5-129,21 4 129,-11-1-129,4-1-129,2 3 129,-1-1 0,-2 3 0,4-1 0,-4 1 0,0 0 0,-1-2 129,-12-5 0,18 12-258,-18-12 129,12 8 129,-12-8-129,0 0 129,12 10-129,-12-10 0,0 0 0,0 0 387,3 14-258,-3-14 0,0 0 0,-7 14 0,7-14-129,-18 15 129,5-6-129,0 0 129,-2 0-129,0 0 0,-2-1 129,3 2-258,-1-1 129,2-1 129,0-3-129,2 1-129,11-6 258,-19 11-258,19-11 129,-17 12 0,17-12 0,-17 12 0,17-12 0,-17 16 0,5-8 0,2-1 129,-2 0-129,-1 0 0,3-1 0,-2 2 129,12-8-129,-20 8 258,20-8-129,-14 7-258,14-7 129,0 0-387,0 0-258,0 0-774,0 0-2193,0 0-774,15 2 258</inkml:trace>
  <inkml:trace contextRef="#ctx0" brushRef="#br1" timeOffset="124431.117">23278 10067 903,'0'0'2451,"-3"-17"-129,3 17-2838,0 0-516,-2-13 129,2 13 129,0 0 258,0 0 129,0 0 387,0 0 258,0 0 258,-10-6-129,10 6 0,0 0-129,0 0-258,0 0 258,0 0 129,0 0 0,0 0 258,0 0 0,0 0-258,8 4 387,-8-4-258,0 0-258,15 10-129,-15-10-129,11 11-129,-11-11 129,14 10 0,-14-10 0,19 6 0,-8-6 0,2 2 129,-1 1-129,2-3 387,-2 0-258,0 0-129,0 0 129,-1 0-129,-11 0 0,19 2 0,-19-2 0,14 0 0,-14 0-129,12 2 129,-12-2-129,0 0 258,10 2 0,-10-2 0,0 0 0,0 0 129,0 0 0,0 0 0,0 0 129,-10 3-258,10-3 0,-20 0 0,9 0-129,-4 0 0,0 0 129,-2-4-258,2 1 129,0 0 0,1-1 129,-3 1-129,4 0 129,-2-1 129,3 2-258,-2-4 129,4 1-129,-2 0 0,0-1 129,12 6-129,-19-10 0,19 10-129,-18-10 129,18 10 0,-20-7 258,20 7-129,-18-7 0,6 2 0,12 5 129,-17-7 0,17 7 0,-17-7-258,17 7 129,-13-4 0,13 4 129,-11-2-129,11 2 0,0 0 0,0 0 0,0 0 0,-11-8 0,11 8-129,0 0-129,0 0 129,0 0-258,0 0 258,0 0-129,0 0 0,0 0 0,0 0 129,8 3 0,-8-3 129,13 4-129,-13-4 0,16 4 0,-16-4 0,19 7-129,-7-4-129,0-1 258,-2 4-129,3 0 0,0-1 0,1 3 129,3 1-129,-3 1 129,2-1-129,-1 0 129,5 0 129,-3 0-129,2 0 0,-4-3 0,1 0 129,1 0-129,-4-1 0,1 4 0,-14-9 0,16 8 0,-16-8 0,12 7 0,-12-7-129,0 0 129,0 0 0,0 0 0,0 0 0,0 0-129,0 0 129,0 0-129,0 0 129,0 0-258,0 0 129,-1 12 0,1-12 129,0 0 0,-15 5-129,15-5 129,-15 12 0,15-12-129,-18 9 129,18-9-129,-24 18 0,12-8 129,-3 1 0,1-1-258,-2 2 129,2 1 129,-4-1-129,1-1 0,4 4-129,-4-5-129,4 5 129,0-4-258,0 1 0,2 0-387,-1-3-1290,7 7-1032</inkml:trace>
  <inkml:trace contextRef="#ctx0" brushRef="#br1" timeOffset="133035.6092">22114 10239 1,'0'0'1418,"-7"-12"-128,7 12 129,0 0 0,0 0-258,0 0-129,-1-13 129,1 13-516,0 0 129,0 0 0,-1-12-129,1 12-258,0 0 258,0 0-258,-7-12 0,7 12 129,0 0-387,0 0 129,-11-4-129,11 4 0,0 0-129,0 0 129,0 0-129,0 0 258,0 0-129,0 0 129,0 0-258,0 0 0,0 0 129,0 0-129,0 0 0,6 2 0,-6-2 129,12 7-258,-12-7 129,14 12 0,-14-12 0,14 15 0,-14-15 0,14 19 0,-14-19 0,19 20 129,-19-20-129,20 21 129,-10-9-129,1-4 0,-1 4 0,3 0 129,-13-12-129,19 19 0,-19-19 0,15 20 0,-15-20 0,12 20 129,-12-20-129,10 18 0,-10-18 129,6 17-129,-6-17 0,5 19 0,-5-19 0,6 10 0,-6-10 258,0 0-258,0 0 129,4 12 0,-4-12 0,0 0 0,0 0 0,0 0 0,0 0-129,0 0 0,0 0 0,0 0-129,0 0 0,0 0 0,0 0-258,0 0-387,0 0-516,0 0-1290,0 0-1548,0 0-129</inkml:trace>
  <inkml:trace contextRef="#ctx0" brushRef="#br1" timeOffset="134035.6663">22021 10542 516,'0'0'1677,"0"0"129,0 0-129,0 0 0,0 0-516,0-8-258,0 8 0,0 0-129,0 0 129,0 0-129,0 0-129,0 0 129,0 0-258,0-12 0,0 12-129,0 0-129,0 0 129,0 0-129,0 0 0,0 0-129,0 0 0,0-15 129,0 15 0,0 0 0,0 0-129,0-12 0,0 12 0,4-12 129,-4 12-258,15-15 129,-4 4-129,3-5 129,4-1-129,2-1 129,3 2 0,0-3 129,2 3-129,-2-4 0,4 3 0,-6 0 0,4 3 0,-3-2 0,1 3 0,-3 1-129,-2 2 129,0 1-129,-3 4 129,-2 0-129,-1 3 0,-12 2-129,14-5 129,-14 5 129,0 0-129,0 0 129,0 0 0,0 0-129,0 0 0,0 0 258,0 0-258,0 0 0,0 0 129,0 0-129,0 0 0,0 0 0,0 0 0,0 0 0,0 0 0,0 0-129,0 0 0,0 0-129,0 0 0,13 4-387,-13-4-903,0 17-2709,0 1-516,0-18-258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85000" cy="9283700"/>
          </a:xfrm>
          <a:prstGeom prst="roundRect">
            <a:avLst>
              <a:gd name="adj" fmla="val 19"/>
            </a:avLst>
          </a:prstGeom>
          <a:solidFill>
            <a:srgbClr val="FFFFFF"/>
          </a:solidFill>
          <a:ln w="9360">
            <a:noFill/>
            <a:miter lim="800000"/>
            <a:headEnd/>
            <a:tailEnd/>
          </a:ln>
          <a:effectLst/>
        </p:spPr>
        <p:txBody>
          <a:bodyPr wrap="none" lIns="87938" tIns="43969" rIns="87938" bIns="43969" anchor="ctr"/>
          <a:lstStyle/>
          <a:p>
            <a:pPr>
              <a:defRPr/>
            </a:pPr>
            <a:endParaRPr lang="en-US"/>
          </a:p>
        </p:txBody>
      </p:sp>
      <p:sp>
        <p:nvSpPr>
          <p:cNvPr id="2050" name="AutoShape 2"/>
          <p:cNvSpPr>
            <a:spLocks noChangeArrowheads="1"/>
          </p:cNvSpPr>
          <p:nvPr/>
        </p:nvSpPr>
        <p:spPr bwMode="auto">
          <a:xfrm>
            <a:off x="0" y="0"/>
            <a:ext cx="6985000" cy="9283700"/>
          </a:xfrm>
          <a:prstGeom prst="roundRect">
            <a:avLst>
              <a:gd name="adj" fmla="val 19"/>
            </a:avLst>
          </a:prstGeom>
          <a:solidFill>
            <a:srgbClr val="FFFFFF"/>
          </a:solidFill>
          <a:ln w="9525">
            <a:noFill/>
            <a:round/>
            <a:headEnd/>
            <a:tailEnd/>
          </a:ln>
          <a:effectLst/>
        </p:spPr>
        <p:txBody>
          <a:bodyPr wrap="none" lIns="87938" tIns="43969" rIns="87938" bIns="43969" anchor="ctr"/>
          <a:lstStyle/>
          <a:p>
            <a:pPr>
              <a:defRPr/>
            </a:pPr>
            <a:endParaRPr lang="en-US"/>
          </a:p>
        </p:txBody>
      </p:sp>
      <p:sp>
        <p:nvSpPr>
          <p:cNvPr id="2051" name="Rectangle 3"/>
          <p:cNvSpPr>
            <a:spLocks noGrp="1" noChangeArrowheads="1"/>
          </p:cNvSpPr>
          <p:nvPr>
            <p:ph type="hdr"/>
          </p:nvPr>
        </p:nvSpPr>
        <p:spPr bwMode="auto">
          <a:xfrm>
            <a:off x="1" y="0"/>
            <a:ext cx="3024105" cy="462036"/>
          </a:xfrm>
          <a:prstGeom prst="rect">
            <a:avLst/>
          </a:prstGeom>
          <a:noFill/>
          <a:ln w="9525">
            <a:noFill/>
            <a:round/>
            <a:headEnd/>
            <a:tailEnd/>
          </a:ln>
          <a:effectLst/>
        </p:spPr>
        <p:txBody>
          <a:bodyPr vert="horz" wrap="square" lIns="92798" tIns="46399" rIns="92798" bIns="46399" numCol="1" anchor="t" anchorCtr="0" compatLnSpc="1">
            <a:prstTxWarp prst="textNoShape">
              <a:avLst/>
            </a:prstTxWarp>
          </a:bodyPr>
          <a:lstStyle>
            <a:lvl1pPr defTabSz="456483">
              <a:lnSpc>
                <a:spcPct val="100000"/>
              </a:lnSpc>
              <a:tabLst>
                <a:tab pos="0" algn="l"/>
                <a:tab pos="456483" algn="l"/>
                <a:tab pos="912966" algn="l"/>
                <a:tab pos="1369449" algn="l"/>
                <a:tab pos="1827459" algn="l"/>
                <a:tab pos="2283941" algn="l"/>
                <a:tab pos="2740425" algn="l"/>
                <a:tab pos="3196907" algn="l"/>
                <a:tab pos="3653391" algn="l"/>
                <a:tab pos="4109873" algn="l"/>
                <a:tab pos="4567883" algn="l"/>
                <a:tab pos="5025892" algn="l"/>
                <a:tab pos="5482376" algn="l"/>
                <a:tab pos="5938858" algn="l"/>
                <a:tab pos="6395342" algn="l"/>
                <a:tab pos="6851824" algn="l"/>
                <a:tab pos="7309834" algn="l"/>
                <a:tab pos="7766317" algn="l"/>
                <a:tab pos="8222799" algn="l"/>
                <a:tab pos="8679283" algn="l"/>
                <a:tab pos="9135765" algn="l"/>
              </a:tabLst>
              <a:defRPr sz="1300">
                <a:solidFill>
                  <a:srgbClr val="000000"/>
                </a:solidFill>
              </a:defRPr>
            </a:lvl1pPr>
          </a:lstStyle>
          <a:p>
            <a:pPr>
              <a:defRPr/>
            </a:pPr>
            <a:endParaRPr lang="en-GB"/>
          </a:p>
        </p:txBody>
      </p:sp>
      <p:sp>
        <p:nvSpPr>
          <p:cNvPr id="2052" name="Rectangle 4"/>
          <p:cNvSpPr>
            <a:spLocks noGrp="1" noChangeArrowheads="1"/>
          </p:cNvSpPr>
          <p:nvPr>
            <p:ph type="dt"/>
          </p:nvPr>
        </p:nvSpPr>
        <p:spPr bwMode="auto">
          <a:xfrm>
            <a:off x="3957864" y="0"/>
            <a:ext cx="3024104" cy="462036"/>
          </a:xfrm>
          <a:prstGeom prst="rect">
            <a:avLst/>
          </a:prstGeom>
          <a:noFill/>
          <a:ln w="9525">
            <a:noFill/>
            <a:round/>
            <a:headEnd/>
            <a:tailEnd/>
          </a:ln>
          <a:effectLst/>
        </p:spPr>
        <p:txBody>
          <a:bodyPr vert="horz" wrap="square" lIns="92798" tIns="46399" rIns="92798" bIns="46399" numCol="1" anchor="t" anchorCtr="0" compatLnSpc="1">
            <a:prstTxWarp prst="textNoShape">
              <a:avLst/>
            </a:prstTxWarp>
          </a:bodyPr>
          <a:lstStyle>
            <a:lvl1pPr algn="r" defTabSz="456483">
              <a:lnSpc>
                <a:spcPct val="100000"/>
              </a:lnSpc>
              <a:tabLst>
                <a:tab pos="0" algn="l"/>
                <a:tab pos="456483" algn="l"/>
                <a:tab pos="912966" algn="l"/>
                <a:tab pos="1369449" algn="l"/>
                <a:tab pos="1827459" algn="l"/>
                <a:tab pos="2283941" algn="l"/>
                <a:tab pos="2740425" algn="l"/>
                <a:tab pos="3196907" algn="l"/>
                <a:tab pos="3653391" algn="l"/>
                <a:tab pos="4109873" algn="l"/>
                <a:tab pos="4567883" algn="l"/>
                <a:tab pos="5025892" algn="l"/>
                <a:tab pos="5482376" algn="l"/>
                <a:tab pos="5938858" algn="l"/>
                <a:tab pos="6395342" algn="l"/>
                <a:tab pos="6851824" algn="l"/>
                <a:tab pos="7309834" algn="l"/>
                <a:tab pos="7766317" algn="l"/>
                <a:tab pos="8222799" algn="l"/>
                <a:tab pos="8679283" algn="l"/>
                <a:tab pos="9135765" algn="l"/>
              </a:tabLst>
              <a:defRPr sz="1300">
                <a:solidFill>
                  <a:srgbClr val="000000"/>
                </a:solidFill>
              </a:defRPr>
            </a:lvl1pPr>
          </a:lstStyle>
          <a:p>
            <a:pPr>
              <a:defRPr/>
            </a:pPr>
            <a:endParaRPr lang="en-GB"/>
          </a:p>
        </p:txBody>
      </p:sp>
      <p:sp>
        <p:nvSpPr>
          <p:cNvPr id="79878" name="Rectangle 5"/>
          <p:cNvSpPr>
            <a:spLocks noGrp="1" noRot="1" noChangeAspect="1" noChangeArrowheads="1"/>
          </p:cNvSpPr>
          <p:nvPr>
            <p:ph type="sldImg"/>
          </p:nvPr>
        </p:nvSpPr>
        <p:spPr bwMode="auto">
          <a:xfrm>
            <a:off x="1174750" y="696913"/>
            <a:ext cx="4637088" cy="3478212"/>
          </a:xfrm>
          <a:prstGeom prst="rect">
            <a:avLst/>
          </a:prstGeom>
          <a:solidFill>
            <a:srgbClr val="FFFFFF"/>
          </a:solidFill>
          <a:ln w="9360">
            <a:solidFill>
              <a:srgbClr val="000000"/>
            </a:solidFill>
            <a:miter lim="800000"/>
            <a:headEnd/>
            <a:tailEnd/>
          </a:ln>
        </p:spPr>
      </p:sp>
      <p:sp>
        <p:nvSpPr>
          <p:cNvPr id="2054" name="Rectangle 6"/>
          <p:cNvSpPr>
            <a:spLocks noGrp="1" noChangeArrowheads="1"/>
          </p:cNvSpPr>
          <p:nvPr>
            <p:ph type="body"/>
          </p:nvPr>
        </p:nvSpPr>
        <p:spPr bwMode="auto">
          <a:xfrm>
            <a:off x="929212" y="4410065"/>
            <a:ext cx="5123546" cy="4175209"/>
          </a:xfrm>
          <a:prstGeom prst="rect">
            <a:avLst/>
          </a:prstGeom>
          <a:noFill/>
          <a:ln w="9525">
            <a:noFill/>
            <a:round/>
            <a:headEnd/>
            <a:tailEnd/>
          </a:ln>
          <a:effectLst/>
        </p:spPr>
        <p:txBody>
          <a:bodyPr vert="horz" wrap="square" lIns="92798" tIns="46399" rIns="92798" bIns="46399" numCol="1" anchor="t" anchorCtr="0" compatLnSpc="1">
            <a:prstTxWarp prst="textNoShape">
              <a:avLst/>
            </a:prstTxWarp>
          </a:bodyPr>
          <a:lstStyle/>
          <a:p>
            <a:pPr lvl="0"/>
            <a:endParaRPr lang="en-US" noProof="0" smtClean="0"/>
          </a:p>
        </p:txBody>
      </p:sp>
      <p:sp>
        <p:nvSpPr>
          <p:cNvPr id="2055" name="Rectangle 7"/>
          <p:cNvSpPr>
            <a:spLocks noGrp="1" noChangeArrowheads="1"/>
          </p:cNvSpPr>
          <p:nvPr>
            <p:ph type="ftr"/>
          </p:nvPr>
        </p:nvSpPr>
        <p:spPr bwMode="auto">
          <a:xfrm>
            <a:off x="1" y="8820130"/>
            <a:ext cx="3024105" cy="458966"/>
          </a:xfrm>
          <a:prstGeom prst="rect">
            <a:avLst/>
          </a:prstGeom>
          <a:noFill/>
          <a:ln w="9525">
            <a:noFill/>
            <a:round/>
            <a:headEnd/>
            <a:tailEnd/>
          </a:ln>
          <a:effectLst/>
        </p:spPr>
        <p:txBody>
          <a:bodyPr vert="horz" wrap="square" lIns="92798" tIns="46399" rIns="92798" bIns="46399" numCol="1" anchor="b" anchorCtr="0" compatLnSpc="1">
            <a:prstTxWarp prst="textNoShape">
              <a:avLst/>
            </a:prstTxWarp>
          </a:bodyPr>
          <a:lstStyle>
            <a:lvl1pPr defTabSz="456483">
              <a:lnSpc>
                <a:spcPct val="100000"/>
              </a:lnSpc>
              <a:tabLst>
                <a:tab pos="0" algn="l"/>
                <a:tab pos="456483" algn="l"/>
                <a:tab pos="912966" algn="l"/>
                <a:tab pos="1369449" algn="l"/>
                <a:tab pos="1827459" algn="l"/>
                <a:tab pos="2283941" algn="l"/>
                <a:tab pos="2740425" algn="l"/>
                <a:tab pos="3196907" algn="l"/>
                <a:tab pos="3653391" algn="l"/>
                <a:tab pos="4109873" algn="l"/>
                <a:tab pos="4567883" algn="l"/>
                <a:tab pos="5025892" algn="l"/>
                <a:tab pos="5482376" algn="l"/>
                <a:tab pos="5938858" algn="l"/>
                <a:tab pos="6395342" algn="l"/>
                <a:tab pos="6851824" algn="l"/>
                <a:tab pos="7309834" algn="l"/>
                <a:tab pos="7766317" algn="l"/>
                <a:tab pos="8222799" algn="l"/>
                <a:tab pos="8679283" algn="l"/>
                <a:tab pos="9135765" algn="l"/>
              </a:tabLst>
              <a:defRPr sz="1300">
                <a:solidFill>
                  <a:srgbClr val="000000"/>
                </a:solidFill>
              </a:defRPr>
            </a:lvl1pPr>
          </a:lstStyle>
          <a:p>
            <a:pPr>
              <a:defRPr/>
            </a:pPr>
            <a:endParaRPr lang="en-GB"/>
          </a:p>
        </p:txBody>
      </p:sp>
      <p:sp>
        <p:nvSpPr>
          <p:cNvPr id="2056" name="Rectangle 8"/>
          <p:cNvSpPr>
            <a:spLocks noGrp="1" noChangeArrowheads="1"/>
          </p:cNvSpPr>
          <p:nvPr>
            <p:ph type="sldNum"/>
          </p:nvPr>
        </p:nvSpPr>
        <p:spPr bwMode="auto">
          <a:xfrm>
            <a:off x="3957864" y="8820130"/>
            <a:ext cx="3024104" cy="458966"/>
          </a:xfrm>
          <a:prstGeom prst="rect">
            <a:avLst/>
          </a:prstGeom>
          <a:noFill/>
          <a:ln w="9525">
            <a:noFill/>
            <a:round/>
            <a:headEnd/>
            <a:tailEnd/>
          </a:ln>
          <a:effectLst/>
        </p:spPr>
        <p:txBody>
          <a:bodyPr vert="horz" wrap="square" lIns="92798" tIns="46399" rIns="92798" bIns="46399" numCol="1" anchor="b" anchorCtr="0" compatLnSpc="1">
            <a:prstTxWarp prst="textNoShape">
              <a:avLst/>
            </a:prstTxWarp>
          </a:bodyPr>
          <a:lstStyle>
            <a:lvl1pPr algn="r" defTabSz="456483">
              <a:lnSpc>
                <a:spcPct val="100000"/>
              </a:lnSpc>
              <a:tabLst>
                <a:tab pos="0" algn="l"/>
                <a:tab pos="456483" algn="l"/>
                <a:tab pos="912966" algn="l"/>
                <a:tab pos="1369449" algn="l"/>
                <a:tab pos="1827459" algn="l"/>
                <a:tab pos="2283941" algn="l"/>
                <a:tab pos="2740425" algn="l"/>
                <a:tab pos="3196907" algn="l"/>
                <a:tab pos="3653391" algn="l"/>
                <a:tab pos="4109873" algn="l"/>
                <a:tab pos="4567883" algn="l"/>
                <a:tab pos="5025892" algn="l"/>
                <a:tab pos="5482376" algn="l"/>
                <a:tab pos="5938858" algn="l"/>
                <a:tab pos="6395342" algn="l"/>
                <a:tab pos="6851824" algn="l"/>
                <a:tab pos="7309834" algn="l"/>
                <a:tab pos="7766317" algn="l"/>
                <a:tab pos="8222799" algn="l"/>
                <a:tab pos="8679283" algn="l"/>
                <a:tab pos="9135765" algn="l"/>
              </a:tabLst>
              <a:defRPr sz="1300">
                <a:solidFill>
                  <a:srgbClr val="000000"/>
                </a:solidFill>
              </a:defRPr>
            </a:lvl1pPr>
          </a:lstStyle>
          <a:p>
            <a:pPr>
              <a:defRPr/>
            </a:pPr>
            <a:fld id="{61F6E429-FBF9-459D-9794-17EBB2437087}" type="slidenum">
              <a:rPr lang="en-GB"/>
              <a:pPr>
                <a:defRPr/>
              </a:pPr>
              <a:t>‹#›</a:t>
            </a:fld>
            <a:endParaRPr lang="en-GB"/>
          </a:p>
        </p:txBody>
      </p:sp>
    </p:spTree>
    <p:extLst>
      <p:ext uri="{BB962C8B-B14F-4D97-AF65-F5344CB8AC3E}">
        <p14:creationId xmlns:p14="http://schemas.microsoft.com/office/powerpoint/2010/main" val="453186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scholarpedia.org/article/Complexity" TargetMode="External"/><Relationship Id="rId13" Type="http://schemas.openxmlformats.org/officeDocument/2006/relationships/hyperlink" Target="http://www.scholarpedia.org/article/Policy_gradient_methods#Finite-difference_Methods" TargetMode="External"/><Relationship Id="rId18" Type="http://schemas.openxmlformats.org/officeDocument/2006/relationships/hyperlink" Target="http://www.scholarpedia.org/article/Policy_gradient_methods#See_also" TargetMode="External"/><Relationship Id="rId3" Type="http://schemas.openxmlformats.org/officeDocument/2006/relationships/hyperlink" Target="http://dx.doi.org/10.4249/scholarpedia.3698" TargetMode="External"/><Relationship Id="rId21" Type="http://schemas.openxmlformats.org/officeDocument/2006/relationships/hyperlink" Target="http://www.scholarpedia.org/article/Algorithm" TargetMode="External"/><Relationship Id="rId7" Type="http://schemas.openxmlformats.org/officeDocument/2006/relationships/hyperlink" Target="http://www.scholarpedia.org/article/Reward" TargetMode="External"/><Relationship Id="rId12" Type="http://schemas.openxmlformats.org/officeDocument/2006/relationships/hyperlink" Target="http://www.scholarpedia.org/article/Policy_gradient_methods#Approaches_to_Policy_Gradient_Estimation" TargetMode="External"/><Relationship Id="rId17" Type="http://schemas.openxmlformats.org/officeDocument/2006/relationships/hyperlink" Target="http://www.scholarpedia.org/article/Policy_gradient_methods#References" TargetMode="External"/><Relationship Id="rId2" Type="http://schemas.openxmlformats.org/officeDocument/2006/relationships/slide" Target="../slides/slide30.xml"/><Relationship Id="rId16" Type="http://schemas.openxmlformats.org/officeDocument/2006/relationships/hyperlink" Target="http://www.scholarpedia.org/article/Policy_gradient_methods#Conclusion" TargetMode="External"/><Relationship Id="rId20" Type="http://schemas.openxmlformats.org/officeDocument/2006/relationships/hyperlink" Target="http://www.scholarpedia.org/article/Optimization" TargetMode="External"/><Relationship Id="rId1" Type="http://schemas.openxmlformats.org/officeDocument/2006/relationships/notesMaster" Target="../notesMasters/notesMaster1.xml"/><Relationship Id="rId6" Type="http://schemas.openxmlformats.org/officeDocument/2006/relationships/hyperlink" Target="http://www.scholarpedia.org/article/Reinforcement_learning" TargetMode="External"/><Relationship Id="rId11" Type="http://schemas.openxmlformats.org/officeDocument/2006/relationships/hyperlink" Target="http://www.scholarpedia.org/article/Policy_gradient_methods#Assumptions_and_Notation" TargetMode="External"/><Relationship Id="rId5" Type="http://schemas.openxmlformats.org/officeDocument/2006/relationships/hyperlink" Target="http://www.scholarpedia.org/article/User:Jan_Peters" TargetMode="External"/><Relationship Id="rId15" Type="http://schemas.openxmlformats.org/officeDocument/2006/relationships/hyperlink" Target="http://www.scholarpedia.org/article/Policy_gradient_methods#Natural_Policy_Gradients" TargetMode="External"/><Relationship Id="rId10" Type="http://schemas.openxmlformats.org/officeDocument/2006/relationships/hyperlink" Target="http://www.scholarpedia.org/article/Policy_gradient_methods#Introduction" TargetMode="External"/><Relationship Id="rId19" Type="http://schemas.openxmlformats.org/officeDocument/2006/relationships/hyperlink" Target="http://www.scholarpedia.org/w/index.php?title=Markov_decision_processes&amp;action=edit&amp;redlink=1" TargetMode="External"/><Relationship Id="rId4" Type="http://schemas.openxmlformats.org/officeDocument/2006/relationships/hyperlink" Target="http://www.scholarpedia.org/w/index.php?title=Policy_gradient_methods&amp;action=cite&amp;rev=137199" TargetMode="External"/><Relationship Id="rId9" Type="http://schemas.openxmlformats.org/officeDocument/2006/relationships/hyperlink" Target="http://www.scholarpedia.org/article/Policy_gradient_methods" TargetMode="External"/><Relationship Id="rId14" Type="http://schemas.openxmlformats.org/officeDocument/2006/relationships/hyperlink" Target="http://www.scholarpedia.org/article/Policy_gradient_methods#Likelihood_Ratio_Methods_and_REINFORC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Chemical_kinetic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13</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6714" indent="-326714">
              <a:spcBef>
                <a:spcPts val="1731"/>
              </a:spcBef>
              <a:buFont typeface="Wingdings" pitchFamily="2" charset="2"/>
              <a:buChar char=""/>
            </a:pPr>
            <a:r>
              <a:rPr lang="en-US" sz="2300" dirty="0">
                <a:latin typeface="Arial" panose="020B0604020202020204" pitchFamily="34" charset="0"/>
                <a:cs typeface="Arial" panose="020B0604020202020204" pitchFamily="34" charset="0"/>
              </a:rPr>
              <a:t>As we saw earlier, there are two possible modus operandi for our learning agents</a:t>
            </a:r>
          </a:p>
          <a:p>
            <a:pPr marL="711442" lvl="1" indent="-271752">
              <a:spcBef>
                <a:spcPts val="1443"/>
              </a:spcBef>
              <a:buFont typeface="Times New Roman" pitchFamily="18" charset="0"/>
              <a:buChar char="•"/>
            </a:pPr>
            <a:r>
              <a:rPr lang="en-US" sz="1900" dirty="0">
                <a:latin typeface="Arial" panose="020B0604020202020204" pitchFamily="34" charset="0"/>
                <a:cs typeface="Arial" panose="020B0604020202020204" pitchFamily="34" charset="0"/>
              </a:rPr>
              <a:t>act in the environment to learn how it works: </a:t>
            </a:r>
          </a:p>
          <a:p>
            <a:pPr marL="1151131" lvl="2" indent="-271752">
              <a:spcBef>
                <a:spcPts val="1443"/>
              </a:spcBef>
              <a:buFont typeface="Wingdings" pitchFamily="2" charset="2"/>
              <a:buChar char="ü"/>
            </a:pPr>
            <a:r>
              <a:rPr lang="en-US" sz="1900" dirty="0">
                <a:latin typeface="Arial" panose="020B0604020202020204" pitchFamily="34" charset="0"/>
                <a:cs typeface="Arial" panose="020B0604020202020204" pitchFamily="34" charset="0"/>
              </a:rPr>
              <a:t>first learn an optimal policy, </a:t>
            </a:r>
            <a:r>
              <a:rPr lang="en-US" sz="1900" i="1" dirty="0">
                <a:latin typeface="Arial" panose="020B0604020202020204" pitchFamily="34" charset="0"/>
                <a:cs typeface="Arial" panose="020B0604020202020204" pitchFamily="34" charset="0"/>
              </a:rPr>
              <a:t>then</a:t>
            </a:r>
            <a:r>
              <a:rPr lang="en-US" sz="1900" dirty="0">
                <a:latin typeface="Arial" panose="020B0604020202020204" pitchFamily="34" charset="0"/>
                <a:cs typeface="Arial" panose="020B0604020202020204" pitchFamily="34" charset="0"/>
              </a:rPr>
              <a:t> use this policy to act (there is a learning phase </a:t>
            </a:r>
            <a:r>
              <a:rPr lang="en-US" sz="1900" i="1" dirty="0">
                <a:latin typeface="Arial" panose="020B0604020202020204" pitchFamily="34" charset="0"/>
                <a:cs typeface="Arial" panose="020B0604020202020204" pitchFamily="34" charset="0"/>
              </a:rPr>
              <a:t>before</a:t>
            </a:r>
            <a:r>
              <a:rPr lang="en-US" sz="1900" dirty="0">
                <a:latin typeface="Arial" panose="020B0604020202020204" pitchFamily="34" charset="0"/>
                <a:cs typeface="Arial" panose="020B0604020202020204" pitchFamily="34" charset="0"/>
              </a:rPr>
              <a:t> deployment)</a:t>
            </a:r>
          </a:p>
          <a:p>
            <a:pPr marL="711442" lvl="1" indent="-271752">
              <a:spcBef>
                <a:spcPts val="1443"/>
              </a:spcBef>
              <a:buFont typeface="Times New Roman" pitchFamily="18" charset="0"/>
              <a:buChar char="•"/>
            </a:pPr>
            <a:r>
              <a:rPr lang="en-US" sz="1900" dirty="0">
                <a:latin typeface="Arial" panose="020B0604020202020204" pitchFamily="34" charset="0"/>
                <a:cs typeface="Arial" panose="020B0604020202020204" pitchFamily="34" charset="0"/>
              </a:rPr>
              <a:t>Learn as you go:</a:t>
            </a:r>
          </a:p>
          <a:p>
            <a:pPr marL="1151131" lvl="2" indent="-271752">
              <a:spcBef>
                <a:spcPts val="1443"/>
              </a:spcBef>
              <a:buFont typeface="Wingdings" pitchFamily="2" charset="2"/>
              <a:buChar char="ü"/>
            </a:pPr>
            <a:r>
              <a:rPr lang="en-US" sz="1900" dirty="0">
                <a:latin typeface="Arial" panose="020B0604020202020204" pitchFamily="34" charset="0"/>
                <a:cs typeface="Arial" panose="020B0604020202020204" pitchFamily="34" charset="0"/>
              </a:rPr>
              <a:t> start operating in the environment right away and learn from actions (learning happens  </a:t>
            </a:r>
            <a:r>
              <a:rPr lang="en-US" sz="1900" i="1" dirty="0">
                <a:latin typeface="Arial" panose="020B0604020202020204" pitchFamily="34" charset="0"/>
                <a:cs typeface="Arial" panose="020B0604020202020204" pitchFamily="34" charset="0"/>
              </a:rPr>
              <a:t>during</a:t>
            </a:r>
            <a:r>
              <a:rPr lang="en-US" sz="1900" dirty="0">
                <a:latin typeface="Arial" panose="020B0604020202020204" pitchFamily="34" charset="0"/>
                <a:cs typeface="Arial" panose="020B0604020202020204" pitchFamily="34" charset="0"/>
              </a:rPr>
              <a:t> deployment)</a:t>
            </a:r>
          </a:p>
          <a:p>
            <a:pPr marL="326714" indent="-326714">
              <a:spcBef>
                <a:spcPts val="1731"/>
              </a:spcBef>
              <a:buFont typeface="Wingdings" pitchFamily="2" charset="2"/>
              <a:buChar char=""/>
            </a:pPr>
            <a:r>
              <a:rPr lang="en-US" sz="2300" dirty="0">
                <a:latin typeface="Arial" panose="020B0604020202020204" pitchFamily="34" charset="0"/>
                <a:cs typeface="Arial" panose="020B0604020202020204" pitchFamily="34" charset="0"/>
              </a:rPr>
              <a:t>If there is time to learn before deployment, the agent should try to do its best to learn as much as possible about the environment</a:t>
            </a:r>
          </a:p>
          <a:p>
            <a:pPr marL="711442" lvl="1" indent="-271752">
              <a:spcBef>
                <a:spcPts val="1443"/>
              </a:spcBef>
              <a:buFont typeface="Times New Roman" pitchFamily="18" charset="0"/>
              <a:buChar char="•"/>
            </a:pPr>
            <a:r>
              <a:rPr lang="en-US" sz="1900" dirty="0">
                <a:latin typeface="Arial" panose="020B0604020202020204" pitchFamily="34" charset="0"/>
                <a:cs typeface="Arial" panose="020B0604020202020204" pitchFamily="34" charset="0"/>
              </a:rPr>
              <a:t>even engage in locally suboptimal behaviors, because this will guarantee reaching an optimal policy in the long run</a:t>
            </a:r>
          </a:p>
          <a:p>
            <a:pPr marL="326714" indent="-326714">
              <a:spcBef>
                <a:spcPts val="1731"/>
              </a:spcBef>
              <a:buFont typeface="Wingdings" pitchFamily="2" charset="2"/>
              <a:buChar char=""/>
            </a:pPr>
            <a:r>
              <a:rPr lang="en-US" sz="2300" dirty="0">
                <a:latin typeface="Arial" panose="020B0604020202020204" pitchFamily="34" charset="0"/>
                <a:cs typeface="Arial" panose="020B0604020202020204" pitchFamily="34" charset="0"/>
              </a:rPr>
              <a:t>If learning while “at work”, suboptimal behaviors could be costly </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14</a:t>
            </a:fld>
            <a:endParaRPr lang="en-GB"/>
          </a:p>
        </p:txBody>
      </p:sp>
    </p:spTree>
    <p:extLst>
      <p:ext uri="{BB962C8B-B14F-4D97-AF65-F5344CB8AC3E}">
        <p14:creationId xmlns:p14="http://schemas.microsoft.com/office/powerpoint/2010/main" val="1952490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However, if the agent is exploring, this may not be a good thing to do because exploring from state </a:t>
            </a:r>
            <a:r>
              <a:rPr lang="en-CA" i="1" dirty="0"/>
              <a:t>s</a:t>
            </a:r>
            <a:r>
              <a:rPr lang="en-CA" i="1" baseline="-25000" dirty="0"/>
              <a:t>2</a:t>
            </a:r>
            <a:r>
              <a:rPr lang="en-CA" dirty="0"/>
              <a:t> is very </a:t>
            </a:r>
            <a:r>
              <a:rPr lang="en-CA" err="1"/>
              <a:t>dangerous</a:t>
            </a:r>
            <a:r>
              <a:rPr lang="en-CA"/>
              <a:t>. If </a:t>
            </a:r>
            <a:r>
              <a:rPr lang="en-CA" dirty="0"/>
              <a:t>the agent is carrying out the policy that includes exploration, "when in state </a:t>
            </a:r>
            <a:r>
              <a:rPr lang="en-CA" i="1" dirty="0"/>
              <a:t>s</a:t>
            </a:r>
            <a:r>
              <a:rPr lang="en-CA" dirty="0"/>
              <a:t>, 80% of the time select the action </a:t>
            </a:r>
            <a:r>
              <a:rPr lang="en-CA" i="1" dirty="0"/>
              <a:t>a</a:t>
            </a:r>
            <a:r>
              <a:rPr lang="en-CA" dirty="0"/>
              <a:t> that maximizes </a:t>
            </a:r>
            <a:r>
              <a:rPr lang="en-CA" i="1" dirty="0"/>
              <a:t>Q[</a:t>
            </a:r>
            <a:r>
              <a:rPr lang="en-CA" i="1" dirty="0" err="1"/>
              <a:t>s,a</a:t>
            </a:r>
            <a:r>
              <a:rPr lang="en-CA" i="1" dirty="0"/>
              <a:t>]</a:t>
            </a:r>
            <a:r>
              <a:rPr lang="en-CA" dirty="0"/>
              <a:t>, and 20% of the time select an action at random," going up from </a:t>
            </a:r>
            <a:r>
              <a:rPr lang="en-CA" i="1" dirty="0"/>
              <a:t>s</a:t>
            </a:r>
            <a:r>
              <a:rPr lang="en-CA" i="1" baseline="-25000" dirty="0"/>
              <a:t>0</a:t>
            </a:r>
            <a:r>
              <a:rPr lang="en-CA" dirty="0"/>
              <a:t> is not optimal. An on-policy learner will try to optimize the policy the agent is following, not the optimal policy that does not include exploration.</a:t>
            </a:r>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22</a:t>
            </a:fld>
            <a:endParaRPr lang="en-GB"/>
          </a:p>
        </p:txBody>
      </p:sp>
    </p:spTree>
    <p:extLst>
      <p:ext uri="{BB962C8B-B14F-4D97-AF65-F5344CB8AC3E}">
        <p14:creationId xmlns:p14="http://schemas.microsoft.com/office/powerpoint/2010/main" val="519919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Bouncing back does not cost anything</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25</a:t>
            </a:fld>
            <a:endParaRPr lang="en-GB"/>
          </a:p>
        </p:txBody>
      </p:sp>
    </p:spTree>
    <p:extLst>
      <p:ext uri="{BB962C8B-B14F-4D97-AF65-F5344CB8AC3E}">
        <p14:creationId xmlns:p14="http://schemas.microsoft.com/office/powerpoint/2010/main" val="3650278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dirty="0">
                <a:solidFill>
                  <a:schemeClr val="tx1"/>
                </a:solidFill>
              </a:rPr>
              <a:t>Policy gradient methods</a:t>
            </a:r>
          </a:p>
          <a:p>
            <a:pPr fontAlgn="base"/>
            <a:r>
              <a:rPr lang="en-CA" dirty="0">
                <a:solidFill>
                  <a:schemeClr val="tx1"/>
                </a:solidFill>
              </a:rPr>
              <a:t>Jan Peters (2010), </a:t>
            </a:r>
            <a:r>
              <a:rPr lang="en-CA" dirty="0" err="1">
                <a:solidFill>
                  <a:schemeClr val="tx1"/>
                </a:solidFill>
              </a:rPr>
              <a:t>Scholarpedia</a:t>
            </a:r>
            <a:r>
              <a:rPr lang="en-CA" dirty="0">
                <a:solidFill>
                  <a:schemeClr val="tx1"/>
                </a:solidFill>
              </a:rPr>
              <a:t>, 5(11):3698.</a:t>
            </a:r>
            <a:r>
              <a:rPr lang="en-CA" dirty="0">
                <a:solidFill>
                  <a:schemeClr val="tx1"/>
                </a:solidFill>
                <a:hlinkClick r:id="rId3"/>
              </a:rPr>
              <a:t>doi:10.4249/scholarpedia.3698</a:t>
            </a:r>
            <a:r>
              <a:rPr lang="en-CA" dirty="0">
                <a:solidFill>
                  <a:schemeClr val="tx1"/>
                </a:solidFill>
              </a:rPr>
              <a:t>revision #137199 [</a:t>
            </a:r>
            <a:r>
              <a:rPr lang="en-CA" dirty="0">
                <a:solidFill>
                  <a:schemeClr val="tx1"/>
                </a:solidFill>
                <a:hlinkClick r:id="rId4" tooltip="Policy gradient methods"/>
              </a:rPr>
              <a:t>link to/cite this article</a:t>
            </a:r>
            <a:r>
              <a:rPr lang="en-CA" dirty="0">
                <a:solidFill>
                  <a:schemeClr val="tx1"/>
                </a:solidFill>
              </a:rPr>
              <a:t>]</a:t>
            </a:r>
          </a:p>
          <a:p>
            <a:pPr rtl="0" fontAlgn="base"/>
            <a:r>
              <a:rPr lang="en-CA" b="1" dirty="0">
                <a:solidFill>
                  <a:schemeClr val="tx1"/>
                </a:solidFill>
              </a:rPr>
              <a:t>Curator</a:t>
            </a:r>
            <a:r>
              <a:rPr lang="en-CA" dirty="0">
                <a:solidFill>
                  <a:schemeClr val="tx1"/>
                </a:solidFill>
              </a:rPr>
              <a:t> and Contributors</a:t>
            </a:r>
            <a:br>
              <a:rPr lang="en-CA" dirty="0">
                <a:solidFill>
                  <a:schemeClr val="tx1"/>
                </a:solidFill>
              </a:rPr>
            </a:br>
            <a:r>
              <a:rPr lang="en-CA" dirty="0">
                <a:solidFill>
                  <a:schemeClr val="tx1"/>
                </a:solidFill>
              </a:rPr>
              <a:t>1.00 - </a:t>
            </a:r>
            <a:r>
              <a:rPr lang="en-CA" b="1" dirty="0">
                <a:solidFill>
                  <a:schemeClr val="tx1"/>
                </a:solidFill>
                <a:hlinkClick r:id="rId5" tooltip="User:Jan Peters"/>
              </a:rPr>
              <a:t>Jan Peters</a:t>
            </a:r>
            <a:endParaRPr lang="en-CA" dirty="0">
              <a:solidFill>
                <a:schemeClr val="tx1"/>
              </a:solidFill>
            </a:endParaRPr>
          </a:p>
          <a:p>
            <a:pPr rtl="0" fontAlgn="base"/>
            <a:r>
              <a:rPr lang="en-CA" dirty="0">
                <a:solidFill>
                  <a:schemeClr val="tx1"/>
                </a:solidFill>
                <a:hlinkClick r:id="rId5" tooltip="User:Jan Peters"/>
              </a:rPr>
              <a:t>Prof. Jan Peters, Max-Planck Institute, Germany &amp; University of Southern California, USC</a:t>
            </a:r>
            <a:endParaRPr lang="en-CA" dirty="0">
              <a:solidFill>
                <a:schemeClr val="tx1"/>
              </a:solidFill>
            </a:endParaRPr>
          </a:p>
          <a:p>
            <a:pPr rtl="0" fontAlgn="base"/>
            <a:r>
              <a:rPr lang="en-CA" b="1" dirty="0">
                <a:solidFill>
                  <a:schemeClr val="tx1"/>
                </a:solidFill>
              </a:rPr>
              <a:t>Policy gradient methods</a:t>
            </a:r>
            <a:r>
              <a:rPr lang="en-CA" dirty="0">
                <a:solidFill>
                  <a:schemeClr val="tx1"/>
                </a:solidFill>
              </a:rPr>
              <a:t> are a type of </a:t>
            </a:r>
            <a:r>
              <a:rPr lang="en-CA" dirty="0">
                <a:solidFill>
                  <a:schemeClr val="tx1"/>
                </a:solidFill>
                <a:hlinkClick r:id="rId6" tooltip="Reinforcement learning"/>
              </a:rPr>
              <a:t>reinforcement learning</a:t>
            </a:r>
            <a:r>
              <a:rPr lang="en-CA" dirty="0">
                <a:solidFill>
                  <a:schemeClr val="tx1"/>
                </a:solidFill>
              </a:rPr>
              <a:t> techniques that rely upon optimizing </a:t>
            </a:r>
            <a:r>
              <a:rPr lang="en-CA" dirty="0" err="1">
                <a:solidFill>
                  <a:schemeClr val="tx1"/>
                </a:solidFill>
              </a:rPr>
              <a:t>parametrized</a:t>
            </a:r>
            <a:r>
              <a:rPr lang="en-CA" dirty="0">
                <a:solidFill>
                  <a:schemeClr val="tx1"/>
                </a:solidFill>
              </a:rPr>
              <a:t> policies with respect to the expected return (long-term cumulative </a:t>
            </a:r>
            <a:r>
              <a:rPr lang="en-CA" dirty="0">
                <a:solidFill>
                  <a:schemeClr val="tx1"/>
                </a:solidFill>
                <a:hlinkClick r:id="rId7" tooltip="Reward"/>
              </a:rPr>
              <a:t>reward</a:t>
            </a:r>
            <a:r>
              <a:rPr lang="en-CA" dirty="0">
                <a:solidFill>
                  <a:schemeClr val="tx1"/>
                </a:solidFill>
              </a:rPr>
              <a:t>) by gradient descent. They do not suffer from many of the problems that have been marring traditional </a:t>
            </a:r>
            <a:r>
              <a:rPr lang="en-CA" dirty="0">
                <a:solidFill>
                  <a:schemeClr val="tx1"/>
                </a:solidFill>
                <a:hlinkClick r:id="rId6" tooltip="Reinforcement learning"/>
              </a:rPr>
              <a:t>reinforcement learning</a:t>
            </a:r>
            <a:r>
              <a:rPr lang="en-CA" dirty="0">
                <a:solidFill>
                  <a:schemeClr val="tx1"/>
                </a:solidFill>
              </a:rPr>
              <a:t> approaches such as the lack of guarantees of a value function, the intractability problem resulting from uncertain state information and the </a:t>
            </a:r>
            <a:r>
              <a:rPr lang="en-CA" dirty="0">
                <a:solidFill>
                  <a:schemeClr val="tx1"/>
                </a:solidFill>
                <a:hlinkClick r:id="rId8" tooltip="Complexity"/>
              </a:rPr>
              <a:t>complexity</a:t>
            </a:r>
            <a:r>
              <a:rPr lang="en-CA" dirty="0">
                <a:solidFill>
                  <a:schemeClr val="tx1"/>
                </a:solidFill>
              </a:rPr>
              <a:t> arising from continuous states &amp; actions.</a:t>
            </a:r>
          </a:p>
          <a:p>
            <a:pPr rtl="0" fontAlgn="base"/>
            <a:r>
              <a:rPr lang="en-CA" dirty="0">
                <a:solidFill>
                  <a:schemeClr val="tx1"/>
                </a:solidFill>
              </a:rPr>
              <a:t>Contents</a:t>
            </a:r>
          </a:p>
          <a:p>
            <a:pPr rtl="0" fontAlgn="base"/>
            <a:r>
              <a:rPr lang="en-CA" dirty="0">
                <a:solidFill>
                  <a:schemeClr val="tx1"/>
                </a:solidFill>
              </a:rPr>
              <a:t> [</a:t>
            </a:r>
            <a:r>
              <a:rPr lang="en-CA" dirty="0">
                <a:solidFill>
                  <a:schemeClr val="tx1"/>
                </a:solidFill>
                <a:hlinkClick r:id="rId9"/>
              </a:rPr>
              <a:t>hide</a:t>
            </a:r>
            <a:r>
              <a:rPr lang="en-CA" dirty="0">
                <a:solidFill>
                  <a:schemeClr val="tx1"/>
                </a:solidFill>
              </a:rPr>
              <a:t>] </a:t>
            </a:r>
          </a:p>
          <a:p>
            <a:pPr rtl="0" fontAlgn="base"/>
            <a:r>
              <a:rPr lang="en-CA" dirty="0">
                <a:solidFill>
                  <a:schemeClr val="tx1"/>
                </a:solidFill>
                <a:hlinkClick r:id="rId10"/>
              </a:rPr>
              <a:t>1 Introduction</a:t>
            </a:r>
            <a:endParaRPr lang="en-CA" dirty="0">
              <a:solidFill>
                <a:schemeClr val="tx1"/>
              </a:solidFill>
            </a:endParaRPr>
          </a:p>
          <a:p>
            <a:pPr rtl="0" fontAlgn="base"/>
            <a:r>
              <a:rPr lang="en-CA" dirty="0">
                <a:solidFill>
                  <a:schemeClr val="tx1"/>
                </a:solidFill>
                <a:hlinkClick r:id="rId11"/>
              </a:rPr>
              <a:t>2 Assumptions and Notation</a:t>
            </a:r>
            <a:endParaRPr lang="en-CA" dirty="0">
              <a:solidFill>
                <a:schemeClr val="tx1"/>
              </a:solidFill>
            </a:endParaRPr>
          </a:p>
          <a:p>
            <a:pPr rtl="0" fontAlgn="base"/>
            <a:r>
              <a:rPr lang="en-CA" dirty="0">
                <a:solidFill>
                  <a:schemeClr val="tx1"/>
                </a:solidFill>
                <a:hlinkClick r:id="rId12"/>
              </a:rPr>
              <a:t>3 Approaches to Policy Gradient Estimation</a:t>
            </a:r>
            <a:endParaRPr lang="en-CA" dirty="0">
              <a:solidFill>
                <a:schemeClr val="tx1"/>
              </a:solidFill>
            </a:endParaRPr>
          </a:p>
          <a:p>
            <a:pPr lvl="1" rtl="0" fontAlgn="base"/>
            <a:r>
              <a:rPr lang="en-CA" dirty="0">
                <a:solidFill>
                  <a:schemeClr val="tx1"/>
                </a:solidFill>
                <a:hlinkClick r:id="rId13"/>
              </a:rPr>
              <a:t>3.1 Finite-difference Methods</a:t>
            </a:r>
            <a:endParaRPr lang="en-CA" dirty="0">
              <a:solidFill>
                <a:schemeClr val="tx1"/>
              </a:solidFill>
            </a:endParaRPr>
          </a:p>
          <a:p>
            <a:pPr lvl="1" rtl="0" fontAlgn="base"/>
            <a:r>
              <a:rPr lang="en-CA" dirty="0">
                <a:solidFill>
                  <a:schemeClr val="tx1"/>
                </a:solidFill>
                <a:hlinkClick r:id="rId14"/>
              </a:rPr>
              <a:t>3.2 Likelihood Ratio Methods and REINFORCE</a:t>
            </a:r>
            <a:endParaRPr lang="en-CA" dirty="0">
              <a:solidFill>
                <a:schemeClr val="tx1"/>
              </a:solidFill>
            </a:endParaRPr>
          </a:p>
          <a:p>
            <a:pPr lvl="1" rtl="0" fontAlgn="base"/>
            <a:r>
              <a:rPr lang="en-CA" dirty="0">
                <a:solidFill>
                  <a:schemeClr val="tx1"/>
                </a:solidFill>
                <a:hlinkClick r:id="rId15"/>
              </a:rPr>
              <a:t>3.3 Natural Policy Gradients</a:t>
            </a:r>
            <a:endParaRPr lang="en-CA" dirty="0">
              <a:solidFill>
                <a:schemeClr val="tx1"/>
              </a:solidFill>
            </a:endParaRPr>
          </a:p>
          <a:p>
            <a:pPr rtl="0" fontAlgn="base"/>
            <a:r>
              <a:rPr lang="en-CA" dirty="0">
                <a:solidFill>
                  <a:schemeClr val="tx1"/>
                </a:solidFill>
                <a:hlinkClick r:id="rId16"/>
              </a:rPr>
              <a:t>4 Conclusion</a:t>
            </a:r>
            <a:endParaRPr lang="en-CA" dirty="0">
              <a:solidFill>
                <a:schemeClr val="tx1"/>
              </a:solidFill>
            </a:endParaRPr>
          </a:p>
          <a:p>
            <a:pPr rtl="0" fontAlgn="base"/>
            <a:r>
              <a:rPr lang="en-CA" dirty="0">
                <a:solidFill>
                  <a:schemeClr val="tx1"/>
                </a:solidFill>
                <a:hlinkClick r:id="rId17"/>
              </a:rPr>
              <a:t>5 References</a:t>
            </a:r>
            <a:endParaRPr lang="en-CA" dirty="0">
              <a:solidFill>
                <a:schemeClr val="tx1"/>
              </a:solidFill>
            </a:endParaRPr>
          </a:p>
          <a:p>
            <a:pPr rtl="0" fontAlgn="base"/>
            <a:r>
              <a:rPr lang="en-CA" dirty="0">
                <a:solidFill>
                  <a:schemeClr val="tx1"/>
                </a:solidFill>
                <a:hlinkClick r:id="rId18"/>
              </a:rPr>
              <a:t>6 See also</a:t>
            </a:r>
            <a:endParaRPr lang="en-CA" dirty="0">
              <a:solidFill>
                <a:schemeClr val="tx1"/>
              </a:solidFill>
            </a:endParaRPr>
          </a:p>
          <a:p>
            <a:pPr rtl="0" fontAlgn="base"/>
            <a:r>
              <a:rPr lang="en-CA" dirty="0">
                <a:solidFill>
                  <a:schemeClr val="tx1"/>
                </a:solidFill>
              </a:rPr>
              <a:t>Introduction</a:t>
            </a:r>
          </a:p>
          <a:p>
            <a:pPr rtl="0" fontAlgn="base"/>
            <a:r>
              <a:rPr lang="en-CA" dirty="0">
                <a:solidFill>
                  <a:schemeClr val="tx1"/>
                </a:solidFill>
                <a:hlinkClick r:id="rId6" tooltip="Reinforcement learning"/>
              </a:rPr>
              <a:t>Reinforcement learning</a:t>
            </a:r>
            <a:r>
              <a:rPr lang="en-CA" dirty="0">
                <a:solidFill>
                  <a:schemeClr val="tx1"/>
                </a:solidFill>
              </a:rPr>
              <a:t> is probably the most general framework in which reward-related learning problems of animals, humans or machine can be phrased. However, most of the methods proposed in the reinforcement learning community are not yet applicable to many problems such as robotics, motor control, etc. This inapplicability may result from problems with uncertain state information. Thus, those systems need to be modeled as partially observable </a:t>
            </a:r>
            <a:r>
              <a:rPr lang="en-CA" dirty="0">
                <a:solidFill>
                  <a:schemeClr val="tx1"/>
                </a:solidFill>
                <a:hlinkClick r:id="rId19" tooltip="Markov decision processes (page does not exist)"/>
              </a:rPr>
              <a:t>Markov decision </a:t>
            </a:r>
            <a:r>
              <a:rPr lang="en-CA" dirty="0" err="1">
                <a:solidFill>
                  <a:schemeClr val="tx1"/>
                </a:solidFill>
                <a:hlinkClick r:id="rId19" tooltip="Markov decision processes (page does not exist)"/>
              </a:rPr>
              <a:t>problems</a:t>
            </a:r>
            <a:r>
              <a:rPr lang="en-CA" dirty="0" err="1">
                <a:solidFill>
                  <a:schemeClr val="tx1"/>
                </a:solidFill>
              </a:rPr>
              <a:t>which</a:t>
            </a:r>
            <a:r>
              <a:rPr lang="en-CA" dirty="0">
                <a:solidFill>
                  <a:schemeClr val="tx1"/>
                </a:solidFill>
              </a:rPr>
              <a:t> often results in excessive computational demands. Most traditional </a:t>
            </a:r>
            <a:r>
              <a:rPr lang="en-CA" dirty="0">
                <a:solidFill>
                  <a:schemeClr val="tx1"/>
                </a:solidFill>
                <a:hlinkClick r:id="rId6" tooltip="Reinforcement learning"/>
              </a:rPr>
              <a:t>reinforcement learning</a:t>
            </a:r>
            <a:r>
              <a:rPr lang="en-CA" dirty="0">
                <a:solidFill>
                  <a:schemeClr val="tx1"/>
                </a:solidFill>
              </a:rPr>
              <a:t> methods have no convergence guarantees and there exist even divergence examples. Continuous states and actions in high dimensional spaces cannot be treated by most off-the-shelf </a:t>
            </a:r>
            <a:r>
              <a:rPr lang="en-CA" dirty="0">
                <a:solidFill>
                  <a:schemeClr val="tx1"/>
                </a:solidFill>
                <a:hlinkClick r:id="rId6" tooltip="Reinforcement learning"/>
              </a:rPr>
              <a:t>reinforcement learning</a:t>
            </a:r>
            <a:r>
              <a:rPr lang="en-CA" dirty="0">
                <a:solidFill>
                  <a:schemeClr val="tx1"/>
                </a:solidFill>
              </a:rPr>
              <a:t> approaches.</a:t>
            </a:r>
          </a:p>
          <a:p>
            <a:pPr rtl="0" fontAlgn="base"/>
            <a:r>
              <a:rPr lang="en-CA" dirty="0">
                <a:solidFill>
                  <a:schemeClr val="tx1"/>
                </a:solidFill>
              </a:rPr>
              <a:t>Policy gradient methods differ significantly as they do not suffer from these problems in the same way. For example, uncertainty in the state might degrade the performance of the policy (if no additional state estimator is being used) but the </a:t>
            </a:r>
            <a:r>
              <a:rPr lang="en-CA" dirty="0">
                <a:solidFill>
                  <a:schemeClr val="tx1"/>
                </a:solidFill>
                <a:hlinkClick r:id="rId20" tooltip="Optimization"/>
              </a:rPr>
              <a:t>optimization</a:t>
            </a:r>
            <a:r>
              <a:rPr lang="en-CA" dirty="0">
                <a:solidFill>
                  <a:schemeClr val="tx1"/>
                </a:solidFill>
              </a:rPr>
              <a:t> techniques for the policy do not need to be changed. Continuous states and actions can be dealt with in exactly the same way as discrete ones while, in addition, the learning performance is often increased. Convergence at least to a local optimum is guaranteed.</a:t>
            </a:r>
          </a:p>
          <a:p>
            <a:pPr rtl="0" fontAlgn="base"/>
            <a:r>
              <a:rPr lang="en-CA" dirty="0">
                <a:solidFill>
                  <a:schemeClr val="tx1"/>
                </a:solidFill>
              </a:rPr>
              <a:t>The advantages of policy gradient methods for real world applications are numerous. Among the most important ones are that the policy representations can be chosen so that it is meaningful for the task and can incorporate domain knowledge, that often fewer parameters are needed in the learning process than in value-function based approaches and that there is a variety of different </a:t>
            </a:r>
            <a:r>
              <a:rPr lang="en-CA" dirty="0">
                <a:solidFill>
                  <a:schemeClr val="tx1"/>
                </a:solidFill>
                <a:hlinkClick r:id="rId21" tooltip="Algorithm"/>
              </a:rPr>
              <a:t>algorithms</a:t>
            </a:r>
            <a:r>
              <a:rPr lang="en-CA" dirty="0">
                <a:solidFill>
                  <a:schemeClr val="tx1"/>
                </a:solidFill>
              </a:rPr>
              <a:t> for policy gradient estimation in the literature which have a rather strong theoretical underpinning. Additionally, policy gradient methods can be used either model-free or model-based as they are a generic formulation.</a:t>
            </a:r>
          </a:p>
          <a:p>
            <a:pPr rtl="0" fontAlgn="base"/>
            <a:r>
              <a:rPr lang="en-CA" dirty="0">
                <a:solidFill>
                  <a:schemeClr val="tx1"/>
                </a:solidFill>
              </a:rPr>
              <a:t>Of course, policy gradients are not the salvation to all problems but also have significant problems. They are by definition on-policy (note that tricks like importance sampling can slightly alleviate this problem) and need to forget data very fast in order to avoid the introduction of a bias to the gradient estimator. Hence, the use of sampled data is not very efficient. In tabular representations, value function methods are guaranteed to converge to a global maximum while policy gradients only converge to a local maximum and there may be many maxima in discrete problems. Policy gradient methods are often quite demanding to apply, mainly because one has to have considerable knowledge about the system one wants to control to make reasonable policy definitions. Finally, policy gradient methods always have an open parameter, the learning rate, which may decide over the order of magnitude of the speed of convergence, these have led to new approaches inspired by expectation-maximization (see, e.g., </a:t>
            </a:r>
            <a:r>
              <a:rPr lang="en-CA" dirty="0" err="1">
                <a:solidFill>
                  <a:schemeClr val="tx1"/>
                </a:solidFill>
              </a:rPr>
              <a:t>Vlassis</a:t>
            </a:r>
            <a:r>
              <a:rPr lang="en-CA" dirty="0">
                <a:solidFill>
                  <a:schemeClr val="tx1"/>
                </a:solidFill>
              </a:rPr>
              <a:t> et al., 2009; </a:t>
            </a:r>
            <a:r>
              <a:rPr lang="en-CA" dirty="0" err="1">
                <a:solidFill>
                  <a:schemeClr val="tx1"/>
                </a:solidFill>
              </a:rPr>
              <a:t>Kober</a:t>
            </a:r>
            <a:r>
              <a:rPr lang="en-CA" dirty="0">
                <a:solidFill>
                  <a:schemeClr val="tx1"/>
                </a:solidFill>
              </a:rPr>
              <a:t> &amp; Peters, 2008).</a:t>
            </a:r>
          </a:p>
          <a:p>
            <a:pPr rtl="0" fontAlgn="base"/>
            <a:r>
              <a:rPr lang="en-CA" dirty="0">
                <a:solidFill>
                  <a:schemeClr val="tx1"/>
                </a:solidFill>
              </a:rPr>
              <a:t>Nevertheless, due to their advantages stated above, policy gradient methods have become particularly interesting for robotics applications as these have both continuous actions and states. For example, there has been a series of successful applications in robot locomotion, where good policy </a:t>
            </a:r>
            <a:r>
              <a:rPr lang="en-CA" dirty="0" err="1">
                <a:solidFill>
                  <a:schemeClr val="tx1"/>
                </a:solidFill>
              </a:rPr>
              <a:t>parametrizations</a:t>
            </a:r>
            <a:r>
              <a:rPr lang="en-CA" dirty="0">
                <a:solidFill>
                  <a:schemeClr val="tx1"/>
                </a:solidFill>
              </a:rPr>
              <a:t> such as CPGs are known. </a:t>
            </a:r>
            <a:r>
              <a:rPr lang="en-CA" dirty="0" err="1">
                <a:solidFill>
                  <a:schemeClr val="tx1"/>
                </a:solidFill>
              </a:rPr>
              <a:t>Benbrahim</a:t>
            </a:r>
            <a:r>
              <a:rPr lang="en-CA" dirty="0">
                <a:solidFill>
                  <a:schemeClr val="tx1"/>
                </a:solidFill>
              </a:rPr>
              <a:t> &amp; Franklin (1997) already explored 2D dynamic biped walking, </a:t>
            </a:r>
            <a:r>
              <a:rPr lang="en-CA" dirty="0" err="1">
                <a:solidFill>
                  <a:schemeClr val="tx1"/>
                </a:solidFill>
              </a:rPr>
              <a:t>Tedrake</a:t>
            </a:r>
            <a:r>
              <a:rPr lang="en-CA" dirty="0">
                <a:solidFill>
                  <a:schemeClr val="tx1"/>
                </a:solidFill>
              </a:rPr>
              <a:t> et al. (2004) extended these results to 3D passive dynamics-based walkers and Endo (2005) showed that a full-body gait with sensory feedback can be learned with policy gradients. Kohl &amp; Stone (2004) were able to apply policy gradients to optimize quadruped gaits. There have also been various applications in skill learning starting with the peg-in-a-hole tasks learned by </a:t>
            </a:r>
            <a:r>
              <a:rPr lang="en-CA" dirty="0" err="1">
                <a:solidFill>
                  <a:schemeClr val="tx1"/>
                </a:solidFill>
              </a:rPr>
              <a:t>Gullapalli</a:t>
            </a:r>
            <a:r>
              <a:rPr lang="en-CA" dirty="0">
                <a:solidFill>
                  <a:schemeClr val="tx1"/>
                </a:solidFill>
              </a:rPr>
              <a:t> et al. (1994) and ranging to Peters &amp; </a:t>
            </a:r>
            <a:r>
              <a:rPr lang="en-CA" dirty="0" err="1">
                <a:solidFill>
                  <a:schemeClr val="tx1"/>
                </a:solidFill>
              </a:rPr>
              <a:t>Schaals</a:t>
            </a:r>
            <a:r>
              <a:rPr lang="en-CA" dirty="0">
                <a:solidFill>
                  <a:schemeClr val="tx1"/>
                </a:solidFill>
              </a:rPr>
              <a:t>' optimizations of discrete movements primitives such as T-Ball swings.</a:t>
            </a:r>
          </a:p>
          <a:p>
            <a:pPr rtl="0" fontAlgn="base"/>
            <a:r>
              <a:rPr lang="en-CA" dirty="0">
                <a:solidFill>
                  <a:schemeClr val="tx1"/>
                </a:solidFill>
              </a:rPr>
              <a:t>Note that in most applications, there exist many local maxima; for example, if we were told build a high jumping robot, there is a multitude of styles. Current policy gradient methods would be helpful for improving a jumping style of a teacher, let's say the classical straddle jump. However, discovering a </a:t>
            </a:r>
            <a:r>
              <a:rPr lang="en-CA" dirty="0" err="1">
                <a:solidFill>
                  <a:schemeClr val="tx1"/>
                </a:solidFill>
              </a:rPr>
              <a:t>Fosbery</a:t>
            </a:r>
            <a:r>
              <a:rPr lang="en-CA" dirty="0">
                <a:solidFill>
                  <a:schemeClr val="tx1"/>
                </a:solidFill>
              </a:rPr>
              <a:t> flop when starting with a basic straddle jump policy is probably not possible with policy gradient methods.</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30</a:t>
            </a:fld>
            <a:endParaRPr lang="en-GB"/>
          </a:p>
        </p:txBody>
      </p:sp>
    </p:spTree>
    <p:extLst>
      <p:ext uri="{BB962C8B-B14F-4D97-AF65-F5344CB8AC3E}">
        <p14:creationId xmlns:p14="http://schemas.microsoft.com/office/powerpoint/2010/main" val="3292007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3978"/>
            <a:fld id="{C8A58DF1-F0B9-4CDF-A014-980B1A97EBBF}" type="slidenum">
              <a:rPr lang="en-US">
                <a:solidFill>
                  <a:prstClr val="black"/>
                </a:solidFill>
              </a:rPr>
              <a:pPr defTabSz="923978"/>
              <a:t>31</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5051" indent="-225051" eaLnBrk="1" hangingPunct="1"/>
            <a:r>
              <a:rPr lang="en-US" dirty="0" smtClean="0"/>
              <a:t>First Order Logics  (will build a little  on Prolog and 312)</a:t>
            </a:r>
          </a:p>
          <a:p>
            <a:pPr marL="225051" indent="-225051" eaLnBrk="1" hangingPunct="1"/>
            <a:r>
              <a:rPr lang="en-US" dirty="0" smtClean="0"/>
              <a:t>Temporal reasoning from NLP 503</a:t>
            </a:r>
            <a:r>
              <a:rPr lang="en-US" baseline="0" dirty="0" smtClean="0"/>
              <a:t> lectures</a:t>
            </a:r>
          </a:p>
          <a:p>
            <a:pPr marL="225051" indent="-225051" eaLnBrk="1" hangingPunct="1"/>
            <a:r>
              <a:rPr lang="en-US" b="1" baseline="0" dirty="0" smtClean="0"/>
              <a:t>Reinforcement Learning </a:t>
            </a:r>
            <a:r>
              <a:rPr lang="en-US" baseline="0" dirty="0" smtClean="0"/>
              <a:t>(not done in 340, at least in the latest offering)</a:t>
            </a:r>
          </a:p>
          <a:p>
            <a:pPr eaLnBrk="1" hangingPunct="1"/>
            <a:r>
              <a:rPr lang="en-GB" sz="2800" b="1" dirty="0"/>
              <a:t>Markov decision process</a:t>
            </a:r>
          </a:p>
          <a:p>
            <a:pPr lvl="1" eaLnBrk="1" hangingPunct="1"/>
            <a:r>
              <a:rPr lang="en-GB" sz="2400" dirty="0"/>
              <a:t>Set of </a:t>
            </a:r>
            <a:r>
              <a:rPr lang="en-GB" sz="2400" b="1" dirty="0"/>
              <a:t>states</a:t>
            </a:r>
            <a:r>
              <a:rPr lang="en-GB" sz="2400" dirty="0"/>
              <a:t> S, set of </a:t>
            </a:r>
            <a:r>
              <a:rPr lang="en-GB" sz="2400" b="1" dirty="0"/>
              <a:t>actions</a:t>
            </a:r>
            <a:r>
              <a:rPr lang="en-GB" sz="2400" dirty="0"/>
              <a:t> A</a:t>
            </a:r>
          </a:p>
          <a:p>
            <a:pPr lvl="1" eaLnBrk="1" hangingPunct="1"/>
            <a:r>
              <a:rPr lang="en-GB" sz="2400" b="1" dirty="0"/>
              <a:t>Transition</a:t>
            </a:r>
            <a:r>
              <a:rPr lang="en-GB" sz="2400" dirty="0"/>
              <a:t> probabilities to next states P(s’| s, a′)</a:t>
            </a:r>
          </a:p>
          <a:p>
            <a:pPr lvl="1" eaLnBrk="1" hangingPunct="1"/>
            <a:r>
              <a:rPr lang="en-GB" sz="2400" b="1" dirty="0"/>
              <a:t>Reward</a:t>
            </a:r>
            <a:r>
              <a:rPr lang="en-GB" sz="2400" dirty="0"/>
              <a:t> functions R(s, s’, a)</a:t>
            </a:r>
          </a:p>
          <a:p>
            <a:pPr eaLnBrk="1" hangingPunct="1"/>
            <a:r>
              <a:rPr lang="en-GB" sz="2800" b="1" dirty="0"/>
              <a:t>RL is based on MDPs, but</a:t>
            </a:r>
          </a:p>
          <a:p>
            <a:pPr lvl="1" eaLnBrk="1" hangingPunct="1"/>
            <a:r>
              <a:rPr lang="en-GB" sz="2400" dirty="0"/>
              <a:t>Transition model is </a:t>
            </a:r>
            <a:r>
              <a:rPr lang="en-GB" sz="2400" b="1" dirty="0"/>
              <a:t>not known</a:t>
            </a:r>
          </a:p>
          <a:p>
            <a:pPr lvl="1" eaLnBrk="1" hangingPunct="1"/>
            <a:r>
              <a:rPr lang="en-GB" sz="2400" dirty="0"/>
              <a:t>Reward model is </a:t>
            </a:r>
            <a:r>
              <a:rPr lang="en-GB" sz="2400" b="1" dirty="0"/>
              <a:t>not known</a:t>
            </a:r>
          </a:p>
          <a:p>
            <a:pPr eaLnBrk="1" hangingPunct="1"/>
            <a:r>
              <a:rPr lang="en-GB" sz="2800" dirty="0"/>
              <a:t>While for </a:t>
            </a:r>
            <a:r>
              <a:rPr lang="en-GB" sz="2800" b="1" dirty="0"/>
              <a:t>MDPs</a:t>
            </a:r>
            <a:r>
              <a:rPr lang="en-GB" sz="2800" dirty="0"/>
              <a:t> we can </a:t>
            </a:r>
            <a:r>
              <a:rPr lang="en-GB" sz="2800" b="1" i="1" dirty="0">
                <a:solidFill>
                  <a:schemeClr val="accent2"/>
                </a:solidFill>
              </a:rPr>
              <a:t>compute </a:t>
            </a:r>
            <a:r>
              <a:rPr lang="en-GB" sz="2800" dirty="0"/>
              <a:t>an optimal policy</a:t>
            </a:r>
          </a:p>
          <a:p>
            <a:pPr eaLnBrk="1" hangingPunct="1"/>
            <a:r>
              <a:rPr lang="en-GB" sz="2800" b="1" dirty="0"/>
              <a:t>RL</a:t>
            </a:r>
            <a:r>
              <a:rPr lang="en-GB" sz="2800" dirty="0"/>
              <a:t> </a:t>
            </a:r>
            <a:r>
              <a:rPr lang="en-GB" sz="2800" b="1" i="1" dirty="0">
                <a:solidFill>
                  <a:schemeClr val="accent2"/>
                </a:solidFill>
              </a:rPr>
              <a:t>learns</a:t>
            </a:r>
            <a:r>
              <a:rPr lang="en-GB" sz="2800" i="1" dirty="0"/>
              <a:t> </a:t>
            </a:r>
            <a:r>
              <a:rPr lang="en-GB" sz="2800" dirty="0"/>
              <a:t>an optimal policy</a:t>
            </a:r>
          </a:p>
          <a:p>
            <a:pPr marL="225051" indent="-225051"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8" eaLnBrk="0" hangingPunct="0">
              <a:defRPr sz="2800" b="1">
                <a:solidFill>
                  <a:schemeClr val="tx1"/>
                </a:solidFill>
                <a:latin typeface="Times New Roman" pitchFamily="18" charset="0"/>
              </a:defRPr>
            </a:lvl1pPr>
            <a:lvl2pPr marL="742796" indent="-285691" defTabSz="926908" eaLnBrk="0" hangingPunct="0">
              <a:defRPr sz="2800" b="1">
                <a:solidFill>
                  <a:schemeClr val="tx1"/>
                </a:solidFill>
                <a:latin typeface="Times New Roman" pitchFamily="18" charset="0"/>
              </a:defRPr>
            </a:lvl2pPr>
            <a:lvl3pPr marL="1142763" indent="-228553" defTabSz="926908" eaLnBrk="0" hangingPunct="0">
              <a:defRPr sz="2800" b="1">
                <a:solidFill>
                  <a:schemeClr val="tx1"/>
                </a:solidFill>
                <a:latin typeface="Times New Roman" pitchFamily="18" charset="0"/>
              </a:defRPr>
            </a:lvl3pPr>
            <a:lvl4pPr marL="1599869" indent="-228553" defTabSz="926908" eaLnBrk="0" hangingPunct="0">
              <a:defRPr sz="2800" b="1">
                <a:solidFill>
                  <a:schemeClr val="tx1"/>
                </a:solidFill>
                <a:latin typeface="Times New Roman" pitchFamily="18" charset="0"/>
              </a:defRPr>
            </a:lvl4pPr>
            <a:lvl5pPr marL="2056973" indent="-228553" defTabSz="926908" eaLnBrk="0" hangingPunct="0">
              <a:defRPr sz="2800" b="1">
                <a:solidFill>
                  <a:schemeClr val="tx1"/>
                </a:solidFill>
                <a:latin typeface="Times New Roman" pitchFamily="18" charset="0"/>
              </a:defRPr>
            </a:lvl5pPr>
            <a:lvl6pPr marL="2514078" indent="-228553" defTabSz="926908" eaLnBrk="0" fontAlgn="base" hangingPunct="0">
              <a:spcBef>
                <a:spcPct val="0"/>
              </a:spcBef>
              <a:spcAft>
                <a:spcPct val="0"/>
              </a:spcAft>
              <a:defRPr sz="2800" b="1">
                <a:solidFill>
                  <a:schemeClr val="tx1"/>
                </a:solidFill>
                <a:latin typeface="Times New Roman" pitchFamily="18" charset="0"/>
              </a:defRPr>
            </a:lvl6pPr>
            <a:lvl7pPr marL="2971184" indent="-228553" defTabSz="926908" eaLnBrk="0" fontAlgn="base" hangingPunct="0">
              <a:spcBef>
                <a:spcPct val="0"/>
              </a:spcBef>
              <a:spcAft>
                <a:spcPct val="0"/>
              </a:spcAft>
              <a:defRPr sz="2800" b="1">
                <a:solidFill>
                  <a:schemeClr val="tx1"/>
                </a:solidFill>
                <a:latin typeface="Times New Roman" pitchFamily="18" charset="0"/>
              </a:defRPr>
            </a:lvl7pPr>
            <a:lvl8pPr marL="3428288" indent="-228553" defTabSz="926908" eaLnBrk="0" fontAlgn="base" hangingPunct="0">
              <a:spcBef>
                <a:spcPct val="0"/>
              </a:spcBef>
              <a:spcAft>
                <a:spcPct val="0"/>
              </a:spcAft>
              <a:defRPr sz="2800" b="1">
                <a:solidFill>
                  <a:schemeClr val="tx1"/>
                </a:solidFill>
                <a:latin typeface="Times New Roman" pitchFamily="18" charset="0"/>
              </a:defRPr>
            </a:lvl8pPr>
            <a:lvl9pPr marL="3885393" indent="-228553" defTabSz="926908"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300" b="0"/>
              <a:pPr eaLnBrk="1" hangingPunct="1"/>
              <a:t>32</a:t>
            </a:fld>
            <a:endParaRPr lang="en-US" altLang="en-US" sz="13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33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39648">
              <a:spcBef>
                <a:spcPts val="1154"/>
              </a:spcBef>
              <a:spcAft>
                <a:spcPts val="1154"/>
              </a:spcAft>
              <a:buFont typeface="Wingdings" pitchFamily="2" charset="2"/>
              <a:buChar char=""/>
            </a:pPr>
            <a:r>
              <a:rPr lang="en-US" sz="2300" dirty="0">
                <a:latin typeface="Arial" panose="020B0604020202020204" pitchFamily="34" charset="0"/>
                <a:cs typeface="Arial" panose="020B0604020202020204" pitchFamily="34" charset="0"/>
              </a:rPr>
              <a:t>Q-learning does not explicitly tell the agent what to do </a:t>
            </a:r>
          </a:p>
          <a:p>
            <a:pPr marL="0" lvl="1" indent="-366373">
              <a:spcBef>
                <a:spcPts val="1154"/>
              </a:spcBef>
              <a:spcAft>
                <a:spcPts val="1154"/>
              </a:spcAft>
              <a:buFont typeface="Times New Roman" pitchFamily="18" charset="0"/>
              <a:buChar char="•"/>
            </a:pPr>
            <a:r>
              <a:rPr lang="en-US" sz="1900" dirty="0">
                <a:latin typeface="Arial" panose="020B0604020202020204" pitchFamily="34" charset="0"/>
                <a:cs typeface="Arial" panose="020B0604020202020204" pitchFamily="34" charset="0"/>
              </a:rPr>
              <a:t>just </a:t>
            </a:r>
            <a:r>
              <a:rPr lang="en-US" sz="1900" dirty="0">
                <a:solidFill>
                  <a:schemeClr val="tx1"/>
                </a:solidFill>
                <a:latin typeface="Arial" panose="020B0604020202020204" pitchFamily="34" charset="0"/>
                <a:cs typeface="Arial" panose="020B0604020202020204" pitchFamily="34" charset="0"/>
              </a:rPr>
              <a:t>computes</a:t>
            </a:r>
            <a:r>
              <a:rPr lang="en-US" sz="1900" dirty="0">
                <a:latin typeface="Arial" panose="020B0604020202020204" pitchFamily="34" charset="0"/>
                <a:cs typeface="Arial" panose="020B0604020202020204" pitchFamily="34" charset="0"/>
              </a:rPr>
              <a:t> a Q-function Q[</a:t>
            </a:r>
            <a:r>
              <a:rPr lang="en-US" sz="1900" dirty="0" err="1">
                <a:latin typeface="Arial" panose="020B0604020202020204" pitchFamily="34" charset="0"/>
                <a:cs typeface="Arial" panose="020B0604020202020204" pitchFamily="34" charset="0"/>
              </a:rPr>
              <a:t>s,a</a:t>
            </a:r>
            <a:r>
              <a:rPr lang="en-US" sz="1900" dirty="0">
                <a:latin typeface="Arial" panose="020B0604020202020204" pitchFamily="34" charset="0"/>
                <a:cs typeface="Arial" panose="020B0604020202020204" pitchFamily="34" charset="0"/>
              </a:rPr>
              <a:t>] that allows the agent to see, for every state, which is the action with the highest expected reward</a:t>
            </a:r>
          </a:p>
          <a:p>
            <a:pPr marL="0" lvl="1" indent="-366373">
              <a:spcBef>
                <a:spcPts val="1154"/>
              </a:spcBef>
              <a:spcAft>
                <a:spcPts val="1154"/>
              </a:spcAft>
              <a:buFont typeface="Times New Roman" pitchFamily="18" charset="0"/>
              <a:buChar char="•"/>
            </a:pPr>
            <a:endParaRPr lang="en-US" sz="1900" dirty="0">
              <a:latin typeface="Arial" panose="020B0604020202020204" pitchFamily="34" charset="0"/>
              <a:cs typeface="Arial" panose="020B0604020202020204" pitchFamily="34" charset="0"/>
            </a:endParaRPr>
          </a:p>
          <a:p>
            <a:pPr indent="-439648">
              <a:spcBef>
                <a:spcPts val="1154"/>
              </a:spcBef>
              <a:spcAft>
                <a:spcPts val="1154"/>
              </a:spcAft>
              <a:buFont typeface="Wingdings" pitchFamily="2" charset="2"/>
              <a:buChar char=""/>
            </a:pPr>
            <a:r>
              <a:rPr lang="en-US" sz="2300" dirty="0">
                <a:latin typeface="Arial" panose="020B0604020202020204" pitchFamily="34" charset="0"/>
                <a:cs typeface="Arial" panose="020B0604020202020204" pitchFamily="34" charset="0"/>
              </a:rPr>
              <a:t>Given a Q-function, there are two things that the agent can do:</a:t>
            </a:r>
          </a:p>
          <a:p>
            <a:pPr marL="0" lvl="1" indent="-366373">
              <a:spcBef>
                <a:spcPts val="1154"/>
              </a:spcBef>
              <a:spcAft>
                <a:spcPts val="1154"/>
              </a:spcAft>
              <a:buFont typeface="Times New Roman" pitchFamily="18" charset="0"/>
              <a:buChar char="•"/>
            </a:pPr>
            <a:r>
              <a:rPr lang="en-US" sz="1900" b="1" dirty="0">
                <a:latin typeface="Arial" panose="020B0604020202020204" pitchFamily="34" charset="0"/>
                <a:cs typeface="Arial" panose="020B0604020202020204" pitchFamily="34" charset="0"/>
              </a:rPr>
              <a:t>Exploit</a:t>
            </a:r>
            <a:r>
              <a:rPr lang="en-US" sz="1900" dirty="0">
                <a:latin typeface="Arial" panose="020B0604020202020204" pitchFamily="34" charset="0"/>
                <a:cs typeface="Arial" panose="020B0604020202020204" pitchFamily="34" charset="0"/>
              </a:rPr>
              <a:t> the knowledge accumulated so far, and chose the action that maximizes Q[</a:t>
            </a:r>
            <a:r>
              <a:rPr lang="en-US" sz="1900" dirty="0" err="1">
                <a:latin typeface="Arial" panose="020B0604020202020204" pitchFamily="34" charset="0"/>
                <a:cs typeface="Arial" panose="020B0604020202020204" pitchFamily="34" charset="0"/>
              </a:rPr>
              <a:t>s,a</a:t>
            </a:r>
            <a:r>
              <a:rPr lang="en-US" sz="1900" dirty="0">
                <a:latin typeface="Arial" panose="020B0604020202020204" pitchFamily="34" charset="0"/>
                <a:cs typeface="Arial" panose="020B0604020202020204" pitchFamily="34" charset="0"/>
              </a:rPr>
              <a:t>] in a  given state (</a:t>
            </a:r>
            <a:r>
              <a:rPr lang="en-US" sz="1900" b="1" i="1" dirty="0">
                <a:latin typeface="Arial" panose="020B0604020202020204" pitchFamily="34" charset="0"/>
                <a:cs typeface="Arial" panose="020B0604020202020204" pitchFamily="34" charset="0"/>
              </a:rPr>
              <a:t>greedy behavior</a:t>
            </a:r>
            <a:r>
              <a:rPr lang="en-US" sz="1900" dirty="0">
                <a:latin typeface="Arial" panose="020B0604020202020204" pitchFamily="34" charset="0"/>
                <a:cs typeface="Arial" panose="020B0604020202020204" pitchFamily="34" charset="0"/>
              </a:rPr>
              <a:t>)</a:t>
            </a:r>
          </a:p>
          <a:p>
            <a:pPr marL="0" lvl="1" indent="-366373">
              <a:spcBef>
                <a:spcPts val="1154"/>
              </a:spcBef>
              <a:spcAft>
                <a:spcPts val="1154"/>
              </a:spcAft>
              <a:buFont typeface="Times New Roman" pitchFamily="18" charset="0"/>
              <a:buChar char="•"/>
            </a:pPr>
            <a:r>
              <a:rPr lang="en-US" sz="1900" b="1" dirty="0">
                <a:latin typeface="Arial" panose="020B0604020202020204" pitchFamily="34" charset="0"/>
                <a:cs typeface="Arial" panose="020B0604020202020204" pitchFamily="34" charset="0"/>
              </a:rPr>
              <a:t>Explore</a:t>
            </a:r>
            <a:r>
              <a:rPr lang="en-US" sz="1900" dirty="0">
                <a:latin typeface="Arial" panose="020B0604020202020204" pitchFamily="34" charset="0"/>
                <a:cs typeface="Arial" panose="020B0604020202020204" pitchFamily="34" charset="0"/>
              </a:rPr>
              <a:t> new actions, hoping to improve its estimate of the optimal Q-function, i.e. *do not chose* </a:t>
            </a:r>
            <a:r>
              <a:rPr lang="en-US" sz="1900" dirty="0">
                <a:solidFill>
                  <a:schemeClr val="tx1"/>
                </a:solidFill>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action suggested by the current Q[</a:t>
            </a:r>
            <a:r>
              <a:rPr lang="en-US" sz="1900" dirty="0" err="1">
                <a:latin typeface="Arial" panose="020B0604020202020204" pitchFamily="34" charset="0"/>
                <a:cs typeface="Arial" panose="020B0604020202020204" pitchFamily="34" charset="0"/>
              </a:rPr>
              <a:t>s,a</a:t>
            </a:r>
            <a:r>
              <a:rPr lang="en-US" sz="1900" dirty="0">
                <a:latin typeface="Arial" panose="020B0604020202020204" pitchFamily="34" charset="0"/>
                <a:cs typeface="Arial" panose="020B0604020202020204" pitchFamily="34" charset="0"/>
              </a:rPr>
              <a:t>]</a:t>
            </a:r>
          </a:p>
          <a:p>
            <a:pPr marL="439648" indent="-439648">
              <a:spcBef>
                <a:spcPts val="1730"/>
              </a:spcBef>
              <a:buFont typeface="Wingdings" pitchFamily="2" charset="2"/>
              <a:buChar char=""/>
            </a:pPr>
            <a:r>
              <a:rPr lang="en-US" sz="2300" dirty="0">
                <a:latin typeface="Arial" panose="020B0604020202020204" pitchFamily="34" charset="0"/>
                <a:cs typeface="Arial" panose="020B0604020202020204" pitchFamily="34" charset="0"/>
              </a:rPr>
              <a:t>When to explore and when the exploit?</a:t>
            </a:r>
          </a:p>
          <a:p>
            <a:pPr marL="806023" lvl="1" indent="-366373">
              <a:spcBef>
                <a:spcPts val="1442"/>
              </a:spcBef>
              <a:buFont typeface="Times New Roman" pitchFamily="18" charset="0"/>
              <a:buChar char="•"/>
            </a:pPr>
            <a:r>
              <a:rPr lang="en-US" sz="1900" dirty="0">
                <a:latin typeface="Arial" panose="020B0604020202020204" pitchFamily="34" charset="0"/>
                <a:cs typeface="Arial" panose="020B0604020202020204" pitchFamily="34" charset="0"/>
              </a:rPr>
              <a:t>Never exploring may lead to being stuck in a suboptimal course of actions</a:t>
            </a:r>
          </a:p>
          <a:p>
            <a:pPr marL="806023" lvl="1" indent="-366373">
              <a:spcBef>
                <a:spcPts val="1442"/>
              </a:spcBef>
              <a:buFont typeface="Times New Roman" pitchFamily="18" charset="0"/>
              <a:buChar char="•"/>
            </a:pPr>
            <a:r>
              <a:rPr lang="en-US" sz="1900" dirty="0">
                <a:latin typeface="Arial" panose="020B0604020202020204" pitchFamily="34" charset="0"/>
                <a:cs typeface="Arial" panose="020B0604020202020204" pitchFamily="34" charset="0"/>
              </a:rPr>
              <a:t>Exploring too much is a waste of the knowledge accumulated via experience</a:t>
            </a:r>
          </a:p>
          <a:p>
            <a:pPr marL="91528" indent="-366373">
              <a:spcBef>
                <a:spcPts val="1442"/>
              </a:spcBef>
              <a:buFont typeface="Times New Roman" pitchFamily="18" charset="0"/>
              <a:buChar char="•"/>
            </a:pPr>
            <a:r>
              <a:rPr lang="en-US" sz="1900" dirty="0">
                <a:latin typeface="Arial" panose="020B0604020202020204" pitchFamily="34" charset="0"/>
                <a:cs typeface="Arial" panose="020B0604020202020204" pitchFamily="34" charset="0"/>
              </a:rPr>
              <a:t>MUST FIND A COMPROMISE</a:t>
            </a:r>
          </a:p>
          <a:p>
            <a:pPr indent="-439648">
              <a:spcBef>
                <a:spcPts val="1154"/>
              </a:spcBef>
              <a:spcAft>
                <a:spcPts val="1154"/>
              </a:spcAft>
              <a:buFont typeface="Wingdings" pitchFamily="2" charset="2"/>
              <a:buChar char=""/>
            </a:pPr>
            <a:endParaRPr lang="en-US" sz="2300" dirty="0">
              <a:latin typeface="Arial" panose="020B0604020202020204" pitchFamily="34" charset="0"/>
              <a:cs typeface="Arial" panose="020B0604020202020204" pitchFamily="34" charset="0"/>
            </a:endParaRPr>
          </a:p>
          <a:p>
            <a:endParaRPr lang="en-CA" dirty="0" smtClean="0"/>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5</a:t>
            </a:fld>
            <a:endParaRPr lang="en-GB"/>
          </a:p>
        </p:txBody>
      </p:sp>
    </p:spTree>
    <p:extLst>
      <p:ext uri="{BB962C8B-B14F-4D97-AF65-F5344CB8AC3E}">
        <p14:creationId xmlns:p14="http://schemas.microsoft.com/office/powerpoint/2010/main" val="241769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459739">
              <a:defRPr/>
            </a:pPr>
            <a:r>
              <a:rPr lang="en-CA" dirty="0" smtClean="0"/>
              <a:t>…</a:t>
            </a:r>
            <a:r>
              <a:rPr lang="en-US" sz="2000" dirty="0">
                <a:latin typeface="Arial" panose="020B0604020202020204" pitchFamily="34" charset="0"/>
                <a:cs typeface="Arial" panose="020B0604020202020204" pitchFamily="34" charset="0"/>
              </a:rPr>
              <a:t>, to avoid the possibility of missing  an optimal action because of an unusually bad series of outcomes </a:t>
            </a:r>
          </a:p>
          <a:p>
            <a:pPr marL="0" lvl="1" indent="0" defTabSz="459739">
              <a:defRPr/>
            </a:pPr>
            <a:r>
              <a:rPr lang="en-CA" dirty="0" smtClean="0"/>
              <a:t>…. </a:t>
            </a:r>
            <a:r>
              <a:rPr lang="en-US" sz="2000" b="1" dirty="0">
                <a:latin typeface="Arial" panose="020B0604020202020204" pitchFamily="34" charset="0"/>
                <a:cs typeface="Arial" panose="020B0604020202020204" pitchFamily="34" charset="0"/>
              </a:rPr>
              <a:t>Choose the predicted best action when, in the limit</a:t>
            </a:r>
            <a:r>
              <a:rPr lang="en-US" sz="2000" dirty="0">
                <a:latin typeface="Arial" panose="020B0604020202020204" pitchFamily="34" charset="0"/>
                <a:cs typeface="Arial" panose="020B0604020202020204" pitchFamily="34" charset="0"/>
              </a:rPr>
              <a:t>, it has found the optimal value function/policy</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6</a:t>
            </a:fld>
            <a:endParaRPr lang="en-GB"/>
          </a:p>
        </p:txBody>
      </p:sp>
    </p:spTree>
    <p:extLst>
      <p:ext uri="{BB962C8B-B14F-4D97-AF65-F5344CB8AC3E}">
        <p14:creationId xmlns:p14="http://schemas.microsoft.com/office/powerpoint/2010/main" val="348932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439648"/>
            <a:r>
              <a:rPr lang="en-US" sz="1900" dirty="0">
                <a:latin typeface="Arial" panose="020B0604020202020204" pitchFamily="34" charset="0"/>
                <a:cs typeface="Arial" panose="020B0604020202020204" pitchFamily="34" charset="0"/>
              </a:rPr>
              <a:t>It always chooses the non-optimal action with probability </a:t>
            </a:r>
            <a:r>
              <a:rPr lang="el-GR" sz="1900" dirty="0">
                <a:latin typeface="Arial" panose="020B0604020202020204" pitchFamily="34" charset="0"/>
                <a:cs typeface="Arial" panose="020B0604020202020204" pitchFamily="34" charset="0"/>
              </a:rPr>
              <a:t>ε</a:t>
            </a:r>
            <a:r>
              <a:rPr lang="en-US" sz="1900" dirty="0">
                <a:latin typeface="Arial" panose="020B0604020202020204" pitchFamily="34" charset="0"/>
                <a:cs typeface="Arial" panose="020B0604020202020204" pitchFamily="34" charset="0"/>
              </a:rPr>
              <a:t>, while ideally you would want to explore more at the beginning and become greedier as estimates become more accurate</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7</a:t>
            </a:fld>
            <a:endParaRPr lang="en-GB"/>
          </a:p>
        </p:txBody>
      </p:sp>
    </p:spTree>
    <p:extLst>
      <p:ext uri="{BB962C8B-B14F-4D97-AF65-F5344CB8AC3E}">
        <p14:creationId xmlns:p14="http://schemas.microsoft.com/office/powerpoint/2010/main" val="2992765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420474"/>
            <a:r>
              <a:rPr lang="en-US" sz="1800" dirty="0">
                <a:latin typeface="Arial" panose="020B0604020202020204" pitchFamily="34" charset="0"/>
                <a:cs typeface="Arial" panose="020B0604020202020204" pitchFamily="34" charset="0"/>
              </a:rPr>
              <a:t>It always chooses the non-optimal action with probability </a:t>
            </a:r>
            <a:r>
              <a:rPr lang="el-GR" sz="1800" dirty="0">
                <a:latin typeface="Arial" panose="020B0604020202020204" pitchFamily="34" charset="0"/>
                <a:cs typeface="Arial" panose="020B0604020202020204" pitchFamily="34" charset="0"/>
              </a:rPr>
              <a:t>ε</a:t>
            </a:r>
            <a:r>
              <a:rPr lang="en-US" sz="1800" dirty="0">
                <a:latin typeface="Arial" panose="020B0604020202020204" pitchFamily="34" charset="0"/>
                <a:cs typeface="Arial" panose="020B0604020202020204" pitchFamily="34" charset="0"/>
              </a:rPr>
              <a:t>, while ideally you would want to explore more at the beginning and become greedier as estimates become more accurate</a:t>
            </a:r>
          </a:p>
          <a:p>
            <a:pPr marL="439689" indent="-439689">
              <a:spcBef>
                <a:spcPts val="1731"/>
              </a:spcBef>
              <a:buFont typeface="Wingdings" pitchFamily="2" charset="2"/>
              <a:buChar char=""/>
            </a:pPr>
            <a:r>
              <a:rPr lang="en-US" sz="2300" dirty="0">
                <a:latin typeface="Arial" panose="020B0604020202020204" pitchFamily="34" charset="0"/>
                <a:cs typeface="Arial" panose="020B0604020202020204" pitchFamily="34" charset="0"/>
              </a:rPr>
              <a:t>But it is rather slow</a:t>
            </a:r>
          </a:p>
          <a:p>
            <a:pPr marL="806097" lvl="1" indent="-366408">
              <a:spcBef>
                <a:spcPts val="1443"/>
              </a:spcBef>
              <a:buFont typeface="Times New Roman" pitchFamily="18" charset="0"/>
              <a:buChar char="•"/>
            </a:pPr>
            <a:r>
              <a:rPr lang="en-US" sz="1900" dirty="0">
                <a:latin typeface="Arial" panose="020B0604020202020204" pitchFamily="34" charset="0"/>
                <a:cs typeface="Arial" panose="020B0604020202020204" pitchFamily="34" charset="0"/>
              </a:rPr>
              <a:t>It always chooses the non-optimal action with probability </a:t>
            </a:r>
            <a:r>
              <a:rPr lang="el-GR" sz="1900" dirty="0">
                <a:latin typeface="Arial" panose="020B0604020202020204" pitchFamily="34" charset="0"/>
                <a:cs typeface="Arial" panose="020B0604020202020204" pitchFamily="34" charset="0"/>
              </a:rPr>
              <a:t>ε</a:t>
            </a:r>
            <a:r>
              <a:rPr lang="en-US" sz="1900" dirty="0">
                <a:latin typeface="Arial" panose="020B0604020202020204" pitchFamily="34" charset="0"/>
                <a:cs typeface="Arial" panose="020B0604020202020204" pitchFamily="34" charset="0"/>
              </a:rPr>
              <a:t>, while ideally you would want to do it less and less frequently overtime</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8</a:t>
            </a:fld>
            <a:endParaRPr lang="en-GB"/>
          </a:p>
        </p:txBody>
      </p:sp>
    </p:spTree>
    <p:extLst>
      <p:ext uri="{BB962C8B-B14F-4D97-AF65-F5344CB8AC3E}">
        <p14:creationId xmlns:p14="http://schemas.microsoft.com/office/powerpoint/2010/main" val="417379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Tau</a:t>
            </a:r>
            <a:r>
              <a:rPr lang="en-CA" dirty="0"/>
              <a:t> is called a temperature parameter (in allusion to </a:t>
            </a:r>
            <a:r>
              <a:rPr lang="en-CA" dirty="0">
                <a:hlinkClick r:id="rId3" tooltip="Chemical kinetics"/>
              </a:rPr>
              <a:t>chemical kinetics</a:t>
            </a:r>
            <a:r>
              <a:rPr lang="en-CA" dirty="0"/>
              <a:t>). For high temperatures (tau -&gt; infinite), all actions have nearly the same probability and the lower the temperature, the more expected rewards affect the probability. For a low temperature (tau -&gt; 0), the probability of the action with the highest expected reward tends to 1.</a:t>
            </a:r>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9</a:t>
            </a:fld>
            <a:endParaRPr lang="en-GB"/>
          </a:p>
        </p:txBody>
      </p:sp>
    </p:spTree>
    <p:extLst>
      <p:ext uri="{BB962C8B-B14F-4D97-AF65-F5344CB8AC3E}">
        <p14:creationId xmlns:p14="http://schemas.microsoft.com/office/powerpoint/2010/main" val="258366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Tau to change the proportion of exploration exploitation over time</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11</a:t>
            </a:fld>
            <a:endParaRPr lang="en-GB"/>
          </a:p>
        </p:txBody>
      </p:sp>
    </p:spTree>
    <p:extLst>
      <p:ext uri="{BB962C8B-B14F-4D97-AF65-F5344CB8AC3E}">
        <p14:creationId xmlns:p14="http://schemas.microsoft.com/office/powerpoint/2010/main" val="237867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tau</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12</a:t>
            </a:fld>
            <a:endParaRPr lang="en-GB"/>
          </a:p>
        </p:txBody>
      </p:sp>
    </p:spTree>
    <p:extLst>
      <p:ext uri="{BB962C8B-B14F-4D97-AF65-F5344CB8AC3E}">
        <p14:creationId xmlns:p14="http://schemas.microsoft.com/office/powerpoint/2010/main" val="237867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4050EA9F-9C78-4B13-A2FF-5C3BCA8EA1F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830F4BC9-EE13-4A27-8894-0212269060E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7B146297-32F0-4AFA-93E6-71ED2F051F6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87AF5BAB-7B85-4AF6-88AE-1F0DDF29A29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1225" cy="6826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1313" cy="217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8513" y="1219200"/>
            <a:ext cx="4151312" cy="217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541713"/>
            <a:ext cx="4151313" cy="2170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08513" y="3541713"/>
            <a:ext cx="4151312" cy="2170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9" name="Rectangle 5"/>
          <p:cNvSpPr>
            <a:spLocks noGrp="1" noChangeArrowheads="1"/>
          </p:cNvSpPr>
          <p:nvPr>
            <p:ph type="sldNum" idx="12"/>
          </p:nvPr>
        </p:nvSpPr>
        <p:spPr>
          <a:ln/>
        </p:spPr>
        <p:txBody>
          <a:bodyPr/>
          <a:lstStyle>
            <a:lvl1pPr>
              <a:defRPr/>
            </a:lvl1pPr>
          </a:lstStyle>
          <a:p>
            <a:pPr>
              <a:defRPr/>
            </a:pPr>
            <a:fld id="{9E784CA7-5093-4FDD-9689-0B24143C6C1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0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280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626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927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523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671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2419138E-EBE4-4E9A-9C29-DAD66FF7F8F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62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216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4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397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828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9907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848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880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327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91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572E221C-16A2-4455-8E2A-166CB69409DE}"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249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3045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483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116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0135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2655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061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738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532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982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035F017B-D267-4D67-835B-09DBC313FB82}"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85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040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33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3456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6271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824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8397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1785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3183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94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9" name="Rectangle 5"/>
          <p:cNvSpPr>
            <a:spLocks noGrp="1" noChangeArrowheads="1"/>
          </p:cNvSpPr>
          <p:nvPr>
            <p:ph type="sldNum" idx="12"/>
          </p:nvPr>
        </p:nvSpPr>
        <p:spPr>
          <a:ln/>
        </p:spPr>
        <p:txBody>
          <a:bodyPr/>
          <a:lstStyle>
            <a:lvl1pPr>
              <a:defRPr/>
            </a:lvl1pPr>
          </a:lstStyle>
          <a:p>
            <a:pPr>
              <a:defRPr/>
            </a:pPr>
            <a:fld id="{9512F606-1BF9-4699-8D40-9FDF0D0BC095}"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7865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1119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5968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9548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12379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6442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0709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022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2590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564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00586155-F7A8-404C-B6D8-E13973353440}"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9012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5405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3996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0046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688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4" name="Rectangle 5"/>
          <p:cNvSpPr>
            <a:spLocks noGrp="1" noChangeArrowheads="1"/>
          </p:cNvSpPr>
          <p:nvPr>
            <p:ph type="sldNum" idx="12"/>
          </p:nvPr>
        </p:nvSpPr>
        <p:spPr>
          <a:ln/>
        </p:spPr>
        <p:txBody>
          <a:bodyPr/>
          <a:lstStyle>
            <a:lvl1pPr>
              <a:defRPr/>
            </a:lvl1pPr>
          </a:lstStyle>
          <a:p>
            <a:pPr>
              <a:defRPr/>
            </a:pPr>
            <a:fld id="{CBA8B076-6E93-4BF5-BEC1-9C866F9A80C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C3979E10-7AF7-40D1-9E79-A26912F7EE3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BBC0FA31-43C0-43EF-B9B8-6BB8EFCAE40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7651"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en-GB"/>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r>
              <a:rPr lang="en-GB" smtClean="0"/>
              <a:t>CPSC 422, Lecture 10</a:t>
            </a:r>
            <a:endParaRPr lang="en-GB"/>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fld id="{25F8FAEE-F7B9-4A8E-A2C4-C2C6DD6B34E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90" r:id="rId14"/>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10</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28140963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10</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8765474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10</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11794707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a typeface="+mn-ea"/>
              <a:cs typeface="+mn-cs"/>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ea typeface="+mn-ea"/>
                <a:cs typeface="+mn-cs"/>
              </a:rPr>
              <a:t>CPSC 422, Lecture 7</a:t>
            </a:r>
            <a:endParaRPr lang="en-US">
              <a:solidFill>
                <a:srgbClr val="000000"/>
              </a:solidFill>
              <a:ea typeface="+mn-ea"/>
              <a:cs typeface="+mn-cs"/>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ea typeface="+mn-ea"/>
                <a:cs typeface="+mn-cs"/>
              </a:rPr>
              <a:t>Slide </a:t>
            </a:r>
            <a:fld id="{8DBDFAFE-9810-4C5B-B31E-6BDE79F8E5E3}" type="slidenum">
              <a:rPr lang="en-US">
                <a:solidFill>
                  <a:srgbClr val="000000"/>
                </a:solidFill>
                <a:ea typeface="+mn-ea"/>
                <a:cs typeface="+mn-cs"/>
              </a:rPr>
              <a:pPr defTabSz="914400">
                <a:lnSpc>
                  <a:spcPct val="100000"/>
                </a:lnSpc>
                <a:buClrTx/>
                <a:buSzTx/>
                <a:buFontTx/>
                <a:buNone/>
                <a:defRPr/>
              </a:pPr>
              <a:t>‹#›</a:t>
            </a:fld>
            <a:endParaRPr lang="en-US">
              <a:solidFill>
                <a:srgbClr val="000000"/>
              </a:solidFill>
              <a:ea typeface="+mn-ea"/>
              <a:cs typeface="+mn-cs"/>
            </a:endParaRPr>
          </a:p>
        </p:txBody>
      </p:sp>
    </p:spTree>
    <p:extLst>
      <p:ext uri="{BB962C8B-B14F-4D97-AF65-F5344CB8AC3E}">
        <p14:creationId xmlns:p14="http://schemas.microsoft.com/office/powerpoint/2010/main" val="422743704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6" Type="http://schemas.openxmlformats.org/officeDocument/2006/relationships/image" Target="../media/image56.emf"/><Relationship Id="rId21" Type="http://schemas.openxmlformats.org/officeDocument/2006/relationships/customXml" Target="../ink/ink21.xml"/><Relationship Id="rId42" Type="http://schemas.openxmlformats.org/officeDocument/2006/relationships/image" Target="../media/image64.emf"/><Relationship Id="rId47" Type="http://schemas.openxmlformats.org/officeDocument/2006/relationships/customXml" Target="../ink/ink34.xml"/><Relationship Id="rId63" Type="http://schemas.openxmlformats.org/officeDocument/2006/relationships/customXml" Target="../ink/ink42.xml"/><Relationship Id="rId68" Type="http://schemas.openxmlformats.org/officeDocument/2006/relationships/image" Target="../media/image77.emf"/><Relationship Id="rId7" Type="http://schemas.openxmlformats.org/officeDocument/2006/relationships/customXml" Target="../ink/ink14.xml"/><Relationship Id="rId71" Type="http://schemas.openxmlformats.org/officeDocument/2006/relationships/oleObject" Target="../embeddings/oleObject1.bin"/><Relationship Id="rId2" Type="http://schemas.openxmlformats.org/officeDocument/2006/relationships/slideLayout" Target="../slideLayouts/slideLayout16.xml"/><Relationship Id="rId16" Type="http://schemas.openxmlformats.org/officeDocument/2006/relationships/image" Target="../media/image51.emf"/><Relationship Id="rId29" Type="http://schemas.openxmlformats.org/officeDocument/2006/relationships/customXml" Target="../ink/ink25.xml"/><Relationship Id="rId11" Type="http://schemas.openxmlformats.org/officeDocument/2006/relationships/customXml" Target="../ink/ink16.xml"/><Relationship Id="rId24" Type="http://schemas.openxmlformats.org/officeDocument/2006/relationships/image" Target="../media/image55.emf"/><Relationship Id="rId32" Type="http://schemas.openxmlformats.org/officeDocument/2006/relationships/image" Target="../media/image59.emf"/><Relationship Id="rId37" Type="http://schemas.openxmlformats.org/officeDocument/2006/relationships/customXml" Target="../ink/ink29.xml"/><Relationship Id="rId40" Type="http://schemas.openxmlformats.org/officeDocument/2006/relationships/image" Target="../media/image63.emf"/><Relationship Id="rId45" Type="http://schemas.openxmlformats.org/officeDocument/2006/relationships/customXml" Target="../ink/ink33.xml"/><Relationship Id="rId53" Type="http://schemas.openxmlformats.org/officeDocument/2006/relationships/customXml" Target="../ink/ink37.xml"/><Relationship Id="rId58" Type="http://schemas.openxmlformats.org/officeDocument/2006/relationships/image" Target="../media/image72.emf"/><Relationship Id="rId66" Type="http://schemas.openxmlformats.org/officeDocument/2006/relationships/image" Target="../media/image76.emf"/><Relationship Id="rId5" Type="http://schemas.openxmlformats.org/officeDocument/2006/relationships/customXml" Target="../ink/ink13.xml"/><Relationship Id="rId61" Type="http://schemas.openxmlformats.org/officeDocument/2006/relationships/customXml" Target="../ink/ink41.xml"/><Relationship Id="rId19" Type="http://schemas.openxmlformats.org/officeDocument/2006/relationships/customXml" Target="../ink/ink20.xml"/><Relationship Id="rId14" Type="http://schemas.openxmlformats.org/officeDocument/2006/relationships/image" Target="../media/image50.emf"/><Relationship Id="rId22" Type="http://schemas.openxmlformats.org/officeDocument/2006/relationships/image" Target="../media/image54.emf"/><Relationship Id="rId27" Type="http://schemas.openxmlformats.org/officeDocument/2006/relationships/customXml" Target="../ink/ink24.xml"/><Relationship Id="rId30" Type="http://schemas.openxmlformats.org/officeDocument/2006/relationships/image" Target="../media/image58.emf"/><Relationship Id="rId35" Type="http://schemas.openxmlformats.org/officeDocument/2006/relationships/customXml" Target="../ink/ink28.xml"/><Relationship Id="rId43" Type="http://schemas.openxmlformats.org/officeDocument/2006/relationships/customXml" Target="../ink/ink32.xml"/><Relationship Id="rId48" Type="http://schemas.openxmlformats.org/officeDocument/2006/relationships/image" Target="../media/image67.emf"/><Relationship Id="rId56" Type="http://schemas.openxmlformats.org/officeDocument/2006/relationships/image" Target="../media/image71.emf"/><Relationship Id="rId64" Type="http://schemas.openxmlformats.org/officeDocument/2006/relationships/image" Target="../media/image75.emf"/><Relationship Id="rId69" Type="http://schemas.openxmlformats.org/officeDocument/2006/relationships/oleObject" Target="../embeddings/oleObject2.bin"/><Relationship Id="rId8" Type="http://schemas.openxmlformats.org/officeDocument/2006/relationships/image" Target="../media/image47.emf"/><Relationship Id="rId51" Type="http://schemas.openxmlformats.org/officeDocument/2006/relationships/customXml" Target="../ink/ink36.xml"/><Relationship Id="rId72" Type="http://schemas.openxmlformats.org/officeDocument/2006/relationships/image" Target="../media/image1.wmf"/><Relationship Id="rId3" Type="http://schemas.openxmlformats.org/officeDocument/2006/relationships/customXml" Target="../ink/ink12.xml"/><Relationship Id="rId12" Type="http://schemas.openxmlformats.org/officeDocument/2006/relationships/image" Target="../media/image49.emf"/><Relationship Id="rId17" Type="http://schemas.openxmlformats.org/officeDocument/2006/relationships/customXml" Target="../ink/ink19.xml"/><Relationship Id="rId25" Type="http://schemas.openxmlformats.org/officeDocument/2006/relationships/customXml" Target="../ink/ink23.xml"/><Relationship Id="rId33" Type="http://schemas.openxmlformats.org/officeDocument/2006/relationships/customXml" Target="../ink/ink27.xml"/><Relationship Id="rId38" Type="http://schemas.openxmlformats.org/officeDocument/2006/relationships/image" Target="../media/image62.emf"/><Relationship Id="rId46" Type="http://schemas.openxmlformats.org/officeDocument/2006/relationships/image" Target="../media/image66.emf"/><Relationship Id="rId59" Type="http://schemas.openxmlformats.org/officeDocument/2006/relationships/customXml" Target="../ink/ink40.xml"/><Relationship Id="rId67" Type="http://schemas.openxmlformats.org/officeDocument/2006/relationships/customXml" Target="../ink/ink44.xml"/><Relationship Id="rId20" Type="http://schemas.openxmlformats.org/officeDocument/2006/relationships/image" Target="../media/image53.emf"/><Relationship Id="rId41" Type="http://schemas.openxmlformats.org/officeDocument/2006/relationships/customXml" Target="../ink/ink31.xml"/><Relationship Id="rId54" Type="http://schemas.openxmlformats.org/officeDocument/2006/relationships/image" Target="../media/image70.emf"/><Relationship Id="rId62" Type="http://schemas.openxmlformats.org/officeDocument/2006/relationships/image" Target="../media/image74.emf"/><Relationship Id="rId70" Type="http://schemas.openxmlformats.org/officeDocument/2006/relationships/image" Target="../media/image2.wmf"/><Relationship Id="rId1" Type="http://schemas.openxmlformats.org/officeDocument/2006/relationships/vmlDrawing" Target="../drawings/vmlDrawing2.vml"/><Relationship Id="rId6" Type="http://schemas.openxmlformats.org/officeDocument/2006/relationships/image" Target="../media/image46.emf"/><Relationship Id="rId15" Type="http://schemas.openxmlformats.org/officeDocument/2006/relationships/customXml" Target="../ink/ink18.xml"/><Relationship Id="rId23" Type="http://schemas.openxmlformats.org/officeDocument/2006/relationships/customXml" Target="../ink/ink22.xml"/><Relationship Id="rId28" Type="http://schemas.openxmlformats.org/officeDocument/2006/relationships/image" Target="../media/image57.emf"/><Relationship Id="rId36" Type="http://schemas.openxmlformats.org/officeDocument/2006/relationships/image" Target="../media/image61.emf"/><Relationship Id="rId49" Type="http://schemas.openxmlformats.org/officeDocument/2006/relationships/customXml" Target="../ink/ink35.xml"/><Relationship Id="rId57" Type="http://schemas.openxmlformats.org/officeDocument/2006/relationships/customXml" Target="../ink/ink39.xml"/><Relationship Id="rId10" Type="http://schemas.openxmlformats.org/officeDocument/2006/relationships/image" Target="../media/image48.emf"/><Relationship Id="rId31" Type="http://schemas.openxmlformats.org/officeDocument/2006/relationships/customXml" Target="../ink/ink26.xml"/><Relationship Id="rId44" Type="http://schemas.openxmlformats.org/officeDocument/2006/relationships/image" Target="../media/image65.emf"/><Relationship Id="rId52" Type="http://schemas.openxmlformats.org/officeDocument/2006/relationships/image" Target="../media/image69.emf"/><Relationship Id="rId60" Type="http://schemas.openxmlformats.org/officeDocument/2006/relationships/image" Target="../media/image73.emf"/><Relationship Id="rId65" Type="http://schemas.openxmlformats.org/officeDocument/2006/relationships/customXml" Target="../ink/ink43.xml"/><Relationship Id="rId4" Type="http://schemas.openxmlformats.org/officeDocument/2006/relationships/image" Target="../media/image45.emf"/><Relationship Id="rId9" Type="http://schemas.openxmlformats.org/officeDocument/2006/relationships/customXml" Target="../ink/ink15.xml"/><Relationship Id="rId13" Type="http://schemas.openxmlformats.org/officeDocument/2006/relationships/customXml" Target="../ink/ink17.xml"/><Relationship Id="rId18" Type="http://schemas.openxmlformats.org/officeDocument/2006/relationships/image" Target="../media/image52.emf"/><Relationship Id="rId39" Type="http://schemas.openxmlformats.org/officeDocument/2006/relationships/customXml" Target="../ink/ink30.xml"/><Relationship Id="rId34" Type="http://schemas.openxmlformats.org/officeDocument/2006/relationships/image" Target="../media/image60.emf"/><Relationship Id="rId50" Type="http://schemas.openxmlformats.org/officeDocument/2006/relationships/image" Target="../media/image68.emf"/><Relationship Id="rId55" Type="http://schemas.openxmlformats.org/officeDocument/2006/relationships/customXml" Target="../ink/ink38.xml"/></Relationships>
</file>

<file path=ppt/slides/_rels/slide1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8.xml"/><Relationship Id="rId7" Type="http://schemas.openxmlformats.org/officeDocument/2006/relationships/customXml" Target="../ink/ink45.xml"/><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3.wmf"/><Relationship Id="rId10" Type="http://schemas.openxmlformats.org/officeDocument/2006/relationships/image" Target="../media/image1.wmf"/><Relationship Id="rId4" Type="http://schemas.openxmlformats.org/officeDocument/2006/relationships/oleObject" Target="../embeddings/oleObject3.bin"/><Relationship Id="rId9"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emf"/><Relationship Id="rId2" Type="http://schemas.openxmlformats.org/officeDocument/2006/relationships/slideLayout" Target="../slideLayouts/slideLayout16.xml"/><Relationship Id="rId1" Type="http://schemas.openxmlformats.org/officeDocument/2006/relationships/vmlDrawing" Target="../drawings/vmlDrawing4.vml"/><Relationship Id="rId6" Type="http://schemas.openxmlformats.org/officeDocument/2006/relationships/customXml" Target="../ink/ink46.xml"/><Relationship Id="rId5" Type="http://schemas.openxmlformats.org/officeDocument/2006/relationships/image" Target="../media/image1.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3.wmf"/><Relationship Id="rId18" Type="http://schemas.openxmlformats.org/officeDocument/2006/relationships/image" Target="../media/image16.e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oleObject" Target="../embeddings/oleObject13.bin"/><Relationship Id="rId17" Type="http://schemas.openxmlformats.org/officeDocument/2006/relationships/customXml" Target="../ink/ink47.xml"/><Relationship Id="rId2" Type="http://schemas.openxmlformats.org/officeDocument/2006/relationships/slideLayout" Target="../slideLayouts/slideLayout13.xml"/><Relationship Id="rId16" Type="http://schemas.openxmlformats.org/officeDocument/2006/relationships/image" Target="../media/image15.png"/><Relationship Id="rId1" Type="http://schemas.openxmlformats.org/officeDocument/2006/relationships/vmlDrawing" Target="../drawings/vmlDrawing7.vml"/><Relationship Id="rId6" Type="http://schemas.openxmlformats.org/officeDocument/2006/relationships/image" Target="../media/image10.wmf"/><Relationship Id="rId11" Type="http://schemas.openxmlformats.org/officeDocument/2006/relationships/image" Target="../media/image12.wmf"/><Relationship Id="rId5" Type="http://schemas.openxmlformats.org/officeDocument/2006/relationships/oleObject" Target="../embeddings/oleObject10.bin"/><Relationship Id="rId15" Type="http://schemas.openxmlformats.org/officeDocument/2006/relationships/image" Target="../media/image14.wmf"/><Relationship Id="rId10" Type="http://schemas.openxmlformats.org/officeDocument/2006/relationships/oleObject" Target="../embeddings/oleObject12.bin"/><Relationship Id="rId4" Type="http://schemas.openxmlformats.org/officeDocument/2006/relationships/image" Target="../media/image9.wmf"/><Relationship Id="rId9" Type="http://schemas.openxmlformats.org/officeDocument/2006/relationships/image" Target="../media/image5.png"/><Relationship Id="rId1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19.wmf"/><Relationship Id="rId18" Type="http://schemas.openxmlformats.org/officeDocument/2006/relationships/image" Target="../media/image16.e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oleObject" Target="../embeddings/oleObject19.bin"/><Relationship Id="rId17" Type="http://schemas.openxmlformats.org/officeDocument/2006/relationships/customXml" Target="../ink/ink48.xml"/><Relationship Id="rId2" Type="http://schemas.openxmlformats.org/officeDocument/2006/relationships/slideLayout" Target="../slideLayouts/slideLayout13.xml"/><Relationship Id="rId16" Type="http://schemas.openxmlformats.org/officeDocument/2006/relationships/image" Target="../media/image15.png"/><Relationship Id="rId1" Type="http://schemas.openxmlformats.org/officeDocument/2006/relationships/vmlDrawing" Target="../drawings/vmlDrawing8.vml"/><Relationship Id="rId6" Type="http://schemas.openxmlformats.org/officeDocument/2006/relationships/image" Target="../media/image16.wmf"/><Relationship Id="rId11" Type="http://schemas.openxmlformats.org/officeDocument/2006/relationships/image" Target="../media/image18.wmf"/><Relationship Id="rId5" Type="http://schemas.openxmlformats.org/officeDocument/2006/relationships/oleObject" Target="../embeddings/oleObject16.bin"/><Relationship Id="rId15" Type="http://schemas.openxmlformats.org/officeDocument/2006/relationships/image" Target="../media/image20.wmf"/><Relationship Id="rId10" Type="http://schemas.openxmlformats.org/officeDocument/2006/relationships/oleObject" Target="../embeddings/oleObject18.bin"/><Relationship Id="rId4" Type="http://schemas.openxmlformats.org/officeDocument/2006/relationships/image" Target="../media/image9.wmf"/><Relationship Id="rId9" Type="http://schemas.openxmlformats.org/officeDocument/2006/relationships/image" Target="../media/image5.png"/><Relationship Id="rId1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49.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0.emf"/></Relationships>
</file>

<file path=ppt/slides/_rels/slide2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300.emf"/><Relationship Id="rId7" Type="http://schemas.openxmlformats.org/officeDocument/2006/relationships/customXml" Target="../ink/ink52.xml"/><Relationship Id="rId2" Type="http://schemas.openxmlformats.org/officeDocument/2006/relationships/customXml" Target="../ink/ink50.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customXml" Target="../ink/ink51.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ustomXml" Target="../ink/ink53.xml"/><Relationship Id="rId1" Type="http://schemas.openxmlformats.org/officeDocument/2006/relationships/slideLayout" Target="../slideLayouts/slideLayout2.xml"/><Relationship Id="rId5" Type="http://schemas.openxmlformats.org/officeDocument/2006/relationships/image" Target="../media/image80.emf"/><Relationship Id="rId4" Type="http://schemas.openxmlformats.org/officeDocument/2006/relationships/customXml" Target="../ink/ink54.xml"/></Relationships>
</file>

<file path=ppt/slides/_rels/slide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16.xml"/><Relationship Id="rId6" Type="http://schemas.openxmlformats.org/officeDocument/2006/relationships/customXml" Target="../ink/ink4.xml"/><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5.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00.emf"/></Relationships>
</file>

<file path=ppt/slides/_rels/slide32.xml.rels><?xml version="1.0" encoding="UTF-8" standalone="yes"?>
<Relationships xmlns="http://schemas.openxmlformats.org/package/2006/relationships"><Relationship Id="rId3" Type="http://schemas.openxmlformats.org/officeDocument/2006/relationships/customXml" Target="../ink/ink5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57.xml"/><Relationship Id="rId4" Type="http://schemas.openxmlformats.org/officeDocument/2006/relationships/image" Target="../media/image294.emf"/></Relationships>
</file>

<file path=ppt/slides/_rels/slide33.xml.rels><?xml version="1.0" encoding="UTF-8" standalone="yes"?>
<Relationships xmlns="http://schemas.openxmlformats.org/package/2006/relationships"><Relationship Id="rId3" Type="http://schemas.openxmlformats.org/officeDocument/2006/relationships/customXml" Target="../ink/ink58.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48.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360.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440.emf"/><Relationship Id="rId3" Type="http://schemas.openxmlformats.org/officeDocument/2006/relationships/notesSlide" Target="../notesSlides/notesSlide7.xml"/><Relationship Id="rId7" Type="http://schemas.openxmlformats.org/officeDocument/2006/relationships/image" Target="../media/image380.emf"/><Relationship Id="rId12" Type="http://schemas.openxmlformats.org/officeDocument/2006/relationships/customXml" Target="../ink/ink11.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customXml" Target="../ink/ink9.xml"/><Relationship Id="rId11" Type="http://schemas.openxmlformats.org/officeDocument/2006/relationships/image" Target="../media/image410.emf"/><Relationship Id="rId5" Type="http://schemas.openxmlformats.org/officeDocument/2006/relationships/image" Target="../media/image1.wmf"/><Relationship Id="rId10" Type="http://schemas.openxmlformats.org/officeDocument/2006/relationships/customXml" Target="../ink/ink10.xml"/><Relationship Id="rId4" Type="http://schemas.openxmlformats.org/officeDocument/2006/relationships/oleObject" Target="../embeddings/oleObject1.bin"/><Relationship Id="rId9"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solidFill>
                  <a:srgbClr val="000000"/>
                </a:solidFill>
              </a:rPr>
              <a:t>CPSC 422, Lecture 10</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en-US" sz="4800" b="1" dirty="0" smtClean="0">
                <a:solidFill>
                  <a:srgbClr val="3333CC"/>
                </a:solidFill>
                <a:latin typeface="Arial Unicode MS" pitchFamily="34" charset="-128"/>
              </a:rPr>
              <a:t>Intelligent Systems (AI-2)</a:t>
            </a:r>
            <a:endParaRPr lang="en-US" sz="4800" b="1" dirty="0">
              <a:solidFill>
                <a:srgbClr val="3333CC"/>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3200" b="1" dirty="0">
                <a:solidFill>
                  <a:srgbClr val="000000"/>
                </a:solidFill>
                <a:latin typeface="Arial Unicode MS" pitchFamily="34" charset="-128"/>
              </a:rPr>
              <a:t>Computer Science </a:t>
            </a:r>
            <a:r>
              <a:rPr lang="en-US" sz="3200" b="1" dirty="0" smtClean="0">
                <a:solidFill>
                  <a:srgbClr val="000000"/>
                </a:solidFill>
                <a:latin typeface="Arial Unicode MS" pitchFamily="34" charset="-128"/>
              </a:rPr>
              <a:t>cpsc422</a:t>
            </a:r>
            <a:r>
              <a:rPr lang="en-US" sz="3200" b="1" dirty="0">
                <a:solidFill>
                  <a:srgbClr val="000000"/>
                </a:solidFill>
                <a:latin typeface="Arial Unicode MS" pitchFamily="34" charset="-128"/>
              </a:rPr>
              <a:t>, Lecture </a:t>
            </a:r>
            <a:r>
              <a:rPr lang="en-US" sz="3200" b="1" dirty="0" smtClean="0">
                <a:solidFill>
                  <a:srgbClr val="000000"/>
                </a:solidFill>
                <a:latin typeface="Arial Unicode MS" pitchFamily="34" charset="-128"/>
              </a:rPr>
              <a:t>10</a:t>
            </a:r>
            <a:endParaRPr lang="en-US" sz="3200" b="1" dirty="0">
              <a:solidFill>
                <a:srgbClr val="000000"/>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2400" b="1" dirty="0" smtClean="0">
                <a:solidFill>
                  <a:srgbClr val="000000"/>
                </a:solidFill>
                <a:latin typeface="Arial Unicode MS" pitchFamily="34" charset="-128"/>
              </a:rPr>
              <a:t>Sep, 29</a:t>
            </a:r>
            <a:r>
              <a:rPr lang="en-US" sz="2400" b="1" smtClean="0">
                <a:solidFill>
                  <a:srgbClr val="000000"/>
                </a:solidFill>
                <a:latin typeface="Arial Unicode MS" pitchFamily="34" charset="-128"/>
              </a:rPr>
              <a:t>, 2017</a:t>
            </a:r>
            <a:endParaRPr lang="en-US" sz="2400" b="1"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pPr defTabSz="914400">
              <a:lnSpc>
                <a:spcPct val="100000"/>
              </a:lnSpc>
              <a:buClrTx/>
              <a:buSzTx/>
              <a:buFontTx/>
              <a:buNone/>
            </a:pPr>
            <a:endParaRPr lang="en-CA" sz="1800">
              <a:solidFill>
                <a:srgbClr val="000000"/>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08760" y="5478840"/>
              <a:ext cx="471600" cy="255600"/>
            </p14:xfrm>
          </p:contentPart>
        </mc:Choice>
        <mc:Fallback xmlns="">
          <p:pic>
            <p:nvPicPr>
              <p:cNvPr id="2" name="Ink 1"/>
              <p:cNvPicPr/>
              <p:nvPr/>
            </p:nvPicPr>
            <p:blipFill>
              <a:blip r:embed="rId4"/>
              <a:stretch>
                <a:fillRect/>
              </a:stretch>
            </p:blipFill>
            <p:spPr>
              <a:xfrm>
                <a:off x="597960" y="5468040"/>
                <a:ext cx="486360" cy="270360"/>
              </a:xfrm>
              <a:prstGeom prst="rect">
                <a:avLst/>
              </a:prstGeom>
            </p:spPr>
          </p:pic>
        </mc:Fallback>
      </mc:AlternateContent>
    </p:spTree>
    <p:extLst>
      <p:ext uri="{BB962C8B-B14F-4D97-AF65-F5344CB8AC3E}">
        <p14:creationId xmlns:p14="http://schemas.microsoft.com/office/powerpoint/2010/main" val="1557002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383" y="63154"/>
            <a:ext cx="4392488" cy="682625"/>
          </a:xfrm>
        </p:spPr>
        <p:txBody>
          <a:bodyPr/>
          <a:lstStyle/>
          <a:p>
            <a:r>
              <a:rPr lang="en-CA" dirty="0" smtClean="0"/>
              <a:t>Soft-Max example</a:t>
            </a:r>
            <a:endParaRPr lang="en-CA" dirty="0"/>
          </a:p>
        </p:txBody>
      </p:sp>
      <p:sp>
        <p:nvSpPr>
          <p:cNvPr id="5" name="Slide Number Placeholder 4"/>
          <p:cNvSpPr>
            <a:spLocks noGrp="1"/>
          </p:cNvSpPr>
          <p:nvPr>
            <p:ph type="sldNum" idx="12"/>
          </p:nvPr>
        </p:nvSpPr>
        <p:spPr>
          <a:xfrm>
            <a:off x="7080567" y="6246235"/>
            <a:ext cx="1901825" cy="454025"/>
          </a:xfrm>
        </p:spPr>
        <p:txBody>
          <a:bodyPr/>
          <a:lstStyle/>
          <a:p>
            <a:pPr>
              <a:defRPr/>
            </a:pPr>
            <a:fld id="{2419138E-EBE4-4E9A-9C29-DAD66FF7F8FA}" type="slidenum">
              <a:rPr lang="en-GB" smtClean="0"/>
              <a:pPr>
                <a:defRPr/>
              </a:pPr>
              <a:t>10</a:t>
            </a:fld>
            <a:endParaRPr lang="en-GB" dirty="0"/>
          </a:p>
        </p:txBody>
      </p:sp>
      <mc:AlternateContent xmlns:mc="http://schemas.openxmlformats.org/markup-compatibility/2006" xmlns:p14="http://schemas.microsoft.com/office/powerpoint/2010/main">
        <mc:Choice Requires="p14">
          <p:contentPart p14:bwMode="auto" r:id="rId3">
            <p14:nvContentPartPr>
              <p14:cNvPr id="103" name="Ink 102"/>
              <p14:cNvContentPartPr/>
              <p14:nvPr/>
            </p14:nvContentPartPr>
            <p14:xfrm>
              <a:off x="8080080" y="1359040"/>
              <a:ext cx="0" cy="2880"/>
            </p14:xfrm>
          </p:contentPart>
        </mc:Choice>
        <mc:Fallback xmlns="">
          <p:pic>
            <p:nvPicPr>
              <p:cNvPr id="103" name="Ink 102"/>
              <p:cNvPicPr/>
              <p:nvPr/>
            </p:nvPicPr>
            <p:blipFill>
              <a:blip r:embed="rId4"/>
              <a:stretch>
                <a:fillRect/>
              </a:stretch>
            </p:blipFill>
            <p:spPr>
              <a:xfrm>
                <a:off x="0" y="0"/>
                <a:ext cx="0" cy="2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7" name="Ink 106"/>
              <p14:cNvContentPartPr/>
              <p14:nvPr/>
            </p14:nvContentPartPr>
            <p14:xfrm>
              <a:off x="3241680" y="1903720"/>
              <a:ext cx="2772000" cy="106560"/>
            </p14:xfrm>
          </p:contentPart>
        </mc:Choice>
        <mc:Fallback xmlns="">
          <p:pic>
            <p:nvPicPr>
              <p:cNvPr id="107" name="Ink 106"/>
              <p:cNvPicPr/>
              <p:nvPr/>
            </p:nvPicPr>
            <p:blipFill>
              <a:blip r:embed="rId6"/>
              <a:stretch>
                <a:fillRect/>
              </a:stretch>
            </p:blipFill>
            <p:spPr>
              <a:xfrm>
                <a:off x="3236640" y="1898680"/>
                <a:ext cx="2782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5" name="Ink 124"/>
              <p14:cNvContentPartPr/>
              <p14:nvPr/>
            </p14:nvContentPartPr>
            <p14:xfrm>
              <a:off x="7843200" y="1668640"/>
              <a:ext cx="249480" cy="1027800"/>
            </p14:xfrm>
          </p:contentPart>
        </mc:Choice>
        <mc:Fallback xmlns="">
          <p:pic>
            <p:nvPicPr>
              <p:cNvPr id="125" name="Ink 124"/>
              <p:cNvPicPr/>
              <p:nvPr/>
            </p:nvPicPr>
            <p:blipFill>
              <a:blip r:embed="rId8"/>
              <a:stretch>
                <a:fillRect/>
              </a:stretch>
            </p:blipFill>
            <p:spPr>
              <a:xfrm>
                <a:off x="7837440" y="1655680"/>
                <a:ext cx="266760" cy="1059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6" name="Ink 135"/>
              <p14:cNvContentPartPr/>
              <p14:nvPr/>
            </p14:nvContentPartPr>
            <p14:xfrm>
              <a:off x="476880" y="1044400"/>
              <a:ext cx="867240" cy="501483"/>
            </p14:xfrm>
          </p:contentPart>
        </mc:Choice>
        <mc:Fallback xmlns="">
          <p:pic>
            <p:nvPicPr>
              <p:cNvPr id="136" name="Ink 135"/>
              <p:cNvPicPr/>
              <p:nvPr/>
            </p:nvPicPr>
            <p:blipFill>
              <a:blip r:embed="rId10"/>
              <a:stretch>
                <a:fillRect/>
              </a:stretch>
            </p:blipFill>
            <p:spPr>
              <a:xfrm>
                <a:off x="459600" y="1023520"/>
                <a:ext cx="891000" cy="53316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0" name="Ink 159"/>
              <p14:cNvContentPartPr/>
              <p14:nvPr/>
            </p14:nvContentPartPr>
            <p14:xfrm>
              <a:off x="1424400" y="1062040"/>
              <a:ext cx="1214640" cy="1780560"/>
            </p14:xfrm>
          </p:contentPart>
        </mc:Choice>
        <mc:Fallback xmlns="">
          <p:pic>
            <p:nvPicPr>
              <p:cNvPr id="160" name="Ink 159"/>
              <p:cNvPicPr/>
              <p:nvPr/>
            </p:nvPicPr>
            <p:blipFill>
              <a:blip r:embed="rId12"/>
              <a:stretch>
                <a:fillRect/>
              </a:stretch>
            </p:blipFill>
            <p:spPr>
              <a:xfrm>
                <a:off x="1412520" y="1050520"/>
                <a:ext cx="1237320" cy="180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9" name="Ink 168"/>
              <p14:cNvContentPartPr/>
              <p14:nvPr/>
            </p14:nvContentPartPr>
            <p14:xfrm>
              <a:off x="6326880" y="1755760"/>
              <a:ext cx="520920" cy="956520"/>
            </p14:xfrm>
          </p:contentPart>
        </mc:Choice>
        <mc:Fallback xmlns="">
          <p:pic>
            <p:nvPicPr>
              <p:cNvPr id="169" name="Ink 168"/>
              <p:cNvPicPr/>
              <p:nvPr/>
            </p:nvPicPr>
            <p:blipFill>
              <a:blip r:embed="rId14"/>
              <a:stretch>
                <a:fillRect/>
              </a:stretch>
            </p:blipFill>
            <p:spPr>
              <a:xfrm>
                <a:off x="6315720" y="1743880"/>
                <a:ext cx="540360" cy="977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0" name="Ink 169"/>
              <p14:cNvContentPartPr/>
              <p14:nvPr/>
            </p14:nvContentPartPr>
            <p14:xfrm>
              <a:off x="3109920" y="3762400"/>
              <a:ext cx="389880" cy="357480"/>
            </p14:xfrm>
          </p:contentPart>
        </mc:Choice>
        <mc:Fallback xmlns="">
          <p:pic>
            <p:nvPicPr>
              <p:cNvPr id="170" name="Ink 169"/>
              <p:cNvPicPr/>
              <p:nvPr/>
            </p:nvPicPr>
            <p:blipFill>
              <a:blip r:embed="rId16"/>
              <a:stretch>
                <a:fillRect/>
              </a:stretch>
            </p:blipFill>
            <p:spPr>
              <a:xfrm>
                <a:off x="3093720" y="3748720"/>
                <a:ext cx="41220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0" name="Ink 179"/>
              <p14:cNvContentPartPr/>
              <p14:nvPr/>
            </p14:nvContentPartPr>
            <p14:xfrm>
              <a:off x="2600880" y="4088200"/>
              <a:ext cx="1582920" cy="123480"/>
            </p14:xfrm>
          </p:contentPart>
        </mc:Choice>
        <mc:Fallback xmlns="">
          <p:pic>
            <p:nvPicPr>
              <p:cNvPr id="180" name="Ink 179"/>
              <p:cNvPicPr/>
              <p:nvPr/>
            </p:nvPicPr>
            <p:blipFill>
              <a:blip r:embed="rId18"/>
              <a:stretch>
                <a:fillRect/>
              </a:stretch>
            </p:blipFill>
            <p:spPr>
              <a:xfrm>
                <a:off x="2591160" y="4082440"/>
                <a:ext cx="1598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5" name="Ink 184"/>
              <p14:cNvContentPartPr/>
              <p14:nvPr/>
            </p14:nvContentPartPr>
            <p14:xfrm>
              <a:off x="251520" y="548680"/>
              <a:ext cx="8430120" cy="6286727"/>
            </p14:xfrm>
          </p:contentPart>
        </mc:Choice>
        <mc:Fallback xmlns="">
          <p:pic>
            <p:nvPicPr>
              <p:cNvPr id="185" name="Ink 184"/>
              <p:cNvPicPr/>
              <p:nvPr/>
            </p:nvPicPr>
            <p:blipFill>
              <a:blip r:embed="rId20"/>
              <a:stretch>
                <a:fillRect/>
              </a:stretch>
            </p:blipFill>
            <p:spPr>
              <a:xfrm>
                <a:off x="240720" y="535360"/>
                <a:ext cx="8454600" cy="631372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4" name="Ink 193"/>
              <p14:cNvContentPartPr/>
              <p14:nvPr/>
            </p14:nvContentPartPr>
            <p14:xfrm>
              <a:off x="5237160" y="3704080"/>
              <a:ext cx="425520" cy="392400"/>
            </p14:xfrm>
          </p:contentPart>
        </mc:Choice>
        <mc:Fallback xmlns="">
          <p:pic>
            <p:nvPicPr>
              <p:cNvPr id="194" name="Ink 193"/>
              <p:cNvPicPr/>
              <p:nvPr/>
            </p:nvPicPr>
            <p:blipFill>
              <a:blip r:embed="rId22"/>
              <a:stretch>
                <a:fillRect/>
              </a:stretch>
            </p:blipFill>
            <p:spPr>
              <a:xfrm>
                <a:off x="5221680" y="3690040"/>
                <a:ext cx="45540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7" name="Ink 196"/>
              <p14:cNvContentPartPr/>
              <p14:nvPr/>
            </p14:nvContentPartPr>
            <p14:xfrm>
              <a:off x="4817760" y="4140760"/>
              <a:ext cx="1555200" cy="32760"/>
            </p14:xfrm>
          </p:contentPart>
        </mc:Choice>
        <mc:Fallback xmlns="">
          <p:pic>
            <p:nvPicPr>
              <p:cNvPr id="197" name="Ink 196"/>
              <p:cNvPicPr/>
              <p:nvPr/>
            </p:nvPicPr>
            <p:blipFill>
              <a:blip r:embed="rId24"/>
              <a:stretch>
                <a:fillRect/>
              </a:stretch>
            </p:blipFill>
            <p:spPr>
              <a:xfrm>
                <a:off x="4810920" y="4129240"/>
                <a:ext cx="15753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1" name="Ink 210"/>
              <p14:cNvContentPartPr/>
              <p14:nvPr/>
            </p14:nvContentPartPr>
            <p14:xfrm>
              <a:off x="7467360" y="3717400"/>
              <a:ext cx="297720" cy="307440"/>
            </p14:xfrm>
          </p:contentPart>
        </mc:Choice>
        <mc:Fallback xmlns="">
          <p:pic>
            <p:nvPicPr>
              <p:cNvPr id="211" name="Ink 210"/>
              <p:cNvPicPr/>
              <p:nvPr/>
            </p:nvPicPr>
            <p:blipFill>
              <a:blip r:embed="rId26"/>
              <a:stretch>
                <a:fillRect/>
              </a:stretch>
            </p:blipFill>
            <p:spPr>
              <a:xfrm>
                <a:off x="7452960" y="3705160"/>
                <a:ext cx="32616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3" name="Ink 212"/>
              <p14:cNvContentPartPr/>
              <p14:nvPr/>
            </p14:nvContentPartPr>
            <p14:xfrm>
              <a:off x="7124280" y="4136080"/>
              <a:ext cx="1413360" cy="86760"/>
            </p14:xfrm>
          </p:contentPart>
        </mc:Choice>
        <mc:Fallback xmlns="">
          <p:pic>
            <p:nvPicPr>
              <p:cNvPr id="213" name="Ink 212"/>
              <p:cNvPicPr/>
              <p:nvPr/>
            </p:nvPicPr>
            <p:blipFill>
              <a:blip r:embed="rId28"/>
              <a:stretch>
                <a:fillRect/>
              </a:stretch>
            </p:blipFill>
            <p:spPr>
              <a:xfrm>
                <a:off x="7113480" y="4128160"/>
                <a:ext cx="1433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9" name="Ink 238"/>
              <p14:cNvContentPartPr/>
              <p14:nvPr/>
            </p14:nvContentPartPr>
            <p14:xfrm>
              <a:off x="2429880" y="5171440"/>
              <a:ext cx="1799280" cy="118800"/>
            </p14:xfrm>
          </p:contentPart>
        </mc:Choice>
        <mc:Fallback xmlns="">
          <p:pic>
            <p:nvPicPr>
              <p:cNvPr id="239" name="Ink 238"/>
              <p:cNvPicPr/>
              <p:nvPr/>
            </p:nvPicPr>
            <p:blipFill>
              <a:blip r:embed="rId30"/>
              <a:stretch>
                <a:fillRect/>
              </a:stretch>
            </p:blipFill>
            <p:spPr>
              <a:xfrm>
                <a:off x="2420160" y="5157760"/>
                <a:ext cx="1818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9" name="Ink 268"/>
              <p14:cNvContentPartPr/>
              <p14:nvPr/>
            </p14:nvContentPartPr>
            <p14:xfrm>
              <a:off x="5132040" y="5236240"/>
              <a:ext cx="1684800" cy="78840"/>
            </p14:xfrm>
          </p:contentPart>
        </mc:Choice>
        <mc:Fallback xmlns="">
          <p:pic>
            <p:nvPicPr>
              <p:cNvPr id="269" name="Ink 268"/>
              <p:cNvPicPr/>
              <p:nvPr/>
            </p:nvPicPr>
            <p:blipFill>
              <a:blip r:embed="rId32"/>
              <a:stretch>
                <a:fillRect/>
              </a:stretch>
            </p:blipFill>
            <p:spPr>
              <a:xfrm>
                <a:off x="5121960" y="5222920"/>
                <a:ext cx="1702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7" name="Ink 276"/>
              <p14:cNvContentPartPr/>
              <p14:nvPr/>
            </p14:nvContentPartPr>
            <p14:xfrm>
              <a:off x="7421280" y="5242720"/>
              <a:ext cx="1317240" cy="28080"/>
            </p14:xfrm>
          </p:contentPart>
        </mc:Choice>
        <mc:Fallback xmlns="">
          <p:pic>
            <p:nvPicPr>
              <p:cNvPr id="277" name="Ink 276"/>
              <p:cNvPicPr/>
              <p:nvPr/>
            </p:nvPicPr>
            <p:blipFill>
              <a:blip r:embed="rId34"/>
              <a:stretch>
                <a:fillRect/>
              </a:stretch>
            </p:blipFill>
            <p:spPr>
              <a:xfrm>
                <a:off x="7411560" y="5230480"/>
                <a:ext cx="1332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2" name="Ink 281"/>
              <p14:cNvContentPartPr/>
              <p14:nvPr/>
            </p14:nvContentPartPr>
            <p14:xfrm>
              <a:off x="5469360" y="4873720"/>
              <a:ext cx="644040" cy="676487"/>
            </p14:xfrm>
          </p:contentPart>
        </mc:Choice>
        <mc:Fallback xmlns="">
          <p:pic>
            <p:nvPicPr>
              <p:cNvPr id="282" name="Ink 281"/>
              <p:cNvPicPr/>
              <p:nvPr/>
            </p:nvPicPr>
            <p:blipFill>
              <a:blip r:embed="rId36"/>
              <a:stretch>
                <a:fillRect/>
              </a:stretch>
            </p:blipFill>
            <p:spPr>
              <a:xfrm>
                <a:off x="5451360" y="4860399"/>
                <a:ext cx="675720" cy="70240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6" name="Ink 285"/>
              <p14:cNvContentPartPr/>
              <p14:nvPr/>
            </p14:nvContentPartPr>
            <p14:xfrm>
              <a:off x="4595267" y="5638195"/>
              <a:ext cx="3331800" cy="53280"/>
            </p14:xfrm>
          </p:contentPart>
        </mc:Choice>
        <mc:Fallback xmlns="">
          <p:pic>
            <p:nvPicPr>
              <p:cNvPr id="286" name="Ink 285"/>
              <p:cNvPicPr/>
              <p:nvPr/>
            </p:nvPicPr>
            <p:blipFill>
              <a:blip r:embed="rId38"/>
              <a:stretch>
                <a:fillRect/>
              </a:stretch>
            </p:blipFill>
            <p:spPr>
              <a:xfrm>
                <a:off x="4588067" y="5627035"/>
                <a:ext cx="3344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8" name="Ink 307"/>
              <p14:cNvContentPartPr/>
              <p14:nvPr/>
            </p14:nvContentPartPr>
            <p14:xfrm>
              <a:off x="2946480" y="5965647"/>
              <a:ext cx="293818" cy="350068"/>
            </p14:xfrm>
          </p:contentPart>
        </mc:Choice>
        <mc:Fallback xmlns="">
          <p:pic>
            <p:nvPicPr>
              <p:cNvPr id="308" name="Ink 307"/>
              <p:cNvPicPr/>
              <p:nvPr/>
            </p:nvPicPr>
            <p:blipFill>
              <a:blip r:embed="rId40"/>
              <a:stretch>
                <a:fillRect/>
              </a:stretch>
            </p:blipFill>
            <p:spPr>
              <a:xfrm>
                <a:off x="2932437" y="5957372"/>
                <a:ext cx="318663" cy="373094"/>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9" name="Ink 308"/>
              <p14:cNvContentPartPr/>
              <p14:nvPr/>
            </p14:nvContentPartPr>
            <p14:xfrm>
              <a:off x="2358298" y="6345087"/>
              <a:ext cx="1919880" cy="60480"/>
            </p14:xfrm>
          </p:contentPart>
        </mc:Choice>
        <mc:Fallback xmlns="">
          <p:pic>
            <p:nvPicPr>
              <p:cNvPr id="309" name="Ink 308"/>
              <p:cNvPicPr/>
              <p:nvPr/>
            </p:nvPicPr>
            <p:blipFill>
              <a:blip r:embed="rId42"/>
              <a:stretch>
                <a:fillRect/>
              </a:stretch>
            </p:blipFill>
            <p:spPr>
              <a:xfrm>
                <a:off x="2350378" y="6329967"/>
                <a:ext cx="1938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2" name="Ink 311"/>
              <p14:cNvContentPartPr/>
              <p14:nvPr/>
            </p14:nvContentPartPr>
            <p14:xfrm>
              <a:off x="2629680" y="4852480"/>
              <a:ext cx="1889640" cy="794927"/>
            </p14:xfrm>
          </p:contentPart>
        </mc:Choice>
        <mc:Fallback xmlns="">
          <p:pic>
            <p:nvPicPr>
              <p:cNvPr id="312" name="Ink 311"/>
              <p:cNvPicPr/>
              <p:nvPr/>
            </p:nvPicPr>
            <p:blipFill>
              <a:blip r:embed="rId44"/>
              <a:stretch>
                <a:fillRect/>
              </a:stretch>
            </p:blipFill>
            <p:spPr>
              <a:xfrm>
                <a:off x="2615640" y="4840599"/>
                <a:ext cx="1916640" cy="814728"/>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0" name="Ink 329"/>
              <p14:cNvContentPartPr/>
              <p14:nvPr/>
            </p14:nvContentPartPr>
            <p14:xfrm>
              <a:off x="7418400" y="4862560"/>
              <a:ext cx="613080" cy="380567"/>
            </p14:xfrm>
          </p:contentPart>
        </mc:Choice>
        <mc:Fallback xmlns="">
          <p:pic>
            <p:nvPicPr>
              <p:cNvPr id="330" name="Ink 329"/>
              <p:cNvPicPr/>
              <p:nvPr/>
            </p:nvPicPr>
            <p:blipFill>
              <a:blip r:embed="rId46"/>
              <a:stretch>
                <a:fillRect/>
              </a:stretch>
            </p:blipFill>
            <p:spPr>
              <a:xfrm>
                <a:off x="7408680" y="4851039"/>
                <a:ext cx="632520" cy="40181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1" name="Ink 330"/>
              <p14:cNvContentPartPr/>
              <p14:nvPr/>
            </p14:nvContentPartPr>
            <p14:xfrm>
              <a:off x="4715160" y="5481040"/>
              <a:ext cx="829440" cy="60527"/>
            </p14:xfrm>
          </p:contentPart>
        </mc:Choice>
        <mc:Fallback xmlns="">
          <p:pic>
            <p:nvPicPr>
              <p:cNvPr id="331" name="Ink 330"/>
              <p:cNvPicPr/>
              <p:nvPr/>
            </p:nvPicPr>
            <p:blipFill>
              <a:blip r:embed="rId48"/>
              <a:stretch>
                <a:fillRect/>
              </a:stretch>
            </p:blipFill>
            <p:spPr>
              <a:xfrm>
                <a:off x="4705080" y="5472033"/>
                <a:ext cx="844920" cy="767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3" name="Ink 332"/>
              <p14:cNvContentPartPr/>
              <p14:nvPr/>
            </p14:nvContentPartPr>
            <p14:xfrm>
              <a:off x="4733938" y="6321327"/>
              <a:ext cx="2371680" cy="110160"/>
            </p14:xfrm>
          </p:contentPart>
        </mc:Choice>
        <mc:Fallback xmlns="">
          <p:pic>
            <p:nvPicPr>
              <p:cNvPr id="333" name="Ink 332"/>
              <p:cNvPicPr/>
              <p:nvPr/>
            </p:nvPicPr>
            <p:blipFill>
              <a:blip r:embed="rId50"/>
              <a:stretch>
                <a:fillRect/>
              </a:stretch>
            </p:blipFill>
            <p:spPr>
              <a:xfrm>
                <a:off x="4722418" y="6306207"/>
                <a:ext cx="2392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9" name="Ink 338"/>
              <p14:cNvContentPartPr/>
              <p14:nvPr/>
            </p14:nvContentPartPr>
            <p14:xfrm>
              <a:off x="7402258" y="6383247"/>
              <a:ext cx="1449720" cy="11160"/>
            </p14:xfrm>
          </p:contentPart>
        </mc:Choice>
        <mc:Fallback xmlns="">
          <p:pic>
            <p:nvPicPr>
              <p:cNvPr id="339" name="Ink 338"/>
              <p:cNvPicPr/>
              <p:nvPr/>
            </p:nvPicPr>
            <p:blipFill>
              <a:blip r:embed="rId52"/>
              <a:stretch>
                <a:fillRect/>
              </a:stretch>
            </p:blipFill>
            <p:spPr>
              <a:xfrm>
                <a:off x="7389298" y="6368847"/>
                <a:ext cx="1470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0" name="Ink 339"/>
              <p14:cNvContentPartPr/>
              <p14:nvPr/>
            </p14:nvContentPartPr>
            <p14:xfrm>
              <a:off x="2455138" y="5500887"/>
              <a:ext cx="2128320" cy="71280"/>
            </p14:xfrm>
          </p:contentPart>
        </mc:Choice>
        <mc:Fallback xmlns="">
          <p:pic>
            <p:nvPicPr>
              <p:cNvPr id="340" name="Ink 339"/>
              <p:cNvPicPr/>
              <p:nvPr/>
            </p:nvPicPr>
            <p:blipFill>
              <a:blip r:embed="rId54"/>
              <a:stretch>
                <a:fillRect/>
              </a:stretch>
            </p:blipFill>
            <p:spPr>
              <a:xfrm>
                <a:off x="2391778" y="5316927"/>
                <a:ext cx="228276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1" name="Ink 340"/>
              <p14:cNvContentPartPr/>
              <p14:nvPr/>
            </p14:nvContentPartPr>
            <p14:xfrm>
              <a:off x="5340898" y="5391087"/>
              <a:ext cx="1206720" cy="110160"/>
            </p14:xfrm>
          </p:contentPart>
        </mc:Choice>
        <mc:Fallback xmlns="">
          <p:pic>
            <p:nvPicPr>
              <p:cNvPr id="341" name="Ink 340"/>
              <p:cNvPicPr/>
              <p:nvPr/>
            </p:nvPicPr>
            <p:blipFill>
              <a:blip r:embed="rId56"/>
              <a:stretch>
                <a:fillRect/>
              </a:stretch>
            </p:blipFill>
            <p:spPr>
              <a:xfrm>
                <a:off x="5277178" y="5209287"/>
                <a:ext cx="136080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2" name="Ink 341"/>
              <p14:cNvContentPartPr/>
              <p14:nvPr/>
            </p14:nvContentPartPr>
            <p14:xfrm>
              <a:off x="6209880" y="5390320"/>
              <a:ext cx="695938" cy="167087"/>
            </p14:xfrm>
          </p:contentPart>
        </mc:Choice>
        <mc:Fallback xmlns="">
          <p:pic>
            <p:nvPicPr>
              <p:cNvPr id="342" name="Ink 341"/>
              <p:cNvPicPr/>
              <p:nvPr/>
            </p:nvPicPr>
            <p:blipFill>
              <a:blip r:embed="rId58"/>
              <a:stretch>
                <a:fillRect/>
              </a:stretch>
            </p:blipFill>
            <p:spPr>
              <a:xfrm>
                <a:off x="6196559" y="5377356"/>
                <a:ext cx="719700" cy="19193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3" name="Ink 342"/>
              <p14:cNvContentPartPr/>
              <p14:nvPr/>
            </p14:nvContentPartPr>
            <p14:xfrm>
              <a:off x="7526098" y="5395407"/>
              <a:ext cx="1128240" cy="55080"/>
            </p14:xfrm>
          </p:contentPart>
        </mc:Choice>
        <mc:Fallback xmlns="">
          <p:pic>
            <p:nvPicPr>
              <p:cNvPr id="343" name="Ink 342"/>
              <p:cNvPicPr/>
              <p:nvPr/>
            </p:nvPicPr>
            <p:blipFill>
              <a:blip r:embed="rId60"/>
              <a:stretch>
                <a:fillRect/>
              </a:stretch>
            </p:blipFill>
            <p:spPr>
              <a:xfrm>
                <a:off x="7455898" y="5190207"/>
                <a:ext cx="129780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4" name="Ink 343"/>
              <p14:cNvContentPartPr/>
              <p14:nvPr/>
            </p14:nvContentPartPr>
            <p14:xfrm>
              <a:off x="2340658" y="6599247"/>
              <a:ext cx="1892880" cy="99360"/>
            </p14:xfrm>
          </p:contentPart>
        </mc:Choice>
        <mc:Fallback xmlns="">
          <p:pic>
            <p:nvPicPr>
              <p:cNvPr id="344" name="Ink 343"/>
              <p:cNvPicPr/>
              <p:nvPr/>
            </p:nvPicPr>
            <p:blipFill>
              <a:blip r:embed="rId62"/>
              <a:stretch>
                <a:fillRect/>
              </a:stretch>
            </p:blipFill>
            <p:spPr>
              <a:xfrm>
                <a:off x="2270458" y="6402687"/>
                <a:ext cx="205092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5" name="Ink 344"/>
              <p14:cNvContentPartPr/>
              <p14:nvPr/>
            </p14:nvContentPartPr>
            <p14:xfrm>
              <a:off x="4942018" y="6631647"/>
              <a:ext cx="1873800" cy="72000"/>
            </p14:xfrm>
          </p:contentPart>
        </mc:Choice>
        <mc:Fallback xmlns="">
          <p:pic>
            <p:nvPicPr>
              <p:cNvPr id="345" name="Ink 344"/>
              <p:cNvPicPr/>
              <p:nvPr/>
            </p:nvPicPr>
            <p:blipFill>
              <a:blip r:embed="rId64"/>
              <a:stretch>
                <a:fillRect/>
              </a:stretch>
            </p:blipFill>
            <p:spPr>
              <a:xfrm>
                <a:off x="4872178" y="6412047"/>
                <a:ext cx="204048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6" name="Ink 345"/>
              <p14:cNvContentPartPr/>
              <p14:nvPr/>
            </p14:nvContentPartPr>
            <p14:xfrm>
              <a:off x="7540498" y="6616527"/>
              <a:ext cx="1298520" cy="108000"/>
            </p14:xfrm>
          </p:contentPart>
        </mc:Choice>
        <mc:Fallback xmlns="">
          <p:pic>
            <p:nvPicPr>
              <p:cNvPr id="346" name="Ink 345"/>
              <p:cNvPicPr/>
              <p:nvPr/>
            </p:nvPicPr>
            <p:blipFill>
              <a:blip r:embed="rId66"/>
              <a:stretch>
                <a:fillRect/>
              </a:stretch>
            </p:blipFill>
            <p:spPr>
              <a:xfrm>
                <a:off x="7446898" y="6418527"/>
                <a:ext cx="149796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47" name="Ink 346"/>
              <p14:cNvContentPartPr/>
              <p14:nvPr/>
            </p14:nvContentPartPr>
            <p14:xfrm>
              <a:off x="5514360" y="5504800"/>
              <a:ext cx="2657578" cy="790247"/>
            </p14:xfrm>
          </p:contentPart>
        </mc:Choice>
        <mc:Fallback xmlns="">
          <p:pic>
            <p:nvPicPr>
              <p:cNvPr id="347" name="Ink 346"/>
              <p:cNvPicPr/>
              <p:nvPr/>
            </p:nvPicPr>
            <p:blipFill>
              <a:blip r:embed="rId68"/>
              <a:stretch>
                <a:fillRect/>
              </a:stretch>
            </p:blipFill>
            <p:spPr>
              <a:xfrm>
                <a:off x="5499960" y="5493999"/>
                <a:ext cx="2680619" cy="817249"/>
              </a:xfrm>
              <a:prstGeom prst="rect">
                <a:avLst/>
              </a:prstGeom>
            </p:spPr>
          </p:pic>
        </mc:Fallback>
      </mc:AlternateContent>
      <p:graphicFrame>
        <p:nvGraphicFramePr>
          <p:cNvPr id="348" name="Object 4"/>
          <p:cNvGraphicFramePr>
            <a:graphicFrameLocks noChangeAspect="1"/>
          </p:cNvGraphicFramePr>
          <p:nvPr>
            <p:extLst/>
          </p:nvPr>
        </p:nvGraphicFramePr>
        <p:xfrm>
          <a:off x="1938121" y="3125427"/>
          <a:ext cx="906892" cy="752126"/>
        </p:xfrm>
        <a:graphic>
          <a:graphicData uri="http://schemas.openxmlformats.org/presentationml/2006/ole">
            <mc:AlternateContent xmlns:mc="http://schemas.openxmlformats.org/markup-compatibility/2006">
              <mc:Choice xmlns:v="urn:schemas-microsoft-com:vml" Requires="v">
                <p:oleObj spid="_x0000_s112654" name="Equation" r:id="rId69" imgW="672840" imgH="558720" progId="Equation.3">
                  <p:embed/>
                </p:oleObj>
              </mc:Choice>
              <mc:Fallback>
                <p:oleObj name="Equation" r:id="rId69" imgW="672840" imgH="558720" progId="Equation.3">
                  <p:embed/>
                  <p:pic>
                    <p:nvPicPr>
                      <p:cNvPr id="348" name="Object 4"/>
                      <p:cNvPicPr>
                        <a:picLocks noChangeAspect="1" noChangeArrowheads="1"/>
                      </p:cNvPicPr>
                      <p:nvPr/>
                    </p:nvPicPr>
                    <p:blipFill>
                      <a:blip r:embed="rId70"/>
                      <a:srcRect/>
                      <a:stretch>
                        <a:fillRect/>
                      </a:stretch>
                    </p:blipFill>
                    <p:spPr bwMode="auto">
                      <a:xfrm>
                        <a:off x="1938121" y="3125427"/>
                        <a:ext cx="906892" cy="752126"/>
                      </a:xfrm>
                      <a:prstGeom prst="rect">
                        <a:avLst/>
                      </a:prstGeom>
                      <a:noFill/>
                      <a:ln>
                        <a:noFill/>
                      </a:ln>
                      <a:extLst/>
                    </p:spPr>
                  </p:pic>
                </p:oleObj>
              </mc:Fallback>
            </mc:AlternateContent>
          </a:graphicData>
        </a:graphic>
      </p:graphicFrame>
      <p:graphicFrame>
        <p:nvGraphicFramePr>
          <p:cNvPr id="349" name="Object 4"/>
          <p:cNvGraphicFramePr>
            <a:graphicFrameLocks noChangeAspect="1"/>
          </p:cNvGraphicFramePr>
          <p:nvPr>
            <p:extLst/>
          </p:nvPr>
        </p:nvGraphicFramePr>
        <p:xfrm>
          <a:off x="1754518" y="4809623"/>
          <a:ext cx="875161" cy="641030"/>
        </p:xfrm>
        <a:graphic>
          <a:graphicData uri="http://schemas.openxmlformats.org/presentationml/2006/ole">
            <mc:AlternateContent xmlns:mc="http://schemas.openxmlformats.org/markup-compatibility/2006">
              <mc:Choice xmlns:v="urn:schemas-microsoft-com:vml" Requires="v">
                <p:oleObj spid="_x0000_s112655" name="Equation" r:id="rId71" imgW="761760" imgH="558720" progId="Equation.3">
                  <p:embed/>
                </p:oleObj>
              </mc:Choice>
              <mc:Fallback>
                <p:oleObj name="Equation" r:id="rId71" imgW="761760" imgH="558720" progId="Equation.3">
                  <p:embed/>
                  <p:pic>
                    <p:nvPicPr>
                      <p:cNvPr id="349" name="Object 4"/>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1754518" y="4809623"/>
                        <a:ext cx="875161" cy="641030"/>
                      </a:xfrm>
                      <a:prstGeom prst="rect">
                        <a:avLst/>
                      </a:prstGeom>
                      <a:noFill/>
                      <a:ln>
                        <a:noFill/>
                      </a:ln>
                      <a:extLst/>
                    </p:spPr>
                  </p:pic>
                </p:oleObj>
              </mc:Fallback>
            </mc:AlternateContent>
          </a:graphicData>
        </a:graphic>
      </p:graphicFrame>
      <p:graphicFrame>
        <p:nvGraphicFramePr>
          <p:cNvPr id="350" name="Object 4"/>
          <p:cNvGraphicFramePr>
            <a:graphicFrameLocks noChangeAspect="1"/>
          </p:cNvGraphicFramePr>
          <p:nvPr>
            <p:extLst/>
          </p:nvPr>
        </p:nvGraphicFramePr>
        <p:xfrm>
          <a:off x="1385516" y="6184017"/>
          <a:ext cx="898261" cy="657950"/>
        </p:xfrm>
        <a:graphic>
          <a:graphicData uri="http://schemas.openxmlformats.org/presentationml/2006/ole">
            <mc:AlternateContent xmlns:mc="http://schemas.openxmlformats.org/markup-compatibility/2006">
              <mc:Choice xmlns:v="urn:schemas-microsoft-com:vml" Requires="v">
                <p:oleObj spid="_x0000_s112656" name="Equation" r:id="rId71" imgW="761760" imgH="558720" progId="Equation.3">
                  <p:embed/>
                </p:oleObj>
              </mc:Choice>
              <mc:Fallback>
                <p:oleObj name="Equation" r:id="rId71" imgW="761760" imgH="558720" progId="Equation.3">
                  <p:embed/>
                  <p:pic>
                    <p:nvPicPr>
                      <p:cNvPr id="350" name="Object 4"/>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1385516" y="6184017"/>
                        <a:ext cx="898261" cy="6579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5071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Soft-Max</a:t>
            </a:r>
          </a:p>
        </p:txBody>
      </p:sp>
      <p:sp>
        <p:nvSpPr>
          <p:cNvPr id="21508" name="Rectangle 3"/>
          <p:cNvSpPr>
            <a:spLocks noChangeArrowheads="1"/>
          </p:cNvSpPr>
          <p:nvPr/>
        </p:nvSpPr>
        <p:spPr bwMode="auto">
          <a:xfrm>
            <a:off x="107950" y="836613"/>
            <a:ext cx="9036050"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When in state </a:t>
            </a:r>
            <a:r>
              <a:rPr lang="en-US" sz="2400" b="1" dirty="0" smtClean="0">
                <a:solidFill>
                  <a:srgbClr val="000000"/>
                </a:solidFill>
                <a:latin typeface="Arial" panose="020B0604020202020204" pitchFamily="34" charset="0"/>
                <a:cs typeface="Arial" panose="020B0604020202020204" pitchFamily="34" charset="0"/>
              </a:rPr>
              <a:t>s</a:t>
            </a:r>
            <a:r>
              <a:rPr lang="en-US" sz="2400" dirty="0" smtClean="0">
                <a:solidFill>
                  <a:srgbClr val="000000"/>
                </a:solidFill>
                <a:latin typeface="Arial" panose="020B0604020202020204" pitchFamily="34" charset="0"/>
                <a:cs typeface="Arial" panose="020B0604020202020204" pitchFamily="34" charset="0"/>
              </a:rPr>
              <a:t>, Takes </a:t>
            </a:r>
            <a:r>
              <a:rPr lang="en-US" sz="2400" dirty="0">
                <a:solidFill>
                  <a:srgbClr val="000000"/>
                </a:solidFill>
                <a:latin typeface="Arial" panose="020B0604020202020204" pitchFamily="34" charset="0"/>
                <a:cs typeface="Arial" panose="020B0604020202020204" pitchFamily="34" charset="0"/>
              </a:rPr>
              <a:t>into account improvement in estimates of expected reward function Q[</a:t>
            </a:r>
            <a:r>
              <a:rPr lang="en-US" sz="2400" dirty="0" err="1">
                <a:solidFill>
                  <a:srgbClr val="000000"/>
                </a:solidFill>
                <a:latin typeface="Arial" panose="020B0604020202020204" pitchFamily="34" charset="0"/>
                <a:cs typeface="Arial" panose="020B0604020202020204" pitchFamily="34" charset="0"/>
              </a:rPr>
              <a:t>s,a</a:t>
            </a:r>
            <a:r>
              <a:rPr lang="en-US" sz="2400" dirty="0" smtClean="0">
                <a:solidFill>
                  <a:srgbClr val="000000"/>
                </a:solidFill>
                <a:latin typeface="Arial" panose="020B0604020202020204" pitchFamily="34" charset="0"/>
                <a:cs typeface="Arial" panose="020B0604020202020204" pitchFamily="34" charset="0"/>
              </a:rPr>
              <a:t>] for all the actions</a:t>
            </a:r>
            <a:endParaRPr lang="en-US" sz="2400" dirty="0">
              <a:solidFill>
                <a:srgbClr val="000000"/>
              </a:solidFill>
              <a:latin typeface="Arial" panose="020B0604020202020204" pitchFamily="34" charset="0"/>
              <a:cs typeface="Arial" panose="020B0604020202020204" pitchFamily="34" charset="0"/>
            </a:endParaRP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Choose action </a:t>
            </a:r>
            <a:r>
              <a:rPr lang="en-US" sz="2000" i="1" dirty="0">
                <a:solidFill>
                  <a:srgbClr val="000000"/>
                </a:solidFill>
                <a:latin typeface="Arial" panose="020B0604020202020204" pitchFamily="34" charset="0"/>
                <a:cs typeface="Arial" panose="020B0604020202020204" pitchFamily="34" charset="0"/>
              </a:rPr>
              <a:t>a</a:t>
            </a:r>
            <a:r>
              <a:rPr lang="en-US" sz="2000" dirty="0">
                <a:solidFill>
                  <a:srgbClr val="000000"/>
                </a:solidFill>
                <a:latin typeface="Arial" panose="020B0604020202020204" pitchFamily="34" charset="0"/>
                <a:cs typeface="Arial" panose="020B0604020202020204" pitchFamily="34" charset="0"/>
              </a:rPr>
              <a:t> in state </a:t>
            </a:r>
            <a:r>
              <a:rPr lang="en-US" sz="2000" i="1" dirty="0">
                <a:solidFill>
                  <a:srgbClr val="000000"/>
                </a:solidFill>
                <a:latin typeface="Arial" panose="020B0604020202020204" pitchFamily="34" charset="0"/>
                <a:cs typeface="Arial" panose="020B0604020202020204" pitchFamily="34" charset="0"/>
              </a:rPr>
              <a:t>s</a:t>
            </a:r>
            <a:r>
              <a:rPr lang="en-US" sz="2000" dirty="0">
                <a:solidFill>
                  <a:srgbClr val="000000"/>
                </a:solidFill>
                <a:latin typeface="Arial" panose="020B0604020202020204" pitchFamily="34" charset="0"/>
                <a:cs typeface="Arial" panose="020B0604020202020204" pitchFamily="34" charset="0"/>
              </a:rPr>
              <a:t> with a probability proportional to current estimate of Q[</a:t>
            </a:r>
            <a:r>
              <a:rPr lang="en-US" sz="2000" dirty="0" err="1">
                <a:solidFill>
                  <a:srgbClr val="000000"/>
                </a:solidFill>
                <a:latin typeface="Arial" panose="020B0604020202020204" pitchFamily="34" charset="0"/>
                <a:cs typeface="Arial" panose="020B0604020202020204" pitchFamily="34" charset="0"/>
              </a:rPr>
              <a:t>s,a</a:t>
            </a:r>
            <a:r>
              <a:rPr lang="en-US" sz="2000" dirty="0">
                <a:solidFill>
                  <a:srgbClr val="000000"/>
                </a:solidFill>
                <a:latin typeface="Arial" panose="020B0604020202020204" pitchFamily="34" charset="0"/>
                <a:cs typeface="Arial" panose="020B0604020202020204" pitchFamily="34" charset="0"/>
              </a:rPr>
              <a:t>]</a:t>
            </a:r>
          </a:p>
          <a:p>
            <a:pPr marL="457200" indent="-457200">
              <a:lnSpc>
                <a:spcPct val="100000"/>
              </a:lnSpc>
              <a:spcBef>
                <a:spcPts val="1800"/>
              </a:spcBef>
              <a:buFont typeface="Wingdings" pitchFamily="2" charset="2"/>
              <a:buNone/>
            </a:pPr>
            <a:endParaRPr lang="en-US" sz="2400" dirty="0">
              <a:solidFill>
                <a:srgbClr val="000000"/>
              </a:solidFill>
              <a:latin typeface="Arial" panose="020B0604020202020204" pitchFamily="34" charset="0"/>
              <a:cs typeface="Arial" panose="020B0604020202020204" pitchFamily="34" charset="0"/>
            </a:endParaRPr>
          </a:p>
        </p:txBody>
      </p:sp>
      <p:graphicFrame>
        <p:nvGraphicFramePr>
          <p:cNvPr id="618500" name="Object 4"/>
          <p:cNvGraphicFramePr>
            <a:graphicFrameLocks noChangeAspect="1"/>
          </p:cNvGraphicFramePr>
          <p:nvPr>
            <p:extLst>
              <p:ext uri="{D42A27DB-BD31-4B8C-83A1-F6EECF244321}">
                <p14:modId xmlns:p14="http://schemas.microsoft.com/office/powerpoint/2010/main" val="2727422642"/>
              </p:ext>
            </p:extLst>
          </p:nvPr>
        </p:nvGraphicFramePr>
        <p:xfrm>
          <a:off x="3473450" y="2276475"/>
          <a:ext cx="1527175" cy="1265238"/>
        </p:xfrm>
        <a:graphic>
          <a:graphicData uri="http://schemas.openxmlformats.org/presentationml/2006/ole">
            <mc:AlternateContent xmlns:mc="http://schemas.openxmlformats.org/markup-compatibility/2006">
              <mc:Choice xmlns:v="urn:schemas-microsoft-com:vml" Requires="v">
                <p:oleObj spid="_x0000_s107597" name="Equation" r:id="rId4" imgW="672840" imgH="558720" progId="Equation.3">
                  <p:embed/>
                </p:oleObj>
              </mc:Choice>
              <mc:Fallback>
                <p:oleObj name="Equation" r:id="rId4" imgW="672840" imgH="558720" progId="Equation.3">
                  <p:embed/>
                  <p:pic>
                    <p:nvPicPr>
                      <p:cNvPr id="0" name=""/>
                      <p:cNvPicPr>
                        <a:picLocks noChangeAspect="1" noChangeArrowheads="1"/>
                      </p:cNvPicPr>
                      <p:nvPr/>
                    </p:nvPicPr>
                    <p:blipFill>
                      <a:blip r:embed="rId5"/>
                      <a:srcRect/>
                      <a:stretch>
                        <a:fillRect/>
                      </a:stretch>
                    </p:blipFill>
                    <p:spPr bwMode="auto">
                      <a:xfrm>
                        <a:off x="3473450" y="2276475"/>
                        <a:ext cx="1527175" cy="1265238"/>
                      </a:xfrm>
                      <a:prstGeom prst="rect">
                        <a:avLst/>
                      </a:prstGeom>
                      <a:noFill/>
                      <a:ln>
                        <a:noFill/>
                      </a:ln>
                      <a:extLst/>
                    </p:spPr>
                  </p:pic>
                </p:oleObj>
              </mc:Fallback>
            </mc:AlternateContent>
          </a:graphicData>
        </a:graphic>
      </p:graphicFrame>
      <p:sp>
        <p:nvSpPr>
          <p:cNvPr id="618501" name="Rectangle 5"/>
          <p:cNvSpPr>
            <a:spLocks noChangeArrowheads="1"/>
          </p:cNvSpPr>
          <p:nvPr/>
        </p:nvSpPr>
        <p:spPr bwMode="auto">
          <a:xfrm>
            <a:off x="179512" y="3645024"/>
            <a:ext cx="8786842" cy="251971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l-GR" sz="2400" dirty="0">
                <a:solidFill>
                  <a:srgbClr val="00B0F0"/>
                </a:solidFill>
                <a:cs typeface="Arial" panose="020B0604020202020204" pitchFamily="34" charset="0"/>
              </a:rPr>
              <a:t>τ</a:t>
            </a:r>
            <a:r>
              <a:rPr lang="en-CA" sz="2400" dirty="0" smtClean="0">
                <a:solidFill>
                  <a:srgbClr val="000000"/>
                </a:solidFill>
                <a:latin typeface="Arial" panose="020B0604020202020204" pitchFamily="34" charset="0"/>
                <a:cs typeface="Arial" panose="020B0604020202020204" pitchFamily="34" charset="0"/>
              </a:rPr>
              <a:t> (tau) </a:t>
            </a:r>
            <a:r>
              <a:rPr lang="en-US" sz="2400" dirty="0" smtClean="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in the formula above influences how randomly values should be chosen</a:t>
            </a:r>
          </a:p>
          <a:p>
            <a:pPr marL="739775" lvl="1" indent="-282575">
              <a:spcBef>
                <a:spcPts val="1500"/>
              </a:spcBef>
              <a:buFont typeface="Times New Roman" pitchFamily="18" charset="0"/>
              <a:buChar char="•"/>
            </a:pPr>
            <a:r>
              <a:rPr lang="en-US" sz="2400" dirty="0">
                <a:solidFill>
                  <a:schemeClr val="accent4"/>
                </a:solidFill>
                <a:latin typeface="Arial" panose="020B0604020202020204" pitchFamily="34" charset="0"/>
                <a:cs typeface="Arial" panose="020B0604020202020204" pitchFamily="34" charset="0"/>
              </a:rPr>
              <a:t>if </a:t>
            </a:r>
            <a:r>
              <a:rPr lang="el-GR" sz="2400" dirty="0">
                <a:solidFill>
                  <a:schemeClr val="accent4"/>
                </a:solidFill>
                <a:cs typeface="Arial" panose="020B0604020202020204" pitchFamily="34" charset="0"/>
              </a:rPr>
              <a:t>τ</a:t>
            </a:r>
            <a:r>
              <a:rPr lang="en-US" sz="2400" dirty="0" smtClean="0">
                <a:solidFill>
                  <a:schemeClr val="accent4"/>
                </a:solidFill>
                <a:latin typeface="Arial" panose="020B0604020202020204" pitchFamily="34" charset="0"/>
                <a:cs typeface="Arial" panose="020B0604020202020204" pitchFamily="34" charset="0"/>
              </a:rPr>
              <a:t> </a:t>
            </a:r>
            <a:r>
              <a:rPr lang="en-US" sz="2400" dirty="0">
                <a:solidFill>
                  <a:schemeClr val="accent4"/>
                </a:solidFill>
                <a:latin typeface="Arial" panose="020B0604020202020204" pitchFamily="34" charset="0"/>
                <a:cs typeface="Arial" panose="020B0604020202020204" pitchFamily="34" charset="0"/>
              </a:rPr>
              <a:t>is </a:t>
            </a:r>
            <a:r>
              <a:rPr lang="en-US" sz="2400" dirty="0" smtClean="0">
                <a:solidFill>
                  <a:schemeClr val="accent4"/>
                </a:solidFill>
                <a:latin typeface="Arial" panose="020B0604020202020204" pitchFamily="34" charset="0"/>
                <a:cs typeface="Arial" panose="020B0604020202020204" pitchFamily="34" charset="0"/>
              </a:rPr>
              <a:t>high,    &gt;&gt; Q[</a:t>
            </a:r>
            <a:r>
              <a:rPr lang="en-US" sz="2400" dirty="0" err="1" smtClean="0">
                <a:solidFill>
                  <a:schemeClr val="accent4"/>
                </a:solidFill>
                <a:latin typeface="Arial" panose="020B0604020202020204" pitchFamily="34" charset="0"/>
                <a:cs typeface="Arial" panose="020B0604020202020204" pitchFamily="34" charset="0"/>
              </a:rPr>
              <a:t>s,a</a:t>
            </a:r>
            <a:r>
              <a:rPr lang="en-US" sz="2400" dirty="0" smtClean="0">
                <a:solidFill>
                  <a:schemeClr val="accent4"/>
                </a:solidFill>
                <a:latin typeface="Arial" panose="020B0604020202020204" pitchFamily="34" charset="0"/>
                <a:cs typeface="Arial" panose="020B0604020202020204" pitchFamily="34" charset="0"/>
              </a:rPr>
              <a:t>]?</a:t>
            </a:r>
            <a:endParaRPr lang="en-US" sz="2400" dirty="0">
              <a:solidFill>
                <a:schemeClr val="accent4"/>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11</a:t>
            </a:fld>
            <a:endParaRPr lang="en-GB"/>
          </a:p>
        </p:txBody>
      </p:sp>
      <p:pic>
        <p:nvPicPr>
          <p:cNvPr id="8" name="Picture 4" descr="https://encrypted-tbn2.gstatic.com/images?q=tbn:ANd9GcRmbiq0fjNIqMNEbbRgG-41Uy_xMuQ-55BRXnK88qWBmx3bfWc1X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64" y="4512953"/>
            <a:ext cx="1259383" cy="470124"/>
          </a:xfrm>
          <a:prstGeom prst="rect">
            <a:avLst/>
          </a:prstGeom>
          <a:solidFill>
            <a:schemeClr val="accent5">
              <a:lumMod val="20000"/>
              <a:lumOff val="80000"/>
            </a:schemeClr>
          </a:solidFill>
          <a:ln w="57150">
            <a:solidFill>
              <a:srgbClr val="00B0F0"/>
            </a:solidFill>
          </a:ln>
          <a:extLst/>
        </p:spPr>
      </p:pic>
      <p:sp>
        <p:nvSpPr>
          <p:cNvPr id="9" name="Rectangle 8"/>
          <p:cNvSpPr>
            <a:spLocks noChangeArrowheads="1"/>
          </p:cNvSpPr>
          <p:nvPr/>
        </p:nvSpPr>
        <p:spPr bwMode="auto">
          <a:xfrm>
            <a:off x="449325" y="5109007"/>
            <a:ext cx="4051237" cy="480131"/>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smtClean="0">
                <a:latin typeface="+mj-lt"/>
              </a:rPr>
              <a:t>A. </a:t>
            </a:r>
            <a:r>
              <a:rPr lang="en-US" dirty="0" smtClean="0">
                <a:latin typeface="Arial" panose="020B0604020202020204" pitchFamily="34" charset="0"/>
                <a:cs typeface="Arial" panose="020B0604020202020204" pitchFamily="34" charset="0"/>
              </a:rPr>
              <a:t>It will mainly exploit</a:t>
            </a:r>
            <a:endParaRPr lang="en-US" sz="2800" baseline="30000" dirty="0">
              <a:latin typeface="+mj-lt"/>
            </a:endParaRPr>
          </a:p>
        </p:txBody>
      </p:sp>
      <p:sp>
        <p:nvSpPr>
          <p:cNvPr id="10" name="Rectangle 9"/>
          <p:cNvSpPr>
            <a:spLocks noChangeArrowheads="1"/>
          </p:cNvSpPr>
          <p:nvPr/>
        </p:nvSpPr>
        <p:spPr bwMode="auto">
          <a:xfrm>
            <a:off x="481980" y="5726545"/>
            <a:ext cx="4234036"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smtClean="0">
                <a:latin typeface="+mn-lt"/>
              </a:rPr>
              <a:t>B. </a:t>
            </a:r>
            <a:r>
              <a:rPr lang="en-US" dirty="0" smtClean="0">
                <a:latin typeface="Arial" panose="020B0604020202020204" pitchFamily="34" charset="0"/>
                <a:cs typeface="Arial" panose="020B0604020202020204" pitchFamily="34" charset="0"/>
              </a:rPr>
              <a:t>It will mainly explore</a:t>
            </a:r>
            <a:endParaRPr lang="en-US" sz="2800" baseline="30000" dirty="0"/>
          </a:p>
        </p:txBody>
      </p:sp>
      <p:sp>
        <p:nvSpPr>
          <p:cNvPr id="11" name="Rectangle 10"/>
          <p:cNvSpPr>
            <a:spLocks noChangeArrowheads="1"/>
          </p:cNvSpPr>
          <p:nvPr/>
        </p:nvSpPr>
        <p:spPr bwMode="auto">
          <a:xfrm>
            <a:off x="463341" y="6374617"/>
            <a:ext cx="5820412"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latin typeface="+mj-lt"/>
              </a:rPr>
              <a:t>C</a:t>
            </a:r>
            <a:r>
              <a:rPr lang="en-US" sz="2800" b="1" dirty="0" smtClean="0">
                <a:latin typeface="+mj-lt"/>
              </a:rPr>
              <a:t>. </a:t>
            </a:r>
            <a:r>
              <a:rPr lang="en-US" dirty="0" smtClean="0">
                <a:latin typeface="Arial" panose="020B0604020202020204" pitchFamily="34" charset="0"/>
                <a:cs typeface="Arial" panose="020B0604020202020204" pitchFamily="34" charset="0"/>
              </a:rPr>
              <a:t>It will do both with equal probability</a:t>
            </a:r>
          </a:p>
        </p:txBody>
      </p:sp>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428400" y="5622480"/>
              <a:ext cx="3537720" cy="790200"/>
            </p14:xfrm>
          </p:contentPart>
        </mc:Choice>
        <mc:Fallback xmlns="">
          <p:pic>
            <p:nvPicPr>
              <p:cNvPr id="4" name="Ink 3"/>
              <p:cNvPicPr/>
              <p:nvPr/>
            </p:nvPicPr>
            <p:blipFill>
              <a:blip r:embed="rId8"/>
              <a:stretch>
                <a:fillRect/>
              </a:stretch>
            </p:blipFill>
            <p:spPr>
              <a:xfrm>
                <a:off x="416880" y="5617440"/>
                <a:ext cx="3561840" cy="807480"/>
              </a:xfrm>
              <a:prstGeom prst="rect">
                <a:avLst/>
              </a:prstGeom>
            </p:spPr>
          </p:pic>
        </mc:Fallback>
      </mc:AlternateContent>
      <p:graphicFrame>
        <p:nvGraphicFramePr>
          <p:cNvPr id="13" name="Object 4"/>
          <p:cNvGraphicFramePr>
            <a:graphicFrameLocks noChangeAspect="1"/>
          </p:cNvGraphicFramePr>
          <p:nvPr>
            <p:extLst>
              <p:ext uri="{D42A27DB-BD31-4B8C-83A1-F6EECF244321}">
                <p14:modId xmlns:p14="http://schemas.microsoft.com/office/powerpoint/2010/main" val="4281968175"/>
              </p:ext>
            </p:extLst>
          </p:nvPr>
        </p:nvGraphicFramePr>
        <p:xfrm>
          <a:off x="6403511" y="2276872"/>
          <a:ext cx="1727894" cy="1265632"/>
        </p:xfrm>
        <a:graphic>
          <a:graphicData uri="http://schemas.openxmlformats.org/presentationml/2006/ole">
            <mc:AlternateContent xmlns:mc="http://schemas.openxmlformats.org/markup-compatibility/2006">
              <mc:Choice xmlns:v="urn:schemas-microsoft-com:vml" Requires="v">
                <p:oleObj spid="_x0000_s107598" name="Equation" r:id="rId9" imgW="761760" imgH="558720" progId="Equation.3">
                  <p:embed/>
                </p:oleObj>
              </mc:Choice>
              <mc:Fallback>
                <p:oleObj name="Equation" r:id="rId9" imgW="761760" imgH="5587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3511" y="2276872"/>
                        <a:ext cx="1727894" cy="126563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9096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850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8501">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Soft-Max</a:t>
            </a:r>
          </a:p>
        </p:txBody>
      </p:sp>
      <p:sp>
        <p:nvSpPr>
          <p:cNvPr id="21508"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None/>
            </a:pPr>
            <a:endParaRPr lang="en-US" sz="2400" dirty="0">
              <a:solidFill>
                <a:srgbClr val="000000"/>
              </a:solidFill>
              <a:latin typeface="Arial" panose="020B0604020202020204" pitchFamily="34" charset="0"/>
              <a:cs typeface="Arial" panose="020B0604020202020204" pitchFamily="34" charset="0"/>
            </a:endParaRPr>
          </a:p>
        </p:txBody>
      </p:sp>
      <p:graphicFrame>
        <p:nvGraphicFramePr>
          <p:cNvPr id="618500" name="Object 4"/>
          <p:cNvGraphicFramePr>
            <a:graphicFrameLocks noChangeAspect="1"/>
          </p:cNvGraphicFramePr>
          <p:nvPr>
            <p:extLst>
              <p:ext uri="{D42A27DB-BD31-4B8C-83A1-F6EECF244321}">
                <p14:modId xmlns:p14="http://schemas.microsoft.com/office/powerpoint/2010/main" val="3349313576"/>
              </p:ext>
            </p:extLst>
          </p:nvPr>
        </p:nvGraphicFramePr>
        <p:xfrm>
          <a:off x="395536" y="908720"/>
          <a:ext cx="1727894" cy="1265632"/>
        </p:xfrm>
        <a:graphic>
          <a:graphicData uri="http://schemas.openxmlformats.org/presentationml/2006/ole">
            <mc:AlternateContent xmlns:mc="http://schemas.openxmlformats.org/markup-compatibility/2006">
              <mc:Choice xmlns:v="urn:schemas-microsoft-com:vml" Requires="v">
                <p:oleObj spid="_x0000_s110633" name="Equation" r:id="rId4" imgW="761760" imgH="558720" progId="Equation.3">
                  <p:embed/>
                </p:oleObj>
              </mc:Choice>
              <mc:Fallback>
                <p:oleObj name="Equation" r:id="rId4" imgW="761760" imgH="558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908720"/>
                        <a:ext cx="1727894" cy="1265632"/>
                      </a:xfrm>
                      <a:prstGeom prst="rect">
                        <a:avLst/>
                      </a:prstGeom>
                      <a:noFill/>
                      <a:ln>
                        <a:noFill/>
                      </a:ln>
                      <a:extLst/>
                    </p:spPr>
                  </p:pic>
                </p:oleObj>
              </mc:Fallback>
            </mc:AlternateContent>
          </a:graphicData>
        </a:graphic>
      </p:graphicFrame>
      <p:sp>
        <p:nvSpPr>
          <p:cNvPr id="618501" name="Rectangle 5"/>
          <p:cNvSpPr>
            <a:spLocks noChangeArrowheads="1"/>
          </p:cNvSpPr>
          <p:nvPr/>
        </p:nvSpPr>
        <p:spPr bwMode="auto">
          <a:xfrm>
            <a:off x="179512" y="3645024"/>
            <a:ext cx="8786842" cy="251971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l-GR" sz="2400" dirty="0">
                <a:solidFill>
                  <a:srgbClr val="00B0F0"/>
                </a:solidFill>
                <a:cs typeface="Arial" panose="020B0604020202020204" pitchFamily="34" charset="0"/>
              </a:rPr>
              <a:t>τ</a:t>
            </a:r>
            <a:r>
              <a:rPr lang="en-CA" sz="2400" dirty="0" smtClean="0">
                <a:solidFill>
                  <a:srgbClr val="000000"/>
                </a:solidFill>
                <a:latin typeface="Arial" panose="020B0604020202020204" pitchFamily="34" charset="0"/>
                <a:cs typeface="Arial" panose="020B0604020202020204" pitchFamily="34" charset="0"/>
              </a:rPr>
              <a:t> (tau) </a:t>
            </a:r>
            <a:r>
              <a:rPr lang="en-US" sz="2400" dirty="0" smtClean="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in the formula above influences how randomly values should be chosen</a:t>
            </a:r>
          </a:p>
          <a:p>
            <a:pPr marL="739775" lvl="1" indent="-282575">
              <a:spcBef>
                <a:spcPts val="1500"/>
              </a:spcBef>
              <a:buFont typeface="Times New Roman" pitchFamily="18" charset="0"/>
              <a:buChar char="•"/>
            </a:pPr>
            <a:r>
              <a:rPr lang="en-US" sz="2000" dirty="0">
                <a:solidFill>
                  <a:srgbClr val="00B0F0"/>
                </a:solidFill>
                <a:latin typeface="Arial" panose="020B0604020202020204" pitchFamily="34" charset="0"/>
                <a:cs typeface="Arial" panose="020B0604020202020204" pitchFamily="34" charset="0"/>
              </a:rPr>
              <a:t>if </a:t>
            </a:r>
            <a:r>
              <a:rPr lang="el-GR" sz="2000" dirty="0">
                <a:solidFill>
                  <a:srgbClr val="00B0F0"/>
                </a:solidFill>
                <a:latin typeface="+mn-lt"/>
                <a:cs typeface="Arial" panose="020B0604020202020204" pitchFamily="34" charset="0"/>
              </a:rPr>
              <a:t>τ</a:t>
            </a:r>
            <a:r>
              <a:rPr lang="en-US" sz="2000" dirty="0">
                <a:solidFill>
                  <a:srgbClr val="00B0F0"/>
                </a:solidFill>
                <a:latin typeface="Arial" panose="020B0604020202020204" pitchFamily="34" charset="0"/>
                <a:cs typeface="Arial" panose="020B0604020202020204" pitchFamily="34" charset="0"/>
              </a:rPr>
              <a:t> is high</a:t>
            </a:r>
            <a:r>
              <a:rPr lang="en-US" sz="2000" dirty="0">
                <a:solidFill>
                  <a:srgbClr val="000000"/>
                </a:solidFill>
                <a:latin typeface="Arial" panose="020B0604020202020204" pitchFamily="34" charset="0"/>
                <a:cs typeface="Arial" panose="020B0604020202020204" pitchFamily="34" charset="0"/>
              </a:rPr>
              <a:t>, the exponentials approach 1, the fraction approaches 1/(number of actions), and each action </a:t>
            </a:r>
            <a:r>
              <a:rPr lang="en-US" sz="2000" dirty="0" smtClean="0">
                <a:solidFill>
                  <a:srgbClr val="000000"/>
                </a:solidFill>
                <a:latin typeface="Arial" panose="020B0604020202020204" pitchFamily="34" charset="0"/>
                <a:cs typeface="Arial" panose="020B0604020202020204" pitchFamily="34" charset="0"/>
              </a:rPr>
              <a:t>has approximately </a:t>
            </a:r>
            <a:r>
              <a:rPr lang="en-US" sz="2000" dirty="0">
                <a:solidFill>
                  <a:srgbClr val="000000"/>
                </a:solidFill>
                <a:latin typeface="Arial" panose="020B0604020202020204" pitchFamily="34" charset="0"/>
                <a:cs typeface="Arial" panose="020B0604020202020204" pitchFamily="34" charset="0"/>
              </a:rPr>
              <a:t>the same </a:t>
            </a:r>
            <a:r>
              <a:rPr lang="en-US" sz="2000" dirty="0" smtClean="0">
                <a:solidFill>
                  <a:srgbClr val="000000"/>
                </a:solidFill>
                <a:latin typeface="Arial" panose="020B0604020202020204" pitchFamily="34" charset="0"/>
                <a:cs typeface="Arial" panose="020B0604020202020204" pitchFamily="34" charset="0"/>
              </a:rPr>
              <a:t>probability of being chosen ( exploration or exploitation?)</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 </a:t>
            </a:r>
            <a:r>
              <a:rPr lang="en-US" sz="2000" dirty="0" smtClean="0">
                <a:solidFill>
                  <a:srgbClr val="00B050"/>
                </a:solidFill>
                <a:latin typeface="Arial" panose="020B0604020202020204" pitchFamily="34" charset="0"/>
                <a:cs typeface="Arial" panose="020B0604020202020204" pitchFamily="34" charset="0"/>
              </a:rPr>
              <a:t>as </a:t>
            </a:r>
            <a:r>
              <a:rPr lang="el-GR" sz="2000" dirty="0" smtClean="0">
                <a:solidFill>
                  <a:srgbClr val="00B050"/>
                </a:solidFill>
                <a:latin typeface="+mn-lt"/>
                <a:cs typeface="Arial" panose="020B0604020202020204" pitchFamily="34" charset="0"/>
              </a:rPr>
              <a:t>τ</a:t>
            </a:r>
            <a:r>
              <a:rPr lang="en-US" sz="2000" dirty="0" smtClean="0">
                <a:solidFill>
                  <a:srgbClr val="00B050"/>
                </a:solidFill>
                <a:latin typeface="Arial" panose="020B0604020202020204" pitchFamily="34" charset="0"/>
                <a:cs typeface="Arial" panose="020B0604020202020204" pitchFamily="34" charset="0"/>
              </a:rPr>
              <a:t> </a:t>
            </a:r>
            <a:r>
              <a:rPr lang="el-GR" sz="2000" dirty="0" smtClean="0">
                <a:solidFill>
                  <a:srgbClr val="00B050"/>
                </a:solidFill>
                <a:latin typeface="Arial" panose="020B0604020202020204" pitchFamily="34" charset="0"/>
                <a:cs typeface="Arial" panose="020B0604020202020204" pitchFamily="34" charset="0"/>
              </a:rPr>
              <a:t>→</a:t>
            </a:r>
            <a:r>
              <a:rPr lang="en-US" sz="2000" dirty="0" smtClean="0">
                <a:solidFill>
                  <a:srgbClr val="00B050"/>
                </a:solidFill>
                <a:latin typeface="Arial" panose="020B0604020202020204" pitchFamily="34" charset="0"/>
                <a:cs typeface="Arial" panose="020B0604020202020204" pitchFamily="34" charset="0"/>
              </a:rPr>
              <a:t> 0</a:t>
            </a:r>
            <a:r>
              <a:rPr lang="en-US" sz="2000" dirty="0" smtClean="0">
                <a:solidFill>
                  <a:srgbClr val="000000"/>
                </a:solidFill>
                <a:latin typeface="Arial" panose="020B0604020202020204" pitchFamily="34" charset="0"/>
                <a:cs typeface="Arial" panose="020B0604020202020204" pitchFamily="34" charset="0"/>
              </a:rPr>
              <a:t>, the exponential with the highest Q[</a:t>
            </a:r>
            <a:r>
              <a:rPr lang="en-US" sz="2000" dirty="0" err="1" smtClean="0">
                <a:solidFill>
                  <a:srgbClr val="000000"/>
                </a:solidFill>
                <a:latin typeface="Arial" panose="020B0604020202020204" pitchFamily="34" charset="0"/>
                <a:cs typeface="Arial" panose="020B0604020202020204" pitchFamily="34" charset="0"/>
              </a:rPr>
              <a:t>s,a</a:t>
            </a:r>
            <a:r>
              <a:rPr lang="en-US" sz="2000" dirty="0" smtClean="0">
                <a:solidFill>
                  <a:srgbClr val="000000"/>
                </a:solidFill>
                <a:latin typeface="Arial" panose="020B0604020202020204" pitchFamily="34" charset="0"/>
                <a:cs typeface="Arial" panose="020B0604020202020204" pitchFamily="34" charset="0"/>
              </a:rPr>
              <a:t>] dominates, and the current best action is always chosen (exploration or exploitation?)</a:t>
            </a:r>
            <a:endParaRPr lang="en-US" sz="20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12</a:t>
            </a:fld>
            <a:endParaRPr lang="en-GB"/>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762480" y="368280"/>
              <a:ext cx="6981120" cy="3403440"/>
            </p14:xfrm>
          </p:contentPart>
        </mc:Choice>
        <mc:Fallback xmlns="">
          <p:pic>
            <p:nvPicPr>
              <p:cNvPr id="4" name="Ink 3"/>
              <p:cNvPicPr/>
              <p:nvPr/>
            </p:nvPicPr>
            <p:blipFill>
              <a:blip r:embed="rId7"/>
              <a:stretch>
                <a:fillRect/>
              </a:stretch>
            </p:blipFill>
            <p:spPr>
              <a:xfrm>
                <a:off x="753120" y="365040"/>
                <a:ext cx="6995160" cy="3415680"/>
              </a:xfrm>
              <a:prstGeom prst="rect">
                <a:avLst/>
              </a:prstGeom>
            </p:spPr>
          </p:pic>
        </mc:Fallback>
      </mc:AlternateContent>
    </p:spTree>
    <p:extLst>
      <p:ext uri="{BB962C8B-B14F-4D97-AF65-F5344CB8AC3E}">
        <p14:creationId xmlns:p14="http://schemas.microsoft.com/office/powerpoint/2010/main" val="25066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50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850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85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10</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13</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3568" y="1916832"/>
            <a:ext cx="7515944" cy="252028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a:lnSpc>
                <a:spcPct val="100000"/>
              </a:lnSpc>
              <a:spcBef>
                <a:spcPct val="20000"/>
              </a:spcBef>
              <a:buClrTx/>
              <a:buSzTx/>
              <a:buFontTx/>
              <a:buNone/>
              <a:defRPr/>
            </a:pPr>
            <a:r>
              <a:rPr lang="en-US" sz="3200" u="sng" kern="0" dirty="0" smtClean="0">
                <a:solidFill>
                  <a:srgbClr val="000000"/>
                </a:solidFill>
                <a:latin typeface="Arial Unicode MS"/>
                <a:ea typeface="+mn-ea"/>
                <a:cs typeface="+mn-cs"/>
              </a:rPr>
              <a:t>Finish Reinforcement learning</a:t>
            </a:r>
            <a:endParaRPr lang="en-US" sz="3200" kern="0" dirty="0" smtClean="0">
              <a:solidFill>
                <a:srgbClr val="000000"/>
              </a:solidFill>
              <a:latin typeface="Arial Unicode MS"/>
              <a:ea typeface="+mn-ea"/>
              <a:cs typeface="+mn-cs"/>
            </a:endParaRPr>
          </a:p>
          <a:p>
            <a:pPr marL="800100" lvl="1" indent="-342900" defTabSz="914400">
              <a:lnSpc>
                <a:spcPct val="100000"/>
              </a:lnSpc>
              <a:spcBef>
                <a:spcPct val="20000"/>
              </a:spcBef>
              <a:buClrTx/>
              <a:buSzTx/>
              <a:buFont typeface="Arial" pitchFamily="34" charset="0"/>
              <a:buChar char="•"/>
              <a:defRPr/>
            </a:pPr>
            <a:r>
              <a:rPr lang="en-US" kern="0" dirty="0" smtClean="0">
                <a:solidFill>
                  <a:srgbClr val="000000"/>
                </a:solidFill>
                <a:latin typeface="Arial Unicode MS"/>
              </a:rPr>
              <a:t>Exploration vs. Exploitation</a:t>
            </a:r>
          </a:p>
          <a:p>
            <a:pPr marL="800100" lvl="1" indent="-342900" defTabSz="914400">
              <a:lnSpc>
                <a:spcPct val="100000"/>
              </a:lnSpc>
              <a:spcBef>
                <a:spcPct val="20000"/>
              </a:spcBef>
              <a:buClrTx/>
              <a:buSzTx/>
              <a:buFont typeface="Arial" pitchFamily="34" charset="0"/>
              <a:buChar char="•"/>
              <a:defRPr/>
            </a:pPr>
            <a:r>
              <a:rPr lang="en-US" b="1" kern="0" dirty="0" smtClean="0">
                <a:solidFill>
                  <a:schemeClr val="accent4"/>
                </a:solidFill>
                <a:latin typeface="Arial Unicode MS"/>
              </a:rPr>
              <a:t>On-policy Learning (SARSA)</a:t>
            </a:r>
          </a:p>
          <a:p>
            <a:pPr marL="800100" lvl="1" indent="-342900" defTabSz="914400">
              <a:lnSpc>
                <a:spcPct val="100000"/>
              </a:lnSpc>
              <a:spcBef>
                <a:spcPct val="20000"/>
              </a:spcBef>
              <a:buClrTx/>
              <a:buSzTx/>
              <a:buFont typeface="Arial" pitchFamily="34" charset="0"/>
              <a:buChar char="•"/>
              <a:defRPr/>
            </a:pPr>
            <a:r>
              <a:rPr lang="en-US" b="1" kern="0" dirty="0" smtClean="0">
                <a:solidFill>
                  <a:schemeClr val="accent4"/>
                </a:solidFill>
                <a:latin typeface="Arial Unicode MS"/>
              </a:rPr>
              <a:t>RL scalability</a:t>
            </a:r>
          </a:p>
          <a:p>
            <a:pPr marL="342900" indent="-342900" defTabSz="914400">
              <a:lnSpc>
                <a:spcPct val="100000"/>
              </a:lnSpc>
              <a:spcBef>
                <a:spcPct val="20000"/>
              </a:spcBef>
              <a:buClrTx/>
              <a:buSzTx/>
              <a:buFont typeface="Arial" pitchFamily="34" charset="0"/>
              <a:buChar char="•"/>
              <a:defRPr/>
            </a:pPr>
            <a:endParaRPr lang="en-US" sz="3200" kern="0" dirty="0" smtClean="0">
              <a:solidFill>
                <a:srgbClr val="000000"/>
              </a:solidFill>
              <a:latin typeface="Arial Unicode MS"/>
            </a:endParaRPr>
          </a:p>
          <a:p>
            <a:pPr defTabSz="914400">
              <a:lnSpc>
                <a:spcPct val="100000"/>
              </a:lnSpc>
              <a:spcBef>
                <a:spcPct val="20000"/>
              </a:spcBef>
              <a:buClrTx/>
              <a:buSzTx/>
              <a:buFontTx/>
              <a:buNone/>
              <a:defRPr/>
            </a:pPr>
            <a:endParaRPr lang="en-US" sz="3200" kern="0" dirty="0" smtClean="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smtClean="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smtClean="0">
              <a:solidFill>
                <a:srgbClr val="808080"/>
              </a:solidFill>
              <a:latin typeface="Arial Unicode MS"/>
              <a:ea typeface="+mn-ea"/>
              <a:cs typeface="+mn-cs"/>
            </a:endParaRPr>
          </a:p>
        </p:txBody>
      </p:sp>
    </p:spTree>
    <p:extLst>
      <p:ext uri="{BB962C8B-B14F-4D97-AF65-F5344CB8AC3E}">
        <p14:creationId xmlns:p14="http://schemas.microsoft.com/office/powerpoint/2010/main" val="2510565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2264" y="116632"/>
            <a:ext cx="9091736" cy="682625"/>
          </a:xfrm>
        </p:spPr>
        <p:txBody>
          <a:bodyPr/>
          <a:lstStyle/>
          <a:p>
            <a:pPr eaLnBrk="1" hangingPunct="1"/>
            <a:r>
              <a:rPr lang="en-US" dirty="0" smtClean="0">
                <a:latin typeface="Arial" panose="020B0604020202020204" pitchFamily="34" charset="0"/>
                <a:cs typeface="Arial" panose="020B0604020202020204" pitchFamily="34" charset="0"/>
              </a:rPr>
              <a:t>Learning before vs. during deployment </a:t>
            </a:r>
          </a:p>
        </p:txBody>
      </p:sp>
      <p:sp>
        <p:nvSpPr>
          <p:cNvPr id="655363" name="Rectangle 3"/>
          <p:cNvSpPr>
            <a:spLocks noChangeArrowheads="1"/>
          </p:cNvSpPr>
          <p:nvPr/>
        </p:nvSpPr>
        <p:spPr bwMode="auto">
          <a:xfrm>
            <a:off x="0" y="928670"/>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Our learning agent can:</a:t>
            </a:r>
            <a:endParaRPr lang="en-US" sz="2400" dirty="0">
              <a:solidFill>
                <a:srgbClr val="000000"/>
              </a:solidFill>
              <a:latin typeface="Arial" panose="020B0604020202020204" pitchFamily="34" charset="0"/>
              <a:cs typeface="Arial" panose="020B0604020202020204" pitchFamily="34" charset="0"/>
            </a:endParaRPr>
          </a:p>
          <a:p>
            <a:pPr marL="914400" lvl="1" indent="-457200">
              <a:spcBef>
                <a:spcPts val="1500"/>
              </a:spcBef>
              <a:buFont typeface="+mj-lt"/>
              <a:buAutoNum type="alphaUcPeriod"/>
            </a:pPr>
            <a:r>
              <a:rPr lang="en-US" sz="2400" dirty="0">
                <a:solidFill>
                  <a:srgbClr val="000000"/>
                </a:solidFill>
                <a:latin typeface="Arial" panose="020B0604020202020204" pitchFamily="34" charset="0"/>
                <a:cs typeface="Arial" panose="020B0604020202020204" pitchFamily="34" charset="0"/>
              </a:rPr>
              <a:t>act in the environment to learn how it </a:t>
            </a:r>
            <a:r>
              <a:rPr lang="en-US" sz="2400" dirty="0" smtClean="0">
                <a:solidFill>
                  <a:srgbClr val="000000"/>
                </a:solidFill>
                <a:latin typeface="Arial" panose="020B0604020202020204" pitchFamily="34" charset="0"/>
                <a:cs typeface="Arial" panose="020B0604020202020204" pitchFamily="34" charset="0"/>
              </a:rPr>
              <a:t>works (before deployment)</a:t>
            </a:r>
          </a:p>
          <a:p>
            <a:pPr marL="914400" lvl="1" indent="-457200">
              <a:spcBef>
                <a:spcPts val="1500"/>
              </a:spcBef>
              <a:buFont typeface="+mj-lt"/>
              <a:buAutoNum type="alphaUcPeriod"/>
            </a:pPr>
            <a:r>
              <a:rPr lang="en-US" sz="2400" dirty="0" smtClean="0">
                <a:solidFill>
                  <a:srgbClr val="000000"/>
                </a:solidFill>
                <a:latin typeface="Arial" panose="020B0604020202020204" pitchFamily="34" charset="0"/>
                <a:cs typeface="Arial" panose="020B0604020202020204" pitchFamily="34" charset="0"/>
              </a:rPr>
              <a:t>Learn </a:t>
            </a:r>
            <a:r>
              <a:rPr lang="en-US" sz="2400" dirty="0">
                <a:solidFill>
                  <a:srgbClr val="000000"/>
                </a:solidFill>
                <a:latin typeface="Arial" panose="020B0604020202020204" pitchFamily="34" charset="0"/>
                <a:cs typeface="Arial" panose="020B0604020202020204" pitchFamily="34" charset="0"/>
              </a:rPr>
              <a:t>as you go </a:t>
            </a:r>
            <a:r>
              <a:rPr lang="en-US" sz="2400" dirty="0" smtClean="0">
                <a:solidFill>
                  <a:srgbClr val="000000"/>
                </a:solidFill>
                <a:latin typeface="Arial" panose="020B0604020202020204" pitchFamily="34" charset="0"/>
                <a:cs typeface="Arial" panose="020B0604020202020204" pitchFamily="34" charset="0"/>
              </a:rPr>
              <a:t>(after deployment</a:t>
            </a:r>
            <a:r>
              <a:rPr lang="en-US" sz="2400" dirty="0">
                <a:solidFill>
                  <a:srgbClr val="000000"/>
                </a:solidFill>
                <a:latin typeface="Arial" panose="020B0604020202020204" pitchFamily="34" charset="0"/>
                <a:cs typeface="Arial" panose="020B0604020202020204" pitchFamily="34" charset="0"/>
              </a:rPr>
              <a:t>)</a:t>
            </a:r>
            <a:endParaRPr lang="en-US" sz="2400" dirty="0" smtClean="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If there is time to learn before deployment, the agent should try to do its best to learn as much as possible about the environment</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even </a:t>
            </a:r>
            <a:r>
              <a:rPr lang="en-US" sz="2000" dirty="0">
                <a:solidFill>
                  <a:srgbClr val="000000"/>
                </a:solidFill>
                <a:latin typeface="Arial" panose="020B0604020202020204" pitchFamily="34" charset="0"/>
                <a:cs typeface="Arial" panose="020B0604020202020204" pitchFamily="34" charset="0"/>
              </a:rPr>
              <a:t>engage in locally suboptimal behaviors, because this will guarantee reaching an optimal policy in the long run</a:t>
            </a:r>
          </a:p>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If learning while “at work”, suboptimal behaviors could be </a:t>
            </a:r>
            <a:r>
              <a:rPr lang="en-US" sz="2400" dirty="0" smtClean="0">
                <a:solidFill>
                  <a:srgbClr val="000000"/>
                </a:solidFill>
                <a:latin typeface="Arial" panose="020B0604020202020204" pitchFamily="34" charset="0"/>
                <a:cs typeface="Arial" panose="020B0604020202020204" pitchFamily="34" charset="0"/>
              </a:rPr>
              <a:t>costly </a:t>
            </a:r>
            <a:endParaRPr lang="en-US" sz="24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14</a:t>
            </a:fld>
            <a:endParaRPr lang="en-GB"/>
          </a:p>
        </p:txBody>
      </p:sp>
    </p:spTree>
    <p:extLst>
      <p:ext uri="{BB962C8B-B14F-4D97-AF65-F5344CB8AC3E}">
        <p14:creationId xmlns:p14="http://schemas.microsoft.com/office/powerpoint/2010/main" val="356312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6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3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 Sept 2015</a:t>
            </a:r>
            <a:endParaRPr lang="en-CA" dirty="0"/>
          </a:p>
        </p:txBody>
      </p:sp>
      <p:sp>
        <p:nvSpPr>
          <p:cNvPr id="3" name="Content Placeholder 2"/>
          <p:cNvSpPr>
            <a:spLocks noGrp="1"/>
          </p:cNvSpPr>
          <p:nvPr>
            <p:ph idx="1"/>
          </p:nvPr>
        </p:nvSpPr>
        <p:spPr/>
        <p:txBody>
          <a:bodyPr/>
          <a:lstStyle/>
          <a:p>
            <a:pPr marL="0" indent="0">
              <a:buNone/>
            </a:pPr>
            <a:r>
              <a:rPr lang="en-CA" dirty="0" smtClean="0"/>
              <a:t>Best way to present this</a:t>
            </a:r>
          </a:p>
          <a:p>
            <a:r>
              <a:rPr lang="en-CA" dirty="0" smtClean="0"/>
              <a:t>If agent is not deployed it should do random all the time (</a:t>
            </a:r>
            <a:r>
              <a:rPr lang="el-GR" dirty="0" smtClean="0">
                <a:latin typeface="Arial" panose="020B0604020202020204" pitchFamily="34" charset="0"/>
                <a:cs typeface="Arial" panose="020B0604020202020204" pitchFamily="34" charset="0"/>
              </a:rPr>
              <a:t>ε</a:t>
            </a:r>
            <a:r>
              <a:rPr lang="en-CA" dirty="0" smtClean="0">
                <a:latin typeface="Arial" panose="020B0604020202020204" pitchFamily="34" charset="0"/>
                <a:cs typeface="Arial" panose="020B0604020202020204" pitchFamily="34" charset="0"/>
              </a:rPr>
              <a:t>=1)</a:t>
            </a:r>
            <a:r>
              <a:rPr lang="en-CA" dirty="0" smtClean="0"/>
              <a:t> and Q-learning</a:t>
            </a:r>
          </a:p>
          <a:p>
            <a:pPr lvl="1"/>
            <a:r>
              <a:rPr lang="en-CA" dirty="0" smtClean="0"/>
              <a:t>When Q values have converged then deploy</a:t>
            </a:r>
          </a:p>
          <a:p>
            <a:r>
              <a:rPr lang="en-CA" dirty="0" smtClean="0"/>
              <a:t>If the agent is deployed it should apply one of </a:t>
            </a:r>
            <a:r>
              <a:rPr lang="en-CA" smtClean="0"/>
              <a:t>the explore/exploit </a:t>
            </a:r>
            <a:r>
              <a:rPr lang="en-CA" dirty="0" smtClean="0"/>
              <a:t>strategies (e.g., </a:t>
            </a:r>
            <a:r>
              <a:rPr lang="el-GR" dirty="0">
                <a:latin typeface="Arial" panose="020B0604020202020204" pitchFamily="34" charset="0"/>
                <a:cs typeface="Arial" panose="020B0604020202020204" pitchFamily="34" charset="0"/>
              </a:rPr>
              <a:t>ε</a:t>
            </a:r>
            <a:r>
              <a:rPr lang="en-CA" dirty="0" smtClean="0">
                <a:latin typeface="Arial" panose="020B0604020202020204" pitchFamily="34" charset="0"/>
                <a:cs typeface="Arial" panose="020B0604020202020204" pitchFamily="34" charset="0"/>
              </a:rPr>
              <a:t>=.5) </a:t>
            </a:r>
            <a:r>
              <a:rPr lang="en-CA" dirty="0" smtClean="0"/>
              <a:t>and do </a:t>
            </a:r>
            <a:r>
              <a:rPr lang="en-CA" dirty="0" err="1" smtClean="0"/>
              <a:t>sarsa</a:t>
            </a:r>
            <a:endParaRPr lang="en-CA" dirty="0" smtClean="0"/>
          </a:p>
          <a:p>
            <a:endParaRPr lang="en-CA" dirty="0"/>
          </a:p>
        </p:txBody>
      </p:sp>
      <p:sp>
        <p:nvSpPr>
          <p:cNvPr id="4" name="Footer Placeholder 3"/>
          <p:cNvSpPr>
            <a:spLocks noGrp="1"/>
          </p:cNvSpPr>
          <p:nvPr>
            <p:ph type="ftr" idx="11"/>
          </p:nvPr>
        </p:nvSpPr>
        <p:spPr/>
        <p:txBody>
          <a:bodyPr/>
          <a:lstStyle/>
          <a:p>
            <a:pPr>
              <a:defRPr/>
            </a:pPr>
            <a:r>
              <a:rPr lang="en-GB" smtClean="0"/>
              <a:t>CPSC 422, Lecture 10</a:t>
            </a:r>
            <a:endParaRPr lang="en-GB"/>
          </a:p>
        </p:txBody>
      </p:sp>
      <p:sp>
        <p:nvSpPr>
          <p:cNvPr id="5" name="Slide Number Placeholder 4"/>
          <p:cNvSpPr>
            <a:spLocks noGrp="1"/>
          </p:cNvSpPr>
          <p:nvPr>
            <p:ph type="sldNum" idx="12"/>
          </p:nvPr>
        </p:nvSpPr>
        <p:spPr/>
        <p:txBody>
          <a:bodyPr/>
          <a:lstStyle/>
          <a:p>
            <a:pPr>
              <a:defRPr/>
            </a:pPr>
            <a:fld id="{2419138E-EBE4-4E9A-9C29-DAD66FF7F8FA}" type="slidenum">
              <a:rPr lang="en-GB" smtClean="0"/>
              <a:pPr>
                <a:defRPr/>
              </a:pPr>
              <a:t>15</a:t>
            </a:fld>
            <a:endParaRPr lang="en-GB"/>
          </a:p>
        </p:txBody>
      </p:sp>
    </p:spTree>
    <p:extLst>
      <p:ext uri="{BB962C8B-B14F-4D97-AF65-F5344CB8AC3E}">
        <p14:creationId xmlns:p14="http://schemas.microsoft.com/office/powerpoint/2010/main" val="311193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79388" y="0"/>
            <a:ext cx="8531225" cy="682625"/>
          </a:xfrm>
        </p:spPr>
        <p:txBody>
          <a:bodyPr/>
          <a:lstStyle/>
          <a:p>
            <a:pPr eaLnBrk="1" hangingPunct="1"/>
            <a:r>
              <a:rPr lang="en-US" smtClean="0"/>
              <a:t>Example</a:t>
            </a:r>
          </a:p>
        </p:txBody>
      </p:sp>
      <p:sp>
        <p:nvSpPr>
          <p:cNvPr id="63491" name="Rectangle 3"/>
          <p:cNvSpPr>
            <a:spLocks noChangeArrowheads="1"/>
          </p:cNvSpPr>
          <p:nvPr/>
        </p:nvSpPr>
        <p:spPr bwMode="auto">
          <a:xfrm>
            <a:off x="158746" y="620962"/>
            <a:ext cx="6408737"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Consider, for instance, our sample grid game: </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the optimal policy is to go </a:t>
            </a:r>
            <a:r>
              <a:rPr lang="en-US" sz="2000" i="1" dirty="0">
                <a:solidFill>
                  <a:srgbClr val="000000"/>
                </a:solidFill>
                <a:latin typeface="Arial" panose="020B0604020202020204" pitchFamily="34" charset="0"/>
                <a:cs typeface="Arial" panose="020B0604020202020204" pitchFamily="34" charset="0"/>
              </a:rPr>
              <a:t>up</a:t>
            </a:r>
            <a:r>
              <a:rPr lang="en-US" sz="2000" dirty="0">
                <a:solidFill>
                  <a:srgbClr val="000000"/>
                </a:solidFill>
                <a:latin typeface="Arial" panose="020B0604020202020204" pitchFamily="34" charset="0"/>
                <a:cs typeface="Arial" panose="020B0604020202020204" pitchFamily="34" charset="0"/>
              </a:rPr>
              <a:t> in S</a:t>
            </a:r>
            <a:r>
              <a:rPr lang="en-US" sz="2000" baseline="-25000" dirty="0">
                <a:solidFill>
                  <a:srgbClr val="000000"/>
                </a:solidFill>
                <a:latin typeface="Arial" panose="020B0604020202020204" pitchFamily="34" charset="0"/>
                <a:cs typeface="Arial" panose="020B0604020202020204" pitchFamily="34" charset="0"/>
              </a:rPr>
              <a:t>0</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But if the agent includes some exploration in its policy (e.g. selects 20% of its </a:t>
            </a:r>
            <a:r>
              <a:rPr lang="en-US" sz="2000" dirty="0" smtClean="0">
                <a:solidFill>
                  <a:srgbClr val="000000"/>
                </a:solidFill>
                <a:latin typeface="Arial" panose="020B0604020202020204" pitchFamily="34" charset="0"/>
                <a:cs typeface="Arial" panose="020B0604020202020204" pitchFamily="34" charset="0"/>
              </a:rPr>
              <a:t>actions randomly), </a:t>
            </a:r>
            <a:r>
              <a:rPr lang="en-US" sz="2000" dirty="0">
                <a:solidFill>
                  <a:srgbClr val="000000"/>
                </a:solidFill>
                <a:latin typeface="Arial" panose="020B0604020202020204" pitchFamily="34" charset="0"/>
                <a:cs typeface="Arial" panose="020B0604020202020204" pitchFamily="34" charset="0"/>
              </a:rPr>
              <a:t>exploring in S</a:t>
            </a:r>
            <a:r>
              <a:rPr lang="en-US" sz="2000" baseline="-25000" dirty="0">
                <a:solidFill>
                  <a:srgbClr val="000000"/>
                </a:solidFill>
                <a:latin typeface="Arial" panose="020B0604020202020204" pitchFamily="34" charset="0"/>
                <a:cs typeface="Arial" panose="020B0604020202020204" pitchFamily="34" charset="0"/>
              </a:rPr>
              <a:t>2</a:t>
            </a:r>
            <a:r>
              <a:rPr lang="en-US" sz="2000" dirty="0">
                <a:solidFill>
                  <a:srgbClr val="000000"/>
                </a:solidFill>
                <a:latin typeface="Arial" panose="020B0604020202020204" pitchFamily="34" charset="0"/>
                <a:cs typeface="Arial" panose="020B0604020202020204" pitchFamily="34" charset="0"/>
              </a:rPr>
              <a:t> could be dangerous because it may cause hitting the </a:t>
            </a:r>
            <a:r>
              <a:rPr lang="en-US" sz="2000" dirty="0">
                <a:solidFill>
                  <a:srgbClr val="FF0000"/>
                </a:solidFill>
                <a:latin typeface="Arial" panose="020B0604020202020204" pitchFamily="34" charset="0"/>
                <a:cs typeface="Arial" panose="020B0604020202020204" pitchFamily="34" charset="0"/>
              </a:rPr>
              <a:t>-100 </a:t>
            </a:r>
            <a:r>
              <a:rPr lang="en-US" sz="2000" dirty="0">
                <a:solidFill>
                  <a:srgbClr val="000000"/>
                </a:solidFill>
                <a:latin typeface="Arial" panose="020B0604020202020204" pitchFamily="34" charset="0"/>
                <a:cs typeface="Arial" panose="020B0604020202020204" pitchFamily="34" charset="0"/>
              </a:rPr>
              <a:t>wall</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No big deal if the agent is not deployed yet, but not ideal otherwise</a:t>
            </a:r>
          </a:p>
          <a:p>
            <a:pPr marL="739775" lvl="1" indent="-282575">
              <a:spcBef>
                <a:spcPts val="1500"/>
              </a:spcBef>
              <a:buFont typeface="Times New Roman" pitchFamily="18" charset="0"/>
              <a:buChar char="•"/>
            </a:pPr>
            <a:endParaRPr lang="en-US" sz="2000" dirty="0">
              <a:solidFill>
                <a:srgbClr val="000000"/>
              </a:solidFill>
              <a:latin typeface="Arial" panose="020B0604020202020204" pitchFamily="34" charset="0"/>
              <a:cs typeface="Arial" panose="020B0604020202020204" pitchFamily="34" charset="0"/>
            </a:endParaRPr>
          </a:p>
        </p:txBody>
      </p:sp>
      <p:grpSp>
        <p:nvGrpSpPr>
          <p:cNvPr id="63492" name="Group 4"/>
          <p:cNvGrpSpPr>
            <a:grpSpLocks/>
          </p:cNvGrpSpPr>
          <p:nvPr/>
        </p:nvGrpSpPr>
        <p:grpSpPr bwMode="auto">
          <a:xfrm>
            <a:off x="6659563" y="765175"/>
            <a:ext cx="1835150" cy="2305050"/>
            <a:chOff x="3742" y="73"/>
            <a:chExt cx="1860" cy="2315"/>
          </a:xfrm>
        </p:grpSpPr>
        <p:pic>
          <p:nvPicPr>
            <p:cNvPr id="63494" name="Picture 5"/>
            <p:cNvPicPr>
              <a:picLocks noChangeAspect="1" noChangeArrowheads="1"/>
            </p:cNvPicPr>
            <p:nvPr/>
          </p:nvPicPr>
          <p:blipFill>
            <a:blip r:embed="rId2" cstate="print"/>
            <a:srcRect/>
            <a:stretch>
              <a:fillRect/>
            </a:stretch>
          </p:blipFill>
          <p:spPr bwMode="auto">
            <a:xfrm>
              <a:off x="4014" y="210"/>
              <a:ext cx="1472" cy="2178"/>
            </a:xfrm>
            <a:prstGeom prst="rect">
              <a:avLst/>
            </a:prstGeom>
            <a:noFill/>
            <a:ln w="9525">
              <a:noFill/>
              <a:miter lim="800000"/>
              <a:headEnd/>
              <a:tailEnd/>
            </a:ln>
          </p:spPr>
        </p:pic>
        <p:sp>
          <p:nvSpPr>
            <p:cNvPr id="63495" name="Text Box 6"/>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63496" name="Text Box 7"/>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63497" name="Text Box 8"/>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498" name="Text Box 9"/>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499" name="Text Box 10"/>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500" name="Text Box 11"/>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501" name="Text Box 12"/>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502" name="Text Box 13"/>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656398" name="Rectangle 14"/>
          <p:cNvSpPr>
            <a:spLocks noChangeArrowheads="1"/>
          </p:cNvSpPr>
          <p:nvPr/>
        </p:nvSpPr>
        <p:spPr bwMode="auto">
          <a:xfrm>
            <a:off x="323850" y="4076700"/>
            <a:ext cx="8352606"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Q-learning would not detect this problem </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It does  </a:t>
            </a:r>
            <a:r>
              <a:rPr lang="en-US" sz="2000" i="1" dirty="0">
                <a:solidFill>
                  <a:srgbClr val="000000"/>
                </a:solidFill>
                <a:latin typeface="Arial" panose="020B0604020202020204" pitchFamily="34" charset="0"/>
                <a:cs typeface="Arial" panose="020B0604020202020204" pitchFamily="34" charset="0"/>
              </a:rPr>
              <a:t>off-policy learning</a:t>
            </a:r>
            <a:r>
              <a:rPr lang="en-US" sz="2000" dirty="0">
                <a:solidFill>
                  <a:srgbClr val="000000"/>
                </a:solidFill>
                <a:latin typeface="Arial" panose="020B0604020202020204" pitchFamily="34" charset="0"/>
                <a:cs typeface="Arial" panose="020B0604020202020204" pitchFamily="34" charset="0"/>
              </a:rPr>
              <a:t>, i.e., it focuses on the optimal policy</a:t>
            </a:r>
          </a:p>
          <a:p>
            <a:pPr marL="339725" indent="-339725">
              <a:lnSpc>
                <a:spcPct val="100000"/>
              </a:lnSpc>
              <a:spcBef>
                <a:spcPts val="1800"/>
              </a:spcBef>
              <a:buFont typeface="Wingdings" pitchFamily="2" charset="2"/>
              <a:buChar char=""/>
            </a:pPr>
            <a:r>
              <a:rPr lang="en-US" sz="2400" i="1" dirty="0">
                <a:solidFill>
                  <a:srgbClr val="000000"/>
                </a:solidFill>
                <a:latin typeface="Arial" panose="020B0604020202020204" pitchFamily="34" charset="0"/>
                <a:cs typeface="Arial" panose="020B0604020202020204" pitchFamily="34" charset="0"/>
              </a:rPr>
              <a:t>On-policy</a:t>
            </a:r>
            <a:r>
              <a:rPr lang="en-US" sz="2400" dirty="0">
                <a:solidFill>
                  <a:srgbClr val="000000"/>
                </a:solidFill>
                <a:latin typeface="Arial" panose="020B0604020202020204" pitchFamily="34" charset="0"/>
                <a:cs typeface="Arial" panose="020B0604020202020204" pitchFamily="34" charset="0"/>
              </a:rPr>
              <a:t> learning addresses this problem</a:t>
            </a:r>
          </a:p>
          <a:p>
            <a:pPr marL="739775" lvl="1" indent="-282575">
              <a:spcBef>
                <a:spcPts val="1500"/>
              </a:spcBef>
              <a:buFont typeface="Times New Roman" pitchFamily="18" charset="0"/>
              <a:buChar char="•"/>
            </a:pPr>
            <a:endParaRPr lang="en-US" sz="20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3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639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63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On-policy learning: SARSA</a:t>
            </a:r>
          </a:p>
        </p:txBody>
      </p:sp>
      <p:sp>
        <p:nvSpPr>
          <p:cNvPr id="634883"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On-policy learning learns the value of </a:t>
            </a:r>
            <a:r>
              <a:rPr lang="en-US" sz="2400" dirty="0">
                <a:solidFill>
                  <a:schemeClr val="accent2"/>
                </a:solidFill>
                <a:latin typeface="Arial" panose="020B0604020202020204" pitchFamily="34" charset="0"/>
                <a:cs typeface="Arial" panose="020B0604020202020204" pitchFamily="34" charset="0"/>
              </a:rPr>
              <a:t>the policy being followed</a:t>
            </a:r>
            <a:r>
              <a:rPr lang="en-US" sz="2400" dirty="0">
                <a:solidFill>
                  <a:srgbClr val="000000"/>
                </a:solidFill>
                <a:latin typeface="Arial" panose="020B0604020202020204" pitchFamily="34" charset="0"/>
                <a:cs typeface="Arial" panose="020B0604020202020204" pitchFamily="34" charset="0"/>
              </a:rPr>
              <a:t>.</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e.g., act greedily 80% of the time and act randomly 20% of the time</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Better  to be aware of the consequences of exploration has it happens, and avoid outcomes that are too costly while acting, rather than looking for the true optimal policy</a:t>
            </a:r>
          </a:p>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SARSA</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So called because it uses </a:t>
            </a:r>
            <a:r>
              <a:rPr lang="en-US" sz="2000" i="1" dirty="0">
                <a:solidFill>
                  <a:srgbClr val="000000"/>
                </a:solidFill>
                <a:latin typeface="Arial" panose="020B0604020202020204" pitchFamily="34" charset="0"/>
                <a:cs typeface="Arial" panose="020B0604020202020204" pitchFamily="34" charset="0"/>
              </a:rPr>
              <a:t>&lt;state, action, reward, state, action&gt;</a:t>
            </a:r>
            <a:r>
              <a:rPr lang="en-US" sz="2000" dirty="0">
                <a:solidFill>
                  <a:srgbClr val="000000"/>
                </a:solidFill>
                <a:latin typeface="Arial" panose="020B0604020202020204" pitchFamily="34" charset="0"/>
                <a:cs typeface="Arial" panose="020B0604020202020204" pitchFamily="34" charset="0"/>
              </a:rPr>
              <a:t> experiences rather than the </a:t>
            </a:r>
            <a:r>
              <a:rPr lang="en-US" sz="2000" i="1" dirty="0">
                <a:solidFill>
                  <a:srgbClr val="000000"/>
                </a:solidFill>
                <a:latin typeface="Arial" panose="020B0604020202020204" pitchFamily="34" charset="0"/>
                <a:cs typeface="Arial" panose="020B0604020202020204" pitchFamily="34" charset="0"/>
              </a:rPr>
              <a:t>&lt;state, action, reward, state&gt; </a:t>
            </a:r>
            <a:r>
              <a:rPr lang="en-US" sz="2000" dirty="0">
                <a:solidFill>
                  <a:srgbClr val="000000"/>
                </a:solidFill>
                <a:latin typeface="Arial" panose="020B0604020202020204" pitchFamily="34" charset="0"/>
                <a:cs typeface="Arial" panose="020B0604020202020204" pitchFamily="34" charset="0"/>
              </a:rPr>
              <a:t>used by Q-learning</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Instead of looking for the best action at every step</a:t>
            </a:r>
            <a:r>
              <a:rPr lang="en-US" sz="2000" b="1" dirty="0">
                <a:solidFill>
                  <a:srgbClr val="000000"/>
                </a:solidFill>
                <a:latin typeface="Arial" panose="020B0604020202020204" pitchFamily="34" charset="0"/>
                <a:cs typeface="Arial" panose="020B0604020202020204" pitchFamily="34" charset="0"/>
              </a:rPr>
              <a:t>, it evaluates the actions suggested by the current policy</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Uses this info to revise it</a:t>
            </a:r>
          </a:p>
          <a:p>
            <a:pPr marL="339725" indent="-339725">
              <a:lnSpc>
                <a:spcPct val="100000"/>
              </a:lnSpc>
              <a:spcBef>
                <a:spcPts val="1800"/>
              </a:spcBef>
              <a:buFont typeface="Wingdings" pitchFamily="2" charset="2"/>
              <a:buChar char=""/>
            </a:pPr>
            <a:endParaRPr lang="en-US" sz="2400" i="1"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88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88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88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8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mtClean="0"/>
              <a:t>On-policy learning: SARSA</a:t>
            </a:r>
          </a:p>
        </p:txBody>
      </p:sp>
      <p:sp>
        <p:nvSpPr>
          <p:cNvPr id="23556"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Given an experience </a:t>
            </a:r>
            <a:r>
              <a:rPr lang="en-US" sz="2400" i="1" dirty="0">
                <a:solidFill>
                  <a:srgbClr val="000000"/>
                </a:solidFill>
                <a:latin typeface="Arial" panose="020B0604020202020204" pitchFamily="34" charset="0"/>
                <a:cs typeface="Arial" panose="020B0604020202020204" pitchFamily="34" charset="0"/>
              </a:rPr>
              <a:t>&lt;</a:t>
            </a:r>
            <a:r>
              <a:rPr lang="en-US" sz="2400" i="1" dirty="0" err="1">
                <a:solidFill>
                  <a:srgbClr val="000000"/>
                </a:solidFill>
                <a:latin typeface="Arial" panose="020B0604020202020204" pitchFamily="34" charset="0"/>
                <a:cs typeface="Arial" panose="020B0604020202020204" pitchFamily="34" charset="0"/>
              </a:rPr>
              <a:t>s,a,r,s’,a</a:t>
            </a:r>
            <a:r>
              <a:rPr lang="en-US" sz="2400" i="1" dirty="0" smtClean="0">
                <a:solidFill>
                  <a:srgbClr val="000000"/>
                </a:solidFill>
                <a:latin typeface="Arial" panose="020B0604020202020204" pitchFamily="34" charset="0"/>
                <a:cs typeface="Arial" panose="020B0604020202020204" pitchFamily="34" charset="0"/>
              </a:rPr>
              <a:t>’ &gt;, </a:t>
            </a:r>
            <a:r>
              <a:rPr lang="en-US" sz="2400" i="1" dirty="0">
                <a:solidFill>
                  <a:srgbClr val="000000"/>
                </a:solidFill>
                <a:latin typeface="Arial" panose="020B0604020202020204" pitchFamily="34" charset="0"/>
                <a:cs typeface="Arial" panose="020B0604020202020204" pitchFamily="34" charset="0"/>
              </a:rPr>
              <a:t>SARSA </a:t>
            </a:r>
            <a:r>
              <a:rPr lang="en-US" sz="2400" dirty="0">
                <a:solidFill>
                  <a:srgbClr val="000000"/>
                </a:solidFill>
                <a:latin typeface="Arial" panose="020B0604020202020204" pitchFamily="34" charset="0"/>
                <a:cs typeface="Arial" panose="020B0604020202020204" pitchFamily="34" charset="0"/>
              </a:rPr>
              <a:t> updates Q[</a:t>
            </a:r>
            <a:r>
              <a:rPr lang="en-US" sz="2400" dirty="0" err="1">
                <a:solidFill>
                  <a:srgbClr val="000000"/>
                </a:solidFill>
                <a:latin typeface="Arial" panose="020B0604020202020204" pitchFamily="34" charset="0"/>
                <a:cs typeface="Arial" panose="020B0604020202020204" pitchFamily="34" charset="0"/>
              </a:rPr>
              <a:t>s,a</a:t>
            </a:r>
            <a:r>
              <a:rPr lang="en-US" sz="2400" dirty="0">
                <a:solidFill>
                  <a:srgbClr val="000000"/>
                </a:solidFill>
                <a:latin typeface="Arial" panose="020B0604020202020204" pitchFamily="34" charset="0"/>
                <a:cs typeface="Arial" panose="020B0604020202020204" pitchFamily="34" charset="0"/>
              </a:rPr>
              <a:t>] as follows</a:t>
            </a:r>
          </a:p>
          <a:p>
            <a:pPr marL="339725" indent="-339725">
              <a:lnSpc>
                <a:spcPct val="100000"/>
              </a:lnSpc>
              <a:spcBef>
                <a:spcPts val="1800"/>
              </a:spcBef>
              <a:buFont typeface="Wingdings" pitchFamily="2" charset="2"/>
              <a:buChar char=""/>
            </a:pPr>
            <a:endParaRPr lang="en-US" sz="2400" i="1" dirty="0">
              <a:solidFill>
                <a:srgbClr val="000000"/>
              </a:solidFill>
            </a:endParaRPr>
          </a:p>
        </p:txBody>
      </p:sp>
      <p:graphicFrame>
        <p:nvGraphicFramePr>
          <p:cNvPr id="23554" name="Object 4"/>
          <p:cNvGraphicFramePr>
            <a:graphicFrameLocks noGrp="1" noChangeAspect="1"/>
          </p:cNvGraphicFramePr>
          <p:nvPr>
            <p:ph sz="quarter" idx="1"/>
          </p:nvPr>
        </p:nvGraphicFramePr>
        <p:xfrm>
          <a:off x="1042988" y="1919288"/>
          <a:ext cx="6770687" cy="490537"/>
        </p:xfrm>
        <a:graphic>
          <a:graphicData uri="http://schemas.openxmlformats.org/presentationml/2006/ole">
            <mc:AlternateContent xmlns:mc="http://schemas.openxmlformats.org/markup-compatibility/2006">
              <mc:Choice xmlns:v="urn:schemas-microsoft-com:vml" Requires="v">
                <p:oleObj spid="_x0000_s23615" name="Equation" r:id="rId3" imgW="2806560" imgH="203040" progId="Equation.3">
                  <p:embed/>
                </p:oleObj>
              </mc:Choice>
              <mc:Fallback>
                <p:oleObj name="Equation" r:id="rId3" imgW="280656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919288"/>
                        <a:ext cx="6770687" cy="49053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557" name="Rectangle 5"/>
          <p:cNvSpPr>
            <a:spLocks noChangeArrowheads="1"/>
          </p:cNvSpPr>
          <p:nvPr/>
        </p:nvSpPr>
        <p:spPr bwMode="auto">
          <a:xfrm>
            <a:off x="827088" y="314166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None/>
            </a:pPr>
            <a:r>
              <a:rPr lang="en-US" sz="2400" b="1">
                <a:solidFill>
                  <a:schemeClr val="accent2"/>
                </a:solidFill>
              </a:rPr>
              <a:t>What’s different from Q-learning?</a:t>
            </a:r>
          </a:p>
          <a:p>
            <a:pPr marL="339725" indent="-339725">
              <a:lnSpc>
                <a:spcPct val="100000"/>
              </a:lnSpc>
              <a:spcBef>
                <a:spcPts val="1800"/>
              </a:spcBef>
              <a:buFont typeface="Wingdings" pitchFamily="2" charset="2"/>
              <a:buChar char=""/>
            </a:pPr>
            <a:endParaRPr lang="en-US" sz="2400" b="1" i="1">
              <a:solidFill>
                <a:schemeClr val="accent2"/>
              </a:solidFill>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mtClean="0"/>
              <a:t>On-policy learning: SARSA</a:t>
            </a:r>
          </a:p>
        </p:txBody>
      </p:sp>
      <p:sp>
        <p:nvSpPr>
          <p:cNvPr id="24580"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Given an experience </a:t>
            </a:r>
            <a:r>
              <a:rPr lang="en-US" sz="2400" i="1" dirty="0">
                <a:solidFill>
                  <a:srgbClr val="000000"/>
                </a:solidFill>
                <a:latin typeface="Arial" panose="020B0604020202020204" pitchFamily="34" charset="0"/>
                <a:cs typeface="Arial" panose="020B0604020202020204" pitchFamily="34" charset="0"/>
              </a:rPr>
              <a:t>&lt;</a:t>
            </a:r>
            <a:r>
              <a:rPr lang="en-US" sz="2400" i="1" dirty="0" smtClean="0">
                <a:solidFill>
                  <a:srgbClr val="000000"/>
                </a:solidFill>
                <a:latin typeface="Arial" panose="020B0604020202020204" pitchFamily="34" charset="0"/>
                <a:cs typeface="Arial" panose="020B0604020202020204" pitchFamily="34" charset="0"/>
              </a:rPr>
              <a:t>s ,a, r, s’, a</a:t>
            </a:r>
            <a:r>
              <a:rPr lang="en-US" sz="2400" i="1" dirty="0">
                <a:solidFill>
                  <a:srgbClr val="000000"/>
                </a:solidFill>
                <a:latin typeface="Arial" panose="020B0604020202020204" pitchFamily="34" charset="0"/>
                <a:cs typeface="Arial" panose="020B0604020202020204" pitchFamily="34" charset="0"/>
              </a:rPr>
              <a:t>’&gt;, SARSA </a:t>
            </a:r>
            <a:r>
              <a:rPr lang="en-US" sz="2400" dirty="0">
                <a:solidFill>
                  <a:srgbClr val="000000"/>
                </a:solidFill>
                <a:latin typeface="Arial" panose="020B0604020202020204" pitchFamily="34" charset="0"/>
                <a:cs typeface="Arial" panose="020B0604020202020204" pitchFamily="34" charset="0"/>
              </a:rPr>
              <a:t> updates Q[</a:t>
            </a:r>
            <a:r>
              <a:rPr lang="en-US" sz="2400" dirty="0" err="1">
                <a:solidFill>
                  <a:srgbClr val="000000"/>
                </a:solidFill>
                <a:latin typeface="Arial" panose="020B0604020202020204" pitchFamily="34" charset="0"/>
                <a:cs typeface="Arial" panose="020B0604020202020204" pitchFamily="34" charset="0"/>
              </a:rPr>
              <a:t>s,a</a:t>
            </a:r>
            <a:r>
              <a:rPr lang="en-US" sz="2400" dirty="0">
                <a:solidFill>
                  <a:srgbClr val="000000"/>
                </a:solidFill>
                <a:latin typeface="Arial" panose="020B0604020202020204" pitchFamily="34" charset="0"/>
                <a:cs typeface="Arial" panose="020B0604020202020204" pitchFamily="34" charset="0"/>
              </a:rPr>
              <a:t>] as </a:t>
            </a:r>
            <a:r>
              <a:rPr lang="en-US" sz="2400" dirty="0" smtClean="0">
                <a:solidFill>
                  <a:srgbClr val="000000"/>
                </a:solidFill>
                <a:latin typeface="Arial" panose="020B0604020202020204" pitchFamily="34" charset="0"/>
                <a:cs typeface="Arial" panose="020B0604020202020204" pitchFamily="34" charset="0"/>
              </a:rPr>
              <a:t>follows</a:t>
            </a:r>
          </a:p>
          <a:p>
            <a:pPr marL="339725" indent="-339725">
              <a:lnSpc>
                <a:spcPct val="100000"/>
              </a:lnSpc>
              <a:spcBef>
                <a:spcPts val="1800"/>
              </a:spcBef>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i="1" dirty="0">
              <a:solidFill>
                <a:srgbClr val="000000"/>
              </a:solidFill>
            </a:endParaRPr>
          </a:p>
        </p:txBody>
      </p:sp>
      <p:graphicFrame>
        <p:nvGraphicFramePr>
          <p:cNvPr id="24578" name="Object 4"/>
          <p:cNvGraphicFramePr>
            <a:graphicFrameLocks noGrp="1" noChangeAspect="1"/>
          </p:cNvGraphicFramePr>
          <p:nvPr>
            <p:ph sz="quarter" idx="1"/>
          </p:nvPr>
        </p:nvGraphicFramePr>
        <p:xfrm>
          <a:off x="1042988" y="1919288"/>
          <a:ext cx="6770687" cy="490537"/>
        </p:xfrm>
        <a:graphic>
          <a:graphicData uri="http://schemas.openxmlformats.org/presentationml/2006/ole">
            <mc:AlternateContent xmlns:mc="http://schemas.openxmlformats.org/markup-compatibility/2006">
              <mc:Choice xmlns:v="urn:schemas-microsoft-com:vml" Requires="v">
                <p:oleObj spid="_x0000_s24698" name="Equation" r:id="rId3" imgW="2806560" imgH="203040" progId="Equation.3">
                  <p:embed/>
                </p:oleObj>
              </mc:Choice>
              <mc:Fallback>
                <p:oleObj name="Equation" r:id="rId3" imgW="280656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919288"/>
                        <a:ext cx="6770687" cy="49053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7958" name="Rectangle 6"/>
          <p:cNvSpPr>
            <a:spLocks noChangeArrowheads="1"/>
          </p:cNvSpPr>
          <p:nvPr/>
        </p:nvSpPr>
        <p:spPr bwMode="auto">
          <a:xfrm>
            <a:off x="468313" y="2708275"/>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While Q-learning was using</a:t>
            </a:r>
          </a:p>
          <a:p>
            <a:pPr marL="339725" indent="-339725">
              <a:lnSpc>
                <a:spcPct val="100000"/>
              </a:lnSpc>
              <a:spcBef>
                <a:spcPts val="1800"/>
              </a:spcBef>
            </a:pPr>
            <a:endParaRPr lang="en-US" sz="2400" dirty="0" smtClean="0">
              <a:solidFill>
                <a:srgbClr val="000000"/>
              </a:solidFill>
            </a:endParaRPr>
          </a:p>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There </a:t>
            </a:r>
            <a:r>
              <a:rPr lang="en-US" sz="2400" dirty="0">
                <a:solidFill>
                  <a:srgbClr val="000000"/>
                </a:solidFill>
                <a:latin typeface="Arial" panose="020B0604020202020204" pitchFamily="34" charset="0"/>
                <a:cs typeface="Arial" panose="020B0604020202020204" pitchFamily="34" charset="0"/>
              </a:rPr>
              <a:t>is no more </a:t>
            </a:r>
            <a:r>
              <a:rPr lang="en-US" sz="2400" b="1" dirty="0" smtClean="0">
                <a:solidFill>
                  <a:schemeClr val="accent6"/>
                </a:solidFill>
                <a:latin typeface="Arial" panose="020B0604020202020204" pitchFamily="34" charset="0"/>
                <a:cs typeface="Arial" panose="020B0604020202020204" pitchFamily="34" charset="0"/>
              </a:rPr>
              <a:t>max</a:t>
            </a:r>
            <a:r>
              <a:rPr lang="en-US" sz="2400" dirty="0" smtClean="0">
                <a:solidFill>
                  <a:srgbClr val="000000"/>
                </a:solidFill>
                <a:latin typeface="Arial" panose="020B0604020202020204" pitchFamily="34" charset="0"/>
                <a:cs typeface="Arial" panose="020B0604020202020204" pitchFamily="34" charset="0"/>
              </a:rPr>
              <a:t> operator </a:t>
            </a:r>
            <a:r>
              <a:rPr lang="en-US" sz="2400" dirty="0">
                <a:solidFill>
                  <a:srgbClr val="000000"/>
                </a:solidFill>
                <a:latin typeface="Arial" panose="020B0604020202020204" pitchFamily="34" charset="0"/>
                <a:cs typeface="Arial" panose="020B0604020202020204" pitchFamily="34" charset="0"/>
              </a:rPr>
              <a:t>in the equation, there is instead the Q-value of the action suggested by the </a:t>
            </a:r>
            <a:r>
              <a:rPr lang="en-US" sz="2400" dirty="0" smtClean="0">
                <a:solidFill>
                  <a:srgbClr val="000000"/>
                </a:solidFill>
                <a:latin typeface="Arial" panose="020B0604020202020204" pitchFamily="34" charset="0"/>
                <a:cs typeface="Arial" panose="020B0604020202020204" pitchFamily="34" charset="0"/>
              </a:rPr>
              <a:t>current policy</a:t>
            </a:r>
            <a:endParaRPr lang="en-US" sz="2400" dirty="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1800"/>
              </a:spcBef>
              <a:buFont typeface="Wingdings" pitchFamily="2" charset="2"/>
              <a:buChar char=""/>
            </a:pPr>
            <a:endParaRPr lang="en-US" sz="2400" b="1" i="1" dirty="0">
              <a:solidFill>
                <a:schemeClr val="accent2"/>
              </a:solidFill>
            </a:endParaRPr>
          </a:p>
        </p:txBody>
      </p:sp>
      <p:graphicFrame>
        <p:nvGraphicFramePr>
          <p:cNvPr id="561164" name="Object 12"/>
          <p:cNvGraphicFramePr>
            <a:graphicFrameLocks noChangeAspect="1"/>
          </p:cNvGraphicFramePr>
          <p:nvPr/>
        </p:nvGraphicFramePr>
        <p:xfrm>
          <a:off x="1857356" y="3286124"/>
          <a:ext cx="6456682" cy="576263"/>
        </p:xfrm>
        <a:graphic>
          <a:graphicData uri="http://schemas.openxmlformats.org/presentationml/2006/ole">
            <mc:AlternateContent xmlns:mc="http://schemas.openxmlformats.org/markup-compatibility/2006">
              <mc:Choice xmlns:v="urn:schemas-microsoft-com:vml" Requires="v">
                <p:oleObj spid="_x0000_s24699" name="Equation" r:id="rId5" imgW="3136680" imgH="279360" progId="Equation.3">
                  <p:embed/>
                </p:oleObj>
              </mc:Choice>
              <mc:Fallback>
                <p:oleObj name="Equation" r:id="rId5" imgW="3136680" imgH="27936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56" y="3286124"/>
                        <a:ext cx="6456682" cy="5762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10</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3568" y="1916832"/>
            <a:ext cx="7515944" cy="2304256"/>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a:lnSpc>
                <a:spcPct val="100000"/>
              </a:lnSpc>
              <a:spcBef>
                <a:spcPct val="20000"/>
              </a:spcBef>
              <a:buClrTx/>
              <a:buSzTx/>
              <a:buFontTx/>
              <a:buNone/>
              <a:defRPr/>
            </a:pPr>
            <a:r>
              <a:rPr lang="en-US" sz="3200" u="sng" kern="0" dirty="0" smtClean="0">
                <a:solidFill>
                  <a:srgbClr val="000000"/>
                </a:solidFill>
                <a:latin typeface="Arial Unicode MS"/>
                <a:ea typeface="+mn-ea"/>
                <a:cs typeface="+mn-cs"/>
              </a:rPr>
              <a:t>Finish Reinforcement learning</a:t>
            </a:r>
            <a:endParaRPr lang="en-US" sz="3200" kern="0" dirty="0" smtClean="0">
              <a:solidFill>
                <a:srgbClr val="000000"/>
              </a:solidFill>
              <a:latin typeface="Arial Unicode MS"/>
              <a:ea typeface="+mn-ea"/>
              <a:cs typeface="+mn-cs"/>
            </a:endParaRPr>
          </a:p>
          <a:p>
            <a:pPr marL="800100" lvl="1" indent="-342900" defTabSz="914400">
              <a:lnSpc>
                <a:spcPct val="100000"/>
              </a:lnSpc>
              <a:spcBef>
                <a:spcPct val="20000"/>
              </a:spcBef>
              <a:buClrTx/>
              <a:buSzTx/>
              <a:buFont typeface="Arial" pitchFamily="34" charset="0"/>
              <a:buChar char="•"/>
              <a:defRPr/>
            </a:pPr>
            <a:r>
              <a:rPr lang="en-US" b="1" kern="0" dirty="0" smtClean="0">
                <a:solidFill>
                  <a:srgbClr val="000000"/>
                </a:solidFill>
                <a:latin typeface="Arial Unicode MS"/>
              </a:rPr>
              <a:t>Exploration vs. Exploitation</a:t>
            </a:r>
          </a:p>
          <a:p>
            <a:pPr marL="800100" lvl="1" indent="-342900" defTabSz="914400">
              <a:lnSpc>
                <a:spcPct val="100000"/>
              </a:lnSpc>
              <a:spcBef>
                <a:spcPct val="20000"/>
              </a:spcBef>
              <a:buClrTx/>
              <a:buSzTx/>
              <a:buFont typeface="Arial" pitchFamily="34" charset="0"/>
              <a:buChar char="•"/>
              <a:defRPr/>
            </a:pPr>
            <a:r>
              <a:rPr lang="en-US" kern="0" dirty="0" smtClean="0">
                <a:solidFill>
                  <a:srgbClr val="000000"/>
                </a:solidFill>
                <a:latin typeface="Arial Unicode MS"/>
              </a:rPr>
              <a:t>On-policy Learning (SARSA)</a:t>
            </a:r>
          </a:p>
          <a:p>
            <a:pPr marL="800100" lvl="1" indent="-342900" defTabSz="914400">
              <a:lnSpc>
                <a:spcPct val="100000"/>
              </a:lnSpc>
              <a:spcBef>
                <a:spcPct val="20000"/>
              </a:spcBef>
              <a:buClrTx/>
              <a:buSzTx/>
              <a:buFont typeface="Arial" pitchFamily="34" charset="0"/>
              <a:buChar char="•"/>
              <a:defRPr/>
            </a:pPr>
            <a:r>
              <a:rPr lang="en-US" kern="0" dirty="0" smtClean="0">
                <a:solidFill>
                  <a:schemeClr val="accent3">
                    <a:lumMod val="85000"/>
                  </a:schemeClr>
                </a:solidFill>
                <a:latin typeface="Arial Unicode MS"/>
              </a:rPr>
              <a:t>Scalability</a:t>
            </a:r>
          </a:p>
          <a:p>
            <a:pPr marL="342900" indent="-342900" defTabSz="914400">
              <a:lnSpc>
                <a:spcPct val="100000"/>
              </a:lnSpc>
              <a:spcBef>
                <a:spcPct val="20000"/>
              </a:spcBef>
              <a:buClrTx/>
              <a:buSzTx/>
              <a:buFont typeface="Arial" pitchFamily="34" charset="0"/>
              <a:buChar char="•"/>
              <a:defRPr/>
            </a:pPr>
            <a:endParaRPr lang="en-US" sz="3200" kern="0" dirty="0" smtClean="0">
              <a:solidFill>
                <a:srgbClr val="000000"/>
              </a:solidFill>
              <a:latin typeface="Arial Unicode MS"/>
            </a:endParaRPr>
          </a:p>
          <a:p>
            <a:pPr defTabSz="914400">
              <a:lnSpc>
                <a:spcPct val="100000"/>
              </a:lnSpc>
              <a:spcBef>
                <a:spcPct val="20000"/>
              </a:spcBef>
              <a:buClrTx/>
              <a:buSzTx/>
              <a:buFontTx/>
              <a:buNone/>
              <a:defRPr/>
            </a:pPr>
            <a:endParaRPr lang="en-US" sz="3200" kern="0" dirty="0" smtClean="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smtClean="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smtClean="0">
              <a:solidFill>
                <a:srgbClr val="808080"/>
              </a:solidFill>
              <a:latin typeface="Arial Unicode MS"/>
              <a:ea typeface="+mn-ea"/>
              <a:cs typeface="+mn-cs"/>
            </a:endParaRPr>
          </a:p>
        </p:txBody>
      </p:sp>
    </p:spTree>
    <p:extLst>
      <p:ext uri="{BB962C8B-B14F-4D97-AF65-F5344CB8AC3E}">
        <p14:creationId xmlns:p14="http://schemas.microsoft.com/office/powerpoint/2010/main" val="419678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Grp="1" noChangeAspect="1"/>
          </p:cNvGraphicFramePr>
          <p:nvPr>
            <p:ph sz="quarter" idx="1"/>
          </p:nvPr>
        </p:nvGraphicFramePr>
        <p:xfrm>
          <a:off x="2051050" y="868363"/>
          <a:ext cx="4610100" cy="346075"/>
        </p:xfrm>
        <a:graphic>
          <a:graphicData uri="http://schemas.openxmlformats.org/presentationml/2006/ole">
            <mc:AlternateContent xmlns:mc="http://schemas.openxmlformats.org/markup-compatibility/2006">
              <mc:Choice xmlns:v="urn:schemas-microsoft-com:vml" Requires="v">
                <p:oleObj spid="_x0000_s25968" name="Equation" r:id="rId3" imgW="2705040" imgH="203040" progId="Equation.3">
                  <p:embed/>
                </p:oleObj>
              </mc:Choice>
              <mc:Fallback>
                <p:oleObj name="Equation" r:id="rId3" imgW="270504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868363"/>
                        <a:ext cx="4610100" cy="3460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9763" name="Object 3"/>
          <p:cNvGraphicFramePr>
            <a:graphicFrameLocks noGrp="1" noChangeAspect="1"/>
          </p:cNvGraphicFramePr>
          <p:nvPr>
            <p:ph sz="quarter" idx="2"/>
          </p:nvPr>
        </p:nvGraphicFramePr>
        <p:xfrm>
          <a:off x="500063" y="2884488"/>
          <a:ext cx="5187950" cy="550862"/>
        </p:xfrm>
        <a:graphic>
          <a:graphicData uri="http://schemas.openxmlformats.org/presentationml/2006/ole">
            <mc:AlternateContent xmlns:mc="http://schemas.openxmlformats.org/markup-compatibility/2006">
              <mc:Choice xmlns:v="urn:schemas-microsoft-com:vml" Requires="v">
                <p:oleObj spid="_x0000_s25969" name="Equation" r:id="rId5" imgW="4305240" imgH="457200" progId="Equation.3">
                  <p:embed/>
                </p:oleObj>
              </mc:Choice>
              <mc:Fallback>
                <p:oleObj name="Equation" r:id="rId5" imgW="430524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2884488"/>
                        <a:ext cx="5187950" cy="5508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9764" name="Object 4"/>
          <p:cNvGraphicFramePr>
            <a:graphicFrameLocks noGrp="1" noChangeAspect="1"/>
          </p:cNvGraphicFramePr>
          <p:nvPr>
            <p:ph sz="quarter" idx="3"/>
          </p:nvPr>
        </p:nvGraphicFramePr>
        <p:xfrm>
          <a:off x="514350" y="3686175"/>
          <a:ext cx="6316663" cy="560388"/>
        </p:xfrm>
        <a:graphic>
          <a:graphicData uri="http://schemas.openxmlformats.org/presentationml/2006/ole">
            <mc:AlternateContent xmlns:mc="http://schemas.openxmlformats.org/markup-compatibility/2006">
              <mc:Choice xmlns:v="urn:schemas-microsoft-com:vml" Requires="v">
                <p:oleObj spid="_x0000_s25970" name="Equation" r:id="rId7" imgW="5155920" imgH="457200" progId="Equation.3">
                  <p:embed/>
                </p:oleObj>
              </mc:Choice>
              <mc:Fallback>
                <p:oleObj name="Equation" r:id="rId7" imgW="5155920" imgH="457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 y="3686175"/>
                        <a:ext cx="6316663" cy="5603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5608" name="Group 5"/>
          <p:cNvGrpSpPr>
            <a:grpSpLocks/>
          </p:cNvGrpSpPr>
          <p:nvPr/>
        </p:nvGrpSpPr>
        <p:grpSpPr bwMode="auto">
          <a:xfrm>
            <a:off x="7219156" y="136694"/>
            <a:ext cx="1835150" cy="2305050"/>
            <a:chOff x="3742" y="73"/>
            <a:chExt cx="1860" cy="2315"/>
          </a:xfrm>
        </p:grpSpPr>
        <p:pic>
          <p:nvPicPr>
            <p:cNvPr id="25673" name="Picture 6"/>
            <p:cNvPicPr>
              <a:picLocks noChangeAspect="1" noChangeArrowheads="1"/>
            </p:cNvPicPr>
            <p:nvPr/>
          </p:nvPicPr>
          <p:blipFill>
            <a:blip r:embed="rId9" cstate="print"/>
            <a:srcRect/>
            <a:stretch>
              <a:fillRect/>
            </a:stretch>
          </p:blipFill>
          <p:spPr bwMode="auto">
            <a:xfrm>
              <a:off x="4014" y="210"/>
              <a:ext cx="1472" cy="2178"/>
            </a:xfrm>
            <a:prstGeom prst="rect">
              <a:avLst/>
            </a:prstGeom>
            <a:noFill/>
            <a:ln w="9525">
              <a:noFill/>
              <a:miter lim="800000"/>
              <a:headEnd/>
              <a:tailEnd/>
            </a:ln>
          </p:spPr>
        </p:pic>
        <p:sp>
          <p:nvSpPr>
            <p:cNvPr id="25674" name="Text Box 7"/>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25675" name="Text Box 8"/>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25676" name="Text Box 9"/>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77" name="Text Box 10"/>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78" name="Text Box 11"/>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79" name="Text Box 12"/>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80" name="Text Box 13"/>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81" name="Text Box 14"/>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629776" name="Freeform 16"/>
          <p:cNvSpPr>
            <a:spLocks/>
          </p:cNvSpPr>
          <p:nvPr/>
        </p:nvSpPr>
        <p:spPr bwMode="auto">
          <a:xfrm>
            <a:off x="396874" y="476250"/>
            <a:ext cx="2174861" cy="238106"/>
          </a:xfrm>
          <a:custGeom>
            <a:avLst/>
            <a:gdLst>
              <a:gd name="T0" fmla="*/ 0 w 725"/>
              <a:gd name="T1" fmla="*/ 0 h 137"/>
              <a:gd name="T2" fmla="*/ 0 w 725"/>
              <a:gd name="T3" fmla="*/ 345262939 h 137"/>
              <a:gd name="T4" fmla="*/ 1827115047 w 725"/>
              <a:gd name="T5" fmla="*/ 345262939 h 137"/>
              <a:gd name="T6" fmla="*/ 18271150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29777" name="Freeform 17"/>
          <p:cNvSpPr>
            <a:spLocks/>
          </p:cNvSpPr>
          <p:nvPr/>
        </p:nvSpPr>
        <p:spPr bwMode="auto">
          <a:xfrm>
            <a:off x="1331912" y="476250"/>
            <a:ext cx="2882897" cy="238106"/>
          </a:xfrm>
          <a:custGeom>
            <a:avLst/>
            <a:gdLst>
              <a:gd name="T0" fmla="*/ 0 w 725"/>
              <a:gd name="T1" fmla="*/ 0 h 137"/>
              <a:gd name="T2" fmla="*/ 0 w 725"/>
              <a:gd name="T3" fmla="*/ 345262939 h 137"/>
              <a:gd name="T4" fmla="*/ 2147483647 w 725"/>
              <a:gd name="T5" fmla="*/ 345262939 h 137"/>
              <a:gd name="T6" fmla="*/ 21474836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29778" name="Freeform 18"/>
          <p:cNvSpPr>
            <a:spLocks/>
          </p:cNvSpPr>
          <p:nvPr/>
        </p:nvSpPr>
        <p:spPr bwMode="auto">
          <a:xfrm>
            <a:off x="2987675" y="476250"/>
            <a:ext cx="2227267" cy="238106"/>
          </a:xfrm>
          <a:custGeom>
            <a:avLst/>
            <a:gdLst>
              <a:gd name="T0" fmla="*/ 0 w 725"/>
              <a:gd name="T1" fmla="*/ 0 h 137"/>
              <a:gd name="T2" fmla="*/ 0 w 725"/>
              <a:gd name="T3" fmla="*/ 345262939 h 137"/>
              <a:gd name="T4" fmla="*/ 2147483647 w 725"/>
              <a:gd name="T5" fmla="*/ 345262939 h 137"/>
              <a:gd name="T6" fmla="*/ 21474836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graphicFrame>
        <p:nvGraphicFramePr>
          <p:cNvPr id="629779" name="Object 19"/>
          <p:cNvGraphicFramePr>
            <a:graphicFrameLocks noGrp="1" noChangeAspect="1"/>
          </p:cNvGraphicFramePr>
          <p:nvPr>
            <p:ph sz="quarter" idx="4"/>
          </p:nvPr>
        </p:nvGraphicFramePr>
        <p:xfrm>
          <a:off x="446088" y="4432300"/>
          <a:ext cx="6380162" cy="609600"/>
        </p:xfrm>
        <a:graphic>
          <a:graphicData uri="http://schemas.openxmlformats.org/presentationml/2006/ole">
            <mc:AlternateContent xmlns:mc="http://schemas.openxmlformats.org/markup-compatibility/2006">
              <mc:Choice xmlns:v="urn:schemas-microsoft-com:vml" Requires="v">
                <p:oleObj spid="_x0000_s25971" name="Equation" r:id="rId10" imgW="4787640" imgH="457200" progId="Equation.3">
                  <p:embed/>
                </p:oleObj>
              </mc:Choice>
              <mc:Fallback>
                <p:oleObj name="Equation" r:id="rId10" imgW="4787640" imgH="457200" progId="Equation.3">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088" y="4432300"/>
                        <a:ext cx="6380162" cy="6096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9780" name="Object 20"/>
          <p:cNvGraphicFramePr>
            <a:graphicFrameLocks noChangeAspect="1"/>
          </p:cNvGraphicFramePr>
          <p:nvPr/>
        </p:nvGraphicFramePr>
        <p:xfrm>
          <a:off x="555625" y="5262563"/>
          <a:ext cx="4859338" cy="598487"/>
        </p:xfrm>
        <a:graphic>
          <a:graphicData uri="http://schemas.openxmlformats.org/presentationml/2006/ole">
            <mc:AlternateContent xmlns:mc="http://schemas.openxmlformats.org/markup-compatibility/2006">
              <mc:Choice xmlns:v="urn:schemas-microsoft-com:vml" Requires="v">
                <p:oleObj spid="_x0000_s25972" name="Equation" r:id="rId12" imgW="3708360" imgH="457200" progId="Equation.3">
                  <p:embed/>
                </p:oleObj>
              </mc:Choice>
              <mc:Fallback>
                <p:oleObj name="Equation" r:id="rId12" imgW="3708360" imgH="457200" progId="Equation.3">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625" y="5262563"/>
                        <a:ext cx="4859338" cy="5984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9781" name="Object 21"/>
          <p:cNvGraphicFramePr>
            <a:graphicFrameLocks noChangeAspect="1"/>
          </p:cNvGraphicFramePr>
          <p:nvPr/>
        </p:nvGraphicFramePr>
        <p:xfrm>
          <a:off x="527050" y="6054725"/>
          <a:ext cx="5060950" cy="598488"/>
        </p:xfrm>
        <a:graphic>
          <a:graphicData uri="http://schemas.openxmlformats.org/presentationml/2006/ole">
            <mc:AlternateContent xmlns:mc="http://schemas.openxmlformats.org/markup-compatibility/2006">
              <mc:Choice xmlns:v="urn:schemas-microsoft-com:vml" Requires="v">
                <p:oleObj spid="_x0000_s25973" name="Equation" r:id="rId14" imgW="3860640" imgH="457200" progId="Equation.3">
                  <p:embed/>
                </p:oleObj>
              </mc:Choice>
              <mc:Fallback>
                <p:oleObj name="Equation" r:id="rId14" imgW="3860640" imgH="457200" progId="Equation.3">
                  <p:embed/>
                  <p:pic>
                    <p:nvPicPr>
                      <p:cNvPr id="0"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7050" y="6054725"/>
                        <a:ext cx="5060950" cy="5984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29782" name="Freeform 22"/>
          <p:cNvSpPr>
            <a:spLocks/>
          </p:cNvSpPr>
          <p:nvPr/>
        </p:nvSpPr>
        <p:spPr bwMode="auto">
          <a:xfrm>
            <a:off x="4572000" y="476250"/>
            <a:ext cx="1500198" cy="238106"/>
          </a:xfrm>
          <a:custGeom>
            <a:avLst/>
            <a:gdLst>
              <a:gd name="T0" fmla="*/ 0 w 725"/>
              <a:gd name="T1" fmla="*/ 0 h 137"/>
              <a:gd name="T2" fmla="*/ 0 w 725"/>
              <a:gd name="T3" fmla="*/ 345262939 h 137"/>
              <a:gd name="T4" fmla="*/ 1612070911 w 725"/>
              <a:gd name="T5" fmla="*/ 345262939 h 137"/>
              <a:gd name="T6" fmla="*/ 1612070911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graphicFrame>
        <p:nvGraphicFramePr>
          <p:cNvPr id="629783" name="Group 23"/>
          <p:cNvGraphicFramePr>
            <a:graphicFrameLocks noGrp="1"/>
          </p:cNvGraphicFramePr>
          <p:nvPr/>
        </p:nvGraphicFramePr>
        <p:xfrm>
          <a:off x="1692275" y="1268413"/>
          <a:ext cx="4151313" cy="1296989"/>
        </p:xfrm>
        <a:graphic>
          <a:graphicData uri="http://schemas.openxmlformats.org/drawingml/2006/table">
            <a:tbl>
              <a:tblPr/>
              <a:tblGrid>
                <a:gridCol w="1273175">
                  <a:extLst>
                    <a:ext uri="{9D8B030D-6E8A-4147-A177-3AD203B41FA5}">
                      <a16:colId xmlns:a16="http://schemas.microsoft.com/office/drawing/2014/main" val="20000"/>
                    </a:ext>
                  </a:extLst>
                </a:gridCol>
                <a:gridCol w="466725">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8313">
                  <a:extLst>
                    <a:ext uri="{9D8B030D-6E8A-4147-A177-3AD203B41FA5}">
                      <a16:colId xmlns:a16="http://schemas.microsoft.com/office/drawing/2014/main" val="20003"/>
                    </a:ext>
                  </a:extLst>
                </a:gridCol>
                <a:gridCol w="536575">
                  <a:extLst>
                    <a:ext uri="{9D8B030D-6E8A-4147-A177-3AD203B41FA5}">
                      <a16:colId xmlns:a16="http://schemas.microsoft.com/office/drawing/2014/main" val="20004"/>
                    </a:ext>
                  </a:extLst>
                </a:gridCol>
                <a:gridCol w="400050">
                  <a:extLst>
                    <a:ext uri="{9D8B030D-6E8A-4147-A177-3AD203B41FA5}">
                      <a16:colId xmlns:a16="http://schemas.microsoft.com/office/drawing/2014/main" val="20005"/>
                    </a:ext>
                  </a:extLst>
                </a:gridCol>
                <a:gridCol w="536575">
                  <a:extLst>
                    <a:ext uri="{9D8B030D-6E8A-4147-A177-3AD203B41FA5}">
                      <a16:colId xmlns:a16="http://schemas.microsoft.com/office/drawing/2014/main" val="20006"/>
                    </a:ext>
                  </a:extLst>
                </a:gridCol>
              </a:tblGrid>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Q[s,a]</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2</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3</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4</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5</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upCareful</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Left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Right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Up</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29833" name="Freeform 73"/>
          <p:cNvSpPr>
            <a:spLocks/>
          </p:cNvSpPr>
          <p:nvPr/>
        </p:nvSpPr>
        <p:spPr bwMode="auto">
          <a:xfrm>
            <a:off x="5436096" y="476250"/>
            <a:ext cx="1728292" cy="238106"/>
          </a:xfrm>
          <a:custGeom>
            <a:avLst/>
            <a:gdLst>
              <a:gd name="T0" fmla="*/ 0 w 725"/>
              <a:gd name="T1" fmla="*/ 0 h 137"/>
              <a:gd name="T2" fmla="*/ 0 w 725"/>
              <a:gd name="T3" fmla="*/ 345262939 h 137"/>
              <a:gd name="T4" fmla="*/ 1612070911 w 725"/>
              <a:gd name="T5" fmla="*/ 345262939 h 137"/>
              <a:gd name="T6" fmla="*/ 1612070911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25665" name="Text Box 74"/>
          <p:cNvSpPr txBox="1">
            <a:spLocks noChangeArrowheads="1"/>
          </p:cNvSpPr>
          <p:nvPr/>
        </p:nvSpPr>
        <p:spPr bwMode="auto">
          <a:xfrm>
            <a:off x="447675" y="1489075"/>
            <a:ext cx="739775" cy="476250"/>
          </a:xfrm>
          <a:prstGeom prst="rect">
            <a:avLst/>
          </a:prstGeom>
          <a:noFill/>
          <a:ln w="9525">
            <a:noFill/>
            <a:miter lim="800000"/>
            <a:headEnd/>
            <a:tailEnd/>
          </a:ln>
        </p:spPr>
        <p:txBody>
          <a:bodyPr wrap="none">
            <a:spAutoFit/>
          </a:bodyPr>
          <a:lstStyle/>
          <a:p>
            <a:r>
              <a:rPr lang="en-US"/>
              <a:t>k=1</a:t>
            </a:r>
          </a:p>
        </p:txBody>
      </p:sp>
      <p:sp>
        <p:nvSpPr>
          <p:cNvPr id="25666" name="Text Box 75"/>
          <p:cNvSpPr txBox="1">
            <a:spLocks noChangeArrowheads="1"/>
          </p:cNvSpPr>
          <p:nvPr/>
        </p:nvSpPr>
        <p:spPr bwMode="auto">
          <a:xfrm>
            <a:off x="611188" y="1557338"/>
            <a:ext cx="763587" cy="476250"/>
          </a:xfrm>
          <a:prstGeom prst="rect">
            <a:avLst/>
          </a:prstGeom>
          <a:noFill/>
          <a:ln w="9525">
            <a:noFill/>
            <a:miter lim="800000"/>
            <a:headEnd/>
            <a:tailEnd/>
          </a:ln>
        </p:spPr>
        <p:txBody>
          <a:bodyPr wrap="none">
            <a:spAutoFit/>
          </a:bodyPr>
          <a:lstStyle/>
          <a:p>
            <a:r>
              <a:rPr lang="en-US" b="1">
                <a:solidFill>
                  <a:srgbClr val="CC3399"/>
                </a:solidFill>
              </a:rPr>
              <a:t>k=1</a:t>
            </a:r>
          </a:p>
        </p:txBody>
      </p:sp>
      <p:sp>
        <p:nvSpPr>
          <p:cNvPr id="629836" name="Text Box 76"/>
          <p:cNvSpPr txBox="1">
            <a:spLocks noChangeArrowheads="1"/>
          </p:cNvSpPr>
          <p:nvPr/>
        </p:nvSpPr>
        <p:spPr bwMode="auto">
          <a:xfrm>
            <a:off x="5867400" y="5013325"/>
            <a:ext cx="3081338" cy="1409700"/>
          </a:xfrm>
          <a:prstGeom prst="rect">
            <a:avLst/>
          </a:prstGeom>
          <a:noFill/>
          <a:ln w="9525">
            <a:noFill/>
            <a:miter lim="800000"/>
            <a:headEnd/>
            <a:tailEnd/>
          </a:ln>
        </p:spPr>
        <p:txBody>
          <a:bodyPr wrap="none">
            <a:spAutoFit/>
          </a:bodyPr>
          <a:lstStyle/>
          <a:p>
            <a:r>
              <a:rPr lang="en-US" sz="2000" b="1">
                <a:solidFill>
                  <a:srgbClr val="CC3399"/>
                </a:solidFill>
              </a:rPr>
              <a:t>Only immediate rewards </a:t>
            </a:r>
          </a:p>
          <a:p>
            <a:r>
              <a:rPr lang="en-US" sz="2000" b="1">
                <a:solidFill>
                  <a:srgbClr val="CC3399"/>
                </a:solidFill>
              </a:rPr>
              <a:t>are included in the update,</a:t>
            </a:r>
          </a:p>
          <a:p>
            <a:r>
              <a:rPr lang="en-US" sz="2000" b="1">
                <a:solidFill>
                  <a:srgbClr val="CC3399"/>
                </a:solidFill>
              </a:rPr>
              <a:t>as with Q-learning</a:t>
            </a:r>
            <a:r>
              <a:rPr lang="en-US">
                <a:solidFill>
                  <a:srgbClr val="CC3399"/>
                </a:solidFill>
              </a:rPr>
              <a:t> </a:t>
            </a:r>
          </a:p>
          <a:p>
            <a:endParaRPr lang="en-US">
              <a:solidFill>
                <a:srgbClr val="CC3399"/>
              </a:solidFill>
            </a:endParaRPr>
          </a:p>
        </p:txBody>
      </p:sp>
      <p:sp>
        <p:nvSpPr>
          <p:cNvPr id="25668" name="AutoShape 77"/>
          <p:cNvSpPr>
            <a:spLocks noChangeArrowheads="1"/>
          </p:cNvSpPr>
          <p:nvPr/>
        </p:nvSpPr>
        <p:spPr bwMode="auto">
          <a:xfrm>
            <a:off x="8082756" y="1865481"/>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p>
        </p:txBody>
      </p:sp>
      <p:sp>
        <p:nvSpPr>
          <p:cNvPr id="25669" name="AutoShape 78"/>
          <p:cNvSpPr>
            <a:spLocks noChangeArrowheads="1"/>
          </p:cNvSpPr>
          <p:nvPr/>
        </p:nvSpPr>
        <p:spPr bwMode="auto">
          <a:xfrm>
            <a:off x="8514556" y="1505119"/>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p>
        </p:txBody>
      </p:sp>
      <p:sp>
        <p:nvSpPr>
          <p:cNvPr id="25670" name="AutoShape 79"/>
          <p:cNvSpPr>
            <a:spLocks noChangeArrowheads="1"/>
          </p:cNvSpPr>
          <p:nvPr/>
        </p:nvSpPr>
        <p:spPr bwMode="auto">
          <a:xfrm>
            <a:off x="8498681" y="825669"/>
            <a:ext cx="160337" cy="288925"/>
          </a:xfrm>
          <a:prstGeom prst="upArrow">
            <a:avLst>
              <a:gd name="adj1" fmla="val 50000"/>
              <a:gd name="adj2" fmla="val 45050"/>
            </a:avLst>
          </a:prstGeom>
          <a:solidFill>
            <a:srgbClr val="00B8FF"/>
          </a:solidFill>
          <a:ln w="9525">
            <a:solidFill>
              <a:schemeClr val="tx1"/>
            </a:solidFill>
            <a:miter lim="800000"/>
            <a:headEnd/>
            <a:tailEnd/>
          </a:ln>
        </p:spPr>
        <p:txBody>
          <a:bodyPr vert="eaVert" wrap="none" anchor="ctr"/>
          <a:lstStyle/>
          <a:p>
            <a:endParaRPr lang="en-US"/>
          </a:p>
        </p:txBody>
      </p:sp>
      <p:sp>
        <p:nvSpPr>
          <p:cNvPr id="25671" name="AutoShape 80"/>
          <p:cNvSpPr>
            <a:spLocks noChangeArrowheads="1"/>
          </p:cNvSpPr>
          <p:nvPr/>
        </p:nvSpPr>
        <p:spPr bwMode="auto">
          <a:xfrm flipH="1" flipV="1">
            <a:off x="8011318" y="425619"/>
            <a:ext cx="360363" cy="144462"/>
          </a:xfrm>
          <a:prstGeom prst="rightArrow">
            <a:avLst>
              <a:gd name="adj1" fmla="val 50000"/>
              <a:gd name="adj2" fmla="val 62363"/>
            </a:avLst>
          </a:prstGeom>
          <a:solidFill>
            <a:srgbClr val="00B8FF"/>
          </a:solidFill>
          <a:ln w="9525">
            <a:solidFill>
              <a:schemeClr val="tx1"/>
            </a:solidFill>
            <a:miter lim="800000"/>
            <a:headEnd/>
            <a:tailEnd/>
          </a:ln>
        </p:spPr>
        <p:txBody>
          <a:bodyPr wrap="none" anchor="ctr"/>
          <a:lstStyle/>
          <a:p>
            <a:endParaRPr lang="en-US"/>
          </a:p>
        </p:txBody>
      </p:sp>
      <p:sp>
        <p:nvSpPr>
          <p:cNvPr id="25672" name="AutoShape 81"/>
          <p:cNvSpPr>
            <a:spLocks noChangeArrowheads="1"/>
          </p:cNvSpPr>
          <p:nvPr/>
        </p:nvSpPr>
        <p:spPr bwMode="auto">
          <a:xfrm flipH="1" flipV="1">
            <a:off x="7506493" y="354181"/>
            <a:ext cx="360363" cy="142875"/>
          </a:xfrm>
          <a:prstGeom prst="rightArrow">
            <a:avLst>
              <a:gd name="adj1" fmla="val 50000"/>
              <a:gd name="adj2" fmla="val 63056"/>
            </a:avLst>
          </a:prstGeom>
          <a:solidFill>
            <a:srgbClr val="00B8FF"/>
          </a:solidFill>
          <a:ln w="9525">
            <a:solidFill>
              <a:schemeClr val="tx1"/>
            </a:solidFill>
            <a:miter lim="800000"/>
            <a:headEnd/>
            <a:tailEnd/>
          </a:ln>
        </p:spPr>
        <p:txBody>
          <a:bodyPr wrap="none" anchor="ctr"/>
          <a:lstStyle/>
          <a:p>
            <a:endParaRPr lang="en-US"/>
          </a:p>
        </p:txBody>
      </p:sp>
      <p:sp>
        <p:nvSpPr>
          <p:cNvPr id="33" name="Rectangle 32"/>
          <p:cNvSpPr/>
          <p:nvPr/>
        </p:nvSpPr>
        <p:spPr bwMode="auto">
          <a:xfrm>
            <a:off x="1571604" y="3143248"/>
            <a:ext cx="2071702" cy="285752"/>
          </a:xfrm>
          <a:prstGeom prst="rect">
            <a:avLst/>
          </a:prstGeom>
          <a:solidFill>
            <a:srgbClr val="F7F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4" name="Rectangle 33"/>
          <p:cNvSpPr/>
          <p:nvPr/>
        </p:nvSpPr>
        <p:spPr bwMode="auto">
          <a:xfrm>
            <a:off x="1928794" y="4000504"/>
            <a:ext cx="2071702" cy="285752"/>
          </a:xfrm>
          <a:prstGeom prst="rect">
            <a:avLst/>
          </a:prstGeom>
          <a:solidFill>
            <a:srgbClr val="F7F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
        <p:nvSpPr>
          <p:cNvPr id="2" name="Footer Placeholder 1"/>
          <p:cNvSpPr>
            <a:spLocks noGrp="1"/>
          </p:cNvSpPr>
          <p:nvPr>
            <p:ph type="ftr" idx="11"/>
          </p:nvPr>
        </p:nvSpPr>
        <p:spPr>
          <a:xfrm>
            <a:off x="5064125" y="6439841"/>
            <a:ext cx="2892425" cy="454025"/>
          </a:xfrm>
        </p:spPr>
        <p:txBody>
          <a:bodyPr/>
          <a:lstStyle/>
          <a:p>
            <a:pPr>
              <a:defRPr/>
            </a:pPr>
            <a:r>
              <a:rPr lang="en-GB" dirty="0" smtClean="0"/>
              <a:t>CPSC 422, Lecture 10</a:t>
            </a:r>
            <a:endParaRPr lang="en-GB" dirty="0"/>
          </a:p>
        </p:txBody>
      </p:sp>
      <p:sp>
        <p:nvSpPr>
          <p:cNvPr id="3" name="Slide Number Placeholder 2"/>
          <p:cNvSpPr>
            <a:spLocks noGrp="1"/>
          </p:cNvSpPr>
          <p:nvPr>
            <p:ph type="sldNum" idx="12"/>
          </p:nvPr>
        </p:nvSpPr>
        <p:spPr/>
        <p:txBody>
          <a:bodyPr/>
          <a:lstStyle/>
          <a:p>
            <a:pPr>
              <a:defRPr/>
            </a:pPr>
            <a:fld id="{9E784CA7-5093-4FDD-9689-0B24143C6C1E}" type="slidenum">
              <a:rPr lang="en-GB" smtClean="0"/>
              <a:pPr>
                <a:defRPr/>
              </a:pPr>
              <a:t>20</a:t>
            </a:fld>
            <a:endParaRPr lang="en-GB"/>
          </a:p>
        </p:txBody>
      </p:sp>
      <p:grpSp>
        <p:nvGrpSpPr>
          <p:cNvPr id="6" name="Group 5"/>
          <p:cNvGrpSpPr/>
          <p:nvPr/>
        </p:nvGrpSpPr>
        <p:grpSpPr>
          <a:xfrm>
            <a:off x="252413" y="317520"/>
            <a:ext cx="6922027" cy="394560"/>
            <a:chOff x="252413" y="317520"/>
            <a:chExt cx="6922027" cy="394560"/>
          </a:xfrm>
        </p:grpSpPr>
        <p:pic>
          <p:nvPicPr>
            <p:cNvPr id="25609" name="Picture 15"/>
            <p:cNvPicPr>
              <a:picLocks noChangeAspect="1" noChangeArrowheads="1"/>
            </p:cNvPicPr>
            <p:nvPr/>
          </p:nvPicPr>
          <p:blipFill>
            <a:blip r:embed="rId16" cstate="print"/>
            <a:srcRect/>
            <a:stretch>
              <a:fillRect/>
            </a:stretch>
          </p:blipFill>
          <p:spPr bwMode="auto">
            <a:xfrm>
              <a:off x="252413" y="333375"/>
              <a:ext cx="6443662" cy="3540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17">
              <p14:nvContentPartPr>
                <p14:cNvPr id="5" name="Ink 4"/>
                <p14:cNvContentPartPr/>
                <p14:nvPr/>
              </p14:nvContentPartPr>
              <p14:xfrm>
                <a:off x="6546600" y="317520"/>
                <a:ext cx="627840" cy="394560"/>
              </p14:xfrm>
            </p:contentPart>
          </mc:Choice>
          <mc:Fallback xmlns="">
            <p:pic>
              <p:nvPicPr>
                <p:cNvPr id="5" name="Ink 4"/>
                <p:cNvPicPr/>
                <p:nvPr/>
              </p:nvPicPr>
              <p:blipFill>
                <a:blip r:embed="rId18"/>
                <a:stretch>
                  <a:fillRect/>
                </a:stretch>
              </p:blipFill>
              <p:spPr>
                <a:xfrm>
                  <a:off x="6532920" y="307440"/>
                  <a:ext cx="653040" cy="416160"/>
                </a:xfrm>
                <a:prstGeom prst="rect">
                  <a:avLst/>
                </a:prstGeom>
              </p:spPr>
            </p:pic>
          </mc:Fallback>
        </mc:AlternateContent>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97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97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2977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97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97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2977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97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97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2977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97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297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62978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98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2978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62983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29836">
                                            <p:txEl>
                                              <p:pRg st="0" end="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29836">
                                            <p:txEl>
                                              <p:pRg st="1" end="1"/>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298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76" grpId="0" animBg="1"/>
      <p:bldP spid="629776" grpId="1" animBg="1"/>
      <p:bldP spid="629777" grpId="0" animBg="1"/>
      <p:bldP spid="629777" grpId="1" animBg="1"/>
      <p:bldP spid="629778" grpId="0" animBg="1"/>
      <p:bldP spid="629778" grpId="1" animBg="1"/>
      <p:bldP spid="629782" grpId="0" animBg="1"/>
      <p:bldP spid="629782" grpId="1" animBg="1"/>
      <p:bldP spid="629833" grpId="0" animBg="1"/>
      <p:bldP spid="629833" grpId="1" animBg="1"/>
      <p:bldP spid="33"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Grp="1" noChangeAspect="1"/>
          </p:cNvGraphicFramePr>
          <p:nvPr>
            <p:ph sz="quarter" idx="1"/>
          </p:nvPr>
        </p:nvGraphicFramePr>
        <p:xfrm>
          <a:off x="2051050" y="868363"/>
          <a:ext cx="4610100" cy="346075"/>
        </p:xfrm>
        <a:graphic>
          <a:graphicData uri="http://schemas.openxmlformats.org/presentationml/2006/ole">
            <mc:AlternateContent xmlns:mc="http://schemas.openxmlformats.org/markup-compatibility/2006">
              <mc:Choice xmlns:v="urn:schemas-microsoft-com:vml" Requires="v">
                <p:oleObj spid="_x0000_s26998" name="Equation" r:id="rId3" imgW="2705040" imgH="203040" progId="Equation.3">
                  <p:embed/>
                </p:oleObj>
              </mc:Choice>
              <mc:Fallback>
                <p:oleObj name="Equation" r:id="rId3" imgW="270504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868363"/>
                        <a:ext cx="4610100" cy="3460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1811" name="Object 3"/>
          <p:cNvGraphicFramePr>
            <a:graphicFrameLocks noGrp="1" noChangeAspect="1"/>
          </p:cNvGraphicFramePr>
          <p:nvPr>
            <p:ph sz="quarter" idx="2"/>
          </p:nvPr>
        </p:nvGraphicFramePr>
        <p:xfrm>
          <a:off x="500063" y="2884488"/>
          <a:ext cx="5187950" cy="550862"/>
        </p:xfrm>
        <a:graphic>
          <a:graphicData uri="http://schemas.openxmlformats.org/presentationml/2006/ole">
            <mc:AlternateContent xmlns:mc="http://schemas.openxmlformats.org/markup-compatibility/2006">
              <mc:Choice xmlns:v="urn:schemas-microsoft-com:vml" Requires="v">
                <p:oleObj spid="_x0000_s26999" name="Equation" r:id="rId5" imgW="4305240" imgH="457200" progId="Equation.3">
                  <p:embed/>
                </p:oleObj>
              </mc:Choice>
              <mc:Fallback>
                <p:oleObj name="Equation" r:id="rId5" imgW="430524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2884488"/>
                        <a:ext cx="5187950" cy="5508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1812" name="Object 4"/>
          <p:cNvGraphicFramePr>
            <a:graphicFrameLocks noGrp="1" noChangeAspect="1"/>
          </p:cNvGraphicFramePr>
          <p:nvPr>
            <p:ph sz="quarter" idx="3"/>
          </p:nvPr>
        </p:nvGraphicFramePr>
        <p:xfrm>
          <a:off x="514350" y="3686175"/>
          <a:ext cx="6316663" cy="560388"/>
        </p:xfrm>
        <a:graphic>
          <a:graphicData uri="http://schemas.openxmlformats.org/presentationml/2006/ole">
            <mc:AlternateContent xmlns:mc="http://schemas.openxmlformats.org/markup-compatibility/2006">
              <mc:Choice xmlns:v="urn:schemas-microsoft-com:vml" Requires="v">
                <p:oleObj spid="_x0000_s27000" name="Equation" r:id="rId7" imgW="5155920" imgH="457200" progId="Equation.3">
                  <p:embed/>
                </p:oleObj>
              </mc:Choice>
              <mc:Fallback>
                <p:oleObj name="Equation" r:id="rId7" imgW="5155920" imgH="457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 y="3686175"/>
                        <a:ext cx="6316663" cy="5603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6632" name="Group 5"/>
          <p:cNvGrpSpPr>
            <a:grpSpLocks/>
          </p:cNvGrpSpPr>
          <p:nvPr/>
        </p:nvGrpSpPr>
        <p:grpSpPr bwMode="auto">
          <a:xfrm>
            <a:off x="7164388" y="115888"/>
            <a:ext cx="1835150" cy="2305050"/>
            <a:chOff x="3742" y="73"/>
            <a:chExt cx="1860" cy="2315"/>
          </a:xfrm>
        </p:grpSpPr>
        <p:pic>
          <p:nvPicPr>
            <p:cNvPr id="26697" name="Picture 6"/>
            <p:cNvPicPr>
              <a:picLocks noChangeAspect="1" noChangeArrowheads="1"/>
            </p:cNvPicPr>
            <p:nvPr/>
          </p:nvPicPr>
          <p:blipFill>
            <a:blip r:embed="rId9" cstate="print"/>
            <a:srcRect/>
            <a:stretch>
              <a:fillRect/>
            </a:stretch>
          </p:blipFill>
          <p:spPr bwMode="auto">
            <a:xfrm>
              <a:off x="4014" y="210"/>
              <a:ext cx="1472" cy="2178"/>
            </a:xfrm>
            <a:prstGeom prst="rect">
              <a:avLst/>
            </a:prstGeom>
            <a:noFill/>
            <a:ln w="9525">
              <a:noFill/>
              <a:miter lim="800000"/>
              <a:headEnd/>
              <a:tailEnd/>
            </a:ln>
          </p:spPr>
        </p:pic>
        <p:sp>
          <p:nvSpPr>
            <p:cNvPr id="26698" name="Text Box 7"/>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26699" name="Text Box 8"/>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26700" name="Text Box 9"/>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1" name="Text Box 10"/>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2" name="Text Box 11"/>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3" name="Text Box 12"/>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4" name="Text Box 13"/>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5" name="Text Box 14"/>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631824" name="Freeform 16"/>
          <p:cNvSpPr>
            <a:spLocks/>
          </p:cNvSpPr>
          <p:nvPr/>
        </p:nvSpPr>
        <p:spPr bwMode="auto">
          <a:xfrm>
            <a:off x="396874" y="476250"/>
            <a:ext cx="2174861" cy="238106"/>
          </a:xfrm>
          <a:custGeom>
            <a:avLst/>
            <a:gdLst>
              <a:gd name="T0" fmla="*/ 0 w 725"/>
              <a:gd name="T1" fmla="*/ 0 h 137"/>
              <a:gd name="T2" fmla="*/ 0 w 725"/>
              <a:gd name="T3" fmla="*/ 345262939 h 137"/>
              <a:gd name="T4" fmla="*/ 1827115047 w 725"/>
              <a:gd name="T5" fmla="*/ 345262939 h 137"/>
              <a:gd name="T6" fmla="*/ 18271150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31825" name="Freeform 17"/>
          <p:cNvSpPr>
            <a:spLocks/>
          </p:cNvSpPr>
          <p:nvPr/>
        </p:nvSpPr>
        <p:spPr bwMode="auto">
          <a:xfrm>
            <a:off x="1331912" y="476250"/>
            <a:ext cx="2954335" cy="238106"/>
          </a:xfrm>
          <a:custGeom>
            <a:avLst/>
            <a:gdLst>
              <a:gd name="T0" fmla="*/ 0 w 725"/>
              <a:gd name="T1" fmla="*/ 0 h 137"/>
              <a:gd name="T2" fmla="*/ 0 w 725"/>
              <a:gd name="T3" fmla="*/ 345262939 h 137"/>
              <a:gd name="T4" fmla="*/ 2147483647 w 725"/>
              <a:gd name="T5" fmla="*/ 345262939 h 137"/>
              <a:gd name="T6" fmla="*/ 21474836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31826" name="Freeform 18"/>
          <p:cNvSpPr>
            <a:spLocks/>
          </p:cNvSpPr>
          <p:nvPr/>
        </p:nvSpPr>
        <p:spPr bwMode="auto">
          <a:xfrm>
            <a:off x="2987675" y="476250"/>
            <a:ext cx="2227267" cy="238106"/>
          </a:xfrm>
          <a:custGeom>
            <a:avLst/>
            <a:gdLst>
              <a:gd name="T0" fmla="*/ 0 w 725"/>
              <a:gd name="T1" fmla="*/ 0 h 137"/>
              <a:gd name="T2" fmla="*/ 0 w 725"/>
              <a:gd name="T3" fmla="*/ 345262939 h 137"/>
              <a:gd name="T4" fmla="*/ 2147483647 w 725"/>
              <a:gd name="T5" fmla="*/ 345262939 h 137"/>
              <a:gd name="T6" fmla="*/ 21474836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graphicFrame>
        <p:nvGraphicFramePr>
          <p:cNvPr id="631827" name="Object 19"/>
          <p:cNvGraphicFramePr>
            <a:graphicFrameLocks noGrp="1" noChangeAspect="1"/>
          </p:cNvGraphicFramePr>
          <p:nvPr>
            <p:ph sz="quarter" idx="4"/>
          </p:nvPr>
        </p:nvGraphicFramePr>
        <p:xfrm>
          <a:off x="446088" y="4432300"/>
          <a:ext cx="6380162" cy="609600"/>
        </p:xfrm>
        <a:graphic>
          <a:graphicData uri="http://schemas.openxmlformats.org/presentationml/2006/ole">
            <mc:AlternateContent xmlns:mc="http://schemas.openxmlformats.org/markup-compatibility/2006">
              <mc:Choice xmlns:v="urn:schemas-microsoft-com:vml" Requires="v">
                <p:oleObj spid="_x0000_s27001" name="Equation" r:id="rId10" imgW="4787640" imgH="457200" progId="Equation.3">
                  <p:embed/>
                </p:oleObj>
              </mc:Choice>
              <mc:Fallback>
                <p:oleObj name="Equation" r:id="rId10" imgW="4787640" imgH="457200" progId="Equation.3">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088" y="4432300"/>
                        <a:ext cx="6380162" cy="6096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1828" name="Object 20"/>
          <p:cNvGraphicFramePr>
            <a:graphicFrameLocks noChangeAspect="1"/>
          </p:cNvGraphicFramePr>
          <p:nvPr/>
        </p:nvGraphicFramePr>
        <p:xfrm>
          <a:off x="555625" y="5262563"/>
          <a:ext cx="4859338" cy="598487"/>
        </p:xfrm>
        <a:graphic>
          <a:graphicData uri="http://schemas.openxmlformats.org/presentationml/2006/ole">
            <mc:AlternateContent xmlns:mc="http://schemas.openxmlformats.org/markup-compatibility/2006">
              <mc:Choice xmlns:v="urn:schemas-microsoft-com:vml" Requires="v">
                <p:oleObj spid="_x0000_s27002" name="Equation" r:id="rId12" imgW="3708360" imgH="457200" progId="Equation.3">
                  <p:embed/>
                </p:oleObj>
              </mc:Choice>
              <mc:Fallback>
                <p:oleObj name="Equation" r:id="rId12" imgW="3708360" imgH="457200" progId="Equation.3">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625" y="5262563"/>
                        <a:ext cx="4859338" cy="5984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1829" name="Object 21"/>
          <p:cNvGraphicFramePr>
            <a:graphicFrameLocks noChangeAspect="1"/>
          </p:cNvGraphicFramePr>
          <p:nvPr/>
        </p:nvGraphicFramePr>
        <p:xfrm>
          <a:off x="527050" y="6054725"/>
          <a:ext cx="5060950" cy="598488"/>
        </p:xfrm>
        <a:graphic>
          <a:graphicData uri="http://schemas.openxmlformats.org/presentationml/2006/ole">
            <mc:AlternateContent xmlns:mc="http://schemas.openxmlformats.org/markup-compatibility/2006">
              <mc:Choice xmlns:v="urn:schemas-microsoft-com:vml" Requires="v">
                <p:oleObj spid="_x0000_s27003" name="Equation" r:id="rId14" imgW="3860640" imgH="457200" progId="Equation.3">
                  <p:embed/>
                </p:oleObj>
              </mc:Choice>
              <mc:Fallback>
                <p:oleObj name="Equation" r:id="rId14" imgW="3860640" imgH="457200" progId="Equation.3">
                  <p:embed/>
                  <p:pic>
                    <p:nvPicPr>
                      <p:cNvPr id="0"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7050" y="6054725"/>
                        <a:ext cx="5060950" cy="5984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1830" name="Freeform 22"/>
          <p:cNvSpPr>
            <a:spLocks/>
          </p:cNvSpPr>
          <p:nvPr/>
        </p:nvSpPr>
        <p:spPr bwMode="auto">
          <a:xfrm>
            <a:off x="4572000" y="476250"/>
            <a:ext cx="1500198" cy="238106"/>
          </a:xfrm>
          <a:custGeom>
            <a:avLst/>
            <a:gdLst>
              <a:gd name="T0" fmla="*/ 0 w 725"/>
              <a:gd name="T1" fmla="*/ 0 h 137"/>
              <a:gd name="T2" fmla="*/ 0 w 725"/>
              <a:gd name="T3" fmla="*/ 345262939 h 137"/>
              <a:gd name="T4" fmla="*/ 1612070911 w 725"/>
              <a:gd name="T5" fmla="*/ 345262939 h 137"/>
              <a:gd name="T6" fmla="*/ 1612070911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31881" name="Freeform 73"/>
          <p:cNvSpPr>
            <a:spLocks/>
          </p:cNvSpPr>
          <p:nvPr/>
        </p:nvSpPr>
        <p:spPr bwMode="auto">
          <a:xfrm>
            <a:off x="5436096" y="476250"/>
            <a:ext cx="1728292" cy="238106"/>
          </a:xfrm>
          <a:custGeom>
            <a:avLst/>
            <a:gdLst>
              <a:gd name="T0" fmla="*/ 0 w 725"/>
              <a:gd name="T1" fmla="*/ 0 h 137"/>
              <a:gd name="T2" fmla="*/ 0 w 725"/>
              <a:gd name="T3" fmla="*/ 345262939 h 137"/>
              <a:gd name="T4" fmla="*/ 1612070911 w 725"/>
              <a:gd name="T5" fmla="*/ 345262939 h 137"/>
              <a:gd name="T6" fmla="*/ 1612070911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26639" name="Text Box 74"/>
          <p:cNvSpPr txBox="1">
            <a:spLocks noChangeArrowheads="1"/>
          </p:cNvSpPr>
          <p:nvPr/>
        </p:nvSpPr>
        <p:spPr bwMode="auto">
          <a:xfrm>
            <a:off x="447675" y="1489075"/>
            <a:ext cx="739775" cy="476250"/>
          </a:xfrm>
          <a:prstGeom prst="rect">
            <a:avLst/>
          </a:prstGeom>
          <a:noFill/>
          <a:ln w="9525">
            <a:noFill/>
            <a:miter lim="800000"/>
            <a:headEnd/>
            <a:tailEnd/>
          </a:ln>
        </p:spPr>
        <p:txBody>
          <a:bodyPr wrap="none">
            <a:spAutoFit/>
          </a:bodyPr>
          <a:lstStyle/>
          <a:p>
            <a:r>
              <a:rPr lang="en-US"/>
              <a:t>k=1</a:t>
            </a:r>
          </a:p>
        </p:txBody>
      </p:sp>
      <p:sp>
        <p:nvSpPr>
          <p:cNvPr id="26640" name="Text Box 75"/>
          <p:cNvSpPr txBox="1">
            <a:spLocks noChangeArrowheads="1"/>
          </p:cNvSpPr>
          <p:nvPr/>
        </p:nvSpPr>
        <p:spPr bwMode="auto">
          <a:xfrm>
            <a:off x="611188" y="1557338"/>
            <a:ext cx="763587" cy="476250"/>
          </a:xfrm>
          <a:prstGeom prst="rect">
            <a:avLst/>
          </a:prstGeom>
          <a:noFill/>
          <a:ln w="9525">
            <a:noFill/>
            <a:miter lim="800000"/>
            <a:headEnd/>
            <a:tailEnd/>
          </a:ln>
        </p:spPr>
        <p:txBody>
          <a:bodyPr wrap="none">
            <a:spAutoFit/>
          </a:bodyPr>
          <a:lstStyle/>
          <a:p>
            <a:r>
              <a:rPr lang="en-US" b="1">
                <a:solidFill>
                  <a:srgbClr val="CC3399"/>
                </a:solidFill>
              </a:rPr>
              <a:t>k=2</a:t>
            </a:r>
          </a:p>
        </p:txBody>
      </p:sp>
      <p:sp>
        <p:nvSpPr>
          <p:cNvPr id="26641" name="AutoShape 77"/>
          <p:cNvSpPr>
            <a:spLocks noChangeArrowheads="1"/>
          </p:cNvSpPr>
          <p:nvPr/>
        </p:nvSpPr>
        <p:spPr bwMode="auto">
          <a:xfrm>
            <a:off x="8027988" y="1844675"/>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p>
        </p:txBody>
      </p:sp>
      <p:sp>
        <p:nvSpPr>
          <p:cNvPr id="26642" name="AutoShape 78"/>
          <p:cNvSpPr>
            <a:spLocks noChangeArrowheads="1"/>
          </p:cNvSpPr>
          <p:nvPr/>
        </p:nvSpPr>
        <p:spPr bwMode="auto">
          <a:xfrm>
            <a:off x="8459788" y="1484313"/>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p>
        </p:txBody>
      </p:sp>
      <p:sp>
        <p:nvSpPr>
          <p:cNvPr id="26643" name="AutoShape 79"/>
          <p:cNvSpPr>
            <a:spLocks noChangeArrowheads="1"/>
          </p:cNvSpPr>
          <p:nvPr/>
        </p:nvSpPr>
        <p:spPr bwMode="auto">
          <a:xfrm>
            <a:off x="8443913" y="804863"/>
            <a:ext cx="160337" cy="288925"/>
          </a:xfrm>
          <a:prstGeom prst="upArrow">
            <a:avLst>
              <a:gd name="adj1" fmla="val 50000"/>
              <a:gd name="adj2" fmla="val 45050"/>
            </a:avLst>
          </a:prstGeom>
          <a:solidFill>
            <a:srgbClr val="00B8FF"/>
          </a:solidFill>
          <a:ln w="9525">
            <a:solidFill>
              <a:schemeClr val="tx1"/>
            </a:solidFill>
            <a:miter lim="800000"/>
            <a:headEnd/>
            <a:tailEnd/>
          </a:ln>
        </p:spPr>
        <p:txBody>
          <a:bodyPr vert="eaVert" wrap="none" anchor="ctr"/>
          <a:lstStyle/>
          <a:p>
            <a:endParaRPr lang="en-US"/>
          </a:p>
        </p:txBody>
      </p:sp>
      <p:sp>
        <p:nvSpPr>
          <p:cNvPr id="26644" name="AutoShape 80"/>
          <p:cNvSpPr>
            <a:spLocks noChangeArrowheads="1"/>
          </p:cNvSpPr>
          <p:nvPr/>
        </p:nvSpPr>
        <p:spPr bwMode="auto">
          <a:xfrm flipH="1" flipV="1">
            <a:off x="7956550" y="404813"/>
            <a:ext cx="360363" cy="144462"/>
          </a:xfrm>
          <a:prstGeom prst="rightArrow">
            <a:avLst>
              <a:gd name="adj1" fmla="val 50000"/>
              <a:gd name="adj2" fmla="val 62363"/>
            </a:avLst>
          </a:prstGeom>
          <a:solidFill>
            <a:srgbClr val="00B8FF"/>
          </a:solidFill>
          <a:ln w="9525">
            <a:solidFill>
              <a:schemeClr val="tx1"/>
            </a:solidFill>
            <a:miter lim="800000"/>
            <a:headEnd/>
            <a:tailEnd/>
          </a:ln>
        </p:spPr>
        <p:txBody>
          <a:bodyPr wrap="none" anchor="ctr"/>
          <a:lstStyle/>
          <a:p>
            <a:endParaRPr lang="en-US"/>
          </a:p>
        </p:txBody>
      </p:sp>
      <p:sp>
        <p:nvSpPr>
          <p:cNvPr id="26645" name="AutoShape 81"/>
          <p:cNvSpPr>
            <a:spLocks noChangeArrowheads="1"/>
          </p:cNvSpPr>
          <p:nvPr/>
        </p:nvSpPr>
        <p:spPr bwMode="auto">
          <a:xfrm flipH="1" flipV="1">
            <a:off x="7451725" y="333375"/>
            <a:ext cx="360363" cy="142875"/>
          </a:xfrm>
          <a:prstGeom prst="rightArrow">
            <a:avLst>
              <a:gd name="adj1" fmla="val 50000"/>
              <a:gd name="adj2" fmla="val 63056"/>
            </a:avLst>
          </a:prstGeom>
          <a:solidFill>
            <a:srgbClr val="00B8FF"/>
          </a:solidFill>
          <a:ln w="9525">
            <a:solidFill>
              <a:schemeClr val="tx1"/>
            </a:solidFill>
            <a:miter lim="800000"/>
            <a:headEnd/>
            <a:tailEnd/>
          </a:ln>
        </p:spPr>
        <p:txBody>
          <a:bodyPr wrap="none" anchor="ctr"/>
          <a:lstStyle/>
          <a:p>
            <a:endParaRPr lang="en-US"/>
          </a:p>
        </p:txBody>
      </p:sp>
      <p:graphicFrame>
        <p:nvGraphicFramePr>
          <p:cNvPr id="631890" name="Group 82"/>
          <p:cNvGraphicFramePr>
            <a:graphicFrameLocks noGrp="1"/>
          </p:cNvGraphicFramePr>
          <p:nvPr/>
        </p:nvGraphicFramePr>
        <p:xfrm>
          <a:off x="1908175" y="1341438"/>
          <a:ext cx="4151313" cy="1296989"/>
        </p:xfrm>
        <a:graphic>
          <a:graphicData uri="http://schemas.openxmlformats.org/drawingml/2006/table">
            <a:tbl>
              <a:tblPr/>
              <a:tblGrid>
                <a:gridCol w="1273175">
                  <a:extLst>
                    <a:ext uri="{9D8B030D-6E8A-4147-A177-3AD203B41FA5}">
                      <a16:colId xmlns:a16="http://schemas.microsoft.com/office/drawing/2014/main" val="20000"/>
                    </a:ext>
                  </a:extLst>
                </a:gridCol>
                <a:gridCol w="466725">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8313">
                  <a:extLst>
                    <a:ext uri="{9D8B030D-6E8A-4147-A177-3AD203B41FA5}">
                      <a16:colId xmlns:a16="http://schemas.microsoft.com/office/drawing/2014/main" val="20003"/>
                    </a:ext>
                  </a:extLst>
                </a:gridCol>
                <a:gridCol w="536575">
                  <a:extLst>
                    <a:ext uri="{9D8B030D-6E8A-4147-A177-3AD203B41FA5}">
                      <a16:colId xmlns:a16="http://schemas.microsoft.com/office/drawing/2014/main" val="20004"/>
                    </a:ext>
                  </a:extLst>
                </a:gridCol>
                <a:gridCol w="400050">
                  <a:extLst>
                    <a:ext uri="{9D8B030D-6E8A-4147-A177-3AD203B41FA5}">
                      <a16:colId xmlns:a16="http://schemas.microsoft.com/office/drawing/2014/main" val="20005"/>
                    </a:ext>
                  </a:extLst>
                </a:gridCol>
                <a:gridCol w="536575">
                  <a:extLst>
                    <a:ext uri="{9D8B030D-6E8A-4147-A177-3AD203B41FA5}">
                      <a16:colId xmlns:a16="http://schemas.microsoft.com/office/drawing/2014/main" val="20006"/>
                    </a:ext>
                  </a:extLst>
                </a:gridCol>
              </a:tblGrid>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Q[s,a]</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2</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3</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4</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5</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upCareful</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chemeClr val="accent2"/>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chemeClr val="accent2"/>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chemeClr val="accent2"/>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Left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chemeClr val="accent2"/>
                          </a:solidFill>
                          <a:effectLst/>
                          <a:latin typeface="Times New Roman" pitchFamily="18" charset="0"/>
                          <a:ea typeface="Arial Unicode MS" pitchFamily="34" charset="-128"/>
                          <a:cs typeface="Arial Unicode MS" pitchFamily="34" charset="-128"/>
                        </a:rPr>
                        <a:t>10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chemeClr val="accent2"/>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Right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Up</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6696" name="AutoShape 133"/>
          <p:cNvSpPr>
            <a:spLocks noChangeArrowheads="1"/>
          </p:cNvSpPr>
          <p:nvPr/>
        </p:nvSpPr>
        <p:spPr bwMode="auto">
          <a:xfrm>
            <a:off x="6443663" y="2852738"/>
            <a:ext cx="2449512" cy="790576"/>
          </a:xfrm>
          <a:prstGeom prst="wedgeRectCallout">
            <a:avLst>
              <a:gd name="adj1" fmla="val -79616"/>
              <a:gd name="adj2" fmla="val -13727"/>
            </a:avLst>
          </a:prstGeom>
          <a:solidFill>
            <a:srgbClr val="FFFF99"/>
          </a:solidFill>
          <a:ln w="9525">
            <a:solidFill>
              <a:schemeClr val="tx1"/>
            </a:solidFill>
            <a:miter lim="800000"/>
            <a:headEnd/>
            <a:tailEnd/>
          </a:ln>
        </p:spPr>
        <p:txBody>
          <a:bodyPr/>
          <a:lstStyle/>
          <a:p>
            <a:r>
              <a:rPr lang="en-US" sz="1400" b="1" dirty="0">
                <a:solidFill>
                  <a:schemeClr val="tx1"/>
                </a:solidFill>
              </a:rPr>
              <a:t>SARSA backs up the </a:t>
            </a:r>
            <a:r>
              <a:rPr lang="en-US" sz="1400" b="1" dirty="0" smtClean="0">
                <a:solidFill>
                  <a:schemeClr val="tx1"/>
                </a:solidFill>
              </a:rPr>
              <a:t>expected reward </a:t>
            </a:r>
            <a:r>
              <a:rPr lang="en-US" sz="1400" b="1" dirty="0">
                <a:solidFill>
                  <a:schemeClr val="tx1"/>
                </a:solidFill>
              </a:rPr>
              <a:t>of the next action, rather </a:t>
            </a:r>
            <a:r>
              <a:rPr lang="en-US" sz="1400" b="1" dirty="0" smtClean="0">
                <a:solidFill>
                  <a:schemeClr val="tx1"/>
                </a:solidFill>
              </a:rPr>
              <a:t>than </a:t>
            </a:r>
            <a:r>
              <a:rPr lang="en-US" sz="1400" b="1" dirty="0">
                <a:solidFill>
                  <a:schemeClr val="tx1"/>
                </a:solidFill>
              </a:rPr>
              <a:t>the max </a:t>
            </a:r>
            <a:r>
              <a:rPr lang="en-US" sz="1400" b="1" dirty="0" smtClean="0">
                <a:solidFill>
                  <a:schemeClr val="tx1"/>
                </a:solidFill>
              </a:rPr>
              <a:t>expected reward</a:t>
            </a:r>
            <a:endParaRPr lang="en-US" sz="1400" b="1" dirty="0">
              <a:solidFill>
                <a:schemeClr val="tx1"/>
              </a:solidFill>
            </a:endParaRPr>
          </a:p>
        </p:txBody>
      </p:sp>
      <p:sp>
        <p:nvSpPr>
          <p:cNvPr id="33" name="Rectangle 32"/>
          <p:cNvSpPr/>
          <p:nvPr/>
        </p:nvSpPr>
        <p:spPr bwMode="auto">
          <a:xfrm>
            <a:off x="1571604" y="3143248"/>
            <a:ext cx="2500330" cy="285752"/>
          </a:xfrm>
          <a:prstGeom prst="rect">
            <a:avLst/>
          </a:prstGeom>
          <a:solidFill>
            <a:srgbClr val="F7F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4" name="Rectangle 33"/>
          <p:cNvSpPr/>
          <p:nvPr/>
        </p:nvSpPr>
        <p:spPr bwMode="auto">
          <a:xfrm>
            <a:off x="2000232" y="3929066"/>
            <a:ext cx="2643206" cy="285752"/>
          </a:xfrm>
          <a:prstGeom prst="rect">
            <a:avLst/>
          </a:prstGeom>
          <a:solidFill>
            <a:srgbClr val="F7F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
        <p:nvSpPr>
          <p:cNvPr id="2" name="Footer Placeholder 1"/>
          <p:cNvSpPr>
            <a:spLocks noGrp="1"/>
          </p:cNvSpPr>
          <p:nvPr>
            <p:ph type="ftr" idx="11"/>
          </p:nvPr>
        </p:nvSpPr>
        <p:spPr>
          <a:xfrm>
            <a:off x="5207971" y="6403975"/>
            <a:ext cx="2892425" cy="454025"/>
          </a:xfrm>
        </p:spPr>
        <p:txBody>
          <a:bodyPr/>
          <a:lstStyle/>
          <a:p>
            <a:pPr>
              <a:defRPr/>
            </a:pPr>
            <a:r>
              <a:rPr lang="en-GB" dirty="0" smtClean="0"/>
              <a:t>CPSC 422, Lecture 10</a:t>
            </a:r>
            <a:endParaRPr lang="en-GB" dirty="0"/>
          </a:p>
        </p:txBody>
      </p:sp>
      <p:sp>
        <p:nvSpPr>
          <p:cNvPr id="3" name="Slide Number Placeholder 2"/>
          <p:cNvSpPr>
            <a:spLocks noGrp="1"/>
          </p:cNvSpPr>
          <p:nvPr>
            <p:ph type="sldNum" idx="12"/>
          </p:nvPr>
        </p:nvSpPr>
        <p:spPr/>
        <p:txBody>
          <a:bodyPr/>
          <a:lstStyle/>
          <a:p>
            <a:pPr>
              <a:defRPr/>
            </a:pPr>
            <a:fld id="{9E784CA7-5093-4FDD-9689-0B24143C6C1E}" type="slidenum">
              <a:rPr lang="en-GB" smtClean="0"/>
              <a:pPr>
                <a:defRPr/>
              </a:pPr>
              <a:t>21</a:t>
            </a:fld>
            <a:endParaRPr lang="en-GB"/>
          </a:p>
        </p:txBody>
      </p:sp>
      <p:grpSp>
        <p:nvGrpSpPr>
          <p:cNvPr id="38" name="Group 37"/>
          <p:cNvGrpSpPr/>
          <p:nvPr/>
        </p:nvGrpSpPr>
        <p:grpSpPr>
          <a:xfrm>
            <a:off x="252413" y="317520"/>
            <a:ext cx="6922027" cy="394560"/>
            <a:chOff x="252413" y="317520"/>
            <a:chExt cx="6922027" cy="394560"/>
          </a:xfrm>
        </p:grpSpPr>
        <p:pic>
          <p:nvPicPr>
            <p:cNvPr id="39" name="Picture 15"/>
            <p:cNvPicPr>
              <a:picLocks noChangeAspect="1" noChangeArrowheads="1"/>
            </p:cNvPicPr>
            <p:nvPr/>
          </p:nvPicPr>
          <p:blipFill>
            <a:blip r:embed="rId16" cstate="print"/>
            <a:srcRect/>
            <a:stretch>
              <a:fillRect/>
            </a:stretch>
          </p:blipFill>
          <p:spPr bwMode="auto">
            <a:xfrm>
              <a:off x="252413" y="333375"/>
              <a:ext cx="6443662" cy="3540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17">
              <p14:nvContentPartPr>
                <p14:cNvPr id="40" name="Ink 39"/>
                <p14:cNvContentPartPr/>
                <p14:nvPr/>
              </p14:nvContentPartPr>
              <p14:xfrm>
                <a:off x="6546600" y="317520"/>
                <a:ext cx="627840" cy="394560"/>
              </p14:xfrm>
            </p:contentPart>
          </mc:Choice>
          <mc:Fallback xmlns="">
            <p:pic>
              <p:nvPicPr>
                <p:cNvPr id="40" name="Ink 39"/>
                <p:cNvPicPr/>
                <p:nvPr/>
              </p:nvPicPr>
              <p:blipFill>
                <a:blip r:embed="rId18"/>
                <a:stretch>
                  <a:fillRect/>
                </a:stretch>
              </p:blipFill>
              <p:spPr>
                <a:xfrm>
                  <a:off x="6532920" y="307440"/>
                  <a:ext cx="653040" cy="416160"/>
                </a:xfrm>
                <a:prstGeom prst="rect">
                  <a:avLst/>
                </a:prstGeom>
              </p:spPr>
            </p:pic>
          </mc:Fallback>
        </mc:AlternateContent>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18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18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318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18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18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6318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18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18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6318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318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318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6318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3188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318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6318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24" grpId="0" animBg="1"/>
      <p:bldP spid="631824" grpId="1" animBg="1"/>
      <p:bldP spid="631825" grpId="0" animBg="1"/>
      <p:bldP spid="631825" grpId="1" animBg="1"/>
      <p:bldP spid="631826" grpId="0" animBg="1"/>
      <p:bldP spid="631826" grpId="1" animBg="1"/>
      <p:bldP spid="631830" grpId="0" animBg="1"/>
      <p:bldP spid="631830" grpId="1" animBg="1"/>
      <p:bldP spid="631881" grpId="0" animBg="1"/>
      <p:bldP spid="631881" grpId="1" animBg="1"/>
      <p:bldP spid="26696" grpId="0" animBg="1"/>
      <p:bldP spid="33"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Comparing SARSA and Q-learning</a:t>
            </a:r>
          </a:p>
        </p:txBody>
      </p:sp>
      <p:sp>
        <p:nvSpPr>
          <p:cNvPr id="24580"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For the little 6-states world</a:t>
            </a:r>
            <a:endParaRPr lang="en-US" sz="2400" dirty="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1800"/>
              </a:spcBef>
              <a:buFont typeface="Wingdings" pitchFamily="2" charset="2"/>
              <a:buChar char=""/>
            </a:pPr>
            <a:endParaRPr lang="en-US" sz="2400" i="1" dirty="0">
              <a:solidFill>
                <a:srgbClr val="000000"/>
              </a:solidFill>
              <a:latin typeface="Arial" panose="020B0604020202020204" pitchFamily="34" charset="0"/>
              <a:cs typeface="Arial" panose="020B0604020202020204" pitchFamily="34" charset="0"/>
            </a:endParaRPr>
          </a:p>
        </p:txBody>
      </p:sp>
      <p:sp>
        <p:nvSpPr>
          <p:cNvPr id="637958" name="Rectangle 6"/>
          <p:cNvSpPr>
            <a:spLocks noChangeArrowheads="1"/>
          </p:cNvSpPr>
          <p:nvPr/>
        </p:nvSpPr>
        <p:spPr bwMode="auto">
          <a:xfrm>
            <a:off x="357158" y="1785926"/>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Policy learned by Q-learning 80% greedy is to go  </a:t>
            </a:r>
            <a:r>
              <a:rPr lang="en-US" sz="2400" i="1" dirty="0" smtClean="0">
                <a:solidFill>
                  <a:srgbClr val="000000"/>
                </a:solidFill>
                <a:latin typeface="Arial" panose="020B0604020202020204" pitchFamily="34" charset="0"/>
                <a:cs typeface="Arial" panose="020B0604020202020204" pitchFamily="34" charset="0"/>
              </a:rPr>
              <a:t>up</a:t>
            </a:r>
            <a:r>
              <a:rPr lang="en-US" sz="2400" dirty="0" smtClean="0">
                <a:solidFill>
                  <a:srgbClr val="000000"/>
                </a:solidFill>
                <a:latin typeface="Arial" panose="020B0604020202020204" pitchFamily="34" charset="0"/>
                <a:cs typeface="Arial" panose="020B0604020202020204" pitchFamily="34" charset="0"/>
              </a:rPr>
              <a:t>  in s</a:t>
            </a:r>
            <a:r>
              <a:rPr lang="en-US" sz="2400" baseline="-25000" dirty="0" smtClean="0">
                <a:solidFill>
                  <a:srgbClr val="000000"/>
                </a:solidFill>
                <a:latin typeface="Arial" panose="020B0604020202020204" pitchFamily="34" charset="0"/>
                <a:cs typeface="Arial" panose="020B0604020202020204" pitchFamily="34" charset="0"/>
              </a:rPr>
              <a:t>0</a:t>
            </a:r>
            <a:r>
              <a:rPr lang="en-US" sz="2400" dirty="0" smtClean="0">
                <a:solidFill>
                  <a:srgbClr val="000000"/>
                </a:solidFill>
                <a:latin typeface="Arial" panose="020B0604020202020204" pitchFamily="34" charset="0"/>
                <a:cs typeface="Arial" panose="020B0604020202020204" pitchFamily="34" charset="0"/>
              </a:rPr>
              <a:t> to reach s</a:t>
            </a:r>
            <a:r>
              <a:rPr lang="en-US" sz="2400" baseline="-25000" dirty="0" smtClean="0">
                <a:solidFill>
                  <a:srgbClr val="000000"/>
                </a:solidFill>
                <a:latin typeface="Arial" panose="020B0604020202020204" pitchFamily="34" charset="0"/>
                <a:cs typeface="Arial" panose="020B0604020202020204" pitchFamily="34" charset="0"/>
              </a:rPr>
              <a:t>4 </a:t>
            </a:r>
            <a:r>
              <a:rPr lang="en-US" sz="2400" dirty="0" smtClean="0">
                <a:solidFill>
                  <a:srgbClr val="000000"/>
                </a:solidFill>
                <a:latin typeface="Arial" panose="020B0604020202020204" pitchFamily="34" charset="0"/>
                <a:cs typeface="Arial" panose="020B0604020202020204" pitchFamily="34" charset="0"/>
              </a:rPr>
              <a:t>quickly  and get the big +10 reward</a:t>
            </a:r>
            <a:endParaRPr lang="en-US" sz="2400" baseline="-25000" dirty="0" smtClean="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1800"/>
              </a:spcBef>
            </a:pPr>
            <a:endParaRPr lang="en-US" sz="2400" dirty="0" smtClean="0">
              <a:solidFill>
                <a:srgbClr val="000000"/>
              </a:solidFill>
              <a:latin typeface="Arial" panose="020B0604020202020204" pitchFamily="34" charset="0"/>
              <a:cs typeface="Arial" panose="020B0604020202020204" pitchFamily="34" charset="0"/>
            </a:endParaRPr>
          </a:p>
        </p:txBody>
      </p:sp>
      <p:grpSp>
        <p:nvGrpSpPr>
          <p:cNvPr id="9" name="Group 4"/>
          <p:cNvGrpSpPr>
            <a:grpSpLocks/>
          </p:cNvGrpSpPr>
          <p:nvPr/>
        </p:nvGrpSpPr>
        <p:grpSpPr bwMode="auto">
          <a:xfrm>
            <a:off x="3363074" y="3821025"/>
            <a:ext cx="1835150" cy="2305050"/>
            <a:chOff x="3742" y="73"/>
            <a:chExt cx="1860" cy="2315"/>
          </a:xfrm>
        </p:grpSpPr>
        <p:pic>
          <p:nvPicPr>
            <p:cNvPr id="10" name="Picture 5"/>
            <p:cNvPicPr>
              <a:picLocks noChangeAspect="1" noChangeArrowheads="1"/>
            </p:cNvPicPr>
            <p:nvPr/>
          </p:nvPicPr>
          <p:blipFill>
            <a:blip r:embed="rId3" cstate="print"/>
            <a:srcRect/>
            <a:stretch>
              <a:fillRect/>
            </a:stretch>
          </p:blipFill>
          <p:spPr bwMode="auto">
            <a:xfrm>
              <a:off x="4014" y="210"/>
              <a:ext cx="1472" cy="2178"/>
            </a:xfrm>
            <a:prstGeom prst="rect">
              <a:avLst/>
            </a:prstGeom>
            <a:noFill/>
            <a:ln w="9525">
              <a:noFill/>
              <a:miter lim="800000"/>
              <a:headEnd/>
              <a:tailEnd/>
            </a:ln>
          </p:spPr>
        </p:pic>
        <p:sp>
          <p:nvSpPr>
            <p:cNvPr id="11" name="Text Box 6"/>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12" name="Text Box 7"/>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13" name="Text Box 8"/>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4" name="Text Box 9"/>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5" name="Text Box 10"/>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6" name="Text Box 11"/>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7" name="Text Box 12"/>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8" name="Text Box 13"/>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20" name="AutoShape 151"/>
          <p:cNvSpPr>
            <a:spLocks noChangeArrowheads="1"/>
          </p:cNvSpPr>
          <p:nvPr/>
        </p:nvSpPr>
        <p:spPr bwMode="auto">
          <a:xfrm>
            <a:off x="3946178" y="5280407"/>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p>
        </p:txBody>
      </p:sp>
      <p:sp>
        <p:nvSpPr>
          <p:cNvPr id="2" name="Footer Placeholder 1"/>
          <p:cNvSpPr>
            <a:spLocks noGrp="1"/>
          </p:cNvSpPr>
          <p:nvPr>
            <p:ph type="ftr" idx="11"/>
          </p:nvPr>
        </p:nvSpPr>
        <p:spPr>
          <a:xfrm>
            <a:off x="6804248" y="6504012"/>
            <a:ext cx="2892425" cy="454025"/>
          </a:xfrm>
        </p:spPr>
        <p:txBody>
          <a:bodyPr/>
          <a:lstStyle/>
          <a:p>
            <a:pPr>
              <a:defRPr/>
            </a:pPr>
            <a:r>
              <a:rPr lang="en-GB" dirty="0" smtClean="0"/>
              <a:t>CPSC 422, Lecture 10</a:t>
            </a:r>
            <a:endParaRPr lang="en-GB" dirty="0"/>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22</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158573426"/>
              </p:ext>
            </p:extLst>
          </p:nvPr>
        </p:nvGraphicFramePr>
        <p:xfrm>
          <a:off x="33307" y="2852936"/>
          <a:ext cx="8715159" cy="853699"/>
        </p:xfrm>
        <a:graphic>
          <a:graphicData uri="http://schemas.openxmlformats.org/drawingml/2006/table">
            <a:tbl>
              <a:tblPr firstRow="1" bandRow="1">
                <a:tableStyleId>{5C22544A-7EE6-4342-B048-85BDC9FD1C3A}</a:tableStyleId>
              </a:tblPr>
              <a:tblGrid>
                <a:gridCol w="1537713">
                  <a:extLst>
                    <a:ext uri="{9D8B030D-6E8A-4147-A177-3AD203B41FA5}">
                      <a16:colId xmlns:a16="http://schemas.microsoft.com/office/drawing/2014/main" val="20000"/>
                    </a:ext>
                  </a:extLst>
                </a:gridCol>
                <a:gridCol w="1196241">
                  <a:extLst>
                    <a:ext uri="{9D8B030D-6E8A-4147-A177-3AD203B41FA5}">
                      <a16:colId xmlns:a16="http://schemas.microsoft.com/office/drawing/2014/main" val="20001"/>
                    </a:ext>
                  </a:extLst>
                </a:gridCol>
                <a:gridCol w="1196241">
                  <a:extLst>
                    <a:ext uri="{9D8B030D-6E8A-4147-A177-3AD203B41FA5}">
                      <a16:colId xmlns:a16="http://schemas.microsoft.com/office/drawing/2014/main" val="20002"/>
                    </a:ext>
                  </a:extLst>
                </a:gridCol>
                <a:gridCol w="1196241">
                  <a:extLst>
                    <a:ext uri="{9D8B030D-6E8A-4147-A177-3AD203B41FA5}">
                      <a16:colId xmlns:a16="http://schemas.microsoft.com/office/drawing/2014/main" val="20003"/>
                    </a:ext>
                  </a:extLst>
                </a:gridCol>
                <a:gridCol w="1196241">
                  <a:extLst>
                    <a:ext uri="{9D8B030D-6E8A-4147-A177-3AD203B41FA5}">
                      <a16:colId xmlns:a16="http://schemas.microsoft.com/office/drawing/2014/main" val="20004"/>
                    </a:ext>
                  </a:extLst>
                </a:gridCol>
                <a:gridCol w="1196241">
                  <a:extLst>
                    <a:ext uri="{9D8B030D-6E8A-4147-A177-3AD203B41FA5}">
                      <a16:colId xmlns:a16="http://schemas.microsoft.com/office/drawing/2014/main" val="20005"/>
                    </a:ext>
                  </a:extLst>
                </a:gridCol>
                <a:gridCol w="1196241">
                  <a:extLst>
                    <a:ext uri="{9D8B030D-6E8A-4147-A177-3AD203B41FA5}">
                      <a16:colId xmlns:a16="http://schemas.microsoft.com/office/drawing/2014/main" val="20006"/>
                    </a:ext>
                  </a:extLst>
                </a:gridCol>
              </a:tblGrid>
              <a:tr h="432048">
                <a:tc>
                  <a:txBody>
                    <a:bodyPr/>
                    <a:lstStyle/>
                    <a:p>
                      <a:pPr algn="ctr"/>
                      <a:r>
                        <a:rPr lang="en-CA" sz="1600" dirty="0" smtClean="0">
                          <a:solidFill>
                            <a:schemeClr val="tx2"/>
                          </a:solidFill>
                        </a:rPr>
                        <a:t>Iterations</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0</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1</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2</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3</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4</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5</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1651">
                <a:tc>
                  <a:txBody>
                    <a:bodyPr/>
                    <a:lstStyle/>
                    <a:p>
                      <a:pPr algn="ctr"/>
                      <a:r>
                        <a:rPr lang="en-CA" sz="1600" dirty="0" smtClean="0">
                          <a:solidFill>
                            <a:schemeClr val="tx2"/>
                          </a:solidFill>
                        </a:rPr>
                        <a:t>40000000</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19.1</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17.5</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22.7</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20.4</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26.8</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23.7</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2" name="Rectangle 6"/>
          <p:cNvSpPr>
            <a:spLocks noChangeArrowheads="1"/>
          </p:cNvSpPr>
          <p:nvPr/>
        </p:nvSpPr>
        <p:spPr bwMode="auto">
          <a:xfrm>
            <a:off x="-468560" y="6237312"/>
            <a:ext cx="8569325" cy="720725"/>
          </a:xfrm>
          <a:prstGeom prst="rect">
            <a:avLst/>
          </a:prstGeom>
          <a:noFill/>
          <a:ln w="9525">
            <a:noFill/>
            <a:round/>
            <a:headEnd/>
            <a:tailEnd/>
          </a:ln>
        </p:spPr>
        <p:txBody>
          <a:bodyPr lIns="90000" tIns="46800" rIns="90000" bIns="46800"/>
          <a:lstStyle/>
          <a:p>
            <a:pPr marL="838200" lvl="1" indent="-381000">
              <a:spcBef>
                <a:spcPts val="1500"/>
              </a:spcBef>
              <a:buFont typeface="Times New Roman" pitchFamily="18" charset="0"/>
              <a:buChar char="•"/>
            </a:pPr>
            <a:r>
              <a:rPr lang="en-US" sz="2000" dirty="0" smtClean="0">
                <a:solidFill>
                  <a:srgbClr val="000000"/>
                </a:solidFill>
                <a:cs typeface="Times New Roman" pitchFamily="18" charset="0"/>
              </a:rPr>
              <a:t>Verify running  </a:t>
            </a:r>
            <a:r>
              <a:rPr lang="en-US" sz="2000" dirty="0">
                <a:solidFill>
                  <a:srgbClr val="000000"/>
                </a:solidFill>
                <a:cs typeface="Times New Roman" pitchFamily="18" charset="0"/>
              </a:rPr>
              <a:t>full demo, see </a:t>
            </a:r>
            <a:r>
              <a:rPr lang="en-US" sz="2000" dirty="0">
                <a:solidFill>
                  <a:srgbClr val="2D2DB9"/>
                </a:solidFill>
                <a:cs typeface="Times New Roman" pitchFamily="18" charset="0"/>
              </a:rPr>
              <a:t>http://www.cs.ubc.ca/~poole/aibook/demos/rl/tGame.html</a:t>
            </a:r>
            <a:endParaRPr lang="el-GR" sz="2000" dirty="0">
              <a:solidFill>
                <a:srgbClr val="2D2DB9"/>
              </a:solidFill>
              <a:cs typeface="Times New Roman" pitchFamily="18" charset="0"/>
            </a:endParaRPr>
          </a:p>
        </p:txBody>
      </p:sp>
    </p:spTree>
    <p:extLst>
      <p:ext uri="{BB962C8B-B14F-4D97-AF65-F5344CB8AC3E}">
        <p14:creationId xmlns:p14="http://schemas.microsoft.com/office/powerpoint/2010/main" val="2720653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smtClean="0"/>
              <a:t>Comparing SARSA and Q-learning</a:t>
            </a:r>
          </a:p>
        </p:txBody>
      </p:sp>
      <p:sp>
        <p:nvSpPr>
          <p:cNvPr id="24580"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n-US" sz="2400" i="1" dirty="0">
              <a:solidFill>
                <a:srgbClr val="000000"/>
              </a:solidFill>
            </a:endParaRPr>
          </a:p>
        </p:txBody>
      </p:sp>
      <p:sp>
        <p:nvSpPr>
          <p:cNvPr id="637958" name="Rectangle 6"/>
          <p:cNvSpPr>
            <a:spLocks noChangeArrowheads="1"/>
          </p:cNvSpPr>
          <p:nvPr/>
        </p:nvSpPr>
        <p:spPr bwMode="auto">
          <a:xfrm>
            <a:off x="357158" y="1071546"/>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Policy learned by SARSA 80% greedy is to go </a:t>
            </a:r>
            <a:r>
              <a:rPr lang="en-US" sz="2400" i="1" dirty="0" smtClean="0">
                <a:solidFill>
                  <a:srgbClr val="000000"/>
                </a:solidFill>
              </a:rPr>
              <a:t>right </a:t>
            </a:r>
            <a:r>
              <a:rPr lang="en-US" sz="2400" dirty="0" smtClean="0">
                <a:solidFill>
                  <a:srgbClr val="000000"/>
                </a:solidFill>
              </a:rPr>
              <a:t>in s</a:t>
            </a:r>
            <a:r>
              <a:rPr lang="en-US" sz="2400" baseline="-25000" dirty="0" smtClean="0">
                <a:solidFill>
                  <a:srgbClr val="000000"/>
                </a:solidFill>
              </a:rPr>
              <a:t>0</a:t>
            </a:r>
            <a:r>
              <a:rPr lang="en-US" sz="2400" dirty="0" smtClean="0">
                <a:solidFill>
                  <a:srgbClr val="000000"/>
                </a:solidFill>
              </a:rPr>
              <a:t> </a:t>
            </a:r>
          </a:p>
          <a:p>
            <a:pPr marL="339725" indent="-339725">
              <a:lnSpc>
                <a:spcPct val="100000"/>
              </a:lnSpc>
              <a:spcBef>
                <a:spcPts val="1800"/>
              </a:spcBef>
              <a:buFont typeface="Wingdings" pitchFamily="2" charset="2"/>
              <a:buChar char=""/>
            </a:pPr>
            <a:r>
              <a:rPr lang="en-US" sz="2400" dirty="0" smtClean="0">
                <a:solidFill>
                  <a:srgbClr val="000000"/>
                </a:solidFill>
              </a:rPr>
              <a:t>Safer because avoid the chance of getting the -100 reward in s</a:t>
            </a:r>
            <a:r>
              <a:rPr lang="en-US" sz="2400" baseline="-25000" dirty="0" smtClean="0">
                <a:solidFill>
                  <a:srgbClr val="000000"/>
                </a:solidFill>
              </a:rPr>
              <a:t>2</a:t>
            </a:r>
          </a:p>
          <a:p>
            <a:pPr marL="339725" indent="-339725">
              <a:lnSpc>
                <a:spcPct val="100000"/>
              </a:lnSpc>
              <a:spcBef>
                <a:spcPts val="1800"/>
              </a:spcBef>
              <a:buFont typeface="Wingdings" pitchFamily="2" charset="2"/>
              <a:buChar char=""/>
            </a:pPr>
            <a:r>
              <a:rPr lang="en-US" sz="2400" dirty="0" smtClean="0">
                <a:solidFill>
                  <a:srgbClr val="000000"/>
                </a:solidFill>
              </a:rPr>
              <a:t>but non-optimal =&gt; lower Q-values </a:t>
            </a:r>
            <a:r>
              <a:rPr lang="en-US" sz="2400" baseline="-25000" dirty="0" smtClean="0">
                <a:solidFill>
                  <a:srgbClr val="000000"/>
                </a:solidFill>
              </a:rPr>
              <a:t> </a:t>
            </a:r>
          </a:p>
          <a:p>
            <a:pPr marL="339725" indent="-339725">
              <a:lnSpc>
                <a:spcPct val="100000"/>
              </a:lnSpc>
              <a:spcBef>
                <a:spcPts val="1800"/>
              </a:spcBef>
            </a:pPr>
            <a:endParaRPr lang="en-US" sz="2400" dirty="0" smtClean="0">
              <a:solidFill>
                <a:srgbClr val="000000"/>
              </a:solidFill>
            </a:endParaRPr>
          </a:p>
        </p:txBody>
      </p:sp>
      <p:grpSp>
        <p:nvGrpSpPr>
          <p:cNvPr id="2" name="Group 4"/>
          <p:cNvGrpSpPr>
            <a:grpSpLocks/>
          </p:cNvGrpSpPr>
          <p:nvPr/>
        </p:nvGrpSpPr>
        <p:grpSpPr bwMode="auto">
          <a:xfrm>
            <a:off x="3297235" y="3785062"/>
            <a:ext cx="1835150" cy="2305050"/>
            <a:chOff x="3742" y="73"/>
            <a:chExt cx="1860" cy="2315"/>
          </a:xfrm>
        </p:grpSpPr>
        <p:pic>
          <p:nvPicPr>
            <p:cNvPr id="10" name="Picture 5"/>
            <p:cNvPicPr>
              <a:picLocks noChangeAspect="1" noChangeArrowheads="1"/>
            </p:cNvPicPr>
            <p:nvPr/>
          </p:nvPicPr>
          <p:blipFill>
            <a:blip r:embed="rId2" cstate="print"/>
            <a:srcRect/>
            <a:stretch>
              <a:fillRect/>
            </a:stretch>
          </p:blipFill>
          <p:spPr bwMode="auto">
            <a:xfrm>
              <a:off x="4014" y="210"/>
              <a:ext cx="1472" cy="2178"/>
            </a:xfrm>
            <a:prstGeom prst="rect">
              <a:avLst/>
            </a:prstGeom>
            <a:noFill/>
            <a:ln w="9525">
              <a:noFill/>
              <a:miter lim="800000"/>
              <a:headEnd/>
              <a:tailEnd/>
            </a:ln>
          </p:spPr>
        </p:pic>
        <p:sp>
          <p:nvSpPr>
            <p:cNvPr id="11" name="Text Box 6"/>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12" name="Text Box 7"/>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13" name="Text Box 8"/>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4" name="Text Box 9"/>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5" name="Text Box 10"/>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6" name="Text Box 11"/>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7" name="Text Box 12"/>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8" name="Text Box 13"/>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19" name="AutoShape 77"/>
          <p:cNvSpPr>
            <a:spLocks noChangeArrowheads="1"/>
          </p:cNvSpPr>
          <p:nvPr/>
        </p:nvSpPr>
        <p:spPr bwMode="auto">
          <a:xfrm>
            <a:off x="4214810" y="5707215"/>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p>
        </p:txBody>
      </p:sp>
      <p:sp>
        <p:nvSpPr>
          <p:cNvPr id="3" name="Footer Placeholder 2"/>
          <p:cNvSpPr>
            <a:spLocks noGrp="1"/>
          </p:cNvSpPr>
          <p:nvPr>
            <p:ph type="ftr" idx="11"/>
          </p:nvPr>
        </p:nvSpPr>
        <p:spPr>
          <a:xfrm>
            <a:off x="6654551" y="5511616"/>
            <a:ext cx="2892425" cy="454025"/>
          </a:xfrm>
        </p:spPr>
        <p:txBody>
          <a:bodyPr/>
          <a:lstStyle/>
          <a:p>
            <a:pPr>
              <a:defRPr/>
            </a:pPr>
            <a:r>
              <a:rPr lang="en-GB" dirty="0" smtClean="0"/>
              <a:t>CPSC 422, Lecture 10</a:t>
            </a:r>
            <a:endParaRPr lang="en-GB" dirty="0"/>
          </a:p>
        </p:txBody>
      </p:sp>
      <p:sp>
        <p:nvSpPr>
          <p:cNvPr id="4" name="Slide Number Placeholder 3"/>
          <p:cNvSpPr>
            <a:spLocks noGrp="1"/>
          </p:cNvSpPr>
          <p:nvPr>
            <p:ph type="sldNum" idx="12"/>
          </p:nvPr>
        </p:nvSpPr>
        <p:spPr/>
        <p:txBody>
          <a:bodyPr/>
          <a:lstStyle/>
          <a:p>
            <a:pPr>
              <a:defRPr/>
            </a:pPr>
            <a:fld id="{2419138E-EBE4-4E9A-9C29-DAD66FF7F8FA}" type="slidenum">
              <a:rPr lang="en-GB" smtClean="0"/>
              <a:pPr>
                <a:defRPr/>
              </a:pPr>
              <a:t>23</a:t>
            </a:fld>
            <a:endParaRPr lang="en-GB"/>
          </a:p>
        </p:txBody>
      </p:sp>
      <p:graphicFrame>
        <p:nvGraphicFramePr>
          <p:cNvPr id="20" name="Table 19"/>
          <p:cNvGraphicFramePr>
            <a:graphicFrameLocks noGrp="1"/>
          </p:cNvGraphicFramePr>
          <p:nvPr>
            <p:extLst>
              <p:ext uri="{D42A27DB-BD31-4B8C-83A1-F6EECF244321}">
                <p14:modId xmlns:p14="http://schemas.microsoft.com/office/powerpoint/2010/main" val="3579894428"/>
              </p:ext>
            </p:extLst>
          </p:nvPr>
        </p:nvGraphicFramePr>
        <p:xfrm>
          <a:off x="178016" y="2852936"/>
          <a:ext cx="8715159" cy="853699"/>
        </p:xfrm>
        <a:graphic>
          <a:graphicData uri="http://schemas.openxmlformats.org/drawingml/2006/table">
            <a:tbl>
              <a:tblPr firstRow="1" bandRow="1">
                <a:tableStyleId>{5C22544A-7EE6-4342-B048-85BDC9FD1C3A}</a:tableStyleId>
              </a:tblPr>
              <a:tblGrid>
                <a:gridCol w="1537713">
                  <a:extLst>
                    <a:ext uri="{9D8B030D-6E8A-4147-A177-3AD203B41FA5}">
                      <a16:colId xmlns:a16="http://schemas.microsoft.com/office/drawing/2014/main" val="20000"/>
                    </a:ext>
                  </a:extLst>
                </a:gridCol>
                <a:gridCol w="1196241">
                  <a:extLst>
                    <a:ext uri="{9D8B030D-6E8A-4147-A177-3AD203B41FA5}">
                      <a16:colId xmlns:a16="http://schemas.microsoft.com/office/drawing/2014/main" val="20001"/>
                    </a:ext>
                  </a:extLst>
                </a:gridCol>
                <a:gridCol w="1196241">
                  <a:extLst>
                    <a:ext uri="{9D8B030D-6E8A-4147-A177-3AD203B41FA5}">
                      <a16:colId xmlns:a16="http://schemas.microsoft.com/office/drawing/2014/main" val="20002"/>
                    </a:ext>
                  </a:extLst>
                </a:gridCol>
                <a:gridCol w="1196241">
                  <a:extLst>
                    <a:ext uri="{9D8B030D-6E8A-4147-A177-3AD203B41FA5}">
                      <a16:colId xmlns:a16="http://schemas.microsoft.com/office/drawing/2014/main" val="20003"/>
                    </a:ext>
                  </a:extLst>
                </a:gridCol>
                <a:gridCol w="1196241">
                  <a:extLst>
                    <a:ext uri="{9D8B030D-6E8A-4147-A177-3AD203B41FA5}">
                      <a16:colId xmlns:a16="http://schemas.microsoft.com/office/drawing/2014/main" val="20004"/>
                    </a:ext>
                  </a:extLst>
                </a:gridCol>
                <a:gridCol w="1196241">
                  <a:extLst>
                    <a:ext uri="{9D8B030D-6E8A-4147-A177-3AD203B41FA5}">
                      <a16:colId xmlns:a16="http://schemas.microsoft.com/office/drawing/2014/main" val="20005"/>
                    </a:ext>
                  </a:extLst>
                </a:gridCol>
                <a:gridCol w="1196241">
                  <a:extLst>
                    <a:ext uri="{9D8B030D-6E8A-4147-A177-3AD203B41FA5}">
                      <a16:colId xmlns:a16="http://schemas.microsoft.com/office/drawing/2014/main" val="20006"/>
                    </a:ext>
                  </a:extLst>
                </a:gridCol>
              </a:tblGrid>
              <a:tr h="432048">
                <a:tc>
                  <a:txBody>
                    <a:bodyPr/>
                    <a:lstStyle/>
                    <a:p>
                      <a:pPr algn="ctr"/>
                      <a:r>
                        <a:rPr lang="en-CA" sz="1600" dirty="0" smtClean="0">
                          <a:solidFill>
                            <a:schemeClr val="tx2"/>
                          </a:solidFill>
                        </a:rPr>
                        <a:t>Iterations</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0</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1</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2</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3</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4</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5</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1651">
                <a:tc>
                  <a:txBody>
                    <a:bodyPr/>
                    <a:lstStyle/>
                    <a:p>
                      <a:pPr algn="ctr"/>
                      <a:r>
                        <a:rPr lang="en-CA" sz="1600" dirty="0" smtClean="0">
                          <a:solidFill>
                            <a:schemeClr val="tx2"/>
                          </a:solidFill>
                        </a:rPr>
                        <a:t>40000000</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6.8</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8.1</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12.3</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10.4</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15.6</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13.2</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1" name="Rectangle 6"/>
          <p:cNvSpPr>
            <a:spLocks noChangeArrowheads="1"/>
          </p:cNvSpPr>
          <p:nvPr/>
        </p:nvSpPr>
        <p:spPr bwMode="auto">
          <a:xfrm>
            <a:off x="-468561" y="6237312"/>
            <a:ext cx="8569325" cy="720725"/>
          </a:xfrm>
          <a:prstGeom prst="rect">
            <a:avLst/>
          </a:prstGeom>
          <a:noFill/>
          <a:ln w="9525">
            <a:noFill/>
            <a:round/>
            <a:headEnd/>
            <a:tailEnd/>
          </a:ln>
        </p:spPr>
        <p:txBody>
          <a:bodyPr lIns="90000" tIns="46800" rIns="90000" bIns="46800"/>
          <a:lstStyle/>
          <a:p>
            <a:pPr marL="838200" lvl="1" indent="-381000">
              <a:spcBef>
                <a:spcPts val="1500"/>
              </a:spcBef>
              <a:buFont typeface="Times New Roman" pitchFamily="18" charset="0"/>
              <a:buChar char="•"/>
            </a:pPr>
            <a:r>
              <a:rPr lang="en-US" sz="2000" dirty="0" smtClean="0">
                <a:solidFill>
                  <a:srgbClr val="000000"/>
                </a:solidFill>
                <a:cs typeface="Times New Roman" pitchFamily="18" charset="0"/>
              </a:rPr>
              <a:t>Verify running  </a:t>
            </a:r>
            <a:r>
              <a:rPr lang="en-US" sz="2000" dirty="0">
                <a:solidFill>
                  <a:srgbClr val="000000"/>
                </a:solidFill>
                <a:cs typeface="Times New Roman" pitchFamily="18" charset="0"/>
              </a:rPr>
              <a:t>full demo, see </a:t>
            </a:r>
            <a:r>
              <a:rPr lang="en-US" sz="2000" dirty="0">
                <a:solidFill>
                  <a:srgbClr val="2D2DB9"/>
                </a:solidFill>
                <a:cs typeface="Times New Roman" pitchFamily="18" charset="0"/>
              </a:rPr>
              <a:t>http://www.cs.ubc.ca/~poole/aibook/demos/rl/tGame.html</a:t>
            </a:r>
            <a:endParaRPr lang="el-GR" sz="2000" dirty="0">
              <a:solidFill>
                <a:srgbClr val="2D2DB9"/>
              </a:solidFill>
              <a:cs typeface="Times New Roman" pitchFamily="18" charset="0"/>
            </a:endParaRPr>
          </a:p>
        </p:txBody>
      </p:sp>
    </p:spTree>
    <p:extLst>
      <p:ext uri="{BB962C8B-B14F-4D97-AF65-F5344CB8AC3E}">
        <p14:creationId xmlns:p14="http://schemas.microsoft.com/office/powerpoint/2010/main" val="1582616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SARSA Algorithm</a:t>
            </a:r>
          </a:p>
        </p:txBody>
      </p:sp>
      <p:pic>
        <p:nvPicPr>
          <p:cNvPr id="66563" name="Picture 4"/>
          <p:cNvPicPr>
            <a:picLocks noChangeAspect="1" noChangeArrowheads="1"/>
          </p:cNvPicPr>
          <p:nvPr/>
        </p:nvPicPr>
        <p:blipFill>
          <a:blip r:embed="rId2" cstate="print"/>
          <a:srcRect/>
          <a:stretch>
            <a:fillRect/>
          </a:stretch>
        </p:blipFill>
        <p:spPr bwMode="auto">
          <a:xfrm>
            <a:off x="0" y="765175"/>
            <a:ext cx="6264275" cy="4132263"/>
          </a:xfrm>
          <a:prstGeom prst="rect">
            <a:avLst/>
          </a:prstGeom>
          <a:noFill/>
          <a:ln w="9525">
            <a:noFill/>
            <a:miter lim="800000"/>
            <a:headEnd/>
            <a:tailEnd/>
          </a:ln>
        </p:spPr>
      </p:pic>
      <p:sp>
        <p:nvSpPr>
          <p:cNvPr id="66565" name="AutoShape 6"/>
          <p:cNvSpPr>
            <a:spLocks noChangeArrowheads="1"/>
          </p:cNvSpPr>
          <p:nvPr/>
        </p:nvSpPr>
        <p:spPr bwMode="auto">
          <a:xfrm>
            <a:off x="5292725" y="765175"/>
            <a:ext cx="3671888" cy="1152525"/>
          </a:xfrm>
          <a:prstGeom prst="wedgeRectCallout">
            <a:avLst>
              <a:gd name="adj1" fmla="val -82426"/>
              <a:gd name="adj2" fmla="val 42977"/>
            </a:avLst>
          </a:prstGeom>
          <a:solidFill>
            <a:srgbClr val="FFFF99"/>
          </a:solidFill>
          <a:ln w="9525">
            <a:solidFill>
              <a:schemeClr val="tx1"/>
            </a:solidFill>
            <a:miter lim="800000"/>
            <a:headEnd/>
            <a:tailEnd/>
          </a:ln>
        </p:spPr>
        <p:txBody>
          <a:bodyPr/>
          <a:lstStyle/>
          <a:p>
            <a:r>
              <a:rPr lang="en-US" sz="1800" b="1" dirty="0">
                <a:solidFill>
                  <a:schemeClr val="tx1"/>
                </a:solidFill>
              </a:rPr>
              <a:t>This could be, for instance any </a:t>
            </a:r>
            <a:r>
              <a:rPr lang="el-GR" sz="1800" b="1" dirty="0">
                <a:solidFill>
                  <a:schemeClr val="tx1"/>
                </a:solidFill>
                <a:cs typeface="Times New Roman" pitchFamily="18" charset="0"/>
              </a:rPr>
              <a:t>ε</a:t>
            </a:r>
            <a:r>
              <a:rPr lang="en-US" sz="1800" b="1" dirty="0">
                <a:solidFill>
                  <a:schemeClr val="tx1"/>
                </a:solidFill>
                <a:cs typeface="Times New Roman" pitchFamily="18" charset="0"/>
              </a:rPr>
              <a:t>-greedy strategy:</a:t>
            </a:r>
          </a:p>
          <a:p>
            <a:pPr>
              <a:buFontTx/>
              <a:buChar char="-"/>
            </a:pPr>
            <a:r>
              <a:rPr lang="en-US" sz="1800" b="1" dirty="0">
                <a:solidFill>
                  <a:schemeClr val="tx1"/>
                </a:solidFill>
                <a:cs typeface="Times New Roman" pitchFamily="18" charset="0"/>
              </a:rPr>
              <a:t>Choose random </a:t>
            </a:r>
            <a:r>
              <a:rPr lang="el-GR" sz="1800" b="1" dirty="0">
                <a:solidFill>
                  <a:schemeClr val="tx1"/>
                </a:solidFill>
              </a:rPr>
              <a:t>ε</a:t>
            </a:r>
            <a:r>
              <a:rPr lang="en-US" sz="1800" b="1" dirty="0">
                <a:solidFill>
                  <a:schemeClr val="tx1"/>
                </a:solidFill>
              </a:rPr>
              <a:t> times, and max the rest</a:t>
            </a: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6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Another Example</a:t>
            </a:r>
          </a:p>
        </p:txBody>
      </p:sp>
      <p:sp>
        <p:nvSpPr>
          <p:cNvPr id="67587" name="Rectangle 3"/>
          <p:cNvSpPr>
            <a:spLocks noChangeArrowheads="1"/>
          </p:cNvSpPr>
          <p:nvPr/>
        </p:nvSpPr>
        <p:spPr bwMode="auto">
          <a:xfrm>
            <a:off x="-101625" y="783375"/>
            <a:ext cx="10002217" cy="156550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err="1">
                <a:solidFill>
                  <a:srgbClr val="000000"/>
                </a:solidFill>
                <a:latin typeface="Arial" panose="020B0604020202020204" pitchFamily="34" charset="0"/>
                <a:cs typeface="Arial" panose="020B0604020202020204" pitchFamily="34" charset="0"/>
              </a:rPr>
              <a:t>Gridworld</a:t>
            </a:r>
            <a:r>
              <a:rPr lang="en-US" sz="2400" dirty="0">
                <a:solidFill>
                  <a:srgbClr val="000000"/>
                </a:solidFill>
                <a:latin typeface="Arial" panose="020B0604020202020204" pitchFamily="34" charset="0"/>
                <a:cs typeface="Arial" panose="020B0604020202020204" pitchFamily="34" charset="0"/>
              </a:rPr>
              <a:t> with:</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Deterministic actions </a:t>
            </a:r>
            <a:r>
              <a:rPr lang="en-US" sz="2000" i="1" dirty="0">
                <a:solidFill>
                  <a:srgbClr val="000000"/>
                </a:solidFill>
                <a:latin typeface="Arial" panose="020B0604020202020204" pitchFamily="34" charset="0"/>
                <a:cs typeface="Arial" panose="020B0604020202020204" pitchFamily="34" charset="0"/>
              </a:rPr>
              <a:t>up</a:t>
            </a:r>
            <a:r>
              <a:rPr lang="en-US" sz="2000" dirty="0">
                <a:solidFill>
                  <a:srgbClr val="000000"/>
                </a:solidFill>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cs typeface="Arial" panose="020B0604020202020204" pitchFamily="34" charset="0"/>
              </a:rPr>
              <a:t>down</a:t>
            </a:r>
            <a:r>
              <a:rPr lang="en-US" sz="2000" dirty="0">
                <a:solidFill>
                  <a:srgbClr val="000000"/>
                </a:solidFill>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cs typeface="Arial" panose="020B0604020202020204" pitchFamily="34" charset="0"/>
              </a:rPr>
              <a:t>left,</a:t>
            </a:r>
            <a:r>
              <a:rPr lang="en-US" sz="2000" dirty="0">
                <a:solidFill>
                  <a:srgbClr val="000000"/>
                </a:solidFill>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cs typeface="Arial" panose="020B0604020202020204" pitchFamily="34" charset="0"/>
              </a:rPr>
              <a:t>right</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Start from </a:t>
            </a:r>
            <a:r>
              <a:rPr lang="en-US" sz="2000" b="1" dirty="0">
                <a:solidFill>
                  <a:srgbClr val="000000"/>
                </a:solidFill>
                <a:latin typeface="Arial" panose="020B0604020202020204" pitchFamily="34" charset="0"/>
                <a:cs typeface="Arial" panose="020B0604020202020204" pitchFamily="34" charset="0"/>
              </a:rPr>
              <a:t>S</a:t>
            </a:r>
            <a:r>
              <a:rPr lang="en-US" sz="2000" dirty="0">
                <a:solidFill>
                  <a:srgbClr val="000000"/>
                </a:solidFill>
                <a:latin typeface="Arial" panose="020B0604020202020204" pitchFamily="34" charset="0"/>
                <a:cs typeface="Arial" panose="020B0604020202020204" pitchFamily="34" charset="0"/>
              </a:rPr>
              <a:t> and arrive at </a:t>
            </a:r>
            <a:r>
              <a:rPr lang="en-US" sz="2000" b="1" dirty="0" smtClean="0">
                <a:solidFill>
                  <a:schemeClr val="tx2"/>
                </a:solidFill>
                <a:latin typeface="Arial" panose="020B0604020202020204" pitchFamily="34" charset="0"/>
                <a:cs typeface="Arial" panose="020B0604020202020204" pitchFamily="34" charset="0"/>
              </a:rPr>
              <a:t>G </a:t>
            </a:r>
            <a:r>
              <a:rPr lang="en-US" sz="2000" dirty="0" smtClean="0">
                <a:solidFill>
                  <a:schemeClr val="tx2"/>
                </a:solidFill>
                <a:latin typeface="Arial" panose="020B0604020202020204" pitchFamily="34" charset="0"/>
                <a:cs typeface="Arial" panose="020B0604020202020204" pitchFamily="34" charset="0"/>
              </a:rPr>
              <a:t>(terminal state with reward &gt; 0)</a:t>
            </a:r>
            <a:endParaRPr lang="en-US" sz="2000" dirty="0">
              <a:solidFill>
                <a:schemeClr val="tx2"/>
              </a:solidFill>
              <a:latin typeface="Arial" panose="020B0604020202020204" pitchFamily="34" charset="0"/>
              <a:cs typeface="Arial" panose="020B0604020202020204" pitchFamily="34" charset="0"/>
            </a:endParaRPr>
          </a:p>
          <a:p>
            <a:pPr marL="739775" lvl="1" indent="-282575">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Reward is -1 for all transitions</a:t>
            </a:r>
            <a:r>
              <a:rPr lang="en-US" sz="2000" dirty="0">
                <a:solidFill>
                  <a:srgbClr val="000000"/>
                </a:solidFill>
                <a:latin typeface="Arial" panose="020B0604020202020204" pitchFamily="34" charset="0"/>
                <a:cs typeface="Arial" panose="020B0604020202020204" pitchFamily="34" charset="0"/>
              </a:rPr>
              <a:t>, except those into the </a:t>
            </a:r>
            <a:r>
              <a:rPr lang="en-US" sz="2000" dirty="0">
                <a:solidFill>
                  <a:srgbClr val="FF0000"/>
                </a:solidFill>
                <a:latin typeface="Arial" panose="020B0604020202020204" pitchFamily="34" charset="0"/>
                <a:cs typeface="Arial" panose="020B0604020202020204" pitchFamily="34" charset="0"/>
              </a:rPr>
              <a:t>region marked “Cliff</a:t>
            </a:r>
            <a:r>
              <a:rPr lang="en-US" sz="2000" dirty="0">
                <a:solidFill>
                  <a:srgbClr val="000000"/>
                </a:solidFill>
                <a:latin typeface="Arial" panose="020B0604020202020204" pitchFamily="34" charset="0"/>
                <a:cs typeface="Arial" panose="020B0604020202020204" pitchFamily="34" charset="0"/>
              </a:rPr>
              <a:t>”</a:t>
            </a:r>
          </a:p>
          <a:p>
            <a:pPr marL="1143000" lvl="2" indent="-228600">
              <a:spcBef>
                <a:spcPts val="1500"/>
              </a:spcBef>
              <a:buFont typeface="Wingdings" pitchFamily="2" charset="2"/>
              <a:buChar char=""/>
            </a:pPr>
            <a:r>
              <a:rPr lang="en-US" sz="2000" dirty="0">
                <a:solidFill>
                  <a:srgbClr val="000000"/>
                </a:solidFill>
                <a:latin typeface="Arial" panose="020B0604020202020204" pitchFamily="34" charset="0"/>
                <a:cs typeface="Arial" panose="020B0604020202020204" pitchFamily="34" charset="0"/>
              </a:rPr>
              <a:t>Falling into the cliff causes the agent to be sent back to </a:t>
            </a:r>
            <a:r>
              <a:rPr lang="en-US" sz="2000" dirty="0" smtClean="0">
                <a:solidFill>
                  <a:srgbClr val="000000"/>
                </a:solidFill>
                <a:latin typeface="Arial" panose="020B0604020202020204" pitchFamily="34" charset="0"/>
                <a:cs typeface="Arial" panose="020B0604020202020204" pitchFamily="34" charset="0"/>
              </a:rPr>
              <a:t>start: </a:t>
            </a:r>
            <a:r>
              <a:rPr lang="en-US" sz="2400" b="1" dirty="0" smtClean="0">
                <a:solidFill>
                  <a:srgbClr val="FF0000"/>
                </a:solidFill>
                <a:latin typeface="Arial" panose="020B0604020202020204" pitchFamily="34" charset="0"/>
                <a:cs typeface="Arial" panose="020B0604020202020204" pitchFamily="34" charset="0"/>
              </a:rPr>
              <a:t>r = -100</a:t>
            </a:r>
            <a:endParaRPr lang="en-US" sz="2400" b="1" dirty="0">
              <a:solidFill>
                <a:srgbClr val="FF0000"/>
              </a:solidFill>
              <a:latin typeface="Arial" panose="020B0604020202020204" pitchFamily="34" charset="0"/>
              <a:cs typeface="Arial" panose="020B0604020202020204" pitchFamily="34" charset="0"/>
            </a:endParaRPr>
          </a:p>
        </p:txBody>
      </p:sp>
      <p:sp>
        <p:nvSpPr>
          <p:cNvPr id="67589" name="Rectangle 5"/>
          <p:cNvSpPr>
            <a:spLocks noChangeArrowheads="1"/>
          </p:cNvSpPr>
          <p:nvPr/>
        </p:nvSpPr>
        <p:spPr bwMode="auto">
          <a:xfrm>
            <a:off x="250825" y="5373688"/>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n-US" sz="2400">
              <a:solidFill>
                <a:srgbClr val="000000"/>
              </a:solidFill>
            </a:endParaRPr>
          </a:p>
        </p:txBody>
      </p:sp>
      <p:sp>
        <p:nvSpPr>
          <p:cNvPr id="2" name="Footer Placeholder 1"/>
          <p:cNvSpPr>
            <a:spLocks noGrp="1"/>
          </p:cNvSpPr>
          <p:nvPr>
            <p:ph type="ftr" idx="11"/>
          </p:nvPr>
        </p:nvSpPr>
        <p:spPr>
          <a:xfrm>
            <a:off x="3089274" y="6630987"/>
            <a:ext cx="2892425" cy="454025"/>
          </a:xfrm>
        </p:spPr>
        <p:txBody>
          <a:bodyPr/>
          <a:lstStyle/>
          <a:p>
            <a:pPr>
              <a:defRPr/>
            </a:pPr>
            <a:r>
              <a:rPr lang="en-GB" dirty="0" smtClean="0"/>
              <a:t>CPSC 422, Lecture 10</a:t>
            </a:r>
            <a:endParaRPr lang="en-GB" dirty="0"/>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25</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140473872"/>
              </p:ext>
            </p:extLst>
          </p:nvPr>
        </p:nvGraphicFramePr>
        <p:xfrm>
          <a:off x="1259632" y="3361343"/>
          <a:ext cx="6768756" cy="2012345"/>
        </p:xfrm>
        <a:graphic>
          <a:graphicData uri="http://schemas.openxmlformats.org/drawingml/2006/table">
            <a:tbl>
              <a:tblPr firstRow="1" bandRow="1">
                <a:tableStyleId>{C083E6E3-FA7D-4D7B-A595-EF9225AFEA82}</a:tableStyleId>
              </a:tblPr>
              <a:tblGrid>
                <a:gridCol w="564063">
                  <a:extLst>
                    <a:ext uri="{9D8B030D-6E8A-4147-A177-3AD203B41FA5}">
                      <a16:colId xmlns:a16="http://schemas.microsoft.com/office/drawing/2014/main" val="20000"/>
                    </a:ext>
                  </a:extLst>
                </a:gridCol>
                <a:gridCol w="564063">
                  <a:extLst>
                    <a:ext uri="{9D8B030D-6E8A-4147-A177-3AD203B41FA5}">
                      <a16:colId xmlns:a16="http://schemas.microsoft.com/office/drawing/2014/main" val="20001"/>
                    </a:ext>
                  </a:extLst>
                </a:gridCol>
                <a:gridCol w="564063">
                  <a:extLst>
                    <a:ext uri="{9D8B030D-6E8A-4147-A177-3AD203B41FA5}">
                      <a16:colId xmlns:a16="http://schemas.microsoft.com/office/drawing/2014/main" val="20002"/>
                    </a:ext>
                  </a:extLst>
                </a:gridCol>
                <a:gridCol w="564063">
                  <a:extLst>
                    <a:ext uri="{9D8B030D-6E8A-4147-A177-3AD203B41FA5}">
                      <a16:colId xmlns:a16="http://schemas.microsoft.com/office/drawing/2014/main" val="20003"/>
                    </a:ext>
                  </a:extLst>
                </a:gridCol>
                <a:gridCol w="564063">
                  <a:extLst>
                    <a:ext uri="{9D8B030D-6E8A-4147-A177-3AD203B41FA5}">
                      <a16:colId xmlns:a16="http://schemas.microsoft.com/office/drawing/2014/main" val="20004"/>
                    </a:ext>
                  </a:extLst>
                </a:gridCol>
                <a:gridCol w="564063">
                  <a:extLst>
                    <a:ext uri="{9D8B030D-6E8A-4147-A177-3AD203B41FA5}">
                      <a16:colId xmlns:a16="http://schemas.microsoft.com/office/drawing/2014/main" val="20005"/>
                    </a:ext>
                  </a:extLst>
                </a:gridCol>
                <a:gridCol w="564063">
                  <a:extLst>
                    <a:ext uri="{9D8B030D-6E8A-4147-A177-3AD203B41FA5}">
                      <a16:colId xmlns:a16="http://schemas.microsoft.com/office/drawing/2014/main" val="20006"/>
                    </a:ext>
                  </a:extLst>
                </a:gridCol>
                <a:gridCol w="564063">
                  <a:extLst>
                    <a:ext uri="{9D8B030D-6E8A-4147-A177-3AD203B41FA5}">
                      <a16:colId xmlns:a16="http://schemas.microsoft.com/office/drawing/2014/main" val="20007"/>
                    </a:ext>
                  </a:extLst>
                </a:gridCol>
                <a:gridCol w="564063">
                  <a:extLst>
                    <a:ext uri="{9D8B030D-6E8A-4147-A177-3AD203B41FA5}">
                      <a16:colId xmlns:a16="http://schemas.microsoft.com/office/drawing/2014/main" val="20008"/>
                    </a:ext>
                  </a:extLst>
                </a:gridCol>
                <a:gridCol w="564063">
                  <a:extLst>
                    <a:ext uri="{9D8B030D-6E8A-4147-A177-3AD203B41FA5}">
                      <a16:colId xmlns:a16="http://schemas.microsoft.com/office/drawing/2014/main" val="20009"/>
                    </a:ext>
                  </a:extLst>
                </a:gridCol>
                <a:gridCol w="564063">
                  <a:extLst>
                    <a:ext uri="{9D8B030D-6E8A-4147-A177-3AD203B41FA5}">
                      <a16:colId xmlns:a16="http://schemas.microsoft.com/office/drawing/2014/main" val="20010"/>
                    </a:ext>
                  </a:extLst>
                </a:gridCol>
                <a:gridCol w="564063">
                  <a:extLst>
                    <a:ext uri="{9D8B030D-6E8A-4147-A177-3AD203B41FA5}">
                      <a16:colId xmlns:a16="http://schemas.microsoft.com/office/drawing/2014/main" val="20011"/>
                    </a:ext>
                  </a:extLst>
                </a:gridCol>
              </a:tblGrid>
              <a:tr h="494617">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4617">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4617">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28494">
                <a:tc>
                  <a:txBody>
                    <a:bodyPr/>
                    <a:lstStyle/>
                    <a:p>
                      <a:r>
                        <a:rPr lang="en-CA" sz="2400" b="1" dirty="0" smtClean="0">
                          <a:latin typeface="Arial" panose="020B0604020202020204" pitchFamily="34" charset="0"/>
                          <a:cs typeface="Arial" panose="020B0604020202020204" pitchFamily="34" charset="0"/>
                        </a:rPr>
                        <a:t>S</a:t>
                      </a:r>
                      <a:endParaRPr lang="en-CA"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dirty="0" smtClean="0">
                          <a:latin typeface="Arial" panose="020B0604020202020204" pitchFamily="34" charset="0"/>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407960" y="4969800"/>
              <a:ext cx="5780880" cy="1318320"/>
            </p14:xfrm>
          </p:contentPart>
        </mc:Choice>
        <mc:Fallback xmlns="">
          <p:pic>
            <p:nvPicPr>
              <p:cNvPr id="6" name="Ink 5"/>
              <p:cNvPicPr/>
              <p:nvPr/>
            </p:nvPicPr>
            <p:blipFill>
              <a:blip r:embed="rId4"/>
              <a:stretch>
                <a:fillRect/>
              </a:stretch>
            </p:blipFill>
            <p:spPr>
              <a:xfrm>
                <a:off x="1399680" y="4967280"/>
                <a:ext cx="5798160" cy="1328040"/>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0" y="233663"/>
            <a:ext cx="10002217" cy="156550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With an </a:t>
            </a:r>
            <a:r>
              <a:rPr lang="el-GR" sz="2400" b="1" dirty="0" smtClean="0">
                <a:solidFill>
                  <a:schemeClr val="tx1"/>
                </a:solidFill>
                <a:cs typeface="Times New Roman" pitchFamily="18" charset="0"/>
              </a:rPr>
              <a:t>ε</a:t>
            </a:r>
            <a:r>
              <a:rPr lang="en-US" sz="2400" b="1" dirty="0" smtClean="0">
                <a:solidFill>
                  <a:schemeClr val="tx1"/>
                </a:solidFill>
                <a:cs typeface="Times New Roman" pitchFamily="18" charset="0"/>
              </a:rPr>
              <a:t>-greedy strategy (e.g., </a:t>
            </a:r>
            <a:r>
              <a:rPr lang="el-GR" sz="2400" b="1" dirty="0">
                <a:solidFill>
                  <a:schemeClr val="tx1"/>
                </a:solidFill>
                <a:cs typeface="Times New Roman" pitchFamily="18" charset="0"/>
              </a:rPr>
              <a:t>ε </a:t>
            </a:r>
            <a:r>
              <a:rPr lang="en-CA" sz="2400" b="1" dirty="0" smtClean="0">
                <a:solidFill>
                  <a:schemeClr val="tx1"/>
                </a:solidFill>
                <a:cs typeface="Times New Roman" pitchFamily="18" charset="0"/>
              </a:rPr>
              <a:t>=0.1)</a:t>
            </a:r>
            <a:endParaRPr lang="en-US" sz="2400" b="1" dirty="0">
              <a:solidFill>
                <a:srgbClr val="FF0000"/>
              </a:solidFill>
              <a:latin typeface="Arial" panose="020B0604020202020204" pitchFamily="34" charset="0"/>
              <a:cs typeface="Arial" panose="020B0604020202020204" pitchFamily="34" charset="0"/>
            </a:endParaRPr>
          </a:p>
        </p:txBody>
      </p:sp>
      <p:sp>
        <p:nvSpPr>
          <p:cNvPr id="67589" name="Rectangle 5"/>
          <p:cNvSpPr>
            <a:spLocks noChangeArrowheads="1"/>
          </p:cNvSpPr>
          <p:nvPr/>
        </p:nvSpPr>
        <p:spPr bwMode="auto">
          <a:xfrm>
            <a:off x="250825" y="5373688"/>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n-US" sz="2400">
              <a:solidFill>
                <a:srgbClr val="000000"/>
              </a:solidFill>
            </a:endParaRPr>
          </a:p>
        </p:txBody>
      </p:sp>
      <p:sp>
        <p:nvSpPr>
          <p:cNvPr id="2" name="Footer Placeholder 1"/>
          <p:cNvSpPr>
            <a:spLocks noGrp="1"/>
          </p:cNvSpPr>
          <p:nvPr>
            <p:ph type="ftr" idx="11"/>
          </p:nvPr>
        </p:nvSpPr>
        <p:spPr>
          <a:xfrm>
            <a:off x="3089274" y="6630987"/>
            <a:ext cx="2892425" cy="454025"/>
          </a:xfrm>
        </p:spPr>
        <p:txBody>
          <a:bodyPr/>
          <a:lstStyle/>
          <a:p>
            <a:pPr>
              <a:defRPr/>
            </a:pPr>
            <a:r>
              <a:rPr lang="en-GB" dirty="0" smtClean="0"/>
              <a:t>CPSC 422, Lecture 10</a:t>
            </a:r>
            <a:endParaRPr lang="en-GB" dirty="0"/>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26</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692437492"/>
              </p:ext>
            </p:extLst>
          </p:nvPr>
        </p:nvGraphicFramePr>
        <p:xfrm>
          <a:off x="1259632" y="3361343"/>
          <a:ext cx="6768756" cy="2012345"/>
        </p:xfrm>
        <a:graphic>
          <a:graphicData uri="http://schemas.openxmlformats.org/drawingml/2006/table">
            <a:tbl>
              <a:tblPr firstRow="1" bandRow="1">
                <a:tableStyleId>{C083E6E3-FA7D-4D7B-A595-EF9225AFEA82}</a:tableStyleId>
              </a:tblPr>
              <a:tblGrid>
                <a:gridCol w="564063">
                  <a:extLst>
                    <a:ext uri="{9D8B030D-6E8A-4147-A177-3AD203B41FA5}">
                      <a16:colId xmlns:a16="http://schemas.microsoft.com/office/drawing/2014/main" val="20000"/>
                    </a:ext>
                  </a:extLst>
                </a:gridCol>
                <a:gridCol w="564063">
                  <a:extLst>
                    <a:ext uri="{9D8B030D-6E8A-4147-A177-3AD203B41FA5}">
                      <a16:colId xmlns:a16="http://schemas.microsoft.com/office/drawing/2014/main" val="20001"/>
                    </a:ext>
                  </a:extLst>
                </a:gridCol>
                <a:gridCol w="564063">
                  <a:extLst>
                    <a:ext uri="{9D8B030D-6E8A-4147-A177-3AD203B41FA5}">
                      <a16:colId xmlns:a16="http://schemas.microsoft.com/office/drawing/2014/main" val="20002"/>
                    </a:ext>
                  </a:extLst>
                </a:gridCol>
                <a:gridCol w="564063">
                  <a:extLst>
                    <a:ext uri="{9D8B030D-6E8A-4147-A177-3AD203B41FA5}">
                      <a16:colId xmlns:a16="http://schemas.microsoft.com/office/drawing/2014/main" val="20003"/>
                    </a:ext>
                  </a:extLst>
                </a:gridCol>
                <a:gridCol w="564063">
                  <a:extLst>
                    <a:ext uri="{9D8B030D-6E8A-4147-A177-3AD203B41FA5}">
                      <a16:colId xmlns:a16="http://schemas.microsoft.com/office/drawing/2014/main" val="20004"/>
                    </a:ext>
                  </a:extLst>
                </a:gridCol>
                <a:gridCol w="564063">
                  <a:extLst>
                    <a:ext uri="{9D8B030D-6E8A-4147-A177-3AD203B41FA5}">
                      <a16:colId xmlns:a16="http://schemas.microsoft.com/office/drawing/2014/main" val="20005"/>
                    </a:ext>
                  </a:extLst>
                </a:gridCol>
                <a:gridCol w="564063">
                  <a:extLst>
                    <a:ext uri="{9D8B030D-6E8A-4147-A177-3AD203B41FA5}">
                      <a16:colId xmlns:a16="http://schemas.microsoft.com/office/drawing/2014/main" val="20006"/>
                    </a:ext>
                  </a:extLst>
                </a:gridCol>
                <a:gridCol w="564063">
                  <a:extLst>
                    <a:ext uri="{9D8B030D-6E8A-4147-A177-3AD203B41FA5}">
                      <a16:colId xmlns:a16="http://schemas.microsoft.com/office/drawing/2014/main" val="20007"/>
                    </a:ext>
                  </a:extLst>
                </a:gridCol>
                <a:gridCol w="564063">
                  <a:extLst>
                    <a:ext uri="{9D8B030D-6E8A-4147-A177-3AD203B41FA5}">
                      <a16:colId xmlns:a16="http://schemas.microsoft.com/office/drawing/2014/main" val="20008"/>
                    </a:ext>
                  </a:extLst>
                </a:gridCol>
                <a:gridCol w="564063">
                  <a:extLst>
                    <a:ext uri="{9D8B030D-6E8A-4147-A177-3AD203B41FA5}">
                      <a16:colId xmlns:a16="http://schemas.microsoft.com/office/drawing/2014/main" val="20009"/>
                    </a:ext>
                  </a:extLst>
                </a:gridCol>
                <a:gridCol w="564063">
                  <a:extLst>
                    <a:ext uri="{9D8B030D-6E8A-4147-A177-3AD203B41FA5}">
                      <a16:colId xmlns:a16="http://schemas.microsoft.com/office/drawing/2014/main" val="20010"/>
                    </a:ext>
                  </a:extLst>
                </a:gridCol>
                <a:gridCol w="564063">
                  <a:extLst>
                    <a:ext uri="{9D8B030D-6E8A-4147-A177-3AD203B41FA5}">
                      <a16:colId xmlns:a16="http://schemas.microsoft.com/office/drawing/2014/main" val="20011"/>
                    </a:ext>
                  </a:extLst>
                </a:gridCol>
              </a:tblGrid>
              <a:tr h="494617">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4617">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4617">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28494">
                <a:tc>
                  <a:txBody>
                    <a:bodyPr/>
                    <a:lstStyle/>
                    <a:p>
                      <a:r>
                        <a:rPr lang="en-CA" sz="2400" b="1" dirty="0" smtClean="0">
                          <a:latin typeface="Arial" panose="020B0604020202020204" pitchFamily="34" charset="0"/>
                          <a:cs typeface="Arial" panose="020B0604020202020204" pitchFamily="34" charset="0"/>
                        </a:rPr>
                        <a:t>S</a:t>
                      </a:r>
                      <a:endParaRPr lang="en-CA"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dirty="0" smtClean="0">
                          <a:latin typeface="Arial" panose="020B0604020202020204" pitchFamily="34" charset="0"/>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1407960" y="4969800"/>
              <a:ext cx="5780880" cy="1318320"/>
            </p14:xfrm>
          </p:contentPart>
        </mc:Choice>
        <mc:Fallback xmlns="">
          <p:pic>
            <p:nvPicPr>
              <p:cNvPr id="6" name="Ink 5"/>
              <p:cNvPicPr/>
              <p:nvPr/>
            </p:nvPicPr>
            <p:blipFill>
              <a:blip r:embed="rId3"/>
              <a:stretch>
                <a:fillRect/>
              </a:stretch>
            </p:blipFill>
            <p:spPr>
              <a:xfrm>
                <a:off x="1399680" y="4967280"/>
                <a:ext cx="5798160" cy="1328040"/>
              </a:xfrm>
              <a:prstGeom prst="rect">
                <a:avLst/>
              </a:prstGeom>
            </p:spPr>
          </p:pic>
        </mc:Fallback>
      </mc:AlternateContent>
      <p:pic>
        <p:nvPicPr>
          <p:cNvPr id="9" name="Picture 4" descr="https://encrypted-tbn2.gstatic.com/images?q=tbn:ANd9GcRmbiq0fjNIqMNEbbRgG-41Uy_xMuQ-55BRXnK88qWBmx3bfWc1X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0767" y="199184"/>
            <a:ext cx="1259383" cy="470124"/>
          </a:xfrm>
          <a:prstGeom prst="rect">
            <a:avLst/>
          </a:prstGeom>
          <a:solidFill>
            <a:schemeClr val="accent5">
              <a:lumMod val="20000"/>
              <a:lumOff val="80000"/>
            </a:schemeClr>
          </a:solidFill>
          <a:ln w="57150">
            <a:solidFill>
              <a:srgbClr val="00B0F0"/>
            </a:solidFill>
          </a:ln>
          <a:extLst/>
        </p:spPr>
      </p:pic>
      <p:sp>
        <p:nvSpPr>
          <p:cNvPr id="10" name="Rectangle 9"/>
          <p:cNvSpPr>
            <a:spLocks noChangeArrowheads="1"/>
          </p:cNvSpPr>
          <p:nvPr/>
        </p:nvSpPr>
        <p:spPr bwMode="auto">
          <a:xfrm>
            <a:off x="453528" y="795238"/>
            <a:ext cx="8676456" cy="480131"/>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smtClean="0">
                <a:latin typeface="+mj-lt"/>
              </a:rPr>
              <a:t>A. </a:t>
            </a:r>
            <a:r>
              <a:rPr lang="en-US" dirty="0" smtClean="0">
                <a:latin typeface="Arial" panose="020B0604020202020204" pitchFamily="34" charset="0"/>
                <a:cs typeface="Arial" panose="020B0604020202020204" pitchFamily="34" charset="0"/>
              </a:rPr>
              <a:t>SARSA will learn policy p1 while Q-learning will learn p2</a:t>
            </a:r>
            <a:endParaRPr lang="en-US" sz="2800" baseline="30000" dirty="0">
              <a:latin typeface="+mj-lt"/>
            </a:endParaRPr>
          </a:p>
        </p:txBody>
      </p:sp>
      <p:sp>
        <p:nvSpPr>
          <p:cNvPr id="11" name="Rectangle 10"/>
          <p:cNvSpPr>
            <a:spLocks noChangeArrowheads="1"/>
          </p:cNvSpPr>
          <p:nvPr/>
        </p:nvSpPr>
        <p:spPr bwMode="auto">
          <a:xfrm>
            <a:off x="486182" y="1412776"/>
            <a:ext cx="8484708"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smtClean="0">
                <a:latin typeface="+mn-lt"/>
              </a:rPr>
              <a:t>B. </a:t>
            </a:r>
            <a:r>
              <a:rPr lang="en-US" dirty="0" smtClean="0">
                <a:latin typeface="Arial" panose="020B0604020202020204" pitchFamily="34" charset="0"/>
                <a:cs typeface="Arial" panose="020B0604020202020204" pitchFamily="34" charset="0"/>
              </a:rPr>
              <a:t>Q-learning will learn policy </a:t>
            </a:r>
            <a:r>
              <a:rPr lang="en-US" dirty="0">
                <a:latin typeface="Arial" panose="020B0604020202020204" pitchFamily="34" charset="0"/>
                <a:cs typeface="Arial" panose="020B0604020202020204" pitchFamily="34" charset="0"/>
              </a:rPr>
              <a:t>p1 while </a:t>
            </a:r>
            <a:r>
              <a:rPr lang="en-US" dirty="0" smtClean="0">
                <a:latin typeface="Arial" panose="020B0604020202020204" pitchFamily="34" charset="0"/>
                <a:cs typeface="Arial" panose="020B0604020202020204" pitchFamily="34" charset="0"/>
              </a:rPr>
              <a:t>SARSA </a:t>
            </a:r>
            <a:r>
              <a:rPr lang="en-US" dirty="0">
                <a:latin typeface="Arial" panose="020B0604020202020204" pitchFamily="34" charset="0"/>
                <a:cs typeface="Arial" panose="020B0604020202020204" pitchFamily="34" charset="0"/>
              </a:rPr>
              <a:t>will </a:t>
            </a:r>
            <a:r>
              <a:rPr lang="en-US" dirty="0" smtClean="0">
                <a:latin typeface="Arial" panose="020B0604020202020204" pitchFamily="34" charset="0"/>
                <a:cs typeface="Arial" panose="020B0604020202020204" pitchFamily="34" charset="0"/>
              </a:rPr>
              <a:t>learn p2</a:t>
            </a:r>
            <a:endParaRPr lang="en-US" sz="2800" baseline="30000" dirty="0"/>
          </a:p>
        </p:txBody>
      </p:sp>
      <p:sp>
        <p:nvSpPr>
          <p:cNvPr id="12" name="Rectangle 11"/>
          <p:cNvSpPr>
            <a:spLocks noChangeArrowheads="1"/>
          </p:cNvSpPr>
          <p:nvPr/>
        </p:nvSpPr>
        <p:spPr bwMode="auto">
          <a:xfrm>
            <a:off x="467544" y="2060848"/>
            <a:ext cx="5820412"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latin typeface="+mj-lt"/>
              </a:rPr>
              <a:t>C</a:t>
            </a:r>
            <a:r>
              <a:rPr lang="en-US" sz="2800" b="1" dirty="0" smtClean="0">
                <a:latin typeface="+mj-lt"/>
              </a:rPr>
              <a:t>. </a:t>
            </a:r>
            <a:r>
              <a:rPr lang="en-US" dirty="0" smtClean="0">
                <a:latin typeface="Arial" panose="020B0604020202020204" pitchFamily="34" charset="0"/>
                <a:cs typeface="Arial" panose="020B0604020202020204" pitchFamily="34" charset="0"/>
              </a:rPr>
              <a:t>They will both learn p1</a:t>
            </a:r>
          </a:p>
        </p:txBody>
      </p:sp>
      <p:sp>
        <p:nvSpPr>
          <p:cNvPr id="14" name="Rectangle 13"/>
          <p:cNvSpPr>
            <a:spLocks noChangeArrowheads="1"/>
          </p:cNvSpPr>
          <p:nvPr/>
        </p:nvSpPr>
        <p:spPr bwMode="auto">
          <a:xfrm>
            <a:off x="486182" y="2691461"/>
            <a:ext cx="5820412"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smtClean="0">
                <a:latin typeface="+mj-lt"/>
              </a:rPr>
              <a:t>D. </a:t>
            </a:r>
            <a:r>
              <a:rPr lang="en-US" dirty="0" smtClean="0">
                <a:latin typeface="Arial" panose="020B0604020202020204" pitchFamily="34" charset="0"/>
                <a:cs typeface="Arial" panose="020B0604020202020204" pitchFamily="34" charset="0"/>
              </a:rPr>
              <a:t>They will both learn p2</a:t>
            </a:r>
          </a:p>
        </p:txBody>
      </p:sp>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1299960" y="770040"/>
              <a:ext cx="7367400" cy="4451760"/>
            </p14:xfrm>
          </p:contentPart>
        </mc:Choice>
        <mc:Fallback xmlns="">
          <p:pic>
            <p:nvPicPr>
              <p:cNvPr id="8" name="Ink 7"/>
              <p:cNvPicPr/>
              <p:nvPr/>
            </p:nvPicPr>
            <p:blipFill>
              <a:blip r:embed="rId6"/>
              <a:stretch>
                <a:fillRect/>
              </a:stretch>
            </p:blipFill>
            <p:spPr>
              <a:xfrm>
                <a:off x="1289160" y="756720"/>
                <a:ext cx="7390440" cy="447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272520" y="1402560"/>
              <a:ext cx="839160" cy="562320"/>
            </p14:xfrm>
          </p:contentPart>
        </mc:Choice>
        <mc:Fallback xmlns="">
          <p:pic>
            <p:nvPicPr>
              <p:cNvPr id="4" name="Ink 3"/>
              <p:cNvPicPr/>
              <p:nvPr/>
            </p:nvPicPr>
            <p:blipFill>
              <a:blip r:embed="rId8"/>
              <a:stretch>
                <a:fillRect/>
              </a:stretch>
            </p:blipFill>
            <p:spPr>
              <a:xfrm>
                <a:off x="268920" y="1389960"/>
                <a:ext cx="855360" cy="586800"/>
              </a:xfrm>
              <a:prstGeom prst="rect">
                <a:avLst/>
              </a:prstGeom>
            </p:spPr>
          </p:pic>
        </mc:Fallback>
      </mc:AlternateContent>
    </p:spTree>
    <p:extLst>
      <p:ext uri="{BB962C8B-B14F-4D97-AF65-F5344CB8AC3E}">
        <p14:creationId xmlns:p14="http://schemas.microsoft.com/office/powerpoint/2010/main" val="3858150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t>Cliff Example</a:t>
            </a:r>
          </a:p>
        </p:txBody>
      </p:sp>
      <p:pic>
        <p:nvPicPr>
          <p:cNvPr id="68611" name="Picture 3"/>
          <p:cNvPicPr>
            <a:picLocks noChangeAspect="1" noChangeArrowheads="1"/>
          </p:cNvPicPr>
          <p:nvPr/>
        </p:nvPicPr>
        <p:blipFill>
          <a:blip r:embed="rId2" cstate="print"/>
          <a:srcRect/>
          <a:stretch>
            <a:fillRect/>
          </a:stretch>
        </p:blipFill>
        <p:spPr bwMode="auto">
          <a:xfrm>
            <a:off x="2268538" y="981075"/>
            <a:ext cx="4608512" cy="1751013"/>
          </a:xfrm>
          <a:prstGeom prst="rect">
            <a:avLst/>
          </a:prstGeom>
          <a:noFill/>
          <a:ln w="9525">
            <a:noFill/>
            <a:miter lim="800000"/>
            <a:headEnd/>
            <a:tailEnd/>
          </a:ln>
        </p:spPr>
      </p:pic>
      <p:sp>
        <p:nvSpPr>
          <p:cNvPr id="68612" name="Rectangle 4"/>
          <p:cNvSpPr>
            <a:spLocks noChangeArrowheads="1"/>
          </p:cNvSpPr>
          <p:nvPr/>
        </p:nvSpPr>
        <p:spPr bwMode="auto">
          <a:xfrm>
            <a:off x="323850" y="2852738"/>
            <a:ext cx="8569325" cy="1080318"/>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Because of  </a:t>
            </a:r>
            <a:r>
              <a:rPr lang="en-US" sz="2400" b="1" dirty="0">
                <a:solidFill>
                  <a:srgbClr val="000000"/>
                </a:solidFill>
                <a:latin typeface="Arial" panose="020B0604020202020204" pitchFamily="34" charset="0"/>
                <a:cs typeface="Arial" panose="020B0604020202020204" pitchFamily="34" charset="0"/>
              </a:rPr>
              <a:t>negative reward for every step taken</a:t>
            </a:r>
            <a:r>
              <a:rPr lang="en-US" sz="2400" dirty="0">
                <a:solidFill>
                  <a:srgbClr val="000000"/>
                </a:solidFill>
                <a:latin typeface="Arial" panose="020B0604020202020204" pitchFamily="34" charset="0"/>
                <a:cs typeface="Arial" panose="020B0604020202020204" pitchFamily="34" charset="0"/>
              </a:rPr>
              <a:t>, the optimal policy over the four standard actions is </a:t>
            </a:r>
            <a:r>
              <a:rPr lang="en-US" sz="2400" dirty="0">
                <a:solidFill>
                  <a:schemeClr val="tx1"/>
                </a:solidFill>
                <a:latin typeface="Arial" panose="020B0604020202020204" pitchFamily="34" charset="0"/>
                <a:cs typeface="Arial" panose="020B0604020202020204" pitchFamily="34" charset="0"/>
              </a:rPr>
              <a:t>to take the shortest path along the cliff</a:t>
            </a:r>
          </a:p>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But if the agents adopt an </a:t>
            </a:r>
            <a:r>
              <a:rPr lang="el-GR" sz="2400" dirty="0">
                <a:solidFill>
                  <a:srgbClr val="000000"/>
                </a:solidFill>
                <a:latin typeface="Arial" panose="020B0604020202020204" pitchFamily="34" charset="0"/>
                <a:cs typeface="Arial" panose="020B0604020202020204" pitchFamily="34" charset="0"/>
              </a:rPr>
              <a:t>ε</a:t>
            </a:r>
            <a:r>
              <a:rPr lang="en-US" sz="2400" dirty="0">
                <a:solidFill>
                  <a:srgbClr val="000000"/>
                </a:solidFill>
                <a:latin typeface="Arial" panose="020B0604020202020204" pitchFamily="34" charset="0"/>
                <a:cs typeface="Arial" panose="020B0604020202020204" pitchFamily="34" charset="0"/>
              </a:rPr>
              <a:t>-greedy action selection strategy with </a:t>
            </a:r>
            <a:r>
              <a:rPr lang="el-GR" sz="2400" dirty="0">
                <a:solidFill>
                  <a:srgbClr val="000000"/>
                </a:solidFill>
                <a:latin typeface="Arial" panose="020B0604020202020204" pitchFamily="34" charset="0"/>
                <a:cs typeface="Arial" panose="020B0604020202020204" pitchFamily="34" charset="0"/>
              </a:rPr>
              <a:t>ε</a:t>
            </a:r>
            <a:r>
              <a:rPr lang="en-US" sz="2400" dirty="0">
                <a:solidFill>
                  <a:srgbClr val="000000"/>
                </a:solidFill>
                <a:latin typeface="Arial" panose="020B0604020202020204" pitchFamily="34" charset="0"/>
                <a:cs typeface="Arial" panose="020B0604020202020204" pitchFamily="34" charset="0"/>
              </a:rPr>
              <a:t>=0.1, walking along the cliff is dangerous</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The optimal path that considers exploration is to go around as far as possible from the cliff</a:t>
            </a:r>
            <a:endParaRPr lang="el-GR" sz="2000" dirty="0">
              <a:solidFill>
                <a:srgbClr val="000000"/>
              </a:solidFill>
              <a:latin typeface="Arial" panose="020B0604020202020204" pitchFamily="34" charset="0"/>
              <a:cs typeface="Arial" panose="020B0604020202020204" pitchFamily="34" charset="0"/>
            </a:endParaRPr>
          </a:p>
        </p:txBody>
      </p:sp>
      <p:cxnSp>
        <p:nvCxnSpPr>
          <p:cNvPr id="6" name="Straight Arrow Connector 5"/>
          <p:cNvCxnSpPr/>
          <p:nvPr/>
        </p:nvCxnSpPr>
        <p:spPr bwMode="auto">
          <a:xfrm>
            <a:off x="3071802" y="1785926"/>
            <a:ext cx="2500330" cy="1588"/>
          </a:xfrm>
          <a:prstGeom prst="straightConnector1">
            <a:avLst/>
          </a:prstGeom>
          <a:solidFill>
            <a:srgbClr val="00B8FF"/>
          </a:solidFill>
          <a:ln w="28575" cap="flat" cmpd="sng" algn="ctr">
            <a:solidFill>
              <a:srgbClr val="00B050"/>
            </a:solidFill>
            <a:prstDash val="solid"/>
            <a:round/>
            <a:headEnd type="none" w="med" len="med"/>
            <a:tailEnd type="arrow"/>
          </a:ln>
          <a:effectLst/>
        </p:spPr>
      </p:cxnSp>
      <p:grpSp>
        <p:nvGrpSpPr>
          <p:cNvPr id="15" name="Group 14"/>
          <p:cNvGrpSpPr/>
          <p:nvPr/>
        </p:nvGrpSpPr>
        <p:grpSpPr>
          <a:xfrm>
            <a:off x="3000364" y="1292551"/>
            <a:ext cx="2594406" cy="564813"/>
            <a:chOff x="3000364" y="1292551"/>
            <a:chExt cx="2594406" cy="564813"/>
          </a:xfrm>
        </p:grpSpPr>
        <p:cxnSp>
          <p:nvCxnSpPr>
            <p:cNvPr id="7" name="Straight Arrow Connector 6"/>
            <p:cNvCxnSpPr/>
            <p:nvPr/>
          </p:nvCxnSpPr>
          <p:spPr bwMode="auto">
            <a:xfrm rot="5400000" flipH="1" flipV="1">
              <a:off x="2751125" y="1606537"/>
              <a:ext cx="500066" cy="1588"/>
            </a:xfrm>
            <a:prstGeom prst="straightConnector1">
              <a:avLst/>
            </a:prstGeom>
            <a:solidFill>
              <a:srgbClr val="00B8FF"/>
            </a:solidFill>
            <a:ln w="28575" cap="flat" cmpd="sng" algn="ctr">
              <a:solidFill>
                <a:schemeClr val="accent2"/>
              </a:solidFill>
              <a:prstDash val="solid"/>
              <a:round/>
              <a:headEnd type="none" w="med" len="med"/>
              <a:tailEnd type="arrow"/>
            </a:ln>
            <a:effectLst/>
          </p:spPr>
        </p:cxnSp>
        <p:cxnSp>
          <p:nvCxnSpPr>
            <p:cNvPr id="11" name="Straight Arrow Connector 10"/>
            <p:cNvCxnSpPr/>
            <p:nvPr/>
          </p:nvCxnSpPr>
          <p:spPr bwMode="auto">
            <a:xfrm>
              <a:off x="3090299" y="1304365"/>
              <a:ext cx="2500330" cy="1588"/>
            </a:xfrm>
            <a:prstGeom prst="straightConnector1">
              <a:avLst/>
            </a:prstGeom>
            <a:solidFill>
              <a:srgbClr val="00B8FF"/>
            </a:solidFill>
            <a:ln w="28575" cap="flat" cmpd="sng" algn="ctr">
              <a:solidFill>
                <a:schemeClr val="accent2"/>
              </a:solidFill>
              <a:prstDash val="solid"/>
              <a:round/>
              <a:headEnd type="none" w="med" len="med"/>
              <a:tailEnd type="arrow"/>
            </a:ln>
            <a:effectLst/>
          </p:spPr>
        </p:cxnSp>
        <p:cxnSp>
          <p:nvCxnSpPr>
            <p:cNvPr id="12" name="Straight Arrow Connector 11"/>
            <p:cNvCxnSpPr/>
            <p:nvPr/>
          </p:nvCxnSpPr>
          <p:spPr bwMode="auto">
            <a:xfrm rot="5400000">
              <a:off x="5343943" y="1541790"/>
              <a:ext cx="500066" cy="1588"/>
            </a:xfrm>
            <a:prstGeom prst="straightConnector1">
              <a:avLst/>
            </a:prstGeom>
            <a:solidFill>
              <a:srgbClr val="00B8FF"/>
            </a:solidFill>
            <a:ln w="28575" cap="flat" cmpd="sng" algn="ctr">
              <a:solidFill>
                <a:schemeClr val="accent2"/>
              </a:solidFill>
              <a:prstDash val="solid"/>
              <a:round/>
              <a:headEnd type="none" w="med" len="med"/>
              <a:tailEnd type="arrow"/>
            </a:ln>
            <a:effectLst/>
          </p:spPr>
        </p:cxnSp>
      </p:gr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Q-learning vs. SARSA</a:t>
            </a:r>
          </a:p>
        </p:txBody>
      </p:sp>
      <p:sp>
        <p:nvSpPr>
          <p:cNvPr id="69635" name="Rectangle 11"/>
          <p:cNvSpPr>
            <a:spLocks noChangeArrowheads="1"/>
          </p:cNvSpPr>
          <p:nvPr/>
        </p:nvSpPr>
        <p:spPr bwMode="auto">
          <a:xfrm>
            <a:off x="179387" y="3354388"/>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000" dirty="0">
                <a:solidFill>
                  <a:srgbClr val="000000"/>
                </a:solidFill>
                <a:latin typeface="Arial" panose="020B0604020202020204" pitchFamily="34" charset="0"/>
                <a:cs typeface="Arial" panose="020B0604020202020204" pitchFamily="34" charset="0"/>
              </a:rPr>
              <a:t>Q-learning learns the optimal policy, but because it does so </a:t>
            </a:r>
            <a:r>
              <a:rPr lang="en-US" sz="2000" dirty="0">
                <a:solidFill>
                  <a:schemeClr val="accent2"/>
                </a:solidFill>
                <a:latin typeface="Arial" panose="020B0604020202020204" pitchFamily="34" charset="0"/>
                <a:cs typeface="Arial" panose="020B0604020202020204" pitchFamily="34" charset="0"/>
              </a:rPr>
              <a:t>without taking exploration into account</a:t>
            </a:r>
            <a:r>
              <a:rPr lang="en-US" sz="2000" dirty="0">
                <a:solidFill>
                  <a:srgbClr val="000000"/>
                </a:solidFill>
                <a:latin typeface="Arial" panose="020B0604020202020204" pitchFamily="34" charset="0"/>
                <a:cs typeface="Arial" panose="020B0604020202020204" pitchFamily="34" charset="0"/>
              </a:rPr>
              <a:t>, it does not do so well while the agent is exploring</a:t>
            </a:r>
          </a:p>
          <a:p>
            <a:pPr marL="739775" lvl="1" indent="-282575">
              <a:spcBef>
                <a:spcPts val="1500"/>
              </a:spcBef>
              <a:buFont typeface="Times New Roman" pitchFamily="18" charset="0"/>
              <a:buChar char="•"/>
            </a:pPr>
            <a:r>
              <a:rPr lang="en-US" sz="1800" dirty="0">
                <a:solidFill>
                  <a:srgbClr val="000000"/>
                </a:solidFill>
                <a:latin typeface="Arial" panose="020B0604020202020204" pitchFamily="34" charset="0"/>
                <a:cs typeface="Arial" panose="020B0604020202020204" pitchFamily="34" charset="0"/>
              </a:rPr>
              <a:t>It occasionally falls into the cliff, so its reward per episode is not that great</a:t>
            </a:r>
          </a:p>
          <a:p>
            <a:pPr marL="339725" indent="-339725">
              <a:lnSpc>
                <a:spcPct val="100000"/>
              </a:lnSpc>
              <a:spcBef>
                <a:spcPts val="1800"/>
              </a:spcBef>
              <a:buFont typeface="Wingdings" pitchFamily="2" charset="2"/>
              <a:buChar char=""/>
            </a:pPr>
            <a:r>
              <a:rPr lang="en-US" sz="2000" dirty="0">
                <a:solidFill>
                  <a:srgbClr val="000000"/>
                </a:solidFill>
                <a:latin typeface="Arial" panose="020B0604020202020204" pitchFamily="34" charset="0"/>
                <a:cs typeface="Arial" panose="020B0604020202020204" pitchFamily="34" charset="0"/>
              </a:rPr>
              <a:t>SARSA has better on-line performance (reward per episode), because it learns to stay away from the cliff while exploring</a:t>
            </a:r>
          </a:p>
          <a:p>
            <a:pPr marL="739775" lvl="1" indent="-282575">
              <a:spcBef>
                <a:spcPts val="1500"/>
              </a:spcBef>
              <a:buFont typeface="Times New Roman" pitchFamily="18" charset="0"/>
              <a:buChar char="•"/>
            </a:pPr>
            <a:r>
              <a:rPr lang="en-US" sz="1800" dirty="0">
                <a:solidFill>
                  <a:srgbClr val="000000"/>
                </a:solidFill>
                <a:latin typeface="Arial" panose="020B0604020202020204" pitchFamily="34" charset="0"/>
                <a:cs typeface="Arial" panose="020B0604020202020204" pitchFamily="34" charset="0"/>
              </a:rPr>
              <a:t>But note that if </a:t>
            </a:r>
            <a:r>
              <a:rPr lang="el-GR" sz="1800" dirty="0">
                <a:solidFill>
                  <a:srgbClr val="000000"/>
                </a:solidFill>
                <a:latin typeface="Arial" panose="020B0604020202020204" pitchFamily="34" charset="0"/>
                <a:cs typeface="Arial" panose="020B0604020202020204" pitchFamily="34" charset="0"/>
              </a:rPr>
              <a:t>ε→</a:t>
            </a:r>
            <a:r>
              <a:rPr lang="en-US" sz="1800" dirty="0">
                <a:solidFill>
                  <a:srgbClr val="000000"/>
                </a:solidFill>
                <a:latin typeface="Arial" panose="020B0604020202020204" pitchFamily="34" charset="0"/>
                <a:cs typeface="Arial" panose="020B0604020202020204" pitchFamily="34" charset="0"/>
              </a:rPr>
              <a:t>0, SARSA and Q-learning would asymptotically converge to the  optimal policy</a:t>
            </a:r>
            <a:endParaRPr lang="el-GR" sz="1800" dirty="0">
              <a:solidFill>
                <a:srgbClr val="000000"/>
              </a:solidFill>
              <a:latin typeface="Arial" panose="020B0604020202020204" pitchFamily="34" charset="0"/>
              <a:cs typeface="Arial" panose="020B0604020202020204" pitchFamily="34" charset="0"/>
            </a:endParaRPr>
          </a:p>
        </p:txBody>
      </p:sp>
      <p:pic>
        <p:nvPicPr>
          <p:cNvPr id="69636" name="Picture 12"/>
          <p:cNvPicPr>
            <a:picLocks noChangeAspect="1" noChangeArrowheads="1"/>
          </p:cNvPicPr>
          <p:nvPr/>
        </p:nvPicPr>
        <p:blipFill>
          <a:blip r:embed="rId2" cstate="print"/>
          <a:srcRect/>
          <a:stretch>
            <a:fillRect/>
          </a:stretch>
        </p:blipFill>
        <p:spPr bwMode="auto">
          <a:xfrm>
            <a:off x="2339975" y="765175"/>
            <a:ext cx="4460875" cy="2589213"/>
          </a:xfrm>
          <a:prstGeom prst="rect">
            <a:avLst/>
          </a:prstGeom>
          <a:noFill/>
          <a:ln w="9525">
            <a:noFill/>
            <a:miter lim="800000"/>
            <a:headEnd/>
            <a:tailEnd/>
          </a:ln>
        </p:spPr>
      </p:pic>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Final Recommendation</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CA" sz="2800" dirty="0" smtClean="0">
                <a:latin typeface="Arial" panose="020B0604020202020204" pitchFamily="34" charset="0"/>
                <a:cs typeface="Arial" panose="020B0604020202020204" pitchFamily="34" charset="0"/>
              </a:rPr>
              <a:t>If agent is </a:t>
            </a:r>
            <a:r>
              <a:rPr lang="en-CA" sz="2800" b="1" dirty="0" smtClean="0">
                <a:latin typeface="Arial" panose="020B0604020202020204" pitchFamily="34" charset="0"/>
                <a:cs typeface="Arial" panose="020B0604020202020204" pitchFamily="34" charset="0"/>
              </a:rPr>
              <a:t>not deployed</a:t>
            </a:r>
            <a:r>
              <a:rPr lang="en-CA" sz="2800" dirty="0" smtClean="0">
                <a:latin typeface="Arial" panose="020B0604020202020204" pitchFamily="34" charset="0"/>
                <a:cs typeface="Arial" panose="020B0604020202020204" pitchFamily="34" charset="0"/>
              </a:rPr>
              <a:t> it should do ….</a:t>
            </a:r>
          </a:p>
          <a:p>
            <a:pPr marL="0" indent="0">
              <a:buNone/>
            </a:pPr>
            <a:r>
              <a:rPr lang="en-CA" sz="2800" dirty="0">
                <a:latin typeface="Arial" panose="020B0604020202020204" pitchFamily="34" charset="0"/>
                <a:cs typeface="Arial" panose="020B0604020202020204" pitchFamily="34" charset="0"/>
              </a:rPr>
              <a:t>	</a:t>
            </a:r>
            <a:r>
              <a:rPr lang="en-CA" sz="2800" dirty="0" smtClean="0">
                <a:latin typeface="Arial" panose="020B0604020202020204" pitchFamily="34" charset="0"/>
                <a:cs typeface="Arial" panose="020B0604020202020204" pitchFamily="34" charset="0"/>
              </a:rPr>
              <a:t>random all the time (</a:t>
            </a:r>
            <a:r>
              <a:rPr lang="el-GR" sz="2800" dirty="0" smtClean="0">
                <a:latin typeface="Arial" panose="020B0604020202020204" pitchFamily="34" charset="0"/>
                <a:cs typeface="Arial" panose="020B0604020202020204" pitchFamily="34" charset="0"/>
              </a:rPr>
              <a:t>ε</a:t>
            </a:r>
            <a:r>
              <a:rPr lang="en-CA" sz="2800" dirty="0" smtClean="0">
                <a:latin typeface="Arial" panose="020B0604020202020204" pitchFamily="34" charset="0"/>
                <a:cs typeface="Arial" panose="020B0604020202020204" pitchFamily="34" charset="0"/>
              </a:rPr>
              <a:t>=1) and </a:t>
            </a:r>
            <a:r>
              <a:rPr lang="en-CA" sz="2800" b="1" dirty="0" smtClean="0">
                <a:latin typeface="Arial" panose="020B0604020202020204" pitchFamily="34" charset="0"/>
                <a:cs typeface="Arial" panose="020B0604020202020204" pitchFamily="34" charset="0"/>
              </a:rPr>
              <a:t>Q-learning</a:t>
            </a:r>
          </a:p>
          <a:p>
            <a:pPr lvl="1"/>
            <a:r>
              <a:rPr lang="en-CA" sz="2800" dirty="0" smtClean="0">
                <a:latin typeface="Arial" panose="020B0604020202020204" pitchFamily="34" charset="0"/>
                <a:cs typeface="Arial" panose="020B0604020202020204" pitchFamily="34" charset="0"/>
              </a:rPr>
              <a:t>When Q values have converged then deploy</a:t>
            </a:r>
          </a:p>
          <a:p>
            <a:r>
              <a:rPr lang="en-CA" sz="2800" dirty="0" smtClean="0">
                <a:latin typeface="Arial" panose="020B0604020202020204" pitchFamily="34" charset="0"/>
                <a:cs typeface="Arial" panose="020B0604020202020204" pitchFamily="34" charset="0"/>
              </a:rPr>
              <a:t>If the agent is </a:t>
            </a:r>
            <a:r>
              <a:rPr lang="en-CA" sz="2800" b="1" dirty="0" smtClean="0">
                <a:latin typeface="Arial" panose="020B0604020202020204" pitchFamily="34" charset="0"/>
                <a:cs typeface="Arial" panose="020B0604020202020204" pitchFamily="34" charset="0"/>
              </a:rPr>
              <a:t>deployed</a:t>
            </a:r>
            <a:r>
              <a:rPr lang="en-CA" sz="2800" dirty="0" smtClean="0">
                <a:latin typeface="Arial" panose="020B0604020202020204" pitchFamily="34" charset="0"/>
                <a:cs typeface="Arial" panose="020B0604020202020204" pitchFamily="34" charset="0"/>
              </a:rPr>
              <a:t> it should </a:t>
            </a:r>
          </a:p>
          <a:p>
            <a:pPr lvl="1"/>
            <a:r>
              <a:rPr lang="en-CA" sz="2800" dirty="0" smtClean="0">
                <a:latin typeface="Arial" panose="020B0604020202020204" pitchFamily="34" charset="0"/>
                <a:cs typeface="Arial" panose="020B0604020202020204" pitchFamily="34" charset="0"/>
              </a:rPr>
              <a:t>apply one of the explore/exploit strategies (e.g., </a:t>
            </a:r>
            <a:r>
              <a:rPr lang="el-GR" sz="2800" dirty="0">
                <a:latin typeface="Arial" panose="020B0604020202020204" pitchFamily="34" charset="0"/>
                <a:cs typeface="Arial" panose="020B0604020202020204" pitchFamily="34" charset="0"/>
              </a:rPr>
              <a:t>ε</a:t>
            </a:r>
            <a:r>
              <a:rPr lang="en-CA" sz="2800" dirty="0" smtClean="0">
                <a:latin typeface="Arial" panose="020B0604020202020204" pitchFamily="34" charset="0"/>
                <a:cs typeface="Arial" panose="020B0604020202020204" pitchFamily="34" charset="0"/>
              </a:rPr>
              <a:t>=.5) and do </a:t>
            </a:r>
            <a:r>
              <a:rPr lang="en-CA" sz="2800" b="1" dirty="0" err="1" smtClean="0">
                <a:latin typeface="Arial" panose="020B0604020202020204" pitchFamily="34" charset="0"/>
                <a:cs typeface="Arial" panose="020B0604020202020204" pitchFamily="34" charset="0"/>
              </a:rPr>
              <a:t>Sarsa</a:t>
            </a:r>
            <a:endParaRPr lang="en-CA" sz="2800" b="1" dirty="0" smtClean="0">
              <a:latin typeface="Arial" panose="020B0604020202020204" pitchFamily="34" charset="0"/>
              <a:cs typeface="Arial" panose="020B0604020202020204" pitchFamily="34" charset="0"/>
            </a:endParaRPr>
          </a:p>
          <a:p>
            <a:pPr lvl="1"/>
            <a:r>
              <a:rPr lang="en-CA" sz="2800" dirty="0" smtClean="0">
                <a:latin typeface="Arial" panose="020B0604020202020204" pitchFamily="34" charset="0"/>
                <a:cs typeface="Arial" panose="020B0604020202020204" pitchFamily="34" charset="0"/>
              </a:rPr>
              <a:t>Decreasing </a:t>
            </a:r>
            <a:r>
              <a:rPr lang="el-GR" sz="2800" dirty="0" smtClean="0">
                <a:latin typeface="Arial" panose="020B0604020202020204" pitchFamily="34" charset="0"/>
                <a:cs typeface="Arial" panose="020B0604020202020204" pitchFamily="34" charset="0"/>
              </a:rPr>
              <a:t>ε</a:t>
            </a:r>
            <a:r>
              <a:rPr lang="en-CA" sz="2800" dirty="0" smtClean="0">
                <a:latin typeface="Arial" panose="020B0604020202020204" pitchFamily="34" charset="0"/>
                <a:cs typeface="Arial" panose="020B0604020202020204" pitchFamily="34" charset="0"/>
              </a:rPr>
              <a:t> over time</a:t>
            </a:r>
          </a:p>
          <a:p>
            <a:endParaRPr lang="en-CA"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idx="11"/>
          </p:nvPr>
        </p:nvSpPr>
        <p:spPr/>
        <p:txBody>
          <a:bodyPr/>
          <a:lstStyle/>
          <a:p>
            <a:pPr>
              <a:defRPr/>
            </a:pPr>
            <a:r>
              <a:rPr lang="en-GB" smtClean="0"/>
              <a:t>CPSC 422, Lecture 10</a:t>
            </a:r>
            <a:endParaRPr lang="en-GB"/>
          </a:p>
        </p:txBody>
      </p:sp>
      <p:sp>
        <p:nvSpPr>
          <p:cNvPr id="5" name="Slide Number Placeholder 4"/>
          <p:cNvSpPr>
            <a:spLocks noGrp="1"/>
          </p:cNvSpPr>
          <p:nvPr>
            <p:ph type="sldNum" idx="12"/>
          </p:nvPr>
        </p:nvSpPr>
        <p:spPr/>
        <p:txBody>
          <a:bodyPr/>
          <a:lstStyle/>
          <a:p>
            <a:pPr>
              <a:defRPr/>
            </a:pPr>
            <a:fld id="{2419138E-EBE4-4E9A-9C29-DAD66FF7F8FA}" type="slidenum">
              <a:rPr lang="en-GB" smtClean="0"/>
              <a:pPr>
                <a:defRPr/>
              </a:pPr>
              <a:t>29</a:t>
            </a:fld>
            <a:endParaRPr lang="en-GB"/>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929680" y="2679840"/>
              <a:ext cx="360" cy="360"/>
            </p14:xfrm>
          </p:contentPart>
        </mc:Choice>
        <mc:Fallback xmlns="">
          <p:pic>
            <p:nvPicPr>
              <p:cNvPr id="6" name="Ink 5"/>
              <p:cNvPicPr/>
              <p:nvPr/>
            </p:nvPicPr>
            <p:blipFill>
              <a:blip r:embed="rId3"/>
              <a:stretch>
                <a:fillRect/>
              </a:stretch>
            </p:blipFill>
            <p:spPr>
              <a:xfrm>
                <a:off x="2920320" y="2670480"/>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934920" y="2411640"/>
              <a:ext cx="6757920" cy="2328480"/>
            </p14:xfrm>
          </p:contentPart>
        </mc:Choice>
        <mc:Fallback xmlns="">
          <p:pic>
            <p:nvPicPr>
              <p:cNvPr id="7" name="Ink 6"/>
              <p:cNvPicPr/>
              <p:nvPr/>
            </p:nvPicPr>
            <p:blipFill>
              <a:blip r:embed="rId5"/>
              <a:stretch>
                <a:fillRect/>
              </a:stretch>
            </p:blipFill>
            <p:spPr>
              <a:xfrm>
                <a:off x="925200" y="2405160"/>
                <a:ext cx="6781320" cy="2344320"/>
              </a:xfrm>
              <a:prstGeom prst="rect">
                <a:avLst/>
              </a:prstGeom>
            </p:spPr>
          </p:pic>
        </mc:Fallback>
      </mc:AlternateContent>
    </p:spTree>
    <p:extLst>
      <p:ext uri="{BB962C8B-B14F-4D97-AF65-F5344CB8AC3E}">
        <p14:creationId xmlns:p14="http://schemas.microsoft.com/office/powerpoint/2010/main" val="29711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220072" y="6629400"/>
            <a:ext cx="2895600" cy="457200"/>
          </a:xfrm>
        </p:spPr>
        <p:txBody>
          <a:bodyPr/>
          <a:lstStyle/>
          <a:p>
            <a:pPr>
              <a:defRPr/>
            </a:pPr>
            <a:r>
              <a:rPr lang="en-US" smtClean="0">
                <a:solidFill>
                  <a:srgbClr val="000000"/>
                </a:solidFill>
              </a:rPr>
              <a:t>CPSC 422, Lecture 10</a:t>
            </a:r>
            <a:endParaRPr lang="en-US" dirty="0">
              <a:solidFill>
                <a:srgbClr val="000000"/>
              </a:solidFill>
            </a:endParaRPr>
          </a:p>
        </p:txBody>
      </p:sp>
      <p:sp>
        <p:nvSpPr>
          <p:cNvPr id="5" name="Slide Number Placeholder 4"/>
          <p:cNvSpPr>
            <a:spLocks noGrp="1"/>
          </p:cNvSpPr>
          <p:nvPr>
            <p:ph type="sldNum" sz="quarter" idx="12"/>
          </p:nvPr>
        </p:nvSpPr>
        <p:spPr>
          <a:xfrm>
            <a:off x="7239000" y="6629400"/>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3</a:t>
            </a:fld>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0" y="12275"/>
              <a:ext cx="4142880" cy="5172840"/>
            </p14:xfrm>
          </p:contentPart>
        </mc:Choice>
        <mc:Fallback xmlns="">
          <p:pic>
            <p:nvPicPr>
              <p:cNvPr id="6" name="Ink 5"/>
              <p:cNvPicPr/>
              <p:nvPr/>
            </p:nvPicPr>
            <p:blipFill>
              <a:blip r:embed="rId3"/>
              <a:stretch>
                <a:fillRect/>
              </a:stretch>
            </p:blipFill>
            <p:spPr>
              <a:xfrm>
                <a:off x="-6840" y="2555"/>
                <a:ext cx="4163040" cy="5194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203848" y="1524455"/>
              <a:ext cx="2622600" cy="2148480"/>
            </p14:xfrm>
          </p:contentPart>
        </mc:Choice>
        <mc:Fallback xmlns="">
          <p:pic>
            <p:nvPicPr>
              <p:cNvPr id="7" name="Ink 6"/>
              <p:cNvPicPr/>
              <p:nvPr/>
            </p:nvPicPr>
            <p:blipFill>
              <a:blip r:embed="rId5"/>
              <a:stretch>
                <a:fillRect/>
              </a:stretch>
            </p:blipFill>
            <p:spPr>
              <a:xfrm>
                <a:off x="3196648" y="1515095"/>
                <a:ext cx="2639160" cy="216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5438160" y="118800"/>
              <a:ext cx="3403080" cy="4448880"/>
            </p14:xfrm>
          </p:contentPart>
        </mc:Choice>
        <mc:Fallback xmlns="">
          <p:pic>
            <p:nvPicPr>
              <p:cNvPr id="8" name="Ink 7"/>
              <p:cNvPicPr/>
              <p:nvPr/>
            </p:nvPicPr>
            <p:blipFill>
              <a:blip r:embed="rId7"/>
              <a:stretch>
                <a:fillRect/>
              </a:stretch>
            </p:blipFill>
            <p:spPr>
              <a:xfrm>
                <a:off x="5429880" y="109800"/>
                <a:ext cx="3420720" cy="447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848880" y="5081400"/>
              <a:ext cx="6619320" cy="1569600"/>
            </p14:xfrm>
          </p:contentPart>
        </mc:Choice>
        <mc:Fallback xmlns="">
          <p:pic>
            <p:nvPicPr>
              <p:cNvPr id="9" name="Ink 8"/>
              <p:cNvPicPr/>
              <p:nvPr/>
            </p:nvPicPr>
            <p:blipFill>
              <a:blip r:embed="rId9"/>
              <a:stretch>
                <a:fillRect/>
              </a:stretch>
            </p:blipFill>
            <p:spPr>
              <a:xfrm>
                <a:off x="840240" y="5070600"/>
                <a:ext cx="6640920" cy="1591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 name="Ink 1"/>
              <p14:cNvContentPartPr/>
              <p14:nvPr/>
            </p14:nvContentPartPr>
            <p14:xfrm>
              <a:off x="977400" y="5032440"/>
              <a:ext cx="6671520" cy="1767960"/>
            </p14:xfrm>
          </p:contentPart>
        </mc:Choice>
        <mc:Fallback xmlns="">
          <p:pic>
            <p:nvPicPr>
              <p:cNvPr id="2" name="Ink 1"/>
              <p:cNvPicPr/>
              <p:nvPr/>
            </p:nvPicPr>
            <p:blipFill>
              <a:blip r:embed="rId11"/>
              <a:stretch>
                <a:fillRect/>
              </a:stretch>
            </p:blipFill>
            <p:spPr>
              <a:xfrm>
                <a:off x="970560" y="5022360"/>
                <a:ext cx="6690240" cy="1788120"/>
              </a:xfrm>
              <a:prstGeom prst="rect">
                <a:avLst/>
              </a:prstGeom>
            </p:spPr>
          </p:pic>
        </mc:Fallback>
      </mc:AlternateContent>
    </p:spTree>
    <p:extLst>
      <p:ext uri="{BB962C8B-B14F-4D97-AF65-F5344CB8AC3E}">
        <p14:creationId xmlns:p14="http://schemas.microsoft.com/office/powerpoint/2010/main" val="1055716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63744" cy="682625"/>
          </a:xfrm>
        </p:spPr>
        <p:txBody>
          <a:bodyPr/>
          <a:lstStyle/>
          <a:p>
            <a:r>
              <a:rPr lang="en-CA" dirty="0" smtClean="0">
                <a:latin typeface="Arial" panose="020B0604020202020204" pitchFamily="34" charset="0"/>
                <a:cs typeface="Arial" panose="020B0604020202020204" pitchFamily="34" charset="0"/>
              </a:rPr>
              <a:t>RL scalability: Policy Gradient Methods </a:t>
            </a:r>
            <a:r>
              <a:rPr lang="en-CA" dirty="0" smtClean="0">
                <a:solidFill>
                  <a:srgbClr val="FF0000"/>
                </a:solidFill>
                <a:latin typeface="Arial" panose="020B0604020202020204" pitchFamily="34" charset="0"/>
                <a:cs typeface="Arial" panose="020B0604020202020204" pitchFamily="34" charset="0"/>
              </a:rPr>
              <a:t>(not for 422)</a:t>
            </a:r>
            <a:endParaRPr lang="en-CA"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0992" y="764704"/>
            <a:ext cx="9073008" cy="2160240"/>
          </a:xfrm>
        </p:spPr>
        <p:txBody>
          <a:bodyPr/>
          <a:lstStyle/>
          <a:p>
            <a:pPr marL="0" indent="0">
              <a:buNone/>
            </a:pPr>
            <a:r>
              <a:rPr lang="en-CA" b="1" dirty="0" smtClean="0">
                <a:latin typeface="Arial" panose="020B0604020202020204" pitchFamily="34" charset="0"/>
                <a:cs typeface="Arial" panose="020B0604020202020204" pitchFamily="34" charset="0"/>
              </a:rPr>
              <a:t>Problems for most value-function methods (like Q-L, SARSA)</a:t>
            </a:r>
          </a:p>
          <a:p>
            <a:r>
              <a:rPr lang="en-CA" dirty="0" smtClean="0">
                <a:latin typeface="Arial" panose="020B0604020202020204" pitchFamily="34" charset="0"/>
                <a:cs typeface="Arial" panose="020B0604020202020204" pitchFamily="34" charset="0"/>
              </a:rPr>
              <a:t>Continuous states and actions in high dimensional spaces</a:t>
            </a:r>
          </a:p>
          <a:p>
            <a:r>
              <a:rPr lang="en-CA" dirty="0" smtClean="0">
                <a:latin typeface="Arial" panose="020B0604020202020204" pitchFamily="34" charset="0"/>
                <a:cs typeface="Arial" panose="020B0604020202020204" pitchFamily="34" charset="0"/>
              </a:rPr>
              <a:t>Uncertainty on the state information</a:t>
            </a:r>
          </a:p>
          <a:p>
            <a:r>
              <a:rPr lang="en-CA" dirty="0" smtClean="0">
                <a:latin typeface="Arial" panose="020B0604020202020204" pitchFamily="34" charset="0"/>
                <a:cs typeface="Arial" panose="020B0604020202020204" pitchFamily="34" charset="0"/>
              </a:rPr>
              <a:t>Convergence</a:t>
            </a:r>
            <a:endParaRPr lang="en-CA" dirty="0">
              <a:latin typeface="Arial" panose="020B0604020202020204" pitchFamily="34" charset="0"/>
              <a:cs typeface="Arial" panose="020B0604020202020204" pitchFamily="34" charset="0"/>
            </a:endParaRPr>
          </a:p>
        </p:txBody>
      </p:sp>
      <p:sp>
        <p:nvSpPr>
          <p:cNvPr id="4" name="Footer Placeholder 3"/>
          <p:cNvSpPr>
            <a:spLocks noGrp="1"/>
          </p:cNvSpPr>
          <p:nvPr>
            <p:ph type="ftr" idx="11"/>
          </p:nvPr>
        </p:nvSpPr>
        <p:spPr/>
        <p:txBody>
          <a:bodyPr/>
          <a:lstStyle/>
          <a:p>
            <a:pPr>
              <a:defRPr/>
            </a:pPr>
            <a:r>
              <a:rPr lang="en-GB" smtClean="0"/>
              <a:t>CPSC 422, Lecture 10</a:t>
            </a:r>
            <a:endParaRPr lang="en-GB"/>
          </a:p>
        </p:txBody>
      </p:sp>
      <p:sp>
        <p:nvSpPr>
          <p:cNvPr id="5" name="Slide Number Placeholder 4"/>
          <p:cNvSpPr>
            <a:spLocks noGrp="1"/>
          </p:cNvSpPr>
          <p:nvPr>
            <p:ph type="sldNum" idx="12"/>
          </p:nvPr>
        </p:nvSpPr>
        <p:spPr/>
        <p:txBody>
          <a:bodyPr/>
          <a:lstStyle/>
          <a:p>
            <a:pPr>
              <a:defRPr/>
            </a:pPr>
            <a:fld id="{2419138E-EBE4-4E9A-9C29-DAD66FF7F8FA}" type="slidenum">
              <a:rPr lang="en-GB" smtClean="0"/>
              <a:pPr>
                <a:defRPr/>
              </a:pPr>
              <a:t>30</a:t>
            </a:fld>
            <a:endParaRPr lang="en-GB"/>
          </a:p>
        </p:txBody>
      </p:sp>
      <p:sp>
        <p:nvSpPr>
          <p:cNvPr id="6" name="Content Placeholder 2"/>
          <p:cNvSpPr txBox="1">
            <a:spLocks/>
          </p:cNvSpPr>
          <p:nvPr/>
        </p:nvSpPr>
        <p:spPr bwMode="auto">
          <a:xfrm>
            <a:off x="70992" y="3356992"/>
            <a:ext cx="9073008" cy="25922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a:lstStyle>
          <a:p>
            <a:pPr marL="0" indent="0">
              <a:lnSpc>
                <a:spcPct val="100000"/>
              </a:lnSpc>
              <a:buNone/>
            </a:pPr>
            <a:r>
              <a:rPr lang="en-CA" b="1" kern="0" dirty="0" smtClean="0">
                <a:latin typeface="Arial" panose="020B0604020202020204" pitchFamily="34" charset="0"/>
                <a:cs typeface="Arial" panose="020B0604020202020204" pitchFamily="34" charset="0"/>
              </a:rPr>
              <a:t>Popular Solution: </a:t>
            </a:r>
            <a:r>
              <a:rPr lang="en-CA" b="1" kern="0" dirty="0" smtClean="0">
                <a:solidFill>
                  <a:srgbClr val="00B0F0"/>
                </a:solidFill>
                <a:latin typeface="Arial" panose="020B0604020202020204" pitchFamily="34" charset="0"/>
                <a:cs typeface="Arial" panose="020B0604020202020204" pitchFamily="34" charset="0"/>
              </a:rPr>
              <a:t>Policy </a:t>
            </a:r>
            <a:r>
              <a:rPr lang="en-CA" b="1" kern="0" dirty="0">
                <a:solidFill>
                  <a:srgbClr val="00B0F0"/>
                </a:solidFill>
                <a:latin typeface="Arial" panose="020B0604020202020204" pitchFamily="34" charset="0"/>
                <a:cs typeface="Arial" panose="020B0604020202020204" pitchFamily="34" charset="0"/>
              </a:rPr>
              <a:t>G</a:t>
            </a:r>
            <a:r>
              <a:rPr lang="en-CA" b="1" kern="0" dirty="0" smtClean="0">
                <a:solidFill>
                  <a:srgbClr val="00B0F0"/>
                </a:solidFill>
                <a:latin typeface="Arial" panose="020B0604020202020204" pitchFamily="34" charset="0"/>
                <a:cs typeface="Arial" panose="020B0604020202020204" pitchFamily="34" charset="0"/>
              </a:rPr>
              <a:t>radient Methods…. </a:t>
            </a:r>
            <a:r>
              <a:rPr lang="en-CA" b="1" kern="0" dirty="0" smtClean="0">
                <a:solidFill>
                  <a:schemeClr val="tx2"/>
                </a:solidFill>
                <a:latin typeface="Arial" panose="020B0604020202020204" pitchFamily="34" charset="0"/>
                <a:cs typeface="Arial" panose="020B0604020202020204" pitchFamily="34" charset="0"/>
              </a:rPr>
              <a:t>But still limited</a:t>
            </a:r>
          </a:p>
          <a:p>
            <a:pPr>
              <a:lnSpc>
                <a:spcPct val="100000"/>
              </a:lnSpc>
            </a:pPr>
            <a:r>
              <a:rPr lang="en-CA" kern="0" dirty="0" smtClean="0">
                <a:latin typeface="Arial" panose="020B0604020202020204" pitchFamily="34" charset="0"/>
                <a:cs typeface="Arial" panose="020B0604020202020204" pitchFamily="34" charset="0"/>
              </a:rPr>
              <a:t>On-policy by definition (like SARSA)</a:t>
            </a:r>
          </a:p>
          <a:p>
            <a:pPr>
              <a:lnSpc>
                <a:spcPct val="100000"/>
              </a:lnSpc>
            </a:pPr>
            <a:r>
              <a:rPr lang="en-CA" kern="0" dirty="0" smtClean="0">
                <a:latin typeface="Arial" panose="020B0604020202020204" pitchFamily="34" charset="0"/>
                <a:cs typeface="Arial" panose="020B0604020202020204" pitchFamily="34" charset="0"/>
              </a:rPr>
              <a:t>Find Local maximum (while global for value-function methods)</a:t>
            </a:r>
          </a:p>
          <a:p>
            <a:pPr>
              <a:lnSpc>
                <a:spcPct val="100000"/>
              </a:lnSpc>
            </a:pPr>
            <a:r>
              <a:rPr lang="en-CA" kern="0" dirty="0" smtClean="0">
                <a:latin typeface="Arial" panose="020B0604020202020204" pitchFamily="34" charset="0"/>
                <a:cs typeface="Arial" panose="020B0604020202020204" pitchFamily="34" charset="0"/>
              </a:rPr>
              <a:t>Open Parameter: learning rate (to be set empirically)</a:t>
            </a:r>
            <a:endParaRPr lang="en-CA"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70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defTabSz="914400">
              <a:lnSpc>
                <a:spcPct val="100000"/>
              </a:lnSpc>
              <a:spcBef>
                <a:spcPct val="20000"/>
              </a:spcBef>
              <a:buClrTx/>
              <a:buSzTx/>
              <a:buFontTx/>
              <a:buNone/>
            </a:pPr>
            <a:endParaRPr lang="en-US" b="1">
              <a:solidFill>
                <a:srgbClr val="000000"/>
              </a:solidFill>
              <a:latin typeface="Arial Unicode MS" pitchFamily="34" charset="-128"/>
              <a:ea typeface="+mn-ea"/>
              <a:cs typeface="+mn-cs"/>
            </a:endParaRPr>
          </a:p>
        </p:txBody>
      </p:sp>
      <p:sp>
        <p:nvSpPr>
          <p:cNvPr id="59" name="Rectangle 2"/>
          <p:cNvSpPr txBox="1">
            <a:spLocks noChangeArrowheads="1"/>
          </p:cNvSpPr>
          <p:nvPr/>
        </p:nvSpPr>
        <p:spPr bwMode="auto">
          <a:xfrm>
            <a:off x="0" y="186701"/>
            <a:ext cx="9036496" cy="542925"/>
          </a:xfrm>
          <a:prstGeom prst="rect">
            <a:avLst/>
          </a:prstGeom>
          <a:noFill/>
          <a:ln w="9525">
            <a:solidFill>
              <a:schemeClr val="bg1"/>
            </a:solidFill>
            <a:miter lim="800000"/>
            <a:headEnd/>
            <a:tailEnd/>
          </a:ln>
          <a:effectLst/>
        </p:spPr>
        <p:txBody>
          <a:bodyPr lIns="90000" tIns="46800" rIns="90000" bIns="46800" anchor="ctr"/>
          <a:lstStyle/>
          <a:p>
            <a:pPr>
              <a:lnSpc>
                <a:spcPct val="100000"/>
              </a:lnSpc>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smtClean="0">
                <a:solidFill>
                  <a:srgbClr val="3333CC"/>
                </a:solidFill>
                <a:latin typeface="Arial Unicode MS"/>
                <a:ea typeface="+mn-ea"/>
                <a:cs typeface="+mn-cs"/>
              </a:rPr>
              <a:t>422 </a:t>
            </a:r>
            <a:r>
              <a:rPr lang="en-GB" sz="3200" b="1" kern="0" dirty="0">
                <a:solidFill>
                  <a:srgbClr val="3333CC"/>
                </a:solidFill>
                <a:latin typeface="Arial Unicode MS"/>
                <a:ea typeface="+mn-ea"/>
                <a:cs typeface="+mn-cs"/>
              </a:rPr>
              <a:t>big </a:t>
            </a:r>
            <a:r>
              <a:rPr lang="en-GB" sz="3200" b="1" kern="0" dirty="0" smtClean="0">
                <a:solidFill>
                  <a:srgbClr val="3333CC"/>
                </a:solidFill>
                <a:latin typeface="Arial Unicode MS"/>
                <a:ea typeface="+mn-ea"/>
                <a:cs typeface="+mn-cs"/>
              </a:rPr>
              <a:t>picture: Where are we?</a:t>
            </a:r>
            <a:endParaRPr lang="en-GB" sz="3200" b="1" kern="0" dirty="0">
              <a:solidFill>
                <a:srgbClr val="3333CC"/>
              </a:solidFill>
              <a:latin typeface="Arial Unicode MS"/>
              <a:ea typeface="+mn-ea"/>
              <a:cs typeface="+mn-cs"/>
            </a:endParaRPr>
          </a:p>
        </p:txBody>
      </p:sp>
      <p:grpSp>
        <p:nvGrpSpPr>
          <p:cNvPr id="3" name="Group 2"/>
          <p:cNvGrpSpPr/>
          <p:nvPr/>
        </p:nvGrpSpPr>
        <p:grpSpPr>
          <a:xfrm>
            <a:off x="0" y="273302"/>
            <a:ext cx="9324529" cy="6368751"/>
            <a:chOff x="0" y="624028"/>
            <a:chExt cx="9104212" cy="606254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pPr defTabSz="914400">
                <a:lnSpc>
                  <a:spcPct val="100000"/>
                </a:lnSpc>
                <a:buClrTx/>
                <a:buSzTx/>
                <a:buFontTx/>
                <a:buNone/>
              </a:pPr>
              <a:endParaRPr lang="en-US" sz="2000" b="1">
                <a:solidFill>
                  <a:srgbClr val="000000"/>
                </a:solidFill>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2000" b="1" dirty="0">
                  <a:solidFill>
                    <a:srgbClr val="000000"/>
                  </a:solidFill>
                  <a:latin typeface="Arial Unicode MS" pitchFamily="34" charset="-128"/>
                  <a:ea typeface="+mn-ea"/>
                  <a:cs typeface="+mn-cs"/>
                </a:rPr>
                <a:t>Query</a:t>
              </a:r>
              <a:endParaRPr lang="en-US" sz="1800" b="1" dirty="0">
                <a:solidFill>
                  <a:srgbClr val="000000"/>
                </a:solidFill>
                <a:latin typeface="Arial Unicode MS" pitchFamily="34" charset="-128"/>
                <a:ea typeface="+mn-ea"/>
                <a:cs typeface="+mn-cs"/>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2000" b="1" dirty="0">
                  <a:solidFill>
                    <a:srgbClr val="000000"/>
                  </a:solidFill>
                  <a:latin typeface="Arial Unicode MS" pitchFamily="34" charset="-128"/>
                  <a:ea typeface="+mn-ea"/>
                  <a:cs typeface="+mn-cs"/>
                </a:rPr>
                <a:t>Planning</a:t>
              </a:r>
              <a:endParaRPr lang="en-US" sz="1800" b="1" dirty="0">
                <a:solidFill>
                  <a:srgbClr val="000000"/>
                </a:solidFill>
                <a:latin typeface="Arial Unicode MS" pitchFamily="34" charset="-128"/>
                <a:ea typeface="+mn-ea"/>
                <a:cs typeface="+mn-cs"/>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defTabSz="914400">
                <a:lnSpc>
                  <a:spcPct val="100000"/>
                </a:lnSpc>
                <a:spcBef>
                  <a:spcPct val="20000"/>
                </a:spcBef>
                <a:buClrTx/>
                <a:buSzTx/>
                <a:buFontTx/>
                <a:buNone/>
              </a:pPr>
              <a:r>
                <a:rPr lang="en-US" sz="2000" b="1" dirty="0">
                  <a:solidFill>
                    <a:srgbClr val="00B050"/>
                  </a:solidFill>
                  <a:latin typeface="Arial Unicode MS" pitchFamily="34" charset="-128"/>
                  <a:ea typeface="+mn-ea"/>
                  <a:cs typeface="+mn-cs"/>
                </a:rPr>
                <a:t>Deterministic</a:t>
              </a:r>
              <a:endParaRPr lang="en-US" sz="1800" b="1" dirty="0">
                <a:solidFill>
                  <a:srgbClr val="00B050"/>
                </a:solidFill>
                <a:latin typeface="Arial Unicode MS" pitchFamily="34" charset="-128"/>
                <a:ea typeface="+mn-ea"/>
                <a:cs typeface="+mn-cs"/>
              </a:endParaRPr>
            </a:p>
          </p:txBody>
        </p:sp>
        <p:sp>
          <p:nvSpPr>
            <p:cNvPr id="17442" name="Rectangle 12"/>
            <p:cNvSpPr>
              <a:spLocks noChangeArrowheads="1"/>
            </p:cNvSpPr>
            <p:nvPr/>
          </p:nvSpPr>
          <p:spPr bwMode="auto">
            <a:xfrm>
              <a:off x="4000500" y="1571625"/>
              <a:ext cx="2159000" cy="503238"/>
            </a:xfrm>
            <a:prstGeom prst="rect">
              <a:avLst/>
            </a:prstGeom>
            <a:noFill/>
            <a:ln w="9525">
              <a:noFill/>
              <a:miter lim="800000"/>
              <a:headEnd/>
              <a:tailEnd/>
            </a:ln>
          </p:spPr>
          <p:txBody>
            <a:bodyPr/>
            <a:lstStyle/>
            <a:p>
              <a:pPr marL="342900" indent="-342900" defTabSz="914400">
                <a:lnSpc>
                  <a:spcPct val="100000"/>
                </a:lnSpc>
                <a:spcBef>
                  <a:spcPct val="20000"/>
                </a:spcBef>
                <a:buClrTx/>
                <a:buSzTx/>
                <a:buFontTx/>
                <a:buNone/>
              </a:pPr>
              <a:r>
                <a:rPr lang="en-US" sz="2000" b="1" dirty="0">
                  <a:solidFill>
                    <a:srgbClr val="00B050"/>
                  </a:solidFill>
                  <a:latin typeface="Arial Unicode MS" pitchFamily="34" charset="-128"/>
                  <a:ea typeface="+mn-ea"/>
                  <a:cs typeface="+mn-cs"/>
                </a:rPr>
                <a:t>Stochastic</a:t>
              </a:r>
              <a:endParaRPr lang="en-US" sz="1800" b="1" dirty="0">
                <a:solidFill>
                  <a:srgbClr val="00B050"/>
                </a:solidFill>
                <a:latin typeface="Arial Unicode MS" pitchFamily="34" charset="-128"/>
                <a:ea typeface="+mn-ea"/>
                <a:cs typeface="+mn-cs"/>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pPr defTabSz="914400">
                <a:lnSpc>
                  <a:spcPct val="100000"/>
                </a:lnSpc>
                <a:buClrTx/>
                <a:buSzTx/>
                <a:buFontTx/>
                <a:buNone/>
              </a:pPr>
              <a:endParaRPr lang="en-US" sz="2000" b="1">
                <a:solidFill>
                  <a:srgbClr val="000000"/>
                </a:solidFill>
                <a:ea typeface="+mn-ea"/>
                <a:cs typeface="+mn-cs"/>
              </a:endParaRPr>
            </a:p>
          </p:txBody>
        </p:sp>
        <p:sp>
          <p:nvSpPr>
            <p:cNvPr id="17444" name="Line 14"/>
            <p:cNvSpPr>
              <a:spLocks noChangeShapeType="1"/>
            </p:cNvSpPr>
            <p:nvPr/>
          </p:nvSpPr>
          <p:spPr bwMode="auto">
            <a:xfrm>
              <a:off x="3521765" y="2143125"/>
              <a:ext cx="24710" cy="3860006"/>
            </a:xfrm>
            <a:prstGeom prst="line">
              <a:avLst/>
            </a:prstGeom>
            <a:noFill/>
            <a:ln w="9525">
              <a:solidFill>
                <a:schemeClr val="tx1"/>
              </a:solidFill>
              <a:round/>
              <a:headEnd/>
              <a:tailEnd/>
            </a:ln>
          </p:spPr>
          <p:txBody>
            <a:bodyPr/>
            <a:lstStyle/>
            <a:p>
              <a:pPr defTabSz="914400">
                <a:lnSpc>
                  <a:spcPct val="100000"/>
                </a:lnSpc>
                <a:buClrTx/>
                <a:buSzTx/>
                <a:buFontTx/>
                <a:buNone/>
              </a:pPr>
              <a:endParaRPr lang="en-US" b="1">
                <a:solidFill>
                  <a:srgbClr val="000000"/>
                </a:solidFill>
                <a:ea typeface="+mn-ea"/>
                <a:cs typeface="+mn-cs"/>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defTabSz="914400">
                <a:lnSpc>
                  <a:spcPct val="100000"/>
                </a:lnSpc>
                <a:spcBef>
                  <a:spcPct val="20000"/>
                </a:spcBef>
                <a:buClrTx/>
                <a:buSzTx/>
                <a:buFont typeface="Arial" panose="020B0604020202020204" pitchFamily="34" charset="0"/>
                <a:buChar char="•"/>
              </a:pPr>
              <a:r>
                <a:rPr lang="en-US" sz="1800" b="1" dirty="0" smtClean="0">
                  <a:solidFill>
                    <a:srgbClr val="3333CC"/>
                  </a:solidFill>
                  <a:latin typeface="Arial Unicode MS" pitchFamily="34" charset="-128"/>
                  <a:ea typeface="+mn-ea"/>
                  <a:cs typeface="+mn-cs"/>
                </a:rPr>
                <a:t>Value Iteration</a:t>
              </a:r>
            </a:p>
            <a:p>
              <a:pPr marL="342900" indent="-342900" defTabSz="914400">
                <a:lnSpc>
                  <a:spcPct val="100000"/>
                </a:lnSpc>
                <a:spcBef>
                  <a:spcPct val="20000"/>
                </a:spcBef>
                <a:buClrTx/>
                <a:buSzTx/>
                <a:buFont typeface="Arial" panose="020B0604020202020204" pitchFamily="34" charset="0"/>
                <a:buChar char="•"/>
              </a:pPr>
              <a:r>
                <a:rPr lang="en-US" sz="1800" b="1" dirty="0" smtClean="0">
                  <a:solidFill>
                    <a:srgbClr val="3333CC"/>
                  </a:solidFill>
                  <a:latin typeface="Arial Unicode MS" pitchFamily="34" charset="-128"/>
                </a:rPr>
                <a:t>Approx. Inference</a:t>
              </a:r>
              <a:endParaRPr lang="en-US" sz="1800" b="1" dirty="0">
                <a:solidFill>
                  <a:srgbClr val="3333CC"/>
                </a:solidFill>
                <a:latin typeface="Arial Unicode MS" pitchFamily="34" charset="-128"/>
                <a:ea typeface="+mn-ea"/>
                <a:cs typeface="+mn-cs"/>
              </a:endParaRP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defTabSz="914400">
                <a:lnSpc>
                  <a:spcPct val="100000"/>
                </a:lnSpc>
                <a:buClrTx/>
                <a:buSzTx/>
                <a:buFont typeface="Arial" panose="020B0604020202020204" pitchFamily="34" charset="0"/>
                <a:buChar char="•"/>
              </a:pPr>
              <a:r>
                <a:rPr lang="en-US" sz="1800" b="1" dirty="0" smtClean="0">
                  <a:solidFill>
                    <a:srgbClr val="3333CC"/>
                  </a:solidFill>
                  <a:latin typeface="Arial Unicode MS" pitchFamily="34" charset="-128"/>
                  <a:ea typeface="+mn-ea"/>
                  <a:cs typeface="+mn-cs"/>
                </a:rPr>
                <a:t>Full Resolution</a:t>
              </a:r>
            </a:p>
            <a:p>
              <a:pPr marL="273050" indent="-342900" defTabSz="914400">
                <a:lnSpc>
                  <a:spcPct val="100000"/>
                </a:lnSpc>
                <a:buClrTx/>
                <a:buSzTx/>
                <a:buFont typeface="Arial" panose="020B0604020202020204" pitchFamily="34" charset="0"/>
                <a:buChar char="•"/>
              </a:pPr>
              <a:r>
                <a:rPr lang="en-US" sz="1800" b="1" dirty="0" smtClean="0">
                  <a:solidFill>
                    <a:srgbClr val="3333CC"/>
                  </a:solidFill>
                  <a:latin typeface="Arial Unicode MS" pitchFamily="34" charset="-128"/>
                </a:rPr>
                <a:t>SAT</a:t>
              </a:r>
              <a:endParaRPr lang="en-US" sz="1800" b="1" dirty="0">
                <a:solidFill>
                  <a:srgbClr val="3333CC"/>
                </a:solidFill>
                <a:latin typeface="Arial Unicode MS" pitchFamily="34" charset="-128"/>
                <a:ea typeface="+mn-ea"/>
                <a:cs typeface="+mn-cs"/>
              </a:endParaRP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Logics</a:t>
              </a:r>
            </a:p>
          </p:txBody>
        </p: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ea typeface="+mn-ea"/>
                  <a:cs typeface="+mn-cs"/>
                </a:rPr>
                <a:t>Markov Decision Processes  and  </a:t>
              </a:r>
            </a:p>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ea typeface="+mn-ea"/>
                  <a:cs typeface="+mn-cs"/>
                </a:rPr>
                <a:t>Partially </a:t>
              </a:r>
              <a:r>
                <a:rPr lang="en-US" sz="1800" b="1" i="1" dirty="0">
                  <a:solidFill>
                    <a:srgbClr val="000000"/>
                  </a:solidFill>
                  <a:latin typeface="Arial Unicode MS" pitchFamily="34" charset="-128"/>
                  <a:ea typeface="+mn-ea"/>
                  <a:cs typeface="+mn-cs"/>
                </a:rPr>
                <a:t>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rPr>
                <a:t>Ontologies</a:t>
              </a:r>
            </a:p>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rPr>
                <a:t>Temporal rep.</a:t>
              </a:r>
              <a:endParaRPr lang="en-US" sz="1800" b="1" i="1" dirty="0">
                <a:solidFill>
                  <a:srgbClr val="000000"/>
                </a:solidFill>
                <a:latin typeface="Arial Unicode MS" pitchFamily="34" charset="-128"/>
              </a:endParaRP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lnSpc>
                  <a:spcPct val="100000"/>
                </a:lnSpc>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ea typeface="+mn-ea"/>
                  <a:cs typeface="+mn-c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defTabSz="914400">
                <a:lnSpc>
                  <a:spcPct val="100000"/>
                </a:lnSpc>
                <a:spcBef>
                  <a:spcPct val="20000"/>
                </a:spcBef>
                <a:buClrTx/>
                <a:buSzTx/>
                <a:buFontTx/>
                <a:buNone/>
              </a:pPr>
              <a:r>
                <a:rPr lang="en-US" sz="1800" b="1" dirty="0" smtClean="0">
                  <a:solidFill>
                    <a:srgbClr val="3333CC"/>
                  </a:solidFill>
                  <a:latin typeface="Arial Unicode MS" pitchFamily="34" charset="-128"/>
                  <a:ea typeface="+mn-ea"/>
                  <a:cs typeface="+mn-cs"/>
                </a:rPr>
                <a:t>Approx. : Gibbs</a:t>
              </a:r>
            </a:p>
            <a:p>
              <a:pPr marL="342900" indent="-342900" defTabSz="914400">
                <a:lnSpc>
                  <a:spcPct val="100000"/>
                </a:lnSpc>
                <a:spcBef>
                  <a:spcPct val="20000"/>
                </a:spcBef>
                <a:buClrTx/>
                <a:buSzTx/>
                <a:buFontTx/>
                <a:buNone/>
              </a:pPr>
              <a:endParaRPr lang="en-US" sz="1800" b="1" dirty="0">
                <a:solidFill>
                  <a:srgbClr val="3333CC"/>
                </a:solidFill>
                <a:latin typeface="Arial Unicode MS" pitchFamily="34" charset="-128"/>
                <a:ea typeface="+mn-ea"/>
                <a:cs typeface="+mn-cs"/>
              </a:endParaRPr>
            </a:p>
          </p:txBody>
        </p:sp>
        <p:sp>
          <p:nvSpPr>
            <p:cNvPr id="55" name="Rectangle 9"/>
            <p:cNvSpPr>
              <a:spLocks noChangeArrowheads="1"/>
            </p:cNvSpPr>
            <p:nvPr/>
          </p:nvSpPr>
          <p:spPr bwMode="auto">
            <a:xfrm>
              <a:off x="3500497" y="3652158"/>
              <a:ext cx="3214688"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ea typeface="+mn-ea"/>
                  <a:cs typeface="+mn-cs"/>
                </a:rPr>
                <a:t>Undirected Graphical Models</a:t>
              </a:r>
            </a:p>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rPr>
                <a:t>  Conditional </a:t>
              </a:r>
              <a:r>
                <a:rPr lang="en-US" sz="1800" b="1" i="1" dirty="0">
                  <a:solidFill>
                    <a:srgbClr val="000000"/>
                  </a:solidFill>
                  <a:latin typeface="Arial Unicode MS" pitchFamily="34" charset="-128"/>
                </a:rPr>
                <a:t>R</a:t>
              </a:r>
              <a:r>
                <a:rPr lang="en-US" sz="1800" b="1" i="1" dirty="0" smtClean="0">
                  <a:solidFill>
                    <a:srgbClr val="000000"/>
                  </a:solidFill>
                  <a:latin typeface="Arial Unicode MS" pitchFamily="34" charset="-128"/>
                </a:rPr>
                <a:t>andom Fields</a:t>
              </a:r>
              <a:endParaRPr lang="en-US" sz="1800" b="1" i="1" dirty="0">
                <a:solidFill>
                  <a:srgbClr val="000000"/>
                </a:solidFill>
                <a:latin typeface="Arial Unicode MS" pitchFamily="34" charset="-128"/>
              </a:endParaRP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FF0000"/>
                  </a:solidFill>
                  <a:latin typeface="Arial Unicode MS" pitchFamily="34" charset="-128"/>
                  <a:ea typeface="+mn-ea"/>
                  <a:cs typeface="+mn-cs"/>
                </a:rPr>
                <a:t>Reinforcement Learning</a:t>
              </a:r>
              <a:endParaRPr lang="en-US" sz="1800" b="1" i="1" dirty="0">
                <a:solidFill>
                  <a:srgbClr val="FF0000"/>
                </a:solidFill>
                <a:latin typeface="Arial Unicode MS" pitchFamily="34" charset="-128"/>
                <a:ea typeface="+mn-ea"/>
                <a:cs typeface="+mn-cs"/>
              </a:endParaRP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endParaRPr lang="en-US" sz="1800" b="1" i="1" dirty="0">
                <a:solidFill>
                  <a:srgbClr val="000000"/>
                </a:solidFill>
                <a:latin typeface="Arial Unicode MS" pitchFamily="34" charset="-128"/>
              </a:endParaRPr>
            </a:p>
          </p:txBody>
        </p:sp>
        <p:sp>
          <p:nvSpPr>
            <p:cNvPr id="51" name="Rounded Rectangle 50"/>
            <p:cNvSpPr/>
            <p:nvPr/>
          </p:nvSpPr>
          <p:spPr>
            <a:xfrm>
              <a:off x="6961115"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400">
                <a:lnSpc>
                  <a:spcPct val="100000"/>
                </a:lnSpc>
                <a:buClrTx/>
                <a:buSzTx/>
                <a:buFontTx/>
                <a:buNone/>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2000" b="1" i="1" smtClean="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defTabSz="914400">
                <a:lnSpc>
                  <a:spcPct val="100000"/>
                </a:lnSpc>
                <a:buClrTx/>
                <a:buSzTx/>
                <a:buFontTx/>
                <a:buNone/>
              </a:pPr>
              <a:r>
                <a:rPr lang="en-US" sz="2000" b="1" smtClean="0">
                  <a:solidFill>
                    <a:srgbClr val="3333CC"/>
                  </a:solidFill>
                  <a:latin typeface="Arial Unicode MS" pitchFamily="34" charset="-128"/>
                </a:rPr>
                <a:t>Reasoning</a:t>
              </a:r>
            </a:p>
            <a:p>
              <a:pPr marL="342900" indent="-342900" algn="ctr" defTabSz="914400">
                <a:lnSpc>
                  <a:spcPct val="100000"/>
                </a:lnSpc>
                <a:buClrTx/>
                <a:buSzTx/>
                <a:buFontTx/>
                <a:buNone/>
              </a:pPr>
              <a:r>
                <a:rPr lang="en-US" sz="2000" b="1" smtClean="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chemeClr val="tx1"/>
                  </a:solidFill>
                  <a:latin typeface="Arial Unicode MS" pitchFamily="34" charset="-128"/>
                </a:rPr>
                <a:t>Prob</a:t>
              </a:r>
              <a:r>
                <a:rPr lang="en-US" sz="2000" b="1" i="1" dirty="0">
                  <a:solidFill>
                    <a:schemeClr val="tx1"/>
                  </a:solidFill>
                  <a:latin typeface="Arial Unicode MS" pitchFamily="34" charset="-128"/>
                </a:rPr>
                <a:t> CFG</a:t>
              </a:r>
            </a:p>
            <a:p>
              <a:pPr marL="342900" indent="-342900" defTabSz="914400">
                <a:lnSpc>
                  <a:spcPct val="75000"/>
                </a:lnSpc>
                <a:spcBef>
                  <a:spcPct val="20000"/>
                </a:spcBef>
                <a:buClrTx/>
                <a:buSzTx/>
                <a:buFontTx/>
                <a:buNone/>
              </a:pPr>
              <a:r>
                <a:rPr lang="en-US" sz="2000" b="1" i="1" dirty="0" err="1" smtClean="0">
                  <a:solidFill>
                    <a:schemeClr val="tx1"/>
                  </a:solidFill>
                  <a:latin typeface="Arial Unicode MS" pitchFamily="34" charset="-128"/>
                </a:rPr>
                <a:t>Prob</a:t>
              </a:r>
              <a:r>
                <a:rPr lang="en-US" sz="2000" b="1" i="1" dirty="0" smtClean="0">
                  <a:solidFill>
                    <a:schemeClr val="tx1"/>
                  </a:solidFill>
                  <a:latin typeface="Arial Unicode MS" pitchFamily="34" charset="-128"/>
                </a:rPr>
                <a:t> </a:t>
              </a:r>
              <a:r>
                <a:rPr lang="en-US" sz="2000" b="1" i="1" dirty="0">
                  <a:solidFill>
                    <a:schemeClr val="tx1"/>
                  </a:solidFill>
                  <a:latin typeface="Arial Unicode MS" pitchFamily="34" charset="-128"/>
                </a:rPr>
                <a:t> </a:t>
              </a:r>
              <a:r>
                <a:rPr lang="en-US" sz="2000" b="1" i="1" dirty="0" smtClean="0">
                  <a:solidFill>
                    <a:schemeClr val="tx1"/>
                  </a:solidFill>
                  <a:latin typeface="Arial Unicode MS" pitchFamily="34" charset="-128"/>
                </a:rPr>
                <a:t>Relational </a:t>
              </a:r>
              <a:r>
                <a:rPr lang="en-US" sz="2000" b="1" i="1" dirty="0">
                  <a:solidFill>
                    <a:schemeClr val="tx1"/>
                  </a:solidFill>
                  <a:latin typeface="Arial Unicode MS" pitchFamily="34" charset="-128"/>
                </a:rPr>
                <a:t>M</a:t>
              </a:r>
              <a:r>
                <a:rPr lang="en-US" sz="2000" b="1" i="1" dirty="0" smtClean="0">
                  <a:solidFill>
                    <a:schemeClr val="tx1"/>
                  </a:solidFill>
                  <a:latin typeface="Arial Unicode MS" pitchFamily="34" charset="-128"/>
                </a:rPr>
                <a:t>odels</a:t>
              </a:r>
            </a:p>
            <a:p>
              <a:pPr marL="342900" indent="-342900" defTabSz="914400">
                <a:lnSpc>
                  <a:spcPct val="75000"/>
                </a:lnSpc>
                <a:spcBef>
                  <a:spcPct val="20000"/>
                </a:spcBef>
                <a:buClrTx/>
                <a:buSzTx/>
                <a:buFontTx/>
                <a:buNone/>
              </a:pPr>
              <a:r>
                <a:rPr lang="en-US" sz="2000" b="1" i="1" dirty="0" smtClean="0">
                  <a:solidFill>
                    <a:schemeClr val="tx1"/>
                  </a:solidFill>
                  <a:latin typeface="Arial Unicode MS" pitchFamily="34" charset="-128"/>
                </a:rPr>
                <a:t>Markov Logics</a:t>
              </a:r>
              <a:endParaRPr lang="en-US" sz="2000" b="1" i="1" dirty="0">
                <a:solidFill>
                  <a:schemeClr val="tx1"/>
                </a:solidFill>
                <a:latin typeface="Arial Unicode MS" pitchFamily="34" charset="-128"/>
              </a:endParaRPr>
            </a:p>
          </p:txBody>
        </p:sp>
        <p:sp>
          <p:nvSpPr>
            <p:cNvPr id="34" name="Rectangle 12"/>
            <p:cNvSpPr>
              <a:spLocks noChangeArrowheads="1"/>
            </p:cNvSpPr>
            <p:nvPr/>
          </p:nvSpPr>
          <p:spPr bwMode="auto">
            <a:xfrm>
              <a:off x="6031605" y="624028"/>
              <a:ext cx="2301147" cy="503238"/>
            </a:xfrm>
            <a:prstGeom prst="rect">
              <a:avLst/>
            </a:prstGeom>
            <a:noFill/>
            <a:ln w="9525">
              <a:noFill/>
              <a:miter lim="800000"/>
              <a:headEnd/>
              <a:tailEnd/>
            </a:ln>
          </p:spPr>
          <p:txBody>
            <a:bodyPr/>
            <a:lstStyle/>
            <a:p>
              <a:pPr marL="342900" indent="-342900" defTabSz="914400">
                <a:lnSpc>
                  <a:spcPct val="100000"/>
                </a:lnSpc>
                <a:spcBef>
                  <a:spcPct val="20000"/>
                </a:spcBef>
                <a:buClrTx/>
                <a:buSzTx/>
                <a:buFontTx/>
                <a:buNone/>
              </a:pPr>
              <a:r>
                <a:rPr lang="en-US" sz="2000" b="1" dirty="0" smtClean="0">
                  <a:solidFill>
                    <a:srgbClr val="00B050"/>
                  </a:solidFill>
                  <a:latin typeface="Arial Unicode MS" pitchFamily="34" charset="-128"/>
                  <a:ea typeface="+mn-ea"/>
                  <a:cs typeface="+mn-cs"/>
                </a:rPr>
                <a:t>Hybrid: </a:t>
              </a:r>
              <a:r>
                <a:rPr lang="en-US" sz="2000" b="1" dirty="0" err="1" smtClean="0">
                  <a:solidFill>
                    <a:srgbClr val="00B050"/>
                  </a:solidFill>
                  <a:latin typeface="Arial Unicode MS" pitchFamily="34" charset="-128"/>
                  <a:ea typeface="+mn-ea"/>
                  <a:cs typeface="+mn-cs"/>
                </a:rPr>
                <a:t>Det</a:t>
              </a:r>
              <a:r>
                <a:rPr lang="en-US" sz="2000" b="1" dirty="0" smtClean="0">
                  <a:solidFill>
                    <a:srgbClr val="00B050"/>
                  </a:solidFill>
                  <a:latin typeface="Arial Unicode MS" pitchFamily="34" charset="-128"/>
                  <a:ea typeface="+mn-ea"/>
                  <a:cs typeface="+mn-cs"/>
                </a:rPr>
                <a:t> +</a:t>
              </a:r>
              <a:r>
                <a:rPr lang="en-US" sz="2000" b="1" dirty="0" err="1" smtClean="0">
                  <a:solidFill>
                    <a:srgbClr val="00B050"/>
                  </a:solidFill>
                  <a:latin typeface="Arial Unicode MS" pitchFamily="34" charset="-128"/>
                  <a:ea typeface="+mn-ea"/>
                  <a:cs typeface="+mn-cs"/>
                </a:rPr>
                <a:t>Sto</a:t>
              </a:r>
              <a:endParaRPr lang="en-US" sz="1800" b="1" dirty="0">
                <a:solidFill>
                  <a:srgbClr val="00B050"/>
                </a:solidFill>
                <a:latin typeface="Arial Unicode MS" pitchFamily="34" charset="-128"/>
                <a:ea typeface="+mn-ea"/>
                <a:cs typeface="+mn-cs"/>
              </a:endParaRPr>
            </a:p>
          </p:txBody>
        </p:sp>
        <p:sp>
          <p:nvSpPr>
            <p:cNvPr id="35" name="Rectangle 23"/>
            <p:cNvSpPr>
              <a:spLocks noChangeArrowheads="1"/>
            </p:cNvSpPr>
            <p:nvPr/>
          </p:nvSpPr>
          <p:spPr bwMode="auto">
            <a:xfrm>
              <a:off x="3684017" y="2894423"/>
              <a:ext cx="2938656" cy="626396"/>
            </a:xfrm>
            <a:prstGeom prst="rect">
              <a:avLst/>
            </a:prstGeom>
            <a:noFill/>
            <a:ln w="9525">
              <a:solidFill>
                <a:schemeClr val="accent2"/>
              </a:solidFill>
              <a:miter lim="800000"/>
              <a:headEnd/>
              <a:tailEnd/>
            </a:ln>
          </p:spPr>
          <p:txBody>
            <a:bodyPr/>
            <a:lstStyle/>
            <a:p>
              <a:pPr marL="342900" indent="-342900" defTabSz="914400">
                <a:lnSpc>
                  <a:spcPct val="100000"/>
                </a:lnSpc>
                <a:spcBef>
                  <a:spcPct val="20000"/>
                </a:spcBef>
                <a:buClrTx/>
                <a:buSzTx/>
                <a:buFontTx/>
                <a:buNone/>
              </a:pPr>
              <a:r>
                <a:rPr lang="en-US" sz="1800" b="1" dirty="0" smtClean="0">
                  <a:solidFill>
                    <a:srgbClr val="3333CC"/>
                  </a:solidFill>
                  <a:latin typeface="Arial Unicode MS" pitchFamily="34" charset="-128"/>
                  <a:ea typeface="+mn-ea"/>
                  <a:cs typeface="+mn-cs"/>
                </a:rPr>
                <a:t>Forward, Viterbi….</a:t>
              </a:r>
            </a:p>
            <a:p>
              <a:pPr marL="342900" indent="-342900" defTabSz="914400">
                <a:lnSpc>
                  <a:spcPct val="100000"/>
                </a:lnSpc>
                <a:spcBef>
                  <a:spcPct val="20000"/>
                </a:spcBef>
                <a:buClrTx/>
                <a:buSzTx/>
                <a:buFontTx/>
                <a:buNone/>
              </a:pPr>
              <a:r>
                <a:rPr lang="en-US" sz="1800" b="1" dirty="0" smtClean="0">
                  <a:solidFill>
                    <a:srgbClr val="3333CC"/>
                  </a:solidFill>
                  <a:latin typeface="Arial Unicode MS" pitchFamily="34" charset="-128"/>
                  <a:ea typeface="+mn-ea"/>
                  <a:cs typeface="+mn-cs"/>
                </a:rPr>
                <a:t>Approx. : Particle Filtering</a:t>
              </a:r>
            </a:p>
            <a:p>
              <a:pPr marL="342900" indent="-342900" defTabSz="914400">
                <a:lnSpc>
                  <a:spcPct val="100000"/>
                </a:lnSpc>
                <a:spcBef>
                  <a:spcPct val="20000"/>
                </a:spcBef>
                <a:buClrTx/>
                <a:buSzTx/>
                <a:buFontTx/>
                <a:buNone/>
              </a:pPr>
              <a:endParaRPr lang="en-US" sz="1800" b="1" dirty="0">
                <a:solidFill>
                  <a:srgbClr val="3333CC"/>
                </a:solidFill>
                <a:latin typeface="Arial Unicode MS" pitchFamily="34" charset="-128"/>
                <a:ea typeface="+mn-ea"/>
                <a:cs typeface="+mn-cs"/>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smtClean="0"/>
              <a:t>CPSC 322, Lecture 34</a:t>
            </a:r>
            <a:endParaRPr lang="en-US" dirty="0"/>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smtClean="0"/>
              <a:t>Slide </a:t>
            </a:r>
            <a:fld id="{4DF6BE34-90F6-4567-805D-EBA463FCCE5C}" type="slidenum">
              <a:rPr lang="en-US" smtClean="0"/>
              <a:pPr>
                <a:defRPr/>
              </a:pPr>
              <a:t>31</a:t>
            </a:fld>
            <a:endParaRPr lang="en-US" dirty="0"/>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95663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smtClean="0"/>
              <a:t>CPSC 422, Lecture 10</a:t>
            </a:r>
            <a:endParaRPr lang="en-US"/>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32</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smtClean="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eaLnBrk="1" hangingPunct="1">
              <a:spcAft>
                <a:spcPts val="600"/>
              </a:spcAft>
            </a:pPr>
            <a:r>
              <a:rPr lang="en-US" altLang="en-US" sz="3200" b="1" dirty="0" smtClean="0">
                <a:latin typeface="Arial" panose="020B0604020202020204" pitchFamily="34" charset="0"/>
                <a:cs typeface="Arial" panose="020B0604020202020204" pitchFamily="34" charset="0"/>
              </a:rPr>
              <a:t>You can:</a:t>
            </a:r>
            <a:endParaRPr lang="en-US" altLang="en-US"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dirty="0" smtClean="0">
                <a:latin typeface="Arial" panose="020B0604020202020204" pitchFamily="34" charset="0"/>
                <a:cs typeface="Arial" panose="020B0604020202020204" pitchFamily="34" charset="0"/>
              </a:rPr>
              <a:t>Describe and compare techniques to combine exploration with exploitation</a:t>
            </a:r>
          </a:p>
          <a:p>
            <a:pPr marL="457200" indent="-457200">
              <a:buFont typeface="Arial" panose="020B0604020202020204" pitchFamily="34" charset="0"/>
              <a:buChar char="•"/>
            </a:pPr>
            <a:r>
              <a:rPr lang="en-CA" dirty="0" smtClean="0">
                <a:latin typeface="Arial" panose="020B0604020202020204" pitchFamily="34" charset="0"/>
                <a:cs typeface="Arial" panose="020B0604020202020204" pitchFamily="34" charset="0"/>
              </a:rPr>
              <a:t>On-policy Learning (SARSA)</a:t>
            </a:r>
          </a:p>
          <a:p>
            <a:pPr marL="457200" indent="-457200">
              <a:buFont typeface="Arial" panose="020B0604020202020204" pitchFamily="34" charset="0"/>
              <a:buChar char="•"/>
            </a:pPr>
            <a:r>
              <a:rPr lang="en-CA" dirty="0" smtClean="0">
                <a:solidFill>
                  <a:schemeClr val="bg2">
                    <a:lumMod val="40000"/>
                    <a:lumOff val="60000"/>
                  </a:schemeClr>
                </a:solidFill>
                <a:latin typeface="Arial" panose="020B0604020202020204" pitchFamily="34" charset="0"/>
                <a:cs typeface="Arial" panose="020B0604020202020204" pitchFamily="34" charset="0"/>
              </a:rPr>
              <a:t>Discuss trade-offs in RL scalability (</a:t>
            </a:r>
            <a:r>
              <a:rPr lang="en-CA" smtClean="0">
                <a:solidFill>
                  <a:schemeClr val="bg2">
                    <a:lumMod val="40000"/>
                    <a:lumOff val="60000"/>
                  </a:schemeClr>
                </a:solidFill>
                <a:latin typeface="Arial" panose="020B0604020202020204" pitchFamily="34" charset="0"/>
                <a:cs typeface="Arial" panose="020B0604020202020204" pitchFamily="34" charset="0"/>
              </a:rPr>
              <a:t>not required)</a:t>
            </a:r>
            <a:endParaRPr lang="en-CA" dirty="0">
              <a:solidFill>
                <a:schemeClr val="bg2">
                  <a:lumMod val="40000"/>
                  <a:lumOff val="60000"/>
                </a:schemeClr>
              </a:solidFill>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smtClean="0">
              <a:latin typeface="Arial" panose="020B0604020202020204" pitchFamily="34" charset="0"/>
              <a:cs typeface="Arial" panose="020B0604020202020204" pitchFamily="34" charset="0"/>
            </a:endParaRPr>
          </a:p>
          <a:p>
            <a:pPr eaLnBrk="1" hangingPunct="1">
              <a:spcAft>
                <a:spcPts val="600"/>
              </a:spcAft>
            </a:pPr>
            <a:endParaRPr lang="en-US" altLang="en-US" sz="3200" b="1" dirty="0" smtClean="0">
              <a:latin typeface="Arial" panose="020B0604020202020204" pitchFamily="34" charset="0"/>
              <a:cs typeface="Arial" panose="020B0604020202020204" pitchFamily="34" charset="0"/>
            </a:endParaRPr>
          </a:p>
          <a:p>
            <a:pPr eaLnBrk="1" hangingPunct="1">
              <a:spcAft>
                <a:spcPts val="600"/>
              </a:spcAft>
            </a:pPr>
            <a:endParaRPr lang="en-US" altLang="en-US" sz="3200" b="1" dirty="0" smtClean="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40536039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10</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33</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Arial" panose="020B0604020202020204" pitchFamily="34" charset="0"/>
                <a:ea typeface="+mj-ea"/>
                <a:cs typeface="Arial" panose="020B0604020202020204" pitchFamily="34" charset="0"/>
              </a:rPr>
              <a:t>TODO for </a:t>
            </a:r>
            <a:r>
              <a:rPr lang="en-US" sz="3600" b="1" kern="0" dirty="0" smtClean="0">
                <a:solidFill>
                  <a:schemeClr val="accent2"/>
                </a:solidFill>
                <a:latin typeface="Arial" panose="020B0604020202020204" pitchFamily="34" charset="0"/>
                <a:ea typeface="+mj-ea"/>
                <a:cs typeface="Arial" panose="020B0604020202020204" pitchFamily="34" charset="0"/>
              </a:rPr>
              <a:t>Mon</a:t>
            </a:r>
            <a:endParaRPr lang="en-US" sz="3600" b="1" kern="0" dirty="0">
              <a:solidFill>
                <a:schemeClr val="accent2"/>
              </a:solidFill>
              <a:latin typeface="Arial" panose="020B0604020202020204" pitchFamily="34" charset="0"/>
              <a:ea typeface="+mj-ea"/>
              <a:cs typeface="Arial" panose="020B0604020202020204" pitchFamily="34" charset="0"/>
            </a:endParaRPr>
          </a:p>
        </p:txBody>
      </p:sp>
      <p:sp>
        <p:nvSpPr>
          <p:cNvPr id="10" name="Rectangle 2"/>
          <p:cNvSpPr txBox="1">
            <a:spLocks noChangeArrowheads="1"/>
          </p:cNvSpPr>
          <p:nvPr/>
        </p:nvSpPr>
        <p:spPr bwMode="auto">
          <a:xfrm>
            <a:off x="323528" y="1340768"/>
            <a:ext cx="8686800" cy="3024336"/>
          </a:xfrm>
          <a:prstGeom prst="rect">
            <a:avLst/>
          </a:prstGeom>
          <a:noFill/>
          <a:ln w="9525">
            <a:noFill/>
            <a:miter lim="800000"/>
            <a:headEnd/>
            <a:tailEnd/>
          </a:ln>
          <a:effectLst/>
        </p:spPr>
        <p:txBody>
          <a:bodyPr anchor="ctr"/>
          <a:lstStyle/>
          <a:p>
            <a:pPr>
              <a:spcBef>
                <a:spcPts val="1200"/>
              </a:spcBef>
              <a:spcAft>
                <a:spcPts val="1200"/>
              </a:spcAft>
              <a:buFont typeface="Arial" pitchFamily="34" charset="0"/>
              <a:buChar char="•"/>
              <a:defRPr/>
            </a:pPr>
            <a:endParaRPr lang="en-CA" sz="3200" b="1" kern="0" dirty="0" smtClean="0">
              <a:solidFill>
                <a:srgbClr val="000000"/>
              </a:solidFill>
              <a:latin typeface="Arial Unicode MS"/>
            </a:endParaRPr>
          </a:p>
          <a:p>
            <a:pPr>
              <a:spcBef>
                <a:spcPts val="1200"/>
              </a:spcBef>
              <a:spcAft>
                <a:spcPts val="1200"/>
              </a:spcAft>
              <a:buFont typeface="Arial" pitchFamily="34" charset="0"/>
              <a:buChar char="•"/>
              <a:defRPr/>
            </a:pPr>
            <a:r>
              <a:rPr lang="en-CA" sz="3200" b="1" kern="0" dirty="0" smtClean="0">
                <a:solidFill>
                  <a:srgbClr val="000000"/>
                </a:solidFill>
                <a:latin typeface="Arial Unicode MS"/>
              </a:rPr>
              <a:t> </a:t>
            </a:r>
            <a:r>
              <a:rPr lang="en-CA" sz="3200" kern="0" dirty="0" smtClean="0">
                <a:solidFill>
                  <a:srgbClr val="000000"/>
                </a:solidFill>
                <a:latin typeface="Arial Unicode MS"/>
              </a:rPr>
              <a:t>Read textbook 6.4.2</a:t>
            </a:r>
            <a:endParaRPr lang="en-US" sz="3600" dirty="0" smtClean="0">
              <a:solidFill>
                <a:schemeClr val="accent6"/>
              </a:solidFill>
            </a:endParaRPr>
          </a:p>
          <a:p>
            <a:pPr marL="571500" indent="-571500">
              <a:spcBef>
                <a:spcPts val="1200"/>
              </a:spcBef>
              <a:spcAft>
                <a:spcPts val="1200"/>
              </a:spcAft>
              <a:buFont typeface="Arial" panose="020B0604020202020204" pitchFamily="34" charset="0"/>
              <a:buChar char="•"/>
              <a:defRPr/>
            </a:pPr>
            <a:r>
              <a:rPr lang="en-US" dirty="0" smtClean="0">
                <a:solidFill>
                  <a:schemeClr val="tx2"/>
                </a:solidFill>
                <a:latin typeface="Arial" panose="020B0604020202020204" pitchFamily="34" charset="0"/>
                <a:cs typeface="Arial" panose="020B0604020202020204" pitchFamily="34" charset="0"/>
              </a:rPr>
              <a:t>Next research paper will be next Fri</a:t>
            </a:r>
          </a:p>
          <a:p>
            <a:pPr marL="571500" indent="-571500">
              <a:spcBef>
                <a:spcPts val="1200"/>
              </a:spcBef>
              <a:spcAft>
                <a:spcPts val="1200"/>
              </a:spcAft>
              <a:buFont typeface="Arial" panose="020B0604020202020204" pitchFamily="34" charset="0"/>
              <a:buChar char="•"/>
              <a:defRPr/>
            </a:pPr>
            <a:r>
              <a:rPr lang="en-US" dirty="0" smtClean="0">
                <a:solidFill>
                  <a:schemeClr val="tx2"/>
                </a:solidFill>
                <a:latin typeface="Arial" panose="020B0604020202020204" pitchFamily="34" charset="0"/>
                <a:cs typeface="Arial" panose="020B0604020202020204" pitchFamily="34" charset="0"/>
              </a:rPr>
              <a:t>Practice Ex  </a:t>
            </a:r>
            <a:r>
              <a:rPr lang="en-US" dirty="0">
                <a:solidFill>
                  <a:schemeClr val="tx2"/>
                </a:solidFill>
                <a:latin typeface="Arial" panose="020B0604020202020204" pitchFamily="34" charset="0"/>
                <a:cs typeface="Arial" panose="020B0604020202020204" pitchFamily="34" charset="0"/>
              </a:rPr>
              <a:t>11.B </a:t>
            </a:r>
          </a:p>
          <a:p>
            <a:pPr>
              <a:spcBef>
                <a:spcPts val="1200"/>
              </a:spcBef>
              <a:spcAft>
                <a:spcPts val="1200"/>
              </a:spcAft>
              <a:defRPr/>
            </a:pPr>
            <a:endParaRPr lang="en-US" sz="3600" dirty="0" smtClean="0">
              <a:solidFill>
                <a:schemeClr val="accent6"/>
              </a:solidFill>
            </a:endParaRPr>
          </a:p>
          <a:p>
            <a:pPr>
              <a:spcBef>
                <a:spcPts val="1200"/>
              </a:spcBef>
              <a:spcAft>
                <a:spcPts val="1200"/>
              </a:spcAft>
              <a:defRPr/>
            </a:pPr>
            <a:r>
              <a:rPr lang="en-US" sz="3600" dirty="0" smtClean="0">
                <a:solidFill>
                  <a:schemeClr val="accent6"/>
                </a:solidFill>
              </a:rPr>
              <a:t/>
            </a:r>
            <a:br>
              <a:rPr lang="en-US" sz="3600" dirty="0" smtClean="0">
                <a:solidFill>
                  <a:schemeClr val="accent6"/>
                </a:solidFill>
              </a:rPr>
            </a:br>
            <a:endParaRPr lang="en-US" sz="3200" b="1"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6"/>
              <a:stretch>
                <a:fillRect/>
              </a:stretch>
            </p:blipFill>
            <p:spPr>
              <a:xfrm>
                <a:off x="178758850" y="177307875"/>
                <a:ext cx="0" cy="0"/>
              </a:xfrm>
              <a:prstGeom prst="rect">
                <a:avLst/>
              </a:prstGeom>
            </p:spPr>
          </p:pic>
        </mc:Fallback>
      </mc:AlternateContent>
      <p:sp>
        <p:nvSpPr>
          <p:cNvPr id="9" name="Rectangle 2"/>
          <p:cNvSpPr txBox="1">
            <a:spLocks noChangeArrowheads="1"/>
          </p:cNvSpPr>
          <p:nvPr/>
        </p:nvSpPr>
        <p:spPr bwMode="auto">
          <a:xfrm>
            <a:off x="457200" y="3833664"/>
            <a:ext cx="8686800" cy="3024336"/>
          </a:xfrm>
          <a:prstGeom prst="rect">
            <a:avLst/>
          </a:prstGeom>
          <a:noFill/>
          <a:ln w="9525">
            <a:noFill/>
            <a:miter lim="800000"/>
            <a:headEnd/>
            <a:tailEnd/>
          </a:ln>
          <a:effectLst/>
        </p:spPr>
        <p:txBody>
          <a:bodyPr anchor="ctr"/>
          <a:lstStyle/>
          <a:p>
            <a:pPr>
              <a:spcBef>
                <a:spcPts val="1200"/>
              </a:spcBef>
              <a:spcAft>
                <a:spcPts val="1200"/>
              </a:spcAft>
              <a:buFont typeface="Arial" pitchFamily="34" charset="0"/>
              <a:buChar char="•"/>
              <a:defRPr/>
            </a:pPr>
            <a:endParaRPr lang="en-CA" sz="3200" b="1" kern="0" dirty="0" smtClean="0">
              <a:solidFill>
                <a:srgbClr val="000000"/>
              </a:solidFill>
              <a:latin typeface="Arial Unicode MS"/>
            </a:endParaRPr>
          </a:p>
          <a:p>
            <a:pPr>
              <a:spcBef>
                <a:spcPts val="1200"/>
              </a:spcBef>
              <a:spcAft>
                <a:spcPts val="1200"/>
              </a:spcAft>
              <a:buFont typeface="Arial" pitchFamily="34" charset="0"/>
              <a:buChar char="•"/>
              <a:defRPr/>
            </a:pPr>
            <a:r>
              <a:rPr lang="en-CA" sz="3200" b="1" kern="0" dirty="0" smtClean="0">
                <a:solidFill>
                  <a:srgbClr val="000000"/>
                </a:solidFill>
                <a:latin typeface="Arial Unicode MS"/>
              </a:rPr>
              <a:t> </a:t>
            </a:r>
            <a:r>
              <a:rPr lang="en-CA" sz="3200" kern="0" dirty="0" smtClean="0">
                <a:solidFill>
                  <a:srgbClr val="000000"/>
                </a:solidFill>
                <a:latin typeface="Arial Unicode MS"/>
              </a:rPr>
              <a:t>Assignment 1 due on Mon</a:t>
            </a:r>
            <a:endParaRPr lang="en-US" dirty="0">
              <a:solidFill>
                <a:schemeClr val="tx2"/>
              </a:solidFill>
              <a:latin typeface="Arial" panose="020B0604020202020204" pitchFamily="34" charset="0"/>
              <a:cs typeface="Arial" panose="020B0604020202020204" pitchFamily="34" charset="0"/>
            </a:endParaRPr>
          </a:p>
          <a:p>
            <a:pPr>
              <a:spcBef>
                <a:spcPts val="1200"/>
              </a:spcBef>
              <a:spcAft>
                <a:spcPts val="1200"/>
              </a:spcAft>
              <a:defRPr/>
            </a:pPr>
            <a:endParaRPr lang="en-US" sz="3600" dirty="0" smtClean="0">
              <a:solidFill>
                <a:schemeClr val="accent6"/>
              </a:solidFill>
            </a:endParaRPr>
          </a:p>
          <a:p>
            <a:pPr>
              <a:spcBef>
                <a:spcPts val="1200"/>
              </a:spcBef>
              <a:spcAft>
                <a:spcPts val="1200"/>
              </a:spcAft>
              <a:defRPr/>
            </a:pPr>
            <a:r>
              <a:rPr lang="en-US" sz="3600" dirty="0" smtClean="0">
                <a:solidFill>
                  <a:schemeClr val="accent6"/>
                </a:solidFill>
              </a:rPr>
              <a:t/>
            </a:r>
            <a:br>
              <a:rPr lang="en-US" sz="3600" dirty="0" smtClean="0">
                <a:solidFill>
                  <a:schemeClr val="accent6"/>
                </a:solidFill>
              </a:rPr>
            </a:br>
            <a:endParaRPr lang="en-US" sz="3200" b="1" kern="0" dirty="0">
              <a:solidFill>
                <a:schemeClr val="accent6"/>
              </a:solidFill>
              <a:latin typeface="+mj-lt"/>
              <a:ea typeface="+mj-ea"/>
              <a:cs typeface="+mj-cs"/>
            </a:endParaRPr>
          </a:p>
        </p:txBody>
      </p:sp>
    </p:spTree>
    <p:extLst>
      <p:ext uri="{BB962C8B-B14F-4D97-AF65-F5344CB8AC3E}">
        <p14:creationId xmlns:p14="http://schemas.microsoft.com/office/powerpoint/2010/main" val="385533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Clarification on the </a:t>
            </a:r>
            <a:r>
              <a:rPr lang="en-US" dirty="0" err="1" smtClean="0">
                <a:latin typeface="Symbol" panose="05050102010706020507" pitchFamily="18" charset="2"/>
                <a:cs typeface="Arial" panose="020B0604020202020204" pitchFamily="34" charset="0"/>
              </a:rPr>
              <a:t>a</a:t>
            </a:r>
            <a:r>
              <a:rPr lang="en-US" baseline="-25000" dirty="0" err="1" smtClean="0">
                <a:latin typeface="Symbol" panose="05050102010706020507" pitchFamily="18" charset="2"/>
                <a:cs typeface="Arial" panose="020B0604020202020204" pitchFamily="34" charset="0"/>
              </a:rPr>
              <a:t>k</a:t>
            </a:r>
            <a:r>
              <a:rPr lang="en-US" dirty="0" smtClean="0">
                <a:latin typeface="Arial" panose="020B0604020202020204" pitchFamily="34" charset="0"/>
                <a:cs typeface="Arial" panose="020B0604020202020204" pitchFamily="34" charset="0"/>
              </a:rPr>
              <a:t>  </a:t>
            </a:r>
            <a:endParaRPr lang="en-US" i="1" dirty="0" smtClean="0">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4</a:t>
            </a:fld>
            <a:endParaRPr lang="en-GB"/>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72840" y="238320"/>
              <a:ext cx="8200080" cy="5280120"/>
            </p14:xfrm>
          </p:contentPart>
        </mc:Choice>
        <mc:Fallback xmlns="">
          <p:pic>
            <p:nvPicPr>
              <p:cNvPr id="4" name="Ink 3"/>
              <p:cNvPicPr/>
              <p:nvPr/>
            </p:nvPicPr>
            <p:blipFill>
              <a:blip r:embed="rId3"/>
              <a:stretch>
                <a:fillRect/>
              </a:stretch>
            </p:blipFill>
            <p:spPr>
              <a:xfrm>
                <a:off x="663480" y="232200"/>
                <a:ext cx="8221680" cy="5292000"/>
              </a:xfrm>
              <a:prstGeom prst="rect">
                <a:avLst/>
              </a:prstGeom>
            </p:spPr>
          </p:pic>
        </mc:Fallback>
      </mc:AlternateContent>
    </p:spTree>
    <p:extLst>
      <p:ext uri="{BB962C8B-B14F-4D97-AF65-F5344CB8AC3E}">
        <p14:creationId xmlns:p14="http://schemas.microsoft.com/office/powerpoint/2010/main" val="3877917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What Does Q-Learning learn</a:t>
            </a:r>
            <a:endParaRPr lang="en-US" i="1" dirty="0" smtClean="0">
              <a:latin typeface="Arial" panose="020B0604020202020204" pitchFamily="34" charset="0"/>
              <a:cs typeface="Arial" panose="020B0604020202020204" pitchFamily="34" charset="0"/>
            </a:endParaRPr>
          </a:p>
        </p:txBody>
      </p:sp>
      <p:sp>
        <p:nvSpPr>
          <p:cNvPr id="52227" name="Rectangle 3"/>
          <p:cNvSpPr>
            <a:spLocks noChangeArrowheads="1"/>
          </p:cNvSpPr>
          <p:nvPr/>
        </p:nvSpPr>
        <p:spPr bwMode="auto">
          <a:xfrm>
            <a:off x="0" y="1214422"/>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Q-learning does not explicitly tell the agent what to do….</a:t>
            </a:r>
          </a:p>
          <a:p>
            <a:pPr marL="457200" indent="-457200">
              <a:lnSpc>
                <a:spcPct val="100000"/>
              </a:lnSpc>
              <a:spcBef>
                <a:spcPts val="1800"/>
              </a:spcBef>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Given the Q-function the agent can…… </a:t>
            </a:r>
            <a:endParaRPr lang="en-US" sz="2400" dirty="0">
              <a:solidFill>
                <a:srgbClr val="000000"/>
              </a:solidFill>
              <a:latin typeface="Arial" panose="020B0604020202020204" pitchFamily="34" charset="0"/>
              <a:cs typeface="Arial" panose="020B0604020202020204" pitchFamily="34" charset="0"/>
            </a:endParaRPr>
          </a:p>
          <a:p>
            <a:pPr>
              <a:lnSpc>
                <a:spcPct val="100000"/>
              </a:lnSpc>
              <a:spcBef>
                <a:spcPts val="1800"/>
              </a:spcBef>
            </a:pPr>
            <a:r>
              <a:rPr lang="en-US" sz="2400" dirty="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rPr>
              <a:t>…. either exploit it or explore more….</a:t>
            </a:r>
          </a:p>
          <a:p>
            <a:pPr>
              <a:lnSpc>
                <a:spcPct val="100000"/>
              </a:lnSpc>
              <a:spcBef>
                <a:spcPts val="1800"/>
              </a:spcBef>
            </a:pPr>
            <a:r>
              <a:rPr lang="en-US" sz="2400" dirty="0" smtClean="0">
                <a:solidFill>
                  <a:srgbClr val="000000"/>
                </a:solidFill>
                <a:latin typeface="Arial" panose="020B0604020202020204" pitchFamily="34" charset="0"/>
                <a:cs typeface="Arial" panose="020B0604020202020204" pitchFamily="34" charset="0"/>
              </a:rPr>
              <a:t>Any effective strategy should</a:t>
            </a:r>
          </a:p>
          <a:p>
            <a:pPr marL="838200" lvl="1" indent="-381000">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Choose the predicted best action in the limit</a:t>
            </a:r>
          </a:p>
          <a:p>
            <a:pPr marL="838200" lvl="1" indent="-381000">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Try each action an unbounded number of times</a:t>
            </a:r>
          </a:p>
          <a:p>
            <a:pPr marL="381000" indent="-381000">
              <a:spcBef>
                <a:spcPts val="1500"/>
              </a:spcBef>
              <a:buFont typeface="Times New Roman" pitchFamily="18" charset="0"/>
              <a:buChar char="•"/>
            </a:pPr>
            <a:r>
              <a:rPr lang="en-US" sz="2400" dirty="0">
                <a:solidFill>
                  <a:srgbClr val="000000"/>
                </a:solidFill>
                <a:latin typeface="Arial" panose="020B0604020202020204" pitchFamily="34" charset="0"/>
                <a:cs typeface="Arial" panose="020B0604020202020204" pitchFamily="34" charset="0"/>
              </a:rPr>
              <a:t>We will look at two exploration strategies</a:t>
            </a:r>
          </a:p>
          <a:p>
            <a:pPr marL="838200" lvl="1" indent="-381000">
              <a:spcBef>
                <a:spcPts val="1500"/>
              </a:spcBef>
              <a:buFont typeface="Times New Roman" pitchFamily="18" charset="0"/>
              <a:buChar char="•"/>
            </a:pPr>
            <a:r>
              <a:rPr lang="el-GR" sz="2000" dirty="0">
                <a:solidFill>
                  <a:srgbClr val="000000"/>
                </a:solidFill>
                <a:latin typeface="Arial" panose="020B0604020202020204" pitchFamily="34" charset="0"/>
                <a:cs typeface="Arial" panose="020B0604020202020204" pitchFamily="34" charset="0"/>
              </a:rPr>
              <a:t>ε</a:t>
            </a:r>
            <a:r>
              <a:rPr lang="en-US" sz="2000" dirty="0">
                <a:solidFill>
                  <a:srgbClr val="000000"/>
                </a:solidFill>
                <a:latin typeface="Arial" panose="020B0604020202020204" pitchFamily="34" charset="0"/>
                <a:cs typeface="Arial" panose="020B0604020202020204" pitchFamily="34" charset="0"/>
              </a:rPr>
              <a:t>-greedy</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soft-max</a:t>
            </a:r>
          </a:p>
          <a:p>
            <a:pPr marL="457200" indent="-457200">
              <a:lnSpc>
                <a:spcPct val="100000"/>
              </a:lnSpc>
              <a:spcBef>
                <a:spcPts val="1800"/>
              </a:spcBef>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5</a:t>
            </a:fld>
            <a:endParaRPr lang="en-GB"/>
          </a:p>
        </p:txBody>
      </p:sp>
    </p:spTree>
    <p:extLst>
      <p:ext uri="{BB962C8B-B14F-4D97-AF65-F5344CB8AC3E}">
        <p14:creationId xmlns:p14="http://schemas.microsoft.com/office/powerpoint/2010/main" val="103436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22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Exploration Strategies</a:t>
            </a:r>
            <a:endParaRPr lang="en-US" i="1" dirty="0" smtClean="0">
              <a:latin typeface="Arial" panose="020B0604020202020204" pitchFamily="34" charset="0"/>
              <a:cs typeface="Arial" panose="020B0604020202020204" pitchFamily="34" charset="0"/>
            </a:endParaRPr>
          </a:p>
        </p:txBody>
      </p:sp>
      <p:sp>
        <p:nvSpPr>
          <p:cNvPr id="53251"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Hard to come up with an optimal exploration policy (problem is widely studied in </a:t>
            </a:r>
            <a:r>
              <a:rPr lang="en-US" sz="2400" i="1" dirty="0">
                <a:solidFill>
                  <a:srgbClr val="000000"/>
                </a:solidFill>
                <a:latin typeface="Arial" panose="020B0604020202020204" pitchFamily="34" charset="0"/>
                <a:cs typeface="Arial" panose="020B0604020202020204" pitchFamily="34" charset="0"/>
              </a:rPr>
              <a:t>statistical decision theory</a:t>
            </a:r>
            <a:r>
              <a:rPr lang="en-US" sz="2400" dirty="0">
                <a:solidFill>
                  <a:srgbClr val="000000"/>
                </a:solidFill>
                <a:latin typeface="Arial" panose="020B0604020202020204" pitchFamily="34" charset="0"/>
                <a:cs typeface="Arial" panose="020B0604020202020204" pitchFamily="34" charset="0"/>
              </a:rPr>
              <a:t>)</a:t>
            </a: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But intuitively, any such strategy should be </a:t>
            </a:r>
            <a:r>
              <a:rPr lang="en-US" sz="2400" i="1" dirty="0">
                <a:solidFill>
                  <a:srgbClr val="000000"/>
                </a:solidFill>
                <a:latin typeface="Arial" panose="020B0604020202020204" pitchFamily="34" charset="0"/>
                <a:cs typeface="Arial" panose="020B0604020202020204" pitchFamily="34" charset="0"/>
              </a:rPr>
              <a:t>greedy in the limit of infinite exploration </a:t>
            </a:r>
            <a:r>
              <a:rPr lang="en-US" sz="2400" dirty="0">
                <a:solidFill>
                  <a:srgbClr val="000000"/>
                </a:solidFill>
                <a:latin typeface="Arial" panose="020B0604020202020204" pitchFamily="34" charset="0"/>
                <a:cs typeface="Arial" panose="020B0604020202020204" pitchFamily="34" charset="0"/>
              </a:rPr>
              <a:t>(</a:t>
            </a:r>
            <a:r>
              <a:rPr lang="en-US" sz="2400" b="1" dirty="0">
                <a:solidFill>
                  <a:srgbClr val="000000"/>
                </a:solidFill>
                <a:latin typeface="Arial" panose="020B0604020202020204" pitchFamily="34" charset="0"/>
                <a:cs typeface="Arial" panose="020B0604020202020204" pitchFamily="34" charset="0"/>
              </a:rPr>
              <a:t>GLIE</a:t>
            </a:r>
            <a:r>
              <a:rPr lang="en-US" sz="2400" dirty="0">
                <a:solidFill>
                  <a:srgbClr val="000000"/>
                </a:solidFill>
                <a:latin typeface="Arial" panose="020B0604020202020204" pitchFamily="34" charset="0"/>
                <a:cs typeface="Arial" panose="020B0604020202020204" pitchFamily="34" charset="0"/>
              </a:rPr>
              <a:t>), i.e. </a:t>
            </a:r>
          </a:p>
          <a:p>
            <a:pPr marL="838200" lvl="1" indent="-381000">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Choose the predicted best action in the limit</a:t>
            </a:r>
          </a:p>
          <a:p>
            <a:pPr marL="838200" lvl="1" indent="-381000">
              <a:spcBef>
                <a:spcPts val="1500"/>
              </a:spcBef>
              <a:buFont typeface="Times New Roman" pitchFamily="18" charset="0"/>
              <a:buChar char="•"/>
            </a:pPr>
            <a:r>
              <a:rPr lang="en-US" sz="2000" b="1" dirty="0" smtClean="0">
                <a:solidFill>
                  <a:srgbClr val="000000"/>
                </a:solidFill>
                <a:latin typeface="Arial" panose="020B0604020202020204" pitchFamily="34" charset="0"/>
                <a:cs typeface="Arial" panose="020B0604020202020204" pitchFamily="34" charset="0"/>
              </a:rPr>
              <a:t>Try </a:t>
            </a:r>
            <a:r>
              <a:rPr lang="en-US" sz="2000" b="1" dirty="0">
                <a:solidFill>
                  <a:srgbClr val="000000"/>
                </a:solidFill>
                <a:latin typeface="Arial" panose="020B0604020202020204" pitchFamily="34" charset="0"/>
                <a:cs typeface="Arial" panose="020B0604020202020204" pitchFamily="34" charset="0"/>
              </a:rPr>
              <a:t>each action an unbounded number of </a:t>
            </a:r>
            <a:r>
              <a:rPr lang="en-US" sz="2000" b="1" dirty="0" smtClean="0">
                <a:solidFill>
                  <a:srgbClr val="000000"/>
                </a:solidFill>
                <a:latin typeface="Arial" panose="020B0604020202020204" pitchFamily="34" charset="0"/>
                <a:cs typeface="Arial" panose="020B0604020202020204" pitchFamily="34" charset="0"/>
              </a:rPr>
              <a:t>times</a:t>
            </a:r>
          </a:p>
          <a:p>
            <a:pPr marL="381000" indent="-381000">
              <a:spcBef>
                <a:spcPts val="1500"/>
              </a:spcBef>
              <a:buFont typeface="Times New Roman" pitchFamily="18" charset="0"/>
              <a:buChar char="•"/>
            </a:pPr>
            <a:r>
              <a:rPr lang="en-US" sz="2400" dirty="0" smtClean="0">
                <a:solidFill>
                  <a:srgbClr val="000000"/>
                </a:solidFill>
                <a:latin typeface="Arial" panose="020B0604020202020204" pitchFamily="34" charset="0"/>
                <a:cs typeface="Arial" panose="020B0604020202020204" pitchFamily="34" charset="0"/>
              </a:rPr>
              <a:t>We </a:t>
            </a:r>
            <a:r>
              <a:rPr lang="en-US" sz="2400" dirty="0">
                <a:solidFill>
                  <a:srgbClr val="000000"/>
                </a:solidFill>
                <a:latin typeface="Arial" panose="020B0604020202020204" pitchFamily="34" charset="0"/>
                <a:cs typeface="Arial" panose="020B0604020202020204" pitchFamily="34" charset="0"/>
              </a:rPr>
              <a:t>will look at </a:t>
            </a:r>
            <a:r>
              <a:rPr lang="en-US" sz="2400" dirty="0" smtClean="0">
                <a:solidFill>
                  <a:srgbClr val="000000"/>
                </a:solidFill>
                <a:latin typeface="Arial" panose="020B0604020202020204" pitchFamily="34" charset="0"/>
                <a:cs typeface="Arial" panose="020B0604020202020204" pitchFamily="34" charset="0"/>
              </a:rPr>
              <a:t>two </a:t>
            </a:r>
            <a:r>
              <a:rPr lang="en-US" sz="2400" dirty="0">
                <a:solidFill>
                  <a:srgbClr val="000000"/>
                </a:solidFill>
                <a:latin typeface="Arial" panose="020B0604020202020204" pitchFamily="34" charset="0"/>
                <a:cs typeface="Arial" panose="020B0604020202020204" pitchFamily="34" charset="0"/>
              </a:rPr>
              <a:t>exploration strategies</a:t>
            </a:r>
          </a:p>
          <a:p>
            <a:pPr marL="838200" lvl="1" indent="-381000">
              <a:spcBef>
                <a:spcPts val="1500"/>
              </a:spcBef>
              <a:buFont typeface="Times New Roman" pitchFamily="18" charset="0"/>
              <a:buChar char="•"/>
            </a:pPr>
            <a:r>
              <a:rPr lang="el-GR" sz="2000" dirty="0">
                <a:solidFill>
                  <a:srgbClr val="000000"/>
                </a:solidFill>
                <a:latin typeface="Arial" panose="020B0604020202020204" pitchFamily="34" charset="0"/>
                <a:cs typeface="Arial" panose="020B0604020202020204" pitchFamily="34" charset="0"/>
              </a:rPr>
              <a:t>ε</a:t>
            </a:r>
            <a:r>
              <a:rPr lang="en-US" sz="2000" dirty="0">
                <a:solidFill>
                  <a:srgbClr val="000000"/>
                </a:solidFill>
                <a:latin typeface="Arial" panose="020B0604020202020204" pitchFamily="34" charset="0"/>
                <a:cs typeface="Arial" panose="020B0604020202020204" pitchFamily="34" charset="0"/>
              </a:rPr>
              <a:t>-greedy</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soft-max</a:t>
            </a:r>
          </a:p>
          <a:p>
            <a:pPr marL="838200" lvl="1" indent="-381000">
              <a:spcBef>
                <a:spcPts val="1500"/>
              </a:spcBef>
              <a:buFont typeface="Times New Roman" pitchFamily="18" charset="0"/>
              <a:buChar char="•"/>
            </a:pPr>
            <a:endParaRPr lang="en-US" sz="20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8</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6</a:t>
            </a:fld>
            <a:endParaRPr lang="en-GB"/>
          </a:p>
        </p:txBody>
      </p:sp>
    </p:spTree>
    <p:extLst>
      <p:ext uri="{BB962C8B-B14F-4D97-AF65-F5344CB8AC3E}">
        <p14:creationId xmlns:p14="http://schemas.microsoft.com/office/powerpoint/2010/main" val="96645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l-GR" dirty="0" smtClean="0"/>
              <a:t>ε</a:t>
            </a:r>
            <a:r>
              <a:rPr lang="en-US" dirty="0" smtClean="0"/>
              <a:t>-greedy</a:t>
            </a:r>
          </a:p>
        </p:txBody>
      </p:sp>
      <p:sp>
        <p:nvSpPr>
          <p:cNvPr id="54275"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Choose a </a:t>
            </a:r>
            <a:r>
              <a:rPr lang="en-US" sz="2400" dirty="0">
                <a:solidFill>
                  <a:srgbClr val="00B0F0"/>
                </a:solidFill>
                <a:latin typeface="Arial" panose="020B0604020202020204" pitchFamily="34" charset="0"/>
                <a:cs typeface="Arial" panose="020B0604020202020204" pitchFamily="34" charset="0"/>
              </a:rPr>
              <a:t>random action </a:t>
            </a:r>
            <a:r>
              <a:rPr lang="en-US" sz="2400" dirty="0">
                <a:solidFill>
                  <a:srgbClr val="000000"/>
                </a:solidFill>
                <a:latin typeface="Arial" panose="020B0604020202020204" pitchFamily="34" charset="0"/>
                <a:cs typeface="Arial" panose="020B0604020202020204" pitchFamily="34" charset="0"/>
              </a:rPr>
              <a:t>with probability  </a:t>
            </a:r>
            <a:r>
              <a:rPr lang="el-GR" sz="2400" dirty="0">
                <a:solidFill>
                  <a:srgbClr val="00B0F0"/>
                </a:solidFill>
                <a:latin typeface="Arial" panose="020B0604020202020204" pitchFamily="34" charset="0"/>
                <a:cs typeface="Arial" panose="020B0604020202020204" pitchFamily="34" charset="0"/>
              </a:rPr>
              <a:t>ε</a:t>
            </a:r>
            <a:r>
              <a:rPr lang="en-US" sz="2400" dirty="0">
                <a:solidFill>
                  <a:srgbClr val="000000"/>
                </a:solidFill>
                <a:latin typeface="Arial" panose="020B0604020202020204" pitchFamily="34" charset="0"/>
                <a:cs typeface="Arial" panose="020B0604020202020204" pitchFamily="34" charset="0"/>
              </a:rPr>
              <a:t> and choose a </a:t>
            </a:r>
            <a:r>
              <a:rPr lang="en-US" sz="2400" dirty="0">
                <a:solidFill>
                  <a:srgbClr val="00B050"/>
                </a:solidFill>
                <a:latin typeface="Arial" panose="020B0604020202020204" pitchFamily="34" charset="0"/>
                <a:cs typeface="Arial" panose="020B0604020202020204" pitchFamily="34" charset="0"/>
              </a:rPr>
              <a:t>best action </a:t>
            </a:r>
            <a:r>
              <a:rPr lang="en-US" sz="2400" dirty="0">
                <a:solidFill>
                  <a:srgbClr val="000000"/>
                </a:solidFill>
                <a:latin typeface="Arial" panose="020B0604020202020204" pitchFamily="34" charset="0"/>
                <a:cs typeface="Arial" panose="020B0604020202020204" pitchFamily="34" charset="0"/>
              </a:rPr>
              <a:t>with probability </a:t>
            </a:r>
            <a:r>
              <a:rPr lang="en-US" sz="2400" dirty="0">
                <a:solidFill>
                  <a:srgbClr val="00B050"/>
                </a:solidFill>
                <a:latin typeface="Arial" panose="020B0604020202020204" pitchFamily="34" charset="0"/>
                <a:cs typeface="Arial" panose="020B0604020202020204" pitchFamily="34" charset="0"/>
              </a:rPr>
              <a:t>1- </a:t>
            </a:r>
            <a:r>
              <a:rPr lang="el-GR" sz="2400" dirty="0">
                <a:solidFill>
                  <a:srgbClr val="00B050"/>
                </a:solidFill>
                <a:latin typeface="Arial" panose="020B0604020202020204" pitchFamily="34" charset="0"/>
                <a:cs typeface="Arial" panose="020B0604020202020204" pitchFamily="34" charset="0"/>
              </a:rPr>
              <a:t>ε</a:t>
            </a:r>
            <a:endParaRPr lang="en-US" sz="2400" dirty="0">
              <a:solidFill>
                <a:srgbClr val="00B05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Eventually converges to an optimal policy because it ensures that the first  GLIE condition (try every action an unbounded number of times)  is  satisfied via the </a:t>
            </a:r>
            <a:r>
              <a:rPr lang="el-GR" sz="2400" dirty="0">
                <a:solidFill>
                  <a:srgbClr val="000000"/>
                </a:solidFill>
                <a:latin typeface="Arial" panose="020B0604020202020204" pitchFamily="34" charset="0"/>
                <a:cs typeface="Arial" panose="020B0604020202020204" pitchFamily="34" charset="0"/>
              </a:rPr>
              <a:t>ε</a:t>
            </a:r>
            <a:r>
              <a:rPr lang="en-US" sz="2400" dirty="0">
                <a:solidFill>
                  <a:srgbClr val="000000"/>
                </a:solidFill>
                <a:latin typeface="Arial" panose="020B0604020202020204" pitchFamily="34" charset="0"/>
                <a:cs typeface="Arial" panose="020B0604020202020204" pitchFamily="34" charset="0"/>
              </a:rPr>
              <a:t> random selection</a:t>
            </a: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But it is rather </a:t>
            </a:r>
            <a:r>
              <a:rPr lang="en-US" sz="2400" dirty="0" smtClean="0">
                <a:solidFill>
                  <a:srgbClr val="000000"/>
                </a:solidFill>
                <a:latin typeface="Arial" panose="020B0604020202020204" pitchFamily="34" charset="0"/>
                <a:cs typeface="Arial" panose="020B0604020202020204" pitchFamily="34" charset="0"/>
              </a:rPr>
              <a:t>slow</a:t>
            </a:r>
            <a:endParaRPr lang="en-US" sz="2400" dirty="0">
              <a:solidFill>
                <a:srgbClr val="000000"/>
              </a:solidFill>
              <a:latin typeface="Arial" panose="020B0604020202020204" pitchFamily="34" charset="0"/>
              <a:cs typeface="Arial" panose="020B0604020202020204" pitchFamily="34" charset="0"/>
            </a:endParaRP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It always chooses the non-optimal action with probability </a:t>
            </a:r>
            <a:r>
              <a:rPr lang="el-GR" sz="2000" dirty="0">
                <a:solidFill>
                  <a:srgbClr val="000000"/>
                </a:solidFill>
                <a:latin typeface="Arial" panose="020B0604020202020204" pitchFamily="34" charset="0"/>
                <a:cs typeface="Arial" panose="020B0604020202020204" pitchFamily="34" charset="0"/>
              </a:rPr>
              <a:t>ε</a:t>
            </a:r>
            <a:r>
              <a:rPr lang="en-US" sz="2000" dirty="0">
                <a:solidFill>
                  <a:srgbClr val="000000"/>
                </a:solidFill>
                <a:latin typeface="Arial" panose="020B0604020202020204" pitchFamily="34" charset="0"/>
                <a:cs typeface="Arial" panose="020B0604020202020204" pitchFamily="34" charset="0"/>
              </a:rPr>
              <a:t>, while ideally you would want </a:t>
            </a:r>
            <a:r>
              <a:rPr lang="en-US" sz="2000" dirty="0" smtClean="0">
                <a:solidFill>
                  <a:srgbClr val="000000"/>
                </a:solidFill>
                <a:latin typeface="Arial" panose="020B0604020202020204" pitchFamily="34" charset="0"/>
                <a:cs typeface="Arial" panose="020B0604020202020204" pitchFamily="34" charset="0"/>
              </a:rPr>
              <a:t>to…….</a:t>
            </a:r>
          </a:p>
          <a:p>
            <a:pPr marL="381000" indent="-381000">
              <a:spcBef>
                <a:spcPts val="1500"/>
              </a:spcBef>
              <a:buFont typeface="Wingdings" pitchFamily="2" charset="2"/>
              <a:buChar char="Ø"/>
            </a:pPr>
            <a:r>
              <a:rPr lang="en-US" sz="2400" dirty="0" smtClean="0">
                <a:solidFill>
                  <a:srgbClr val="000000"/>
                </a:solidFill>
                <a:latin typeface="Arial" panose="020B0604020202020204" pitchFamily="34" charset="0"/>
                <a:cs typeface="Arial" panose="020B0604020202020204" pitchFamily="34" charset="0"/>
              </a:rPr>
              <a:t>Fix: vary </a:t>
            </a:r>
            <a:r>
              <a:rPr lang="el-GR" sz="2400" dirty="0" smtClean="0">
                <a:solidFill>
                  <a:srgbClr val="000000"/>
                </a:solidFill>
                <a:latin typeface="Arial" panose="020B0604020202020204" pitchFamily="34" charset="0"/>
                <a:cs typeface="Arial" panose="020B0604020202020204" pitchFamily="34" charset="0"/>
              </a:rPr>
              <a:t>ε</a:t>
            </a:r>
            <a:r>
              <a:rPr lang="en-CA" sz="2400" dirty="0" smtClean="0">
                <a:solidFill>
                  <a:srgbClr val="000000"/>
                </a:solidFill>
                <a:latin typeface="Arial" panose="020B0604020202020204" pitchFamily="34" charset="0"/>
                <a:cs typeface="Arial" panose="020B0604020202020204" pitchFamily="34" charset="0"/>
              </a:rPr>
              <a:t> overtime</a:t>
            </a:r>
            <a:endParaRPr lang="en-US" sz="24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7</a:t>
            </a:fld>
            <a:endParaRPr lang="en-GB"/>
          </a:p>
        </p:txBody>
      </p:sp>
      <p:sp>
        <p:nvSpPr>
          <p:cNvPr id="4" name="TextBox 3"/>
          <p:cNvSpPr txBox="1"/>
          <p:nvPr/>
        </p:nvSpPr>
        <p:spPr>
          <a:xfrm>
            <a:off x="4591412" y="4437112"/>
            <a:ext cx="4013036" cy="1015663"/>
          </a:xfrm>
          <a:prstGeom prst="rect">
            <a:avLst/>
          </a:prstGeom>
          <a:noFill/>
        </p:spPr>
        <p:txBody>
          <a:bodyPr wrap="square" rtlCol="0">
            <a:spAutoFit/>
          </a:bodyPr>
          <a:lstStyle/>
          <a:p>
            <a:pPr marL="0" lvl="1" defTabSz="457157" eaLnBrk="0" hangingPunct="0">
              <a:lnSpc>
                <a:spcPct val="100000"/>
              </a:lnSpc>
              <a:spcBef>
                <a:spcPct val="30000"/>
              </a:spcBef>
            </a:pPr>
            <a:r>
              <a:rPr lang="en-US" sz="2000" dirty="0">
                <a:solidFill>
                  <a:srgbClr val="000000"/>
                </a:solidFill>
                <a:latin typeface="Arial" panose="020B0604020202020204" pitchFamily="34" charset="0"/>
                <a:ea typeface="+mn-ea"/>
                <a:cs typeface="Arial" panose="020B0604020202020204" pitchFamily="34" charset="0"/>
              </a:rPr>
              <a:t>explore more at the beginning and become greedier as estimates become more </a:t>
            </a:r>
            <a:r>
              <a:rPr lang="en-US" sz="2000" dirty="0" smtClean="0">
                <a:solidFill>
                  <a:srgbClr val="000000"/>
                </a:solidFill>
                <a:latin typeface="Arial" panose="020B0604020202020204" pitchFamily="34" charset="0"/>
                <a:ea typeface="+mn-ea"/>
                <a:cs typeface="Arial" panose="020B0604020202020204" pitchFamily="34" charset="0"/>
              </a:rPr>
              <a:t>accurate</a:t>
            </a:r>
            <a:endParaRPr lang="en-US" sz="20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354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l-GR" dirty="0" smtClean="0"/>
              <a:t>ε</a:t>
            </a:r>
            <a:r>
              <a:rPr lang="en-US" dirty="0" smtClean="0"/>
              <a:t>-greedy</a:t>
            </a:r>
          </a:p>
        </p:txBody>
      </p:sp>
      <p:sp>
        <p:nvSpPr>
          <p:cNvPr id="54275"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Choose a </a:t>
            </a:r>
            <a:r>
              <a:rPr lang="en-US" sz="2400" b="1" dirty="0">
                <a:solidFill>
                  <a:srgbClr val="000000"/>
                </a:solidFill>
                <a:latin typeface="Arial" panose="020B0604020202020204" pitchFamily="34" charset="0"/>
                <a:cs typeface="Arial" panose="020B0604020202020204" pitchFamily="34" charset="0"/>
              </a:rPr>
              <a:t>random action with probability  </a:t>
            </a:r>
            <a:r>
              <a:rPr lang="el-GR" sz="2400" b="1" dirty="0">
                <a:solidFill>
                  <a:srgbClr val="000000"/>
                </a:solidFill>
                <a:latin typeface="Arial" panose="020B0604020202020204" pitchFamily="34" charset="0"/>
                <a:cs typeface="Arial" panose="020B0604020202020204" pitchFamily="34" charset="0"/>
              </a:rPr>
              <a:t>ε</a:t>
            </a:r>
            <a:r>
              <a:rPr lang="en-US" sz="2400" b="1"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and choose </a:t>
            </a:r>
            <a:r>
              <a:rPr lang="en-US" sz="2400" b="1" dirty="0" smtClean="0">
                <a:solidFill>
                  <a:srgbClr val="000000"/>
                </a:solidFill>
                <a:latin typeface="Arial" panose="020B0604020202020204" pitchFamily="34" charset="0"/>
                <a:cs typeface="Arial" panose="020B0604020202020204" pitchFamily="34" charset="0"/>
              </a:rPr>
              <a:t>best </a:t>
            </a:r>
            <a:r>
              <a:rPr lang="en-US" sz="2400" b="1" dirty="0">
                <a:solidFill>
                  <a:srgbClr val="000000"/>
                </a:solidFill>
                <a:latin typeface="Arial" panose="020B0604020202020204" pitchFamily="34" charset="0"/>
                <a:cs typeface="Arial" panose="020B0604020202020204" pitchFamily="34" charset="0"/>
              </a:rPr>
              <a:t>action with probability 1- </a:t>
            </a:r>
            <a:r>
              <a:rPr lang="el-GR" sz="2400" b="1" dirty="0" smtClean="0">
                <a:solidFill>
                  <a:srgbClr val="000000"/>
                </a:solidFill>
                <a:latin typeface="Arial" panose="020B0604020202020204" pitchFamily="34" charset="0"/>
                <a:cs typeface="Arial" panose="020B0604020202020204" pitchFamily="34" charset="0"/>
              </a:rPr>
              <a:t>ε</a:t>
            </a:r>
            <a:endParaRPr lang="en-CA" sz="2400" b="1" dirty="0" smtClean="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endParaRPr lang="en-CA"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F</a:t>
            </a:r>
            <a:r>
              <a:rPr lang="en-US" sz="2400" dirty="0" smtClean="0">
                <a:solidFill>
                  <a:srgbClr val="000000"/>
                </a:solidFill>
                <a:latin typeface="Arial" panose="020B0604020202020204" pitchFamily="34" charset="0"/>
                <a:cs typeface="Arial" panose="020B0604020202020204" pitchFamily="34" charset="0"/>
              </a:rPr>
              <a:t>irst  </a:t>
            </a:r>
            <a:r>
              <a:rPr lang="en-US" sz="2400" dirty="0">
                <a:solidFill>
                  <a:srgbClr val="000000"/>
                </a:solidFill>
                <a:latin typeface="Arial" panose="020B0604020202020204" pitchFamily="34" charset="0"/>
                <a:cs typeface="Arial" panose="020B0604020202020204" pitchFamily="34" charset="0"/>
              </a:rPr>
              <a:t>GLIE condition (try every action an unbounded number of times)  is  satisfied via the </a:t>
            </a:r>
            <a:r>
              <a:rPr lang="el-GR" sz="2400" dirty="0">
                <a:solidFill>
                  <a:srgbClr val="000000"/>
                </a:solidFill>
                <a:latin typeface="Arial" panose="020B0604020202020204" pitchFamily="34" charset="0"/>
                <a:cs typeface="Arial" panose="020B0604020202020204" pitchFamily="34" charset="0"/>
              </a:rPr>
              <a:t>ε</a:t>
            </a:r>
            <a:r>
              <a:rPr lang="en-US" sz="2400" dirty="0">
                <a:solidFill>
                  <a:srgbClr val="000000"/>
                </a:solidFill>
                <a:latin typeface="Arial" panose="020B0604020202020204" pitchFamily="34" charset="0"/>
                <a:cs typeface="Arial" panose="020B0604020202020204" pitchFamily="34" charset="0"/>
              </a:rPr>
              <a:t> random selection</a:t>
            </a:r>
          </a:p>
          <a:p>
            <a:pPr marL="457200" indent="-457200">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What about second condition?</a:t>
            </a:r>
            <a:endParaRPr lang="en-US" sz="2400" dirty="0">
              <a:solidFill>
                <a:srgbClr val="000000"/>
              </a:solidFill>
              <a:latin typeface="Arial" panose="020B0604020202020204" pitchFamily="34" charset="0"/>
              <a:cs typeface="Arial" panose="020B0604020202020204" pitchFamily="34" charset="0"/>
            </a:endParaRPr>
          </a:p>
          <a:p>
            <a:pPr marL="838200" lvl="1" indent="-381000">
              <a:spcBef>
                <a:spcPts val="1500"/>
              </a:spcBef>
              <a:buFont typeface="Times New Roman" pitchFamily="18" charset="0"/>
              <a:buChar char="•"/>
            </a:pPr>
            <a:r>
              <a:rPr lang="en-CA" sz="2000" dirty="0" smtClean="0">
                <a:solidFill>
                  <a:srgbClr val="000000"/>
                </a:solidFill>
                <a:latin typeface="Arial" panose="020B0604020202020204" pitchFamily="34" charset="0"/>
                <a:cs typeface="Arial" panose="020B0604020202020204" pitchFamily="34" charset="0"/>
              </a:rPr>
              <a:t>Select predicted best action in the limit.</a:t>
            </a:r>
            <a:endParaRPr lang="en-US" sz="2000" dirty="0" smtClean="0">
              <a:solidFill>
                <a:srgbClr val="000000"/>
              </a:solidFill>
              <a:latin typeface="Arial" panose="020B0604020202020204" pitchFamily="34" charset="0"/>
              <a:cs typeface="Arial" panose="020B0604020202020204" pitchFamily="34" charset="0"/>
            </a:endParaRPr>
          </a:p>
          <a:p>
            <a:pPr marL="381000" indent="-381000">
              <a:spcBef>
                <a:spcPts val="1500"/>
              </a:spcBef>
              <a:buFont typeface="Wingdings" pitchFamily="2" charset="2"/>
              <a:buChar char="Ø"/>
            </a:pPr>
            <a:r>
              <a:rPr lang="en-US" sz="2400" dirty="0" smtClean="0">
                <a:solidFill>
                  <a:srgbClr val="000000"/>
                </a:solidFill>
                <a:latin typeface="Arial" panose="020B0604020202020204" pitchFamily="34" charset="0"/>
                <a:cs typeface="Arial" panose="020B0604020202020204" pitchFamily="34" charset="0"/>
              </a:rPr>
              <a:t>reduce </a:t>
            </a:r>
            <a:r>
              <a:rPr lang="el-GR" sz="2400" dirty="0" smtClean="0">
                <a:solidFill>
                  <a:srgbClr val="000000"/>
                </a:solidFill>
                <a:latin typeface="Arial" panose="020B0604020202020204" pitchFamily="34" charset="0"/>
                <a:cs typeface="Arial" panose="020B0604020202020204" pitchFamily="34" charset="0"/>
              </a:rPr>
              <a:t>ε</a:t>
            </a:r>
            <a:r>
              <a:rPr lang="en-CA" sz="2400" dirty="0" smtClean="0">
                <a:solidFill>
                  <a:srgbClr val="000000"/>
                </a:solidFill>
                <a:latin typeface="Arial" panose="020B0604020202020204" pitchFamily="34" charset="0"/>
                <a:cs typeface="Arial" panose="020B0604020202020204" pitchFamily="34" charset="0"/>
              </a:rPr>
              <a:t> overtime!</a:t>
            </a:r>
            <a:endParaRPr lang="en-US" sz="24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8</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8</a:t>
            </a:fld>
            <a:endParaRPr lang="en-GB"/>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271520" y="1653480"/>
              <a:ext cx="4035960" cy="1197720"/>
            </p14:xfrm>
          </p:contentPart>
        </mc:Choice>
        <mc:Fallback xmlns="">
          <p:pic>
            <p:nvPicPr>
              <p:cNvPr id="4" name="Ink 3"/>
              <p:cNvPicPr/>
              <p:nvPr/>
            </p:nvPicPr>
            <p:blipFill>
              <a:blip r:embed="rId4"/>
              <a:stretch>
                <a:fillRect/>
              </a:stretch>
            </p:blipFill>
            <p:spPr>
              <a:xfrm>
                <a:off x="1265400" y="1645200"/>
                <a:ext cx="4045680" cy="1212480"/>
              </a:xfrm>
              <a:prstGeom prst="rect">
                <a:avLst/>
              </a:prstGeom>
            </p:spPr>
          </p:pic>
        </mc:Fallback>
      </mc:AlternateContent>
    </p:spTree>
    <p:extLst>
      <p:ext uri="{BB962C8B-B14F-4D97-AF65-F5344CB8AC3E}">
        <p14:creationId xmlns:p14="http://schemas.microsoft.com/office/powerpoint/2010/main" val="349996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Soft-Max</a:t>
            </a:r>
          </a:p>
        </p:txBody>
      </p:sp>
      <p:sp>
        <p:nvSpPr>
          <p:cNvPr id="21508"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Takes into account improvement in estimates of expected reward function Q[</a:t>
            </a:r>
            <a:r>
              <a:rPr lang="en-US" sz="2400" dirty="0" err="1">
                <a:solidFill>
                  <a:srgbClr val="000000"/>
                </a:solidFill>
                <a:latin typeface="Arial" panose="020B0604020202020204" pitchFamily="34" charset="0"/>
                <a:cs typeface="Arial" panose="020B0604020202020204" pitchFamily="34" charset="0"/>
              </a:rPr>
              <a:t>s,a</a:t>
            </a:r>
            <a:r>
              <a:rPr lang="en-US" sz="2400" dirty="0">
                <a:solidFill>
                  <a:srgbClr val="000000"/>
                </a:solidFill>
                <a:latin typeface="Arial" panose="020B0604020202020204" pitchFamily="34" charset="0"/>
                <a:cs typeface="Arial" panose="020B0604020202020204" pitchFamily="34" charset="0"/>
              </a:rPr>
              <a:t>]</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Choose action </a:t>
            </a:r>
            <a:r>
              <a:rPr lang="en-US" sz="2000" b="1" i="1" dirty="0">
                <a:solidFill>
                  <a:srgbClr val="000000"/>
                </a:solidFill>
                <a:latin typeface="Arial" panose="020B0604020202020204" pitchFamily="34" charset="0"/>
                <a:cs typeface="Arial" panose="020B0604020202020204" pitchFamily="34" charset="0"/>
              </a:rPr>
              <a:t>a</a:t>
            </a:r>
            <a:r>
              <a:rPr lang="en-US" sz="2000" b="1"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in state </a:t>
            </a:r>
            <a:r>
              <a:rPr lang="en-US" sz="2000" b="1" i="1" dirty="0">
                <a:solidFill>
                  <a:srgbClr val="000000"/>
                </a:solidFill>
                <a:latin typeface="Arial" panose="020B0604020202020204" pitchFamily="34" charset="0"/>
                <a:cs typeface="Arial" panose="020B0604020202020204" pitchFamily="34" charset="0"/>
              </a:rPr>
              <a:t>s</a:t>
            </a:r>
            <a:r>
              <a:rPr lang="en-US" sz="2000" dirty="0">
                <a:solidFill>
                  <a:srgbClr val="000000"/>
                </a:solidFill>
                <a:latin typeface="Arial" panose="020B0604020202020204" pitchFamily="34" charset="0"/>
                <a:cs typeface="Arial" panose="020B0604020202020204" pitchFamily="34" charset="0"/>
              </a:rPr>
              <a:t> with a probability proportional to current estimate of </a:t>
            </a:r>
            <a:r>
              <a:rPr lang="en-US" sz="2000" b="1" dirty="0">
                <a:solidFill>
                  <a:srgbClr val="000000"/>
                </a:solidFill>
                <a:latin typeface="Arial" panose="020B0604020202020204" pitchFamily="34" charset="0"/>
                <a:cs typeface="Arial" panose="020B0604020202020204" pitchFamily="34" charset="0"/>
              </a:rPr>
              <a:t>Q[</a:t>
            </a:r>
            <a:r>
              <a:rPr lang="en-US" sz="2000" b="1" dirty="0" err="1">
                <a:solidFill>
                  <a:srgbClr val="000000"/>
                </a:solidFill>
                <a:latin typeface="Arial" panose="020B0604020202020204" pitchFamily="34" charset="0"/>
                <a:cs typeface="Arial" panose="020B0604020202020204" pitchFamily="34" charset="0"/>
              </a:rPr>
              <a:t>s,a</a:t>
            </a:r>
            <a:r>
              <a:rPr lang="en-US" sz="2000" b="1" dirty="0">
                <a:solidFill>
                  <a:srgbClr val="000000"/>
                </a:solidFill>
                <a:latin typeface="Arial" panose="020B0604020202020204" pitchFamily="34" charset="0"/>
                <a:cs typeface="Arial" panose="020B0604020202020204" pitchFamily="34" charset="0"/>
              </a:rPr>
              <a:t>]</a:t>
            </a:r>
          </a:p>
          <a:p>
            <a:pPr marL="457200" indent="-457200">
              <a:lnSpc>
                <a:spcPct val="100000"/>
              </a:lnSpc>
              <a:spcBef>
                <a:spcPts val="1800"/>
              </a:spcBef>
              <a:buFont typeface="Wingdings" pitchFamily="2" charset="2"/>
              <a:buNone/>
            </a:pPr>
            <a:endParaRPr lang="en-US" sz="2400" dirty="0">
              <a:solidFill>
                <a:srgbClr val="000000"/>
              </a:solidFill>
              <a:latin typeface="Arial" panose="020B0604020202020204" pitchFamily="34" charset="0"/>
              <a:cs typeface="Arial" panose="020B0604020202020204" pitchFamily="34" charset="0"/>
            </a:endParaRPr>
          </a:p>
        </p:txBody>
      </p:sp>
      <p:graphicFrame>
        <p:nvGraphicFramePr>
          <p:cNvPr id="618500" name="Object 4"/>
          <p:cNvGraphicFramePr>
            <a:graphicFrameLocks noChangeAspect="1"/>
          </p:cNvGraphicFramePr>
          <p:nvPr>
            <p:extLst/>
          </p:nvPr>
        </p:nvGraphicFramePr>
        <p:xfrm>
          <a:off x="3995936" y="2379392"/>
          <a:ext cx="1727894" cy="1265632"/>
        </p:xfrm>
        <a:graphic>
          <a:graphicData uri="http://schemas.openxmlformats.org/presentationml/2006/ole">
            <mc:AlternateContent xmlns:mc="http://schemas.openxmlformats.org/markup-compatibility/2006">
              <mc:Choice xmlns:v="urn:schemas-microsoft-com:vml" Requires="v">
                <p:oleObj spid="_x0000_s111628" name="Equation" r:id="rId4" imgW="761760" imgH="558720" progId="Equation.3">
                  <p:embed/>
                </p:oleObj>
              </mc:Choice>
              <mc:Fallback>
                <p:oleObj name="Equation" r:id="rId4" imgW="761760" imgH="558720" progId="Equation.3">
                  <p:embed/>
                  <p:pic>
                    <p:nvPicPr>
                      <p:cNvPr id="61850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2379392"/>
                        <a:ext cx="1727894" cy="1265632"/>
                      </a:xfrm>
                      <a:prstGeom prst="rect">
                        <a:avLst/>
                      </a:prstGeom>
                      <a:noFill/>
                      <a:ln>
                        <a:noFill/>
                      </a:ln>
                      <a:extLst/>
                    </p:spPr>
                  </p:pic>
                </p:oleObj>
              </mc:Fallback>
            </mc:AlternateContent>
          </a:graphicData>
        </a:graphic>
      </p:graphicFrame>
      <p:sp>
        <p:nvSpPr>
          <p:cNvPr id="618501" name="Rectangle 5"/>
          <p:cNvSpPr>
            <a:spLocks noChangeArrowheads="1"/>
          </p:cNvSpPr>
          <p:nvPr/>
        </p:nvSpPr>
        <p:spPr bwMode="auto">
          <a:xfrm>
            <a:off x="179512" y="3645024"/>
            <a:ext cx="8786842" cy="251971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l-GR" sz="2400" dirty="0">
                <a:solidFill>
                  <a:srgbClr val="00B0F0"/>
                </a:solidFill>
                <a:cs typeface="Arial" panose="020B0604020202020204" pitchFamily="34" charset="0"/>
              </a:rPr>
              <a:t>τ</a:t>
            </a:r>
            <a:r>
              <a:rPr lang="en-CA" sz="2400" dirty="0" smtClean="0">
                <a:solidFill>
                  <a:srgbClr val="000000"/>
                </a:solidFill>
                <a:latin typeface="Arial" panose="020B0604020202020204" pitchFamily="34" charset="0"/>
                <a:cs typeface="Arial" panose="020B0604020202020204" pitchFamily="34" charset="0"/>
              </a:rPr>
              <a:t> (tau) </a:t>
            </a:r>
            <a:r>
              <a:rPr lang="en-US" sz="2400" dirty="0" smtClean="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in the formula above influences how randomly </a:t>
            </a:r>
            <a:r>
              <a:rPr lang="en-US" sz="2400" dirty="0" smtClean="0">
                <a:solidFill>
                  <a:srgbClr val="000000"/>
                </a:solidFill>
                <a:latin typeface="Arial" panose="020B0604020202020204" pitchFamily="34" charset="0"/>
                <a:cs typeface="Arial" panose="020B0604020202020204" pitchFamily="34" charset="0"/>
              </a:rPr>
              <a:t>actions should </a:t>
            </a:r>
            <a:r>
              <a:rPr lang="en-US" sz="2400" dirty="0">
                <a:solidFill>
                  <a:srgbClr val="000000"/>
                </a:solidFill>
                <a:latin typeface="Arial" panose="020B0604020202020204" pitchFamily="34" charset="0"/>
                <a:cs typeface="Arial" panose="020B0604020202020204" pitchFamily="34" charset="0"/>
              </a:rPr>
              <a:t>be chosen</a:t>
            </a:r>
          </a:p>
          <a:p>
            <a:pPr marL="739775" lvl="1" indent="-282575">
              <a:spcBef>
                <a:spcPts val="1500"/>
              </a:spcBef>
              <a:buFont typeface="Times New Roman" pitchFamily="18" charset="0"/>
              <a:buChar char="•"/>
            </a:pPr>
            <a:r>
              <a:rPr lang="en-US" sz="2000" dirty="0">
                <a:solidFill>
                  <a:srgbClr val="00B0F0"/>
                </a:solidFill>
                <a:latin typeface="Arial" panose="020B0604020202020204" pitchFamily="34" charset="0"/>
                <a:cs typeface="Arial" panose="020B0604020202020204" pitchFamily="34" charset="0"/>
              </a:rPr>
              <a:t>if </a:t>
            </a:r>
            <a:r>
              <a:rPr lang="el-GR" sz="2000" dirty="0">
                <a:solidFill>
                  <a:srgbClr val="00B0F0"/>
                </a:solidFill>
                <a:latin typeface="+mn-lt"/>
                <a:cs typeface="Arial" panose="020B0604020202020204" pitchFamily="34" charset="0"/>
              </a:rPr>
              <a:t>τ</a:t>
            </a:r>
            <a:r>
              <a:rPr lang="en-US" sz="2000" dirty="0">
                <a:solidFill>
                  <a:srgbClr val="00B0F0"/>
                </a:solidFill>
                <a:latin typeface="Arial" panose="020B0604020202020204" pitchFamily="34" charset="0"/>
                <a:cs typeface="Arial" panose="020B0604020202020204" pitchFamily="34" charset="0"/>
              </a:rPr>
              <a:t> is high</a:t>
            </a:r>
            <a:r>
              <a:rPr lang="en-US" sz="2000" dirty="0">
                <a:solidFill>
                  <a:srgbClr val="000000"/>
                </a:solidFill>
                <a:latin typeface="Arial" panose="020B0604020202020204" pitchFamily="34" charset="0"/>
                <a:cs typeface="Arial" panose="020B0604020202020204" pitchFamily="34" charset="0"/>
              </a:rPr>
              <a:t>, the exponentials approach 1, the fraction approaches 1/(number of actions), and each action </a:t>
            </a:r>
            <a:r>
              <a:rPr lang="en-US" sz="2000" dirty="0" smtClean="0">
                <a:solidFill>
                  <a:srgbClr val="000000"/>
                </a:solidFill>
                <a:latin typeface="Arial" panose="020B0604020202020204" pitchFamily="34" charset="0"/>
                <a:cs typeface="Arial" panose="020B0604020202020204" pitchFamily="34" charset="0"/>
              </a:rPr>
              <a:t>has approximately </a:t>
            </a:r>
            <a:r>
              <a:rPr lang="en-US" sz="2000" dirty="0">
                <a:solidFill>
                  <a:srgbClr val="000000"/>
                </a:solidFill>
                <a:latin typeface="Arial" panose="020B0604020202020204" pitchFamily="34" charset="0"/>
                <a:cs typeface="Arial" panose="020B0604020202020204" pitchFamily="34" charset="0"/>
              </a:rPr>
              <a:t>the same </a:t>
            </a:r>
            <a:r>
              <a:rPr lang="en-US" sz="2000" dirty="0" smtClean="0">
                <a:solidFill>
                  <a:srgbClr val="000000"/>
                </a:solidFill>
                <a:latin typeface="Arial" panose="020B0604020202020204" pitchFamily="34" charset="0"/>
                <a:cs typeface="Arial" panose="020B0604020202020204" pitchFamily="34" charset="0"/>
              </a:rPr>
              <a:t>probability of being chosen ( exploration or exploitation?)</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 </a:t>
            </a:r>
            <a:r>
              <a:rPr lang="en-US" sz="2000" dirty="0" smtClean="0">
                <a:solidFill>
                  <a:srgbClr val="00B0F0"/>
                </a:solidFill>
                <a:latin typeface="Arial" panose="020B0604020202020204" pitchFamily="34" charset="0"/>
                <a:cs typeface="Arial" panose="020B0604020202020204" pitchFamily="34" charset="0"/>
              </a:rPr>
              <a:t>as </a:t>
            </a:r>
            <a:r>
              <a:rPr lang="el-GR" sz="2000" dirty="0" smtClean="0">
                <a:solidFill>
                  <a:srgbClr val="00B0F0"/>
                </a:solidFill>
                <a:latin typeface="+mn-lt"/>
                <a:cs typeface="Arial" panose="020B0604020202020204" pitchFamily="34" charset="0"/>
              </a:rPr>
              <a:t>τ</a:t>
            </a:r>
            <a:r>
              <a:rPr lang="en-US" sz="2000" dirty="0" smtClean="0">
                <a:solidFill>
                  <a:srgbClr val="00B0F0"/>
                </a:solidFill>
                <a:latin typeface="Arial" panose="020B0604020202020204" pitchFamily="34" charset="0"/>
                <a:cs typeface="Arial" panose="020B0604020202020204" pitchFamily="34" charset="0"/>
              </a:rPr>
              <a:t> </a:t>
            </a:r>
            <a:r>
              <a:rPr lang="el-GR" sz="2000" dirty="0" smtClean="0">
                <a:solidFill>
                  <a:srgbClr val="00B0F0"/>
                </a:solidFill>
                <a:latin typeface="Arial" panose="020B0604020202020204" pitchFamily="34" charset="0"/>
                <a:cs typeface="Arial" panose="020B0604020202020204" pitchFamily="34" charset="0"/>
              </a:rPr>
              <a:t>→</a:t>
            </a:r>
            <a:r>
              <a:rPr lang="en-US" sz="2000" dirty="0" smtClean="0">
                <a:solidFill>
                  <a:srgbClr val="00B0F0"/>
                </a:solidFill>
                <a:latin typeface="Arial" panose="020B0604020202020204" pitchFamily="34" charset="0"/>
                <a:cs typeface="Arial" panose="020B0604020202020204" pitchFamily="34" charset="0"/>
              </a:rPr>
              <a:t> 0</a:t>
            </a:r>
            <a:r>
              <a:rPr lang="en-US" sz="2000" dirty="0" smtClean="0">
                <a:solidFill>
                  <a:srgbClr val="000000"/>
                </a:solidFill>
                <a:latin typeface="Arial" panose="020B0604020202020204" pitchFamily="34" charset="0"/>
                <a:cs typeface="Arial" panose="020B0604020202020204" pitchFamily="34" charset="0"/>
              </a:rPr>
              <a:t>, the exponential with the highest Q[</a:t>
            </a:r>
            <a:r>
              <a:rPr lang="en-US" sz="2000" dirty="0" err="1" smtClean="0">
                <a:solidFill>
                  <a:srgbClr val="000000"/>
                </a:solidFill>
                <a:latin typeface="Arial" panose="020B0604020202020204" pitchFamily="34" charset="0"/>
                <a:cs typeface="Arial" panose="020B0604020202020204" pitchFamily="34" charset="0"/>
              </a:rPr>
              <a:t>s,a</a:t>
            </a:r>
            <a:r>
              <a:rPr lang="en-US" sz="2000" dirty="0" smtClean="0">
                <a:solidFill>
                  <a:srgbClr val="000000"/>
                </a:solidFill>
                <a:latin typeface="Arial" panose="020B0604020202020204" pitchFamily="34" charset="0"/>
                <a:cs typeface="Arial" panose="020B0604020202020204" pitchFamily="34" charset="0"/>
              </a:rPr>
              <a:t>] dominates, and the current best action is always chosen (exploration or exploitation?)</a:t>
            </a:r>
            <a:endParaRPr lang="en-US" sz="20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8</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9</a:t>
            </a:fld>
            <a:endParaRPr lang="en-GB"/>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274680" y="2037960"/>
              <a:ext cx="8254080" cy="3960360"/>
            </p14:xfrm>
          </p:contentPart>
        </mc:Choice>
        <mc:Fallback xmlns="">
          <p:pic>
            <p:nvPicPr>
              <p:cNvPr id="4" name="Ink 3"/>
              <p:cNvPicPr/>
              <p:nvPr/>
            </p:nvPicPr>
            <p:blipFill>
              <a:blip r:embed="rId7"/>
              <a:stretch>
                <a:fillRect/>
              </a:stretch>
            </p:blipFill>
            <p:spPr>
              <a:xfrm>
                <a:off x="264960" y="2030400"/>
                <a:ext cx="8273520" cy="3974400"/>
              </a:xfrm>
              <a:prstGeom prst="rect">
                <a:avLst/>
              </a:prstGeom>
            </p:spPr>
          </p:pic>
        </mc:Fallback>
      </mc:AlternateContent>
      <p:graphicFrame>
        <p:nvGraphicFramePr>
          <p:cNvPr id="9" name="Object 4"/>
          <p:cNvGraphicFramePr>
            <a:graphicFrameLocks noChangeAspect="1"/>
          </p:cNvGraphicFramePr>
          <p:nvPr>
            <p:extLst/>
          </p:nvPr>
        </p:nvGraphicFramePr>
        <p:xfrm>
          <a:off x="784225" y="2379663"/>
          <a:ext cx="1525588" cy="1265237"/>
        </p:xfrm>
        <a:graphic>
          <a:graphicData uri="http://schemas.openxmlformats.org/presentationml/2006/ole">
            <mc:AlternateContent xmlns:mc="http://schemas.openxmlformats.org/markup-compatibility/2006">
              <mc:Choice xmlns:v="urn:schemas-microsoft-com:vml" Requires="v">
                <p:oleObj spid="_x0000_s111629" name="Equation" r:id="rId8" imgW="672840" imgH="558720" progId="Equation.3">
                  <p:embed/>
                </p:oleObj>
              </mc:Choice>
              <mc:Fallback>
                <p:oleObj name="Equation" r:id="rId8" imgW="672840" imgH="558720" progId="Equation.3">
                  <p:embed/>
                  <p:pic>
                    <p:nvPicPr>
                      <p:cNvPr id="9" name="Object 4"/>
                      <p:cNvPicPr>
                        <a:picLocks noChangeAspect="1" noChangeArrowheads="1"/>
                      </p:cNvPicPr>
                      <p:nvPr/>
                    </p:nvPicPr>
                    <p:blipFill>
                      <a:blip r:embed="rId9"/>
                      <a:srcRect/>
                      <a:stretch>
                        <a:fillRect/>
                      </a:stretch>
                    </p:blipFill>
                    <p:spPr bwMode="auto">
                      <a:xfrm>
                        <a:off x="784225" y="2379663"/>
                        <a:ext cx="1525588" cy="1265237"/>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572400" y="11160"/>
              <a:ext cx="8466840" cy="3621960"/>
            </p14:xfrm>
          </p:contentPart>
        </mc:Choice>
        <mc:Fallback xmlns="">
          <p:pic>
            <p:nvPicPr>
              <p:cNvPr id="5" name="Ink 4"/>
              <p:cNvPicPr/>
              <p:nvPr/>
            </p:nvPicPr>
            <p:blipFill>
              <a:blip r:embed="rId11"/>
              <a:stretch>
                <a:fillRect/>
              </a:stretch>
            </p:blipFill>
            <p:spPr>
              <a:xfrm>
                <a:off x="564120" y="5040"/>
                <a:ext cx="8488800" cy="363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4137480" y="5068800"/>
              <a:ext cx="4368600" cy="1226520"/>
            </p14:xfrm>
          </p:contentPart>
        </mc:Choice>
        <mc:Fallback xmlns="">
          <p:pic>
            <p:nvPicPr>
              <p:cNvPr id="6" name="Ink 5"/>
              <p:cNvPicPr/>
              <p:nvPr/>
            </p:nvPicPr>
            <p:blipFill>
              <a:blip r:embed="rId13"/>
              <a:stretch>
                <a:fillRect/>
              </a:stretch>
            </p:blipFill>
            <p:spPr>
              <a:xfrm>
                <a:off x="4130640" y="5058720"/>
                <a:ext cx="4386240" cy="1247760"/>
              </a:xfrm>
              <a:prstGeom prst="rect">
                <a:avLst/>
              </a:prstGeom>
            </p:spPr>
          </p:pic>
        </mc:Fallback>
      </mc:AlternateContent>
    </p:spTree>
    <p:extLst>
      <p:ext uri="{BB962C8B-B14F-4D97-AF65-F5344CB8AC3E}">
        <p14:creationId xmlns:p14="http://schemas.microsoft.com/office/powerpoint/2010/main" val="345551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50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850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85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21593</TotalTime>
  <Words>2620</Words>
  <Application>Microsoft Office PowerPoint</Application>
  <PresentationFormat>On-screen Show (4:3)</PresentationFormat>
  <Paragraphs>505</Paragraphs>
  <Slides>33</Slides>
  <Notes>17</Notes>
  <HiddenSlides>3</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33</vt:i4>
      </vt:variant>
    </vt:vector>
  </HeadingPairs>
  <TitlesOfParts>
    <vt:vector size="44" baseType="lpstr">
      <vt:lpstr>Arial</vt:lpstr>
      <vt:lpstr>Arial Unicode MS</vt:lpstr>
      <vt:lpstr>Symbol</vt:lpstr>
      <vt:lpstr>Times New Roman</vt:lpstr>
      <vt:lpstr>Wingdings</vt:lpstr>
      <vt:lpstr>Default Design</vt:lpstr>
      <vt:lpstr>1_Default Design</vt:lpstr>
      <vt:lpstr>2_Default Design</vt:lpstr>
      <vt:lpstr>3_Default Design</vt:lpstr>
      <vt:lpstr>4_Default Design</vt:lpstr>
      <vt:lpstr>Equation</vt:lpstr>
      <vt:lpstr>PowerPoint Presentation</vt:lpstr>
      <vt:lpstr>Lecture Overview</vt:lpstr>
      <vt:lpstr>PowerPoint Presentation</vt:lpstr>
      <vt:lpstr>Clarification on the ak  </vt:lpstr>
      <vt:lpstr>What Does Q-Learning learn</vt:lpstr>
      <vt:lpstr>Exploration Strategies</vt:lpstr>
      <vt:lpstr>ε-greedy</vt:lpstr>
      <vt:lpstr>ε-greedy</vt:lpstr>
      <vt:lpstr>Soft-Max</vt:lpstr>
      <vt:lpstr>Soft-Max example</vt:lpstr>
      <vt:lpstr>Soft-Max</vt:lpstr>
      <vt:lpstr>Soft-Max</vt:lpstr>
      <vt:lpstr>Lecture Overview</vt:lpstr>
      <vt:lpstr>Learning before vs. during deployment </vt:lpstr>
      <vt:lpstr>Comment Sept 2015</vt:lpstr>
      <vt:lpstr>Example</vt:lpstr>
      <vt:lpstr>On-policy learning: SARSA</vt:lpstr>
      <vt:lpstr>On-policy learning: SARSA</vt:lpstr>
      <vt:lpstr>On-policy learning: SARSA</vt:lpstr>
      <vt:lpstr>PowerPoint Presentation</vt:lpstr>
      <vt:lpstr>PowerPoint Presentation</vt:lpstr>
      <vt:lpstr>Comparing SARSA and Q-learning</vt:lpstr>
      <vt:lpstr>Comparing SARSA and Q-learning</vt:lpstr>
      <vt:lpstr>SARSA Algorithm</vt:lpstr>
      <vt:lpstr>Another Example</vt:lpstr>
      <vt:lpstr>PowerPoint Presentation</vt:lpstr>
      <vt:lpstr>Cliff Example</vt:lpstr>
      <vt:lpstr>Q-learning vs. SARSA</vt:lpstr>
      <vt:lpstr>Final Recommendation</vt:lpstr>
      <vt:lpstr>RL scalability: Policy Gradient Methods (not for 422)</vt:lpstr>
      <vt:lpstr>PowerPoint Presentation</vt:lpstr>
      <vt:lpstr>Learning Goals for today’s class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1576</cp:revision>
  <cp:lastPrinted>2017-09-29T17:08:38Z</cp:lastPrinted>
  <dcterms:modified xsi:type="dcterms:W3CDTF">2017-10-23T17:10:40Z</dcterms:modified>
</cp:coreProperties>
</file>