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0.xml" ContentType="application/vnd.openxmlformats-officedocument.presentationml.notesSlide+xml"/>
  <Override PartName="/ppt/ink/ink17.xml" ContentType="application/inkml+xml"/>
  <Override PartName="/ppt/notesSlides/notesSlide11.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2.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3.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4.xml" ContentType="application/vnd.openxmlformats-officedocument.presentationml.notesSlide+xml"/>
  <Override PartName="/ppt/ink/ink35.xml" ContentType="application/inkml+xml"/>
  <Override PartName="/ppt/ink/ink36.xml" ContentType="application/inkml+xml"/>
  <Override PartName="/ppt/notesSlides/notesSlide15.xml" ContentType="application/vnd.openxmlformats-officedocument.presentationml.notesSlide+xml"/>
  <Override PartName="/ppt/ink/ink37.xml" ContentType="application/inkml+xml"/>
  <Override PartName="/ppt/ink/ink38.xml" ContentType="application/inkml+xml"/>
  <Override PartName="/ppt/notesSlides/notesSlide16.xml" ContentType="application/vnd.openxmlformats-officedocument.presentationml.notesSlide+xml"/>
  <Override PartName="/ppt/ink/ink39.xml" ContentType="application/inkml+xml"/>
  <Override PartName="/ppt/ink/ink40.xml" ContentType="application/inkml+xml"/>
  <Override PartName="/ppt/notesSlides/notesSlide17.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8.xml" ContentType="application/vnd.openxmlformats-officedocument.presentationml.notesSlide+xml"/>
  <Override PartName="/ppt/ink/ink45.xml" ContentType="application/inkml+xml"/>
  <Override PartName="/ppt/notesSlides/notesSlide19.xml" ContentType="application/vnd.openxmlformats-officedocument.presentationml.notesSlide+xml"/>
  <Override PartName="/ppt/ink/ink46.xml" ContentType="application/inkml+xml"/>
  <Override PartName="/ppt/ink/ink4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8.xml" ContentType="application/inkml+xml"/>
  <Override PartName="/ppt/ink/ink49.xml" ContentType="application/inkml+xml"/>
  <Override PartName="/ppt/notesSlides/notesSlide22.xml" ContentType="application/vnd.openxmlformats-officedocument.presentationml.notesSlide+xml"/>
  <Override PartName="/ppt/ink/ink50.xml" ContentType="application/inkml+xml"/>
  <Override PartName="/ppt/ink/ink51.xml" ContentType="application/inkml+xml"/>
  <Override PartName="/ppt/notesSlides/notesSlide23.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4.xml" ContentType="application/vnd.openxmlformats-officedocument.presentationml.notesSlide+xml"/>
  <Override PartName="/ppt/ink/ink56.xml" ContentType="application/inkml+xml"/>
  <Override PartName="/ppt/ink/ink57.xml" ContentType="application/inkml+xml"/>
  <Override PartName="/ppt/notesSlides/notesSlide25.xml" ContentType="application/vnd.openxmlformats-officedocument.presentationml.notesSlide+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447" r:id="rId2"/>
    <p:sldId id="402" r:id="rId3"/>
    <p:sldId id="433" r:id="rId4"/>
    <p:sldId id="434" r:id="rId5"/>
    <p:sldId id="448" r:id="rId6"/>
    <p:sldId id="449" r:id="rId7"/>
    <p:sldId id="450" r:id="rId8"/>
    <p:sldId id="451" r:id="rId9"/>
    <p:sldId id="452" r:id="rId10"/>
    <p:sldId id="430" r:id="rId11"/>
    <p:sldId id="431" r:id="rId12"/>
    <p:sldId id="432" r:id="rId13"/>
    <p:sldId id="406" r:id="rId14"/>
    <p:sldId id="407" r:id="rId15"/>
    <p:sldId id="408" r:id="rId16"/>
    <p:sldId id="409" r:id="rId17"/>
    <p:sldId id="410" r:id="rId18"/>
    <p:sldId id="411" r:id="rId19"/>
    <p:sldId id="412" r:id="rId20"/>
    <p:sldId id="413" r:id="rId21"/>
    <p:sldId id="414" r:id="rId22"/>
    <p:sldId id="415" r:id="rId23"/>
    <p:sldId id="453" r:id="rId24"/>
    <p:sldId id="440" r:id="rId25"/>
    <p:sldId id="416" r:id="rId26"/>
    <p:sldId id="436" r:id="rId27"/>
    <p:sldId id="417" r:id="rId28"/>
    <p:sldId id="445" r:id="rId29"/>
    <p:sldId id="443" r:id="rId30"/>
    <p:sldId id="429" r:id="rId3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7513" autoAdjust="0"/>
    <p:restoredTop sz="81528" autoAdjust="0"/>
  </p:normalViewPr>
  <p:slideViewPr>
    <p:cSldViewPr>
      <p:cViewPr>
        <p:scale>
          <a:sx n="69" d="100"/>
          <a:sy n="69" d="100"/>
        </p:scale>
        <p:origin x="-912" y="132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9.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9/16/2015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5T18:33:36.869"/>
    </inkml:context>
    <inkml:brush xml:id="br0">
      <inkml:brushProperty name="width" value="0.05292" units="cm"/>
      <inkml:brushProperty name="height" value="0.05292" units="cm"/>
      <inkml:brushProperty name="color" value="#00B0F0"/>
    </inkml:brush>
  </inkml:definitions>
  <inkml:trace contextRef="#ctx0" brushRef="#br0">2372 13681 1806,'-5'3'3870,"5"-3"-129,0 0-129,0 0-2709,6-9-774,-6 9 0,12-15 0,-5 6 129,4-2 0,0-10 129,3-3 0,1-13 129,7-4-129,1-17 0,6-4-129,0-13-129,4-7 0,-2-1-129,1-4 0,-2 6-129,-1 4 129,-5 10-258,-4 11 258,-3 10 0,-3 15 0,-2 8-129,-1 17 129,-11 6 129,16 17-129,-12 13 0,1 12 129,-1 10 129,-1 8 0,-3 5 129,2 7 129,-2-9-258,3-1 129,0-12-129,2-9-129,4-14 129,5-15-258,5-14-258,3-19 0,8-9-129,-1-10 129,5-1-258,-4 0 387,0 5-258,-6 10 387,-4 13 129,-6 13 0,-7 20 387,-3 17-387,-4 13 129,0 11-129,-1 16 0,-4 14 0,0 4 0,-2 2 129,-1-3 0,2-7 129,-1-12-258,4-5 129,0-19-387,2-22-1677,1-29-2193,6 10-516,-1-30-387,6-4 129</inkml:trace>
  <inkml:trace contextRef="#ctx0" brushRef="#br0" timeOffset="615.0351">3482 13604 1806,'-6'-18'129,"5"1"258,0-2 0,1-1 516,3 2 645,3-5 258,4 5 129,1-6 0,2 10 0,-1-1-129,5 13-387,-4-5-387,2 8-516,-2 11-258,2 5-129,-3 6 0,-1 2 0,-2 6-129,0 2 387,-6 1-258,1 0 129,-4-5 129,0 2 129,-6-8-129,1 1 0,-6-12 0,1-3-129,-1-6-129,-1-3-129,1-4 0,1-12-129,1-4 129,1-4-258,3-4 129,2-1 0,3 3-129,0-6-258,3 5-129,2-4-516,10 18-1032,-4 2-1935,0-2-387,7 13-129</inkml:trace>
  <inkml:trace contextRef="#ctx0" brushRef="#br0" timeOffset="1179.0675">3960 13287 1806,'8'5'3741,"-5"12"-258,-3-17-516,0 20-3225,4 1-516,5 5 0,0 4 0,-1 4 387,4 0 0,0 4 645,0 1 0,-2-3 516,3 0 0,-3-6 0,0-1 129,-3-7 0,0 1-258,-3-8-129,0-2 129,-4-13-258,3 11 0,-3-11 258,-1-9-258,-5-8 129,2-2-129,-3-16 0,4-3 0,-2-6 0,3-1-129,-4 1 0,6 5 129,0-2 0,0 12-129,0 4 0,4 9 0,1 3 0,2 7-129,5 1 0,2 3-258,4 2 0,2 0-258,7 13-645,-7-7-1161,9 4-2193,-2 6-258,-4-4-129</inkml:trace>
  <inkml:trace contextRef="#ctx0" brushRef="#br0" timeOffset="1601.0916">4447 13496 774,'34'9'3483,"-12"-9"258,-8-2-1290,5-12-903,6 1-516,-5-6-129,4 0-258,-6-6 258,2 6 129,-9-7-129,2 10-129,-10-7 0,1 10-258,-4-1-129,0 14-258,-15-14 0,0 11-129,1 3-129,-4 2 129,0 9-129,-2 3 129,2 3 0,0 4 0,2 1 0,2 4 258,4 1-129,3 2 0,3-2 0,4 5 129,0-4 0,6 4 0,3-5 0,6 2 129,1-6-258,3-2 129,3-3-258,2-7-129,7-2-903,0-6-3225,5-15-516,7-9-129,-2-16-387</inkml:trace>
  <inkml:trace contextRef="#ctx0" brushRef="#br0" timeOffset="3403.1947">5594 13196 1,'8'-14'773,"-8"14"130,0 0 387,10-10 0,-10 10 129,0 0-129,0 0 0,0 0-516,10 0 0,-10 0-387,0 0 129,10 7-258,-10-7 0,8 17 258,-2-2-129,-5 6 258,5 8 0,-6 2 258,0 10 0,0-2-129,0 5 0,-3-5-129,3-1-258,0-9-129,0-5-129,0-24 129,18 3-516,-3-18 129,6-14 0,1-10 129,3-6 0,0-4 129,0 0 0,-4 4 129,-1 12 129,-6 6-129,-4 12 129,1 8-258,-4 7 0,-7 0 0,13 22-129,-4-1 129,-2-1-129,3 1 0,0 1 0,3-8 129,0-2-129,1-11 129,2-1 129,0-3 0,2-5-129,-2-4 129,1 3 0,-4-2-129,-2 10 258,-2 1-258,0 9 0,-3 6 0,0 4 0,-1 3 0,1 3-129,0-1 129,0-2-129,0-1 0,1-6 0,3-1-129,-2-4-258,5 2-387,-13-12-2193,18 0-1935,-5 0 0,-8-14-258</inkml:trace>
  <inkml:trace contextRef="#ctx0" brushRef="#br0" timeOffset="3951.226">6353 13162 5031,'0'0'3870,"0"0"-645,17 0-1032,-17 0-3999,19-8-258,-10 1 516,9 7 0,-2 0 0,4 0 1290,0 5 387,-1 2 1032,2 10 129,-1 1 0,1 6-258,-3 4 258,-1 3-516,-6-2-129,-2 4-258,-4 0 0,-2-1-129,-3-6 0,-5 1 0,-5-9 258,-1-2-129,-2-4-129,2-7 129,-2-5 0,1-3-258,2-9 129,3-5-129,3-4-129,1-1 0,3-3 0,2 1-129,4-1 129,4 6-129,3 2 129,-1 5-258,5 3-258,-1 4-387,3 3-1290,4 2-1806,-7 0-387,6 3 0</inkml:trace>
  <inkml:trace contextRef="#ctx0" brushRef="#br0" timeOffset="4283.245">6951 12548 6450,'2'62'4902,"-2"-17"-387,0 19-516,5 1-4128,-4 15-129,1 0 129,1 2 0,2 0 129,-2-7 0,2-9 0,-2-13 387,1-7-258,-1-10 0,-1-12-387,3-3-645,-5-21-1161,0 0-1161,-1-8-387,-5-14-516,0-5 258</inkml:trace>
  <inkml:trace contextRef="#ctx0" brushRef="#br0" timeOffset="5039.2882">6933 13203 903,'-15'-48'2451,"8"28"-129,7 20-387,0-10-516,0 10-516,7 0 0,3 5 129,5 8 129,1-2 258,8 9 0,-1-8 0,8 6-645,-1-7 129,7 1-516,-1-7-129,4 0 0,-3-5-129,2-7-129,-3-6 0,-1-4 129,-5-4-387,-2-4 258,-3 1-129,-5-5 0,-6 3-129,-5 1 129,-4 1 129,-5 2-129,-4 7 129,-6 6 0,-4 5-129,-5 4 129,-2 4-129,-2 11 0,1 7 129,-4 7-129,3 2 129,-2 6 0,3 1 258,4 3-129,2-2 0,7 6 0,7-8 0,2-1 0,10-10-387,7-11 0,8-5-258,-1-10-516,12-7-129,-4-19 0,5 4-129,-4-10 516,2 8-129,-7 0 645,-1 7 129,-4 9 129,-5 8 258,-3 4-129,-2 12-1935,0 8-129,-2 2-129,0 6 0,4 1 387,-3-4 1806,0 0 129,0-1 387,-6-7 2193,2-3 0,-5-7-129,-3-11-516,0 0-516,0 0-1290,0-14-129,-3-10-258,-2-11 0,0-3 258,1-4-129,4-2 387,0-3-129,4 8 258,2-1-258,9 9 129,1 6-258,4 6-258,1 6 0,1 8 0,-1 5 129,0 10 0,-1 8 0,-3 5-387,1 9-387,-9 0-2193,0-2-1548,3 6-258,-5-16-258</inkml:trace>
  <inkml:trace contextRef="#ctx0" brushRef="#br0" timeOffset="5238.2996">8097 13274 7224,'21'33'4773,"-11"-7"-129,-6-1-516,2 4-4128,1 0-258,4 10-1548,-4-7-2064,0-11-774,3-4-387,-10-17 129</inkml:trace>
  <inkml:trace contextRef="#ctx0" brushRef="#br0" timeOffset="5971.3416">8381 13104 6450,'8'2'4515,"9"5"-903,-17-7-129,21 16-4257,-8-5-258,10 15-129,-4-3 258,3 11 258,-1 0 387,1 2 774,1 2 129,-2-5 258,3 7-129,-8-15 645,4 5-387,-8-10-258,2 4-258,-9-9-258,-4 1-129,-3 0-258,-9-5 129,-3-3 0,-6-2-129,-2-3 129,-1-3 0,-1-7 129,4-3 0,1-5 129,5 1-129,3-1 0,4-2 0,4 3 0,3 3-129,1-2 0,8 3 0,0 5 0,4-3 0,4 6-129,0 0-129,4 6-516,-5-1-1548,2 2-2064,5 3-387,-4-8-258</inkml:trace>
  <inkml:trace contextRef="#ctx0" brushRef="#br0" timeOffset="6287.3597">8897 12631 6063,'9'-6'5031,"1"6"-387,-10 0-258,6 21-2580,-4 4-2064,0 11 129,0 12 129,1 10 129,-1 8 387,0 6-129,-1 8 0,-1 0 0,2 0-129,-1-5-129,0-12-516,5 4-1806,3-17-2322,-7-21-645,5-16 0,-7-13-258</inkml:trace>
  <inkml:trace contextRef="#ctx0" brushRef="#br0" timeOffset="6888.394">9737 13011 4644,'0'0'4515,"0"0"129,0 0-516,14 22-2838,-12-8-774,4 18 0,-3 3 0,4 15-258,-3 6 129,1 9-258,-1 3 0,-3-7-516,7 0-774,-8-18-3096,3-20-387,-3-23-129,11-7-129</inkml:trace>
  <inkml:trace contextRef="#ctx0" brushRef="#br0" timeOffset="7287.4169">10060 13114 9417,'22'52'5031,"-11"-22"-516,-5-6-129,4 5-4644,-2-5-129,6 0 129,-3-17-258,6-7 0,0-14 387,4-11-129,1-8 387,-2-3 129,3 2 387,-5 2-258,2 10 129,-10 6-129,2 16 0,-5 16 129,-1 10-387,-1 11 129,-2 5-258,2 3 258,1 3-258,-1-2 129,1-7-258,3-1-387,-4-17-1419,8-3-2709,1-12-129,-2-14-516,2-16-129</inkml:trace>
  <inkml:trace contextRef="#ctx0" brushRef="#br0" timeOffset="8419.4815">11273 12619 3096,'16'-65'4386,"-7"44"129,-6 6-1677,-1-6-1161,-2 21-387,6-13 0,1 21-516,-7 18-129,1 18-258,-1 17 0,0 20 0,0 15 129,0 17-129,-6 5-129,2 1 0,-3-11-129,0-13 0,-3-18 0,3-16-258,-2-25-387,-3-29 129,12-7-129,-17-25-129,7-9 258,-4-16 129,3-3-129,-1-1 387,-1 0 258,3 12 0,-5 1 0,6 14 0,-2 7-129,3 14-258,8 6 129,-13 0-129,12 12 0,1-12 0,4 18 0,6-14 0,7-2 129,5-2-129,9-11 258,5-12-129,4-11-129,2-7-129,4-5 258,-1-6-129,2 0 129,-1-5-129,-6 4 129,-4 6-129,-6 8 258,-4 7-258,-7 8 129,-2 7-129,-7 10 129,-10 7 129,10 3-129,-8 16 258,-2 13-129,0 11 258,-2 10 0,0 10 129,-2 0-129,2 10-129,2-5 129,0-8 0,6-13-258,3-12-129,6-16-258,2-18 0,4-2 129,2-20 0,4-6-129,-1-2 129,-2 3-129,0-3 516,-4 9 0,-2 8 0,-3 12 129,-2 5-129,-3 18 0,0 6-129,-2 4 129,2 4 0,0 3-129,2-1 0,3-8 258,1-6 0,-2-15 0,6-2 0,-3-8 129,3-2-129,-4-8 0,2-1 0,-4-1-129,-3 6-129,2 1-129,-3 5 0,1 6 0,-1 13-129,2 2 0,0 2 0,3 6-258,0-5-129,6 11-645,-8-17-3612,7-11-258,-3-8-258,-1-20-387</inkml:trace>
  <inkml:trace contextRef="#ctx0" brushRef="#br0" timeOffset="8605.4922">12335 12656 10449,'-1'53'5160,"1"-32"-774,6 12-1419,-2-14-7224,2 6-903,-1-2-258,1 0-129</inkml:trace>
  <inkml:trace contextRef="#ctx0" brushRef="#br0" timeOffset="9014.5155">12612 12997 1419,'23'12'4386,"-23"-12"258,13 2-258,-13-2-2451,0 0-774,0 0 0,-4 10-645,-6-2-129,-5-1-129,1 5 0,-4-2 0,3 4 0,0-3 0,5 0 0,2 3-129,7 0-129,1 5 387,10 2-387,4 1 129,1 5-129,5 4 129,-2 4-258,0-1 258,-1 2 0,-4 1-129,-4-3 129,-5-5 129,-4 3 0,0-11 129,-7 0-129,-4-8-258,-3 0 129,-2-11-387,-2-7-645,6-7-3354,-3-9-645,0-3-129,5-8-258</inkml:trace>
  <inkml:trace contextRef="#ctx0" brushRef="#br0" timeOffset="9367.5358">13342 12496 7482,'7'18'4773,"-8"-7"-387,1 14-516,-8-2-3612,7 17-1032,-7 5 387,5 16 258,-3 15 387,-2 10 258,5 15 258,-7 4 258,4 13-129,-6-11 0,4-1-387,-1-9-774,-4-24-3096,8-20-1290,2-25-387,3-28-387</inkml:trace>
  <inkml:trace contextRef="#ctx0" brushRef="#br0" timeOffset="9839.5628">13546 13297 10836,'37'26'4773,"-18"-26"-774,6 0-129,-5-14-4773,7 2 0,-1-9 387,1 1 129,-2-6 129,-5-4 387,-2 4 258,-3-6 0,-5 6-129,-5 3 0,-4 5-258,-4 3-387,-9 8 258,-7 7 0,-5 2 0,-5 8 0,-2 5 258,-3 6 0,-1 8 0,1 0 129,3 3 129,3 4 0,5 2-129,6-5 129,6 7-258,8-6 129,4 0-129,11-6-129,8 0 129,7-7-258,4-6-129,8-1-258,-3-14-2064,5-1-1935,3-9-387,-1-3-387,1-4 0</inkml:trace>
  <inkml:trace contextRef="#ctx0" brushRef="#br0" timeOffset="10683.6111">14408 13026 8643,'2'32'4773,"-16"-22"-258,-2 11-516,-9-6-2967,2 9-1677,-7-5 0,-3 8 387,1 3 258,0-2 645,4 6 0,-2-10 129,12 12 0,-1-9 0,10 7-387,6-3-387,3-3 0,10-4-129,8-7-129,11-5 0,3-11-258,8-1 258,2-19-129,5-5 129,-1-15-129,0-4 129,0-11 129,-3-8-129,-2-8 129,-2-3-129,-3-9-129,-2 2 129,-3 4 0,-4 4 0,-5 7 0,-1 12 129,-4 12 0,-6 11 0,-1 9 258,-10 21 0,0 0 129,8 21 0,-6 13 129,-2 12 0,0 17 258,0 13-129,0 16 0,0 6 0,0 6 0,0-6 129,0 3-387,-2-9 129,-3-14-258,0-16 0,-1-16-258,0-18-258,-4-27-258,10-1-129,-19-33 129,9-11 129,-8-19-129,3-6 0,-3-10 258,-1 0 129,1 6 258,-1 3 0,1 8-129,2 12 129,2 13 129,1 11 0,5 11 129,8 15 0,-12-11 258,12 11 0,0 9 129,0-9-129,23 27 0,-4-15 0,12 7-129,6-4-516,5-1-258,9 3-645,0-14-387,8 11-774,-12-16-129,10 7 129,-16-10 129,4 5 645,-12-7 129,-2 2 387,-9-1-516,-9-5-1677,5 11 129</inkml:trace>
  <inkml:trace contextRef="#ctx0" brushRef="#br0" timeOffset="11043.6317">15176 13121 3354,'0'48'4902,"0"-18"-387,0-4-129,-3 0-2451,3 13-903,-4-6-258,4 4-258,-5-6 129,4 0 0,-2-8-258,3-11-129,0-12-258,20-10-129,4-15 0,3-8-129,7-8 0,4-7 258,3 2-129,1 2 258,-5 5 0,-3 11 0,-9 7 129,-3 12-129,-8 9 129,-5 12-387,-2 10 258,-3 7-129,-3 5 129,1 10 129,-2-1 0,4 8 0,2-10 129,-2 0-387,3-1-387,-2-17-903,7 0-3354,-3-14-387,3-9-258,0-12-387</inkml:trace>
  <inkml:trace contextRef="#ctx0" brushRef="#br0" timeOffset="11734.6712">15875 13118 10191,'6'64'5031,"-1"-28"-774,-4-1-129,6 2-4644,-4 1 0,6 6 129,-3-2 258,2-6 129,1 3 516,-4-13 129,4-2 0,-6-9-129,1-3 129,-4-12-387,-7-10-258,-3-7 0,-3-13-258,2 0 0,-4-2-129,1-1 258,3-5 0,2 5 0,5 4 0,4 3 129,4 4 0,7 5 0,7 1-129,6 1 129,6 5-129,6 0 129,3 0 0,5 6 0,2 2 0,1-1-129,-3-1 129,1 4-258,-5-5 258,-2 4-387,-5-3 258,-6-2-129,-4-1 0,-5 1 0,-8-2-129,-10 8 129,2-17 0,-2 17 0,-17-16 0,-1 12 0,-3-1 0,-3 2 129,0 1 0,-5 0 258,3 2 129,-3 5 129,6 5 0,-2 4 0,7 3-129,2 7 258,6 5-258,3 5 0,7 3 0,7 1-129,10 3 0,7-3 0,4-1 0,10-4-258,3-13-387,16-3-4128,0-12 0,0-10-387,3-14-258</inkml:trace>
  <inkml:trace contextRef="#ctx0" brushRef="#br0" timeOffset="12966.7417">17682 12259 9417,'11'51'5160,"-4"-10"-258,-1 17-516,1 16-4386,-2 15-129,0 15 129,-1 11 0,-4 7 258,1 1 0,-1-9 129,0-10-129,0-23 0,0-17 0,2-16-258,-2-23-387,3-14-516,-7-24-516,4-5-645,-16-23-129,10 9-258,-15-18 774,5 7 387,-8-2 774,1 4 774,0 11 516,-2-5 774,8 18 129,-6-2-258,13 11-258,-5-2-645,15 10-258,0 0 0,0 0-129,9 3 129,11 0 0,5-3 129,9 0-129,4-8 258,11-8-258,0-8-129,3-8-129,5-9-129,-4-10-129,2-5 0,-5-2-129,-1 0 0,-8-1 129,-1 6-129,-9 0 0,-4 12-129,-7 3-129,-3 15-258,-9 0 258,1 11 129,-9 12 258,0 0 258,0 0 258,0 0 258,-7 21 0,-4-1 387,3 16 0,-6-1-258,1 14-258,-2 5 0,3 8-258,-1-1 0,6-2 0,1-4-129,3-9 0,5-13 0,6-8 0,6-15 0,3-8 129,2-2 258,2-4-129,-2-8 0,1 6 129,-6 2-129,1 6 0,-9 10 0,1 10 0,-4 2-258,-1 3 0,7 7-516,-3-8 258,12-2-258,2-19 129,8-5 258,5-7 129,6-12 129,3-1 129,-4-12 387,4 4-129,-11 1 0,0 10 129,-10 9-387,-4 8 0,-6 5-129,-3 8 0,-4 7-129,1 9 129,1 0 0,1 4-129,3 1 129,1-9-258,6 6-258,-4-15-1290,5-1-2967,3-13-258,2-8-387,0-18-387</inkml:trace>
  <inkml:trace contextRef="#ctx0" brushRef="#br0" timeOffset="13134.7513">19041 12586 11997,'5'60'3870,"5"-26"-2322,-4-5-2967,0-8-3483,2 0-516</inkml:trace>
  <inkml:trace contextRef="#ctx0" brushRef="#br0" timeOffset="13543.7747">19286 12837 3096,'13'35'4128,"-14"-23"-129,-1 7 0,-8-3-2064,-2-7-1548,-1 7 129,-8-6 258,3 11 0,-10-9 129,7 6-129,-5-6 0,6 5-129,-1-5-258,6 4 0,4-3-129,9 3 0,4 4-129,11 2 0,6 3 0,4 3 129,3 1-258,1 1-258,0-1 258,-2 1 0,-7-8 0,-4-1 0,-6 0 0,-7-2 0,-2-5 0,-9-2 258,-6 1-258,-3-6 0,-4-1-258,-4-6-129,4 0-1161,-2-9-2967,3-7-258,4-7-387,6-10-387</inkml:trace>
  <inkml:trace contextRef="#ctx0" brushRef="#br0" timeOffset="14267.816">20003 12806 7740,'13'72'4773,"-6"-23"-387,-5 2-258,2 5-3612,0 9-645,2 1 129,3-4 129,2-9 258,4-7 129,3-17 0,8-12 0,2-17 0,4-8 129,1-20-387,1-8-129,-1-10-129,-3-3 129,-5-4 0,-4 5 129,-6 3-129,-5 5 0,-7 8-129,-3 9 129,-5 8-258,-5 5 0,-2 10 0,-2 0 0,0 15 0,0 14 129,-1 12 0,2 19 0,0 14 0,3 15 129,-2 15-129,2 7 129,-2 7 0,4-2-129,-1-9 258,1-15-258,1-17 0,-1-19-516,8-13-1548,-2-29-2580,2-22-258,0-24-516,7-17-258</inkml:trace>
  <inkml:trace contextRef="#ctx0" brushRef="#br0" timeOffset="14722.8421">20544 13179 11223,'24'55'4644,"-8"-38"-258,9-7-258,-1-10-4515,8 0-258,2-14 387,2-4-129,-2-6 516,-2-7 0,0-2 387,-7-4-129,-1 3 129,-9-2-129,-5 6-387,-8 4 0,-3 7-129,-10 6-258,-8 4 258,-2 9 0,-7 2 129,-5 12 0,-1 9 0,2 6 129,0 7 0,1 4 258,6 9-258,3-3 0,9 8 129,5-6-129,8-2 129,5-5-129,11-8-129,6-6 0,2-12-258,8-5-387,-4-13-645,11-11-3096,-2-10-516,-1-13-258,0-6-387</inkml:trace>
  <inkml:trace contextRef="#ctx0" brushRef="#br0" timeOffset="15346.8777">21047 12998 3999,'17'-42'4386,"-17"27"-258,0 15 0,0 0-2322,3 8-1290,1 8-129,-1-1-129,4 5 129,1 2 0,2 6 0,2 2 129,3 3-258,-1-3 129,2 2-258,-6-3 129,1 3-258,-3-9 129,-1 4 0,-7-6 258,1-2-129,-2-2 0,-9-3-129,-2 1-129,-5-6 0,-1 1-129,-1-10 0,-2 1-129,1-4 129,6-5-129,2-10 0,6-2 0,6-5 0,4-1-129,7-3 258,9-2-129,3 0 129,6 4-129,0 0 258,4 9-129,-3 2 129,2 8-129,-2 7 0,-1 5 129,-4 9-258,-1 9 258,-1 2 0,0 5 258,-2 2 0,-3-2 129,2 2 129,-5-9 0,-1 2 129,-6-11-129,3-1 0,-11-12-129,0 0 129,1-12-129,-1-8-387,-4-6 129,-1-1 0,0-7 0,4 2 0,-1-3-129,2 4 258,0 4-258,9 4 129,4 3 0,6 4 0,6 7-387,5 2-129,10 7-516,-3 0-3612,14 4-258,0 0-516,1-4-129</inkml:trace>
  <inkml:trace contextRef="#ctx0" brushRef="#br0" timeOffset="16906.9671">2980 14676 3354,'8'-19'3999,"-8"19"-645,0 0-2064,0 0-387,0 0-387,0 0-129,0 0-129,3 7 0,0 16 258,0 5 129,5 16 0,-1 3 258,6 22-258,-2 1-129,3 10 0,-2 2-129,0 3 0,-5-3-129,-2-6 0,-3-11 0,-2-11 0,0-14 0,0-9-258,-2-17 129,2-14-387,5-14 129,5-10 129,1-10-258,5-2 258,0-1-258,3 2 387,1 2-129,1 12 0,-2 9 129,2 5-129,-2 7 0,1 3 0,2 6 0,1 5-129,2 4 0,1 2 129,0-2 129,-1 5-129,-2 3 258,-2 1-129,-8 1 129,-2 5 129,-10-3 129,-1 7 0,-13-8 0,-4 2-129,-9-9 129,-2-5-129,-6-5 0,2-8 129,-3-4-387,4-8 0,2-5-129,7-9 0,8-4-387,3-3 258,11 0-645,0-9 129,12 9-516,-2-13-516,14 12-1806,-3 0-1290,4 1-129,2 6-129</inkml:trace>
  <inkml:trace contextRef="#ctx0" brushRef="#br0" timeOffset="17358.9929">3665 15340 3870,'34'29'4644,"-18"-15"-258,-6-9-258,-10-5-3096,22 16-258,-12-14-387,6 3 0,-2-5 0,4 0-129,-1-6 0,4-4 0,0-9 0,2-3-129,2-3-129,-2-4 0,-2-2 0,-2-1 0,-3 2 0,-3 4-129,-6 6 258,-3 2-258,-4 5 129,0 13 0,-17-5 0,0 9 0,-1 10 0,-7 4 0,-1 5 0,-4 9 258,-1 2-129,3 3 129,-1 1 129,5 2-129,0-1 0,6 2 0,5-4 0,6-3-129,6-3 0,4-1-129,10-8 129,6-5-387,6-5 0,2-10-516,12 5-1806,-1-7-2193,1-10 0,1-8-516</inkml:trace>
  <inkml:trace contextRef="#ctx0" brushRef="#br0" timeOffset="17752.0154">4486 15187 6966,'0'0'4902,"-8"-3"-645,8 3-129,-13 0-3999,0 8-129,-1 4-129,-2 5 0,-1 5 258,-4 1-129,3 11 387,-4-4 0,7 6 129,-2-2-129,7 7 0,2-5 0,8 3-258,0-5 129,14-5-387,6 0 129,6-7-387,8-3-129,0-19-903,14 5-1806,-2-9-1677,-1-16 0,-2-5-258</inkml:trace>
  <inkml:trace contextRef="#ctx0" brushRef="#br0" timeOffset="18539.0604">4787 15258 5289,'-3'18'4902,"3"-18"-387,0 0-129,2 18-3612,-2-18-774,15 17-129,-1-5 0,1 1 0,3 3 0,4 2 0,4 6 129,-3-1 0,2 4-129,0-2 258,-3 3-129,-2-1 0,-6 1 129,-3 0-129,-6-4 129,-4 1-129,-2-5 129,-7-3-129,-6-4 129,-3-2-129,-2-6 0,-5-5 0,1 0 0,1-9 0,2-6 0,4 0-129,4-4 0,2-7-129,10 1 0,0-4 129,11 1-258,1-6 129,7 5 0,0-4 0,6 6 129,1 1 129,1 4-129,2 6 258,-3 2-129,2 6 129,-6 1 258,0 7 0,-6 4 0,2 6 0,-8-1-129,2 3 129,-4 2-129,2 2-129,-3 0-129,1-4 129,-8-12-129,15 16 258,-15-16 0,16 4 129,-16-4-129,14-1 258,-9-9-129,3 1-129,-8 9 0,11-15 0,-11 15-129,0 0 0,10-9 0,-10 9 0,9 6-129,-3 10 129,1 3 0,0 3 129,2 1-129,1 2-129,-1 1 258,4-3-516,0-3 258,0-8-516,8 0-258,-5-18-2322,7 0-1677,1-9-387,-1-10-258</inkml:trace>
  <inkml:trace contextRef="#ctx0" brushRef="#br0" timeOffset="19471.1136">5866 15181 9417,'11'2'4902,"-11"-2"-387,0 0-903,-11 4-3870,1-4 0,-2 4-129,-2-1 0,-1 12 258,-4 1 129,0 2 258,1 6 0,-2-3 129,6 4-129,4-1-129,3 5-129,3-4 0,4-1-129,7 5 0,5-4-258,6 7 258,0-3-129,3 4 129,0-1-129,-1 0 258,-4-5 0,-3 2 0,-3-3 0,-7 0 129,-1-3 0,-4-4 0,-5-5-129,-3-6-129,-1-2 129,-2-6-129,2-3 129,2-12-129,3-4 0,4-4 129,2 1 0,7-3-129,7-2 129,7 0-129,3-5 129,3 0-258,4 0 258,4-3-258,-1 2 129,1-3 129,-1-1-129,-3 3 129,-2 5 129,-6 1 0,0 6 0,-10 0 258,-1 7-258,-12 15 129,4-12 0,-4 12 0,-12 5 258,-5 4-258,1 7 0,-5 3 0,0 3 258,-3 2-129,3 9 0,1-4 0,6 6 0,1 3-129,9 3-258,4-2 0,12 1-129,11 2-387,4-13 0,14 7-387,-1-22-2064,11-5-1935,4-7-129,1-5-774</inkml:trace>
  <inkml:trace contextRef="#ctx0" brushRef="#br0" timeOffset="19757.13">7155 15162 10449,'4'67'5160,"0"-27"-387,-3 2-129,5 6-5289,-1 0 129,8 8-129,-6-10-387,10 4-387,-7-18-1806,7-7-1935,2-7 129,-4-18-129</inkml:trace>
  <inkml:trace contextRef="#ctx0" brushRef="#br0" timeOffset="20175.154">7666 15294 11223,'8'24'5418,"-3"-9"-774,-2-2 258,1 3-5031,-3 5-129,3 3 0,-2 2-129,2 2 258,3-2 129,0-5 0,5-7 0,3-8 129,8-11 0,4-7-129,3-6 258,1-5 0,0 1-129,0 1-129,-4 5 129,-4 5-129,-3 9 129,-2 4-258,-2 13 129,-3 6-129,2 7 129,-3 0 129,2 3-258,0 5 129,0-1-129,2 0-516,-5-10-4257,7-6-129,1-16-387,-1-6-774</inkml:trace>
  <inkml:trace contextRef="#ctx0" brushRef="#br0" timeOffset="20771.1881">9228 14658 12771,'0'-13'5031,"0"13"-129,0 0-645,-2 19-4386,2 3-129,0 12 258,0 7-258,0 12 258,-2 13 129,-6 11 0,-2 3 0,-3 0 129,1 0 129,0-5-387,3-3 129,5-10-129,3-10 0,5-16 0,11-11 0,10-6-129,6-9 0,10-4 0,4-6 129,5 0-129,2 0 0,-4-3-258,-3-3-387,2 3-3225,-14-6-774,-4-2-258,-10-6-516</inkml:trace>
  <inkml:trace contextRef="#ctx0" brushRef="#br0" timeOffset="21208.2131">9703 15354 12900,'35'40'5160,"-12"-27"-258,-1-9-387,7-6-4773,1-2-129,2-8 129,1-4 0,-3-7 0,-5-3 258,-2-2 0,-4-3 258,-5 2 0,-8-2 0,-3 6 0,-5 0-258,-5 4 0,-9 9 0,-3 2-258,-3 5 129,-4 5 0,-2 7 0,0 7 0,-3 9 0,1 6 0,-1 3 129,3 6 0,4 3-129,3 4 387,4-2-258,8 1 129,6-2-129,3-3 0,12-7-258,9-7 0,7-2-129,4-12-387,14 1-3096,0-10-903,4-3-258,3-10-387</inkml:trace>
  <inkml:trace contextRef="#ctx0" brushRef="#br0" timeOffset="21576.2341">10532 15155 9417,'-39'20'4386,"22"-4"-774,-7-10-258,3 5-3483,-4 3-516,6 9 258,-2 1 258,0 6 258,3 8 516,-2-6 516,11 16 0,-2-8-258,11 7-258,0-4-516,10-4-258,11-3-387,3-14-258,12-3-387,-1-20-258,14-7-1290,-4-24-774,6-11-1161,4-12 0,-7-16 129</inkml:trace>
  <inkml:trace contextRef="#ctx0" brushRef="#br0" timeOffset="22047.2611">10971 14654 9030,'-12'25'4902,"3"3"-258,2 8-258,-1 11-3225,2 8-1161,5 13 0,1 10-129,0 9 129,1 5-129,3 4 0,-2-4 129,1-2 0,-1-12 129,-1-13 0,-1-14 0,-3-14-387,-1-18-258,-7-19-645,11 0-387,-26-37 0,14 8 0,-9-23 258,6 8 516,-7-9 516,6 5 516,2 7 774,-4-3 129,9 14 387,-4-2-387,11 16-129,-7-3-129,9 19-258,2-17-258,9 14 129,6 0 0,10 3 129,3 4 0,14 3-129,3-3-129,10 5-129,7-4-129,2 2-387,6 2-516,-7-13-2064,6 3-1806,-5-4-387,-6-1-258,-9-8-387</inkml:trace>
  <inkml:trace contextRef="#ctx0" brushRef="#br0" timeOffset="22265.2735">11521 15530 13545,'3'32'4902,"7"-20"-1677,-10-12-2967,14-8-4902,-8-7-903,6 7-516</inkml:trace>
  <inkml:trace contextRef="#ctx0" brushRef="#br0" timeOffset="23015.3164">12044 14882 6450,'-9'-15'4902,"16"-6"-516,9 14-129,2 2-2838,3-4-1419,4 0 129,1 2 0,2 5 129,-1 2-129,-1 9 0,-6 5 0,-1 10 0,-4 2 129,-6 10 0,-6 1-129,-3 4 129,-1-3-129,-7-1 129,-6-4-129,1-5 0,-4-3-258,4-8 129,1-2-258,2-8 129,10-7-129,-10 7 129,10-7 0,4 12 129,6-3 0,1 7 258,2 1-258,1 7 129,2 5-129,-1 3 0,0 1 0,-2 1-129,-2-5 0,-2-1 0,-3 0 258,-2 1-129,-4-5 387,0 1-129,-6-9 258,-2 6 0,-10-7 0,1 2-129,-9-6 0,-2 4-129,-6-8 0,-1-2-258,0 0-129,-6-5-516,10 3-1806,0-9-2322,3-11-258,7-12-258,10-7-387</inkml:trace>
  <inkml:trace contextRef="#ctx0" brushRef="#br0" timeOffset="23503.3443">13460 14708 2580,'5'-80'5160,"-2"51"0,0 2-516,-3 27-1935,1-26-903,-1 26-774,0 0-387,0 0-129,4 29 0,-2 14-258,1 18-129,4 20 129,1 14-129,2 12 0,0 6-129,1-1 129,0-12-129,-1-13-258,1-15-516,-8-34-2322,1-10-1806,-4-28-516,0 0 0,7-33-258</inkml:trace>
  <inkml:trace contextRef="#ctx0" brushRef="#br0" timeOffset="24487.4006">13378 14933 7740,'-30'3'5031,"22"8"-516,8-11-129,-11 23-3612,11-6-645,9-5 258,7 7-129,2-8 129,12 4 0,2-11 0,10-3 0,2-9-129,5-5-129,2-4-129,1-8-129,1-2-129,-6-8-516,2 6 0,-14-12-258,4 13-387,-17-12-258,6 11 0,-15-9 387,1 12 516,-9-3 258,0 6 387,-5 7 645,-1-1 0,1 17 645,-10-11-258,10 11 0,-14 0-258,8 7-129,-4 7 129,3 10-129,-1 3 129,3 12 0,-2 4-129,4 14 0,-1 1-129,4 6-129,0 0-129,0-6-129,4-6 0,3-10 0,2-8-129,3-13 0,6-10-129,-1-11 0,8-12 129,-1-9 0,1 0 129,-1-1-129,-3 1 258,-2 3 0,-5 14 129,-1 4-129,-6 16 0,-1 9 129,-6 6-258,3 4 0,0-1 0,0 3 0,1-4-387,0-10-258,10 0-1161,-14-23-1548,23 7-1161,-8-7 258,8 0 1032,-5-9-774,4 5 3096,-4-4 774,-4-3 1548,4 9 1677,-2-1 1419,-1 3-774,3-7-1548,2 7 774,2-2-2580,7-1-258,1 0-258,3-2 129,3-1 0,0-1 258,-4-5 0,-1-4 258,-5-6 129,-2 1-258,-8-8 387,-2 6-387,-12-4 0,0 5-129,-6 0-129,-8 7-129,-5 3 0,-3 6 0,-1 6-129,-2 0 129,2 3 0,1 12 129,2 2 129,5 9 129,1-2 0,6 6 258,-1 0-258,7 7 129,3 0-258,7 2 129,6-6-258,5 2-129,9-4-129,5-4-129,8-3-516,-1-15-3870,12-6-387,5-8-516,3-16-258</inkml:trace>
  <inkml:trace contextRef="#ctx0" brushRef="#br0" timeOffset="24963.4279">15434 15124 5160,'5'141'5547,"2"-56"-516,2 3-258,1 14-1806,0-5-2838,1-5-258,1-9 129,-3-11-258,-1-10-129,-3-27-516,6-13-3483,-11-22-387,14-27-516,-8-15-258</inkml:trace>
  <inkml:trace contextRef="#ctx0" brushRef="#br0" timeOffset="25283.4462">15491 15155 7224,'-7'-37'4773,"9"26"-129,6 1-387,2 7-3870,10 3-258,4 0 129,6 10 129,-1 2 129,1 8-129,-5 3 129,1 8 0,-8-8 258,0 9-129,-12-5-258,-1 2 258,-5-3-387,-3 1 129,-9-7-129,-2 0 0,-3-6-258,-3-4-129,0-5-129,-3-5-129,4-5-258,-4-15-516,13 9-1419,-9-11-2580,9-3-129,3-4-387,3 1 129</inkml:trace>
  <inkml:trace contextRef="#ctx0" brushRef="#br0" timeOffset="25683.469">15782 15104 6966,'57'22'4515,"-36"-13"-258,3 6-1419,-2 10-2451,-4-1-258,1 5 258,-5-5 129,5 6 129,-8-5 0,5 9 387,-6-10-258,5 2 129,-6-8 0,2 2-258,-5-8-129,2 1-129,-8-13-129,4 14 0,-4-14-129,0 0-129,-6-15 0,0-1-129,0-4 129,-1-10-129,3-6 0,1-2 0,3-1 0,0-2 0,8 1 129,3-1-258,5 6 258,0 1-387,5 13-129,-4-4-258,11 16-258,-11-7-774,14 19-1548,-6 4-1548,-1 8-258,0 2-258</inkml:trace>
  <inkml:trace contextRef="#ctx0" brushRef="#br0" timeOffset="25991.4867">16368 15316 4386,'5'21'4515,"-2"-9"-903,-3-24 0,6-10-2451,1-2-1161,0-5 258,4 0 0,-1-5 129,4 5 258,-5 4 129,4 12 129,-8-2-129,-5 15-387,11 0-129,-9 9-129,-2 10 129,-3 6 129,-7-1 258,3 10-129,-11-8 387,3 7-258,-7-12 0,4 7 0,-5-10-516,3-6-129,2-7-258,1-5-258,6 0-516,-6-10-3225,15-6-645,2-9-516,5-8 0</inkml:trace>
  <inkml:trace contextRef="#ctx0" brushRef="#br0" timeOffset="26263.5022">16778 15089 9030,'31'122'4902,"-19"-61"-774,3 11-129,-3-4-3999,-5 2 129,2-2 129,-8-9 129,-1 7 0,-2-16 129,-3-5 387,-5-13-516,-2-14-645,5-2-2580,-7-19-2064,-2-14-258,0-17-774,-1-12 645</inkml:trace>
  <inkml:trace contextRef="#ctx0" brushRef="#br0" timeOffset="26464.5137">16607 15190 8256,'-11'-49'4902,"11"34"0,4 5-258,3-2-3354,14 9-387,6-1-387,6 4 0,5-4-129,9 4 0,1-3-129,6 0-258,3 3-645,-7-12-774,6 3-3612,-6-3 0,-4-1-387,-5-3-129</inkml:trace>
  <inkml:trace contextRef="#ctx0" brushRef="#br0" timeOffset="26907.5391">17295 15146 8256,'0'16'4773,"21"-10"-258,-6-10-129,2-17-3741,10 1-258,-1-8 0,5 2 129,-5-9-129,3 6 129,-8 1 0,-2 5-129,-6 5-129,-4 0-258,-7 4 0,-2 14 0,-6-10-129,-6 8 0,-6 2 0,-3 3 129,-4 3 129,-1 9-129,-5 5 129,1 6 0,-1 2 129,-2 10 0,3 6 0,4 3 0,5 2-129,8 1 0,5-6 0,8-2 129,5-5-387,11-9 0,8-9-387,3-16-516,16 6-1806,-2-14-2193,5-10 0,0-13-645,5-4 0</inkml:trace>
  <inkml:trace contextRef="#ctx0" brushRef="#br0" timeOffset="27439.5695">17885 14950 8901,'-6'32'4644,"-5"-18"-258,1 5-129,-3-6-3870,-5 7-645,-2 1 387,-5 4 0,2 4 129,-2-4 258,6 7 258,-2-7-129,9 7 0,2-6-129,9 2-258,1-11-129,11-5-258,11-3-387,2-10-129,10-7 0,0-18 0,10-3-129,-3-16-129,8 0-129,-8-15-258,8-1-516,-11-9-774,7-1-1032,-5-1 258,1 6 1677,-9-1 1032,0 9 903,-2 10 774,-11 4 645,4 15 1032,-9 8 645,-4 8-387,-10 13-1290,0 0-903,0 27-645,-2 6 129,-9 14-258,0 13 258,-3 15-258,0 20 387,-3-1 0,6 7-129,-5-4-129,4 1 129,2-12-258,3-8 0,-3-20-129,3-21-1161,4-8-1290,-3-18-2193,-3-14 0,3-18-387</inkml:trace>
  <inkml:trace contextRef="#ctx0" brushRef="#br0" timeOffset="27627.5802">18097 15135 2967,'-15'-85'4644,"10"55"0,4 8-387,1 22-1806,0-23-903,9 23-387,-9 0-129,25 0-387,-7 7-129,11 7-129,4-2-258,7 5-258,10 6-774,-3-12-2451,11 3-1419,0 4-258,2-4-387</inkml:trace>
  <inkml:trace contextRef="#ctx0" brushRef="#br0" timeOffset="28010.6021">18522 15287 8901,'-3'-51'4257,"14"19"0,11 5-258,4 1-4128,2 7 0,6 6 258,-2 10 0,1 8 129,-6 7 258,-1 10 0,-9 4 0,-1 11-129,-10-5 0,-4 5 0,-5-6 129,-9-3-129,-7-5-129,-3-4 0,-6-7-129,-2-6-129,-4-6 0,1-8-516,4-3-516,-6-19-2193,10 6-1419,5-4-516,8-6-129,8 0 0</inkml:trace>
  <inkml:trace contextRef="#ctx0" brushRef="#br0" timeOffset="28363.6223">18918 15076 6450,'40'62'4515,"-25"-32"-258,4 1-129,1 0-3741,-5-2 0,3 6 258,-9-17 0,4 6 387,-9-14-129,4 5 0,-8-15 129,0 0-258,0 0-258,-11-2-258,0-13 0,-2 0-129,-3-6-129,-2 0 129,3-9-129,1-3 0,7-3-129,3-5-129,8 5 0,7-9-129,16 7-129,4-7-387,17 19-1290,4-8-2580,9 3-258,5 6-258,7 1 129</inkml:trace>
  <inkml:trace contextRef="#ctx0" brushRef="#br0" timeOffset="28898.6529">20124 15082 8256,'-18'-34'4128,"17"4"-774,13-5-645,7 0-3741,12 5 516,3 2 258,8 5 129,1 10 258,1 7 387,1 13 387,-10 10 258,0 15-516,-12 5-129,-6 12-129,-12-2 129,-4 9 387,-10-5-387,-5-4 129,-10-12-129,-1-3-129,-7-14-258,1-12-258,1-6-516,-4-27-903,10-12-2967,1-11-258,5-8-387,5-4-129</inkml:trace>
  <inkml:trace contextRef="#ctx0" brushRef="#br0" timeOffset="29318.677">20431 14437 5676,'37'0'4773,"-24"7"-129,1 12-387,-8 7-2322,-1 2-1806,0 13 387,-5 5-258,0 14 129,0 6 129,1 9 0,-1-4 129,8 5 0,-1-8-129,6-10-258,5-13-258,2-18-258,5-14 0,0-13-258,3-11 0,-1-16 0,1-5 129,-2-7 129,-3 3 258,-2 2 0,-6 3 258,1 7 0,-6 3 129,1 10 0,-11 11 0,15 0 0,-7 10-258,3 16 129,-3 3 0,3 12 129,2 3-258,-1 3 0,-1 2-258,-1-15-516,5 2-3225,-7-19-774,4-11-516,-1-18-387</inkml:trace>
  <inkml:trace contextRef="#ctx0" brushRef="#br0" timeOffset="29492.6869">21169 14591 12384,'8'64'3612,"-4"-37"-3612,0-7 129,1-4-5418,1 2-516</inkml:trace>
  <inkml:trace contextRef="#ctx0" brushRef="#br0" timeOffset="30079.7205">21309 15054 7611,'-21'59'3741,"1"-53"-774,20-6-258,-14 0-3999,12-11 645,-2-8 129,7-8 645,8-1 516,2-12 903,14 18 387,-9-12 258,15 22-258,-14-7-774,8 16-258,-10 3-516,-1 9-258,-7 16-129,-3 11 0,-6 1 129,0 4 0,-12 4 0,-4 1 0,-4-5-129,-4-7 129,-3-7-258,-5-17-258,3-6-129,-4-15-516,13-7-516,-6-32-645,19 2-387,-4-27 0,17 2 387,0-12 1032,14 5 645,6 4 645,-1-3 903,10 22 903,-13-4 516,10 24-129,-16 3-645,7 17-516,-10 1-645,2 11-258,-7 5 0,-1 12-129,0 7 0,-1 8 0,-2 3 129,2 10 0,-3 4 129,2 12 0,-3-1-129,3 9 0,0-1 0,0 6 0,1-9-258,2-8-129,2 2-774,-4-14-3741,7-12 0,3-14-516,1-10-129</inkml:trace>
  <inkml:trace contextRef="#ctx0" brushRef="#br0" timeOffset="30782.7607">22370 14829 6837,'18'32'4515,"-11"-13"-129,3 10-129,-6 4-2967,4 4-1161,3 3 129,-4 1 258,6 6 0,-5-7 0,6 3 129,-3-17 129,9-2-387,-2-17-129,5-7-129,2-11 129,4-14-129,1-7 129,1-9-129,-1 5 258,-2 6 129,-5-5 0,-2 11-129,-6 5-129,-3 7 0,-2 0-258,0 8 0,-10 4 0,15-12 0,-6 11 0,1 1 129,0 9-129,0 11 0,-4-1 129,-1 11-129,-2 2-129,-3 0 0,0 6-516,0-13-129,0 7-1935,0-18-2193,0-14-387,8-3-258,3-21-129</inkml:trace>
  <inkml:trace contextRef="#ctx0" brushRef="#br0" timeOffset="31243.7871">23184 15025 9030,'-6'32'4902,"6"-32"-258,0 0-129,0 0-2967,0 0-1935,-3-10 387,3-3-129,3-1 129,9-6 516,3 2-258,1-2 129,5 3 0,-1-2 0,3 1-129,-2 6 0,0 3-129,-5 2-129,-6 7 129,0 0-258,-10 0 129,5 24 0,-5-5 0,-8 3 0,-2 5 129,-3 2 0,-3 6-129,-4-10-129,-1 0 0,-2-4-258,-3-10-258,4 1-387,-9-17-1548,6-1-2322,1-13-129,1-4-258,5-8 0</inkml:trace>
  <inkml:trace contextRef="#ctx0" brushRef="#br0" timeOffset="31558.8051">23606 14212 11739,'10'66'4902,"-10"-29"-645,-4 9 258,4-2-4644,-9 22-258,-2 2-129,1 11 258,-5 4 0,2 5 258,1-5 0,0-2 129,2-5-129,4-12-387,-6-17-1290,8-10-2838,0-13 0,4-24-258,-10-10-387</inkml:trace>
  <inkml:trace contextRef="#ctx0" brushRef="#br0" timeOffset="31752.8162">23397 14584 14061,'74'39'5160,"-23"-14"-258,4-1 0,7-1-4902,5 5-387,2-8-774,6 3-3870,-9-10-129,-7-2-129,-10-11-645</inkml:trace>
  <inkml:trace contextRef="#ctx0" brushRef="#br0" timeOffset="32666.8685">19174 16264 8901,'0'0'4644,"0"0"0,0 0-1548,8 5-2838,-7 9-129,0 12 129,-1 6 129,0 9-129,0-7 258,1 15-129,1-8 129,3-3-258,2-6 129,6-13-258,5-19-129,4-5-129,8-13-129,1-11 258,0-3 0,0 0 258,0-4-258,-6 2 387,-5 15-258,-4 2 129,-6 5-129,-2 9-129,0 3-129,-2 12-258,4 8 387,1 6-258,3 2 258,1-3-129,6 1 129,3-7 0,2-8 129,2-8 0,1-5-129,3-16 387,-1-8-387,0 0 258,-2-9-129,-1-7 129,-3 4-129,-2-3 129,-4 0-258,-1 0 0,-3 3 0,-3-2-387,2 4-258,-7-10-903,4 10-3354,-7 2-387,-1 7-129,-3 0-258</inkml:trace>
  <inkml:trace contextRef="#ctx0" brushRef="#br0" timeOffset="33150.8962">20147 16351 8127,'0'11'4902,"-7"-11"-258,7 0-258,-7-12-4386,7 0 0,0-7-129,4 0 129,5-3 0,3-1 129,3 6 0,1-1 0,3 4 0,-4 2 0,0 8-129,-3 4 0,-3 6 129,-4 11-129,-4 7 129,-1 3 0,-1 4 258,-6-1 0,-1 6 0,-4-7 387,2 5-516,-5-10 258,1-4-516,-1-9 129,2-4-516,1-3-129,-4-10-129,9-8-387,-6-19-645,13 0-3096,0-4-516,0-1-129,8-4 387</inkml:trace>
  <inkml:trace contextRef="#ctx0" brushRef="#br0" timeOffset="33735.9295">20430 16155 9288,'31'67'5031,"-17"-28"-645,-7-8 0,2-10-4128,-5 10-645,7 2 129,-4-1-129,1-5 516,2 2 0,-2-9 387,5 8 0,-4-11 129,4 0 0,-13-17-129,16 22 0,-16-22-129,12 5-258,-12-5 0,0 0-129,2-15 0,-2 0-129,0-5 0,-2-10-129,2-2-129,0-7 0,5-1-258,0-14-258,10 15-516,-5-17-258,17 15-903,-8-19-645,13 14-516,-4-12 0,11 12 516,-4-9 1032,5 10 1806,-1 2 774,-5 3 1548,1 15 516,-3 4 645,-4 13 0,-4 3-258,-2 13-774,-8 4-774,2 17-387,-8-3-129,3 16 258,-9-6 0,5 17-129,-7-2-129,1 12 258,-1-2-387,0 11-129,-3 3-258,-1 1-129,0-5 129,1-3-129,-2-7-129,3-13-258,2-12-258,0-24-903,10-12-3612,-4-21 0,4-6-516,-4-14-258</inkml:trace>
  <inkml:trace contextRef="#ctx0" brushRef="#br0" timeOffset="33955.9422">21078 16133 10707,'21'-31'5289,"3"16"-387,10 3 129,5-7-4515,9 0-258,6-10 0,3 0-129,0 1-129,0 0 0,-4 4 0,-6-1-387,-3 8-387,-19-7-3483,0 19-645,-14-1-516,-11 6-258</inkml:trace>
  <inkml:trace contextRef="#ctx0" brushRef="#br0" timeOffset="34194.9559">21197 16283 11352,'111'51'5289,"-48"-23"-645,4 0 0,4 1-4902,0 2-258,2 10-387,-18-6-3870,-2 7-129,-8-15-387,-14-2-387</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8T19:21:15.985"/>
    </inkml:context>
    <inkml:brush xml:id="br0">
      <inkml:brushProperty name="width" value="0.05292" units="cm"/>
      <inkml:brushProperty name="height" value="0.05292" units="cm"/>
      <inkml:brushProperty name="color" value="#00B0F0"/>
    </inkml:brush>
  </inkml:definitions>
  <inkml:trace contextRef="#ctx0" brushRef="#br0">11955 12402 774,'0'0'1548,"0"0"-516,0 0 0,0 0 387,0 0 129,0 0-258,0 0 129,0 0-258,0 0-129,0 0-129,0 0-516,0 0 258,0 0-387,0 0 0,0 0 129,0 0-258,0 0 129,0 0-129,0 0 129,0 0-258,0 0 0,0 0 129,0 0-129,0 0 0,0 0 129,0 0-129,-6 10 0,6 0 129,0-10 129,-2 26-258,2-11 129,0 5-129,0 1 129,0 4-129,0-1 129,0 4-129,0 0 129,0 2 0,0-1 0,4-3-129,0 1 129,1-2-129,0-1 0,1-7 0,-1 0 0,1-5 0,-2 0 0,-4-12 0,9 13 0,-9-13 129,0 0 0,0 0 129,0 0-129,12 0 258,-12 0-258,10-16 0,-2 2 0,2-5-129,1-5 0,4-3-129,3-2 0,2-3 0,4-1-129,-1-3 129,3 3 129,0-3 0,1 5 0,0 2 0,-4 5-129,0 2 258,-4 6-258,1 4 258,-6 4-258,2 5 129,-3 3 129,-1 3-129,-12-3 129,19 22-258,-8-8 516,-5 5-387,1-2 0,-4 5 0,1-2 129,-3 6-129,0-2 129,-1 2 0,0 1 0,0-2 0,-3-1 0,0 2 0,0-4 0,1-1-129,1-3 129,1-5-129,0-13 0,0 13 129,0-13-129,17-3-129,-4-10 129,4-7 0,2-2-129,2-6 129,0-1-129,3-3 0,-2 2 129,-1 1-129,-2 1 129,1 1 129,-1 5-129,-1 1 129,2 1-129,3 6 129,-3 4-129,2 5 0,-1 3 129,-2 2-258,2 5 129,-4 9 0,-3 1 258,-1 4-258,-3 0 258,-2 6-129,-3-1 129,-2 1 0,-3 1 0,1 5 0,-1-3-129,0 4 129,-4-3-129,1-2 258,-1 0-258,0-5-129,0-1 129,2-5-129,1-3-129,1-13 0,-1 12-387,1-12-387,0 0-2451,6-9-1419,-3-10 0,3-3-387</inkml:trace>
  <inkml:trace contextRef="#ctx0" brushRef="#br0" timeOffset="915.0523">13181 12495 129,'0'0'2838,"0"0"-129,0 0-2451,6 0-387,-6 0 258,20-8 645,-5 4 258,0-3 258,6 3-129,-4-5 129,7 4 129,-6-3-129,7 4-258,-4-1-387,2 5-258,-2-3 0,2 3-258,-1 0 0,-3 5-129,0 3 129,-4 3-129,1-1 129,0 5-129,-2-1 129,-2 6-129,-2 0 129,0 1 0,-4 3-129,1 1 129,-2 3-129,-3-1 0,-2 0 129,0-1 0,-7 1-129,-2-3 129,-5-3 258,-3 0-258,-2-5 129,0 1-129,-6-5 129,3-2-129,-4-1 0,2-4 0,0-4 0,-2-1-129,1 0 129,1-8 0,5-2-129,-2 0 129,7-6-129,1-1-129,7 0 129,6-3 0,2 1-129,9-3 0,8 0 0,3 1 0,6 1 0,1 3 0,4 2 129,0 4-129,1 5 129,-1 5 0,-1 1-129,-2 4-129,0 11-258,-7-3-129,3 14-774,-11-6-1935,-2-1-1161,1 3-258</inkml:trace>
  <inkml:trace contextRef="#ctx0" brushRef="#br0" timeOffset="1355.0775">13736 12441 3999,'0'0'4128,"20"12"-258,-20-12-387,13-2-3870,-1 1-258,6 1 387,1 0 258,-1 0 258,2 8 387,-6-3 129,7 9 129,-7-6 0,11 11 0,-5-2-387,5 7-258,1 1-129,3 5 0,0 2-129,-3 4 0,3 2 0,-3 2 0,-2 1-129,-3-4 129,-1 1-129,-3-7-258,1 1-516,-8-11-1161,-2-6-2193,4 1-516,-12-16 129</inkml:trace>
  <inkml:trace contextRef="#ctx0" brushRef="#br0" timeOffset="1748.1">13831 13050 5934,'21'0'4386,"-11"-15"-387,15 4-387,-7-15-4128,14 5-129,-2-9 387,3-2 0,2-4 258,0-5 516,5 3 0,-5-8 0,9 6 258,-9-6-129,6 7-258,-5 0-129,1 3-129,-4 5 0,-3 3 0,-5 8-129,-6 0 0,-1 11-258,-7-7-258,5 16-774,-16 0-1548,0 0-1677,0 0-387,0 0 0</inkml:trace>
  <inkml:trace contextRef="#ctx0" brushRef="#br0" timeOffset="2875.1645">12819 13240 903,'6'-8'3225,"-6"-7"129,13 6-1806,-1 1-1290,2-1 258,3 2-129,0-1 129,3 3 0,1-1 0,0 5 0,0-1 129,2 2-258,-1 3-129,-1 7 0,3 1-129,-3 4 0,3 4-129,-2 2-129,2 4 0,-2 3-129,-2 1 258,0 0 0,-2 3-129,0-2 129,-4 2 0,-3-3 129,-4 1 129,0-3-129,-5-3 0,-2 0 129,-3-4 0,-8 0 0,-4-4 0,-3 1 0,-6-3-129,-3 0 0,-3-3 0,-2 1 0,-4-5 129,2 3 129,0-5 0,2-3 0,0-2-129,8-2 129,-2-8-129,8-2 0,1-3-129,6-2-129,2-2 0,4-3 0,4 2 0,1-4-129,6 3 129,7-3 0,3 4 0,4-2-258,7 2 258,0 4-129,8 2 129,0 2 0,5 3-129,1 2-129,4 6-258,-4-2-774,2 3-2580,4 4-387,-13-1-258</inkml:trace>
  <inkml:trace contextRef="#ctx0" brushRef="#br0" timeOffset="4076.2332">15253 11808 774,'0'-11'3612,"0"11"258,0 0-2322,0 0-516,0 0-129,0 0-258,-7 8 0,6 7-129,-6 2 258,6 6 0,-4 4-129,5 7-129,-2 2 129,2 10-129,0 2-129,0 9 0,0 2 129,2 9-129,-1-2-129,2 4 0,-3-3 0,1-4-129,-1-4 0,0-8-129,1-7-258,-1-12 0,0-3-645,-2-16-903,2-13-2709,0 0-129,-12-5-129</inkml:trace>
  <inkml:trace contextRef="#ctx0" brushRef="#br0" timeOffset="4318.2469">15007 11862 774,'0'0'1548,"-6"-9"-258,6-1-2580,7-7-387</inkml:trace>
  <inkml:trace contextRef="#ctx0" brushRef="#br0" timeOffset="4691.2683">15065 11754 1,'42'-44'1934,"-18"24"-644,2 3 129,3 0-258,2 4-258,2 0-387,3 6-516,0 2 0,2 5-387,1 0 258,-2 5-129,-4 9 258,-1 1 258,-2 5-129,-5 1 258,-2 4 0,-6 0 129,-2 3-129,-7-2 258,-2-1 0,-6 1 0,0-1 0,-9-2 129,-6 0-129,-5-3 129,0 2 0,-10-4-129,3 0 129,-8-5-258,3 4 129,-5-3-129,5 0-129,-6-3-129,7-2 129,-4-4 0,7 2-258,-2-4 0,6-1 0,1-2-129,5 0-129,7 0-774,-3-9-516,14 9-1935,3-11-1161,6-3-258</inkml:trace>
  <inkml:trace contextRef="#ctx0" brushRef="#br0" timeOffset="5435.3109">16414 11635 2322,'11'-2'3483,"-11"2"516,-8-11-2838,8 11-387,-16 0-129,3 5 258,-8-2 0,1 9-258,-10-4 258,3 9-387,-9-1 258,4 9-516,-4-3 0,2 6-129,-5 6 0,4 3 0,-1 3-129,2 7 258,1 5 0,1 5 0,2 3-129,4 4 129,1 2 0,5 3-129,4 1 129,4 1-129,3-4 129,6 0-129,3-6 129,4-1-129,9-6 0,4-4 129,4-4-258,5 0 129,2-11 0,4 0-129,3-6 129,3-4-129,-1-6 0,4-3 129,-2-4 0,0-4 129,-3-1-129,2-2 0,-5-4 0,-4 1-129,-8-1 129,-1 0 0,-5-1-129,-3 0 0,-12 0 0,0 0 0,11 4-129,-11-4-129,0 0-516,-18 3-903,6-2-2838,1-1-516,-5-4-129,3-8 130</inkml:trace>
  <inkml:trace contextRef="#ctx0" brushRef="#br0" timeOffset="6221.3559">16864 12185 3870,'0'0'4386,"7"-22"-129,-7 22-2451,0 0-903,-7-16-129,7 16 0,-21 0-258,8 0 129,-11 3-129,-1 7 0,-7-2-258,3 7 129,-6-3-129,2 4 0,0 0-129,2-1 0,5-1-129,3-1 129,8-1-129,1-2 0,6 1-129,8-11 129,-2 17 0,2-17 0,12 16-129,5-9 129,4-1-129,1 2 129,7 2 129,4 0-258,2 2 258,1 1-258,1 3 129,1 0-129,-2 2 129,2 1-129,-6 1 0,-2-2 0,-3-2 0,-7 0 129,-3-1 0,-4 0 129,-7-2-129,-4 0 129,-2-13 0,-14 19 0,-4-11 0,-6 3 129,-8-6-129,-5 3 129,-6-4 0,-3 3 0,-5-5-129,0 4 129,0-4 0,2 2-258,3 0 129,4-2 0,7 3-129,3-3-129,7 3 129,3-5-387,12 4-129,-3-6-387,13 2-1161,0 0-2580,14-20-258,2 3-258</inkml:trace>
  <inkml:trace contextRef="#ctx0" brushRef="#br0" timeOffset="6699.3832">17186 11715 3483,'17'12'4644,"-17"-12"-516,9 19 129,-9-19-3999,8 25-387,-8-11 0,0 3 258,-2 2 0,-6 3 129,3 0 129,-6-1-129,1 4 129,-2-1 0,2 2-258,3 1-516,-3-7-387,10 2-2451,0 2-1419,-1-12 0,1 0-129</inkml:trace>
  <inkml:trace contextRef="#ctx0" brushRef="#br0" timeOffset="8095.463">17683 11722 1548,'0'0'1161,"0"0"-774,0 0 0,0 0 387,0 0 129,0 0 258,0 0 0,0 7-129,0-7-129,-4 18 129,4-4-258,-4-2 0,4 5-258,-5 0 129,5 6 0,-1-2-129,1 12 258,-6 1-258,5 9-129,-5 6 129,3 13-258,-7 5 129,0 12-258,-4 6 0,3 4-129,-4 4 129,3 1 0,-2-7 129,5-2-129,-1-11 258,5-8-129,1-10-129,4-10 258,0-10-258,0-6 0,0-5-129,4-5 129,1-3 0,-1-4-129,-1-1 129,-3-12 0,9 16 0,-9-16-129,0 0 129,0 0-258,0 0-129,0 0-258,11 5-1290,-11-5-2709,-4-10-129,2-2-387</inkml:trace>
  <inkml:trace contextRef="#ctx0" brushRef="#br0" timeOffset="8995.5145">18378 12146 2967,'13'-5'4386,"-13"5"-387,0 0-1290,0 0-2193,-9-3 258,-1 1-129,10 2 129,-25 0-129,10 3-129,-6-1 129,-1 4-129,-6 0-129,1 3-258,-2 1 0,2 1 0,-1 1-129,2 2 0,2 1 0,4-2 0,5 4-129,1-2 0,6 1 0,4-1-129,4 0 129,2-1 0,8 1 0,5 0 0,5 2 129,2 0-129,4 2 258,2 0-387,4 5 258,-4 0-387,2 2 258,0-1-129,-1 2 0,-5-3 0,-3 4 129,-6-5 129,-2 1 0,-5-2 0,-2 0 0,-5 0 0,-1-3 129,-7 2 129,-5-4 0,0 3 0,-9-8 0,0 2 387,-6-6-258,-1 0 0,-6-6 0,2 2-129,-4-4 0,3-2-129,-2-6 0,5 1-129,2-2 129,5-3-258,3 2 0,5-2-129,15 12-258,-19-24-516,19 24-1806,9-8-1806,-9 8-258,25-17 0</inkml:trace>
  <inkml:trace contextRef="#ctx0" brushRef="#br0" timeOffset="9552.5464">18677 12754 903,'0'28'4128,"0"-28"0,0 34-129,-3-13-2838,3 4-1032,0 6 129,-3-2 258,3 3 0,-4 1-129,4 3 258,-4-6-258,3 1 0,-1-3-129,-3-10-774,5 2-1677,3-8-2193,-3-12-387,0 0 258</inkml:trace>
  <inkml:trace contextRef="#ctx0" brushRef="#br0" timeOffset="9781.5595">18861 12286 129,'0'-10'-128</inkml:trace>
  <inkml:trace contextRef="#ctx0" brushRef="#br0" timeOffset="10528.6022">18861 12286 1,'17'-39'1418,"-17"39"517,22-11 774,-4 8-129,3 0-516,-1-3-903,7 6-258,-2-3-387,5 3 129,-3 0-387,2 0 0,-2 5 0,3 2-258,-1 3 129,-1 2-129,0 2-129,-2 2 129,0 4-129,-3 0 258,-3 3-129,-1 1 0,-3 0 129,-3 2-258,-4 1 258,-4 0-129,-2-3 387,-3 1-387,-5 0 258,-3-2-258,-5-3 258,-4 1 129,-2-4 0,-2 1-129,-2-3 0,-1-2-129,-3-3 0,0 0 0,-3-3-129,7-5 0,-4-1 0,3-1-129,1-3 0,3-5 0,2-3-258,3-3-129,6-1-129,-2-2-129,11 0 0,0-4-258,8 5 0,4-5 129,6 7 0,0-3 387,5 5 258,3 2 258,1 3 129,1 4 387,0 3 0,0 2 258,-3 3 0,5 8 0,-4-1 0,2 5-129,-4-1-129,4 6 129,-4-3-258,5 3 0,-5-2 129,3 3-129,-7-2 0,6 0 0,-6-1-129,1 0 129,-5-3-129,2-1-129,-3-2 129,2-1-129,-7-3 0,1 0 0,-11-10 0,17 14 129,-17-14 0,0 0 0,10 9-129,-10-9 129,0 0-129,0 0 0,0 0 0,13 5-129,-13-5 129,0 0-129,0 0-129,0 0-387,0 0-1419,0 0-2709,0 0-258,0 0-129</inkml:trace>
  <inkml:trace contextRef="#ctx0" brushRef="#br0" timeOffset="13123.7506">19497 11553 258,'5'-13'1290,"-5"13"-387,0 0 0,0 0-129,0 0 0,0 0-387,11-9 258,-11 9 129,0 0-129,14 0 0,-14 0 0,15 7 0,0 1 0,-3 1-387,5 5 258,1 3-258,4 5-129,3 3 0,2 6-129,1 2 129,-1 5-129,4 6 0,-4 5 0,2 4 0,0 3 0,-2 3 0,0 0 387,-2 2-387,2 1 258,-4 3 0,-1-1-129,-4-3 258,-4 4-258,-2-2 0,-4 2 0,-6-3 258,-2 4 0,-3-7 0,-3 1 0,-11-6 258,7-1 0,-10-7 129,5 2-129,-7-7-129,4 1 129,-5-8-258,0 2 0,0-7 0,0 0-129,-2-7 129,3 1-258,-1-11 129,6-3-129,0-1-129,5-5-129,12-3-387,-16 0-645,16 0-1935,8 1-1419,-8-1-258,18-15-258</inkml:trace>
  <inkml:trace contextRef="#ctx0" brushRef="#br0" timeOffset="13642.7803">20566 12354 1806,'1'-12'4257,"-1"12"-129,0 0-129,16-5-2580,-16 5-1548,14 0-129,-14 0-129,21 5 258,-9 1 258,-2 6 258,5 3-129,-2 5 129,5 5-258,1 3 129,1 4 0,3 4 0,1 1-258,3 0-129,-5 4 0,6-1-129,-6-2 0,2 1 0,-10-4-258,2 3-387,-10-9-387,1 3-774,-7-3-1548,-10-15-645</inkml:trace>
  <inkml:trace contextRef="#ctx0" brushRef="#br0" timeOffset="13995.8005">20457 12910 3999,'0'0'4386,"0"0"-387,1-16-129,15-4-3483,5-4-903,3-5 258,7-8 0,6-1 258,1-3-129,3-3 258,5 2 0,-5 2 129,0 2-129,0 4 258,-2 5-258,-4 1-129,-3 4 129,-5 6-258,-3 2 129,-5 4-129,-6 3-129,-1 1 0,-12 8-516,13-5-903,-13 5-1935,0 0-645,0 0-258</inkml:trace>
  <inkml:trace contextRef="#ctx0" brushRef="#br0" timeOffset="15039.8602">21446 11986 903,'10'40'3741,"-10"-20"0,15 14-258,-9 0-3354,6 6-645,-1 4 387,3 9 129,-1 6 0,0 2 129,0 5 258,-1 2 129,1 5 129,-2-2-129,1 4 129,-2-10-387,1 1 129,-4-10-129,3-4 0,-2-11-258,0-5 129,-2-6 0,1-8-129,-2-5 129,1-4 129,-6-13 0,8 18 258,-8-18 0,0 0 0,0 0 129,2-10-129,-2-4 0,0 2 0,0-8-129,0 0-129,0-5-129,5-3 129,-2-5-129,2-5 0,3-4 0,3-6 0,2-5 0,2-3-129,4-5 0,-2-4 258,7-3-516,1 0 258,0-1-129,1-2 129,4 3-129,-1 1 129,0 2-129,1 5 129,-1 6 129,0 5-129,-4 5 129,-4 8-129,-3 2 129,-2 8 129,-5 4-129,-1 2 0,-6 6-129,-4 14 0,4-18 0,-4 18-129,0 0-258,0 0 129,0 0-129,0 0-129,0 0-516,0 0-1806,0 0-1935,-4 13 129,4-13-387</inkml:trace>
  <inkml:trace contextRef="#ctx0" brushRef="#br0" timeOffset="16594.9492">21512 12143 1,'0'0'257,"-6"-9"-257,6 9-129,0 0 1,0 0 128,0 0 0,0 0 0,0 0 0,0 0 0,0 0 128,0 0-128,0 0 129,0 0-129,0 0 387,-11-9-129,11 9 387,0 0 0,0 0 129,0 0-129,0 0 387,0 0-129,0 0 258,0 0-258,-11-13-258,11 13 129,-5-12 0,5 12 129,-9-20-129,4 11 129,-7-8-129,5 0-129,-6-7-129,3 7 0,-4-11 0,-1 4-258,0-2 0,0 2 0,2-1-129,-2 4 129,3-1-129,-3 3 0,2-1-129,3 5 129,-3 0-129,2 2 0,2 1 0,9 12-129,-16-16-129,16 16-258,0 0-387,-10-11-129,10 11-645,0 0-903,0 0-1935,8 5 258</inkml:trace>
  <inkml:trace contextRef="#ctx0" brushRef="#br0" timeOffset="18240.0433">22378 11475 1161,'0'0'2838,"13"4"-1677,-13-4-1161,0 0 0,5 12 387,-5-12 129,1 20 645,-1-8-129,1 8 129,-1 0-129,0 6 0,0 0-258,4 6-129,-4-3-258,4 5-129,-2-5 129,0 0-387,1 0-516,-3-8-774,0-8-2451,8 4-387,-8-17 0</inkml:trace>
  <inkml:trace contextRef="#ctx0" brushRef="#br0" timeOffset="18549.061">22662 11505 3870,'7'34'3870,"-7"-34"-516,9 28-129,-5-15-3999,2 8 0,-5 0 387,4 4 516,-4 3 258,-1-3 129,0 7 387,-6-5 0,6 6-129,-4-5-516,1-5-516,3 3-1290,-1-2-2193,1-24-645,0 12-129</inkml:trace>
  <inkml:trace contextRef="#ctx0" brushRef="#br0" timeOffset="19023.0881">22125 11563 1677,'-34'6'3483,"34"-6"-258,-15-2-129,15 2-3225,0 0 0,-8-12 258,8 12 258,0 0 0,0 0 516,9-15 129,-9 15 0,17-2-387,-1 2-387,3-2-129,7 1-129,6-2-129,6-3 0,6-1 0,5-5 0,9-1 0,-2-3 0,6-1 129,0-1 0,-3 2 0,-1 0 129,-6 4 0,-5 6-129,-9 0 129,-5 5 0,-9 1-129,-7 0 129,-4 4-129,-13-4 0,8 15-129,-8-15-129,0 16-645,0-16-1290,-20 5-1806,20-5-387,-17 4 259</inkml:trace>
  <inkml:trace contextRef="#ctx0" brushRef="#br0" timeOffset="19512.1158">22913 11639 129,'0'-21'3741,"6"8"129,9 11-258,-15 2-2580,24-17-903,-8 6-129,5-3 258,3 3 0,0-6 0,1 3 0,2-4 258,-1 2-129,-3-1-129,1 0 129,-5 1-129,-1 2-129,-5 1-129,-1 3-129,-12 10-387,10-15-387,-10 15-774,0 0-1161,0 0-1290,-9 2 0</inkml:trace>
  <inkml:trace contextRef="#ctx0" brushRef="#br0" timeOffset="19891.1377">23047 11376 2451,'-14'0'3354,"14"0"-903,0 0-1161,0 0 0,0 0-387,7 0-129,-7 0 129,0 0 0,0 0 0,14-8-387,-14 8-258,0 0 0,10 13 0,-4 2-129,1 1-129,-1 6 129,1 1-129,0 3 129,0 1-129,0-2 0,-2 1 129,0-2-129,-2-3 129,2-2-258,-4-2 129,3-4-129,-4-13-129,1 17-258,-1-17-129,0 0-516,0 0-387,0 0-516,0 0-645,-7 0-1290,-5-12 1</inkml:trace>
  <inkml:trace contextRef="#ctx0" brushRef="#br0" timeOffset="20309.1616">22919 11543 1548,'0'0'1677,"0"0"-129,0 0-516,0 0 129,0 0 0,0 0-258,-4-12-129,4 12 129,0 0-387,15-5 0,-15 5-129,24-3-129,-9 0-258,5 1 129,1-1-129,3 2 258,2-2-258,1 3 0,1-1 0,-2 1 129,-2 0-129,-1 0 129,-1 0-129,-1 0 0,-4 1 0,-1 2 129,-4-2-129,-1 1 129,-11-2-129,13 3 129,-13-3-129,0 0 129,0 0-258,0 11-387,0-11-903,-4 19-1806,-9-19-774,10 10 0</inkml:trace>
  <inkml:trace contextRef="#ctx0" brushRef="#br0" timeOffset="21419.2251">22721 12083 1806,'-2'-9'3096,"8"7"-2193,-6 2 0,0 0 129,0 0 129,0 0-129,2-13 129,-2 13-129,0 0 0,-8 0-258,-2 3-516,-3 3-129,-1 6 0,-5 4-129,-4 2 129,-2 6 129,-5 1 0,-2 6 0,-3 1-129,1 4 258,-3 3 0,4 4 129,-3-2-129,6 4 0,0 0 129,9-1-129,-1 1 129,8 0-258,0-3-129,8-1 129,2 0-129,4-2 0,6-3-129,7-1 129,3-2-129,7-2 129,2-4-129,6-2 129,2-4-129,3 0 0,2-3 0,4-2 129,-2-1-129,0-2 0,1 0 0,-3-2 0,-1-4 0,-2 3-129,-1-5 0,-4 2 0,-3-2-129,-5-4-129,-1 5-129,-8-6-774,4 1-1161,-4 0-2193,-13-1 0,11-8 0</inkml:trace>
  <inkml:trace contextRef="#ctx0" brushRef="#br0" timeOffset="22191.2693">23310 12303 2322,'0'-14'3741,"0"14"129,0 0-2451,-12-9-774,-1 9 129,-9 0 0,-2 3 129,-9-1 0,1 10 0,-12-4 0,8 7-129,-6-3-258,4 4-129,-3 0-129,8-1-129,3-2 0,7-3-129,6 2 129,5-6-129,12-6 129,2 11-258,10-6 129,9-4-129,5 3 129,6 1-129,4-1 0,2 1 129,3 2-258,-4 3 129,1 0 0,-5 3 0,-1 1-129,-5 2 129,-1 4 0,-7-1 0,-3 3 129,-6-1-129,-3 2 129,-5 0 129,-2-1-129,-7 0 258,-6-2 129,-3 4-129,-8-10 129,2 3 129,-8-5-129,0 4 129,-5-8 0,3 2 0,-8-7 0,9 1-129,-6-4-129,5 4-129,-2-4 129,4 1-258,6-1 129,1 0-258,8 3 129,0-3-129,15 0-258,-13 0-129,13 0-645,0 0-1548,12-12-2064,9 2-129,1-10-387</inkml:trace>
  <inkml:trace contextRef="#ctx0" brushRef="#br0" timeOffset="22720.2994">23542 12165 1677,'10'13'3870,"-10"-13"-387,15 7-258,-15-7-2193,0 0-1548,13 2-129,-13-2 516,11 5 258,-11-5 258,6 12 516,-6-12 0,0 17 129,0-17-516,-8 24-129,3-12-387,3 3 258,0-3-258,-1 1 129,0-2-129,3-11 129,-4 17-129,4-17 0,-3 14-129,3-14 0,-4 12-516,4-12-516,0 0-1548,0 0-1677,0 0 0</inkml:trace>
  <inkml:trace contextRef="#ctx0" brushRef="#br0" timeOffset="24423.3969">23548 12221 1419,'-6'-12'1806,"6"12"-258,0 0-387,0 0 129,0 0-516,0 0-258,0 0 129,0 0 0,0 0-258,0 0 129,0 0 0,0 0-258,0 0 258,0 0-129,0 0 0,0 0-258,0 0 129,0 9-129,0-9 387,4 19-258,-1-5 129,-3-1 258,1 3-129,-1 0-129,1 1 129,-1 0-129,3 1-258,-2 0 129,4-1-129,-2-3 0,1-1-129,-1-1 129,-3-12-129,6 17 129,-6-17 0,0 0-129,0 0 129,0 0 0,0 0 129,0 0-129,0 0 0,0 0 0,0 0 0,2-17-129,-2 5 0,0-5 0,-1-1 0,-1-2-129,-1 2 129,1-1 0,1 2 129,0 2-129,1 1-129,0 3 129,0 0 0,0 11-129,0-15 129,0 15-129,1-12 129,-1 12-129,0 0-129,7-14 258,-7 14-129,0 0 129,0 0 0,0 0 0,6-11 0,-6 11-129,0 0 129,0 0 0,0 0 0,0 0 0,0 0 0,0 0 0,0 11 129,0-11-129,0 19 0,0-19 0,0 22 0,2-8 0,0-2 0,0 5 0,-2-2 0,0 3 0,0-1 0,0 3 129,0-3-129,0-1 258,0-3-516,0 0 516,0-13-258,0 16 129,0-16-129,0 0 0,1 13 0,-1-13 0,0 0 0,0 0 0,0 0 0,0 0-387,0-5-258,0 5-1548,0 0-2193,1-25-258,-1 25 0</inkml:trace>
  <inkml:trace contextRef="#ctx0" brushRef="#br0" timeOffset="25503.4587">23753 12026 258,'0'-13'1677,"0"13"258,0 0 258,0 0 0,0 0-387,0 0-645,0 0-129,0 0-387,0 0-129,20 0 129,-20 0-129,19 6 0,-7 0-258,3 4 0,2-1-258,0 5 129,2 0-129,-2 4 129,3-1 0,0 2 0,-1 1-129,1 2 129,0-1 129,-1 4-258,-2-3 129,3 3-129,-6-1 0,-1 1 0,0 2 129,-6 2-129,-1 2 129,-4 1-129,-2 0 129,0 1-129,0 1 258,-5 2-129,-3-7 129,1 3 0,-8-6 0,3 3 258,-6-3-129,0-1 0,-4-1 0,0 4 0,-4-7 0,2 5 0,-4-4 0,3 0-129,-3-2 258,5 3-258,-4-8 0,5 2 0,-1-3-129,2 0 0,1-4-129,2 0 0,2-2 129,3-1-129,2-1-129,11-6 129,-17 8-129,17-8 0,0 0 0,-9 13-129,9-13-258,0 0-1161,0 0-2838,0 12-387,0-12-258,0-8 0</inkml:trace>
  <inkml:trace contextRef="#ctx0" brushRef="#br0" timeOffset="34119.9516">4701 4055 1,'-20'11'2579,"20"-11"-128,0 0-1935,-19 0-258,8 0-129,-3 0-129,-2 4 129,-7 0 129,-3 4 129,-6 1-258,-1 0 0,-6 8-129,-4 3 0,-5 6 0,-5 3 0,-7 9 0,-4 6 0,-10 3-129,-6 8 129,-8 8 0,-8 5-129,-6 5 258,-5 6-129,-6 5 387,-4 6-129,0 5 0,2 4 129,-3 2-129,6 3 0,0 5 129,7 0-258,1 3 0,3 5-129,4 3 258,2 1 0,2 6 0,3 2 129,3 2 129,5 3 0,1-1 129,9 3 0,4 0-258,4 5 258,3 1-387,1 1 129,0 2 0,3 5 0,-1 3-258,2 5 258,-4-4 0,6 2 0,2-5 0,5 5 0,4-4-129,8-2 129,2-6-129,6 0 129,6 0-258,4 0 0,5-2 0,2-3-129,2 0 129,3-1-129,1 0 0,1-1 129,0-3 0,3-1-129,0-7 129,0-2 0,0-4-129,0-3 0,4-5 0,2-4 129,4-7-129,3-3 129,3-4-129,3-6 129,3-6-129,7-8 0,1-11 129,2-3-129,4-11 0,0-6 129,4-4-129,0-7 129,0-1-129,2-2 129,-1-2 0,0-3 0,0-5 0,-1 1 0,-6-5 0,-1-1 0,-5-5-129,-2 1 129,-6-5-129,-2 0 129,-6-1-129,-12-4 129,16 3-129,-16-3 258,0 0-258,0 0 129,0 0-129,0 0 129,0 0-129,0 0 0,0 0 129,0 0-129,0 0 0,0 0 0,0 0 129,0 0-129,0 0 0,0 0 0,0 0 129,0 0-129,0 0 129,0 0-129,0 0 0,0 0 0,0 0 0,0 0 0,-14 10 0,0-8 0,-3 3 0,-5 0 0,-4 0 0,-4 2 0,-6 2 0,-1-2 0,-5 1 0,-3 0 0,-1-1 0,-1 0 0,-2 0-129,1-2 129,-1-2 0,0 2 129,2-3-129,0 0 0,4 1 129,2-3-129,5 1 129,4-1-129,6 1 0,4-1 0,8 0 0,3 0 0,11 0-129,0 0 129,0 0 0,0 0-129,13-10 129,5 3 0,2 2-129,7 1 129,4 0 0,8 0-129,1 4 129,4 0-129,5 0 129,2 0-129,2 0 0,5 0 129,0 0 0,1 0-129,2 0 129,-2-8 0,-2-1 0,-1-3 0,-4-4 0,-5 0 0,-2-1 0,-7-2-258,-5 2 258,-5-2 0,-5-3 0,-6-2-129,-4-5 129,-3-1 0,-6-6 0,-4-4 0,0-4 0,-7-5 0,-2-6 0,-6-1 0,-4-2 0,-1-3 129,-5 2-129,-2 1 258,-3 2-258,0 2 129,-1 8 0,-1 7-129,3 4 0,1 8 0,4 5 129,4 5-258,5 8 0,4 1 0,11 8-387,0 0 258,0 0-258,6 5-387,15 12-903,0-1-2322,6-4-387,10 4-129,-7-10 1</inkml:trace>
  <inkml:trace contextRef="#ctx0" brushRef="#br0" timeOffset="35163.0112">1977 13434 1032,'34'0'1419,"-15"0"0,9 0 258,2-1-258,11-3 0,5-2-258,5-1 129,11 0-387,5-5-258,12 2 129,3-5-387,12 5 129,7-6-129,6 1 0,7-2 0,6 0 0,6-4 0,5-1-129,6 1 129,4-4 0,-1 0-258,3 1 129,1-2 0,7 4-129,-2-5 129,1 2 129,-3-1-129,5 0 0,3-1 129,3 0-258,-3-3 129,2 1-129,0-1 129,2-4-258,1-4 129,-8 1-129,-3 1 0,-3 0 0,-5-4 0,-4 4 129,-9-1-129,-9 5 0,-8 5 129,-6 3-129,-12 2-129,-6 3 129,-13 4-129,-8 4 129,-9 3-129,-9 3 129,-10 0-129,-10 4 258,-7 0 0,-8 1-129,-13 0 0,10 1-387,-5 12-1548,-5 2-2451,-7-5 0,-8 2-645</inkml:trace>
  <inkml:trace contextRef="#ctx0" brushRef="#br0" timeOffset="37507.1452">4108 11414 2193,'0'0'2709,"0"0"-1677,0 0-516,0 0-129,0 0 0,0 0 129,0 0 129,0 0 129,0 8 0,0-8 0,1 15-129,-1-15 129,6 24 0,-2-10-258,3 5 0,-3 4 0,7 3-129,-6 0 129,8 9-387,-3-1 258,4 7-258,-2 1 129,2 4 0,-1-1-258,-1 4 129,-3-1 0,2-2 129,-4-3 0,1-2 0,-3-5-129,3-3 129,-5-8-129,3-3 258,-2-9-258,1-2 0,-5-11 129,4 11 0,-4-11 0,0 0 0,0 0 0,10-5 0,-10 5 0,7-19-129,-4 3 0,3-3-129,0-7 0,2-4 0,0-6 0,2-7 0,4-6 129,1-5-129,5-6-129,0-2 258,5-1-258,-1-1 129,3 4 0,1-1 0,-3 7-129,1 3 129,-5 8 129,-1 5-129,-4 6 0,0 7 0,-5 5 0,-2 7 0,-9 13-129,10-8 129,-10 8-129,0 0-129,9 16-129,-9-16-258,2 34-1161,-2-12-2451,-5-3-387,4 1-258</inkml:trace>
  <inkml:trace contextRef="#ctx0" brushRef="#br0" timeOffset="38115.1801">4962 11313 516,'0'0'2580,"0"0"-1032,0 0-1290,0 0 129,0 0 387,0 0 516,12 0 0,-12 0 0,0 0 0,0 10 0,0 6 0,0-4-387,0 13-129,-2-3-258,1 12 129,-5-1-258,3 6 0,-5 0 0,2 2-129,2-4 258,-1-2-516,4-5 129,-3-4-645,4-4-258,0-22-1032,0 12-2451,0-12-129,9-7-258</inkml:trace>
  <inkml:trace contextRef="#ctx0" brushRef="#br0" timeOffset="38467.2002">5171 11311 4257,'0'0'4644,"0"0"-645,0 0-258,0 10-3612,0-10-387,4 17-258,-3-5 258,3 2 129,-4 5 129,2 1 129,-1 4 129,-1-1 258,0 5-258,0 1 129,1 3 0,-1-2-258,0 4-129,4-4 129,-3-3-258,4-3 0,-5-3-258,3-1 0,-3-10-516,4 2-1032,-4-12-2064,0 0-387,0 0 258</inkml:trace>
  <inkml:trace contextRef="#ctx0" brushRef="#br0" timeOffset="39046.2328">4873 11263 1548,'-14'14'3225,"14"-6"-258,-11-11-258,11 3-3096,0 0-129,0 0 774,0 0-129,0 0 387,0 0 516,0 0 258,0 0-129,-4-14-258,4 14-129,0 0-516,7-8 0,-7 8-129,14-5 129,-3 3-129,3 0-129,2-2 129,5 3-129,0-5 0,5 4 129,0-2-129,2 1 0,0 0 0,2 1 0,-2-1 0,-1 3 0,1 0 0,0 0 129,-1 0-129,-2 3 0,1-1 129,-2 1 0,-2 0-129,-3-1 129,-1 0-129,-5-1 129,-13-1-129,17 1 0,-17-1 129,0 0-258,0 0 129,0 0-258,6 12-258,-6-12-903,0 0-2580,0 0-129,-8 0-516</inkml:trace>
  <inkml:trace contextRef="#ctx0" brushRef="#br0" timeOffset="39803.2766">5501 11156 1,'0'0'1934,"0"-12"130,0 12-129,0 0 129,0 0-516,0 0 0,0 0-387,0 0-258,0 0-129,15 7-387,-15-7 0,24 17 129,-10-7-129,6 6-129,-2 0 0,4 2-129,0 0 129,1 3-258,-1 1 0,-4-1 0,0-1-258,-5 0 129,0-2-258,-7-3-258,-2 2-1032,-4-1-1935,0-16-645,-10 14-129</inkml:trace>
  <inkml:trace contextRef="#ctx0" brushRef="#br0" timeOffset="40092.2927">5480 11429 3225,'9'-8'4386,"9"2"-516,-7-19 0,5 2-3741,4-4-258,6-2 129,1-1 0,0-1 0,-2-1 129,-1 0 0,-5 7-129,-1 3 0,-6 1-387,1 8-903,-7 1-903,-5 0-1806,-1 12-258</inkml:trace>
  <inkml:trace contextRef="#ctx0" brushRef="#br0" timeOffset="40375.3093">5632 11086 903,'0'0'1419,"0"0"-258,0 0 258,-1 10 0,1-10 0,0 19-129,1-1-129,-1 2 0,2 9-129,-2 0-258,0 7-129,0-1-387,-2 4 0,-1-5-129,-2-1-129,1-6-129,-5-6-258,5-2-516,4-19-1161,-18 8-1419,18-8-645</inkml:trace>
  <inkml:trace contextRef="#ctx0" brushRef="#br0" timeOffset="40580.3209">5476 11255 3354,'23'0'4128,"-23"0"-516,28-2-2451,-3 2-258,2 0-516,4 0-129,1 0-774,-2 0-516,2 0-2193,3 4-903,-14-4 129</inkml:trace>
  <inkml:trace contextRef="#ctx0" brushRef="#br0" timeOffset="42051.4052">6190 11355 3096,'0'-11'3354,"0"11"-1548,0 0-645,-8-9-258,8 9 0,-18 0-129,6 0 129,-10 0-258,4 11 129,-10-5 0,5 10-129,-10 1-258,1 8 129,-4 0-387,0 9 0,0 6 0,0 4 0,-3 4-129,3 5 129,1 1 129,4 3 0,2-3 129,8 2 129,2-8-258,11-2 258,3-7-258,5-1 129,7-9-258,9 1 129,3-9-129,6-1 0,2-8-129,6-2 129,1-3-129,3-4 129,2-2-129,-2-1 0,1 0 129,-1-1-129,-2-1 0,-7-1 0,0 2 0,-5-3-129,-5 3 129,-5-3-129,-1 4-258,-12 0-258,14 0-645,-14 0-2064,0 0-1161,0 0-516,-5-22 129</inkml:trace>
  <inkml:trace contextRef="#ctx0" brushRef="#br0" timeOffset="42755.4455">6482 11626 1161,'-17'0'2838,"6"2"-2193,-1 3 258,-5-3 258,2 6 129,-4-4 129,2 8 129,-3-7-258,4 7-387,-2-4-258,5 4-516,1-3 0,1 2-258,11-11 129,-11 17 0,11-17 129,-1 15 0,1-15 0,6 13 129,-6-13 0,23 7 0,-6-3 0,2-2-129,-1 0 0,7 1 0,-2-2-129,2 4 0,0 0-129,-3 1 129,1 2 0,-1 2-129,-2-1 0,-4 2 129,-3 5-129,-3-1 129,-4 4 0,0-5 0,-6 3 0,-1 0 129,-7-2-129,-3 2 129,-1-2 129,-4-1 0,-4-5 0,0 2 129,-3-5 0,0 2 0,-4-6-129,5 0 0,-6-2-129,3-2 0,-1-5 129,4 0-516,5 2 129,-3-5-387,8 8-387,-5-8-1290,17 10-2064,-8-12-258,7 0 0</inkml:trace>
  <inkml:trace contextRef="#ctx0" brushRef="#br0" timeOffset="43498.488">6717 11310 2580,'0'0'3354,"0"0"129,0 0-2709,0 0-645,4 7 387,-4-7 129,10 13 258,-10-13 129,15 16 0,-15-16 129,20 18-129,-20-18-387,27 25 0,-11-10-387,3 3 0,3 3-129,1 0-129,0 2 0,1 4 129,-1 2-129,-1 0 0,-3 3 129,-2 2-258,-3 1 258,-1 0-258,-5 1 129,-1 0 0,-2-2 0,-2-2 0,-3-1 129,0 2 129,-3-3 0,-7 1 0,-4-5 129,-3 4 0,-10-6 0,2 5 129,-10-5-258,0 1 258,-5-4-387,1 1 0,-3-2-129,3-1-129,4 0-387,-2-6-258,14 8-1032,-2-5-2967,3-6-129,5 1-258</inkml:trace>
  <inkml:trace contextRef="#ctx0" brushRef="#br0" timeOffset="49670.841">3604 13842 2580,'0'0'3741,"0"0"129,0 0-2064,0 0-1419,4 16-258,-1-6 387,-2 5-129,4 4 258,-4 1 129,5 11 0,-4 0 129,5 11-129,-3 0 0,6 15-129,-5 1-258,3 12 0,-1 1-258,1 6 129,-1 1-258,-1 1 129,-1-11 0,-2-3-129,1-8 129,-2-11-129,1-10 0,-3-11-387,5-5-258,-5-20-903,0 0-2193,19-17-903,-9-15-258,5-2 517</inkml:trace>
  <inkml:trace contextRef="#ctx0" brushRef="#br0" timeOffset="49987.8592">4040 13955 4257,'12'-17'4773,"-12"17"-258,0 0-258,0 0-2322,0 0-1806,0 12-129,0 7 129,0 6-387,0 9 387,0 10 0,0 6 129,-1 11 0,-4 6-129,4 6 258,-4-1-258,1 1 129,0-3-129,2-6 0,0-7-258,0-14-387,6-4-2064,2-12-1935,-6-11-258,0-3-387</inkml:trace>
  <inkml:trace contextRef="#ctx0" brushRef="#br0" timeOffset="50490.8879">3309 14638 3225,'-4'14'4257,"4"-14"-387,0 0 0,4 21-3870,10-9-129,7 6 129,3 6 0,3 6 129,3 3 129,0 6 129,3 2 0,-5 2 258,6 9-258,-4-6 129,5 2 129,-3-6-258,6 2 0,-2-10-129,5-1 0,1-11-129,-1-6 0,-2-4 0,1-9 129,-4-6-129,2-16 0,-3-13 129,3-11 0,-4-12 0,3-6 0,1-9 129,4-4-129,-1-2-129,-1 4-129,0 7-129,-5 7-129,1 16-903,-7 5-3096,-4 1-516,-2 11-387,-13-2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9T21:39:44.426"/>
    </inkml:context>
    <inkml:brush xml:id="br0">
      <inkml:brushProperty name="width" value="0.05292" units="cm"/>
      <inkml:brushProperty name="height" value="0.05292" units="cm"/>
      <inkml:brushProperty name="color" value="#00B0F0"/>
    </inkml:brush>
  </inkml:definitions>
  <inkml:trace contextRef="#ctx0" brushRef="#br0">15126 11260 1161,'0'0'1935,"0"0"-258,0 0 0,0 0 0,0 0-516,0 0-387,0 0-129,0 0-258,0 0 0,0 0 129,0 0-129,0 0 258,-6 3-258,6-3 0,-12 1-258,12-1-129,-18 4 129,4 0-129,1-4 0,-3 3 0,-2 1 129,-2-1-129,0 2 129,-1 0 129,-1 0-129,-3 2 0,-1 0 129,-2 3 0,-1 1 0,-4-3 0,-1 4 0,-1 0-129,-3 0 258,-1 0-129,4 1 0,-2-3-129,4 1 129,-1-3-129,3 2 0,2-3-129,4 1 129,0-3 0,1 3-129,5-4 129,0 2-129,4-2 0,0-1 0,3-1 258,1 2-129,11-4 0,-12 3 0,12-3 0,0 0 0,0 0 0,0 0-129,0 0 0,0 0 0,0 0 0,0 0 0,0 0 0,0 0 0,0 0 0,0 0 0,0 0 129,-7 11-129,7-11 0,0 0 0,0 12 129,0-12-129,0 0 0,8 12 129,-8-12 0,0 0 0,11 11 0,-11-11 0,14 12-129,-14-12 129,15 17 0,-15-17 0,19 20 0,-8-6 0,0 1-129,-1 2 0,1-1 129,3 4-129,-1-2 129,1 3-129,0-1 129,4 1-129,-2 0 129,3-1 0,1 2 129,2 0 0,2 0-129,3 2-129,1-2 129,2 2-129,2-1 0,1 2 129,-1-1-129,-2 1 0,1-2 0,-3 0 129,-5 0-129,-1-2 0,-5 0 0,-2-2 0,-4-1 0,-2-1 129,-3-3-129,1-2 0,-7-12 0,7 17 0,-7-17 0,5 11 0,-5-11 129,0 0-129,0 0 129,0 0-129,0 0 0,0 0 129,0 0-129,0 0 129,0 0-129,0 0 129,0 0-129,0 0 0,0 0 129,0 0-129,0 0 0,0 0 0,0 0 0,0 0 0,0 0-129,0 0 129,0 0 0,0 0 0,0 0 0,0 0 0,0 0 0,0 0-129,0 0 129,0 0 0,0 0 0,0 0 0,0 0 0,0 0 0,0 0 0,0 0 0,0 0 0,0 0 0,0 0 0,0 0 0,0 0 0,0 0 129,0 0-129,0 0 0,0 0 0,0 0 0,0 0 0,0 0 0,0 0 129,0 0-129,0 0 0,0 0 0,0 0 0,-7 7 0,7-7 0,0 0 0,0 0 0,0 0 0,0 0 0,0 0 0,0 0 0,-9 11 0,9-11-129,0 0 129,-9 14 129,9-14-129,-9 14 0,9-14 0,-18 17 0,9-6 0,-4 0 0,0 3 0,-4 2 129,-1 4-129,-3 1 129,-1 4-129,-2 1 129,-2 5-129,3 3 129,-5 2-129,2 3-129,-1 4 258,-3 1-129,3 4 0,1-2-129,-1 3 258,4-5-258,1-2 258,4-3-258,2-5 258,3-5-258,0-4 258,4-4-129,0-1 0,2-6 0,-2 1 0,3-5 0,6-10 0,-12 16 0,12-16 0,-6 11 0,6-11 0,0 0 0,0 0 0,0 0 0,0 0 0,0 0 0,0 0 0,0 0 0,0 0 0,0 0 0,0 0 0,-9 11 0,9-11 0,0 0 0,0 0 0,0 0 0,0 0 0,0 0 0,0 0 0,-6 10 129,6-10 0,0 0 0,-9 14-129,9-14 129,-12 15-129,12-15 258,-15 17-258,15-17 0,-19 19 0,10-7 0,-2-2 129,-2 0-129,3 0 0,10-10 0,-18 17 0,18-17 0,-14 16 0,14-16 129,0 0-129,0 0 0,-5 10 129,5-10 0,0 0-129,10 10 129,0-8 0,4 0-129,3 0 129,4-1 0,5-1 0,3 0-129,7 0 129,6-1 0,9-1 0,2-3 0,8-1 0,3 2-129,4 0 129,4 1-129,1-3 0,1 1 0,1-2 0,-1 3 0,0-1-129,-2 2 0,0 0 0,2 1-129,-8 1-258,4 1-645,-15 0-2193,5 3-1419,-8 3-258,-12-3-387,-10 0 0</inkml:trace>
  <inkml:trace contextRef="#ctx0" brushRef="#br0" timeOffset="1056.0601">14919 13737 2967,'22'-15'3741,"-9"14"-258,-12-15-129,-1 16-3096,8-14-129,-8 14 129,6-11 0,-6 11 387,0 0-129,-10-13 129,10 13 129,-22-2-129,10 2-129,-9 2 0,0 3-258,-2 3-129,-5 1-129,0 3 129,0-2-129,-1 4 0,1-1 129,6 0-129,1 0 0,2-1 0,10 0 129,2-2-129,7 1 129,0-11 0,13 18-129,4-8 129,7-3-129,2 0 0,3 1 0,4 1 0,-2-1 0,1 3-129,-5 0 129,-2 3 0,-1 0 0,-5 1 129,-4 2 0,-2 0 0,-3-1-129,-6-3 387,0 4-258,-4-5 0,-1 6 0,-9-7 0,1 1 129,-10-5 0,2 3 129,-6-5-129,0 0 0,-4-4-129,3-1 129,-2 0-129,4-1-129,1-4-129,2 0-129,6 3-129,-1-6-516,14 8-645,-14-2-1290,14 2-1806,0 0 0,0 0-258</inkml:trace>
  <inkml:trace contextRef="#ctx0" brushRef="#br0" timeOffset="1799.1029">15197 13597 1935,'23'-18'4128,"-9"14"129,-9-8-258,3 1-2322,-8 11-903,12-11-258,-12 11-129,0 0-129,14-4 258,-14 4-129,0 0 0,0 0 0,0 0 0,0 0 0,0 0-129,0 0 0,0 0-129,0 0 0,0 0 0,0 0 0,0 0 0,0 0-129,0 0 129,0 0 129,0 0-129,0 0-129,0 0 129,0 0-129,0 0 0,0 0 0,0 0 0,0 0 0,0 0 0,0 8 0,0-8 0,1 18 129,-1-3 0,0 2-129,0 2 129,0 5 0,0 1-129,0 3 129,-1 2 0,-4-1-129,3-3 129,-1-4-129,-1-2 0,3-4-258,1-16-903,-1 13-2967,1-13-387,0 0-258,0-6-516</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0,'17'36</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53.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676-3 6,'1'-11'4,"-1"11"-1,0 0 0,0 0-1,0 0-1,0 0-1,0 0 1,0 0 1,0 0 0,0 0-1,0 0 1,0 0 0,-2 15 0,2-15 0,-3 24-1,-1-5 0,-3 6 2,-5 8-1,-6 6 1,-5 9 0,-11 4 0,-7 8 0,-5-2-1,-4 1 1,0-6-2,4-5 1,4-9-2,10-8-1,9-8-2,9-13-9,15 0-4,-1-10-1</inkml:trace>
  <inkml:trace contextRef="#ctx0" brushRef="#br0" timeOffset="402">190 443 9,'2'13'15,"6"6"0,-6-6 0,2 4-16,-3 3-1,-2 1 3,-3 3 0,-3 1 1,-3 3 1,-3-2 1,-2 0 0,2 1 0,2-4 1,3 2-1,4-2 0,9-3 1,7-3-2,8-4 1,7-4 0,2-5 1,3-3 0,3-5 1,-1-5-2,-1-6 1,-2-2 0,-3-4 0,2-2-1,-2-1-1,1-1 0,-2 2-2,-1 2 0,-5 3-1,-2 3 0,-3 4 0,-4 4-2,-4 3-3,-8 4-3,0 0-2,0 0-7,-17 12-10,0-2 1,-12-9 0,-1 5 1</inkml:trace>
  <inkml:trace contextRef="#ctx0" brushRef="#br0" timeOffset="997">110 431 3,'7'-20'14,"-7"20"1,6-11-3,-6 11-6,0 0 0,0 0 1,4-16 1,-4 16 1,-2-10 0,2 10-2,0-12 0,0 12-2,0 0-1,2-13-1,-2 13-2,0 0 0,0 0-1,0 0 0,-8 14-1,4-3 0,-1 0 0,-3 5 0,1 3 0,-2 3 1,-1 4 0,0 0 0,0 3 0,0 4 0,1-1 0,1 2 0,1-3 0,0-3 1,2-2-1,1 0 0,0-4 1,3-4-1,0 1 0,3-3 0,0-3 2,1-1 0,-3-12 2,11 13 0,0-13 0,2-6 0,6-5 0,4-3 0,4-4-1,3-4-1,6 0-2,0-1 0,0 0 0,2 3 1,-1 4-1,0 2 0,0 5 0,-3 1-1,-2 3 1,1 2-1,-4 1-2,-3 1-7,-7 2-13,-10-7-4,-9 6 0,-4-18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9">14501 8269 1032,'19'14'4515,"-7"-8"-129,-12-6-387,0 0-4128,12-7-516,3 7-516,-15 0-1032,18-8-1935,-5 8-387</inkml:trace>
  <inkml:trace contextRef="#ctx0" brushRef="#br0" timeOffset="524.03">14969 8340 774,'20'16'4386,"10"-15"0,-20-7-387,0 2-4128,0-4-1032,10 5-1161,5 3-2064,-14-7 258</inkml:trace>
  <inkml:trace contextRef="#ctx0" brushRef="#br0" timeOffset="720.0409">15372 8318 903,'13'24'3870,"-13"-24"0,16 7-2580,3 2-903,5-3-1161,2 0-1935,-3-8-1032</inkml:trace>
  <inkml:trace contextRef="#ctx0" brushRef="#br0" timeOffset="953.0545">16065 8374 3999,'33'32'4386,"-13"-18"-516,-20-14-3096,21 13-1419,-8-13-903,2 0-1290,5-3-1677</inkml:trace>
  <inkml:trace contextRef="#ctx0" brushRef="#br0" timeOffset="1157.0662">16390 8165 3096,'18'46'3870,"-8"-22"-1548,4-1-903,6 5-774,3-4-258,2 1-258,5-11-258,-2-3-516,5-10-1290,6 2-2064,-14-20 258</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09T21:43:56.461"/>
    </inkml:context>
    <inkml:brush xml:id="br0">
      <inkml:brushProperty name="width" value="0.05292" units="cm"/>
      <inkml:brushProperty name="height" value="0.05292" units="cm"/>
    </inkml:brush>
  </inkml:definitions>
  <inkml:trace contextRef="#ctx0" brushRef="#br0">5667 10253 258,'0'0'645,"0"0"-129,0 0-258,0 0-129,0 0 258,0 0-258,0 0 0,0 0-129,0 0 129,0 12-129,0-12 129,0 0 129,-10 10-129,10-10 0,-6 10 129,6-10 129,-3 12-129,3-12 258,-4 14-129,4-14 258,0 15-258,0-15 387,0 19-258,0-9 129,4 4-129,-1 1 258,-1 1-129,4 4-129,0 1 129,4 7 0,-2 0-258,4 5 0,-3 0 0,3 3-129,-2-4 0,1 5 129,-2-1 0,-2 0-129,-1-3 129,3 1 129,-5-5-129,3 3-129,-5-3 258,6 0-258,-6-7-129,4 5 0,-3-6 129,2-2 0,-2-1-129,1-1 129,0-2-129,0-4 258,-4-11-258,5 20 0,-5-20-129,0 0 129,6 14-129,-6-14 129,0 0-129,0 0 0,0 0 129,0 0-129,2 13 129,-2-13-129,0 13 0,0-2 129,0 2-129,0 0 0,0 0 129,-1 2-129,-1-2 0,-1-1 129,3-12-129,-4 17 0,4-17 129,-4 12-129,4-12 129,0 0-129,0 0 129,0 0-129,0 0 129,0 0-129,0 0 0,0 0 129,0 0-129,0 0 0,0 0 129,0 0-129,0 0 129,0 0-129,0 0 129,0 0 0,0 0-129,0 0 129,0 0 0,0 0-129,0 0 129,0 0 0,0 0 0,0 0-129,0 0 129,7-7-129,-7 7 129,12-15-129,-5 1 258,1 1-258,1-6 129,2-3-129,2 0 129,2-5-129,1-3 129,5 0-129,1-5 0,2-3 0,5-2 0,-1-2 0,5-2-129,1-2 129,0-1 0,1-5 0,-1 0 0,1 2-129,-3 0 258,-2 1-129,-3 3 0,-1 3 0,-5 2 129,-3 6-129,-1 6 129,-2 4-129,-4 5 0,-1 4 0,-3 6 129,-7 10-129,10-11 0,-10 11 0,0 0 0,0 0 0,0 0 0,0 0 0,0 0-129,4 6-258,0 9-1419,-4-15-2709,0 14-258,0-14-516,-19 9-129</inkml:trace>
  <inkml:trace contextRef="#ctx0" brushRef="#br0" timeOffset="1876.1073">6792 9958 516,'0'0'1032,"11"0"129,-11 0 0,0 0-129,4 7-258,-4-7 0,5 16 129,-3-3 0,-2-1-129,2 5 0,-2 0-129,0 9 129,-1-2 129,-1 6-129,-6-3-129,1 4 0,-4-2-129,4 1-129,-1-2-129,0-5-129,1-2-258,2-5-129,4 1-258,1-17-516,0 18-516,0-18-1548,0 0-1032,0 0 129</inkml:trace>
  <inkml:trace contextRef="#ctx0" brushRef="#br0" timeOffset="2284.1306">6980 10014 1,'5'22'3224,"-5"-22"-128,9 19-129,-9-19-3096,16 19-129,-8-4 258,-1-1 387,0 6 258,-5-4 387,2 9 129,-4-4 129,0 8-129,-3-4-129,3 1-387,-5-2-129,3 1-387,-1-2 0,1-5-129,0-2-129,-1-5 0,3-11-645,0 0-387,0 0-1161,0 0-1677,0-10-387,0-2 259</inkml:trace>
  <inkml:trace contextRef="#ctx0" brushRef="#br0" timeOffset="2860.1636">6564 9886 129,'11'-1'3096,"-11"1"-774,0 0-1161,18-4 129,-18 4-387,23 0 129,-9 0-129,2 3 129,1-3 0,5 5 0,-3-5-258,9 4 0,0-4-258,6 3 0,4-3-387,4 0 0,1 0 0,4 0-129,-1-1 0,2-4 0,-1 0 0,-2-1 0,-3-2 0,-2 1 0,-7-2 0,-3 1 0,-4 0 0,-4 1 0,-6 1 0,-3 0 0,-13 6-129,15-10 0,-15 10-645,6-11-774,-6 11-2580,0 0-258,0-14 0</inkml:trace>
  <inkml:trace contextRef="#ctx0" brushRef="#br0" timeOffset="4380.2505">7762 10207 129,'-12'0'2580,"12"0"-1935,-14 5 129,14-5-129,-17 1 258,17-1 129,-25 5 0,11 1 129,-6-1-129,4 5 0,-9 0-129,6 6-258,-7-1 129,5 4-129,-6 0 0,7 6 0,-6 1-129,7 6 0,-6-1 0,7 5 0,-4-1-129,6 5 0,-5-3 0,1 5 0,3-4 0,2 3 0,-3-1 129,4 4-258,0-7 129,4 6 0,-2-3-129,8 1 0,0-2 129,4 0-258,1-4 0,5-1-129,4-1 0,7-6 129,-1 0-129,4 0 0,1-5 129,0-3-129,0-3 129,3 0-129,-3-4 129,-1 0 0,1-6-129,-1 1 129,-1-6-129,0 2 0,-2-3 0,2 0 129,-4 0-129,0 0 0,0 0 0,-4-3 129,-11 3-129,17 0 0,-17 0 0,0 0 0,11-1 0,-11 1-129,0 0-258,0 0-129,0 0-645,0 0-2580,0 0-903,0 0-387,0-13-258</inkml:trace>
  <inkml:trace contextRef="#ctx0" brushRef="#br0" timeOffset="5264.3011">8322 10544 1548,'-20'3'4128,"20"-3"-258,-23 6-258,7-4-3225,3 4-516,2 1 129,-3 0 0,-2 1 129,-1 2 129,-2-3 0,0 5 129,-3-3 0,5 3 0,-4-3-129,5 4 0,-2-2-258,4-1 0,0 3 0,14-13-129,-13 19 129,13-19-129,0 17 129,0-17 0,17 14 0,-1-9 0,3 2 0,5-2 0,2-1 0,1 3 0,1 2 0,2-3 0,-1 5 129,-2-1-129,2 3 129,-4 3-129,0 1 129,-4-1-258,-5 1 258,-1 1-129,-5-1 129,-4 2-129,-4-2 0,-2-1 129,-3-1 0,-6-2 129,-4-1-129,-4 0 129,-4-5-129,0 0 129,-6-5 0,-2 1-129,-3-3 129,-1 0-129,-3-7 258,1 2-129,-1-5-129,3 3-129,1-4 129,2 3-129,4-4 0,6 4-129,1 1 0,3-3-516,16 10-387,-13-9-1677,13 9-1806,0-13 0,8 2-129</inkml:trace>
  <inkml:trace contextRef="#ctx0" brushRef="#br0" timeOffset="6364.364">8504 10202 2580,'12'5'2709,"-12"-5"-1935,18 12 387,-18-12 129,28 16 129,-28-16 0,26 23 129,-15-13 0,8 12-258,-9-4-258,9 10-258,-7-2-258,5 10 129,-3-2-387,4 8 129,-4-3-258,1 4 129,-1-2-129,-1 4 129,0-3-129,-2 4 129,-3-3-129,-1 2 0,-1 0 0,-3-2 0,-3-2 129,0 4-129,-2-5 129,-5-1 0,0-3 0,-1 2 0,-5-3-129,1-1 129,-1-2-129,-1-3 0,0-6 0,0 2 0,0-6-129,0-3 129,1-6 0,1-2-129,12-8 0,-19 5 0,19-5 0,-12 0-129,12 0 0,0 0-258,0 0-645,0 0-3096,0 0-645,0-5-516,0-7-129</inkml:trace>
  <inkml:trace contextRef="#ctx0" brushRef="#br0" timeOffset="28379.6232">5872 12733 645,'0'0'1032,"0"0"0,0 0-129,0 0-129,0 0-129,0 0-129,0 0-387,0 0 0,0 0-129,0 0 129,0 0 0,0 0 258,0 0 0,0 0 0,0 0-129,0 0 0,0 0 0,0 0-129,0 0 0,0 0-129,0 0 129,0 0-129,0 0 0,0 0 129,0 0 0,0 0 129,0 0-129,0 13 0,0-13 0,0 14 0,0-2 0,0 3 129,0-1-129,0 6 0,0 2 129,0 2 129,0 5-129,-3 0 129,1 5 258,-1-4-258,0 4 258,-3-4-129,4 1 129,-3-3 0,4 2 0,-3-6-129,2 3 0,-1-5-129,0 2 0,0-5-129,1 5 0,-5-8 0,4 1-129,0-3 258,-1 0-129,2-4 0,1 1 0,1-11 0,-3 18 0,3-18-129,0 16 0,0-16-129,-1 18 129,1-18-129,0 14 0,0-14 0,0 0 0,-3 13 0,3-13 0,0 0-129,-7 11 129,7-11-129,-5 10 0,5-10 0,-4 15 0,4-15-129,-4 14 0,4-14 0,-3 15 0,3-15-516,-2 10 0,2-10-516,0 0-387,0 0-1677,7 10-903,-7-10 0</inkml:trace>
  <inkml:trace contextRef="#ctx0" brushRef="#br0" timeOffset="29759.7021">5786 12775 1419,'0'0'2838,"0"-20"-387,0 8-2322,7 2-129,3-5 129,0 2 258,0-3 258,6 2 0,-3-6 129,4 7 129,-1-7 0,4 7 0,-2-5 0,4 5-387,-3-1 129,6 2-258,-4-2 258,3 5-258,0-2 0,2 4 258,-1-3-387,1 4 129,0 0-258,-1 1 129,0 1-129,-2 1-129,-2 1 129,-1 2-129,-2 0 129,-4 0-129,0 0 0,-2 4 129,-12-4 129,18 15-258,-18-15 0,14 20 0,-11-5 129,2 1-129,-3 3 129,2-1-129,-4 3 0,0 1 0,0-1 129,-1 1-129,-5-3 129,-1 1 0,-3-1 0,-1 1 0,-2 1 0,-2-1 0,-2 0 0,-1 2-129,2-1 129,-4-2 0,0-1-129,0 0 0,-1-4 129,2-1 0,-3-3-129,0 2 129,-1-5-129,2 0 129,-2-3-129,3 0 0,2-3 0,1-1 0,0 0 0,2 0 0,2-2 0,0-2 0,3 1 0,10 3 0,-18-7 0,18 7 0,0 0 0,-11-7-129,11 7 129,0 0-129,0 0 129,0 0-129,0 0 129,9 0-129,-9 0 129,15 0 0,-15 0 129,15 9-129,-3-4 0,-12-5 0,19 12 0,-8-3 129,0 0-129,3 4 129,-2-1-129,1 3 129,2 0 0,0 4 129,3 0-129,1 6 129,2-1 129,2 3-129,0 2 0,2 2-129,0 1 0,1 3 0,-4-3 129,0-1-387,-5 1 258,0-3 0,-4-2-129,1-4 129,-4-3 0,-3-3 0,1-5-129,0-1 129,-8-11-129,8 11 129,-8-11-129,0 0 129,0 0-129,0 0 129,0 0-129,0 0 0,0 0-129,6-6-258,-6 6-1032,0 0-3096,5-17-129,-3 4-516,1-7-129</inkml:trace>
  <inkml:trace contextRef="#ctx0" brushRef="#br0" timeOffset="30904.7676">7083 12631 1419,'-5'-11'2838,"5"11"-387,0-12-516,0 12-258,0 0-129,0 0-387,-13-12 0,13 12-129,-13 0-129,13 0-129,-20 12-387,9-2 0,-6 1-129,1 4 0,-2 4 129,-1 5-129,-4-2 0,2 10 0,-4-1 129,3 6 0,-4 1-129,1 6 0,-3-4 129,4 6-129,0-1 0,4 5 129,-1-6 0,5 4-258,2-4 258,5 5-258,2-4 129,6 3-129,1-4 129,5-3-129,4 0-129,5 0 129,5-4-129,4-3 129,4 0-129,3-4 129,0-3-129,3-2 129,-1-3-129,2-4 0,-1-3 0,-2-3 129,-1-4-129,-3-2 0,-3-3 0,-2-2 258,-3-1-258,-3 0 0,-3 0 129,-13 0-129,16-2 129,-16 2-129,0 0 0,12-4 129,-12 4-129,0 0 0,0 0-129,0 0 0,-6 0-387,6 0-387,0 0-2064,-12-4-1806,12 4 0,0 0-774,-13-22 387</inkml:trace>
  <inkml:trace contextRef="#ctx0" brushRef="#br0" timeOffset="31939.8268">7524 12881 3225,'0'0'3612,"0"0"-258,-18-2-1806,18 2-1419,-15-1 0,15 1 0,-18 0 129,6 0 258,1 1 0,-5-1 129,3 8-129,-6-2 129,2 6-258,-2-5-129,2 6 0,-3-2-129,4 4 258,2-5-258,-1 4 0,4-5-129,11-9 129,-19 18-129,19-18 129,-8 14 0,8-14 0,0 0 129,5 13 0,-5-13 0,22 2 0,-6-2 0,4 0-129,0 2 0,5-1 0,-3 3-258,4-1 129,-1 3 0,-2 2 0,3 2 0,-4 2 0,4 3 0,-5 1 0,0 2 129,-3-1 0,-2 2 0,-3 0 0,-4-1-129,-3-1 0,-4-3 129,0 1-258,-2-3 129,-2 2 0,-7-3 129,9-11-258,-24 16 258,7-7 129,-4-4-129,4 4 0,-8-4 0,2-2 129,-4 1-129,3-1 0,-3-3 0,0 0-129,1 0 129,0 0-129,2-2 129,0-3-129,3 0-129,1 0 0,7 1-258,1-2-258,12 6-645,-12-3-2193,12 3-1161,6-11-129,-6 11 0</inkml:trace>
  <inkml:trace contextRef="#ctx0" brushRef="#br0" timeOffset="33079.892">7583 12576 1806,'0'0'2451,"0"0"-1677,0 0 0,0 0 258,0 0 129,0 0-129,0 0 258,9 0 258,-9 0-129,13 0-258,-13 0 0,21 4-516,-9-1 129,5 7-258,-2-3-129,7 4 129,-6 3-129,6 3-129,-2 1 0,3 6 0,-6 4 0,6 3-129,-6 1 129,6 5-129,-5 1 0,1 0 0,-1 3 0,-1 1 0,-1-1-129,0 2 129,-2-1 0,-2 2-129,0-2 129,-4 0 0,-4-2 0,0-1 258,-4-7-129,0 1-129,-7-3 0,0 0 258,-9-7-258,5 1 129,-3 0-129,-1-2 0,-1 2-129,-1-1 129,-2-4-129,1 4 129,-2-5-129,1-1 129,-3 1 0,1-1 0,-1-4-129,2 1 0,-1-4 0,2 0-129,3 0 0,0-4-129,16-6-129,-18 10-129,18-10-774,0 0-1419,0 0-1806,15 1-387,4-6-258</inkml:trace>
  <inkml:trace contextRef="#ctx0" brushRef="#br0" timeOffset="33967.9428">8710 12830 1161,'0'0'3096,"0"0"258,0 0-2322,0 0-387,0 0 0,0 0 129,0 0 0,0 12 258,0-12 0,0 0 0,0 0-129,0 20-258,0-20-129,0 17-129,-1-6-129,1 4 129,-1 0-129,1 7 0,-1 1 129,1 6 0,-1 0-258,1 6 258,0 3-129,0 3 0,0-2 0,0 5 0,0-6 0,0 1 0,0-5 0,0-2 0,0-6-129,0-6 129,0-3-258,0-4 129,0-13-129,0 15-387,0-15 129,0 0-387,0 0-516,-4-12-1677,-1-3-1677,4 2-129,-6-10-258</inkml:trace>
  <inkml:trace contextRef="#ctx0" brushRef="#br0" timeOffset="34479.9721">8480 13101 1548,'0'0'3999,"0"0"-258,0 0 0,7-10-2580,-7 10-1161,17-11 258,-5 7 387,-12 4-129,25-8 129,-25 8 258,27-6 0,-27 6 0,30-4-129,-17-1-129,8 5-258,-5-2 0,6 2-129,-2-4 0,5 4 129,-3-4-129,3 4-129,1-3 129,1 2-258,0-3 129,0 2 0,-3-1 0,2-1-129,-4 1 129,-2 1 0,-3-2-129,-3 3 129,-14 1 0,16-4 0,-16 4-129,0 0 129,0 0-129,0 0 0,0 0-129,0 0-129,0 0-516,-10 2-2322,10-2-1419,-13 9-516,13-9-258</inkml:trace>
  <inkml:trace contextRef="#ctx0" brushRef="#br0" timeOffset="40660.3255">10385 12138 774,'14'-5'1548,"-14"5"-516,0 0 258,0 0-258,0 0 129,0 0 129,0 0-129,0 0-129,0 0 129,0 0-258,0 0-129,0 0-129,0 0-129,-6-3-258,6 3 0,-14-1 129,14 1-129,-18 0-129,18 0 0,-22-3 0,11 3 0,-4 0 0,1 0 0,-1 0 129,0 0-258,-4 0 129,-1 4 0,0-3 0,-2 2 0,-2-1 0,-1 1 0,1-1 0,-1 1 0,-1 0-129,1 0 129,1-2 0,1 3-129,-2-1 129,3 0-129,-4-1 129,3 3-129,-1-1 0,-1 0 0,0 0 129,1 2-129,-1-3 0,5 2 258,-2-2-258,1 1 129,2-1-129,1 0 129,0-1 0,1 2-129,1-3 129,2 1-129,2 0 129,12-2 0,-19 0-129,19 0 129,-10 0-129,10 0 129,0 0-129,-12 0 129,12 0 0,0 0-129,0 0 129,0 0-129,0 0 129,0 0-129,0 0 129,0 0-129,0 0 0,0 0 129,0 0-129,0 0 0,0 0 0,0 0 0,0 0 129,0 0-129,0 0 0,0 0 0,0 0 0,0 0 0,0 0 0,0 0 0,0 0 0,0 0 0,0 0 0,0 0 0,0 0-129,0 0 129,0 0 0,0 0 0,0 0 0,0 0 0,0 0 0,0 0-129,0 0 129,0 12 0,0-12 0,0 0 0,0 0 0,4 14 0,-4-14 0,9 12 129,-9-12-129,13 17 0,-2-7 0,3 0 0,1 2 0,4 3 129,1-1-129,2 0 0,1 6 258,3 0-258,0 2 258,0-1-258,0 3 258,3 0-258,-1 2 258,2 1-258,2-4 0,-1 2 0,0 0 0,1-1 0,-1-2 0,-2 0 0,-1-1-129,-2-1 129,-2 0 0,-2-3 0,-5 0 0,1-3 0,-6-2 0,-1-2 0,-4 0 0,-7-10 0,10 12 0,-10-12 129,0 0-129,1 11 0,-1-11 0,0 0 0,-8 8 129,8-8-129,-11 3 0,11-3 0,-13 2 0,13-2 0,-13 0 0,13 0 0,-10 2 0,10-2-129,-13 2 129,13-2 0,0 0 0,-10 5 0,10-5 0,0 0 0,0 0 0,0 0 0,0 0 129,0 0-129,0 0 0,0 0 0,0 0 0,0 0 129,0 0-129,0 0 0,0 0 0,0 0 0,-13 7 0,13-7 0,-13 6 0,2 1 0,-5 0 258,-3 3-258,-5 2 0,-5 3 129,-4 1-129,-4 4 129,-3 1-129,0 1 129,-4 2 0,2 0 0,2 1-129,-1-1 129,1-2-129,6-2 129,3 1 0,0-4 0,5 0 129,2-2-258,4-1 129,3 0 0,5-2 0,1-2-129,11-10 0,-14 12-129,14-12 129,0 0 0,-12 10 0,12-10 0,0 0 0,0 0 0,0 0 0,0 0 0,-4 12 0,4-12 0,0 0 0,0 0 0,0 0 0,0 0 129,0 0-129,0 0 0,0 0 0,0 0 0,0 0 0,0 0 129,0 0-129,0 0 0,0 0 0,0 0 0,0 0 0,-1 11 0,1-11 0,0 0 0,0 0 0,-1 10 0,1-10 0,0 0 0,0 12 0,0-12 0,0 0 0,0 0 0,0 0-129,-3 12 129,3-12 129,0 0-129,0 0 0,0 12 0,0-12 0,0 0 0,0 0 0,0 0 0,-4 11 0,4-11 0,0 0 0,0 0 0,0 0 0,0 0 0,0 0 129,0 0-129,0 0 0,0 0 129,6 9-129,-6-9 0,0 0 129,14 7-129,-14-7 129,14 5-129,-14-5 258,21 7-258,-9-2 129,3 0 0,-2 2-129,5-1 0,1 1 0,3 1 129,-1 1-129,4 0 0,0 2 129,5-1-129,0 1 0,5 1 0,3-2 0,-1 1 129,8-2-258,4-2 258,3-2-129,2-1 0,5-4 0,1 0 0,2 0 0,4 0-129,-2-4 129,0-1 0,-1-1 0,-2 2-129,-4-1 129,-4 1 0,-8 3-129,-5-3-129,-2 4-258,-14-4-387,6 7-1806,-16-2-1806,-14-1-387,12-5-387,-13-8 129</inkml:trace>
  <inkml:trace contextRef="#ctx0" brushRef="#br0" timeOffset="43416.4833">9918 14052 129,'11'0'2451,"-11"0"129,0 0-1677,4-9 0,-4 9 258,0 0 0,0 0 258,0-16 0,0 16-129,-11-4 0,11 4-129,-17 0-387,5 2-387,-4 1 0,0 4-258,-2 0 258,0 1-258,-3-1 387,4 3-387,-2-2 129,7 0-129,-2-2 0,3 1-129,11-7 0,-13 5 129,13-5-129,0 0 0,0 0 0,10 4 0,4-4 0,3 0-129,7 0 129,-2 0-129,7 0 0,-2 3 129,5 3-129,-3 2 0,2 4 0,-5 0 0,3 5-129,-4 0 258,-2 3-129,-5 0 129,-2 1 0,-5-1 0,-2 1 0,-4-3 129,-5-2 258,-1 1-258,-10-3 129,2 1 0,-10-3 0,1 2 129,-7-6-129,2 3 129,-7-5 0,4 3 0,-5-4 0,5 2 0,-2-4-129,4-1-129,-1-2-129,4 0 0,6 0 0,0 0-129,15 0-129,-17-14-258,17 14-129,-2-21-387,10 18-1290,3-7-1935,0-2-387,8 1 0</inkml:trace>
  <inkml:trace contextRef="#ctx0" brushRef="#br0" timeOffset="44804.5626">10192 13892 1,'0'0'1418,"-3"-12"-257,3 12 387,0 0 129,-4-12 129,4 12 0,0 0-129,0 0-387,0 0-387,0 0-258,0 0-387,0 0-129,0 0 129,0 0-129,0 0 0,0 0 258,0 0-129,0 0 129,0 0-129,0 0 258,0 0-129,1 10 0,3 0 0,-4-10 0,4 24 258,-4-10-258,1 4 129,-1-4 0,0 5-129,-3-7 0,1 3-258,2-15 129,-4 22-258,4-22-129,-2 11-129,2-11-258,0 0-129,1 11-645,-1-11-1419,0 0-1806,0 0 129,13-2-129</inkml:trace>
  <inkml:trace contextRef="#ctx0" brushRef="#br0" timeOffset="45563.6061">10694 14083 3483,'12'-3'3483,"-12"3"258,3-11-903,-3 11-2322,0 0 0,-9-13 129,9 13 129,-18-6 129,18 6-129,-23-2 129,12 2-258,-7 0-129,3 7-258,-2-1-129,1 1-129,1 1 0,-2 2 0,0 1 0,3 1 0,-2-1 0,1 3 0,2-1 0,-1 3 129,3 0-129,1 0 0,4 1 129,0 2 0,3-1 0,3 0 0,0-2 0,3 2 129,4-3-129,6-2 129,-1 0-129,5-1 129,1-4-129,4 2-129,3-3 0,1-2 0,2 0 129,0-3-129,2-2 0,1 0 0,0 0 0,-1-2 0,2-3 0,-5 0 0,-1-1 0,-4 1 0,0-1 0,-6 3 0,-4 0 0,0 1 0,-12 2-129,11-4-258,-11 4-129,0 0-645,0 0-1548,0 0-1548,-13 0-258,3 0-387</inkml:trace>
  <inkml:trace contextRef="#ctx0" brushRef="#br0" timeOffset="46103.6369">10467 14209 1677,'19'-9'2580,"-4"9"-774,-2-3-1548,-3 1 129,3 0 258,-2-1 129,2 1 258,-2-3 129,5 5 258,-2-4-258,2 3 0,1-5-387,0 5-129,-1-2-258,1 3-258,-2-2 0,1 2 0,-3 0-129,-2 0 258,-11 0-129,18 0-129,-18 0 129,0 0-129,12 8 0,-12-8 0,0 0-129,-3 11-258,3-11-258,0 0-387,-12 12-1161,12-12-1548,-13 5-129,13-5 0</inkml:trace>
  <inkml:trace contextRef="#ctx0" brushRef="#br0" timeOffset="46959.6858">11090 13783 1419,'16'6'3483,"4"2"0,-20-8 0,11 6-3096,1 7 387,-5 0 129,1 9 0,-8 0 258,6 12 0,-6-3-129,0 12 258,-4 1-516,2 6-129,-5 0-258,4 3-129,-2-6-129,2 0 258,-3-3-258,6-4 0,0-7 0,0-5 0,4-4-258,-1-6 0,3-1-258,-6-17-129,9 21-387,-9-21-774,0 0-2451,0 0-387,1-14-129,-1 2 0</inkml:trace>
  <inkml:trace contextRef="#ctx0" brushRef="#br0" timeOffset="47787.7328">11071 13890 3225,'23'-24'3225,"1"17"-258,-12-15-129,12 6-3225,3-1 258,3 1 258,1 4 129,-1-2 387,4 4 516,-6 0-258,7 6 258,-9-1-387,6 5-387,-5 0-258,0 0 129,-7 1-129,1 9 129,-8-3 0,1 6 129,-8-1 0,1 3-129,-7-1 0,0 6 0,-3-4-129,-3 1-129,-2 4 0,-5-3 258,3 0-129,-4 0 0,-2-3 0,-2 0 0,-1 1 0,-1-3-129,-3-1 129,0 0-129,-3-3 0,3-1 0,-3 1 0,3-3 0,3 1 129,-1 0-129,5-2 0,0-1 0,16-4 0,-20 5 0,20-5 0,0 0 129,0 0-129,0 0 129,10 13-129,5-9 129,1 0-129,5 4 129,1 2 258,7 2-258,-5 3 129,6 5 129,-2-2 0,3 11 0,-5-5-129,3 5 258,-4 0-129,2 1-129,-3-3 0,3 0 0,-5-2-129,-1-5-129,0-1 129,-1 0 0,-3-7-258,-2-2 258,-5-2-129,-10-8 0,16 9 129,-16-9-129,0 0 0,0 0-129,0 0-129,1-7-516,-1 7-3096,0 0-903,-3-22-129,-8 8-645</inkml:trace>
  <inkml:trace contextRef="#ctx0" brushRef="#br0" timeOffset="51322.9355">11952 12356 1,'0'0'257,"0"0"388,0 0 0,0 0 387,0 0 258,0 0-129,5 12 129,-5-12 129,7 17-258,-1-2-258,-2-3 0,1 9-258,-1 0 258,6 10 0,-6 2 0,4 13-129,-6 1 129,6 15-129,-7 3-129,6 6 0,-7 1 0,2 1 0,-2-1-129,2 1 129,-2-13-129,4-1 0,-4-12 258,4-5-387,-4-10-129,2-3 0,-2-10-258,2-7 0,-2-12 0,0 0-129,0 0-258,0 0-516,0 0-1161,0-22-2193,0-4-645,-2-7-129,-2-12 0</inkml:trace>
  <inkml:trace contextRef="#ctx0" brushRef="#br0" timeOffset="52038.9764">11881 12443 2193,'42'-31'2967,"-18"15"129,6-1-1032,5 4-645,-1-6-774,5 7 0,0-3-387,1 7 0,-2 1 258,3 4-258,-3 1 0,-1 2 0,-2 3 129,0 7-129,-11 2 129,5 4 0,-11 1 258,2 1-258,-12 1 0,2 3 0,-10-3 258,0 3-258,-4-8-129,-6 8 0,-8-8 129,-2 7-129,-4-6 0,-5 3 129,-5-2-129,-1 0 129,-4 0-258,2 3 387,-4-4-387,1 4 129,1-4-129,4 1 129,1-1-129,2-2 0,4-2-129,2-3 0,6 1-129,5-4 0,15-5-387,-20 3-645,20-3-2838,10-3-774,0-11-258,5-1-129</inkml:trace>
  <inkml:trace contextRef="#ctx0" brushRef="#br0" timeOffset="55488.1736">13240 12183 1935,'0'0'1419,"0"0"-129,0 0-129,0 0 258,0 0-387,0 0 129,0 0-387,0 0-129,-9-1-387,9 1-129,-10 1 0,10-1-129,-13 6 129,13-6 258,-16 2-258,16-2 129,-15 1 0,15-1 129,-18 0-129,18 0 129,-21 3 0,10 0 0,-3 2-129,2 0 0,-3 2 129,0 2 0,-5 2-129,6 4 129,-6-1 129,4 5-129,-7-2-129,4 5 129,-2 3 258,1 5-387,-2 1 129,2 4-258,-2 1 129,-2 6 0,0 1 0,1 3 0,-2 0-129,4 5 258,-2 0-129,5 4 0,-2-2 0,9 3 129,-1-1-258,5 3 129,1-2 129,5 3-129,1-5 0,1 1 0,6-3 0,6-3-129,3-5 129,7-5-129,1-7 0,4-4-129,1-9 258,7-4-258,-2-5 0,2-3 129,1-3-129,-2-3 0,-2-1 129,1 0-129,-3-2 0,-1-1 0,-5-2 0,-4 0 129,-4 1-129,-5-2 0,-2 4 0,-10 2 0,11-4 129,-11 4-129,0 0 0,0 0-129,0 0 129,0 0 0,-5 6-258,5-6-387,-10 16-1032,-3-12-2838,13-4-387,-22 0-129,8-7-516</inkml:trace>
  <inkml:trace contextRef="#ctx0" brushRef="#br0" timeOffset="58587.351">13433 12617 258,'11'0'258,"0"-9"-129,-11 9 129,0 0 258,13-6-129,-13 6 258,0 0 129,0 0 0,0 0 129,0 0-129,-9 0 258,9 0-258,-19 1 258,5-1 258,14 0-129,-26 0 129,16 0-258,-9-1 0,5 1-129,-2 0-387,0 3-129,1 1-258,0 2 129,1 2-129,1 1-129,13-9 0,-20 19 0,20-19 0,-11 20-129,11-20 129,-2 17 0,2-17-258,6 16 258,-6-16 0,17 10-129,-3-5 129,2 1 0,1-2 0,3 1 0,3 2 0,0-1-129,4 2 129,-2 4-129,2 3 129,-4-1-129,3 3 129,-3-2 0,0 4-129,-5-1 129,-1 1 0,-4 2 0,-4-4-129,-2 2 258,-6-3-129,-1 3 129,-6-6-129,-5 2 129,-3-5 129,-5 2-129,-4-3 258,-2 2-129,-5-6 129,1 2-129,-5-2 129,0 3 129,-3-4-258,0 1 129,0-1-129,3 3-129,-4-4 129,6 4-258,3-3 0,4 2 0,3-1 0,3-3-129,5 1 0,3-3-129,11 0-387,0 0-387,0 0-1419,0 0-1935,11-5-387,6-2 258</inkml:trace>
  <inkml:trace contextRef="#ctx0" brushRef="#br0" timeOffset="59251.389">13694 12392 2322,'-7'0'3483,"7"0"-129,0 0-2451,0 0-516,0 8 129,0-8 0,0 0 258,0 0 0,0 17 129,0-17-258,-3 16 0,3-16-129,-4 22-387,0-7 0,2 2 0,-1-1 387,3 2-258,-4-1 129,4 5 0,-5-6 129,5 2 129,-3-4-258,3 1 0,0-2-129,0-2 0,0-11-129,0 14-129,0-14 0,0 0-258,1 16-129,-1-16-516,0 0-1806,11 6-1806,-11-6-129,0 0-258</inkml:trace>
  <inkml:trace contextRef="#ctx0" brushRef="#br0" timeOffset="60432.4565">14152 12505 1161,'-12'-14'1806,"12"14"-516,0 0 0,0 0-387,0 0 129,0 0-387,0 0 129,0 0-258,0 0 258,0 0-129,0 0 0,0 0 0,0 0 0,-5 13-129,5-13 0,-2 14 0,2-14-129,-4 20 0,1-6 0,3 3-129,-1 3 0,1 4 0,-2 0 129,2 7-129,-1 1 0,1 2 129,-4 4-129,4 6 0,-4-1 129,3 6 0,-4-3-129,2 2 129,-2-3 0,1 4 0,-3-10 0,1 1-129,2-8 0,0-2 0,1-8-129,0 1 0,1-7-129,-1-2 0,2-3 0,1-11 0,-4 18 0,4-18 0,-6 11 0,6-11 0,0 0 0,-3 13 0,3-13 0,0 0 0,0 11-129,0-11 129,0 0 0,0 0-129,0 0 0,0 0-129,10 11-258,-10-11-258,0 0-903,0 0-2322,4-8-645,-4 8-129,9-24 130</inkml:trace>
  <inkml:trace contextRef="#ctx0" brushRef="#br0" timeOffset="61299.5061">14783 12611 516,'0'0'3483,"0"0"645,-12-3-1806,-2 0-774,14 3-258,-29 4-129,16 6-258,-11-4 0,6 8-129,-8-2-258,3 3-258,-5-1-129,1 3 0,0 0-129,0-1 129,-2 0-129,3 0 258,0-2-129,5 1 0,3-2-129,3-1 129,6 2-129,9-14 0,-7 20 0,7-20-129,8 17 129,4-6-129,6-5 129,3 1 0,2 1-129,5-2-129,3 2 258,-2 1-129,3-2 0,-1 3 0,-1-1 129,-1 2-129,-2-1 0,-5 4 129,-2 0 0,-5 1 0,-3-1 0,-3 3 0,-5-2 0,-4 2 129,0-1 0,-5-1 0,-6 0 0,-2-1 0,-5 1 258,-2-1-258,-2-3 258,0 2-258,-5-5 0,4 3 129,-4-7-129,3 3-129,-2-3 129,5-1-129,2-1 0,-1-2-129,7 0 0,0 0-258,13 0-387,-15-4-774,15 4-2838,0 0 129,9-12-645</inkml:trace>
  <inkml:trace contextRef="#ctx0" brushRef="#br0" timeOffset="61820.5359">14945 13187 2451,'7'11'1161,"-7"-11"-129,0 12 129,0-12 645,0 19 0,0-19 516,-3 32-258,-4-13-387,7 10-387,-7-4-516,5 5-129,-4-2-129,2 2-258,0-2 0,0-2-129,1-6 0,-1-1 0,1-5-258,0-3 0,3 0-258,0-11-387,0 0-774,0 0-2322,0 0-516,11-14-387</inkml:trace>
  <inkml:trace contextRef="#ctx0" brushRef="#br0" timeOffset="62667.5844">15131 12724 129,'6'-15'1032,"9"6"-387,-15 9 129,16-15 258,-11 5 387,7 6 0,-7-8 387,8 7 0,-4-6 0,8 10-258,-7-7-387,11 8-129,-1-5-129,7 5-387,-4 0 129,6 5-258,-2 0 129,2 4-129,-1 2-129,2 3 0,-3 1-129,0 6 0,-3-1-129,0 4 0,-4 0 0,0 5 129,-6 0-129,-1 1 0,-4 1 0,0-2 0,-5 0 0,-2 1 129,-2-3-129,0-2 0,-8 1 0,1-4 129,-4 0 0,-1 0-129,-6-3 129,-1-1 0,-3-2 0,1-1-129,-2-6 258,-4 1-258,2-5 0,-4 0 0,4-5 0,0 0 0,-1-3 0,1-8 129,1 0-258,3-2 129,2 0-129,3-3 129,3 1-258,2 0 129,8 0-129,0 3 129,3 12 0,3-21 0,8 13 0,1 0 0,7 2 129,1 0 0,4 2 0,4 2-129,2 2 129,4 0 0,2 0-258,1 0-129,3 2-774,-10-2-1677,2 0-1548,3 5-387,-8-5 258</inkml:trace>
  <inkml:trace contextRef="#ctx0" brushRef="#br0" timeOffset="67142.8403">15690 12151 258,'0'0'387,"0"0"0,7-5 0,-7 5 129,0 0 0,0 0 129,0 0 129,15 5 0,-15-5-129,25 15 387,-9-6 0,5 5-129,1-5-258,4 9 0,0-4 129,2 8 0,-3-5 0,5 10 129,-6-5 129,4 8-516,-3 1 387,2 4-516,-6 2 129,2 7-129,-2-1 0,-3 8-258,0-1 0,-5 4 129,-3 1-129,-4 6 129,-3-3-129,0 2 129,-3-3 129,0 2-129,-4-6 0,1-2 0,-4-5 0,2-2 0,-4-4 0,4-2 0,-5-3-129,0-4 129,-5-3 0,4 0 129,-6-3-129,2-3 258,-2-3-387,4-1 129,-2-5 0,3-1-129,12-12-129,-16 16 0,16-16 0,0 0 0,-11 9-129,11-9 0,0 0 0,0 0-387,7 9-774,-7-9-2709,0 0-774,23-7-387,-14-12-129</inkml:trace>
  <inkml:trace contextRef="#ctx0" brushRef="#br0" timeOffset="70137.0116">16538 12262 903,'9'6'903,"-9"-6"-129,0 0-129,0 0-258,0 0-129,0 0-129,0 0 0,0 0 0,0 0 258,0 0-258,0 0 0,0 0 0,0 0 0,0 0-129,0 0 0,0 0 0,0 0 0,0 0-129,0 0 129,0 0-129,11 10 0,-11-10-774,0 0-1935</inkml:trace>
  <inkml:trace contextRef="#ctx0" brushRef="#br0" timeOffset="71720.1021">16422 13157 1806,'0'0'2064,"0"0"-387,0 0-258,0 0-387,0 0-516,9-10-129,-3-2-258,1 2 0,6-3-129,-1-2 129,4-3-129,-1 1 129,4-4 0,-3 2 129,6 1-129,-1-1 129,-4 2-129,2 0 258,-5 5-129,2-2 0,-6 7-129,-10 7 0,14-10-129,-14 10-129,0 0-129,0 0-387,0 0-258,0 0-387,-10 4-1161,10-4-774</inkml:trace>
  <inkml:trace contextRef="#ctx0" brushRef="#br0" timeOffset="72239.1318">16477 12876 774,'0'0'1161,"-12"0"-387,12 0 129,0 0 129,-10-2 129,10 2 258,0 0-258,0 0 0,0 0 0,0 0-516,0 0 0,0 0-258,6 2 0,-6-2 0,18 10 0,-18-10 129,26 19 0,-14-7 0,3 5 0,-3-3 0,3 7 0,-5-1 0,2 3-129,-5-2 0,3 1-129,-5 0 258,5 1-258,-6-5 0,3-2-129,0 0 0,0-7-129,-7-9 129,9 17-129,-9-17 0,0 0 129,0 0-129,0 0 0,0 0-129,0 0 0,0 0 0,0 0-129,-5-6-258,5 6-258,-14-8-258,1-2-645,13 10-516,-24-12-387,24 12-387,-24-16-258,12 8 258</inkml:trace>
  <inkml:trace contextRef="#ctx0" brushRef="#br0" timeOffset="72607.1529">16412 13070 645,'-22'0'1032,"22"0"0,-16 0 258,16 0-387,-10 2 129,10-2 258,0 0-129,0 0-129,6 0-129,-6 0 0,25-9 0,-10 1-129,10 3-258,-5-5 129,10 4-258,-6-2-129,5 0 129,0-1-258,-1 1 0,-2 0 0,-1 0 0,-6 3-129,1 0 0,-5 1 0,-4 1 0,-11 3 0,11-3 0,-11 3 0,0 0-129,0 0 129,0 0 0,-1 6-129,1-6 0,-12 11-387,2-9-258,10-2-774,-17 17-1806,0-17-774,17 0-129</inkml:trace>
  <inkml:trace contextRef="#ctx0" brushRef="#br0" timeOffset="73052.1783">16558 12890 2580,'0'0'2580,"0"0"-1677,0 9-258,0-9-387,2 19 258,2-8 0,-4-11-129,5 24 129,-5-11-129,1 3 258,-1-3-129,0 6 258,0-4-129,-1 3 0,-4-1 0,5 3 0,-2-4-129,2 2-258,0-3 0,0-1-258,2 1-258,-2-15-129,13 19-258,-13-19-645,13 10-1806,-3-2-1032,-10-8 129</inkml:trace>
  <inkml:trace contextRef="#ctx0" brushRef="#br0" timeOffset="76159.356">17220 12071 1161,'0'0'1935,"0"0"-387,0 0-645,0 0-387,0 0 258,0 0-129,0 0 0,0 0 129,0 0-258,0 12 258,0-12 129,6 14 0,-6-14-129,8 29 0,-6-14-129,9 9-129,-4-3 129,5 8-258,-2-2-129,4 7 0,-2 2 258,4 7-258,2 4 0,1 9-129,-1 4 129,1 5-129,1 6 129,1 4-258,-1-3 0,0-1 129,-4 1 129,1-4-129,-1-8 129,0-4-129,-2-9 129,-1-5-129,-3-8 129,2-3 0,-3-9-129,0-4-129,-1-5 129,-2-1-129,-6-12 129,9 16-129,-9-16 0,0 0 0,12 12 0,-12-12 0,0 0 0,0 0 129,0 0-129,0 0 129,0 0 0,0 0-129,0 0 129,0 0-129,0 0 0,3-6 0,-3 6 0,0 0 0,0 0 0,-1-12 0,1 12 0,0 0 0,0 0 0,-6-11 0,6 11 0,0 0 0,-2-18 0,2 18 0,0-19 0,0 5 0,0-1 0,5-7 0,-1 0-129,2-6 129,1-4-129,2-2 0,3-4 0,0-4 129,3-6-129,2-2 0,0-5 129,1-2 0,2-3 0,1-1 0,0 1 0,1-2 129,0 3-258,-1 5 258,-1 1-258,0 7 129,-3 0 0,2 5 0,-3 2 0,-1 3-129,-5 4 258,4 1-258,-3 5 258,-2 1-258,-2 6 129,0 2 0,-4 4 0,-3 13 0,8-17 0,-8 17 0,0 0 0,3-11 0,-3 11-129,0 0 0,0 0 0,0 0 0,0 0-129,0 0-129,0 10-387,0-10-387,0 0-2838,-3 21-516,3-21-387</inkml:trace>
  <inkml:trace contextRef="#ctx0" brushRef="#br0" timeOffset="77307.4217">18324 11844 258,'0'0'1935,"8"14"-645,-8-14-129,9 19-129,-6-7 0,3 0-129,-5 2 129,4 6 129,-5-5-129,4 8 129,-4-3-129,2 9 0,-2-4-258,2 8 129,-2-5-387,1 3 129,-1-5-387,3 1 129,-3-5-129,4-3 129,-4-5-129,2-2 0,-2-12-129,2 13 0,-2-13-129,0 0-129,0 0-258,0 0-516,0 0-774,0-12-1806,-4-6-903,4-1-516</inkml:trace>
  <inkml:trace contextRef="#ctx0" brushRef="#br0" timeOffset="77743.4457">18503 11930 2451,'-8'0'3225,"8"0"-1419,0 0-903,0 9 129,0-9 0,0 18 0,0-7 0,0 10 258,0-5-387,6 12 0,-5-6-387,5 6 0,-5-6-129,5 5-129,-1-5 129,1 2 0,-4-7 0,3 2 0,-2-6-129,2 0 0,-5-13-129,8 17 0,-8-17-129,0 0 129,4 12-129,-4-12-129,0 0-258,0 0-129,0 0-903,0 0-2580,-8 0-645,8 0-387</inkml:trace>
  <inkml:trace contextRef="#ctx0" brushRef="#br0" timeOffset="78407.4846">18149 11907 258,'0'0'3999,"0"0"258,0 0-1806,13 0-645,-13 0-516,25-1-129,-14-4-258,13 5 129,-3-7-387,10 6 0,-6-5-129,8 4 0,-3-4-129,7 4 0,-3-3 0,2 2-129,0 0 0,1 2-129,-2-2 129,1 3-129,-2-2 129,-4 2-129,-5-2 0,-4 2 0,-4-1 0,-4 1 129,-13 0-129,14-2 0,-14 2 0,0 0 0,0 0 0,0 0-129,0 0 0,0 0 0,0 0-258,0 0 129,0 0-387,0 0-645,0 0-2193,7 7-1419,-7-7-387,0 0-258</inkml:trace>
  <inkml:trace contextRef="#ctx0" brushRef="#br0" timeOffset="83926.8003">19069 12195 1161,'0'0'1032,"0"-10"-645,0 10-258,0 0 129,0 0 258,0 0 129,0 0 258,0 0 516,0 0-129,0 0 258,0 0 0,0 0-258,0 0-258,0 0 129,0 0-258,0 0-387,0 0-129,0 0 129,0 0-258,-15 0-129,15 0 129,-17 9-129,4 1 0,-1 4 129,-6 0 0,2 6 258,-5 0-258,1 6 258,-5 3-129,1 8-129,-4-1 129,4 7-129,0 1 129,1 4-258,0 2 129,4 4-129,1 0 0,4 0 129,5 0-129,4 0 129,2-1-129,5-1 129,0-3 0,9 0 0,1-3 0,5 0 0,2-5 0,4 1-129,1-2 129,2-2 0,0-3 0,5-6-258,-1-5 0,4-2 129,1-5-129,-3-5 0,1-4 0,-3-2 0,-2-4 0,-5-1 0,-2-1 0,-7 0 129,-12 0-129,16-3 129,-16 3 0,0 0-129,0 0 129,0 0-129,0 0 0,-1-12-129,1 12-129,0 0-645,0 0-1935,0 0-1935,-11-13-516,5-3-129,3-6 0</inkml:trace>
  <inkml:trace contextRef="#ctx0" brushRef="#br0" timeOffset="84867.8541">19410 12585 1161,'15'0'3741,"-15"0"0,0 0-129,9-12-3096,-9 12-387,0 0 129,0 0 0,-9 0 387,-6 3 0,15-3 129,-29 18-258,12-4 129,-7 0-258,4 0-258,-4-1 129,1 3-129,0-3 129,2 2-129,-3-3 129,9 0 0,-3 0-129,8-2 0,10-10-129,-15 19 129,15-19 0,0 17 0,0-17 0,18 14-129,2-6 129,5-1 0,2 2-129,5-1 129,2 4-129,-2-3 0,2 4 0,-2 1 0,-1 0 0,-5 2 0,-1 3 0,-2-1 0,-4 0 0,-1-1 0,-4 0-129,-1 0 129,-3-1 0,-5-1 0,-3 0 0,-2-1 0,-2-2 0,-8 0 0,-4-2 129,-5 0 0,-2-3-129,-4 2 129,-5-4 0,-1 2 129,-3-3-129,-1 1 0,0-4 0,2-1 0,-1 0 0,5 0 0,5 0 0,4-2-129,2-2 129,6 1-258,12 3 129,-14-8-129,14 8-129,0 0 0,0 0-387,4-12-645,13 10-2709,-4 0-645,1-6-258,3 2 0</inkml:trace>
  <inkml:trace contextRef="#ctx0" brushRef="#br0" timeOffset="85671.9001">19642 12479 903,'0'0'2709,"0"0"-1419,0 0-516,0 0 258,0 0 258,0 0-258,0 0 387,10 8-129,-10-8 0,0 0-258,4 14-258,-4-14-258,4 15-129,-4-15 0,5 16 0,-3-6 0,-2-10-129,4 22 0,-4-10 0,2 2 0,-2-2 0,1 1 258,-1 1-258,2-2-129,-2-12 129,1 19 0,-1-19-129,0 13 0,0-13 0,0 0-129,0 12 0,0-12 129,0 0-258,0 0 129,0 0-129,0 0 129,0 0-258,0 0-258,0 0-774,0 0-1806,0 0-1419,0 0-387,1-12 258</inkml:trace>
  <inkml:trace contextRef="#ctx0" brushRef="#br0" timeOffset="86903.9706">19756 12269 2451,'11'0'2709,"-11"0"-129,12 2-387,-12-2-645,19 7-129,-19-7-516,23 13-258,-10-7 129,5 7-258,-3-1-129,6 5 258,-4 2-129,8 6-258,-2 2 129,0 6-129,-1 6 129,2 4-258,-1 5 0,1 5 0,-3 4 0,0 1 129,-3 0-129,-2 2 129,-2 0-129,-2 1 129,-4-5-129,-1 2 129,-3-5-129,-4-4 129,0-3 0,-6-2-129,-5-6 258,1 0 0,-8-11-129,2-2 129,-4-6-258,2-2 129,0-8 0,2 2-129,1-6-129,3-1 0,12-4 0,-16 1 0,16-1 0,0 0 0,0 0 0,-12 0-129,12 0-258,0 0-258,0 0-1290,0 0-2580,0 0-387,9-4-258,-9-20-129</inkml:trace>
  <inkml:trace contextRef="#ctx0" brushRef="#br0" timeOffset="219288.5426">5612 15501 2580,'-6'0'3225,"6"0"-129,0 0-2064,0 0-774,0 0 0,0 0 0,0 0-129,0 0 258,0 0-129,0 0 258,0 0-129,0 0 0,0 0-258,0 0-129,0 0 0,0 0-129,0 0 129,0 0-258,0 0 129,0 0 129,0 0 0,0 0 0,0 0 0,0 0 0,-5 8 0,5-8 0,0 20 129,0-9-129,1 4 258,1 1-129,0 6 0,-1 5 0,0 2-129,-1 5 129,0 2 0,0 8 0,0 2 258,0 2-129,0 3 258,0-3 0,1 3 0,0-9-129,3 1 129,-2-6-258,4-1-129,-3-5 0,1-7-129,-2 2-129,1-6 129,-2 0 0,-1 3-129,0-7 258,0 0 0,0-1 0,0 2-129,0-17 129,-1 19-129,1-19 0,0 0-129,0 12 0,0-12 0,0 0 0,0 0-258,0 0-258,0 0-645,0 0-1419,8 12-1548,-8-12 0</inkml:trace>
  <inkml:trace contextRef="#ctx0" brushRef="#br0" timeOffset="220708.6238">5618 15462 1032,'40'-17'1161,"-16"5"-645,-2-1 258,4 1-258,1 4 387,-4-1 129,2 4 258,-5 1-129,3 1 0,-3 3 0,0 0-387,-2 4-129,-2 3-258,1 3-129,-2 2-129,-1 2-129,-2 1-129,0 3 129,-3-1 0,-1 1 0,0-1 0,-2 2 0,-1 1 0,-4-4 0,1 2 129,-2-2 0,0 1 0,0-2 129,-4 0-129,-3-1 387,0-2-258,-6-2 129,2 2 0,-6-3 0,4 2 0,-7-4-129,3 0 129,-4-3-258,2 1 0,-1 1-129,-1-5 129,0 2-129,2-3 0,1 3 0,1-3-129,6 0 129,-2 0 0,13 0 0,-17 0 0,17 0 0,0 0 0,-10-2 0,10 2 0,0 0 129,0 0-129,0 0 0,0 0 129,0 0-129,0 0 129,0 0 0,8 3 0,-8-3-129,13 6 129,-13-6-129,17 15 129,-17-15-129,20 20 129,-13-9 129,5 4 129,-3-1-129,6 5 129,-8 1 0,8 2 0,-2 0-129,3 7 129,-1-4-258,4 7 129,1-5-129,-1 5 0,2-6-129,0 6 129,-2-6 0,2 4-129,-2-2 129,-2-3-129,2 1 0,-2-2 0,-1-4 0,-2-1 0,-1-3 0,-1-1-129,-3-2 129,2-1 0,-11-12-129,14 14 129,-14-14 0,12 17 0,-12-17 129,0 0 0,10 12 0,-10-12-258,0 0-129,0 0-903,0 0-2838,0 0-774,0 0-129,-14-7-387</inkml:trace>
  <inkml:trace contextRef="#ctx0" brushRef="#br0" timeOffset="221759.6839">6757 15612 1419,'0'0'3483,"0"0"-258,14 1-258,-14-1-3096,0 0-129,0 0 387,0-5 129,0 5 387,0 0 129,-10 0 258,-4 0 0,14 0-129,-22 10-258,11 2-129,-5 3-258,2 3-129,-6 5 0,2 3 129,-2 10-129,0 3 258,-2 3-129,3 6 258,-4-2-129,4 6 0,-1-6 0,5 6 129,1-3-258,8 2 0,-1-6 0,7 0 0,4-3-129,13-2 0,1-3 129,5 0-258,3-8 129,3 0-129,1-3 129,2-2-129,-1-3 0,-2-5 0,1 1 0,-3-3 0,0-7 0,-4 3 129,-3-3-129,-2-6 0,-4-1 129,-1 6-129,-13-6 0,14 0 0,-14 0 0,0 0-129,0 0-129,0 0-645,13 1-1032,-13-1-2580,0-6-258,0 6-387</inkml:trace>
  <inkml:trace contextRef="#ctx0" brushRef="#br0" timeOffset="222496.7261">7188 15863 2580,'-17'16'2967,"-1"-16"387,18 0-2838,-20 0 129,5 1 387,15-1 0,-22 13 129,14-1 387,-5-11-129,8 13-129,-7-12-258,12 10-516,0-12-387,-1 17-129,1-17 0,6 15 0,-6-15 0,20 21 129,-8-10-129,1 1 0,2-1 0,0 2 0,0 1 129,0 1-129,1 1 0,-1 3 0,1-4 0,1 3 0,-4-1 0,0 2 0,-2-2 0,-2-2 0,0 1 0,-7-4 129,2 2-129,-4-3 0,-1 0 129,1-11 0,-19 15 129,5-10-129,-6-5 129,2 4-129,-5-4 129,-1 0-129,-4-9 129,5 1-129,-2-1 0,5 0-129,0-1-129,4-2-129,16 12-387,-21-22-645,21 22-2451,2-17-903,3 5-387,6-1 0</inkml:trace>
  <inkml:trace contextRef="#ctx0" brushRef="#br0" timeOffset="223171.7647">7303 15620 1935,'6'7'3741,"-6"-7"0,0 0-258,20 0-3096,-7-2-387,1 0 0,2 2 258,-3 0 258,6 2 0,-5-2 258,4 8-129,-2-4 0,4 9-129,-3-2-258,4 3-129,-1 5 0,0 2-129,0 5 0,-1 3 0,-1 6 0,-3 0 0,0 6 0,-2 3 0,-3-3 0,-2 5 129,-2-7-129,-2 4 0,-4-6 0,0-1 129,0-4 129,-6 0 129,-4-6-129,2 3 129,-8-6 0,4-1 0,-7-5 0,5 0-129,-6-9 0,4 5-129,-2-9-129,2-2 129,1-2 0,2 3-129,1-3 0,12 0-129,-19 0 0,19 0-129,0 0-387,-13-3-258,13 3-903,0 0-2322,0 0-258,11 0-645</inkml:trace>
  <inkml:trace contextRef="#ctx0" brushRef="#br0" timeOffset="225313.8872">7272 15786 1,'13'0'257,"-13"0"1,0 0-129,14 0-129,-14 0 129,0 0-129,0 0 0,10 0-129,-10 0 129,0 0 129,0 0 0,13 0 129,-13 0 0,0 0 0,0 0 0,12 0 129,-12 0-258,0 0 0,0 0-129,12 0 0,-12 0 129,0 0 129,0 0 0,0 0-129,11 0 129,-11 0 0,0 0-129,0 0 0,0 0 0,0 0-129,0 0 0,0 0 0,0 0 0,0 0-129,0 0 129,0 0-516,0 0 0,0 0-258,0 0-129,0 0-258</inkml:trace>
  <inkml:trace contextRef="#ctx0" brushRef="#br0" timeOffset="227091.9889">7151 15868 1677,'0'0'1935,"0"0"-258,0 0-645,0 0-129,0 0-129,0 0-258,0 0 258,0 0 0,0 0 129,0 0-129,9 0 0,-9 0 0,0 0 129,0 0-387,13 0 258,-13 0-387,0 0 0,12 0 0,-12 0-129,12 0 0,-12 0 0,10 0 0,-10 0 129,13-2 0,-13 2 0,16-3 0,-16 3-129,19-7 0,-19 7-129,20-3 129,-7 2-129,-2-3 0,-1 1 0,-10 3 0,20-5-129,-20 5 129,20-7 0,-20 7 0,13-9 0,-13 9-129,12-6 129,-12 6 0,11-6-129,-11 6 0,0 0 0,12-3 0,-12 3 0,0 0 0,0 0 0,13-3 0,-13 3 0,0 0 0,0 0 129,0 0-129,12-1 0,-12 1 0,0 0 0,0 0 0,0 0-129,0 0 129,0 0 0,11 0 0,-11 0 0,0 0 0,0 0 0,0 0 0,0 0 0,0 0 0,0 0 0,0 0 0,0 0 0,0 0 129,0 0-129,0 0 0,0 0 0,0 0 0,0 0 129,0 0-129,0 0-129,0 0 0,0 0-645,0 0-2580,0 0-1161,0 0-258,0 7-258</inkml:trace>
  <inkml:trace contextRef="#ctx0" brushRef="#br0" timeOffset="231196.2236">8629 15821 1161,'12'17'3612,"-12"-17"-129,0 0 0,0 0-2967,0 0 0,6 12 0,-6-12 258,0 0 0,0 0 129,0 0 129,0 0-129,0 12 0,0-12-387,0 0-129,0 14 0,0-14-129,0 18 0,0-4 0,0 1-129,0 6 129,0 1 0,0 7 0,0-2 129,0 9-258,-4 1 0,2 7 0,-1-3 0,1 2 0,0-2-129,1-2 0,1-5 0,0-4 0,0-3 129,0-7-129,3-5 0,1-4-129,-4-11 129,6 12-129,-6-12 0,0 0-258,0 0-645,0 0-645,14-4-2709,-14 4-387,1-21-129,-1 6-129</inkml:trace>
  <inkml:trace contextRef="#ctx0" brushRef="#br0" timeOffset="231744.255">8420 16128 645,'3'-15'3741,"7"4"258,3 11-258,-13 0-1806,14-4-1419,2 4 129,-5-6-129,8 6 258,-6-5-129,8 5 129,-8-1 258,11 1-258,-8-5 0,10 5-129,-4-6-129,6 4-129,0-3-258,2 0 0,1 0 0,0 5-129,-2-5 129,-2 2 129,-2 2-129,-4 1 0,-5-3 129,0 3 0,-16 0-129,15 0 129,-15 0-129,0 0 0,0 0 258,0 0-258,-1 8 0,1-8 0,-12 7-129,12-7 0,-13 9-387,13-9-645,-7 11-1290,7-11-2193,0 0-516,0 0-387,-12-8 129</inkml:trace>
  <inkml:trace contextRef="#ctx0" brushRef="#br0" timeOffset="234904.4357">10175 15318 1806,'0'0'2838,"0"0"-1161,0 0-387,0-6-258,0 6-129,0 0 0,0 0 0,0 0 129,0 0 129,-10-4-258,10 4 0,0 0-258,0 0 0,0 0-129,0 0-129,-10 0 0,10 0 129,0 0-258,0 0 0,0 0 0,0 0 0,0 0-129,0 0 0,-16-3 129,16 3-129,0 0 0,-11-1-129,11 1 129,0 0-129,-16-1 0,16 1 0,-12 0 0,12 0 129,-15 0-129,15 0 129,-17-2-129,17 2 129,-21 0-129,10 2 129,-2-1-129,-1 3 129,-1 0 0,-1 1 0,-5-2 0,0 4 0,-2-1 0,-2 1 129,-2-1-129,3 2 0,-8-1 0,2 2 0,-4 0 0,0-2 0,-3 2-129,2 1 129,-2-3 0,1 1 0,1-1-129,2 2 129,4 0-129,0-1 129,2 0-129,1-1 0,2 0 0,0-1 0,1 0-129,6-1 129,-1 0 0,5 0 0,-1 0 0,14-5 0,-16 5 0,16-5 0,0 0 0,0 0 0,-12 6 0,12-6 0,0 0 0,0 0 0,0 0 0,0 0 129,0 0-129,0 0 0,8 5 0,-8-5 129,11 7-129,-11-7 0,13 15 0,-13-15 0,18 17 129,-7-5-258,3-2 129,-1 5 0,4-2 129,1 2-258,1-1 129,2 2 0,0 0 0,0 1 0,4 1 0,-1-1 0,1 3 0,0 1 0,2 0 0,1 2 0,-1 0 0,1 0 129,-2 0-129,-2-1 0,-2-3 0,0-2 0,-4 2 0,-4-5 0,-3 2 0,-1-4 0,-4-2 0,-6-10 0,6 19 129,-6-9-129,0-10 0,-6 19 129,6-19-129,-18 14 0,7-7 0,0 2 129,-2-3-258,-4 4 258,0-3-129,-2 0 0,0 4 0,-2-2 0,-1 3 0,-1 1 0,-1 0-129,-2 4 129,2 1 0,-3 4 0,1 2 0,0 4 0,-2-2 0,2-1 0,0 2 129,0-1-129,2 1 129,4-8-258,-1 0 258,3-2-129,5-1 129,2-2-258,2 0 129,2-1 0,7-13 0,-5 16 0,5-16 129,0 15-129,0-15 0,0 0 129,12 14-129,1-13 258,1 1-258,5 5 129,3-4 0,0-1-129,7 1 129,0 0 0,0-2 0,4 6-129,0-5 0,4 3 258,3-5-258,4 0 258,5 0-129,5 0-129,5 0 129,4-5 0,4 2-129,8-3 0,1 2 129,1 3-258,2-4 258,0 2-129,-7-6 0,-2 4 129,-8-4-129,-7 6 129,-8-2 0,-7-1-129,-12 3 129,-5 0 0,-9 3 0,-14 0-129,13 0 129,-13 0 0,0 0-129,-12 5-129,12-5 0,-25 10-129,15 4-645,-14-12-1677,12 10-2193,-7-6-387,-4 5-258,-4-11-387</inkml:trace>
  <inkml:trace contextRef="#ctx0" brushRef="#br0" timeOffset="236595.5325">9610 16907 1548,'0'0'3612,"0"0"387,0 0-2064,0 0-129,-4-6-516,4 6 0,0 0-129,0 0-258,-14-3 129,14 3-387,0 0 0,0 0-129,-11-3 0,11 3-129,0 0 0,0 0 129,-17-7-258,17 7 0,-14 0 0,14 0-129,-16 1 0,16-1 0,-20 9-129,9 0 129,11-9-129,-21 17 0,21-17 0,-20 17 0,20-17 0,-17 20 0,8-8 0,9-12 0,-13 21 0,13-21 0,-10 20 0,10-20 0,-6 22 0,6-22 0,-1 19 0,1-8 0,0-11-129,6 20 129,-6-20 0,15 20 0,-15-20 0,21 22-129,-8-13 129,1 3-129,2 1 0,-2-1 129,1 4-129,0-1 129,0 2-129,-1 1 0,3 0 0,-4-3 0,1 4 129,-5 1-129,2-2 0,-4-1 0,0-1 129,-3 0 0,-3-1 0,0-1 129,-1-14 0,-5 17 129,5-17-129,-16 16 0,0-13 129,5 5 0,-9-6-129,1 5 129,-2-7-129,1 4 0,-3-4-129,0 0 0,0-4 129,-1-3-129,2-1-129,2-1 129,2 4-129,3-7 129,0 5-129,5-1 129,10 8-258,-11-14 0,11 14-258,-3-24-516,3 24-258,0 0-1677,16-17-1419,-2 7-774,0-4 129</inkml:trace>
  <inkml:trace contextRef="#ctx0" brushRef="#br0" timeOffset="237384.5776">9854 16765 1032,'12'5'3096,"-12"-5"-2193,0 0 387,0 0 387,0 0-129,11 11 387,-11-11 0,0 13-258,0-13-774,0 12-129,0-12-258,0 20-129,0-20 0,0 21 129,0-21-129,0 21 0,0-21 0,-2 23 129,2-23-129,-3 24 0,-3-13 0,6 4-129,-2-1 129,1 1-129,-2-2-258,3-2 129,-1-1-129,1-10 129,0 19-129,0-19 129,0 13-129,0-13 0,0 0 129,0 0-129,0 9 129,0-9 0,0 0 0,0 0-129,0 0 0,0 0-129,0 0-387,0 0-903,15-9-2580,-15 9-774,11-23-129,-5 9-387</inkml:trace>
  <inkml:trace contextRef="#ctx0" brushRef="#br0" timeOffset="238316.6309">10324 17001 3870,'10'5'3612,"-10"-12"-258,0 7 0,7-4-3225,-7 4-129,2-15 258,-2 15 387,0 0 0,-10-19 516,10 19 0,-16-3-129,16 3-258,-20 0-387,8 3-129,-2 3-258,-1 5 129,-1-1-129,-1 1 0,0 1 0,0 0 0,1 1 0,-1-1 0,3 6 0,0-1 0,0-5 129,2 5-129,0-1 0,5 5 129,-1-4 0,2 3 0,1-5 0,4 6 129,-2-3 0,3 3 0,0-2-129,3 0 129,1 1-129,4 1 0,-1-3-129,1-4 129,4 2 0,2-1 0,-1 0-129,3-3 129,-1-2 0,4-1-129,-1 4 129,2-5 0,-1-1-258,0-3 258,-3-4-129,3 0-129,-2 0 129,0-2 0,-3 2 0,-2 0 0,-1-2 0,-11 2 0,18 0-129,-18 0 129,12 2 0,-12-2 0,0 0-129,10 0 129,-10 0-129,0 0-129,10 10-387,-10-10-645,7 16-903,-7-16-2580,0 0 129,0 0-645</inkml:trace>
  <inkml:trace contextRef="#ctx0" brushRef="#br0" timeOffset="239023.6714">10152 17237 1,'-6'4'2966,"6"-4"1,6 6-258,-6-6-2064,0 0 129,11-6 258,-11 6 0,0 0 387,4-17-258,-4 17 0,0 0-387,0 0-516,0 0-258,12 0 129,-12 0-129,0 0 258,0 0 0,13-4 129,-13 4 129,13-7-129,-13 7 129,17-6-129,-17 6 0,24-6 0,-11 0-129,5 2 0,-1-1-129,1 0 0,0 2-129,-2-1 129,-1-1 0,-1 5-129,0 0 129,-2 0 129,-12 0-258,20 0 129,-20 0-129,13 7 129,-13-7-129,0 0 258,0 0-129,12 3 0,-12-3 129,0 0 0,0 0-129,0 0 129,-7 0-129,7 0-129,0 0-129,-16 0-129,16 0-258,-14 4-645,14 8-1161,0-12-2322,0 0-129,0 0-774</inkml:trace>
  <inkml:trace contextRef="#ctx0" brushRef="#br0" timeOffset="239599.7043">10746 16860 3612,'6'13'4773,"-6"-13"-258,0 13-129,5 1-2451,-5-14-1032,0 17-129,0-17-129,-4 30 0,2-14-129,2 8 0,-6 0-258,3 8 0,0 2 0,1 4-129,-1 4 0,1 6 0,1 0-129,1 4 258,0-5-258,0-1 0,0-7 0,0 0 129,0-12-258,0-8 129,1-4-258,-1-15 129,2 17-258,-2-17-258,0 0-903,0 0-2451,-2-10-645,2-7-387,-2-10-258</inkml:trace>
  <inkml:trace contextRef="#ctx0" brushRef="#br0" timeOffset="240532.7577">10689 16868 645,'11'-31'4257,"0"21"129,-4-3-387,1-2-1548,8 6-1032,-5-8-645,10 9-129,-3-5-387,3 9 0,5-6 0,-3 5-129,2-2 129,-2 7-129,-2-5 129,1 5 129,-5-2-129,2 2 129,-5 0 0,0 6 0,-14-6-129,21 12 0,-16-1-258,2 1 129,-3 5-129,-2-3 0,-2 3 0,0 5 129,-4-7-129,-1 5 129,-4-4 0,0 5 0,-5-5 129,2 0-129,-5-3-129,1-1 129,-4-1 0,1-1 0,-3 0-129,0-1 0,0-1 0,3-1 0,-1-1 0,0-1 0,4 1 0,-2-1 0,6-3 0,12-2-129,-18 0 129,18 0 0,-10 0-129,10 0 129,0 0-129,0 0 129,0 0 0,0 0-129,0 0 129,10 7 0,-10-7 0,16 14 0,-6-6 0,2 4 0,2 3-129,4 3 129,-2 5 0,4 4-129,4-1 129,-2 5 0,3 3 0,-1 5 0,2 0 0,-1 4 129,-2-6-129,1-3 0,-1 2 0,-1 2 0,-3-13 0,0-1 129,-3-2-129,-2-3 0,-4-6 0,0 5 0,-10-18 387,10 8-387,-10-8 0,5 13 129,-5-13-129,0 0 129,0 0 129,1-6-258,-1 6-258,0 0-516,0 0-1806,0 0-2193,13-12 129,-11-12-774,-2-5 129</inkml:trace>
  <inkml:trace contextRef="#ctx0" brushRef="#br0" timeOffset="243767.9427">11433 15457 2451,'15'5'3354,"-15"-5"258,15 0-258,-4 3-3096,-11-3 129,21 10 258,-21-10 0,22 15 387,-22-15-129,18 26 129,-10-16 0,4 14-258,-2-6-129,5 12-129,-4-3-129,4 10-129,1 4 129,2 8 0,-4 1 0,7 7-129,-3 1 0,2 1 0,-1-2 0,3 0 0,-2-8-258,2-1 258,-1-9-258,1-1 129,-2-7-129,1-1-129,-5-6 387,3 0-387,-5-6 258,0-2-258,-14-16 258,20 21-258,-20-21 387,9 15-258,-9-15 258,0 0-258,5 10 129,-5-10 0,0 0 0,0 0 0,0 0 0,0 0 0,0 0 0,0 0 0,0 0 0,0 0 129,0 0-129,0 0 0,0 0-129,0 0 129,0 0-258,0 0 129,0 0 0,0 0 0,0 0 0,0 0 0,0 0 0,0 0 0,0 0 129,0 0-129,0 0 0,0 0-129,0 0 129,0 0 0,0 0 0,0 0 129,0 0-129,0 0 129,0 0 0,0 0-129,0-8 0,0 8 129,0-12-258,0 12 258,0-19-387,0 5 258,0-4-129,0-6 258,6 0-129,-2-7 0,5-4 0,0-6 0,2-4 0,3-6 0,1-5 0,3-4 0,1-5 0,2-2 0,0-1 0,2-2 129,-2 5-129,-1 3 129,0 6 0,-5 5 0,-1 5-129,-3 5 129,-1 5 0,-1 9-129,-3 3 129,-2 4-129,0 4 0,-1 3 0,-3 13 0,6-12-129,-6 12 129,0 0 0,0 0-129,0 0 129,0 0-129,7 7 129,-7-7-129,2 13 129,-2-13-258,2 15-129,1-3-645,-3-12-1548,0 0-2193,0 11-258,0-11-387,-12 0-258</inkml:trace>
  <inkml:trace contextRef="#ctx0" brushRef="#br0" timeOffset="251032.3582">12610 15018 1161,'-8'1'2967,"8"-1"-258,0 0-1806,0 0-1032,0 0 0,0 0 258,0 0 258,0 0 0,-13-8 387,13 8 129,0 0 129,0 0-129,0 0-129,0 0-258,0 0 0,0 0-129,-5-12-129,5 12-129,0 0 0,0 0-129,0 0 0,0 0 0,0 0 0,0 0 129,0 6-129,0-6 0,0 0 258,0 14-129,0-14 0,2 12 0,-2-12 258,2 20-129,-1-8 258,3 8 0,-4 1-129,4 7 0,-3-1 129,3 11 0,-4-5-129,3 7 129,-3-6-129,2 3 0,-2-8 0,1 1 0,-1-6-129,0-4 0,0-3-258,1-8-258,2 3-129,-3-12-387,0 0-516,0 0-1935,0 0-1290,13-12-129,-10-6-258</inkml:trace>
  <inkml:trace contextRef="#ctx0" brushRef="#br0" timeOffset="251456.3825">12746 15069 645,'0'0'3612,"0"0"258,0 0-258,10 11-2451,-3 3-516,-7-14 258,10 29 0,-9-15 0,8 13 0,-9-7 0,6 12 0,-6-10-129,4 10-129,-4-7-129,3 7-258,-3-7 0,2 1 0,0-4 0,1 0-129,0-7-258,-1-3-258,5 3 0,-7-15-516,9 15-258,-9-15-1935,0 0-1419,6-13-258,-6 0 0</inkml:trace>
  <inkml:trace contextRef="#ctx0" brushRef="#br0" timeOffset="252092.4188">12407 15041 1548,'0'11'2838,"0"-11"258,0 0-2064,0 0-258,0 0 258,-10-1 129,10 1 258,0 0 0,0 0-129,0 0 0,0 0-516,0 0-258,0 0 0,0 0-258,0 0 0,0 0 0,10-1 0,-10 1 129,24-1-129,-6-4 129,8 3 129,1-3-129,10 4 0,1-6-129,4 3-129,4-1-129,-1 1 129,3 0-129,0 3 129,-3-2-129,1 3 129,-5-1 0,-5 1 0,-4 0 0,-6 1 0,-7 2 0,-3 2-129,-16-5 129,14 13 0,-14-13-258,0 18 0,-2-5-516,-10-8-516,12 9-2580,-11-2-1032,-2-6-258,0-3-129</inkml:trace>
  <inkml:trace contextRef="#ctx0" brushRef="#br0" timeOffset="254016.5289">12667 15783 1935,'11'-8'2967,"-11"8"-1548,5-14-387,-5 14 0,10-13 129,-10 13 258,0 0 129,0 0 129,6-17-129,-6 17-129,0 0-387,0 0 0,0 0-387,0 0-258,0 0 0,0 0 0,0 0-258,0 0 0,0 0 0,0 0 0,0 0 0,-6-6 129,6 6-258,0 0 0,0 0 0,0 0-258,0 0 0,0 0 0,0 0-258,0 0 0,0 0-258,0 0 0,0 0-258,0 0 129,7 0 0,-7 0 0,0 0 387,0 0 0,15-8 129,-15 8 258,0 0 129,17-8 0,-17 8 129,14-4 0,-14 4 258,14-3-129,-14 3 258,0 0 258,0 0 0,15-4 129,-15 4-129,0 0 0,0 0-129,0 0-129,-9 0-129,9 0 0,-13 0-258,13 0 129,-20 2-129,9 3 129,-2-1-129,3 2 258,-3-1-129,13-5-129,-23 15 129,12-5 0,-1 1-129,0 3 129,1 3-129,1 4 129,-3 2-129,5 4 0,-3 3 0,2 5 129,1 1-129,1 3 129,0 1-129,2 3 0,-2-1-129,4 2 129,-1 0 0,4 2-129,0-3 129,1 1-129,5-2 129,5-1-129,0-6 258,5 0-387,0-6 387,4-3-258,4-6-129,3-3 129,1-4-129,2-2 129,1-5-129,0-6 129,0 0-129,-2 0 129,-3 0 0,-4-4 0,-2 4 0,-6-6 0,-3 5 0,-11 1 0,16-7 0,-16 7 0,0 0-129,0 0 129,0 0-258,0 0 0,0 0-387,0 0-387,11 12-2064,-11-12-1548,0 0-645,0-12-258</inkml:trace>
  <inkml:trace contextRef="#ctx0" brushRef="#br0" timeOffset="254855.5769">13301 15934 1935,'-3'-17'4386,"3"17"129,-16-9-903,3-1-2193,13 10-258,-28 0-516,11 6-129,-5-2 0,4 6-129,-6-3 0,3 8-129,-4-5-129,5 3 0,-3-2 0,7 1-129,-1 0 0,0-2 129,6-1-129,0 1 0,11-10-129,-12 14 258,12-14-129,0 12 0,0-12 0,14 8 0,1-4 0,3 0 0,6 0 0,-1 1 0,7 2 0,0 0-129,0 3 0,1-2 129,-2 1 0,-2 3 0,-1 2 0,-4-2-129,0 1 129,-6-1 0,-1 2 0,-3-1 0,-5 4-129,1-3 258,-4 0-258,-2 0 258,-2 1-129,0-15 0,-10 19 129,0-8 0,0-3-129,-7 0 129,1-4 129,-5 4-129,-3-5 129,-2 3 0,-1-5 0,0 3 0,-1-4 129,0 0-129,0 0-129,4 0 0,1 0-129,3 0 0,7 0-129,-1-2-129,14 2-387,-15-7-387,15 7-1290,0 0-2451,16 0-129,-2-7-387</inkml:trace>
  <inkml:trace contextRef="#ctx0" brushRef="#br0" timeOffset="255531.6156">13563 15675 3096,'13'16'4128,"-13"-16"-258,0 0-258,-8 4-3225,8-4-387,0 0 258,0 12 0,0-12 129,0 0 387,0 12 0,5-2-129,-5-10 129,1 23-258,-1-11-129,0 6 0,0 0 0,0 6 0,0 0-129,0 4 0,0-1-129,0-1 129,0-1-129,0 0 0,0-2 0,0-5 0,0-5-129,0-2 0,0-11 0,0 14 0,0-14 0,0 0-129,0 0 129,4 12-129,-4-12-387,0 0-258,0 0-1419,0 0-2580,0 0-258,9-8-387</inkml:trace>
  <inkml:trace contextRef="#ctx0" brushRef="#br0" timeOffset="256556.6742">13854 15700 1161,'-4'-17'4386,"4"17"-903,-5-20-774,5 20-645,0 0-258,0 0-387,0 0-258,0 0-129,0 0-387,0 0 0,0 0-258,4 8 0,-4-8-129,14 15 258,-14-15-258,22 21-129,-8-11 129,5 4-129,-2 1 0,3 5 0,0 1-129,4 5 129,-4 2-129,2 3 0,-2 3 0,-2 0 0,-1 4 0,-3-1 0,0-3 0,-3 0-129,-2-1 129,-1 1 0,-4 1-129,0 0 129,-3-4 0,-1 1 0,0 0 258,-3-3-387,-3-3 387,-3-1-387,0-4 387,-3-1-258,-2-4 258,-1 4-129,-3-5 0,-2 4 0,0-5 0,0 3 258,-2 0-258,1-1 0,-1 0-258,-2-2 129,3 3-129,0-1-129,4 0-129,-5-7-645,19 17-2064,-10-18-1677,13-8-516,-17 9-258</inkml:trace>
  <inkml:trace contextRef="#ctx0" brushRef="#br0" timeOffset="299836.1496">9471 10515 645,'-5'12'774,"5"-12"129,0 0-129,0 15 129,0-15 0,1 17 0,-1-17 129,7 21-258,-5-8-129,4 5 0,-3 0-129,1 8 129,0 0-258,0 4 129,2-1-129,-1 4 0,2-4 0,2 4 0,-4-7 129,6 2-258,-5-7 258,2 2-129,-3-6-129,3 1 0,-7-3 129,4-2-129,-4-3-129,0 2 0,-1-12-129,1 17 129,-1-17-129,0 12 0,0-12 0,0 0 0,0 0 0,0 12-129,0-12-258,0 0-1548,0 0-2193,0 0-129,-9-9 0</inkml:trace>
  <inkml:trace contextRef="#ctx0" brushRef="#br0" timeOffset="300373.1803">9218 10917 1935,'0'0'3354,"0"0"258,0 0-2451,0 0-1419,0 0 258,12-8 0,-12 8 387,11-9 258,-11 9 258,14-6 129,1 6 0,-3-5 0,11 5 0,-2-7-258,10 5-258,-1-6-258,7-1 0,-4-3-258,7 3 129,-2-5 0,2 5 0,-4-5 0,3 6 258,-7-6 0,4 7-129,-5-4 0,-1 4 0,-9 0 0,-2 2-129,-4-1 129,-1 5-129,-14 1 129,15-3-129,-15 3 0,0 0 129,0 0-258,0 0 0,-11 7-516,-2-7-903,13 0-3096,-17 10-258,2-7-387,0-2 259</inkml:trace>
  <inkml:trace contextRef="#ctx0" brushRef="#br0" timeOffset="301244.2302">10320 10086 2322,'0'15'2967,"0"-15"-903,-1 17-1935,1-5 387,0-12 129,1 26 129,-1-14 0,5 9 129,-5-3 0,2 11 0,-2 0 0,4 10-387,-4 5-129,4 8 0,0 4-258,1 5 129,1-1-129,3 2 129,-3-3 0,2-4 129,-1-8-129,2-3 0,-3-11 0,0-1 0,-1-8 0,-2-4-258,2-6 0,-5-14-258,6 20-387,-6-20-387,0 0-645,0 0-1161,0 0-1677,0-12 0</inkml:trace>
  <inkml:trace contextRef="#ctx0" brushRef="#br0" timeOffset="302232.2867">10238 10164 2709,'6'-13'1548,"-6"13"-258,11-20 0,-7 7-129,8 3-129,-1-5-129,6 3 0,0-7 129,8 6-387,0-5 129,8 6-129,-3-5-258,9 5-129,-1 1 258,4 4-387,-5 0 0,7 5 0,-4 2 0,-3 0-129,1 4 129,-4 6 0,-5 4 0,-2 3 0,-5 6 258,-5 1-258,-5 3 258,-3 4-258,-7-1 129,0 1-129,-2-2 0,-7 3 0,-5-4 0,-1-3-129,-5 1 129,-1-3-129,-3-5 129,0-1-129,-5-3 258,1-1-258,-2-5 0,-1-1 129,0-3-129,1-4 0,0 0 0,1 0 0,1-5 0,-1-2 0,4 1-129,-3 0 129,5 1 129,1 2-129,1 1-129,5 2 129,1 0 0,13 0 0,-14 10 0,14-10-258,-2 16 258,2-16 0,7 22 0,1-12 258,6 4-258,4 3 0,2 0 129,4 4-129,4 3 0,3 2 129,1 2-129,3 5 0,0-1 0,1 1 129,-2 3-129,-2-1 129,-2 3 0,-1-2-129,-3-3 258,-3 1-258,-2-4 129,-2-2 0,-1-8 0,-3 0-129,-1-6 0,-2-7 0,-12-7 0,18 7-129,-18-7-129,10-7-387,-10 7-1290,9-10-2580,-9-6-258,0 1-129</inkml:trace>
  <inkml:trace contextRef="#ctx0" brushRef="#br0" timeOffset="302949.3276">11612 10198 2193,'18'-15'3483,"-18"15"-2193,3-11 0,-3 11 0,0 0 129,-11-8-258,11 8-258,-27 0 258,16 7-258,-11-4-129,8 9 0,-11-3-258,6 6-129,-3-3 0,3 7 129,-2 1-387,4 6 129,-1 1-129,2 5 0,-1 5 0,4 3 0,-4 4 0,6 3 129,-2 2-129,4 2 129,1 1 0,5 4-258,2-5 258,1-2-258,4-3 258,7-3-258,5-6 129,5 0 0,2-9-129,6-6 129,3-1 0,3-7 0,5-3-129,0-3 0,-1-4 129,0-3-129,-3-1 0,-5 0 0,-4-4 0,-4 1 0,-6-2 258,-4-1-258,-13 6 0,15-6 0,-15 6-258,0 0-129,0 0-387,0 0-1032,-3-13-2967,3 13-129,-14-17-516</inkml:trace>
  <inkml:trace contextRef="#ctx0" brushRef="#br0" timeOffset="303624.3663">12056 10432 129,'0'0'3483,"0"0"258,-16-8-387,6 7-3354,-3 1 0,0 0 129,-4 4 258,-3-1 258,2 8 387,-10-5 0,5 8-129,-7-3 0,6 6 0,-4-4-516,5 4-129,2-5-258,4 1 129,3-1-129,7 0 0,7-12 0,0 17 129,0-17-129,24 12 0,-7-7 129,8 2-129,1 1 0,3-1 129,3-1-129,2 4 0,-1 0-129,-1 0 129,-1 2 0,2 0 0,-6-1 0,0 1 0,-6-1 0,-6 3 0,-3-2 129,-6 2-129,-3-2 129,-3 0 0,-3 0 0,-7 1 129,-5-1 0,0 1 0,-9-2 129,0 2-129,-6-4 129,1 3-258,-3-4 258,2-1-258,-3-6 0,3-1-129,0 0-258,4-8 0,9 5-387,-7-14-1290,13 3-2580,4 2-387,2-8-129</inkml:trace>
  <inkml:trace contextRef="#ctx0" brushRef="#br0" timeOffset="304300.405">12139 10152 3999,'0'0'4515,"0"12"-129,0-12-516,0 0-3999,9 14 0,1-4 129,-10-10 0,23 19 129,-10-7 129,3 1 0,2 4 0,0-1 0,6 4 129,-1 4-258,2 2 258,3 1-258,0 5 0,-3 3-129,2 3 129,-1 2-129,-2 6 129,-4-2-129,0 2 258,-7 3-129,1 0 0,-10-3 129,1 1 0,-5-5 0,-3-1 0,-6-3 0,1-1-129,-5-5 0,0-2 0,-1-2-129,0 0 129,-1-5-129,-2-3 0,4-1 0,1-5-129,1 1 0,-1-7-258,9 4-258,3-12-903,0 0-3096,0 0-258,0 0-516</inkml:trace>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19.0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626">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368">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2930">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3585">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4070">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26.7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244">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1874">599 824 15,'1'-48'16,"-1"48"-5,9-43-1,-9 43-2,0 0 1,27-45-3,-27 45 1,0 0-2,40-27-2,-40 27-1,0 0 1,37 0-1,-37 0 2,20 15-4,-12-2 1,-1 1 1,0 5-1,-1-3 2,0 4-3,-3-4 2,2 2-4,-3-3 5,-1 1-1,-1-2 2,-1-2-1,-1 1 2,2-13 0,-18 19 1,2-9 0,0-2 1,-7-1-2,0-2-1,-4-3 0,3-2-1,-1-5 0,3 1-1,2-7-1,6-3-4,5-3-3,2-7-7,7 24-12,8-48-4,-8 48 2,25-50-1</inkml:trace>
  <inkml:trace contextRef="#ctx0" brushRef="#br0" timeOffset="2859">910 259 3,'0'0'9,"0"0"-1,0 0-1,0 0-1,0 0 2,0 0 3,0 0-3,0 0 1,0 0-2,0 0 2,0 0-4,0 0 1,0 0-3,0 0-3,0 0 1,0 0-3,13 36 3,-13-36 0,0 0 0,15 57 0,-15-57-1,9 52 3,-9-52-3,6 63 3,-6-63-3,1 65 0,-1-65-1,0 63 1,0-63 0,2 58 0,0-35 0,0-5 2,3-1-2,-2-3 2,2 0-1,-5-14 1,6 18-2,-6-18 2,0 0-7,5 11-6,-5-11-11,0 0 0,0 0 0,0 0-1</inkml:trace>
  <inkml:trace contextRef="#ctx0" brushRef="#br0" timeOffset="3418">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410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8213">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8875">3215 904 29,'0'0'21,"0"0"2,0 0 1,0 0-17,-2 18 0,-2 2 0,-2 6-1,-2 9 0,1 5-1,-1 4 0,1 1-3,-2 2 0,4-3-1,0-3-3,3-8-6,0-8-12,7-6-5,-5-19-2,11 7 1</inkml:trace>
  <inkml:trace contextRef="#ctx0" brushRef="#br0" timeOffset="9374">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0007">3912 810 3,'-16'-2'18,"16"2"2,-7-18 0,10 7-9,-3 11 2,0 0-2,24-42-6,-24 42 2,0 0-3,45-47 1,-45 47-3,36-16 2,-36 16-4,37-4 1,-19 8 0,-1 6 0,-2 1 1,0 7-2,-1 1 3,-2 4-4,0 0 4,-3 2-2,-4-3 3,-1 1-1,-1-4 0,-5-2 2,-4-2-1,-5-1 1,-5-2 1,-7-4-2,-4-1 1,-5-5-1,-3-1-1,-2-2-1,2-4-1,4-3 0,4-3-2,8-3-4,5-6-7,13-1-10,11-4-8,7-4-2,-17 29 1</inkml:trace>
  <inkml:trace contextRef="#ctx0" brushRef="#br0" timeOffset="10544">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63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4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459">10 209 10,'0'0'17,"-12"-11"-1,12 11-5,0 0-2,0 0-1,0 0-1,11-3 0,5 3-2,5-5-1,5 3 2,8-4-2,6 5 2,2-6-3,2 2 2,0-4-2,-2 3 1,-3 0-2,-3 0 0,-5-1-1,-7 1 0,-3 1 0,-5 0 0,-5 1-1,-11 4-3,13-3-6,-13 3-9,0 0-6,0 0 1,0 0 0,0 0-1</inkml:trace>
  <inkml:trace contextRef="#ctx0" brushRef="#br0" timeOffset="905">524 414 12,'-16'-15'16,"17"4"1,0-8-6,9-1-1,0-6-1,8 2-1,1-2-1,6 4-2,-1 1-1,2 8-1,-1 0-1,-3 11 0,-1 8-2,-6 2 1,0 8-1,-4 2 0,-3 4 0,-1-2 0,-2 3 0,-2-4 1,1-2 0,-3-3 2,0-1 1,-1-13 0,-1 19 2,1-19-1,-12 16 1,2-9 0,-4 1-1,-5 0 0,-2-3-2,-5 1-1,2-1 0,-1-4-1,1-2 0,3-5-1,2-2-3,8-4-4,6-1-11,2-5-10,11 1-1,2-5 1,8 3-1</inkml:trace>
  <inkml:trace contextRef="#ctx0" brushRef="#br0" timeOffset="1586">1155 335 8,'0'0'16,"7"-13"0,-7 13-2,10-14-1,-10 14 0,12-13-1,-12 13-2,9-10-1,-9 10-1,0 0-2,0 0-2,0 0-1,0 0-1,0 0 0,0 0-1,12 16 1,-9-4-1,3 3 0,0 5 1,0 3-1,1 8 1,0 0-1,0 7 0,-1-2 0,-2 0-1,-1-3 1,-1-4-1,0-5 1,0-6-1,-2-6-1,0-12-4,0 0-8,8-11-11,2-3-3,-3-12 1,9 2-2</inkml:trace>
  <inkml:trace contextRef="#ctx0" brushRef="#br0" timeOffset="1995">1483 307 14,'0'0'19,"0"0"0,0 0-6,0 0-1,0 0 0,0 0-4,0 0-1,0 20-1,3-7-1,1 3 0,-1 4 0,1 2-1,1 0 1,-3 1-1,1-4 0,0-1 0,0-5-1,-3-13 0,18 6 0,-4-16 0,3-1-1,3-7 0,1 2 0,-1-2 0,-1 3-2,-4 3 1,-4 5-1,-11 7 0,11 7 1,-10 4-2,0 3 1,-1 2 0,3 5 0,-1 4 0,1 0 0,2 3 0,1-1 0,1-1 0,2 0-1,5-5-6,2-6-11,2-12-9,8-3-2,-2-15-1,7-3 1</inkml:trace>
  <inkml:trace contextRef="#ctx0" brushRef="#br0" timeOffset="2482">2054 511 11,'-7'31'18,"6"7"0,-2-5-3,4-4-2,3-4 0,4-10-3,5-10-1,3-12-1,4-10-1,2-8-1,3-7-1,-2-4-2,-1-3 0,-4 1-1,-4 2-1,-6 3 1,-7 7-1,-8 5-1,-4 8 0,-5 5 0,-3 6 0,-4 8 0,0 4-1,-3 10 1,2 3-1,2 7 0,-1-4-2,6 5-3,2-7-4,5-4-4,8-4-13,2-16 2,13-9 0,0-15 0</inkml:trace>
  <inkml:trace contextRef="#ctx0" brushRef="#br0" timeOffset="2858">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3380">2785 129 40,'-12'9'24,"7"3"1,5-12-1,-11 11-16,11-11-3,4 11-8,-4-11-16,12 3-5,2-3 1,-14 0-2</inkml:trace>
  <inkml:trace contextRef="#ctx0" brushRef="#br0" timeOffset="3662">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4672">3917 339 11,'0'0'19,"32"5"0,-12-2-5,9 3-1,1-4-2,8 0-4,2-2 0,2-3-2,4-2 0,-2-5-1,1-1 0,-1-5-1,-2-4 0,-7 1-1,-5-1 1,-5-1-1,-5 4 3,-7 0-2,-3 5 2,-9-1-3,-1 13 2,-9-12-2,-1 11 2,-6 1-3,-1 2-1,-7 8 1,-1 1-3,-2 7 3,-1 3-2,-4 4 3,4 6-2,0 4 2,4 5-2,0-2 3,7-1-1,2 1 0,5-3 2,8-5-2,9-2 0,7-8 1,14-3-1,11-8 0,9-4 0,8-7-2,5-5-4,6-1-15,2-5-13,-6-11 0,-1-2-1,-15-9 0</inkml:trace>
  <inkml:trace contextRef="#ctx0" brushRef="#br0" timeOffset="5387">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5945">5446 112 29,'0'0'23,"0"0"0,12 5 2,-12-5-14,5 22 0,-5 1-4,-3 8-1,1 8-3,-1 11 2,3 10-2,-2 5 2,3 3-4,0-7 3,4 0-1,0-9 1,4-4 1,-1-8-2,-1-13-3,2-3-5,-2-11-7,-7-13-11,15 8-7,-12-19-1,1-5-2</inkml:trace>
  <inkml:trace contextRef="#ctx0" brushRef="#br0" timeOffset="6227">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6951">6381 150 21,'0'0'20,"0"0"1,0 0-1,0 0-10,0 0-1,0 0 0,0 0 0,2 15-4,1-3 2,-1 8-4,0 4 3,4 7-3,-2 10 2,1 10-4,1 3 3,4 10-1,-6-1 0,4 3 3,-2 0-4,0 0 2,-2-11-2,-1-10-1,-1-8-1,-3-11-1,2-8-9,-1-18-7,-5-19-8,3-6-6,-6-18 0,-1-3 1</inkml:trace>
  <inkml:trace contextRef="#ctx0" brushRef="#br0" timeOffset="7263">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2096">7592 34 11,'-17'-12'16,"17"12"0,0 0-2,-10-6 0,10 6 0,0 0-2,0 0 0,0 0-2,0 0-2,0 0-1,0 0-2,0 0-2,0 0-1,0 0 0,0 0-1,0 0 0,2 12-1,3-2 0,3 4 0,1 5 0,2 3 1,2 10-1,1 4-3,-2 8 4,0 5-4,0 16 4,-4 6-4,0 8 5,-2 8-1,-1 0 0,-4 5 0,-2 0 0,-2-3 1,-1-9-1,-3-7 1,-5-8 0,-2-8-3,-5-8 3,1-5 1,-6-9-2,1-6-4,2-5-11,5-1-14,-4-16 0,9-4-2,0-18 1</inkml:trace>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3:52.2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368 617 7,'0'0'10,"-1"-13"-2,1 13-2,-5-17-1,2 6 1,3 11 0,-8-19 0,8 19-1,-5-20-1,5 20 0,0-16-5,1 4-6,-1 12-7,11-24-1,-2 10 0,-4-9 1</inkml:trace>
  <inkml:trace contextRef="#ctx0" brushRef="#br0" timeOffset="261">452 221 19,'0'0'15,"15"-2"0,-15 2 0,0 0-4,0 0 0,0 0 1,0 0-1,0 0 0,0 0 0,0 0-3,0 0-1,0 0-3,0 0-2,0 0-2,0 0-1,0 0 0,-1 12 1,1-12-1,-1 13 2,1-13-1,-5 21 0,-1-8 1,0 5-1,-3 4 0,0 3 0,-5 5 0,-1 2 1,-1 6-1,-3 1 0,1 0 0,-3 1 0,2-4 0,-1-1 1,0-5-1,2-2 1,-1-7-1,3-5 2,0-3 0,3-2 1,2-7-1,2-1 0,9-3 0,-14-8-1,12-3 1,1-5-4,3-4 1,2-6-2,2-3 1,1-2 1,1 0-1,-1 1 1,-1 4 1,-1 5 0,-1 4 0,-2 5 0,-2 12-1,0-11 0,0 11-2,0 0 1,0 0 0,0 0-1,0 0 1,0 0 0,0 0 2,0 0 1,0 0 1,0 0 0,0 0 0,0 0 1,0 0-1,0 0 0,0 0 0,0 0-1,0 0 0,0 0 0,0 0-1,0 0 1,0 0-1,0 0 1,0 0-1,0 0 0,0 0 0,0 0-1,0 0 0,0 0 0,0 0 0,0 0 0,0 0 0,0 0 0,0 0-1,0 0 1,0 0-1,-10 3-5,10-3-9,0 0-7,0 0-2,0 11 0,0-11 1</inkml:trace>
  <inkml:trace contextRef="#ctx0" brushRef="#br0" timeOffset="1682">411 454 0,'0'0'6,"0"0"1,0 0 1,0 0-1,0 0-1,-8 13 0,8-13 0,-11 5 0,11-5-2,-15 6-1,6-3-2,9-3-1,-16 6 1,16-6 0,-16 7 0,16-7 1,-14 8 0,14-8 0,-11 11-1,11-11 1,-10 11 0,10-11 2,-9 12-1,9-12 1,-9 14 0,3-2-1,-1-1 0,0 3 1,-1 2-2,0 0-1,-2 3 1,-3 0 1,0 4 1,-2-2-1,-1 0 1,-1 1-1,2 0 0,2 1 0,2-2 0,3 1-3,4-4 0,3-3 0,1-1-1,2-3 1,-2-11 0,5 13 0,-5-13 1,0 0-1,11 12 0,-11-12 1,13 12-1,-4-5 0,3 0 0,3 0 0,0-1 0,2-1 1,0-3-1,-1-1 1,0 0 0,-1-2 0,0-2 0,-4 0 0,0 1 1,-1-4 0,-1-1-1,0-2 1,0-3 0,0-3 0,-2-1-1,0-5 1,0-2-1,-2 1 0,-1-2-1,-3-3 0,-1 2 1,-2 0-1,-1-2 1,-2-2 0,-1-1 0,-2-1 0,0-1 0,-4 1 0,-2-3 0,-2 0 0,-5-2 1,-2 0 0,-3 0 0,-3-1 1,-2 2 0,0 2-1,3 0 0,0 2-1,4 2-1,3 5-1,4-1-3,3 3-9,5 3-9,0-3-6,8 8-1,-2-9 0,7 4 1</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30.6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427 9,'0'0'7,"0"0"1,0 0 1,0 0-1,-14 2 1,3 0-1,-9-2 0,-3 2-1,-9-1 0,-6 1 1,-10 1-1,-6 0 0,-8 1-1,-3 2-1,-5 0 0,1 0-1,0 1-1,7-1-1,7 0-1,11-2 0,10 0 0,9-2 0,11 0 0,14-2-1,-12 0 0,12 0 1,0 0-1,12-2 0,-4 0-3,2 1-5,1 1-8,-11 0-11,23-7 1,-18-4 0,5 5 0</inkml:trace>
  <inkml:trace contextRef="#ctx0" brushRef="#br0" timeOffset="533">-3 458 16,'0'0'13,"11"-12"-2,8 0-1,1-10-1,10-6-2,3-6-3,8-5 0,2-6-1,4 1 0,0 0 2,-6 3-1,-2 4-1,-5 6 1,-7 7-1,-6 6 0,-4 5-1,-7 3-1,-10 10-1,9-4-3,-9 4-1,-12 15-1,-3-3 0,-4 3-1,-5 4 0,-5 4 2,-5 4 0,-4 0 2,-2 4 1,-1-1 1,2 1-2,4 1 1,2 0 0,3-2 0,5-4 0,3-3 0,4-4 1,4-4-1,5-2 0,9-13 1,-11 16 0,11-16 0,7 16 0,5-8 0,-2 3 1,7 3 0,-1 0 2,3 5 1,-3 1 0,2 5 2,0 2-1,0 7 1,3 1 0,-1 1-1,3-2 0,-2-3 0,2-2-1,-4-5 1,-2-4 0,-6-8 0,0-4 1,-11-8 0,9 9-1,-9-9 1,0 0 0,0 0-1,0 0 0,0 0 0,0 0-2,0 0-1,0 0 0,0 0-3,0 0-2,0 0-11,0 0-18,2-12 1,3-5-2,-7-17 1</inkml:trace>
  <inkml:trace contextRef="#ctx0" brushRef="#br0" timeOffset="18511">192 423 12,'-19'-2'15,"9"6"-3,-4-6-2,5 4-3,-2-2-4,11 0-2,-15-2 0,15 2 2,-11-1 0,11 1 1,0 0-1,-9-2 1,9 2-1,0 0-1,0 0 0,0 0-1,0 0-1,0 0-1,15-4 1,-1 4 0,8-1 0,3 0 0,10-1 0,7-3 0,10 0 1,5-1 0,6-1 0,4 1 1,3 0 0,-1 2 1,1-1-1,-2 2 1,1 2-1,-7 2 0,-1 1-1,-8 0 0,-5-1 0,-7 2 1,-6-2 1,-10 0 2,-8 0-1,-6-1 0,-11 0 0,0 0 0,0 0-1,0 0-1,0 0-2,-14 0-1,4-1-1,-3 0 0,-3 0-1,-2-2 1,-1 1-1,-3-1 0,-2 0 1,-1 2-1,-7 0 2,-1 1-1,-5 0 2,1 1-1,-5-1 1,-1 0 0,-2 0 0,0-3 0,2 1-1,2-2 1,1 1-1,2-1 1,5 2-1,6 0 0,2 2-1,6-2-3,7 2 1,12 0-1,0 0 0,0 0 0,21-4 0,3-1 0,10 1-2,6 0 2,9 1-2,1 0-1,6 4 0,-1-2-1,2 3 1,-9 0 1,-4 3 3,-9-2 0,-9 1 3,-7 3 1,-8-1 0,-11-6 0,-11 12 1,-8-5 2,-9-3 2,-8 2 2,-13-5 0,-8 2 1,-14-4-1,-5 2 2,-10-2-1,1 4-1,-7-3-2,7 1-2,7-1 0,12 1-1,12-1 0,15 1-2,14-2 1,25 1-2,0 0 1,31-8-1,2 3-2,8-3-1,5 3-1,2-6-8,9 9-7,-13-10 2</inkml:trace>
</inkml:ink>
</file>

<file path=ppt/ink/ink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0.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99 790 3,'5'-64'10,"-5"-7"-1,3 0-4,-3-1 0,1 5 0,-4 4 1,1 9 1,-2 5 0,-1 13 0,2 6-2,-1 9-1,2 5-4,2 16-1,0 0-1,0 0-3,-6 22-1,7-3-1,2 8 1,-1 2 0,2 7 3,1 3 0,1 3 0,0 4 2,-1 3 0,0 0 1,-2 1 0,0 0 0,-1-3 1,-2-8-1,0-7 1,-1-10-2,-1-8-3,2-14-6,-10-5-1</inkml:trace>
  <inkml:trace contextRef="#ctx0" brushRef="#br0" timeOffset="386">0 320 10,'11'-7'8,"-3"-4"0,5-3 0,-1-9 0,1-4 2,0-8-1,-1 1 0,-2-3-2,0 4 1,-1 1-5,2 7 0,-3 6-3,5 7 0,0 7-1,1 2 0,-1 2 0,0 1 0,-3 1 1,-1 0 0,-9-1 0,11 7 0,-11-7 0,1 19 0,-2-2 0,0 9-1,0 6 1,3 6-1,2 7 1,4 5-6,5 10-8,5-4-4,10 5-1,-4-14 0</inkml:trace>
</inkml:ink>
</file>

<file path=ppt/ink/ink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1.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220-7 10,'0'0'9,"1"-16"1,-1 16-1,0 0 1,0 0-1,0 0 0,2 12-1,0 8-1,-1 15-1,-2 12-1,-2 18-1,-2 15 0,-4 12 0,-3 8 0,0 1-3,-1-4 1,0-7-1,3-10-1,1-14-5,5-10-7,-2-24-9,10-3 0,-4-29 0,-2 13 0</inkml:trace>
  <inkml:trace contextRef="#ctx0" brushRef="#br0" timeOffset="358">0 826 22,'15'27'12,"-5"0"0,2 11-7,-1 8-7,-2 7 3,3 1 2,-1 3 3,-2-4 1,4 0 3,-1-7 1,4-3 0,1-9-2,4-2-4,1-3-7,-1-8-2,1-1-1,-1-6 0,-2-3 2,-1-5 3,-4-7 2,-1-8 3,-1-11 4,0-7 0,1-10 0,1-8-1,2-6-3,1 1-5,0 3-7,-2-3-17,8 14 0,-9-3-1,8 12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09T21:53:17.116"/>
    </inkml:context>
    <inkml:brush xml:id="br0">
      <inkml:brushProperty name="width" value="0.05292" units="cm"/>
      <inkml:brushProperty name="height" value="0.05292" units="cm"/>
    </inkml:brush>
  </inkml:definitions>
  <inkml:trace contextRef="#ctx0" brushRef="#br0">10983 13762 129,'0'0'645,"0"0"0,0 0-129,0 0 129,0 0 0,0 0-258,0 0 0,0 0-258,0 0 0,0 0 0,0 0 129,0 0-129,0 0 0,0 0 129,0 0 129,0 0-129,0 0 258,0 0 0,0 0-129,8-5-129,-8 5 0,0 0 0,14 2-129,-14-2 0,0 0 0,17 15 129,-17-15 258,0 0-129,13 14 129,-13-14-129,8 16 258,-8-16 0,13 17-258,-5-6 0,-3-1 129,3 5-129,-1-4 0,0 4 0,-1-1 0,2 1 258,-3 2-258,4 0 0,-2-1 129,2 1-129,0 0-129,0 0 0,0-2-129,0 2 0,1-3 0,1 1-129,0-1 129,0 0-129,1 1 0,2-1 129,-2 2-129,3-1 129,-3 2-129,3-1 0,-3 4 0,1-3 0,-2 0 258,1 1-258,1-2 129,-3 2 0,1-3 0,2 2 0,-13-17 0,19 24 0,-9-12 129,-1 2-129,-9-14 0,15 19 0,-15-19 0,13 17 0,-13-17-129,12 12 129,-12-12 0,0 0-129,14 12 129,-14-12-129,0 0 0,0 0 0,8 14 0,-8-14 0,0 0 0,0 0 0,0 13 0,0-13 0,0 0 0,-2 10 129,2-10-129,0 0 0,0 0 0,-14 8-129,14-8 0,0 0-387,0 0-903,0 0-2709,0 0-258,0 0-387,-16 0 129</inkml:trace>
  <inkml:trace contextRef="#ctx0" brushRef="#br0" timeOffset="1056.0601">11050 14558 1419,'-13'0'1290,"13"0"258,0 0 0,-14-12 129,14 12-258,0 0-387,-12-12-258,12 12-258,0 0-258,0 0 129,-13-12-258,13 12 129,0 0-129,0 0 258,-15-8-129,15 8 129,0 0 258,0 0-258,-10-10 0,10 10 129,0 0-129,0-16 0,0 16 129,9-20-387,-4 6 129,4 1 0,-3-6 0,5 2 0,-2-4 0,3-2 129,-3-3-129,9-2 0,-4-4 0,4 1-129,3-4 129,0 5-258,1-5 258,2 5-129,-1-3 0,-1 3 129,0-2-258,2 3 129,-5-1 0,4 2 0,-2-1-129,1 1-129,-2 2 129,2 2-129,-1 2 258,-4 0-258,1 5 258,-5 0-129,-2 5 0,-11 12 129,13-19 0,-13 19 0,0 0-129,0 0 129,0 0 0,0 0-129,0 0 0,0 0 0,-5 12-129,5-12 0,-9 12 0,9-12-129,-4 15-258,4-15-645,0 0-3096,0 20-258,0-20-387,-4 18 258</inkml:trace>
  <inkml:trace contextRef="#ctx0" brushRef="#br0" timeOffset="3055.1747">10751 17564 516,'-3'-15'1032,"3"15"516,0 0 0,-6-12-258,6 12 129,0 0-516,0 0-258,0 0-258,-3-13-258,3 13 0,0 0 129,0 0 129,0 0-129,0 0 258,0-9 0,0 9 129,0 0 0,0 0 0,0 0-129,0-13-129,0 13-129,0-19 0,0 19 129,0-19-258,0 4 0,3-4-129,3 0 129,1-5-129,4-3 129,2-3-129,0-3 129,4-5-129,1-2 258,2-3-129,0 0 129,2-4-129,1 3 0,1-4 129,-3 3-129,4 1 129,-4 4 0,0 1 0,-5 2 0,2 6 258,-7 4-258,2 7 129,-6-1-129,0 4 0,-7 17-129,10-20 0,-10 20-129,6-14 0,-6 14-129,0 0 0,0 0 0,0 0-129,0 0 129,0 0 0,0 0 0,0 0-129,0 0-516,0 0 0,12 0-2193,-12 0-1161,0 0-516,0 11 258</inkml:trace>
  <inkml:trace contextRef="#ctx0" brushRef="#br0" timeOffset="4068.2327">10642 16695 1548,'-11'-15'2451,"11"15"-1806,-5-12 0,5 12 516,-5-10 129,5 10 129,0 0 129,-7-17 0,7 17 0,0 0-258,0 0-516,0 0 0,0 0-258,0 0-258,0 0-129,0 0 0,0 12 0,0-12-129,7 17 129,1-5 0,1 5-129,3 3 0,2 2 129,0 2 129,5 2-129,-1 3 0,6 5 129,1-2 0,3 6 0,2-4-129,3 4 129,1-1-129,0 4 0,-1-2-129,0 7 129,-4-10-129,0 8 0,-6-5 129,-1 2 0,-4-6-129,0-1 258,-6-9-258,0-1 129,-5-7 0,-2-2 0,1-5-129,-6-10 0,0 0 0,6 11 0,-6-11 129,0 0-129,0 0 0,0 0 129,0 0-129,0 0 129,0 0-129,0 0 0,0 0 0,0 0-258,0 0 0,0 0-387,0 0-1032,1 10-2967,-1 5 387,0-15-903,-13 4 517</inkml:trace>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0T19:14:03.967"/>
    </inkml:context>
    <inkml:brush xml:id="br0">
      <inkml:brushProperty name="width" value="0.05292" units="cm"/>
      <inkml:brushProperty name="height" value="0.05292" units="cm"/>
      <inkml:brushProperty name="color" value="#FFC000"/>
    </inkml:brush>
  </inkml:definitions>
  <inkml:trace contextRef="#ctx0" brushRef="#br0">21377 10953 774,'-28'-5'2709,"28"5"-1548,-28-5-774,9 5 129,3-3-258,-8 3-129,1 0 258,-3 0 0,-4 6 129,-2 1-129,-4 4 129,-3 2 258,-7 6-129,-2-1 129,-4 3 0,-7 3 0,2 2-258,-4-1 129,-1 4-258,-1 3-258,2 3 258,-2 2-258,-1 7 0,3-1-129,-2 6 258,1 1-258,3 7 129,0-3 0,5 7 0,-1 2 258,7 2-258,0 7 258,9 6-129,-4 2 0,8 3 258,1 8-258,7 6 129,3 2-258,9 2 0,5 4 129,6 3-258,4-1 129,11 2-129,9 0 0,6-2 387,7 2-258,8 1 0,3-3 129,9-3-129,8 2 258,8-4-129,6-7 0,6-1-129,9-7 129,9-4 0,4-8 0,11-5 0,2-9 129,9-1 129,2-10-258,8-6 129,2-16 0,7 0 129,-2-15-258,5-5 129,-4-9 0,6-15-129,-5-15 0,4-8-129,-5-11 129,0-13-258,-3-9 129,1-11 0,0-12-129,-8-13 129,-1-6 0,-6-8 0,-10-8 0,-4-5 129,-6-10-129,-12-6-129,-11-2 258,-8 0-258,-14 2-129,-9-2 258,-15-1-129,-11 0 0,-17 5 0,-9 6 0,-12 0 0,-18 2 0,-14 3 129,-10 8-258,-14 6 0,-11 7 129,-10 8-129,-12 9 0,-13 9 129,-8 8-129,-8 10-129,-10 8 258,-8 8 0,-8 8 0,-3 8 129,-4 7-258,-3 13 129,-3 7-129,-2 12 129,-1 3 0,1 18 0,-2 14 0,-1 13-129,-5 15 129,4 12 0,1 14 0,0 12 0,6 10-129,8 12 129,7 7-387,15 4 258,12 0-516,21 16-1677,2-10-2322,19 4-516,10-6-129,9-5-516</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49.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4,'0'0'17,"0"0"-5,0 0-1,0 0 0,0 0-1,0 0-2,0 0-2,0 0 0,0 0-3,0 0-1,0 0 1,0 0-1,0 0 1,-4 12 0,4-12 0,-1 12 0,1-12 0,0 20-1,0-6 1,0 1-1,0 5 0,0 2 0,-1 4-1,-1 3 0,-1 3 1,0 3-1,-2 0-1,1 2 0,-1-2 0,1 2 0,0-3 1,1-1-1,2-4 0,1-2 0,3-2 1,0-3-1,2-2 1,1-4 0,1-1 0,1-3 0,2-1 0,4-3 0,4-2 0,1-3 1,3 0-1,2-3 0,2 0 1,1-3-1,1 1 0,-2-2 0,-2 2 0,1-1 1,-2 0-1,-2 2 0,1-1-1,-3 1 1,-3-1-2,-1 1-1,-3-1-3,-1-1-10,2 5-11,-13-2-1,0 0 0,0-23 1</inkml:trace>
  <inkml:trace contextRef="#ctx0" brushRef="#br0" timeOffset="701">96 417 12,'0'0'18,"0"0"1,0 0 0,0 0-9,0 0-2,13-1-1,-13 1 0,14 5 0,-3-2 0,0 1-1,6 0-1,-1-3-1,4 0-1,-1-1-1,2-1-1,0-3-3,-1-1-3,-1 0-7,2 0-10,-8-9-4,6 6 2,-12-10-1</inkml:trace>
  <inkml:trace contextRef="#ctx0" brushRef="#br0" timeOffset="1023">0 98 2,'0'0'18,"0"0"3,0 0-3,0 0-6,0 0-1,0 0 1,0 0-3,12-8 0,-12 8-2,15-3 0,-4 3-1,2 2-1,0 0-1,2 1 0,5 2-2,1 1-1,1 0 0,1 1 0,3-1 0,0 0-2,2-1-1,0-1-4,-1-1-4,-1 1-10,-2-6-6,5 5-2,-9-6 1</inkml:trace>
  <inkml:trace contextRef="#ctx0" brushRef="#br0" timeOffset="1535">726 355 3,'0'0'18,"0"0"0,0 0 2,0 0-6,0 0-2,-15-1-2,15 1 0,-21 4-3,7-1-1,-3 2-1,2 0-1,-2 2-1,0-1-1,1 1-1,3 0-1,1 0 0,12-7 0,-15 10 0,15-10 0,0 0-1,3 12 1,-3-12 0,22 6 0,-7-4 0,3 3 0,1-2 0,0 4 1,1 0-1,-1 4 0,-2-1 0,-2 6 0,-3-1 0,-3 1 0,-2 1 0,-2-1 0,-3 0 1,0 0 0,-5-2 0,0-3 0,-2 2 0,-2-2 1,0-1-1,7-10 0,-19 19 0,8-12-1,-1-2 0,-1-3-2,-1-2-4,0-6-10,14 6-9,-21-23-1,16 4 0,-4-13 1</inkml:trace>
  <inkml:trace contextRef="#ctx0" brushRef="#br0" timeOffset="2105">862 83 9,'0'0'16,"0"0"3,2 14-9,-2-14 1,1 20 0,-2-4 1,4 6 0,0 5-2,1 7-1,1 6-1,2 1-2,0 3-1,1 2-1,2-1-1,-2-3-1,0-5-1,0-5-1,-1-8 1,-1-4-1,-2-5-2,-4-15-4,7 14-5,-7-14-13,0 0-3,0-16 1,0 16 0</inkml:trace>
  <inkml:trace contextRef="#ctx0" brushRef="#br0" timeOffset="2424">741 283 37,'-10'2'20,"10"-2"0,0 0-3,0 0-12,0 0 1,11-2-1,-11 2 0,20-4 0,-5 4 1,2 0-1,3 2-1,0 0-1,2 1-2,0 2-3,1 1-4,-1 0-7,5 5-11,-4-7-1,6 5 0,-6-7 0</inkml:trace>
  <inkml:trace contextRef="#ctx0" brushRef="#br0" timeOffset="2785">1207 420 12,'5'-12'17,"-5"12"1,0 0-2,0 0-7,0 0-1,0 0 0,0 0-2,-1 13-1,1-13 1,-1 21-1,1-6 0,0 4 0,1 2-2,0 2 0,1 2-2,2 2 0,-1-1 0,1-4 0,1-1-3,0-6-2,1-2-7,-6-13-12,17 2-1,-13-12 1,10-1 0</inkml:trace>
  <inkml:trace contextRef="#ctx0" brushRef="#br0" timeOffset="3106">1230 147 56,'-19'-6'25,"19"6"0,0 0-1,-11 0-19,11 0-5,0 0 0,0 0-1,0 0-2,0 0-9,0 0-11,0 0-2,7 11 2,4-2-1</inkml:trace>
  <inkml:trace contextRef="#ctx0" brushRef="#br0" timeOffset="3442">1397 406 12,'0'0'15,"0"0"1,0 0-5,-2 13-5,2-13 1,0 14 0,0-14 1,-1 22 1,2-12-2,2 5 0,-1-1 0,4 1-2,-2 2 0,1 0-1,0-1 0,0-1-2,-1-1 1,2-2-1,-6-12 1,12 12-1,-2-11 0,1-6 1,3-3-2,-1-2 1,3-4 0,-2-2-1,1 1 0,-3 1 0,-4 2 0,-8 12-1,12-16 1,-12 16-1,0 0 0,0 0 0,0 0 0,10 5 0,-10-5 1,7 12 0,-7-12 1,11 16 0,-11-16 0,16 13 0,-4-12 1,3-6-1,3-2-1,0-5 1,3-2-2,2-2 1,-2 2 0,-3-1-1,-1 3 0,-6 3 0,-11 9 0,14-6 0,-14 6 0,0 0-1,16 16 1,-9-5 0,2-1 0,1 3 0,2 2 0,2 0 0,0 1-2,0-2-5,-2-4-4,0 0-8,2 0-9,-14-10-1,21 1 1,-17-14-1</inkml:trace>
  <inkml:trace contextRef="#ctx0" brushRef="#br0" timeOffset="4230">2009 442 30,'0'0'18,"0"0"0,0 0-1,0 0-12,0 0-2,0 0 0,10 2 1,-10-2 0,17 2 0,-4 1 0,2-2 0,1 4 0,2 0-2,0-1 0,1 3-1,0 0 0,-1 3 0,-1 0 0,-3 2-1,0 0 1,-2 1 0,-2-1-1,-2 2-1,0 1 0,-2-1-1,-3-2 2,-3 2-1,-3-1 1,-3 1 1,-5 0-1,-3-1 3,-4-2-1,-4-1 1,1-1-1,-4-4 0,2-2 0,2-4-1,3-3 0,3-2-1,15 6 0,-14-21 0,12 9 0,4-2-1,6 2 1,1-1-2,3 1-2,4 0-8,-3-4-9,8 8-4,-7-10 2,7 8-1</inkml:trace>
  <inkml:trace contextRef="#ctx0" brushRef="#br0" timeOffset="6902">2431 137 12,'0'0'16,"0"0"-3,0 0-2,0 0 0,0 0 0,0 0 0,0 0-3,0 0 0,0 0-1,0 0-1,0 0-1,0 0-1,0 0 0,0 0-1,0 0-1,0 0 1,0 0-1,0 0 0,0 0 0,9 16-1,-9-16 0,8 22 1,-2-5-1,0 2 0,-1 5 0,-1 5-1,0 5 1,-1 2-1,0 5 1,-3 1-1,0 1 0,0-1 1,-2-2-1,4-4 0,-2-3 0,1-5 0,-1-5 0,2-4-1,-1-5 1,0-4-1,-1-10-1,4 11-4,-4-11-10,0 0-8,8-12-3,-10-3 2,8 3 1</inkml:trace>
  <inkml:trace contextRef="#ctx0" brushRef="#br0" timeOffset="7421">2301 381 8,'0'0'17,"-6"11"1,6-11 0,0 0-4,0 0 0,0 0-2,0 0-1,0 0-1,0 0-1,15 1-1,-15-1-1,22 2-2,-5-1-1,2-1-1,3 0-1,5 0 0,2-1-2,4 1-1,-1-1-5,3-1-8,2 6-12,-7-8 0,6 7-2,-10-7 2</inkml:trace>
  <inkml:trace contextRef="#ctx0" brushRef="#br0" timeOffset="7846">2771 687 8,'0'0'17,"11"11"1,-11-11 1,13 4-6,-13-4-1,18-2-1,-8-2-3,-10 4 0,20-13-1,-11 3-1,-9 10-1,13-21-1,-8 9-1,-4 0 0,-2 0-1,-3 1-1,-1 0 1,5 11-1,-21-18 0,9 12-1,-2 1 0,-3 3 0,2 2 0,-1 3 0,1 2-1,1 2 0,3 2 1,-2 1 0,4 1 0,2 1 0,1 1 0,2 1 0,0 0 0,3 4 1,2-3-1,3 2 1,0 2 0,4 0-1,2-2 0,3 1 1,3-1-1,1-3 0,2 1 0,1-4 1,3-1-2,1-2 1,1-2-1,2-2-4,0 1-11,-1-9-9,7 6-2,-8-13 1,6 4 1</inkml:trace>
  <inkml:trace contextRef="#ctx0" brushRef="#br0" timeOffset="8448">3264 712 29,'0'0'23,"0"0"0,0 0 2,0 0-11,0 0-4,0 0-1,-18 3-1,5 3-3,0 3 0,-3 2-1,0 1-1,-1 1 0,1 3-2,2-2 0,1 0-1,4-4 0,9-10-1,-13 15 1,13-15 0,0 0 0,12 11 0,-1-9-1,4-2 1,2 3-1,3-1-1,1 1-2,-1 2 0,-3 2 0,-1 0 0,-3 4-1,-2-1 2,-2 2-1,-4 0 2,-2 1 2,-1-2 1,-5 2 0,1-1 0,-4 0 1,-1-1 0,-3 2-1,-2-1-1,-3 0-7,-2 4-17,-10-10-1,5 5 1,-11-13 0</inkml:trace>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58.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309 16 38,'0'0'24,"0"0"3,-14-12-5,14 12-9,-15-4-2,3 3-1,12 1-2,-21 4 0,9 0-2,-2 1 0,4 4-2,-5 3-1,4 2-1,-1 6-1,3 6-1,2 3 1,2 7-2,0 7 1,3 7 0,4 7 0,2 7 0,0 2 0,1 0 0,0 0 0,0-2 0,0-2 0,-2-6 0,-1-6 0,-2-8 0,-1-4 0,0-8-2,-2-3-1,1-7-4,0-8-12,2-12-11,0 0 0,-13-8-1,2-16 1</inkml:trace>
  <inkml:trace contextRef="#ctx0" brushRef="#br0" timeOffset="422">0 624 14,'0'0'19,"0"0"1,0 0-2,17-8-6,-17 8 1,25-7-2,-7 4 0,4-2-2,6 2 0,2-1-1,5 4-1,3 0-2,-1 3-3,0 0-4,-1 3-6,-3-4-15,2 10-5,-11-7 0,7 5 0</inkml:trace>
  <inkml:trace contextRef="#ctx0" brushRef="#br0" timeOffset="721">530 763 11,'-22'-17'17,"18"7"1,-5-12 2,9 0-11,1 0 1,3 1-2,4 0 1,5 5-1,1 1-2,0 4-1,5 5 0,-1 5-2,3 7-1,0 3-1,0 5 0,2 3 0,-3 3 1,-3 1 0,-3 1 2,-4 0 0,-5 0 0,-6-4 2,-3 2 0,-9-4 2,0 0-1,-8-4-1,0 1-1,-3-5 0,2 0-2,0-3-1,0-4-3,3 0-6,0-4-13,3-9-13,8 2 1,-2-9-2,11 3 2</inkml:trace>
  <inkml:trace contextRef="#ctx0" brushRef="#br0" timeOffset="1221">914 738 41,'0'0'23,"6"-14"2,-6 14-2,0 0-17,0 0-1,0 0 0,0 0 0,5 14 0,-5-14-1,7 13 0,-3-1 0,4 0-1,1 4 1,1 1-2,1 0 0,-1 0 0,0-3 0,-2-1 0,-8-13 1,13 16-1,-13-16 0,0 0 1,0 0-1,9 11 1,-9-11-1,0 0 1,0 0-1,0 0-1,-14-15 1,14 15-1,-8-20-1,3 7-1,3-2 0,2-2 0,3 0 0,3-2 0,2 0 0,4 1 0,3-1 0,3 0-1,6 3-2,1-2-8,2 1-13,6 8-5,-4-4-1,6 7 1</inkml:trace>
  <inkml:trace contextRef="#ctx0" brushRef="#br0" timeOffset="2151">1633 380 24,'0'0'20,"0"0"1,0 0-3,0 0-6,0 0-1,0 0 1,0 0-2,0 11 1,0-11-1,0 0-1,-3 12-1,3-12 0,-3 12-3,3-12-1,-6 17-1,6-17 0,-6 21-1,3-9 0,0 2-1,1 3 0,1 4 1,1 4-1,2 5 0,2 6-1,1 5 1,4 8 0,0 7-1,0 4 1,2 3 0,-1-2-1,1 1 1,0-4-1,-2-3 1,-1-9 0,0-6-1,-1-10 0,-1-4 0,-1-6 1,-2-5-1,0-5 0,-3-10 0,3 13 0,-3-13 0,0 0 0,0 0 0,0 0 0,0 0 0,0 0 0,0 0 0,0 0 0,5-14 0,-3 0 1,2-5-1,0-4 0,3-10 0,5-8 1,1-6-1,3-7 0,3-6 1,2-4-2,4 0 1,1-3 0,0 4 0,-1 2-1,1 6 1,-2 7 0,-1 7-1,-2 6 1,-5 8 0,-2 6 0,-2 7 0,-12 14 0,13-15 1,-13 15-1,0 0 0,0 0 0,0 0 0,0 0 0,0 0-1,0 0 1,0 0 0,0 0 0,0 0-1,0 0 1,0 0 0,0 0 0,0 0 0,0 0 0,0 0 0,0 0 0,0 0 0,0 0 0,0 0 0,0 0 0,0 0 0,0 0 0,0 0 0,0 0 0,0 0 0,0 0 0,0 0 0,0 0 0,0 0 0,0 0 0,0 0 0,0 0-1,0 0 1,0 0 0,0 0 0,0 0 0,13-6 0,-13 6 0,0 0 0,12-3 0,-12 3 0,11-3 0,-11 3 0,0 0 0,11-1 0,-11 1 0,0 0 0,0 0 0,0 0 0,0 0 1,0 0 0,0 0 0,0 0 0,0 0 0,0 0 0,0 0 0,-17 2 0,3 1-1,-1-1 0,-4 2 0,0 0 1,1 0-1,0 0 0,3-1 0,4-1 0,11-2 0,-12 2 0,12-2-1,0 0 1,0 0 0,0 0-1,11-2 0,-11 2 1,18 0 0,-6 0 0,3 0-1,0 1 1,0 0 0,0 1 0,2 0 0,-2-1 0,-1 0 0,-3 0 0,-11-1 0,12 3 0,-12-3-1,0 0-1,0 0-2,0 0-6,0 0-15,0 0-8,3-12 1,-3 12-2,-10-19 2</inkml:trace>
  <inkml:trace contextRef="#ctx0" brushRef="#br0" timeOffset="3758">1623 417 30,'0'0'21,"0"0"1,4 10 1,-4-10-11,-14 2-1,14-2-1,-18 3-1,18-3 0,-21 2-1,9 0 0,2-3 0,-1 2-3,11-1-2,-16-1 1,16 1-2,-13-1 1,13 1-1,0 0 1,0 0-2,0 0 1,0 0-1,0 0-1,0 0 1,0 0-1,0 0-1,0 0 1,0 0 0,0 0 0,20 0 0,-6 2-1,4-2 1,2 3 0,1-2 0,0 0 1,-3 0-1,-1-1 0,-5 1 0,-2 1 1,-10-2-1,0 0 1,0 0 0,0 0 1,0 0-1,-10 0 1,-3-4-1,-4 1 1,-1-2-1,-4-1 0,0 0 0,1 0-1,1 2 1,3 0-1,3 1 0,2 2 0,12 1-1,-14-2 1,14 2-1,0 0 0,0 0 0,0 0 0,0 0 0,0 0-2,8 12-4,-8-12-13,12 11-14,1-2 2,-13-9-1,21 3 0</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4:35.543"/>
    </inkml:context>
    <inkml:brush xml:id="br0">
      <inkml:brushProperty name="width" value="0.05292" units="cm"/>
      <inkml:brushProperty name="height" value="0.05292" units="cm"/>
      <inkml:brushProperty name="color" value="#00B0F0"/>
    </inkml:brush>
  </inkml:definitions>
  <inkml:trace contextRef="#ctx0" brushRef="#br0">5489 1884 1677,'12'-17'1677,"-4"5"-387,-8 12-129,0 0 258,13-15-387,-13 15 0,0 0 0,0 0 0,0 0-258,0 0 0,0 0-387,-10-5 129,10 5-258,-24 15-129,8-6 129,-7 6 0,-2 6 129,-5 7-258,-3 1-129,-3 4 129,-2 1-129,-4 10 258,1-1-258,-6 3 258,5 3-129,0 3 0,3 0-258,3 7 258,8 0-258,4 9 129,12-8-129,10 6 258,9-3-258,9-5 387,13-7 129,2-6-129,9-1 129,2-15-129,5 1 0,-3-10 0,-1-3-129,-1-6 258,-1 3-387,-4-6 258,-5-1-258,-7-3 129,-3-1-129,-5 2 0,-4-1-129,-13-4 129,16 5-129,-16-5 0,0 0-258,11 13-258,-11-13-1290,0 0-2193,0 0 0,0 0-387</inkml:trace>
  <inkml:trace contextRef="#ctx0" brushRef="#br0" timeOffset="744.0423">5702 2739 903,'-6'-48'2064,"6"26"-1806,2-2-129,2 1-129,6 1 258,-2 7 258,1-6 129,5 8 129,-4-3 129,7 6 0,-4-5-129,7 9-258,-4-2-129,5 3-129,-2 2 0,0 2-258,1 1 258,-5 0-129,5 9-129,-6-1 0,2 4 129,-4-1-129,1 1 129,-4 3 387,-1-2-258,-3-1 129,-1-1 258,-2 0-258,-2 0 129,0 3-129,-8-4 129,2 0-129,-6 2 0,1 2 129,-6-4-258,1 2 129,-4-3-129,1-1 258,-3-4-258,4 2-129,-1-4 0,4-2-129,2-2 129,5-10-387,4 1-129,2-5-516,2 16-774,2-27-1161,3 6-1032,5 9-387</inkml:trace>
  <inkml:trace contextRef="#ctx0" brushRef="#br0" timeOffset="1517.0867">6327 2544 1419,'10'20'1290,"-10"-20"129,5 24-258,-1-11 0,-4-13-129,8 18-258,-8-18-129,18 7-258,-3-7 258,6-9-129,1-10 0,9 0 258,-3-8-129,3 8 129,-6-6-129,1 8-129,-8-5 0,-3 12 0,-15 10-129,16-9-129,-16 9-258,0 0 129,0 0-129,11 7 0,-11-7 0,7 17 0,-7-17 129,8 15-129,-8-15 258,8 15-258,-8-15 129,10 17 0,-5-6-129,-1-1 0,1 4 0,0-3-129,-1 3-387,-4-14-1419,0 19-1935,6-5-387,-6-14 129</inkml:trace>
  <inkml:trace contextRef="#ctx0" brushRef="#br0" timeOffset="2133.122">7077 2051 516,'1'6'1419,"-1"7"129,0-13 129,0 22-387,0-8 0,0 3-129,2 5-516,2 5 129,-3 7 0,2 4-645,-3 8 516,2 0-645,-2 7 387,0-7-645,0 8 129,-3-13-1290,1 0-774,2-9-1290,0-18 129</inkml:trace>
  <inkml:trace contextRef="#ctx0" brushRef="#br0" timeOffset="2668.1526">7274 2501 2451,'10'17'3612,"0"-2"258,-10-15-387,0 0-3096,15 9-387,-3-5 129,2-4-129,2-2 0,2-7 0,2-6 129,1-1 0,-2-7 0,2 1 0,-4-4 129,-2 4-129,-5 3 129,0 2-258,-6 2 129,-1 3-258,-3 12 129,0-13-258,0 13 258,0 0-129,-13 0 129,13 0 0,-12 11-129,7 0 258,1 2-258,1 6 258,1 5-129,2 5 0,0 8 0,0-1 129,5 12 129,0 3-258,1 9 129,2 1 0,0 2-129,0-2 129,1 2 0,0 3 0,1-10-129,-2-2 0,2-8-129,-2-6-645,2-3-1290,3 0-1677,-7-18-387,8-1 129</inkml:trace>
  <inkml:trace contextRef="#ctx0" brushRef="#br0" timeOffset="3329.1904">8357 2715 1032,'1'-52'2451,"4"28"-1290,15-3-774,0 7 258,6-9 387,2 13-258,-1-3 129,2 9 129,-4-2-129,1 12 0,-8-1-129,7 2-516,-5 10-129,-1 2 0,-4 9 129,-2 2-129,-8 11 129,-2-2 0,-4 7 129,-6-1 0,-10-3-129,-2 1 387,-7-8-258,-2-2-129,-5-10-129,0-2 0,1-8-258,1-7-258,5-3-387,-1-16-516,13 6-774,-2-10-1677,9-12-258,9 9 388</inkml:trace>
  <inkml:trace contextRef="#ctx0" brushRef="#br0" timeOffset="4185.2392">8241 2017 129,'-12'14'2322,"12"7"129,-11 0-1677,5 11-774,6 3-129,-2 11 516,2 0-258,0 9 1032,8 3-645,0 18 645,5 1-645,0 13 516,3 3-516,-3 2-129,1 0 129,-6-6-387,-2-2 0,-5-18 0,-1-6-129,-5-12 0,-4-13-129,-5-4-516,1-15-903,-4-10-1677,17-9-387</inkml:trace>
  <inkml:trace contextRef="#ctx0" brushRef="#br0" timeOffset="4450.2545">8051 2759 1,'5'-19'3611,"5"19"130,-9-14-129,13 8-2580,-1 4-645,1-1-258,4 1 129,2-1-258,0 2-387,5 1-258,0-3-1032,3-4-1548,10 13-387,-9-8 388</inkml:trace>
  <inkml:trace contextRef="#ctx0" brushRef="#br0" timeOffset="5064.2896">8943 2439 1935,'-12'12'3096,"12"-12"-129,-12 18-2967,12 1 0,0 3 258,6 6 0,0 5 387,4-3 0,-2 3-129,3 3 258,-4 0 0,3-2-258,-4-2-129,2-3-129,-3-9-129,-1 1 0,0-7-129,-4-14 129,1 15 258,-1-15 0,0 0 0,0 0 258,0 0-258,0 0 129,-7-19 258,5-2-387,-2-12-129,4-1 0,0-7-129,7 0-129,5 0 129,6 2-129,7 0 0,4 10 0,4 8 0,2 1 0,5 7-129,1 2-258,4 9-516,-6-6-1548,2 4-1677,2 4-387,-9-8 0</inkml:trace>
  <inkml:trace contextRef="#ctx0" brushRef="#br0" timeOffset="6796.3887">10537 2169 516,'0'0'2451,"0"0"129,0 0-2193,0 0 0,0 0 258,-17-5-129,4 5 0,-5-2 0,-2 2 0,-3 0-258,-3 0-129,-1-2-129,0 1-129,0-1 0,1-3 129,2 3 0,2-3 0,5-2 258,3 0 129,2 2-258,12 5 129,-14-8-129,14 8-129,0 0 0,0 0 0,-12 0-129,12 0 0,-4 11 0,4-11 129,-11 23 129,3-5 0,-4 1 0,-1 4 258,-1 0-258,-2-1-516,-1 3 645,3-5-774,0 0 645,3-3-516,3-1 387,2-6-516,6-10 516,0 12 0,0-12 0,19 4 0,-1-3 0,1-1 0,3 2 129,0 0-129,4 1 0,1 4 258,-4 2-516,1 0 258,4 3 0,-2 1 0,1 4-129,0 2 129,0 2-129,-5-4 129,2 8 0,-2-2-129,-6 4 129,-1-3-129,-4 3 129,0-3 0,-6 2 0,0-4 0,-4-3 258,-1-1 258,-3-6 0,-8 2 0,-4-7 0,-3 4 129,-4-7-129,-5 3-129,-3-1-129,-2-2-258,0 1 0,-1-3-258,3 1-129,-4-3-129,9 0-774,-4 2-1677,1-4-645,9 2-258</inkml:trace>
  <inkml:trace contextRef="#ctx0" brushRef="#br0" timeOffset="7916.4528">11483 2281 2193,'-44'7'2838,"17"-5"-387,2 9-1935,-1 2-774,-1-1 645,0 0-774,2 2 774,2-3-516,5-2 258,1-1 0,7-2-258,10-6 129,-9 11 0,9-11 0,0 0 0,16 13 0,0-5 129,4 1 0,2 2 129,5 3 0,-1 3-129,2-1 0,-5 5-129,1 1 129,-4-1 0,-4-3-129,-4 3 129,-4-4 258,-7-1-129,-1 0 258,-9 0-258,-6-1 129,-11-1 0,1 3 0,-7-1-387,0 0 0,-2 1-387,2-10-903,8 0-1032,6 2-1419,-1-11 258</inkml:trace>
  <inkml:trace contextRef="#ctx0" brushRef="#br0" timeOffset="8308.4748">11746 2023 3612,'-5'16'3741,"-1"-3"-258,6 11-129,0 6-2967,1 6-516,2 8 129,-1 12 129,2 1-387,-4 6 387,1-2-387,-1 9 387,-2-8-387,-6 0 387,1-6-387,-1-6 258,0-12 0,1-5-129,2-10-129,4-7-258,1-16-1161,0 0-516,0-13-1677,-1-18 387</inkml:trace>
  <inkml:trace contextRef="#ctx0" brushRef="#br0" timeOffset="8557.4894">11558 2276 5934,'70'-15'4386,"-32"5"-387,4 1-129,3 6-3354,-5-4-387,1 5-129,-1 2-258,-13-3-903,0 3-2193,-8 0-516,-19 0-387,19 3 129</inkml:trace>
  <inkml:trace contextRef="#ctx0" brushRef="#br0" timeOffset="9132.5223">12046 2459 1032,'19'-7'3225,"8"2"0,-27 5-516,31-5-2709,-15 5-387,7 6-129,0 2 387,-1 0 129,2 3 258,-2-2 258,2 3-129,-2 5 258,1 0-258,-2 5 129,-2 2-258,-1 9-129,-3-2 0,-3 4 0,-5-1-129,0-1 0,-6-3 258,-1-4 0,-1-1-129,-11-10 129,0-2 129,-8-9-129,0-3 0,-8-2-129,2-12 0,-3-4 0,2-7-258,1-5 129,5 1 129,6 0-129,5 1-129,6 0 129,4 8-129,10 4 129,3 1-129,9 9-129,1 1 0,6 4-387,-3-3-387,9 3-1032,-2 3-1548,-6-3 129</inkml:trace>
  <inkml:trace contextRef="#ctx0" brushRef="#br0" timeOffset="9480.5422">12840 2056 6321,'-4'38'3999,"2"-9"0,-3 6-516,1 5-2838,4 9-516,0 5 387,4 2-516,1 2 258,1 3-387,2 5 129,-5-7-258,2-2 258,-4-9 0,-1-4-129,-2-13-516,-3 1-774,-11-22-2064,-2-11-516,2-11-387,-5-12 258</inkml:trace>
  <inkml:trace contextRef="#ctx0" brushRef="#br0" timeOffset="10036.574">12622 2402 1935,'38'16'3612,"-9"-11"774,3-1-258,-2-4-1677,13 8-1161,-8-8-258,9 0-645,-2 0-129,1 0 0,-3 0-129,-4-4-129,1-1 129,-1-2-129,-3-2 0,-2 1-129,-2-2 129,-3-1 258,-3 0-258,0-1 387,-5 2-516,0 3 516,-5 0-387,-2 1 516,-11 6-516,13-11 0,-13 11 0,0 0 0,0 0 0,-16-10 0,-3 10-129,-7 0 0,-2 0-129,-4 5 129,-2 2 129,0 3-516,0 2 387,3-1-258,0 5 258,6 2-258,3 2 516,6 2-516,2 5 387,8-2 0,6 5 129,1 2 0,12 0-129,9-1 129,5-2 0,7-3 129,5 0-258,4-11 0,3-3-129,-1-12-387,6 1-1290,-8-9-2193,-2-12 0,2-3-516,-7-10 129</inkml:trace>
  <inkml:trace contextRef="#ctx0" brushRef="#br0" timeOffset="10548.6033">13856 2351 7482,'0'-12'3999,"-11"0"258,11 12-645,-21-8-3096,7 8-645,0 0-129,-3 0 129,-1 5 0,-6 2 129,1 6-258,-5 0 258,-1 4-258,-3 1 129,0 0-387,4 2 516,1 1-387,7-3 387,3-3 129,8-3 129,9 2 129,7-1-129,14 2 129,4-1-129,8 4 0,1-3 0,2 5 0,2 5-258,-3-4 129,-6 5-258,-7-2 129,-6 0 0,-10-1 0,-6 0 0,-3 0 129,-14-4 0,-6-1-129,-4-3 129,-5 1-129,-4-3-129,2-7-129,5 5-1032,-4-10-2967,6-4 129,10-12-516,4-9 258</inkml:trace>
  <inkml:trace contextRef="#ctx0" brushRef="#br0" timeOffset="11012.6298">14104 1829 10191,'19'0'4128,"-19"0"0,21 24-516,-13-1-3741,8 13 129,-1 4-387,1 6 258,1 0 0,3 4 258,-1 2-258,-1 3 258,4-2-645,-1 2 516,2 0-387,-4 8 387,2 1-258,-5 8 258,-3 2-258,-5-2 387,-3-4 0,-5-1 0,-9-2 387,-9-2-387,-5-5-258,-3-1-1806,-7-6-2193,-9-8-258,-4-4-387,-3-13-129</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02.631"/>
    </inkml:context>
    <inkml:brush xml:id="br0">
      <inkml:brushProperty name="width" value="0.05292" units="cm"/>
      <inkml:brushProperty name="height" value="0.05292" units="cm"/>
      <inkml:brushProperty name="color" value="#00B0F0"/>
    </inkml:brush>
  </inkml:definitions>
  <inkml:trace contextRef="#ctx0" brushRef="#br0">12218 10308 516,'0'0'1161,"0"-11"129,0 11 0,0 0 129,0-12 129,0 12-387,0 0 0,0 0 0,0 0-129,0 0-516,-10-9 0,10 9-387,-16-1-129,4 1 129,-6 0-129,-3 0 0,-2 0-129,-7 0 258,-4 0-129,-3 0 0,-3 1 0,-2-1 0,-4 0 129,-7 0-129,0 0 0,-6 0 0,-4 0 0,-3 0 129,-4 5-129,0 2 0,-5 4 0,3-1 129,1 5-258,-2-1 129,0 3 0,-3 0 0,-2-4 129,2 1-129,-2-1 129,-3 0 129,-3-1-129,1 7 0,-5-2 0,1 4 0,-2 4 0,0 7 0,-3-1-129,8 1 258,0-1 0,6 1 0,2 1-258,6 0 258,9 0 0,6-2-129,8 1 0,4 2 0,8 3 129,5 0-258,7 0 129,4 3-129,3 0 129,3 3 0,0 7 0,3 4 0,2 0 0,5 2 129,-1-1-129,5 3 129,7-1 0,7 2 0,2-6 0,9 0-129,1 1 258,6 0-129,3-4 129,9 4-129,3-9-129,9 1 129,7-5 0,9-2 0,10-6-258,5 3 258,3-6-258,4-2 129,4-2-129,3 0 129,0-4 0,6-1-129,-2-2 258,5-2-258,2-4 129,3 2 0,3-1 0,3-2-129,-1 1 129,3-2 129,0 1 0,4 3-258,-1-1 258,3 0-129,2-1 129,-2-1-258,-1-4 258,-2 1-387,-1-4 129,2-4 0,1-1 129,-2 0-129,0 0 0,-2-1 129,0-5-129,4 0 0,-3-1 129,1 3-129,-6-7-129,2 1 258,-6-1-258,1-2 258,-3 1-258,-2 0 258,-7 0-258,-2-5 129,-3 3 0,-4-2 0,-1-2 0,-3 0 0,-3-1 0,-1-4-129,-2-1 129,-1-3 0,-3 0 0,-2-5 0,-1-1 0,-5-4 0,-7-4 0,-7 2 0,-7-5 0,-6 1-129,-8-5 129,-5 2 0,-8-5 0,-6-2 0,-5-4 0,-7-4 0,-4-5 0,-5-2 0,-14-3 0,-7-5-129,-9 0 258,-5-5-129,-9 3-129,-6-2 129,-9 2-129,-9 1 129,-7-3 0,-10 9-129,-9-2 0,-10 2 0,-10 4 129,-12 1-129,-9 5 0,-7 1 129,-9 5-129,-9-1 0,-12 7 129,-11 9-129,-10 4 129,-13 6 0,-12 2-129,-10 7 129,-12 7-129,-8 8 0,-1 5 129,-9 1-129,-5 5 129,9 13-258,0 7 258,5 4-387,18 11-129,1-5-903,24 18-2064,13-2-1419,10-3-516,15-4 0</inkml:trace>
  <inkml:trace contextRef="#ctx0" brushRef="#br0" timeOffset="14392.8232">13873 16334 2451,'2'-19'4515,"-2"19"-387,0 0-2322,0-11-1419,0 11 387,-11-12-129,11 12 0,-14-12-129,14 12 129,-24-6-129,13 6 129,-6-2-129,3 2 129,-6 0-516,3 0 129,-2 7-129,0-2-129,-1 4 0,2 3 0,0-2 0,1 2-129,2 2 129,0 0 0,4-3 0,-1 0 0,12-11 0,-4 15-258,4-15 258,6 14-129,7-6 129,8-3-258,3 4 129,6 0-387,4 4 258,-2-1 0,7 7 0,-5-3-129,6 7-129,-7-3 258,-1 4 0,-8-7 129,-3 2 129,-4-4-129,-5-1 258,-3-2 258,-9-12 129,2 12-258,-2-12 129,-10 10-129,-7-5 129,0 1-129,-8-3-258,-1 0 0,-3-3 0,-2 2-129,2-1-129,0 0 129,4-1-258,2-2-258,6 2-387,-3-4-1032,6 1-2064,14 3-258,-17-8 0</inkml:trace>
  <inkml:trace contextRef="#ctx0" brushRef="#br0" timeOffset="15504.8867">14074 16274 1,'15'10'4127,"-15"-10"259,0 0-516,0 0-1806,0 0-2064,0 0-129,0 0 0,0 0 129,11 11 0,-11-11 129,0 0 0,4 12 0,-4-12 129,1 18 129,-1-6 129,0 5-387,0-4 258,0 7-129,0-1 129,0 6-387,2-7 387,-2 0-516,1 0 129,0-4 0,2 1 129,-3-15-258,3 14 258,-3-14-129,13 2 129,-13-2-129,15-12 0,-4 0 258,-2-3-129,1 3 129,-1-2-129,-9 14 258,14-25-258,-7 14 387,-1 1-645,-6 10 129,12-20-258,-12 20 258,16-14-258,-4 2 258,-2 4-516,2 4 387,1 4 129,-1 0 129,2 0-129,-2 0 0,-12 0 387,19 14-258,-19-14 258,15 21-258,-11-9 258,1 3-516,-3 0 516,2 3-387,-2-2 0,0-1-129,2-3 258,-4-12-258,15 9 258,-4-9-129,5-6 129,4-9 0,5-7-258,2 2 387,2 2-516,-1-1 387,-3 1-387,-5 5 516,-3 6-516,-6 0 258,-11 7 129,13 0-129,-13 0 0,0 0 0,8 14 0,-8-14 129,11 19 129,-5-6-387,1 4 387,1-5-387,-2-1 516,1 5-645,1 3 387,-3-5-516,3 2-258,-8-16-903,9 16-3225,-9-16 129,14 5-645</inkml:trace>
  <inkml:trace contextRef="#ctx0" brushRef="#br0" timeOffset="16208.9271">14954 16206 1677,'0'0'2322,"0"0"-3225,21 17 129,-21-17 903,19 10 645,-5-3 645,-3 2 0,5-3 516,-3-5-516,4 7 258,-5-4-645,9 3-258,-5-1-387,6 3-129,-5-2 0,5 8-129,-5 2 129,4 2-129,-4-5 129,-2 4-258,-2 1 258,0 1-258,-5-2 387,-1-3-516,-3 1-129,-2-5 129,-2 6 129,0-4-129,-8-2 258,-2 0-129,-7-2 129,-1-5 129,-4-3 0,-5 2-129,0-4 129,-4-8-129,1-2-129,0-1 258,3-4-258,5 4 129,6-2-258,4-3 258,6 1-258,6 16 258,7-21-516,6 11 258,7 1-129,-1 3 129,5 6-516,-2 0-1032,0 0-2451,7 8-387,-14-6 387</inkml:trace>
  <inkml:trace contextRef="#ctx0" brushRef="#br0" timeOffset="16636.9516">15527 15836 2193,'19'27'4644,"-15"-13"-387,9 13-129,1 3-3999,-5 7-387,1 8 387,-3 4-129,-1 5 387,-5-1 129,1 6 129,-2-10 0,0 4-258,-3-8 0,-1-7-387,2-10-129,-3-10-1161,5 4-1548,0-22-1806,0 0-258,0 0 517</inkml:trace>
  <inkml:trace contextRef="#ctx0" brushRef="#br0" timeOffset="17028.974">15822 15843 3225,'23'7'4902,"-9"2"-129,-14-9-387,3 13-2838,1 6-1548,-3 7 0,-1 3 0,0 3 0,0 7 258,0 2-129,0 3 129,0 2-129,0 2 387,0-3-258,1 4 129,3-2 0,2-4-387,-1-2 258,-1-4-387,-1-4 129,-2-5-774,9 4-1677,-1-14-2193,-6-6-387,-3-12 0</inkml:trace>
  <inkml:trace contextRef="#ctx0" brushRef="#br0" timeOffset="19049.0894">16766 16199 774,'0'0'1935,"0"0"-387,0 0-645,6-12-258,-6 12 0,0 0 129,0 0-258,0 0 387,10-12 258,-10 12-258,0 0 258,3-12-129,-3 12-129,0 0-258,0 0 129,0 0-387,0 0 0,0 0 129,0 0-258,-5-3-129,5 3 129,-18 1-129,3 1-129,1 2 129,-5 1-129,-1 0 0,1-3 0,1 3 0,1-2 0,2 1 0,15-4 0,-15 7-258,15-7 387,0 13-129,0-13 0,21 12 0,0-7 129,3 7-129,6-3 0,4 3 0,2-2 0,-1 2 0,0 5-129,-5 0 258,0 3-129,-4 1 129,-7 0-129,-5-4 129,-6 3-129,-4-5 258,-4 2-129,-9-4 0,-4 3 129,-8-8 0,-2 1-129,-6-1 129,-1-1-129,-5-3 0,3-3-129,2 1-129,0-2-129,11-1-516,-3-6-774,22 7-2580,-8-18-387,8 0-258</inkml:trace>
  <inkml:trace contextRef="#ctx0" brushRef="#br0" timeOffset="19560.1188">17107 16380 774,'25'18'3612,"6"-18"129,-18-8-516,4 0-3354,6-6 129,-2 2-129,5-3 387,-7-2-129,4 2 516,-10-4 0,4 4 0,-7-5 129,0 7-387,-7-1-258,2 2-129,-5-2 0,-1 3-387,1 11 129,-20-12 129,3 8-258,-1 1 258,-4-1 129,-3 4 0,0 5 129,0 3 129,3 2-129,3 1 129,1 3-129,7 3 0,2-3 258,6 5 129,1-1-129,4 8 0,6-5 258,7 6-387,1-5 387,4 7-387,-1-5 258,3-1-516,3-2-258,-4-16-903,7-1-3096,6 0 0,-8-10-645</inkml:trace>
  <inkml:trace contextRef="#ctx0" brushRef="#br0" timeOffset="20021.1451">17640 15811 3612,'0'0'4515,"0"0"-258,0 0-129,-6 5-3741,6 10-258,0 4-129,0 5 0,-1 6 129,1 10 258,0-1 0,1 10 129,0-6-129,4 11 129,-2-4 0,6 5-129,-2-9-129,4 1-129,1-6 0,2-7-129,4 0 0,4-14-129,2-2-387,-2-13-645,12 2-2064,1-8-1290,-7-16-258,7-1 0</inkml:trace>
  <inkml:trace contextRef="#ctx0" brushRef="#br0" timeOffset="20448.1694">17451 15926 2580,'8'12'4644,"-8"-12"-516,25 4 0,-6 3-2967,4-7-1032,8 5 129,3-5 258,9 0 0,0-2 129,4 2 0,-1-3 0,3 3 0,-5-3-129,0 1-129,-5-2 0,-4 4-258,-3 0-129,-6 0-387,-3 4-645,-9-4-2709,-1 0-1032,1 0-129,-14 0-387</inkml:trace>
  <inkml:trace contextRef="#ctx0" brushRef="#br0" timeOffset="22080.2629">18354 16122 129,'0'0'2838,"0"0"-1548,0 0-387,0 0 0,0 0 387,0 0-258,0 0 129,-9-3 0,9 3 0,-20-3-516,7 3-129,-4 0-258,0 4 0,-3 3-258,0 2 258,1-4-258,1 4 129,5-2-129,-1-1 0,14-6-129,-13 14 129,13-14-258,0 10 258,0-10 0,9 11-129,2-3 0,5 0 129,1 1-129,3-1 129,1 4-129,0-1 0,-1 1 0,0 0-258,-3 3 387,-1-3-129,-3 0 258,-4 0 0,-9-12 129,9 16 0,-9-16 129,0 16 0,0-16 0,-12 12-129,-4-10 0,4 5 258,-8-2-258,-1 3 129,-2-7-387,-2 5 0,2-1-645,-4 0-2193,0-5-1161,11 7-129,-7-10-128</inkml:trace>
  <inkml:trace contextRef="#ctx0" brushRef="#br0" timeOffset="24160.3819">18674 16010 3096,'-11'-30'4515,"5"8"0,6 6-387,-6 0-2838,2-7-1032,0-3-129,-1-6 0,0 3-129,-2-4 0,-2 1 129,-5-7 129,1 3-129,-4-7 0,1 4 258,-5-5-129,0-1 129,-1-6 0,2-1 0,-6-8 0,8 2 0,-6-10-129,3 0-129,-3-5 129,3-4-129,-2-3 0,-4 0 0,-1-4-129,-3-5 0,-2-4 129,-1-1 0,-3-5-129,-6-1 0,0-5-258,-2-5 129,1 1 0,-5-2-258,0 0 258,-2-3 0,-1-1-258,2-2 258,-2-1 129,-1 2 129,-2-6-129,3 6 129,-2-3-258,1 0 258,-4 3-129,0-4 0,-3-1 0,0 4-129,0 2 129,-1-2 0,1 1 0,-2-4-129,4-2 129,1-2-129,3-1 129,3-1 0,1-2 0,1-1-129,3-1 0,2 0 0,0 3 0,1 2 129,3 4-258,-2 3 0,3 2 129,-1 2 0,3 11 0,-1 4-129,-1 7 129,3 5 0,-1 8-129,-2 6-129,5 5 129,0 5 129,7 5-129,-2 1 129,4 4 0,3-1 0,4 8 129,3 2 0,0 5 0,5 3-129,2 6 129,3 2-129,1 9 129,3 4 0,-1 1 0,2 14-129,0-15 129,0 15 0,0 0 0,0 0 0,0 0 0,0 0 0,0 0-129,0 0 129,0 0 0,0 0 0,0 0 129,0 12 0,0-12 0,-3 22 0,0-9-129,-2 3 129,-4 2 0,-3 3 0,-1 1-129,-4-1 0,-4-6 129,-2 1-129,-3-4 129,-2-6 129,-3-2-129,1-1 129,-2-3-129,0-3 129,-5-6-129,4-1-129,-4-4 129,3-1-258,-4-10 258,-3-4-258,-2-3 129,2-2-129,-3-2 129,3-1 0,1-5 0,-1 4 0,3 1-129,2-1 129,2 2-129,-1-1 129,5 1-129,0 0-129,7 2 129,-1 1 0,8 0 129,3-1-258,7-2 258,5 0-129,2-3 129,11-2-129,5-5 129,8-1 0,3-3 0,7 1 0,1 6 0,2 2 129,2 4 0,4 9-129,-2 6 0,4 6 0,0 8 0,3 6 129,6 2-129,2 4-129,1 7 129,6 4 0,1 3-129,0 3 258,-2-1-129,-1 5-129,-1 1 129,-1 6 129,-4 6-129,-3 0 0,-4 4 0,-4 4 0,-3 4 0,-5 2 129,-8 3-129,-7-1 129,-9-1 129,-5 2 0,-8-4 0,-8 4 0,-14-8 129,-3 5-258,-14-3 258,-6 0-129,-10-1 0,-6 3-129,-8-3-129,-2-4 0,-1-1-129,1-12-387,10 4-774,-1-17-2838,10-12-903,12-11-258</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03">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4">9230 11304 516,'-17'-15'1677,"17"15"0,0 0 0,0 0 0,11 0-516,6 0 258,-3 0 0,12 3 129,-7-3-258,12 0-516,-6 0 0,5 0-387,-2 0-129,3 0 0,-3 0-516,-2 0-387,4 6-1161,-4 2-2451,-6-8-129,3 2 0</inkml:trace>
  <inkml:trace contextRef="#ctx0" brushRef="#br0" timeOffset="1500.0858">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2">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74">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7">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8">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7">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8">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6">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9">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4">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9">8902 13072 1548,'0'0'387,"0"0"-129,5-7 0,-5 7 387,12-3-258,-12 3 258,14-4 0,-14 4-258,14 0 129,-14 0-258,13 0 129,-13 0 0,0 0 129,0 0 0,6 12 387,-6-12 0,-7 9 258,-5-7-129,12-2 0,-19 10-387,19-10-129,-17 10-258,17-10-258,-11 10-645,11-10-516,0 0-1419,0 0-1548,0 0 258</inkml:trace>
  <inkml:trace contextRef="#ctx0" brushRef="#br0" timeOffset="31479.8006">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9">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8">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9">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8">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95">14063 13118 1161,'0'16'3870,"10"-5"0,-10-11-258,17-4-3225,1 1-387,0 2 258,7 1 129,-5-4 129,7 4 129,-4-3-129,5 3 0,-6 0-129,2 5-258,-1 3-129,-2-1-516,-2 5-129,-4-5-1032,3 3-1677,-4 4-903,-14-14 0</inkml:trace>
  <inkml:trace contextRef="#ctx0" brushRef="#br0" timeOffset="53248.0456">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05">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1">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3">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2">9704 14604 2193,'-13'-7'2451,"13"7"-774,6-3-387,-6 3 0,11-4-387,3 4 0,-2-6-129,6 6 129,1-2-129,8 0 0,0 0-387,5 1-129,0-1 0,4-1 0,2 3-258,-5 0 129,0 0-129,-5 0 0,-1 0 0,-5 0 0,-3 3-387,-7 1-129,1 4-903,-3 5-2322,-10-13-258,5 16 258</inkml:trace>
  <inkml:trace contextRef="#ctx0" brushRef="#br0" timeOffset="66143.783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07">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7">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9">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7">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4">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4">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4">11687 15995 5805,'94'9'4386,"-59"-9"-516,8 11-1290,-7-10-4902,6 4-1548,5 7-774,-1-7 0</inkml:trace>
  <inkml:trace contextRef="#ctx0" brushRef="#br0" timeOffset="81124.6401">12925 16078 5934,'60'32'4773,"-24"-13"-1290,-12-17-645,6 8-4386,2-10-1419,13 0-1161,3 2-903</inkml:trace>
  <inkml:trace contextRef="#ctx0" brushRef="#br0" timeOffset="81321.6514">14085 16044 1419,'124'0'4515,"-69"10"0,-8-8-258,-2-2-2838,5 7-903,-2-2-387,0-3-645,7 3-1032,-4-2-2838,3-3-258,9-1 0</inkml:trace>
  <inkml:trace contextRef="#ctx0" brushRef="#br0" timeOffset="81483.6606">15923 16053 3999,'110'17'2451,"-58"-14"-2193,2-3-258,8 0-4773</inkml:trace>
  <inkml:trace contextRef="#ctx0" brushRef="#br0" timeOffset="81644.6698">16585 16010 3225,'121'-15'4257,"-55"15"0,-8 0-2193,-10-2-1032,5 4-129,-8-2-387,1 10 129,-6-5-387,3 4-129,-7-1-387,-2-6-1032,-2 0-2967,9 5 129,-13-11-516</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3.7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3196 582 5,'-3'-13'10,"3"13"-1,-7-15-2,1 5 0,6 10-2,-16-16-1,5 7-1,-1 0 0,-3 0-1,1 2-1,-3-1 0,3 1 1,-5 0-1,0-1 0,2 0 1,-4-2 1,0 2 0,0-3 1,-1 2-1,-3-2 1,3 2-1,-2-2 1,1 1-1,0-2 0,1 1-1,-2-2-1,2 1 1,-2-3-1,-2 2 1,-2-2-2,-2 0 1,0 3 0,-3-3-1,0 1 1,-2 1 0,0 1 0,-1 1 0,2-2 1,0 4 0,-1-3 0,3 1-1,-2 2 1,3-1-1,-2-1 0,1 2-1,0 0 1,0 0-1,-1 2 0,-2 0 0,0 0 0,-2 2 0,0-2 0,-2 3 0,0-1 1,-2 0-1,-2 0 0,2 0 0,-2-2 1,0 1-1,-3 0 0,1 1 0,-1 1 0,3 0 0,-2 2 0,2 2 0,0 0 0,2 2 0,1 1 0,0-1 0,-2 1 0,1-1 0,-2 0 0,2 1 0,0 0 0,0 0 0,2 0 0,1 2 0,3 0 0,2 0 0,2 1 0,-3 0 0,7-1 0,1 2 0,0 0 0,1-1 0,1 1 0,1 0 0,0 2 0,6-2 0,-5 1 0,4 0 0,-2 1-1,1 0 1,0-1 0,-1 4 0,0 1 0,-3 3 0,1-1 0,-1 0 0,1 2 0,0-1-1,-1 3 2,1-2-2,0-4 1,5 0 0,-2 0 0,3-1 0,-3 2 0,2-2 0,2 1 0,-1 0 0,2 0 0,-1 0 0,2-1 0,0-2 0,2 0 0,2-3 0,9-7 0,-13 12 0,13-12 0,0 0 0,-12 7 0,12-7 0,0 0 0,0 0 0,0 0 0,0 0 0,0 0 0,0 0 0,0 0 0,0 0 0,0 0 0,0 0 0,0 0 0,0 0-1,0 0 1,0 0 0,0 0 0,0 0 0,0 0 0,0 0-1,0 0 1,0 0 0,0 0 0,0 0 0,0 0 0,0 0 0,0 0 0,0 0 0,0 0 0,0 0 0,0 0 0,0 0-1,0 0 1,0 0 0,0 0 0,0 0 0,0 0 0,0 0-1,0 0 1,0 0 0,0 0 0,0 0 0,7 10-1,-7-10 1,17 3 0,-5-1 0,6 0 0,2 0 0,3 0 0,4-1 0,2 0 0,2-1 0,2 0 0,0-1 0,3 0 0,-3 0 0,0 0 0,-2 1 0,-1 0 0,-1-1 0,-3 1 0,-4 0 0,-2 1-1,-3 0 1,-4 0 0,-2-1 0,-11 0 0,13 1 0,-13-1 0,0 0 0,0 0 0,0 0 0,0 0 1,0 0-1,0 0 0,0 0 1,0 0-1,0 0 1,0 0-1,0 0 1,0 0-1,0 0 0,0 0 0,0 0 0,0 0 0,0 0 0,0 0 0,0 0 0,0 0 0,0 0 0,0 0 0,0 0 0,0 0-1,-14-5 1,14 5-1,-15 1 1,6 0-1,-4-1 0,-1-1 1,-3 1-1,-2-1 1,-5-1 0,0-1 0,-5 0-1,0 0 1,-4-1-1,-1 1 0,-2 0 1,0 1-1,1 1 0,0 0 1,2 0 0,3 1 0,3-1 0,4 1 0,5 0 0,2 0 0,5 0 0,11 0 0,-14 0 1,14 0-1,-9 0 0,9 0 0,0 0 0,0 0 0,0 0 0,0 0 0,0 0 0,0 0 0,0 0 0,0 0 0,0 0 0,0 0 0,0 0 0,0 0 0,0 0 1,0 0-1,0 0 0,0 0 0,0 0 0,0 0 0,-1-9 1,1 9-1,0-12 0,0 12 0,3-18 0,-1 3 0,3 0 0,-1-4 0,1 1 1,0-3-1,2 1 0,-1-2 1,1-1 0,2 0-1,-1 4 0,-1 1 0,1 3 1,-2 0-1,-1 4 0,-2 2 0,-3 9 1,4-11-1,-4 11 1,0 0-1,0 0 0,0 0 0,0 0 0,0 0 0,0 0 0,0 0-1,0 0 1,0 0-1,0 0 0,0 0-1,0 0-3,11 3-6,-11-3-11,11 14-6,-1-2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8.1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0 129 0,'0'0'2,"12"-2"-1,-12 2 1,0 0 0,11 13 0,-11-13-1,12 11 0,-12-11 0,13 15 1,-5-6-1,-8-9 0,15 16 0,-15-16 0,16 16 1,-6-7-1,-1-1 1,3 2 0,0-1 0,2 2 0,2 1 1,2 1 0,3 1 1,2 1 0,3 1-1,2 1 1,2 2 0,1 0-1,3 1 0,1 3-1,1-3 0,2 3 0,0 1 0,2 1 0,3 2 0,0 0 0,3 3 0,1-1-1,1 1 1,1 1 0,2-5 0,0 2 2,3-2-2,2-5 1,1 1 0,3-3 0,5-1 0,0 0-1,5-1 0,2 1-1,-2-4 0,2 5-1,-1-5 0,1 2 1,-4 2-1,0-4 0,-4 3 0,2-3 1,0-1 0,1-3 0,-1-1-1,0-2 1,-1-4 0,1-1 0,-1-3 0,-1 0-1,-2-1 1,-1-3-1,-1-1 1,0 1-1,-2-2 1,-1 0 0,-2-3-1,-2 0 1,0-1 0,-1 2-1,-3-1 1,0-1-1,-1 1 0,0 1 0,0-3 1,0 2-1,-1-3 1,0 2-1,-2-1 0,0-4 1,-1-1-1,-1 0 1,-1-2-1,2 1 1,-5-2 0,2-1 0,-2 0-1,1 1 1,1-1-1,-1-1 0,-2 0 1,0-1-1,-1 0 1,0-2-1,-1 0 0,-2-1 1,-3-2-1,-1 1 1,-2 0-1,-1-1 0,-3 0 1,-1 0-1,-1 0 0,-1 3 0,-1 2 0,-3 3 0,0 2 1,-4 5-2,-1 2 1,-12 11 0,13-11 0,-13 11 0,0 0 0,0 0 0,0 0-1,0 0 2,0 0-1,0 0 0,0 0 0,0 0 0,0 0 0,0 0 0,0 0 0,0 0 0,0 0-1,0 0 1,0 0-1,0 0 1,-6-9 0,6 9 0,-12-6-1,12 6 1,-15-5-1,15 5 2,-17-5-2,7 1 1,1 1 0,-4-2 0,2 0-1,-4-1 1,-1-1 0,-2 1-1,-2 0 1,0 0 0,-3 1-1,-1 2 1,-1 0 0,1 2-1,3 1 1,-1 1 0,2-1 0,2 2 0,3 1 0,4-2 0,1-1 0,10 0 0,-12 3 0,12-3 1,0 0-1,0 0 0,0 0-1,12-9 1,2 4 0,1-5 0,7-1 0,5 0-1,2-3 1,3 2 0,-1 0 0,-1 1 0,-2 2 0,-1-1 0,-4 3 0,-3 0 0,-4 2 0,-2-1 0,-3 2 0,-1 1 0,1 1 0,-2 1 0,-9 1-1,18-1 1,-18 1 0,16 2 0,-16-2 0,14 3-1,-14-3 1,9 3 0,-9-3 0,0 0 0,0 0 0,0 0 0,10 9 0,-10-9 0,0 0 0,10 9 0,-10-9 0,9 8 0,-9-8 0,13 16 0,-5-6 0,1 4 0,1 3 0,3 3 1,0 3-1,2 3 0,0 1 1,0-1-1,0 1 0,-1 0 0,-1-5 0,-1-1 1,-2-2-1,0-4 1,-1-2 0,-3-2 0,0-2 0,-6-9 0,10 16-1,-10-16 1,6 9 0,-6-9-1,0 0 1,0 0-1,0 0 1,0 0 0,0 0-1,0 0 1,0 0-1,0 0 1,0 0-1,0 0-1,0 0-1,0 0-7,0 0-23,-12 5 0,-6-10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12</a:t>
            </a:fld>
            <a:endParaRPr lang="en-GB" smtClean="0">
              <a:solidFill>
                <a:prstClr val="white"/>
              </a:solidFill>
            </a:endParaRPr>
          </a:p>
        </p:txBody>
      </p:sp>
      <p:sp>
        <p:nvSpPr>
          <p:cNvPr id="128003"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14</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15</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16</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17</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smtClean="0">
                <a:solidFill>
                  <a:srgbClr val="000000"/>
                </a:solidFill>
                <a:latin typeface="Arial" pitchFamily="34" charset="0"/>
                <a:cs typeface="Arial" pitchFamily="34" charset="0"/>
              </a:rPr>
              <a:t>?because </a:t>
            </a:r>
            <a:r>
              <a:rPr lang="en-US" sz="1200" dirty="0" smtClean="0">
                <a:solidFill>
                  <a:srgbClr val="000000"/>
                </a:solidFill>
                <a:latin typeface="Arial" pitchFamily="34" charset="0"/>
                <a:cs typeface="Arial" pitchFamily="34" charset="0"/>
              </a:rPr>
              <a:t>of the cost of moving</a:t>
            </a:r>
            <a:r>
              <a:rPr lang="en-US" sz="1200" dirty="0" smtClean="0">
                <a:solidFill>
                  <a:schemeClr val="tx1"/>
                </a:solidFill>
                <a:latin typeface="Arial" charset="0"/>
                <a:ea typeface="Arial Unicode MS" pitchFamily="34" charset="-128"/>
                <a:cs typeface="Arial Unicode MS" pitchFamily="34" charset="-128"/>
              </a:rPr>
              <a:t>?</a:t>
            </a:r>
          </a:p>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dirty="0" smtClean="0">
                <a:solidFill>
                  <a:schemeClr val="tx1"/>
                </a:solidFill>
                <a:latin typeface="Arial" charset="0"/>
                <a:ea typeface="Arial Unicode MS" pitchFamily="34" charset="-128"/>
                <a:cs typeface="Arial Unicode MS" pitchFamily="34" charset="-128"/>
              </a:rPr>
              <a:t>Because</a:t>
            </a:r>
            <a:r>
              <a:rPr lang="en-US" sz="1200" baseline="0" dirty="0" smtClean="0">
                <a:solidFill>
                  <a:schemeClr val="tx1"/>
                </a:solidFill>
                <a:latin typeface="Arial" charset="0"/>
                <a:ea typeface="Arial Unicode MS" pitchFamily="34" charset="-128"/>
                <a:cs typeface="Arial Unicode MS" pitchFamily="34" charset="-128"/>
              </a:rPr>
              <a:t> at best they are all one step  from states with 0 value</a:t>
            </a:r>
            <a:endParaRPr lang="en-US" sz="1200" dirty="0" smtClean="0">
              <a:solidFill>
                <a:srgbClr val="000000"/>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18</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19</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20</a:t>
            </a:fld>
            <a:endParaRPr lang="en-GB" smtClean="0">
              <a:solidFill>
                <a:prstClr val="white"/>
              </a:solidFill>
            </a:endParaRPr>
          </a:p>
        </p:txBody>
      </p:sp>
      <p:sp>
        <p:nvSpPr>
          <p:cNvPr id="13209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Computational Complexity</a:t>
            </a:r>
          </a:p>
          <a:p>
            <a:r>
              <a:rPr lang="en-CA" dirty="0" smtClean="0"/>
              <a:t>Value iteration works by producing successive approximations of the optimal value function. Each iteration can be performed in O(|A||S|</a:t>
            </a:r>
            <a:r>
              <a:rPr lang="en-CA" baseline="30000" dirty="0" smtClean="0"/>
              <a:t>2</a:t>
            </a:r>
            <a:r>
              <a:rPr lang="en-CA" dirty="0" smtClean="0"/>
              <a:t>) steps, or faster if there is </a:t>
            </a:r>
            <a:r>
              <a:rPr lang="en-CA" dirty="0" err="1" smtClean="0"/>
              <a:t>sparsity</a:t>
            </a:r>
            <a:r>
              <a:rPr lang="en-CA" dirty="0" smtClean="0"/>
              <a:t> in the transition function. However, the number of iterations required can grow exponentially in the discount factor [</a:t>
            </a:r>
            <a:r>
              <a:rPr lang="en-CA" dirty="0" smtClean="0">
                <a:hlinkClick r:id="rId3"/>
              </a:rPr>
              <a:t>27</a:t>
            </a:r>
            <a:r>
              <a:rPr lang="en-CA" dirty="0" smtClean="0"/>
              <a:t>]; as the discount factor approaches 1, the decisions must be based on results that happen farther and farther into the future. In practice, policy iteration converges in fewer iterations than value iteration, although the per-iteration costs of O(|A||S|</a:t>
            </a:r>
            <a:r>
              <a:rPr lang="en-CA" baseline="30000" dirty="0" smtClean="0"/>
              <a:t>2 + </a:t>
            </a:r>
            <a:r>
              <a:rPr lang="en-CA" dirty="0" smtClean="0"/>
              <a:t>|S|</a:t>
            </a:r>
            <a:r>
              <a:rPr lang="en-CA" baseline="30000" dirty="0" smtClean="0"/>
              <a:t>3 </a:t>
            </a:r>
            <a:r>
              <a:rPr lang="en-CA" dirty="0" smtClean="0"/>
              <a:t>) can be prohibitive. There is no known tight worst-case bound available for policy iteration [</a:t>
            </a:r>
            <a:r>
              <a:rPr lang="en-CA" dirty="0" smtClean="0">
                <a:hlinkClick r:id="rId4"/>
              </a:rPr>
              <a:t>66</a:t>
            </a:r>
            <a:r>
              <a:rPr lang="en-CA" dirty="0" smtClean="0"/>
              <a:t>]. Modified policy iteration [</a:t>
            </a:r>
            <a:r>
              <a:rPr lang="en-CA" dirty="0" smtClean="0">
                <a:hlinkClick r:id="rId5"/>
              </a:rPr>
              <a:t>91</a:t>
            </a:r>
            <a:r>
              <a:rPr lang="en-CA" dirty="0" smtClean="0"/>
              <a:t>] seeks a trade-off between cheap and effective iterations and is preferred by some </a:t>
            </a:r>
            <a:r>
              <a:rPr lang="en-CA" dirty="0" err="1" smtClean="0"/>
              <a:t>practictioners</a:t>
            </a:r>
            <a:r>
              <a:rPr lang="en-CA" dirty="0" smtClean="0"/>
              <a:t> [</a:t>
            </a:r>
            <a:r>
              <a:rPr lang="en-CA" dirty="0" smtClean="0">
                <a:hlinkClick r:id="rId6"/>
              </a:rPr>
              <a:t>96</a:t>
            </a:r>
            <a:r>
              <a:rPr lang="en-CA" dirty="0" smtClean="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fld id="{A75018C7-1052-4B76-86F3-4B4968BBA208}" type="slidenum">
              <a:rPr lang="en-GB" smtClean="0"/>
              <a:pPr/>
              <a:t>22</a:t>
            </a:fld>
            <a:endParaRPr lang="en-GB" smtClean="0"/>
          </a:p>
        </p:txBody>
      </p:sp>
      <p:sp>
        <p:nvSpPr>
          <p:cNvPr id="124931"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4932"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25</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26</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27</a:t>
            </a:fld>
            <a:endParaRPr lang="en-GB" smtClean="0"/>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29</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5</a:t>
            </a:fld>
            <a:endParaRPr lang="en-US">
              <a:solidFill>
                <a:prstClr val="black"/>
              </a:solidFill>
            </a:endParaRPr>
          </a:p>
        </p:txBody>
      </p:sp>
      <p:sp>
        <p:nvSpPr>
          <p:cNvPr id="3174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174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p>
            <a:fld id="{6D95BDD6-F7FD-4B45-8BE2-F7D02247746A}" type="slidenum">
              <a:rPr lang="en-GB" smtClean="0"/>
              <a:pPr/>
              <a:t>6</a:t>
            </a:fld>
            <a:endParaRPr lang="en-GB" smtClean="0"/>
          </a:p>
        </p:txBody>
      </p:sp>
      <p:sp>
        <p:nvSpPr>
          <p:cNvPr id="112643"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12644"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r>
              <a:rPr lang="en-CA" sz="1200" b="0" i="0" kern="1200" dirty="0" smtClean="0">
                <a:solidFill>
                  <a:schemeClr val="tx1"/>
                </a:solidFill>
                <a:effectLst/>
                <a:latin typeface="Arial" charset="0"/>
                <a:ea typeface="+mn-ea"/>
                <a:cs typeface="+mn-cs"/>
              </a:rPr>
              <a:t>In economics, </a:t>
            </a:r>
            <a:r>
              <a:rPr lang="en-CA" sz="1200" b="0" i="1" kern="1200" dirty="0" smtClean="0">
                <a:solidFill>
                  <a:schemeClr val="tx1"/>
                </a:solidFill>
                <a:effectLst/>
                <a:latin typeface="Arial" charset="0"/>
                <a:ea typeface="+mn-ea"/>
                <a:cs typeface="+mn-cs"/>
              </a:rPr>
              <a:t>γ</a:t>
            </a:r>
            <a:r>
              <a:rPr lang="en-CA" sz="1200" b="0" i="0" kern="1200" dirty="0" smtClean="0">
                <a:solidFill>
                  <a:schemeClr val="tx1"/>
                </a:solidFill>
                <a:effectLst/>
                <a:latin typeface="Arial" charset="0"/>
                <a:ea typeface="+mn-ea"/>
                <a:cs typeface="+mn-cs"/>
              </a:rPr>
              <a:t> is related to the interest rate: getting </a:t>
            </a:r>
            <a:r>
              <a:rPr lang="en-CA" sz="1200" b="0" i="1" kern="1200" dirty="0" smtClean="0">
                <a:solidFill>
                  <a:schemeClr val="tx1"/>
                </a:solidFill>
                <a:effectLst/>
                <a:latin typeface="Arial" charset="0"/>
                <a:ea typeface="+mn-ea"/>
                <a:cs typeface="+mn-cs"/>
              </a:rPr>
              <a:t>$1</a:t>
            </a:r>
            <a:r>
              <a:rPr lang="en-CA" sz="1200" b="0" i="0" kern="1200" dirty="0" smtClean="0">
                <a:solidFill>
                  <a:schemeClr val="tx1"/>
                </a:solidFill>
                <a:effectLst/>
                <a:latin typeface="Arial" charset="0"/>
                <a:ea typeface="+mn-ea"/>
                <a:cs typeface="+mn-cs"/>
              </a:rPr>
              <a:t> now is equivalent to getting </a:t>
            </a:r>
            <a:r>
              <a:rPr lang="en-CA" sz="1200" b="0" i="1" kern="1200" dirty="0" smtClean="0">
                <a:solidFill>
                  <a:schemeClr val="tx1"/>
                </a:solidFill>
                <a:effectLst/>
                <a:latin typeface="Arial" charset="0"/>
                <a:ea typeface="+mn-ea"/>
                <a:cs typeface="+mn-cs"/>
              </a:rPr>
              <a:t>$(1+i)</a:t>
            </a:r>
            <a:r>
              <a:rPr lang="en-CA" sz="1200" b="0" i="0" kern="1200" dirty="0" smtClean="0">
                <a:solidFill>
                  <a:schemeClr val="tx1"/>
                </a:solidFill>
                <a:effectLst/>
                <a:latin typeface="Arial" charset="0"/>
                <a:ea typeface="+mn-ea"/>
                <a:cs typeface="+mn-cs"/>
              </a:rPr>
              <a:t> in one year, where </a:t>
            </a:r>
            <a:r>
              <a:rPr lang="en-CA" sz="1200" b="0" i="1" kern="1200" dirty="0" err="1" smtClean="0">
                <a:solidFill>
                  <a:schemeClr val="tx1"/>
                </a:solidFill>
                <a:effectLst/>
                <a:latin typeface="Arial" charset="0"/>
                <a:ea typeface="+mn-ea"/>
                <a:cs typeface="+mn-cs"/>
              </a:rPr>
              <a:t>i</a:t>
            </a:r>
            <a:r>
              <a:rPr lang="en-CA" sz="1200" b="0" i="0" kern="1200" dirty="0" smtClean="0">
                <a:solidFill>
                  <a:schemeClr val="tx1"/>
                </a:solidFill>
                <a:effectLst/>
                <a:latin typeface="Arial" charset="0"/>
                <a:ea typeface="+mn-ea"/>
                <a:cs typeface="+mn-cs"/>
              </a:rPr>
              <a:t> is the interest rate. You could also see the discount rate as the probability that the agent survives; </a:t>
            </a:r>
            <a:r>
              <a:rPr lang="en-CA" sz="1200" b="0" i="1" kern="1200" dirty="0" smtClean="0">
                <a:solidFill>
                  <a:schemeClr val="tx1"/>
                </a:solidFill>
                <a:effectLst/>
                <a:latin typeface="Arial" charset="0"/>
                <a:ea typeface="+mn-ea"/>
                <a:cs typeface="+mn-cs"/>
              </a:rPr>
              <a:t>γ</a:t>
            </a:r>
            <a:r>
              <a:rPr lang="en-CA" sz="1200" b="0" i="0" kern="1200" dirty="0" smtClean="0">
                <a:solidFill>
                  <a:schemeClr val="tx1"/>
                </a:solidFill>
                <a:effectLst/>
                <a:latin typeface="Arial" charset="0"/>
                <a:ea typeface="+mn-ea"/>
                <a:cs typeface="+mn-cs"/>
              </a:rPr>
              <a:t> can be seen as the probability that the agent keeps going. The rest of this book considers a discounted reward.</a:t>
            </a:r>
            <a:endParaRPr lang="en-US" dirty="0" smtClean="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7</a:t>
            </a:fld>
            <a:endParaRPr lang="en-US">
              <a:solidFill>
                <a:prstClr val="black"/>
              </a:solidFill>
            </a:endParaRPr>
          </a:p>
        </p:txBody>
      </p:sp>
      <p:sp>
        <p:nvSpPr>
          <p:cNvPr id="3174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174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8</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ea typeface="Arial Unicode MS" pitchFamily="34" charset="-128"/>
                <a:cs typeface="Arial Unicode MS" pitchFamily="34" charset="-128"/>
              </a:rPr>
              <a:t>This is true for any policy,</a:t>
            </a:r>
            <a:r>
              <a:rPr lang="en-US" baseline="0" dirty="0" smtClean="0">
                <a:ea typeface="Arial Unicode MS" pitchFamily="34" charset="-128"/>
                <a:cs typeface="Arial Unicode MS" pitchFamily="34" charset="-128"/>
              </a:rPr>
              <a:t> so it is also true for the optimal one</a:t>
            </a:r>
            <a:endParaRPr lang="en-US" dirty="0"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9</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10</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11</a:t>
            </a:fld>
            <a:endParaRPr lang="en-GB" smtClean="0">
              <a:solidFill>
                <a:prstClr val="white"/>
              </a:solidFill>
            </a:endParaRPr>
          </a:p>
        </p:txBody>
      </p:sp>
      <p:sp>
        <p:nvSpPr>
          <p:cNvPr id="12697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3782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4</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70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y.cs.ubc.ca/students/development/events"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8.wmf"/><Relationship Id="rId5" Type="http://schemas.openxmlformats.org/officeDocument/2006/relationships/image" Target="../media/image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notesSlide" Target="../notesSlides/notesSlide9.xml"/><Relationship Id="rId21" Type="http://schemas.openxmlformats.org/officeDocument/2006/relationships/image" Target="../media/image8.emf"/><Relationship Id="rId7" Type="http://schemas.openxmlformats.org/officeDocument/2006/relationships/image" Target="../media/image11.wmf"/><Relationship Id="rId12" Type="http://schemas.openxmlformats.org/officeDocument/2006/relationships/customXml" Target="../ink/ink14.xml"/><Relationship Id="rId2" Type="http://schemas.openxmlformats.org/officeDocument/2006/relationships/slideLayout" Target="../slideLayouts/slideLayout4.xml"/><Relationship Id="rId16" Type="http://schemas.openxmlformats.org/officeDocument/2006/relationships/customXml" Target="../ink/ink15.xml"/><Relationship Id="rId20" Type="http://schemas.openxmlformats.org/officeDocument/2006/relationships/customXml" Target="../ink/ink16.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4.emf"/><Relationship Id="rId5" Type="http://schemas.openxmlformats.org/officeDocument/2006/relationships/image" Target="../media/image10.wmf"/><Relationship Id="rId15" Type="http://schemas.openxmlformats.org/officeDocument/2006/relationships/image" Target="../media/image170.emf"/><Relationship Id="rId10" Type="http://schemas.openxmlformats.org/officeDocument/2006/relationships/customXml" Target="../ink/ink13.xml"/><Relationship Id="rId19" Type="http://schemas.openxmlformats.org/officeDocument/2006/relationships/image" Target="../media/image172.emf"/><Relationship Id="rId4" Type="http://schemas.openxmlformats.org/officeDocument/2006/relationships/oleObject" Target="../embeddings/oleObject13.bin"/><Relationship Id="rId9"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ustomXml" Target="../ink/ink17.xml"/><Relationship Id="rId5" Type="http://schemas.openxmlformats.org/officeDocument/2006/relationships/image" Target="../media/image12.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customXml" Target="../ink/ink20.xml"/><Relationship Id="rId18" Type="http://schemas.openxmlformats.org/officeDocument/2006/relationships/image" Target="../media/image180.emf"/><Relationship Id="rId26" Type="http://schemas.openxmlformats.org/officeDocument/2006/relationships/image" Target="../media/image184.emf"/><Relationship Id="rId3" Type="http://schemas.openxmlformats.org/officeDocument/2006/relationships/notesSlide" Target="../notesSlides/notesSlide11.xml"/><Relationship Id="rId21" Type="http://schemas.openxmlformats.org/officeDocument/2006/relationships/customXml" Target="../ink/ink24.xml"/><Relationship Id="rId7" Type="http://schemas.openxmlformats.org/officeDocument/2006/relationships/oleObject" Target="../embeddings/oleObject17.bin"/><Relationship Id="rId12" Type="http://schemas.openxmlformats.org/officeDocument/2006/relationships/image" Target="../media/image14.emf"/><Relationship Id="rId17" Type="http://schemas.openxmlformats.org/officeDocument/2006/relationships/customXml" Target="../ink/ink22.xml"/><Relationship Id="rId25" Type="http://schemas.openxmlformats.org/officeDocument/2006/relationships/customXml" Target="../ink/ink26.xml"/><Relationship Id="rId2" Type="http://schemas.openxmlformats.org/officeDocument/2006/relationships/slideLayout" Target="../slideLayouts/slideLayout4.xml"/><Relationship Id="rId16" Type="http://schemas.openxmlformats.org/officeDocument/2006/relationships/image" Target="../media/image179.emf"/><Relationship Id="rId20" Type="http://schemas.openxmlformats.org/officeDocument/2006/relationships/image" Target="../media/image181.emf"/><Relationship Id="rId1" Type="http://schemas.openxmlformats.org/officeDocument/2006/relationships/vmlDrawing" Target="../drawings/vmlDrawing7.vml"/><Relationship Id="rId6" Type="http://schemas.openxmlformats.org/officeDocument/2006/relationships/image" Target="../media/image14.wmf"/><Relationship Id="rId11" Type="http://schemas.openxmlformats.org/officeDocument/2006/relationships/customXml" Target="../ink/ink19.xml"/><Relationship Id="rId24" Type="http://schemas.openxmlformats.org/officeDocument/2006/relationships/image" Target="../media/image183.emf"/><Relationship Id="rId5" Type="http://schemas.openxmlformats.org/officeDocument/2006/relationships/oleObject" Target="../embeddings/oleObject16.bin"/><Relationship Id="rId15" Type="http://schemas.openxmlformats.org/officeDocument/2006/relationships/customXml" Target="../ink/ink21.xml"/><Relationship Id="rId23" Type="http://schemas.openxmlformats.org/officeDocument/2006/relationships/customXml" Target="../ink/ink25.xml"/><Relationship Id="rId10" Type="http://schemas.openxmlformats.org/officeDocument/2006/relationships/image" Target="../media/image25.emf"/><Relationship Id="rId19" Type="http://schemas.openxmlformats.org/officeDocument/2006/relationships/customXml" Target="../ink/ink23.xml"/><Relationship Id="rId4" Type="http://schemas.openxmlformats.org/officeDocument/2006/relationships/image" Target="../media/image16.png"/><Relationship Id="rId9" Type="http://schemas.openxmlformats.org/officeDocument/2006/relationships/customXml" Target="../ink/ink18.xml"/><Relationship Id="rId14" Type="http://schemas.openxmlformats.org/officeDocument/2006/relationships/image" Target="../media/image178.emf"/><Relationship Id="rId22" Type="http://schemas.openxmlformats.org/officeDocument/2006/relationships/image" Target="../media/image182.emf"/></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29.xml"/><Relationship Id="rId3" Type="http://schemas.openxmlformats.org/officeDocument/2006/relationships/notesSlide" Target="../notesSlides/notesSlide12.xml"/><Relationship Id="rId7" Type="http://schemas.openxmlformats.org/officeDocument/2006/relationships/image" Target="../media/image18.wmf"/><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customXml" Target="../ink/ink28.xml"/><Relationship Id="rId5" Type="http://schemas.openxmlformats.org/officeDocument/2006/relationships/image" Target="../media/image17.wmf"/><Relationship Id="rId15" Type="http://schemas.openxmlformats.org/officeDocument/2006/relationships/customXml" Target="../ink/ink30.xml"/><Relationship Id="rId10" Type="http://schemas.openxmlformats.org/officeDocument/2006/relationships/image" Target="../media/image25.emf"/><Relationship Id="rId4" Type="http://schemas.openxmlformats.org/officeDocument/2006/relationships/oleObject" Target="../embeddings/oleObject18.bin"/><Relationship Id="rId9" Type="http://schemas.openxmlformats.org/officeDocument/2006/relationships/customXml" Target="../ink/ink27.xml"/><Relationship Id="rId1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customXml" Target="../ink/ink33.xml"/><Relationship Id="rId3" Type="http://schemas.openxmlformats.org/officeDocument/2006/relationships/notesSlide" Target="../notesSlides/notesSlide13.xml"/><Relationship Id="rId7" Type="http://schemas.openxmlformats.org/officeDocument/2006/relationships/oleObject" Target="../embeddings/oleObject21.bin"/><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image" Target="../media/image16.png"/><Relationship Id="rId11" Type="http://schemas.openxmlformats.org/officeDocument/2006/relationships/customXml" Target="../ink/ink32.xml"/><Relationship Id="rId5" Type="http://schemas.openxmlformats.org/officeDocument/2006/relationships/image" Target="../media/image19.wmf"/><Relationship Id="rId15" Type="http://schemas.openxmlformats.org/officeDocument/2006/relationships/customXml" Target="../ink/ink34.xml"/><Relationship Id="rId10" Type="http://schemas.openxmlformats.org/officeDocument/2006/relationships/image" Target="../media/image25.emf"/><Relationship Id="rId4" Type="http://schemas.openxmlformats.org/officeDocument/2006/relationships/oleObject" Target="../embeddings/oleObject20.bin"/><Relationship Id="rId9" Type="http://schemas.openxmlformats.org/officeDocument/2006/relationships/customXml" Target="../ink/ink31.xml"/><Relationship Id="rId1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customXml" Target="../ink/ink36.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customXml" Target="../ink/ink37.xml"/><Relationship Id="rId3" Type="http://schemas.openxmlformats.org/officeDocument/2006/relationships/notesSlide" Target="../notesSlides/notesSlide15.xml"/><Relationship Id="rId7"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4.emf"/><Relationship Id="rId5" Type="http://schemas.openxmlformats.org/officeDocument/2006/relationships/image" Target="../media/image21.wmf"/><Relationship Id="rId10" Type="http://schemas.openxmlformats.org/officeDocument/2006/relationships/customXml" Target="../ink/ink38.xml"/><Relationship Id="rId4" Type="http://schemas.openxmlformats.org/officeDocument/2006/relationships/oleObject" Target="../embeddings/oleObject22.bin"/><Relationship Id="rId9"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customXml" Target="../ink/ink39.xml"/><Relationship Id="rId3" Type="http://schemas.openxmlformats.org/officeDocument/2006/relationships/notesSlide" Target="../notesSlides/notesSlide16.xml"/><Relationship Id="rId7" Type="http://schemas.openxmlformats.org/officeDocument/2006/relationships/image" Target="../media/image24.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image" Target="../media/image14.emf"/><Relationship Id="rId5" Type="http://schemas.openxmlformats.org/officeDocument/2006/relationships/image" Target="../media/image23.wmf"/><Relationship Id="rId10" Type="http://schemas.openxmlformats.org/officeDocument/2006/relationships/customXml" Target="../ink/ink40.xml"/><Relationship Id="rId4" Type="http://schemas.openxmlformats.org/officeDocument/2006/relationships/oleObject" Target="../embeddings/oleObject24.bin"/><Relationship Id="rId9"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25.jpeg"/><Relationship Id="rId7"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ustomXml" Target="../ink/ink42.xml"/><Relationship Id="rId11" Type="http://schemas.openxmlformats.org/officeDocument/2006/relationships/image" Target="../media/image24.emf"/><Relationship Id="rId5" Type="http://schemas.openxmlformats.org/officeDocument/2006/relationships/image" Target="../media/image25.emf"/><Relationship Id="rId10" Type="http://schemas.openxmlformats.org/officeDocument/2006/relationships/customXml" Target="../ink/ink44.xml"/><Relationship Id="rId4" Type="http://schemas.openxmlformats.org/officeDocument/2006/relationships/customXml" Target="../ink/ink41.xml"/><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18.xml"/><Relationship Id="rId7" Type="http://schemas.openxmlformats.org/officeDocument/2006/relationships/customXml" Target="../ink/ink45.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image" Target="../media/image28.png"/><Relationship Id="rId7" Type="http://schemas.openxmlformats.org/officeDocument/2006/relationships/customXml" Target="../ink/ink4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0.emf"/><Relationship Id="rId5" Type="http://schemas.openxmlformats.org/officeDocument/2006/relationships/customXml" Target="../ink/ink4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Kolobov,+A)" TargetMode="External"/><Relationship Id="rId2" Type="http://schemas.openxmlformats.org/officeDocument/2006/relationships/hyperlink" Target="http://www.morganclaypool.com/action/doSearch?action=runSearch&amp;type=advanced&amp;result=true&amp;prevSearch=%2Bauthorsfield:(Mausam)"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morganclaypool.com/loi/ai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49.xml"/><Relationship Id="rId3" Type="http://schemas.openxmlformats.org/officeDocument/2006/relationships/customXml" Target="../ink/ink48.xml"/><Relationship Id="rId7" Type="http://schemas.openxmlformats.org/officeDocument/2006/relationships/image" Target="../media/image160.emf"/><Relationship Id="rId2" Type="http://schemas.openxmlformats.org/officeDocument/2006/relationships/notesSlide" Target="../notesSlides/notesSlide21.xml"/><Relationship Id="rId1" Type="http://schemas.openxmlformats.org/officeDocument/2006/relationships/slideLayout" Target="../slideLayouts/slideLayout4.xml"/><Relationship Id="rId10" Type="http://schemas.openxmlformats.org/officeDocument/2006/relationships/image" Target="../media/image29.png"/><Relationship Id="rId9" Type="http://schemas.openxmlformats.org/officeDocument/2006/relationships/image" Target="../media/image171.emf"/></Relationships>
</file>

<file path=ppt/slides/_rels/slide26.xml.rels><?xml version="1.0" encoding="UTF-8" standalone="yes"?>
<Relationships xmlns="http://schemas.openxmlformats.org/package/2006/relationships"><Relationship Id="rId8" Type="http://schemas.openxmlformats.org/officeDocument/2006/relationships/customXml" Target="../ink/ink51.xml"/><Relationship Id="rId3" Type="http://schemas.openxmlformats.org/officeDocument/2006/relationships/notesSlide" Target="../notesSlides/notesSlide22.xml"/><Relationship Id="rId7" Type="http://schemas.openxmlformats.org/officeDocument/2006/relationships/image" Target="../media/image160.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customXml" Target="../ink/ink50.xml"/><Relationship Id="rId5" Type="http://schemas.openxmlformats.org/officeDocument/2006/relationships/image" Target="../media/image31.wmf"/><Relationship Id="rId4" Type="http://schemas.openxmlformats.org/officeDocument/2006/relationships/oleObject" Target="../embeddings/oleObject27.bin"/><Relationship Id="rId9" Type="http://schemas.openxmlformats.org/officeDocument/2006/relationships/image" Target="../media/image171.emf"/></Relationships>
</file>

<file path=ppt/slides/_rels/slide27.xml.rels><?xml version="1.0" encoding="UTF-8" standalone="yes"?>
<Relationships xmlns="http://schemas.openxmlformats.org/package/2006/relationships"><Relationship Id="rId13" Type="http://schemas.openxmlformats.org/officeDocument/2006/relationships/customXml" Target="../ink/ink54.xml"/><Relationship Id="rId18" Type="http://schemas.openxmlformats.org/officeDocument/2006/relationships/image" Target="../media/image33.emf"/><Relationship Id="rId3" Type="http://schemas.openxmlformats.org/officeDocument/2006/relationships/notesSlide" Target="../notesSlides/notesSlide23.xml"/><Relationship Id="rId7" Type="http://schemas.openxmlformats.org/officeDocument/2006/relationships/customXml" Target="../ink/ink52.xml"/><Relationship Id="rId12" Type="http://schemas.openxmlformats.org/officeDocument/2006/relationships/image" Target="../media/image171.emf"/><Relationship Id="rId17" Type="http://schemas.openxmlformats.org/officeDocument/2006/relationships/customXml" Target="../ink/ink55.xml"/><Relationship Id="rId2" Type="http://schemas.openxmlformats.org/officeDocument/2006/relationships/slideLayout" Target="../slideLayouts/slideLayout4.xml"/><Relationship Id="rId16" Type="http://schemas.openxmlformats.org/officeDocument/2006/relationships/image" Target="../media/image33.wmf"/><Relationship Id="rId1" Type="http://schemas.openxmlformats.org/officeDocument/2006/relationships/vmlDrawing" Target="../drawings/vmlDrawing14.vml"/><Relationship Id="rId6" Type="http://schemas.openxmlformats.org/officeDocument/2006/relationships/image" Target="../media/image32.wmf"/><Relationship Id="rId11" Type="http://schemas.openxmlformats.org/officeDocument/2006/relationships/customXml" Target="../ink/ink53.xml"/><Relationship Id="rId5" Type="http://schemas.openxmlformats.org/officeDocument/2006/relationships/oleObject" Target="../embeddings/oleObject28.bin"/><Relationship Id="rId15" Type="http://schemas.openxmlformats.org/officeDocument/2006/relationships/oleObject" Target="../embeddings/oleObject29.bin"/><Relationship Id="rId10" Type="http://schemas.openxmlformats.org/officeDocument/2006/relationships/image" Target="../media/image160.emf"/><Relationship Id="rId4" Type="http://schemas.openxmlformats.org/officeDocument/2006/relationships/image" Target="../media/image29.png"/><Relationship Id="rId14"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57.xml"/><Relationship Id="rId4" Type="http://schemas.openxmlformats.org/officeDocument/2006/relationships/image" Target="../media/image29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4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5.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customXml" Target="../ink/ink3.xml"/><Relationship Id="rId4" Type="http://schemas.openxmlformats.org/officeDocument/2006/relationships/image" Target="../media/image1310.emf"/></Relationships>
</file>

<file path=ppt/slides/_rels/slide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0.emf"/><Relationship Id="rId5" Type="http://schemas.openxmlformats.org/officeDocument/2006/relationships/image" Target="../media/image1.wmf"/><Relationship Id="rId10" Type="http://schemas.openxmlformats.org/officeDocument/2006/relationships/customXml" Target="../ink/ink6.xml"/><Relationship Id="rId4" Type="http://schemas.openxmlformats.org/officeDocument/2006/relationships/oleObject" Target="../embeddings/oleObject1.bin"/><Relationship Id="rId9" Type="http://schemas.openxmlformats.org/officeDocument/2006/relationships/image" Target="../media/image180.emf"/></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1.emf"/></Relationships>
</file>

<file path=ppt/slides/_rels/slide8.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65.emf"/><Relationship Id="rId5" Type="http://schemas.openxmlformats.org/officeDocument/2006/relationships/image" Target="../media/image3.wmf"/><Relationship Id="rId10" Type="http://schemas.openxmlformats.org/officeDocument/2006/relationships/customXml" Target="../ink/ink9.xml"/><Relationship Id="rId4" Type="http://schemas.openxmlformats.org/officeDocument/2006/relationships/oleObject" Target="../embeddings/oleObject3.bin"/><Relationship Id="rId9" Type="http://schemas.openxmlformats.org/officeDocument/2006/relationships/image" Target="../media/image16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54.emf"/><Relationship Id="rId3" Type="http://schemas.openxmlformats.org/officeDocument/2006/relationships/notesSlide" Target="../notesSlides/notesSlide7.xml"/><Relationship Id="rId7" Type="http://schemas.openxmlformats.org/officeDocument/2006/relationships/image" Target="../media/image6.wmf"/><Relationship Id="rId12" Type="http://schemas.openxmlformats.org/officeDocument/2006/relationships/customXml" Target="../ink/ink10.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46.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wmf"/><Relationship Id="rId14" Type="http://schemas.openxmlformats.org/officeDocument/2006/relationships/customXml" Target="../ink/ink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333375"/>
            <a:ext cx="8229600" cy="863600"/>
          </a:xfrm>
        </p:spPr>
        <p:txBody>
          <a:bodyPr rtlCol="0">
            <a:noAutofit/>
          </a:bodyPr>
          <a:lstStyle/>
          <a:p>
            <a:pPr eaLnBrk="1" fontAlgn="auto" hangingPunct="1">
              <a:spcAft>
                <a:spcPts val="0"/>
              </a:spcAft>
              <a:defRPr/>
            </a:pPr>
            <a:r>
              <a:rPr lang="en-US" sz="1800" b="1" dirty="0" smtClean="0">
                <a:solidFill>
                  <a:schemeClr val="bg1">
                    <a:lumMod val="50000"/>
                  </a:schemeClr>
                </a:solidFill>
              </a:rPr>
              <a:t>Department of Computer Science</a:t>
            </a:r>
            <a:br>
              <a:rPr lang="en-US" sz="1800" b="1" dirty="0" smtClean="0">
                <a:solidFill>
                  <a:schemeClr val="bg1">
                    <a:lumMod val="50000"/>
                  </a:schemeClr>
                </a:solidFill>
              </a:rPr>
            </a:br>
            <a:r>
              <a:rPr lang="en-US" sz="1800" b="1" dirty="0" smtClean="0">
                <a:solidFill>
                  <a:schemeClr val="bg1">
                    <a:lumMod val="50000"/>
                  </a:schemeClr>
                </a:solidFill>
              </a:rPr>
              <a:t>Undergraduate Events </a:t>
            </a:r>
            <a:r>
              <a:rPr lang="en-US" sz="2400" b="1" dirty="0" smtClean="0">
                <a:solidFill>
                  <a:schemeClr val="bg1">
                    <a:lumMod val="50000"/>
                  </a:schemeClr>
                </a:solidFill>
              </a:rPr>
              <a:t/>
            </a:r>
            <a:br>
              <a:rPr lang="en-US" sz="2400" b="1" dirty="0" smtClean="0">
                <a:solidFill>
                  <a:schemeClr val="bg1">
                    <a:lumMod val="50000"/>
                  </a:schemeClr>
                </a:solidFill>
              </a:rPr>
            </a:br>
            <a:r>
              <a:rPr lang="en-US" sz="1800" b="1" dirty="0" smtClean="0">
                <a:solidFill>
                  <a:srgbClr val="FFC000"/>
                </a:solidFill>
              </a:rPr>
              <a:t>More </a:t>
            </a:r>
            <a:r>
              <a:rPr lang="en-US" sz="1800" b="1" dirty="0">
                <a:solidFill>
                  <a:srgbClr val="FFC000"/>
                </a:solidFill>
              </a:rPr>
              <a:t>details </a:t>
            </a:r>
            <a:r>
              <a:rPr lang="en-US" sz="1800" b="1" dirty="0" smtClean="0">
                <a:solidFill>
                  <a:srgbClr val="FFC000"/>
                </a:solidFill>
              </a:rPr>
              <a:t>@ </a:t>
            </a:r>
            <a:r>
              <a:rPr lang="en-US" sz="1800" u="sng" dirty="0">
                <a:latin typeface="+mn-lt"/>
                <a:hlinkClick r:id="rId2"/>
              </a:rPr>
              <a:t>https://my.cs.ubc.ca/students/development/events</a:t>
            </a:r>
            <a:r>
              <a:rPr lang="en-US" sz="1800" b="1" dirty="0">
                <a:solidFill>
                  <a:srgbClr val="FFC000"/>
                </a:solidFill>
                <a:latin typeface="+mn-lt"/>
              </a:rPr>
              <a:t/>
            </a:r>
            <a:br>
              <a:rPr lang="en-US" sz="1800" b="1" dirty="0">
                <a:solidFill>
                  <a:srgbClr val="FFC000"/>
                </a:solidFill>
                <a:latin typeface="+mn-lt"/>
              </a:rPr>
            </a:br>
            <a:endParaRPr lang="en-US" sz="1800" b="1" dirty="0" smtClean="0">
              <a:solidFill>
                <a:schemeClr val="bg1">
                  <a:lumMod val="50000"/>
                </a:schemeClr>
              </a:solidFill>
              <a:latin typeface="+mn-lt"/>
            </a:endParaRPr>
          </a:p>
        </p:txBody>
      </p:sp>
      <p:sp>
        <p:nvSpPr>
          <p:cNvPr id="6" name="Content Placeholder 5"/>
          <p:cNvSpPr>
            <a:spLocks noGrp="1"/>
          </p:cNvSpPr>
          <p:nvPr>
            <p:ph sz="half" idx="2"/>
          </p:nvPr>
        </p:nvSpPr>
        <p:spPr>
          <a:xfrm>
            <a:off x="457200" y="1219200"/>
            <a:ext cx="7848600" cy="5256212"/>
          </a:xfrm>
        </p:spPr>
        <p:txBody>
          <a:bodyPr rtlCol="0">
            <a:noAutofit/>
          </a:bodyPr>
          <a:lstStyle/>
          <a:p>
            <a:pPr marL="0" indent="0" eaLnBrk="1" fontAlgn="auto" hangingPunct="1">
              <a:spcAft>
                <a:spcPts val="0"/>
              </a:spcAft>
              <a:buFont typeface="Arial" charset="0"/>
              <a:buNone/>
              <a:defRPr/>
            </a:pPr>
            <a:r>
              <a:rPr lang="en-US" sz="2400" b="1" dirty="0" smtClean="0">
                <a:solidFill>
                  <a:srgbClr val="0070C0"/>
                </a:solidFill>
              </a:rPr>
              <a:t>Co-op </a:t>
            </a:r>
            <a:r>
              <a:rPr lang="en-US" sz="2400" b="1" dirty="0">
                <a:solidFill>
                  <a:srgbClr val="0070C0"/>
                </a:solidFill>
              </a:rPr>
              <a:t>Info Session</a:t>
            </a:r>
          </a:p>
          <a:p>
            <a:pPr marL="0" indent="0" eaLnBrk="1" fontAlgn="auto" hangingPunct="1">
              <a:spcAft>
                <a:spcPts val="0"/>
              </a:spcAft>
              <a:buFont typeface="Arial" charset="0"/>
              <a:buNone/>
              <a:defRPr/>
            </a:pPr>
            <a:r>
              <a:rPr lang="en-US" sz="2000" b="1" dirty="0" smtClean="0"/>
              <a:t>Thurs., Sept 17</a:t>
            </a:r>
            <a:endParaRPr lang="en-US" sz="2000" b="1" dirty="0"/>
          </a:p>
          <a:p>
            <a:pPr marL="0" indent="0" eaLnBrk="1" fontAlgn="auto" hangingPunct="1">
              <a:spcAft>
                <a:spcPts val="0"/>
              </a:spcAft>
              <a:buFont typeface="Arial" charset="0"/>
              <a:buNone/>
              <a:defRPr/>
            </a:pPr>
            <a:r>
              <a:rPr lang="en-US" sz="2000" b="1" dirty="0" smtClean="0"/>
              <a:t>12:30 – 1:30 pm</a:t>
            </a:r>
            <a:endParaRPr lang="en-US" sz="2000" b="1" dirty="0"/>
          </a:p>
          <a:p>
            <a:pPr marL="0" indent="0" eaLnBrk="1" fontAlgn="auto" hangingPunct="1">
              <a:spcAft>
                <a:spcPts val="0"/>
              </a:spcAft>
              <a:buFont typeface="Arial" charset="0"/>
              <a:buNone/>
              <a:defRPr/>
            </a:pPr>
            <a:r>
              <a:rPr lang="en-US" sz="2000" b="1" dirty="0" smtClean="0"/>
              <a:t>MCLD 202</a:t>
            </a:r>
            <a:endParaRPr lang="en-US" sz="2000" b="1" dirty="0"/>
          </a:p>
          <a:p>
            <a:pPr marL="0" indent="0" eaLnBrk="1" fontAlgn="auto" hangingPunct="1">
              <a:spcAft>
                <a:spcPts val="0"/>
              </a:spcAft>
              <a:buFont typeface="Arial" charset="0"/>
              <a:buNone/>
              <a:defRPr/>
            </a:pPr>
            <a:endParaRPr lang="en-US" sz="1600" b="1" dirty="0"/>
          </a:p>
          <a:p>
            <a:pPr marL="0" indent="0" eaLnBrk="1" fontAlgn="auto" hangingPunct="1">
              <a:spcAft>
                <a:spcPts val="0"/>
              </a:spcAft>
              <a:buFont typeface="Arial" charset="0"/>
              <a:buNone/>
              <a:defRPr/>
            </a:pPr>
            <a:r>
              <a:rPr lang="en-US" sz="2400" b="1" dirty="0" smtClean="0">
                <a:solidFill>
                  <a:srgbClr val="0070C0"/>
                </a:solidFill>
              </a:rPr>
              <a:t>Simba Technologies Tech Talk/Info Session</a:t>
            </a:r>
            <a:endParaRPr lang="en-US" sz="900" b="1" dirty="0"/>
          </a:p>
          <a:p>
            <a:pPr marL="0" indent="0" eaLnBrk="1" fontAlgn="auto" hangingPunct="1">
              <a:spcAft>
                <a:spcPts val="0"/>
              </a:spcAft>
              <a:buFont typeface="Arial" charset="0"/>
              <a:buNone/>
              <a:defRPr/>
            </a:pPr>
            <a:r>
              <a:rPr lang="en-US" sz="2000" b="1" dirty="0" smtClean="0"/>
              <a:t>Mon., Sept 21</a:t>
            </a:r>
            <a:endParaRPr lang="en-US" sz="2000" b="1" dirty="0"/>
          </a:p>
          <a:p>
            <a:pPr marL="0" indent="0" eaLnBrk="1" fontAlgn="auto" hangingPunct="1">
              <a:spcAft>
                <a:spcPts val="0"/>
              </a:spcAft>
              <a:buFont typeface="Arial" charset="0"/>
              <a:buNone/>
              <a:defRPr/>
            </a:pPr>
            <a:r>
              <a:rPr lang="en-US" sz="2000" b="1" dirty="0" smtClean="0"/>
              <a:t>6 – 7 pm</a:t>
            </a:r>
            <a:endParaRPr lang="en-US" sz="2000" b="1" dirty="0"/>
          </a:p>
          <a:p>
            <a:pPr marL="0" indent="0" eaLnBrk="1" fontAlgn="auto" hangingPunct="1">
              <a:spcAft>
                <a:spcPts val="0"/>
              </a:spcAft>
              <a:buFont typeface="Arial" charset="0"/>
              <a:buNone/>
              <a:defRPr/>
            </a:pPr>
            <a:r>
              <a:rPr lang="en-US" sz="2000" b="1" dirty="0" smtClean="0"/>
              <a:t>DMP 310</a:t>
            </a:r>
            <a:endParaRPr lang="en-US" sz="2000" b="1" dirty="0"/>
          </a:p>
          <a:p>
            <a:pPr marL="0" indent="0" eaLnBrk="1" fontAlgn="auto" hangingPunct="1">
              <a:spcAft>
                <a:spcPts val="0"/>
              </a:spcAft>
              <a:buFont typeface="Arial" charset="0"/>
              <a:buNone/>
              <a:defRPr/>
            </a:pPr>
            <a:endParaRPr lang="en-US" sz="1600" b="1" dirty="0"/>
          </a:p>
          <a:p>
            <a:pPr marL="0" indent="0" eaLnBrk="1" fontAlgn="auto" hangingPunct="1">
              <a:spcAft>
                <a:spcPts val="0"/>
              </a:spcAft>
              <a:buFont typeface="Arial" charset="0"/>
              <a:buNone/>
              <a:defRPr/>
            </a:pPr>
            <a:r>
              <a:rPr lang="en-US" sz="2400" b="1" dirty="0" smtClean="0">
                <a:solidFill>
                  <a:srgbClr val="0070C0"/>
                </a:solidFill>
              </a:rPr>
              <a:t>EA Info Session</a:t>
            </a:r>
            <a:endParaRPr lang="en-US" sz="900" b="1" dirty="0"/>
          </a:p>
          <a:p>
            <a:pPr marL="0" indent="0" eaLnBrk="1" fontAlgn="auto" hangingPunct="1">
              <a:spcAft>
                <a:spcPts val="0"/>
              </a:spcAft>
              <a:buFont typeface="Arial" charset="0"/>
              <a:buNone/>
              <a:defRPr/>
            </a:pPr>
            <a:r>
              <a:rPr lang="en-US" sz="2000" b="1" dirty="0"/>
              <a:t>Tues., Sept </a:t>
            </a:r>
            <a:r>
              <a:rPr lang="en-US" sz="2000" b="1" dirty="0" smtClean="0"/>
              <a:t>22</a:t>
            </a:r>
            <a:endParaRPr lang="en-US" sz="2000" b="1" dirty="0"/>
          </a:p>
          <a:p>
            <a:pPr marL="0" indent="0" eaLnBrk="1" fontAlgn="auto" hangingPunct="1">
              <a:spcAft>
                <a:spcPts val="0"/>
              </a:spcAft>
              <a:buFont typeface="Arial" charset="0"/>
              <a:buNone/>
              <a:defRPr/>
            </a:pPr>
            <a:r>
              <a:rPr lang="en-US" sz="2000" b="1" dirty="0"/>
              <a:t>6 – </a:t>
            </a:r>
            <a:r>
              <a:rPr lang="en-US" sz="2000" b="1" dirty="0" smtClean="0"/>
              <a:t>7 pm</a:t>
            </a:r>
            <a:endParaRPr lang="en-US" sz="2000" b="1" dirty="0"/>
          </a:p>
          <a:p>
            <a:pPr marL="0" indent="0" eaLnBrk="1" fontAlgn="auto" hangingPunct="1">
              <a:spcAft>
                <a:spcPts val="0"/>
              </a:spcAft>
              <a:buFont typeface="Arial" charset="0"/>
              <a:buNone/>
              <a:defRPr/>
            </a:pPr>
            <a:r>
              <a:rPr lang="en-US" sz="2000" b="1" dirty="0"/>
              <a:t>DMP 310</a:t>
            </a:r>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1400" b="1" dirty="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smtClean="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000" b="1" dirty="0" smtClean="0"/>
          </a:p>
          <a:p>
            <a:pPr marL="0" indent="0" eaLnBrk="1" fontAlgn="auto" hangingPunct="1">
              <a:spcAft>
                <a:spcPts val="0"/>
              </a:spcAft>
              <a:buFont typeface="Arial" charset="0"/>
              <a:buNone/>
              <a:defRPr/>
            </a:pPr>
            <a:endParaRPr lang="en-US" sz="20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1800" b="1" dirty="0"/>
          </a:p>
          <a:p>
            <a:pPr marL="0" indent="0" eaLnBrk="1" fontAlgn="auto" hangingPunct="1">
              <a:spcAft>
                <a:spcPts val="0"/>
              </a:spcAft>
              <a:buFont typeface="Arial" charset="0"/>
              <a:buNone/>
              <a:defRPr/>
            </a:pPr>
            <a:endParaRPr lang="en-US" sz="2400" b="1" dirty="0" smtClean="0"/>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2400" b="1" dirty="0">
              <a:solidFill>
                <a:srgbClr val="0070C0"/>
              </a:solidFill>
            </a:endParaRPr>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1100" b="1" dirty="0" smtClean="0">
              <a:solidFill>
                <a:srgbClr val="0070C0"/>
              </a:solidFill>
            </a:endParaRPr>
          </a:p>
          <a:p>
            <a:pPr marL="0" indent="0" eaLnBrk="1" fontAlgn="auto" hangingPunct="1">
              <a:spcAft>
                <a:spcPts val="0"/>
              </a:spcAft>
              <a:buFont typeface="Arial" charset="0"/>
              <a:buNone/>
              <a:defRPr/>
            </a:pPr>
            <a:endParaRPr lang="en-US" sz="1100" b="1" dirty="0"/>
          </a:p>
          <a:p>
            <a:pPr marL="0" indent="0" eaLnBrk="1" fontAlgn="auto" hangingPunct="1">
              <a:spcAft>
                <a:spcPts val="0"/>
              </a:spcAft>
              <a:buFont typeface="Arial" charset="0"/>
              <a:buNone/>
              <a:defRPr/>
            </a:pPr>
            <a:endParaRPr lang="en-US" sz="2400" b="1" dirty="0"/>
          </a:p>
          <a:p>
            <a:pPr marL="0" indent="0" eaLnBrk="1" fontAlgn="auto" hangingPunct="1">
              <a:spcAft>
                <a:spcPts val="0"/>
              </a:spcAft>
              <a:buFont typeface="Arial" charset="0"/>
              <a:buNone/>
              <a:defRPr/>
            </a:pPr>
            <a:endParaRPr lang="en-US" sz="2400" b="1" dirty="0" smtClean="0">
              <a:solidFill>
                <a:srgbClr val="0070C0"/>
              </a:solidFill>
            </a:endParaRPr>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900" b="1" dirty="0"/>
          </a:p>
          <a:p>
            <a:pPr marL="0" indent="0" eaLnBrk="1" fontAlgn="auto" hangingPunct="1">
              <a:spcAft>
                <a:spcPts val="0"/>
              </a:spcAft>
              <a:buFont typeface="Arial" charset="0"/>
              <a:buNone/>
              <a:defRPr/>
            </a:pPr>
            <a:endParaRPr lang="en-US" sz="900" b="1" dirty="0" smtClean="0">
              <a:solidFill>
                <a:srgbClr val="FFC000"/>
              </a:solidFill>
            </a:endParaRPr>
          </a:p>
          <a:p>
            <a:pPr marL="0" indent="0" eaLnBrk="1" fontAlgn="auto" hangingPunct="1">
              <a:spcAft>
                <a:spcPts val="0"/>
              </a:spcAft>
              <a:buFont typeface="Arial" charset="0"/>
              <a:buNone/>
              <a:defRPr/>
            </a:pPr>
            <a:endParaRPr lang="en-US" sz="2000" dirty="0">
              <a:solidFill>
                <a:srgbClr val="FFC000"/>
              </a:solidFill>
            </a:endParaRPr>
          </a:p>
          <a:p>
            <a:pPr marL="0" indent="0" eaLnBrk="1" fontAlgn="auto" hangingPunct="1">
              <a:spcAft>
                <a:spcPts val="0"/>
              </a:spcAft>
              <a:buFont typeface="Arial" charset="0"/>
              <a:buNone/>
              <a:defRPr/>
            </a:pPr>
            <a:endParaRPr lang="en-US" sz="900" b="1"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400" dirty="0" smtClean="0"/>
          </a:p>
          <a:p>
            <a:pPr eaLnBrk="1" fontAlgn="auto" hangingPunct="1">
              <a:spcAft>
                <a:spcPts val="0"/>
              </a:spcAft>
              <a:buFont typeface="Arial" charset="0"/>
              <a:buNone/>
              <a:defRPr/>
            </a:pPr>
            <a:endParaRPr lang="en-US" sz="2400" dirty="0" smtClean="0"/>
          </a:p>
          <a:p>
            <a:pPr eaLnBrk="1" fontAlgn="auto" hangingPunct="1">
              <a:spcAft>
                <a:spcPts val="0"/>
              </a:spcAft>
              <a:buFont typeface="Arial" charset="0"/>
              <a:buNone/>
              <a:defRPr/>
            </a:pPr>
            <a:endParaRPr lang="en-CA" b="1" dirty="0" smtClean="0"/>
          </a:p>
          <a:p>
            <a:pPr eaLnBrk="1" fontAlgn="auto" hangingPunct="1">
              <a:spcAft>
                <a:spcPts val="0"/>
              </a:spcAft>
              <a:buFont typeface="Arial" charset="0"/>
              <a:buNone/>
              <a:defRPr/>
            </a:pPr>
            <a:endParaRPr lang="en-CA" sz="2400" b="1" dirty="0" smtClean="0"/>
          </a:p>
          <a:p>
            <a:pPr eaLnBrk="1" fontAlgn="auto" hangingPunct="1">
              <a:spcAft>
                <a:spcPts val="0"/>
              </a:spcAft>
              <a:buFont typeface="Arial" charset="0"/>
              <a:buNone/>
              <a:defRPr/>
            </a:pPr>
            <a:r>
              <a:rPr lang="en-CA" sz="2400" b="1" dirty="0" smtClean="0"/>
              <a:t> </a:t>
            </a:r>
            <a:endParaRPr lang="en-US" sz="2400" dirty="0" smtClean="0"/>
          </a:p>
          <a:p>
            <a:pPr eaLnBrk="1" fontAlgn="auto" hangingPunct="1">
              <a:spcAft>
                <a:spcPts val="0"/>
              </a:spcAft>
              <a:buFont typeface="Arial" pitchFamily="34" charset="0"/>
              <a:buNone/>
              <a:defRPr/>
            </a:pPr>
            <a:endParaRPr lang="en-US" sz="1100" dirty="0">
              <a:solidFill>
                <a:srgbClr val="FFC000"/>
              </a:solidFill>
            </a:endParaRPr>
          </a:p>
        </p:txBody>
      </p:sp>
    </p:spTree>
    <p:extLst>
      <p:ext uri="{BB962C8B-B14F-4D97-AF65-F5344CB8AC3E}">
        <p14:creationId xmlns:p14="http://schemas.microsoft.com/office/powerpoint/2010/main" val="835102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4</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10</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59329813"/>
              </p:ext>
            </p:extLst>
          </p:nvPr>
        </p:nvGraphicFramePr>
        <p:xfrm>
          <a:off x="611187" y="4114800"/>
          <a:ext cx="7765615" cy="938213"/>
        </p:xfrm>
        <a:graphic>
          <a:graphicData uri="http://schemas.openxmlformats.org/presentationml/2006/ole">
            <mc:AlternateContent xmlns:mc="http://schemas.openxmlformats.org/markup-compatibility/2006">
              <mc:Choice xmlns:v="urn:schemas-microsoft-com:vml" Requires="v">
                <p:oleObj spid="_x0000_s265374" name="Equation" r:id="rId4" imgW="3263760" imgH="393480" progId="Equation.3">
                  <p:embed/>
                </p:oleObj>
              </mc:Choice>
              <mc:Fallback>
                <p:oleObj name="Equation" r:id="rId4" imgW="3263760" imgH="393480" progId="Equation.3">
                  <p:embed/>
                  <p:pic>
                    <p:nvPicPr>
                      <p:cNvPr id="0" name=""/>
                      <p:cNvPicPr>
                        <a:picLocks noChangeAspect="1" noChangeArrowheads="1"/>
                      </p:cNvPicPr>
                      <p:nvPr/>
                    </p:nvPicPr>
                    <p:blipFill>
                      <a:blip r:embed="rId5"/>
                      <a:srcRect/>
                      <a:stretch>
                        <a:fillRect/>
                      </a:stretch>
                    </p:blipFill>
                    <p:spPr bwMode="auto">
                      <a:xfrm>
                        <a:off x="611187" y="4114800"/>
                        <a:ext cx="7765615" cy="938213"/>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1816481170"/>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65375"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3943328981"/>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65376"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2216384862"/>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65377"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730986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Given </a:t>
            </a:r>
            <a:r>
              <a:rPr lang="en-US" sz="2400" i="1" dirty="0" smtClean="0">
                <a:solidFill>
                  <a:srgbClr val="000000"/>
                </a:solidFill>
                <a:latin typeface="Arial" pitchFamily="34" charset="0"/>
                <a:cs typeface="Arial" pitchFamily="34" charset="0"/>
              </a:rPr>
              <a:t>N</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states, </a:t>
            </a:r>
            <a:r>
              <a:rPr lang="en-US" sz="2400" dirty="0" smtClean="0">
                <a:solidFill>
                  <a:srgbClr val="000000"/>
                </a:solidFill>
                <a:latin typeface="Arial" pitchFamily="34" charset="0"/>
                <a:cs typeface="Arial" pitchFamily="34" charset="0"/>
              </a:rPr>
              <a:t>we can </a:t>
            </a:r>
            <a:r>
              <a:rPr lang="en-US" sz="2400" dirty="0">
                <a:solidFill>
                  <a:srgbClr val="000000"/>
                </a:solidFill>
                <a:latin typeface="Arial" pitchFamily="34" charset="0"/>
                <a:cs typeface="Arial" pitchFamily="34" charset="0"/>
              </a:rPr>
              <a:t>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unknowns – the </a:t>
            </a:r>
            <a:r>
              <a:rPr lang="en-US" sz="2000" dirty="0" smtClean="0">
                <a:solidFill>
                  <a:srgbClr val="000000"/>
                </a:solidFill>
                <a:latin typeface="Arial" pitchFamily="34" charset="0"/>
                <a:cs typeface="Arial" pitchFamily="34" charset="0"/>
              </a:rPr>
              <a:t>V </a:t>
            </a:r>
            <a:r>
              <a:rPr lang="en-US" sz="2000" dirty="0">
                <a:solidFill>
                  <a:srgbClr val="000000"/>
                </a:solidFill>
                <a:latin typeface="Arial" pitchFamily="34" charset="0"/>
                <a:cs typeface="Arial" pitchFamily="34" charset="0"/>
              </a:rPr>
              <a:t>values for the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a:t>
            </a:r>
            <a:r>
              <a:rPr lang="en-US" sz="2000" dirty="0" smtClean="0">
                <a:solidFill>
                  <a:srgbClr val="000000"/>
                </a:solidFill>
                <a:latin typeface="Arial" pitchFamily="34" charset="0"/>
                <a:cs typeface="Arial" pitchFamily="34" charset="0"/>
              </a:rPr>
              <a:t>equations): It </a:t>
            </a:r>
            <a:r>
              <a:rPr lang="en-US" sz="2000" dirty="0">
                <a:solidFill>
                  <a:srgbClr val="000000"/>
                </a:solidFill>
                <a:latin typeface="Arial" pitchFamily="34" charset="0"/>
                <a:cs typeface="Arial" pitchFamily="34" charset="0"/>
              </a:rPr>
              <a:t>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a:t>
            </a:r>
            <a:r>
              <a:rPr lang="en-US" sz="2000" dirty="0" smtClean="0">
                <a:solidFill>
                  <a:srgbClr val="000000"/>
                </a:solidFill>
                <a:latin typeface="Arial" pitchFamily="34" charset="0"/>
                <a:cs typeface="Arial" pitchFamily="34" charset="0"/>
              </a:rPr>
              <a:t>operator: Cannot </a:t>
            </a:r>
            <a:r>
              <a:rPr lang="en-US" sz="2000" dirty="0">
                <a:solidFill>
                  <a:srgbClr val="000000"/>
                </a:solidFill>
                <a:latin typeface="Arial" pitchFamily="34" charset="0"/>
                <a:cs typeface="Arial" pitchFamily="34" charset="0"/>
              </a:rPr>
              <a:t>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b="1" dirty="0">
                <a:solidFill>
                  <a:srgbClr val="000000"/>
                </a:solidFill>
                <a:latin typeface="Arial" pitchFamily="34" charset="0"/>
                <a:cs typeface="Arial" pitchFamily="34" charset="0"/>
              </a:rPr>
              <a:t>Value Iteration </a:t>
            </a:r>
            <a:r>
              <a:rPr lang="en-US" sz="2000" b="1" dirty="0" smtClean="0">
                <a:solidFill>
                  <a:srgbClr val="000000"/>
                </a:solidFill>
                <a:latin typeface="Arial" pitchFamily="34" charset="0"/>
                <a:cs typeface="Arial" pitchFamily="34" charset="0"/>
              </a:rPr>
              <a:t>Algorithm</a:t>
            </a:r>
            <a:r>
              <a:rPr lang="en-US" sz="2000" dirty="0" smtClean="0">
                <a:solidFill>
                  <a:srgbClr val="000000"/>
                </a:solidFill>
                <a:latin typeface="Arial" pitchFamily="34" charset="0"/>
                <a:cs typeface="Arial" pitchFamily="34" charset="0"/>
              </a:rPr>
              <a:t>: Iterative </a:t>
            </a:r>
            <a:r>
              <a:rPr lang="en-US" sz="2000" dirty="0">
                <a:solidFill>
                  <a:srgbClr val="000000"/>
                </a:solidFill>
                <a:latin typeface="Arial" pitchFamily="34" charset="0"/>
                <a:cs typeface="Arial" pitchFamily="34" charset="0"/>
              </a:rPr>
              <a:t>approach to find the V </a:t>
            </a:r>
            <a:r>
              <a:rPr lang="en-US" sz="2000" dirty="0" smtClean="0">
                <a:solidFill>
                  <a:srgbClr val="000000"/>
                </a:solidFill>
                <a:latin typeface="Arial" pitchFamily="34" charset="0"/>
                <a:cs typeface="Arial" pitchFamily="34" charset="0"/>
              </a:rPr>
              <a:t>values </a:t>
            </a:r>
            <a:r>
              <a:rPr lang="en-US" sz="2000" dirty="0">
                <a:solidFill>
                  <a:srgbClr val="000000"/>
                </a:solidFill>
                <a:latin typeface="Arial" pitchFamily="34" charset="0"/>
                <a:cs typeface="Arial" pitchFamily="34" charset="0"/>
              </a:rPr>
              <a:t>and </a:t>
            </a:r>
            <a:r>
              <a:rPr lang="en-US" sz="2000" dirty="0" smtClean="0">
                <a:solidFill>
                  <a:srgbClr val="000000"/>
                </a:solidFill>
                <a:latin typeface="Arial" pitchFamily="34" charset="0"/>
                <a:cs typeface="Arial" pitchFamily="34" charset="0"/>
              </a:rPr>
              <a:t>the corresponding</a:t>
            </a:r>
            <a:endParaRPr lang="en-US" sz="20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optimal policy</a:t>
            </a:r>
            <a:endParaRPr lang="en-US" sz="2000" dirty="0">
              <a:solidFill>
                <a:srgbClr val="000000"/>
              </a:solidFill>
              <a:latin typeface="Arial" pitchFamily="34" charset="0"/>
              <a:cs typeface="Arial" pitchFamily="34" charset="0"/>
            </a:endParaRP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66318" name="Equation" r:id="rId4" imgW="2616120" imgH="444240" progId="Equation.3">
                  <p:embed/>
                </p:oleObj>
              </mc:Choice>
              <mc:Fallback>
                <p:oleObj name="Equation" r:id="rId4" imgW="2616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66319" name="Equation" r:id="rId6" imgW="2666880" imgH="444240" progId="Equation.3">
                  <p:embed/>
                </p:oleObj>
              </mc:Choice>
              <mc:Fallback>
                <p:oleObj name="Equation" r:id="rId6" imgW="26668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5770" name="Ink 10"/>
              <p14:cNvContentPartPr>
                <a14:cpLocks xmlns:a14="http://schemas.microsoft.com/office/drawing/2010/main" noRot="1" noChangeAspect="1" noEditPoints="1" noChangeArrowheads="1" noChangeShapeType="1"/>
              </p14:cNvContentPartPr>
              <p14:nvPr/>
            </p14:nvContentPartPr>
            <p14:xfrm>
              <a:off x="8050213" y="1311275"/>
              <a:ext cx="242887" cy="304800"/>
            </p14:xfrm>
          </p:contentPart>
        </mc:Choice>
        <mc:Fallback xmlns="">
          <p:pic>
            <p:nvPicPr>
              <p:cNvPr id="245770" name="Ink 10"/>
              <p:cNvPicPr>
                <a:picLocks noRot="1" noChangeAspect="1" noEditPoints="1" noChangeArrowheads="1" noChangeShapeType="1"/>
              </p:cNvPicPr>
              <p:nvPr/>
            </p:nvPicPr>
            <p:blipFill>
              <a:blip r:embed="rId19"/>
              <a:stretch>
                <a:fillRect/>
              </a:stretch>
            </p:blipFill>
            <p:spPr>
              <a:xfrm>
                <a:off x="8041577" y="1307317"/>
                <a:ext cx="255481" cy="318475"/>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11</a:t>
            </a:fld>
            <a:endParaRPr lang="en-US"/>
          </a:p>
        </p:txBody>
      </p:sp>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p:spTree>
    <p:extLst>
      <p:ext uri="{BB962C8B-B14F-4D97-AF65-F5344CB8AC3E}">
        <p14:creationId xmlns:p14="http://schemas.microsoft.com/office/powerpoint/2010/main" val="235866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0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a:t>
            </a:r>
            <a:r>
              <a:rPr lang="en-US" sz="2400" i="1" baseline="30000" dirty="0" err="1" smtClean="0">
                <a:solidFill>
                  <a:srgbClr val="000000"/>
                </a:solidFill>
                <a:latin typeface="Arial" pitchFamily="34" charset="0"/>
                <a:cs typeface="Arial" pitchFamily="34" charset="0"/>
              </a:rPr>
              <a:t>i</a:t>
            </a:r>
            <a:r>
              <a:rPr lang="en-US" sz="2400" i="1" baseline="30000" dirty="0" smtClean="0">
                <a:solidFill>
                  <a:srgbClr val="000000"/>
                </a:solidFill>
                <a:latin typeface="Arial" pitchFamily="34" charset="0"/>
                <a:cs typeface="Arial" pitchFamily="34" charset="0"/>
              </a:rPr>
              <a:t>)</a:t>
            </a:r>
            <a:r>
              <a:rPr lang="en-US" sz="2400" i="1" dirty="0" smtClean="0">
                <a:solidFill>
                  <a:srgbClr val="000000"/>
                </a:solidFill>
                <a:latin typeface="Arial" pitchFamily="34" charset="0"/>
                <a:cs typeface="Arial" pitchFamily="34" charset="0"/>
              </a:rPr>
              <a:t>(s) </a:t>
            </a:r>
            <a:r>
              <a:rPr lang="en-US" sz="2400" dirty="0" smtClean="0">
                <a:solidFill>
                  <a:srgbClr val="000000"/>
                </a:solidFill>
                <a:latin typeface="Arial" pitchFamily="34" charset="0"/>
                <a:cs typeface="Arial" pitchFamily="34" charset="0"/>
              </a:rPr>
              <a:t>be the utility of 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the i</a:t>
            </a:r>
            <a:r>
              <a:rPr lang="en-US" sz="2400" baseline="30000" dirty="0" smtClean="0">
                <a:solidFill>
                  <a:srgbClr val="000000"/>
                </a:solidFill>
                <a:latin typeface="Arial" pitchFamily="34" charset="0"/>
                <a:cs typeface="Arial" pitchFamily="34" charset="0"/>
              </a:rPr>
              <a:t>th</a:t>
            </a:r>
            <a:r>
              <a:rPr lang="en-US" sz="2400" dirty="0" smtClean="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Start </a:t>
            </a:r>
            <a:r>
              <a:rPr lang="en-US" sz="2400" dirty="0">
                <a:solidFill>
                  <a:srgbClr val="000000"/>
                </a:solidFill>
                <a:latin typeface="Arial" pitchFamily="34" charset="0"/>
                <a:cs typeface="Arial" pitchFamily="34" charset="0"/>
              </a:rPr>
              <a:t>with arbitrary </a:t>
            </a:r>
            <a:r>
              <a:rPr lang="en-US" sz="2400" dirty="0" smtClean="0">
                <a:solidFill>
                  <a:srgbClr val="000000"/>
                </a:solidFill>
                <a:latin typeface="Arial" pitchFamily="34" charset="0"/>
                <a:cs typeface="Arial" pitchFamily="34" charset="0"/>
              </a:rPr>
              <a:t>utilities on </a:t>
            </a:r>
            <a:r>
              <a:rPr lang="en-US" sz="2400" dirty="0">
                <a:solidFill>
                  <a:srgbClr val="000000"/>
                </a:solidFill>
                <a:latin typeface="Arial" pitchFamily="34" charset="0"/>
                <a:cs typeface="Arial" pitchFamily="34" charset="0"/>
              </a:rPr>
              <a:t>each </a:t>
            </a:r>
            <a:r>
              <a:rPr lang="en-US" sz="2400" dirty="0" smtClean="0">
                <a:solidFill>
                  <a:srgbClr val="000000"/>
                </a:solidFill>
                <a:latin typeface="Arial" pitchFamily="34" charset="0"/>
                <a:cs typeface="Arial" pitchFamily="34" charset="0"/>
              </a:rPr>
              <a:t>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(0)</a:t>
            </a:r>
            <a:r>
              <a:rPr lang="en-US" sz="2400" i="1" dirty="0" smtClean="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r>
              <a:rPr lang="en-US" sz="2400" dirty="0" smtClean="0">
                <a:solidFill>
                  <a:srgbClr val="000000"/>
                </a:solidFill>
                <a:latin typeface="Arial" pitchFamily="34" charset="0"/>
                <a:cs typeface="Arial" pitchFamily="34" charset="0"/>
              </a:rPr>
              <a:t>”</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a:t>
            </a:r>
            <a:r>
              <a:rPr lang="en-US" sz="2400" dirty="0" smtClean="0">
                <a:solidFill>
                  <a:srgbClr val="000000"/>
                </a:solidFill>
                <a:latin typeface="Arial" pitchFamily="34" charset="0"/>
                <a:cs typeface="Arial" pitchFamily="34" charset="0"/>
              </a:rPr>
              <a:t>V(s</a:t>
            </a:r>
            <a:r>
              <a:rPr lang="en-US" sz="2400" dirty="0">
                <a:solidFill>
                  <a:srgbClr val="000000"/>
                </a:solidFill>
                <a:latin typeface="Arial" pitchFamily="34" charset="0"/>
                <a:cs typeface="Arial" pitchFamily="34" charset="0"/>
              </a:rPr>
              <a:t>)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mc:AlternateContent xmlns:mc="http://schemas.openxmlformats.org/markup-compatibility/2006">
              <mc:Choice xmlns:v="urn:schemas-microsoft-com:vml" Requires="v">
                <p:oleObj spid="_x0000_s267304" name="Equation" r:id="rId4" imgW="2844720" imgH="444240" progId="Equation.3">
                  <p:embed/>
                </p:oleObj>
              </mc:Choice>
              <mc:Fallback>
                <p:oleObj name="Equation" r:id="rId4" imgW="2844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025" y="3200400"/>
                        <a:ext cx="5097463" cy="730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678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6786" name="Ink 3"/>
              <p:cNvPicPr>
                <a:picLocks noRot="1" noChangeAspect="1" noEditPoints="1" noChangeArrowheads="1" noChangeShapeType="1"/>
              </p:cNvPicPr>
              <p:nvPr/>
            </p:nvPicPr>
            <p:blipFill>
              <a:blip r:embed="rId7"/>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12</a:t>
            </a:fld>
            <a:endParaRPr lang="en-US"/>
          </a:p>
        </p:txBody>
      </p:sp>
    </p:spTree>
    <p:extLst>
      <p:ext uri="{BB962C8B-B14F-4D97-AF65-F5344CB8AC3E}">
        <p14:creationId xmlns:p14="http://schemas.microsoft.com/office/powerpoint/2010/main" val="3198541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 algorithm</a:t>
            </a:r>
            <a:endParaRPr lang="en-CA" dirty="0"/>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13</a:t>
            </a:fld>
            <a:endParaRPr lang="en-US"/>
          </a:p>
        </p:txBody>
      </p:sp>
    </p:spTree>
    <p:extLst>
      <p:ext uri="{BB962C8B-B14F-4D97-AF65-F5344CB8AC3E}">
        <p14:creationId xmlns:p14="http://schemas.microsoft.com/office/powerpoint/2010/main" val="22853686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a:t>
            </a:r>
            <a:r>
              <a:rPr lang="en-US" sz="2400" dirty="0" smtClean="0">
                <a:solidFill>
                  <a:srgbClr val="000000"/>
                </a:solidFill>
                <a:latin typeface="Arial" pitchFamily="34" charset="0"/>
                <a:cs typeface="Arial" pitchFamily="34" charset="0"/>
              </a:rPr>
              <a:t>V</a:t>
            </a:r>
            <a:r>
              <a:rPr lang="en-US" sz="2400" baseline="30000" dirty="0" smtClean="0">
                <a:solidFill>
                  <a:srgbClr val="000000"/>
                </a:solidFill>
                <a:latin typeface="Arial" pitchFamily="34" charset="0"/>
                <a:cs typeface="Arial" pitchFamily="34" charset="0"/>
              </a:rPr>
              <a:t>(0</a:t>
            </a:r>
            <a:r>
              <a:rPr lang="en-US" sz="2400" baseline="30000" dirty="0">
                <a:solidFill>
                  <a:srgbClr val="000000"/>
                </a:solidFill>
                <a:latin typeface="Arial" pitchFamily="34" charset="0"/>
                <a:cs typeface="Arial" pitchFamily="34" charset="0"/>
              </a:rPr>
              <a:t>)</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mc:AlternateContent xmlns:mc="http://schemas.openxmlformats.org/markup-compatibility/2006">
              <mc:Choice xmlns:v="urn:schemas-microsoft-com:vml" Requires="v">
                <p:oleObj spid="_x0000_s255058" name="Equation" r:id="rId5" imgW="3073320" imgH="914400" progId="Equation.3">
                  <p:embed/>
                </p:oleObj>
              </mc:Choice>
              <mc:Fallback>
                <p:oleObj name="Equation" r:id="rId5" imgW="307332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5429250"/>
                        <a:ext cx="3943350"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600" b="1" dirty="0" smtClean="0">
                  <a:solidFill>
                    <a:srgbClr val="3333CC"/>
                  </a:solidFill>
                  <a:latin typeface="Times New Roman" pitchFamily="18" charset="0"/>
                </a:rPr>
                <a:t>0.04</a:t>
              </a:r>
              <a:endParaRPr lang="en-US" sz="1600" b="1" dirty="0">
                <a:solidFill>
                  <a:srgbClr val="3333CC"/>
                </a:solidFill>
                <a:latin typeface="Times New Roman" pitchFamily="18" charset="0"/>
              </a:endParaRP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mc:AlternateContent xmlns:mc="http://schemas.openxmlformats.org/markup-compatibility/2006">
              <mc:Choice xmlns:v="urn:schemas-microsoft-com:vml" Requires="v">
                <p:oleObj spid="_x0000_s255059" name="Equation" r:id="rId7" imgW="4749480" imgH="1015920" progId="Equation.3">
                  <p:embed/>
                </p:oleObj>
              </mc:Choice>
              <mc:Fallback>
                <p:oleObj name="Equation" r:id="rId7" imgW="4749480" imgH="1015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4006850"/>
                        <a:ext cx="6096000"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9">
            <p14:nvContentPartPr>
              <p14:cNvPr id="247811"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7811"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7812"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7812" name="Ink 5"/>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7814"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247814" name="Ink 6"/>
              <p:cNvPicPr>
                <a:picLocks noRot="1" noChangeAspect="1" noEditPoints="1" noChangeArrowheads="1" noChangeShapeType="1"/>
              </p:cNvPicPr>
              <p:nvPr/>
            </p:nvPicPr>
            <p:blipFill>
              <a:blip r:embed="rId14"/>
              <a:stretch>
                <a:fillRect/>
              </a:stretch>
            </p:blipFill>
            <p:spPr>
              <a:xfrm>
                <a:off x="5828688" y="161221"/>
                <a:ext cx="1077189"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815"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247815" name="Ink 7"/>
              <p:cNvPicPr>
                <a:picLocks noRot="1" noChangeAspect="1" noEditPoints="1" noChangeArrowheads="1" noChangeShapeType="1"/>
              </p:cNvPicPr>
              <p:nvPr/>
            </p:nvPicPr>
            <p:blipFill>
              <a:blip r:embed="rId16"/>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7816"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247816" name="Ink 8"/>
              <p:cNvPicPr>
                <a:picLocks noRot="1" noChangeAspect="1" noEditPoints="1" noChangeArrowheads="1" noChangeShapeType="1"/>
              </p:cNvPicPr>
              <p:nvPr/>
            </p:nvPicPr>
            <p:blipFill>
              <a:blip r:embed="rId18"/>
              <a:stretch>
                <a:fillRect/>
              </a:stretch>
            </p:blipFill>
            <p:spPr>
              <a:xfrm>
                <a:off x="6247910" y="540637"/>
                <a:ext cx="2787468"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817" name="Ink 9"/>
              <p14:cNvContentPartPr>
                <a14:cpLocks xmlns:a14="http://schemas.microsoft.com/office/drawing/2010/main" noRot="1" noChangeAspect="1" noEditPoints="1" noChangeArrowheads="1" noChangeShapeType="1"/>
              </p14:cNvContentPartPr>
              <p14:nvPr/>
            </p14:nvContentPartPr>
            <p14:xfrm>
              <a:off x="2547938" y="4149725"/>
              <a:ext cx="168275" cy="347663"/>
            </p14:xfrm>
          </p:contentPart>
        </mc:Choice>
        <mc:Fallback xmlns="">
          <p:pic>
            <p:nvPicPr>
              <p:cNvPr id="247817" name="Ink 9"/>
              <p:cNvPicPr>
                <a:picLocks noRot="1" noChangeAspect="1" noEditPoints="1" noChangeArrowheads="1" noChangeShapeType="1"/>
              </p:cNvPicPr>
              <p:nvPr/>
            </p:nvPicPr>
            <p:blipFill>
              <a:blip r:embed="rId20"/>
              <a:stretch>
                <a:fillRect/>
              </a:stretch>
            </p:blipFill>
            <p:spPr>
              <a:xfrm>
                <a:off x="2540747" y="4145762"/>
                <a:ext cx="186253" cy="36171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7818" name="Ink 10"/>
              <p14:cNvContentPartPr>
                <a14:cpLocks xmlns:a14="http://schemas.microsoft.com/office/drawing/2010/main" noRot="1" noChangeAspect="1" noEditPoints="1" noChangeArrowheads="1" noChangeShapeType="1"/>
              </p14:cNvContentPartPr>
              <p14:nvPr/>
            </p14:nvContentPartPr>
            <p14:xfrm>
              <a:off x="619125" y="3060700"/>
              <a:ext cx="422275" cy="306388"/>
            </p14:xfrm>
          </p:contentPart>
        </mc:Choice>
        <mc:Fallback xmlns="">
          <p:pic>
            <p:nvPicPr>
              <p:cNvPr id="247818" name="Ink 10"/>
              <p:cNvPicPr>
                <a:picLocks noRot="1" noChangeAspect="1" noEditPoints="1" noChangeArrowheads="1" noChangeShapeType="1"/>
              </p:cNvPicPr>
              <p:nvPr/>
            </p:nvPicPr>
            <p:blipFill>
              <a:blip r:embed="rId22"/>
              <a:stretch>
                <a:fillRect/>
              </a:stretch>
            </p:blipFill>
            <p:spPr>
              <a:xfrm>
                <a:off x="614085" y="3052779"/>
                <a:ext cx="437395" cy="3265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7819" name="Ink 11"/>
              <p14:cNvContentPartPr>
                <a14:cpLocks xmlns:a14="http://schemas.microsoft.com/office/drawing/2010/main" noRot="1" noChangeAspect="1" noEditPoints="1" noChangeArrowheads="1" noChangeShapeType="1"/>
              </p14:cNvContentPartPr>
              <p14:nvPr/>
            </p14:nvContentPartPr>
            <p14:xfrm>
              <a:off x="1135063" y="2673350"/>
              <a:ext cx="115887" cy="284163"/>
            </p14:xfrm>
          </p:contentPart>
        </mc:Choice>
        <mc:Fallback xmlns="">
          <p:pic>
            <p:nvPicPr>
              <p:cNvPr id="247819" name="Ink 11"/>
              <p:cNvPicPr>
                <a:picLocks noRot="1" noChangeAspect="1" noEditPoints="1" noChangeArrowheads="1" noChangeShapeType="1"/>
              </p:cNvPicPr>
              <p:nvPr/>
            </p:nvPicPr>
            <p:blipFill>
              <a:blip r:embed="rId24"/>
              <a:stretch>
                <a:fillRect/>
              </a:stretch>
            </p:blipFill>
            <p:spPr>
              <a:xfrm>
                <a:off x="1132184" y="2666147"/>
                <a:ext cx="121645" cy="294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7820" name="Ink 12"/>
              <p14:cNvContentPartPr>
                <a14:cpLocks xmlns:a14="http://schemas.microsoft.com/office/drawing/2010/main" noRot="1" noChangeAspect="1" noEditPoints="1" noChangeArrowheads="1" noChangeShapeType="1"/>
              </p14:cNvContentPartPr>
              <p14:nvPr/>
            </p14:nvContentPartPr>
            <p14:xfrm>
              <a:off x="1144588" y="3413125"/>
              <a:ext cx="177800" cy="536575"/>
            </p14:xfrm>
          </p:contentPart>
        </mc:Choice>
        <mc:Fallback xmlns="">
          <p:pic>
            <p:nvPicPr>
              <p:cNvPr id="247820" name="Ink 12"/>
              <p:cNvPicPr>
                <a:picLocks noRot="1" noChangeAspect="1" noEditPoints="1" noChangeArrowheads="1" noChangeShapeType="1"/>
              </p:cNvPicPr>
              <p:nvPr/>
            </p:nvPicPr>
            <p:blipFill>
              <a:blip r:embed="rId26"/>
              <a:stretch>
                <a:fillRect/>
              </a:stretch>
            </p:blipFill>
            <p:spPr>
              <a:xfrm>
                <a:off x="1140989" y="3407003"/>
                <a:ext cx="185718" cy="550259"/>
              </a:xfrm>
              <a:prstGeom prst="rect">
                <a:avLst/>
              </a:prstGeom>
            </p:spPr>
          </p:pic>
        </mc:Fallback>
      </mc:AlternateContent>
      <p:sp>
        <p:nvSpPr>
          <p:cNvPr id="4" name="Footer Placeholder 3"/>
          <p:cNvSpPr>
            <a:spLocks noGrp="1"/>
          </p:cNvSpPr>
          <p:nvPr>
            <p:ph type="ftr" sz="quarter" idx="11"/>
          </p:nvPr>
        </p:nvSpPr>
        <p:spPr>
          <a:xfrm>
            <a:off x="57386" y="64008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14</a:t>
            </a:fld>
            <a:endParaRPr lang="en-US"/>
          </a:p>
        </p:txBody>
      </p:sp>
    </p:spTree>
    <p:extLst>
      <p:ext uri="{BB962C8B-B14F-4D97-AF65-F5344CB8AC3E}">
        <p14:creationId xmlns:p14="http://schemas.microsoft.com/office/powerpoint/2010/main" val="1050394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455685" y="16986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(3,3)</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mc:AlternateContent xmlns:mc="http://schemas.openxmlformats.org/markup-compatibility/2006">
              <mc:Choice xmlns:v="urn:schemas-microsoft-com:vml" Requires="v">
                <p:oleObj spid="_x0000_s256082" name="Equation" r:id="rId4" imgW="4876560" imgH="1015920" progId="Equation.3">
                  <p:embed/>
                </p:oleObj>
              </mc:Choice>
              <mc:Fallback>
                <p:oleObj name="Equation" r:id="rId4" imgW="48765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4006850"/>
                        <a:ext cx="62579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mc:AlternateContent xmlns:mc="http://schemas.openxmlformats.org/markup-compatibility/2006">
              <mc:Choice xmlns:v="urn:schemas-microsoft-com:vml" Requires="v">
                <p:oleObj spid="_x0000_s256083" name="Equation" r:id="rId6" imgW="2501640" imgH="914400" progId="Equation.3">
                  <p:embed/>
                </p:oleObj>
              </mc:Choice>
              <mc:Fallback>
                <p:oleObj name="Equation" r:id="rId6" imgW="250164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5429250"/>
                        <a:ext cx="320992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8"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0.76</a:t>
            </a:r>
            <a:endParaRPr lang="en-CA" sz="1800" b="1" dirty="0">
              <a:solidFill>
                <a:srgbClr val="3333CC"/>
              </a:solidFill>
              <a:latin typeface="Times New Roman" pitchFamily="18" charset="0"/>
            </a:endParaRP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883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8834"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5" name="Footer Placeholder 4"/>
          <p:cNvSpPr>
            <a:spLocks noGrp="1"/>
          </p:cNvSpPr>
          <p:nvPr>
            <p:ph type="ftr" sz="quarter" idx="11"/>
          </p:nvPr>
        </p:nvSpPr>
        <p:spPr>
          <a:xfrm>
            <a:off x="-152400" y="6400800"/>
            <a:ext cx="2895600" cy="457200"/>
          </a:xfrm>
        </p:spPr>
        <p:txBody>
          <a:bodyPr/>
          <a:lstStyle/>
          <a:p>
            <a:pPr>
              <a:defRPr/>
            </a:pPr>
            <a:r>
              <a:rPr lang="en-US" dirty="0" smtClean="0"/>
              <a:t>CPSC 422, Lecture 4</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15</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4"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7"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3161712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779512" y="15081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(4,1</a:t>
            </a:r>
            <a:r>
              <a:rPr lang="en-US" sz="2400" dirty="0" smtClean="0">
                <a:solidFill>
                  <a:srgbClr val="000000"/>
                </a:solidFill>
                <a:latin typeface="Times New Roman" pitchFamily="18" charset="0"/>
              </a:rPr>
              <a:t>)</a:t>
            </a:r>
            <a:endParaRPr lang="en-US" sz="2400" dirty="0">
              <a:solidFill>
                <a:srgbClr val="000000"/>
              </a:solidFill>
              <a:latin typeface="Times New Roman" pitchFamily="18" charset="0"/>
            </a:endParaRPr>
          </a:p>
        </p:txBody>
      </p:sp>
      <p:graphicFrame>
        <p:nvGraphicFramePr>
          <p:cNvPr id="2" name="Object 10"/>
          <p:cNvGraphicFramePr>
            <a:graphicFrameLocks noChangeAspect="1"/>
          </p:cNvGraphicFramePr>
          <p:nvPr>
            <p:extLst>
              <p:ext uri="{D42A27DB-BD31-4B8C-83A1-F6EECF244321}">
                <p14:modId xmlns:p14="http://schemas.microsoft.com/office/powerpoint/2010/main" val="3148508632"/>
              </p:ext>
            </p:extLst>
          </p:nvPr>
        </p:nvGraphicFramePr>
        <p:xfrm>
          <a:off x="1441450" y="4006850"/>
          <a:ext cx="5915025" cy="1303338"/>
        </p:xfrm>
        <a:graphic>
          <a:graphicData uri="http://schemas.openxmlformats.org/presentationml/2006/ole">
            <mc:AlternateContent xmlns:mc="http://schemas.openxmlformats.org/markup-compatibility/2006">
              <mc:Choice xmlns:v="urn:schemas-microsoft-com:vml" Requires="v">
                <p:oleObj spid="_x0000_s257106" name="Equation" r:id="rId4" imgW="4609800" imgH="1015920" progId="Equation.3">
                  <p:embed/>
                </p:oleObj>
              </mc:Choice>
              <mc:Fallback>
                <p:oleObj name="Equation" r:id="rId4" imgW="4609800" imgH="1015920" progId="Equation.3">
                  <p:embed/>
                  <p:pic>
                    <p:nvPicPr>
                      <p:cNvPr id="0" name=""/>
                      <p:cNvPicPr>
                        <a:picLocks noChangeAspect="1" noChangeArrowheads="1"/>
                      </p:cNvPicPr>
                      <p:nvPr/>
                    </p:nvPicPr>
                    <p:blipFill>
                      <a:blip r:embed="rId5"/>
                      <a:srcRect/>
                      <a:stretch>
                        <a:fillRect/>
                      </a:stretch>
                    </p:blipFill>
                    <p:spPr bwMode="auto">
                      <a:xfrm>
                        <a:off x="1441450" y="4006850"/>
                        <a:ext cx="59150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1800" b="1" dirty="0" smtClean="0">
                  <a:solidFill>
                    <a:srgbClr val="3333CC"/>
                  </a:solidFill>
                  <a:latin typeface="Times New Roman" pitchFamily="18" charset="0"/>
                </a:rPr>
                <a:t>.76</a:t>
              </a:r>
              <a:endParaRPr lang="en-US" sz="1800" b="1" dirty="0">
                <a:solidFill>
                  <a:srgbClr val="3333CC"/>
                </a:solidFill>
                <a:latin typeface="Times New Roman" pitchFamily="18" charset="0"/>
              </a:endParaRP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mc:AlternateContent xmlns:mc="http://schemas.openxmlformats.org/markup-compatibility/2006">
              <mc:Choice xmlns:v="urn:schemas-microsoft-com:vml" Requires="v">
                <p:oleObj spid="_x0000_s257107" name="Equation" r:id="rId7" imgW="2590560" imgH="914400" progId="Equation.3">
                  <p:embed/>
                </p:oleObj>
              </mc:Choice>
              <mc:Fallback>
                <p:oleObj name="Equation" r:id="rId7" imgW="25905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422900"/>
                        <a:ext cx="3324225" cy="1171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9858"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9858"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6" name="Footer Placeholder 5"/>
          <p:cNvSpPr>
            <a:spLocks noGrp="1"/>
          </p:cNvSpPr>
          <p:nvPr>
            <p:ph type="ftr" sz="quarter" idx="11"/>
          </p:nvPr>
        </p:nvSpPr>
        <p:spPr>
          <a:xfrm>
            <a:off x="0" y="6400800"/>
            <a:ext cx="2895600" cy="457200"/>
          </a:xfrm>
        </p:spPr>
        <p:txBody>
          <a:bodyPr/>
          <a:lstStyle/>
          <a:p>
            <a:pPr>
              <a:defRPr/>
            </a:pPr>
            <a:r>
              <a:rPr lang="en-US" dirty="0" smtClean="0"/>
              <a:t>CPSC 422, Lecture 4</a:t>
            </a:r>
            <a:endParaRPr lang="en-US" dirty="0"/>
          </a:p>
        </p:txBody>
      </p:sp>
      <p:sp>
        <p:nvSpPr>
          <p:cNvPr id="7" name="Slide Number Placeholder 6"/>
          <p:cNvSpPr>
            <a:spLocks noGrp="1"/>
          </p:cNvSpPr>
          <p:nvPr>
            <p:ph type="sldNum" sz="quarter" idx="12"/>
          </p:nvPr>
        </p:nvSpPr>
        <p:spPr/>
        <p:txBody>
          <a:bodyPr/>
          <a:lstStyle/>
          <a:p>
            <a:pPr>
              <a:defRPr/>
            </a:pPr>
            <a:r>
              <a:rPr lang="en-US" smtClean="0"/>
              <a:t>Slide </a:t>
            </a:r>
            <a:fld id="{923DC875-25F3-4B98-B29A-145DD351EDEF}" type="slidenum">
              <a:rPr lang="en-US" smtClean="0"/>
              <a:pPr>
                <a:defRPr/>
              </a:pPr>
              <a:t>16</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7"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8"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1025773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Only the state  one step away from a positive reward (3,3) has gained value, all the others are losing value</a:t>
            </a:r>
            <a:endParaRPr lang="en-US" sz="2400" dirty="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50882"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0882" name="Ink 3"/>
              <p:cNvPicPr>
                <a:picLocks noRot="1" noChangeAspect="1" noEditPoints="1" noChangeArrowheads="1" noChangeShapeType="1"/>
              </p:cNvPicPr>
              <p:nvPr/>
            </p:nvPicPr>
            <p:blipFill>
              <a:blip r:embed="rId4"/>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08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0883" name="Ink 4"/>
              <p:cNvPicPr>
                <a:picLocks noRot="1" noChangeAspect="1" noEditPoints="1" noChangeArrowheads="1" noChangeShapeType="1"/>
              </p:cNvPicPr>
              <p:nvPr/>
            </p:nvPicPr>
            <p:blipFill>
              <a:blip r:embed="rId6"/>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17</a:t>
            </a:fld>
            <a:endParaRPr lang="en-US"/>
          </a:p>
        </p:txBody>
      </p:sp>
    </p:spTree>
    <p:extLst>
      <p:ext uri="{BB962C8B-B14F-4D97-AF65-F5344CB8AC3E}">
        <p14:creationId xmlns:p14="http://schemas.microsoft.com/office/powerpoint/2010/main" val="188830361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mc:AlternateContent xmlns:mc="http://schemas.openxmlformats.org/markup-compatibility/2006">
              <mc:Choice xmlns:v="urn:schemas-microsoft-com:vml" Requires="v">
                <p:oleObj spid="_x0000_s258130" name="Equation" r:id="rId4" imgW="3771720" imgH="914400" progId="Equation.3">
                  <p:embed/>
                </p:oleObj>
              </mc:Choice>
              <mc:Fallback>
                <p:oleObj name="Equation" r:id="rId4" imgW="37717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5429250"/>
                        <a:ext cx="484187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mc:AlternateContent xmlns:mc="http://schemas.openxmlformats.org/markup-compatibility/2006">
              <mc:Choice xmlns:v="urn:schemas-microsoft-com:vml" Requires="v">
                <p:oleObj spid="_x0000_s258131" name="Equation" r:id="rId6" imgW="4711680" imgH="1015920" progId="Equation.3">
                  <p:embed/>
                </p:oleObj>
              </mc:Choice>
              <mc:Fallback>
                <p:oleObj name="Equation" r:id="rId6" imgW="4711680" imgH="1015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4006850"/>
                        <a:ext cx="604837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190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1906" name="Ink 3"/>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19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1907"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90510" y="6366164"/>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18</a:t>
            </a:fld>
            <a:endParaRPr lang="en-US"/>
          </a:p>
        </p:txBody>
      </p:sp>
    </p:spTree>
    <p:extLst>
      <p:ext uri="{BB962C8B-B14F-4D97-AF65-F5344CB8AC3E}">
        <p14:creationId xmlns:p14="http://schemas.microsoft.com/office/powerpoint/2010/main" val="1124137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Steps two moves away from positive rewards start increasing their value</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7938" y="3741738"/>
          <a:ext cx="6242050" cy="1303337"/>
        </p:xfrm>
        <a:graphic>
          <a:graphicData uri="http://schemas.openxmlformats.org/presentationml/2006/ole">
            <mc:AlternateContent xmlns:mc="http://schemas.openxmlformats.org/markup-compatibility/2006">
              <mc:Choice xmlns:v="urn:schemas-microsoft-com:vml" Requires="v">
                <p:oleObj spid="_x0000_s259156" name="Equation" r:id="rId4" imgW="4863960" imgH="1015920" progId="Equation.3">
                  <p:embed/>
                </p:oleObj>
              </mc:Choice>
              <mc:Fallback>
                <p:oleObj name="Equation" r:id="rId4" imgW="48639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3741738"/>
                        <a:ext cx="6242050" cy="1303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mc:AlternateContent xmlns:mc="http://schemas.openxmlformats.org/markup-compatibility/2006">
              <mc:Choice xmlns:v="urn:schemas-microsoft-com:vml" Requires="v">
                <p:oleObj spid="_x0000_s259157" name="Equation" r:id="rId6" imgW="3060360" imgH="228600" progId="Equation.3">
                  <p:embed/>
                </p:oleObj>
              </mc:Choice>
              <mc:Fallback>
                <p:oleObj name="Equation" r:id="rId6" imgW="306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8" y="5429250"/>
                        <a:ext cx="3925887" cy="2936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0.56</a:t>
            </a:r>
            <a:endParaRPr lang="en-CA" sz="1800" b="1" dirty="0">
              <a:solidFill>
                <a:srgbClr val="3333CC"/>
              </a:solidFill>
              <a:latin typeface="Times New Roman" pitchFamily="18" charset="0"/>
            </a:endParaRP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2930"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2930"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293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2931"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3309093" y="66294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a:xfrm>
            <a:off x="6880225" y="6629400"/>
            <a:ext cx="1905000" cy="457200"/>
          </a:xfrm>
        </p:spPr>
        <p:txBody>
          <a:bodyPr/>
          <a:lstStyle/>
          <a:p>
            <a:pPr>
              <a:defRPr/>
            </a:pPr>
            <a:r>
              <a:rPr lang="en-US" dirty="0" smtClean="0"/>
              <a:t>Slide </a:t>
            </a:r>
            <a:fld id="{923DC875-25F3-4B98-B29A-145DD351EDEF}" type="slidenum">
              <a:rPr lang="en-US" smtClean="0"/>
              <a:pPr>
                <a:defRPr/>
              </a:pPr>
              <a:t>19</a:t>
            </a:fld>
            <a:endParaRPr lang="en-US" dirty="0"/>
          </a:p>
        </p:txBody>
      </p:sp>
    </p:spTree>
    <p:extLst>
      <p:ext uri="{BB962C8B-B14F-4D97-AF65-F5344CB8AC3E}">
        <p14:creationId xmlns:p14="http://schemas.microsoft.com/office/powerpoint/2010/main" val="86305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422,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2</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4</a:t>
            </a: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16, 2015</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52120" y="4413240"/>
              <a:ext cx="7796880" cy="1577880"/>
            </p14:xfrm>
          </p:contentPart>
        </mc:Choice>
        <mc:Fallback xmlns="">
          <p:pic>
            <p:nvPicPr>
              <p:cNvPr id="2" name="Ink 1"/>
              <p:cNvPicPr/>
              <p:nvPr/>
            </p:nvPicPr>
            <p:blipFill>
              <a:blip r:embed="rId4"/>
              <a:stretch>
                <a:fillRect/>
              </a:stretch>
            </p:blipFill>
            <p:spPr>
              <a:xfrm>
                <a:off x="843840" y="4406760"/>
                <a:ext cx="7810200" cy="1597680"/>
              </a:xfrm>
              <a:prstGeom prst="rect">
                <a:avLst/>
              </a:prstGeom>
            </p:spPr>
          </p:pic>
        </mc:Fallback>
      </mc:AlternateContent>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9699" y="116632"/>
            <a:ext cx="8775526"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a:t>
            </a:r>
            <a:r>
              <a:rPr lang="en-US" sz="2400" dirty="0" smtClean="0">
                <a:solidFill>
                  <a:srgbClr val="000000"/>
                </a:solidFill>
                <a:latin typeface="Arial" pitchFamily="34" charset="0"/>
                <a:cs typeface="Arial" pitchFamily="34" charset="0"/>
              </a:rPr>
              <a:t>values of </a:t>
            </a:r>
            <a:r>
              <a:rPr lang="en-US" sz="2400" dirty="0">
                <a:solidFill>
                  <a:srgbClr val="000000"/>
                </a:solidFill>
                <a:latin typeface="Arial" pitchFamily="34" charset="0"/>
                <a:cs typeface="Arial" pitchFamily="34" charset="0"/>
              </a:rPr>
              <a:t>states at different distances from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accumulate negative rewards until a path to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is found</a:t>
            </a:r>
          </a:p>
        </p:txBody>
      </p:sp>
      <p:pic>
        <p:nvPicPr>
          <p:cNvPr id="3" name="Picture 6" descr="C:\Users\Cristina\Desktop\422\VI-U-estimates.jpg"/>
          <p:cNvPicPr>
            <a:picLocks noChangeAspect="1" noChangeArrowheads="1"/>
          </p:cNvPicPr>
          <p:nvPr/>
        </p:nvPicPr>
        <p:blipFill>
          <a:blip r:embed="rId3" cstate="print"/>
          <a:srcRect/>
          <a:stretch>
            <a:fillRect/>
          </a:stretch>
        </p:blipFill>
        <p:spPr bwMode="auto">
          <a:xfrm>
            <a:off x="719836" y="1266970"/>
            <a:ext cx="5643602" cy="4283698"/>
          </a:xfrm>
          <a:prstGeom prst="rect">
            <a:avLst/>
          </a:prstGeom>
          <a:noFill/>
        </p:spPr>
      </p:pic>
      <p:sp>
        <p:nvSpPr>
          <p:cNvPr id="6" name="Rectangle 5"/>
          <p:cNvSpPr/>
          <p:nvPr/>
        </p:nvSpPr>
        <p:spPr bwMode="auto">
          <a:xfrm>
            <a:off x="551272" y="2136197"/>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5395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3954" name="Ink 4"/>
              <p:cNvPicPr>
                <a:picLocks noRot="1" noChangeAspect="1" noEditPoints="1" noChangeArrowheads="1" noChangeShapeType="1"/>
              </p:cNvPicPr>
              <p:nvPr/>
            </p:nvPicPr>
            <p:blipFill>
              <a:blip r:embed="rId5"/>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3956" name="Ink 4"/>
              <p14:cNvContentPartPr>
                <a14:cpLocks xmlns:a14="http://schemas.microsoft.com/office/drawing/2010/main" noRot="1" noChangeAspect="1" noEditPoints="1" noChangeArrowheads="1" noChangeShapeType="1"/>
              </p14:cNvContentPartPr>
              <p14:nvPr/>
            </p14:nvContentPartPr>
            <p14:xfrm>
              <a:off x="98402" y="2451100"/>
              <a:ext cx="1187450" cy="381000"/>
            </p14:xfrm>
          </p:contentPart>
        </mc:Choice>
        <mc:Fallback xmlns="">
          <p:pic>
            <p:nvPicPr>
              <p:cNvPr id="253956" name="Ink 4"/>
              <p:cNvPicPr>
                <a:picLocks noRot="1" noChangeAspect="1" noEditPoints="1" noChangeArrowheads="1" noChangeShapeType="1"/>
              </p:cNvPicPr>
              <p:nvPr/>
            </p:nvPicPr>
            <p:blipFill>
              <a:blip r:embed="rId7"/>
              <a:stretch>
                <a:fillRect/>
              </a:stretch>
            </p:blipFill>
            <p:spPr>
              <a:xfrm>
                <a:off x="90121" y="2443185"/>
                <a:ext cx="1205453" cy="394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3957" name="Ink 5"/>
              <p14:cNvContentPartPr>
                <a14:cpLocks xmlns:a14="http://schemas.microsoft.com/office/drawing/2010/main" noRot="1" noChangeAspect="1" noEditPoints="1" noChangeArrowheads="1" noChangeShapeType="1"/>
              </p14:cNvContentPartPr>
              <p14:nvPr/>
            </p14:nvContentPartPr>
            <p14:xfrm>
              <a:off x="163922" y="2897188"/>
              <a:ext cx="774700" cy="473075"/>
            </p14:xfrm>
          </p:contentPart>
        </mc:Choice>
        <mc:Fallback xmlns="">
          <p:pic>
            <p:nvPicPr>
              <p:cNvPr id="253957" name="Ink 5"/>
              <p:cNvPicPr>
                <a:picLocks noRot="1" noChangeAspect="1" noEditPoints="1" noChangeArrowheads="1" noChangeShapeType="1"/>
              </p:cNvPicPr>
              <p:nvPr/>
            </p:nvPicPr>
            <p:blipFill>
              <a:blip r:embed="rId9"/>
              <a:stretch>
                <a:fillRect/>
              </a:stretch>
            </p:blipFill>
            <p:spPr>
              <a:xfrm>
                <a:off x="157442" y="2886387"/>
                <a:ext cx="794139" cy="497917"/>
              </a:xfrm>
              <a:prstGeom prst="rect">
                <a:avLst/>
              </a:prstGeom>
            </p:spPr>
          </p:pic>
        </mc:Fallback>
      </mc:AlternateContent>
      <p:sp>
        <p:nvSpPr>
          <p:cNvPr id="2" name="Footer Placeholder 1"/>
          <p:cNvSpPr>
            <a:spLocks noGrp="1"/>
          </p:cNvSpPr>
          <p:nvPr>
            <p:ph type="ftr" sz="quarter" idx="11"/>
          </p:nvPr>
        </p:nvSpPr>
        <p:spPr>
          <a:xfrm>
            <a:off x="2944812" y="6629400"/>
            <a:ext cx="2895600" cy="457200"/>
          </a:xfrm>
        </p:spPr>
        <p:txBody>
          <a:bodyPr/>
          <a:lstStyle/>
          <a:p>
            <a:pPr>
              <a:defRPr/>
            </a:pPr>
            <a:r>
              <a:rPr lang="en-US" dirty="0" smtClean="0"/>
              <a:t>CPSC 422, Lecture 4</a:t>
            </a:r>
            <a:endParaRPr lang="en-US" dirty="0"/>
          </a:p>
        </p:txBody>
      </p:sp>
      <p:sp>
        <p:nvSpPr>
          <p:cNvPr id="4" name="Slide Number Placeholder 3"/>
          <p:cNvSpPr>
            <a:spLocks noGrp="1"/>
          </p:cNvSpPr>
          <p:nvPr>
            <p:ph type="sldNum" sz="quarter" idx="12"/>
          </p:nvPr>
        </p:nvSpPr>
        <p:spPr>
          <a:xfrm>
            <a:off x="6629400" y="6629400"/>
            <a:ext cx="1905000" cy="457200"/>
          </a:xfrm>
        </p:spPr>
        <p:txBody>
          <a:bodyPr/>
          <a:lstStyle/>
          <a:p>
            <a:pPr>
              <a:defRPr/>
            </a:pPr>
            <a:r>
              <a:rPr lang="en-US" dirty="0" smtClean="0"/>
              <a:t>Slide </a:t>
            </a:r>
            <a:fld id="{923DC875-25F3-4B98-B29A-145DD351EDEF}" type="slidenum">
              <a:rPr lang="en-US" smtClean="0"/>
              <a:pPr>
                <a:defRPr/>
              </a:pPr>
              <a:t>20</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9726489"/>
              </p:ext>
            </p:extLst>
          </p:nvPr>
        </p:nvGraphicFramePr>
        <p:xfrm>
          <a:off x="6422429" y="2551563"/>
          <a:ext cx="2714644" cy="1714512"/>
        </p:xfrm>
        <a:graphic>
          <a:graphicData uri="http://schemas.openxmlformats.org/drawingml/2006/table">
            <a:tbl>
              <a:tblPr firstCol="1">
                <a:tableStyleId>{F5AB1C69-6EDB-4FF4-983F-18BD219EF322}</a:tableStyleId>
              </a:tblPr>
              <a:tblGrid>
                <a:gridCol w="678661"/>
                <a:gridCol w="678661"/>
                <a:gridCol w="678661"/>
                <a:gridCol w="678661"/>
              </a:tblGrid>
              <a:tr h="571504">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(3,3)</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00B050"/>
                          </a:solidFill>
                          <a:latin typeface="Arial" pitchFamily="34" charset="0"/>
                          <a:cs typeface="Arial" pitchFamily="34" charset="0"/>
                        </a:rPr>
                        <a:t>(4,3)</a:t>
                      </a:r>
                      <a:endParaRPr lang="en-CA" sz="1400" b="1" dirty="0">
                        <a:solidFill>
                          <a:srgbClr val="00B05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1" dirty="0" smtClean="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FF0000"/>
                          </a:solidFill>
                          <a:latin typeface="Arial" pitchFamily="34" charset="0"/>
                          <a:cs typeface="Arial" pitchFamily="34" charset="0"/>
                        </a:rPr>
                        <a:t>(4,2)</a:t>
                      </a:r>
                      <a:endParaRPr lang="en-CA" sz="1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ctr"/>
                      <a:r>
                        <a:rPr lang="en-CA" sz="1400" b="1" dirty="0" smtClean="0">
                          <a:solidFill>
                            <a:schemeClr val="accent2"/>
                          </a:solidFill>
                          <a:latin typeface="Arial" pitchFamily="34" charset="0"/>
                          <a:cs typeface="Arial" pitchFamily="34" charset="0"/>
                        </a:rPr>
                        <a:t>(1,1)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smtClean="0">
                          <a:solidFill>
                            <a:schemeClr val="accent2"/>
                          </a:solidFill>
                          <a:latin typeface="Arial" pitchFamily="34" charset="0"/>
                          <a:cs typeface="Arial" pitchFamily="34" charset="0"/>
                        </a:rPr>
                        <a:t>(3,1)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(4,1)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775520" y="658440"/>
              <a:ext cx="3416400" cy="540720"/>
            </p14:xfrm>
          </p:contentPart>
        </mc:Choice>
        <mc:Fallback xmlns="">
          <p:pic>
            <p:nvPicPr>
              <p:cNvPr id="5" name="Ink 4"/>
              <p:cNvPicPr/>
              <p:nvPr/>
            </p:nvPicPr>
            <p:blipFill>
              <a:blip r:embed="rId11"/>
              <a:stretch>
                <a:fillRect/>
              </a:stretch>
            </p:blipFill>
            <p:spPr>
              <a:xfrm>
                <a:off x="1766160" y="648000"/>
                <a:ext cx="3436920" cy="556560"/>
              </a:xfrm>
              <a:prstGeom prst="rect">
                <a:avLst/>
              </a:prstGeom>
            </p:spPr>
          </p:pic>
        </mc:Fallback>
      </mc:AlternateContent>
    </p:spTree>
    <p:extLst>
      <p:ext uri="{BB962C8B-B14F-4D97-AF65-F5344CB8AC3E}">
        <p14:creationId xmlns:p14="http://schemas.microsoft.com/office/powerpoint/2010/main" val="375039459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Value Iteration: Computational Complexity</a:t>
            </a:r>
            <a:endParaRPr lang="en-CA" dirty="0">
              <a:latin typeface="Arial" pitchFamily="34" charset="0"/>
              <a:cs typeface="Arial" pitchFamily="34" charset="0"/>
            </a:endParaRPr>
          </a:p>
        </p:txBody>
      </p:sp>
      <p:sp>
        <p:nvSpPr>
          <p:cNvPr id="3" name="Content Placeholder 2"/>
          <p:cNvSpPr>
            <a:spLocks noGrp="1"/>
          </p:cNvSpPr>
          <p:nvPr>
            <p:ph sz="half" idx="1"/>
          </p:nvPr>
        </p:nvSpPr>
        <p:spPr>
          <a:xfrm>
            <a:off x="304800" y="1219200"/>
            <a:ext cx="8991600" cy="5029200"/>
          </a:xfrm>
        </p:spPr>
        <p:txBody>
          <a:bodyPr/>
          <a:lstStyle/>
          <a:p>
            <a:pPr>
              <a:buNone/>
            </a:pPr>
            <a:r>
              <a:rPr lang="en-CA" dirty="0" smtClean="0">
                <a:latin typeface="Arial" pitchFamily="34" charset="0"/>
                <a:cs typeface="Arial" pitchFamily="34" charset="0"/>
              </a:rPr>
              <a:t>Value iteration works by producing successive approximations of the optimal value function. </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r>
              <a:rPr lang="en-CA" dirty="0" smtClean="0">
                <a:latin typeface="Arial" pitchFamily="34" charset="0"/>
                <a:cs typeface="Arial" pitchFamily="34" charset="0"/>
              </a:rPr>
              <a:t>What is the complexity of each iteration?</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r>
              <a:rPr lang="en-CA" dirty="0" smtClean="0">
                <a:latin typeface="Arial" pitchFamily="34" charset="0"/>
                <a:cs typeface="Arial" pitchFamily="34" charset="0"/>
              </a:rPr>
              <a:t>…or faster if there is </a:t>
            </a:r>
            <a:r>
              <a:rPr lang="en-CA" dirty="0" err="1" smtClean="0">
                <a:latin typeface="Arial" pitchFamily="34" charset="0"/>
                <a:cs typeface="Arial" pitchFamily="34" charset="0"/>
              </a:rPr>
              <a:t>sparsity</a:t>
            </a:r>
            <a:r>
              <a:rPr lang="en-CA" dirty="0" smtClean="0">
                <a:latin typeface="Arial" pitchFamily="34" charset="0"/>
                <a:cs typeface="Arial" pitchFamily="34" charset="0"/>
              </a:rPr>
              <a:t> in the transition function. </a:t>
            </a:r>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21</a:t>
            </a:fld>
            <a:endParaRPr lang="en-US"/>
          </a:p>
        </p:txBody>
      </p:sp>
      <p:sp>
        <p:nvSpPr>
          <p:cNvPr id="6" name="Rectangle 5"/>
          <p:cNvSpPr>
            <a:spLocks noChangeArrowheads="1"/>
          </p:cNvSpPr>
          <p:nvPr/>
        </p:nvSpPr>
        <p:spPr bwMode="auto">
          <a:xfrm>
            <a:off x="3613549" y="3810281"/>
            <a:ext cx="215052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a:latin typeface="Arial" pitchFamily="34" charset="0"/>
                <a:cs typeface="Arial" pitchFamily="34" charset="0"/>
              </a:rPr>
              <a:t>O(|A||S|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sp>
        <p:nvSpPr>
          <p:cNvPr id="7" name="Rectangle 6"/>
          <p:cNvSpPr>
            <a:spLocks noChangeArrowheads="1"/>
          </p:cNvSpPr>
          <p:nvPr/>
        </p:nvSpPr>
        <p:spPr bwMode="auto">
          <a:xfrm>
            <a:off x="611187" y="3835941"/>
            <a:ext cx="2360612"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 </a:t>
            </a:r>
            <a:endParaRPr lang="en-US" sz="2800" baseline="30000" dirty="0">
              <a:latin typeface="+mj-lt"/>
            </a:endParaRPr>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576" y="663437"/>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5996635" y="3815230"/>
            <a:ext cx="2373632"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a:t>
            </a:r>
            <a:r>
              <a:rPr lang="en-CA" sz="2800" baseline="30000" dirty="0" smtClean="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07079455"/>
              </p:ext>
            </p:extLst>
          </p:nvPr>
        </p:nvGraphicFramePr>
        <p:xfrm>
          <a:off x="839554" y="2133600"/>
          <a:ext cx="7530713" cy="990600"/>
        </p:xfrm>
        <a:graphic>
          <a:graphicData uri="http://schemas.openxmlformats.org/presentationml/2006/ole">
            <mc:AlternateContent xmlns:mc="http://schemas.openxmlformats.org/markup-compatibility/2006">
              <mc:Choice xmlns:v="urn:schemas-microsoft-com:vml" Requires="v">
                <p:oleObj spid="_x0000_s271394" name="Equation" r:id="rId5" imgW="3098520" imgH="444240" progId="Equation.3">
                  <p:embed/>
                </p:oleObj>
              </mc:Choice>
              <mc:Fallback>
                <p:oleObj name="Equation" r:id="rId5" imgW="3098520" imgH="444240" progId="Equation.3">
                  <p:embed/>
                  <p:pic>
                    <p:nvPicPr>
                      <p:cNvPr id="0" name="Object 4"/>
                      <p:cNvPicPr>
                        <a:picLocks noChangeAspect="1" noChangeArrowheads="1"/>
                      </p:cNvPicPr>
                      <p:nvPr/>
                    </p:nvPicPr>
                    <p:blipFill>
                      <a:blip r:embed="rId6"/>
                      <a:srcRect/>
                      <a:stretch>
                        <a:fillRect/>
                      </a:stretch>
                    </p:blipFill>
                    <p:spPr bwMode="auto">
                      <a:xfrm>
                        <a:off x="839554" y="2133600"/>
                        <a:ext cx="7530713" cy="990600"/>
                      </a:xfrm>
                      <a:prstGeom prst="rect">
                        <a:avLst/>
                      </a:prstGeom>
                      <a:noFill/>
                      <a:ln w="9525">
                        <a:solidFill>
                          <a:schemeClr val="accent2"/>
                        </a:solidFill>
                        <a:miter lim="800000"/>
                        <a:headEnd/>
                        <a:tailEnd/>
                      </a:ln>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354480" y="2811600"/>
              <a:ext cx="3368520" cy="3195000"/>
            </p14:xfrm>
          </p:contentPart>
        </mc:Choice>
        <mc:Fallback xmlns="">
          <p:pic>
            <p:nvPicPr>
              <p:cNvPr id="11" name="Ink 10"/>
              <p:cNvPicPr/>
              <p:nvPr/>
            </p:nvPicPr>
            <p:blipFill>
              <a:blip r:embed="rId8"/>
              <a:stretch>
                <a:fillRect/>
              </a:stretch>
            </p:blipFill>
            <p:spPr>
              <a:xfrm>
                <a:off x="3344400" y="2801160"/>
                <a:ext cx="3382200" cy="3215520"/>
              </a:xfrm>
              <a:prstGeom prst="rect">
                <a:avLst/>
              </a:prstGeom>
            </p:spPr>
          </p:pic>
        </mc:Fallback>
      </mc:AlternateContent>
    </p:spTree>
    <p:extLst>
      <p:ext uri="{BB962C8B-B14F-4D97-AF65-F5344CB8AC3E}">
        <p14:creationId xmlns:p14="http://schemas.microsoft.com/office/powerpoint/2010/main" val="108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U(s) and R(s)</a:t>
            </a:r>
          </a:p>
        </p:txBody>
      </p:sp>
      <p:sp>
        <p:nvSpPr>
          <p:cNvPr id="37893" name="Rectangle 5"/>
          <p:cNvSpPr>
            <a:spLocks noChangeArrowheads="1"/>
          </p:cNvSpPr>
          <p:nvPr/>
        </p:nvSpPr>
        <p:spPr bwMode="auto">
          <a:xfrm>
            <a:off x="358775" y="1214422"/>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Note that </a:t>
            </a:r>
            <a:r>
              <a:rPr lang="en-US" sz="2400" dirty="0" smtClean="0">
                <a:solidFill>
                  <a:srgbClr val="000000"/>
                </a:solidFill>
              </a:rPr>
              <a:t>U(s</a:t>
            </a:r>
            <a:r>
              <a:rPr lang="en-US" sz="2400" dirty="0">
                <a:solidFill>
                  <a:srgbClr val="000000"/>
                </a:solidFill>
              </a:rPr>
              <a:t>) and R(s) are quite different quantities</a:t>
            </a:r>
          </a:p>
          <a:p>
            <a:pPr marL="739775" lvl="1" indent="-282575">
              <a:spcBef>
                <a:spcPts val="1500"/>
              </a:spcBef>
              <a:buFont typeface="Times New Roman" pitchFamily="18" charset="0"/>
              <a:buChar char="•"/>
            </a:pPr>
            <a:r>
              <a:rPr lang="en-US" sz="2000" dirty="0">
                <a:solidFill>
                  <a:srgbClr val="000000"/>
                </a:solidFill>
              </a:rPr>
              <a:t>R(s) is the short term reward related to s</a:t>
            </a:r>
          </a:p>
          <a:p>
            <a:pPr marL="739775" lvl="1" indent="-282575">
              <a:spcBef>
                <a:spcPts val="1500"/>
              </a:spcBef>
              <a:buFont typeface="Times New Roman" pitchFamily="18" charset="0"/>
              <a:buChar char="•"/>
            </a:pPr>
            <a:r>
              <a:rPr lang="en-US" sz="2000" dirty="0" smtClean="0">
                <a:solidFill>
                  <a:srgbClr val="000000"/>
                </a:solidFill>
              </a:rPr>
              <a:t>U(s</a:t>
            </a:r>
            <a:r>
              <a:rPr lang="en-US" sz="2000" dirty="0">
                <a:solidFill>
                  <a:srgbClr val="000000"/>
                </a:solidFill>
              </a:rPr>
              <a:t>) is the expected long term total reward from s onward if following </a:t>
            </a:r>
            <a:r>
              <a:rPr lang="ru-RU" sz="2000" i="1" dirty="0" smtClean="0">
                <a:solidFill>
                  <a:srgbClr val="000000"/>
                </a:solidFill>
                <a:cs typeface="Times New Roman" pitchFamily="18" charset="0"/>
              </a:rPr>
              <a:t>л</a:t>
            </a:r>
            <a:r>
              <a:rPr lang="en-US" sz="2000" i="1" dirty="0" smtClean="0">
                <a:solidFill>
                  <a:srgbClr val="000000"/>
                </a:solidFill>
                <a:cs typeface="Times New Roman" pitchFamily="18" charset="0"/>
              </a:rPr>
              <a:t>*</a:t>
            </a:r>
            <a:endParaRPr lang="en-US" sz="2000" i="1" dirty="0">
              <a:solidFill>
                <a:srgbClr val="000000"/>
              </a:solidFill>
              <a:cs typeface="Times New Roman" pitchFamily="18" charset="0"/>
            </a:endParaRPr>
          </a:p>
          <a:p>
            <a:pPr marL="339725" indent="-339725">
              <a:lnSpc>
                <a:spcPct val="100000"/>
              </a:lnSpc>
              <a:spcBef>
                <a:spcPts val="1800"/>
              </a:spcBef>
              <a:buFont typeface="Wingdings" pitchFamily="2" charset="2"/>
              <a:buChar char=""/>
            </a:pPr>
            <a:r>
              <a:rPr lang="en-US" sz="2400" dirty="0">
                <a:solidFill>
                  <a:srgbClr val="000000"/>
                </a:solidFill>
              </a:rPr>
              <a:t>Example: </a:t>
            </a:r>
            <a:r>
              <a:rPr lang="en-US" sz="2400" dirty="0" smtClean="0">
                <a:solidFill>
                  <a:srgbClr val="000000"/>
                </a:solidFill>
              </a:rPr>
              <a:t>U(s</a:t>
            </a:r>
            <a:r>
              <a:rPr lang="en-US" sz="2400" dirty="0">
                <a:solidFill>
                  <a:srgbClr val="000000"/>
                </a:solidFill>
              </a:rPr>
              <a:t>) for the optimal policy we found for the grid problem with </a:t>
            </a:r>
            <a:r>
              <a:rPr lang="en-US" sz="2400" i="1" dirty="0">
                <a:solidFill>
                  <a:srgbClr val="000000"/>
                </a:solidFill>
              </a:rPr>
              <a:t>R(s non-terminal)</a:t>
            </a:r>
            <a:r>
              <a:rPr lang="en-US" sz="2400" dirty="0">
                <a:solidFill>
                  <a:srgbClr val="000000"/>
                </a:solidFill>
              </a:rPr>
              <a:t> = -0.04 and </a:t>
            </a:r>
            <a:r>
              <a:rPr lang="el-GR" sz="2400" dirty="0">
                <a:solidFill>
                  <a:schemeClr val="tx1"/>
                </a:solidFill>
                <a:cs typeface="Times New Roman" pitchFamily="18" charset="0"/>
              </a:rPr>
              <a:t>γ</a:t>
            </a:r>
            <a:r>
              <a:rPr lang="en-US" sz="2400" dirty="0">
                <a:solidFill>
                  <a:schemeClr val="tx1"/>
                </a:solidFill>
                <a:cs typeface="Times New Roman" pitchFamily="18" charset="0"/>
              </a:rPr>
              <a:t> =1</a:t>
            </a:r>
            <a:endParaRPr lang="el-GR" sz="2400" dirty="0">
              <a:solidFill>
                <a:schemeClr val="tx1"/>
              </a:solidFill>
              <a:cs typeface="Times New Roman" pitchFamily="18" charset="0"/>
            </a:endParaRPr>
          </a:p>
        </p:txBody>
      </p:sp>
      <p:pic>
        <p:nvPicPr>
          <p:cNvPr id="37894" name="Picture 12"/>
          <p:cNvPicPr>
            <a:picLocks noChangeAspect="1" noChangeArrowheads="1"/>
          </p:cNvPicPr>
          <p:nvPr/>
        </p:nvPicPr>
        <p:blipFill>
          <a:blip r:embed="rId3" cstate="print"/>
          <a:srcRect/>
          <a:stretch>
            <a:fillRect/>
          </a:stretch>
        </p:blipFill>
        <p:spPr bwMode="auto">
          <a:xfrm>
            <a:off x="1066800" y="4129524"/>
            <a:ext cx="2971800" cy="2302099"/>
          </a:xfrm>
          <a:prstGeom prst="rect">
            <a:avLst/>
          </a:prstGeom>
          <a:noFill/>
          <a:ln w="9525">
            <a:noFill/>
            <a:miter lim="800000"/>
            <a:headEnd/>
            <a:tailEnd/>
          </a:ln>
        </p:spPr>
      </p:pic>
      <p:pic>
        <p:nvPicPr>
          <p:cNvPr id="37895" name="Picture 13"/>
          <p:cNvPicPr>
            <a:picLocks noChangeAspect="1" noChangeArrowheads="1"/>
          </p:cNvPicPr>
          <p:nvPr/>
        </p:nvPicPr>
        <p:blipFill>
          <a:blip r:embed="rId4" cstate="print"/>
          <a:srcRect/>
          <a:stretch>
            <a:fillRect/>
          </a:stretch>
        </p:blipFill>
        <p:spPr bwMode="auto">
          <a:xfrm>
            <a:off x="5168881" y="4143380"/>
            <a:ext cx="2971610" cy="228824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37890"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37890" name="Ink 3"/>
              <p:cNvPicPr>
                <a:picLocks noRot="1" noChangeAspect="1" noEditPoints="1" noChangeArrowheads="1" noChangeShapeType="1"/>
              </p:cNvPicPr>
              <p:nvPr/>
            </p:nvPicPr>
            <p:blipFill>
              <a:blip r:embed="rId6"/>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3789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a:xfrm>
            <a:off x="3124200" y="6400800"/>
            <a:ext cx="2895600" cy="457200"/>
          </a:xfrm>
        </p:spPr>
        <p:txBody>
          <a:bodyPr/>
          <a:lstStyle/>
          <a:p>
            <a:pPr>
              <a:defRPr/>
            </a:pPr>
            <a:r>
              <a:rPr lang="en-US" dirty="0" smtClean="0"/>
              <a:t>CPSC 422, Lecture 4</a:t>
            </a:r>
            <a:endParaRPr lang="en-US" dirty="0"/>
          </a:p>
        </p:txBody>
      </p:sp>
      <p:sp>
        <p:nvSpPr>
          <p:cNvPr id="3" name="Slide Number Placeholder 2"/>
          <p:cNvSpPr>
            <a:spLocks noGrp="1"/>
          </p:cNvSpPr>
          <p:nvPr>
            <p:ph type="sldNum" sz="quarter" idx="12"/>
          </p:nvPr>
        </p:nvSpPr>
        <p:spPr>
          <a:xfrm>
            <a:off x="6934200" y="6400800"/>
            <a:ext cx="1905000" cy="457200"/>
          </a:xfrm>
        </p:spPr>
        <p:txBody>
          <a:bodyPr/>
          <a:lstStyle/>
          <a:p>
            <a:pPr>
              <a:defRPr/>
            </a:pPr>
            <a:r>
              <a:rPr lang="en-US" dirty="0" smtClean="0"/>
              <a:t>Slide </a:t>
            </a:r>
            <a:fld id="{923DC875-25F3-4B98-B29A-145DD351EDEF}" type="slidenum">
              <a:rPr lang="en-US" smtClean="0"/>
              <a:pPr>
                <a:defRPr/>
              </a:pPr>
              <a:t>22</a:t>
            </a:fld>
            <a:endParaRPr lang="en-US" dirty="0"/>
          </a:p>
        </p:txBody>
      </p:sp>
    </p:spTree>
    <p:extLst>
      <p:ext uri="{BB962C8B-B14F-4D97-AF65-F5344CB8AC3E}">
        <p14:creationId xmlns:p14="http://schemas.microsoft.com/office/powerpoint/2010/main" val="390153419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Relevance to state of the art MDPs</a:t>
            </a:r>
            <a:endParaRPr lang="en-CA" dirty="0"/>
          </a:p>
        </p:txBody>
      </p:sp>
      <p:sp>
        <p:nvSpPr>
          <p:cNvPr id="3" name="Content Placeholder 2"/>
          <p:cNvSpPr>
            <a:spLocks noGrp="1"/>
          </p:cNvSpPr>
          <p:nvPr>
            <p:ph idx="1"/>
          </p:nvPr>
        </p:nvSpPr>
        <p:spPr>
          <a:xfrm>
            <a:off x="266700" y="4343400"/>
            <a:ext cx="8458200" cy="1905000"/>
          </a:xfrm>
        </p:spPr>
        <p:txBody>
          <a:bodyPr/>
          <a:lstStyle/>
          <a:p>
            <a:r>
              <a:rPr lang="en-CA" dirty="0" smtClean="0"/>
              <a:t>“ </a:t>
            </a:r>
            <a:r>
              <a:rPr lang="en-CA" dirty="0" smtClean="0">
                <a:solidFill>
                  <a:srgbClr val="00B0F0"/>
                </a:solidFill>
              </a:rPr>
              <a:t>Value Iteration (VI) </a:t>
            </a:r>
            <a:r>
              <a:rPr lang="en-CA" dirty="0" smtClean="0"/>
              <a:t>forms the basis of most of the advanced MDP algorithms that we discuss in the rest of the book. ……..”</a:t>
            </a:r>
          </a:p>
          <a:p>
            <a:endParaRPr lang="en-CA" dirty="0"/>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B5A9E0-7EB5-4FF0-AEB5-1FBEA79D2A5B}" type="slidenum">
              <a:rPr lang="en-US" smtClean="0"/>
              <a:pPr>
                <a:defRPr/>
              </a:pPr>
              <a:t>23</a:t>
            </a:fld>
            <a:endParaRPr lang="en-US"/>
          </a:p>
        </p:txBody>
      </p:sp>
      <p:sp>
        <p:nvSpPr>
          <p:cNvPr id="6" name="Content Placeholder 2"/>
          <p:cNvSpPr txBox="1">
            <a:spLocks/>
          </p:cNvSpPr>
          <p:nvPr/>
        </p:nvSpPr>
        <p:spPr bwMode="auto">
          <a:xfrm>
            <a:off x="76200" y="838200"/>
            <a:ext cx="7924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dirty="0" smtClean="0"/>
              <a:t>FROM :  Planning </a:t>
            </a:r>
            <a:r>
              <a:rPr lang="en-CA" b="1" dirty="0"/>
              <a:t>with Markov Decision Processes: An AI Perspective </a:t>
            </a:r>
            <a:r>
              <a:rPr lang="en-CA" b="1" dirty="0" smtClean="0"/>
              <a:t> </a:t>
            </a:r>
            <a:r>
              <a:rPr lang="en-CA" dirty="0" err="1" smtClean="0">
                <a:hlinkClick r:id="rId2"/>
              </a:rPr>
              <a:t>Mausam</a:t>
            </a:r>
            <a:r>
              <a:rPr lang="en-CA" dirty="0" smtClean="0"/>
              <a:t> (UW),</a:t>
            </a:r>
            <a:r>
              <a:rPr lang="en-CA" dirty="0"/>
              <a:t> </a:t>
            </a:r>
            <a:r>
              <a:rPr lang="en-CA" dirty="0">
                <a:hlinkClick r:id="rId3"/>
              </a:rPr>
              <a:t>Andrey </a:t>
            </a:r>
            <a:r>
              <a:rPr lang="en-CA" dirty="0" err="1" smtClean="0">
                <a:hlinkClick r:id="rId3"/>
              </a:rPr>
              <a:t>Kolobov</a:t>
            </a:r>
            <a:r>
              <a:rPr lang="en-CA" dirty="0" smtClean="0"/>
              <a:t> (</a:t>
            </a:r>
            <a:r>
              <a:rPr lang="en-CA" dirty="0" err="1" smtClean="0"/>
              <a:t>MSResearch</a:t>
            </a:r>
            <a:r>
              <a:rPr lang="en-CA" dirty="0" smtClean="0"/>
              <a:t>) </a:t>
            </a:r>
            <a:r>
              <a:rPr lang="en-CA" dirty="0" smtClean="0">
                <a:hlinkClick r:id="rId4"/>
              </a:rPr>
              <a:t>Synthesis </a:t>
            </a:r>
            <a:r>
              <a:rPr lang="en-CA" dirty="0">
                <a:hlinkClick r:id="rId4"/>
              </a:rPr>
              <a:t>Lectures on Artificial Intelligence and Machine Learning</a:t>
            </a:r>
            <a:r>
              <a:rPr lang="en-CA" dirty="0"/>
              <a:t> Jun </a:t>
            </a:r>
            <a:r>
              <a:rPr lang="en-CA" dirty="0" smtClean="0"/>
              <a:t>2012</a:t>
            </a:r>
            <a:endParaRPr lang="en-CA" dirty="0"/>
          </a:p>
          <a:p>
            <a:endParaRPr lang="en-CA" kern="0" dirty="0"/>
          </a:p>
        </p:txBody>
      </p:sp>
      <p:sp>
        <p:nvSpPr>
          <p:cNvPr id="7" name="Content Placeholder 2"/>
          <p:cNvSpPr txBox="1">
            <a:spLocks/>
          </p:cNvSpPr>
          <p:nvPr/>
        </p:nvSpPr>
        <p:spPr bwMode="auto">
          <a:xfrm>
            <a:off x="1371600" y="32766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i="1" dirty="0" smtClean="0"/>
              <a:t>Free online through UBC</a:t>
            </a:r>
            <a:endParaRPr lang="en-CA" i="1" kern="0" dirty="0"/>
          </a:p>
        </p:txBody>
      </p:sp>
      <p:pic>
        <p:nvPicPr>
          <p:cNvPr id="268290"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3" y="2801030"/>
            <a:ext cx="1143000" cy="14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24</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b="1" kern="0" dirty="0" smtClean="0">
                <a:latin typeface="+mn-lt"/>
              </a:rPr>
              <a:t>From Values to the Policy</a:t>
            </a:r>
            <a:endParaRPr kumimoji="0" lang="en-US" sz="3200" b="1" i="0" u="none" strike="noStrike" kern="0" cap="none" spc="0" normalizeH="0" baseline="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a:t>
            </a:r>
            <a:r>
              <a:rPr lang="en-US" sz="2400" b="1" dirty="0">
                <a:solidFill>
                  <a:srgbClr val="000000"/>
                </a:solidFill>
              </a:rPr>
              <a:t>MEU principle</a:t>
            </a:r>
            <a:r>
              <a:rPr lang="en-US" sz="2400" dirty="0">
                <a:solidFill>
                  <a:srgbClr val="000000"/>
                </a:solidFill>
              </a:rPr>
              <a:t>: </a:t>
            </a:r>
            <a:r>
              <a:rPr lang="en-US" sz="2400" dirty="0" smtClean="0">
                <a:solidFill>
                  <a:srgbClr val="000000"/>
                </a:solidFill>
              </a:rPr>
              <a:t>maximize </a:t>
            </a:r>
            <a:r>
              <a:rPr lang="en-US" sz="2400" dirty="0">
                <a:solidFill>
                  <a:srgbClr val="000000"/>
                </a:solidFill>
              </a:rPr>
              <a:t>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25</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MEU principle: </a:t>
            </a:r>
            <a:r>
              <a:rPr lang="en-US" sz="2400" dirty="0" smtClean="0">
                <a:solidFill>
                  <a:srgbClr val="000000"/>
                </a:solidFill>
              </a:rPr>
              <a:t>maximize </a:t>
            </a:r>
            <a:r>
              <a:rPr lang="en-US" sz="2400" dirty="0">
                <a:solidFill>
                  <a:srgbClr val="000000"/>
                </a:solidFill>
              </a:rPr>
              <a:t>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ext uri="{D42A27DB-BD31-4B8C-83A1-F6EECF244321}">
                <p14:modId xmlns:p14="http://schemas.microsoft.com/office/powerpoint/2010/main" val="397825486"/>
              </p:ext>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70370" name="Equation" r:id="rId4" imgW="2438280" imgH="444240" progId="Equation.3">
                  <p:embed/>
                </p:oleObj>
              </mc:Choice>
              <mc:Fallback>
                <p:oleObj name="Equation" r:id="rId4" imgW="2438280" imgH="444240" progId="Equation.3">
                  <p:embed/>
                  <p:pic>
                    <p:nvPicPr>
                      <p:cNvPr id="0" name=""/>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26</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endParaRPr lang="en-GB" dirty="0" smtClean="0"/>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3359931776"/>
              </p:ext>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61203" name="Equation" r:id="rId5" imgW="3936960" imgH="914400" progId="Equation.3">
                  <p:embed/>
                </p:oleObj>
              </mc:Choice>
              <mc:Fallback>
                <p:oleObj name="Equation" r:id="rId5" imgW="3936960" imgH="914400" progId="Equation.3">
                  <p:embed/>
                  <p:pic>
                    <p:nvPicPr>
                      <p:cNvPr id="0" name=""/>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27</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45293881"/>
              </p:ext>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61204" name="Equation" r:id="rId15" imgW="2438280" imgH="444240" progId="Equation.3">
                  <p:embed/>
                </p:oleObj>
              </mc:Choice>
              <mc:Fallback>
                <p:oleObj name="Equation" r:id="rId15" imgW="2438280" imgH="44424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28</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a:t>
            </a:r>
            <a:endParaRPr lang="en-US" sz="2400" dirty="0">
              <a:solidFill>
                <a:srgbClr val="000000"/>
              </a:solidFill>
            </a:endParaRPr>
          </a:p>
        </p:txBody>
      </p:sp>
    </p:spTree>
    <p:extLst>
      <p:ext uri="{BB962C8B-B14F-4D97-AF65-F5344CB8AC3E}">
        <p14:creationId xmlns:p14="http://schemas.microsoft.com/office/powerpoint/2010/main" val="313705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29</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t>You can:</a:t>
            </a:r>
            <a:endParaRPr lang="en-US" altLang="en-US" dirty="0" smtClean="0"/>
          </a:p>
          <a:p>
            <a:endParaRPr lang="en-CA" dirty="0"/>
          </a:p>
          <a:p>
            <a:r>
              <a:rPr lang="en-CA" dirty="0" smtClean="0"/>
              <a:t>Define/read/write/trace/debug </a:t>
            </a:r>
            <a:r>
              <a:rPr lang="en-CA" dirty="0"/>
              <a:t>the </a:t>
            </a:r>
            <a:r>
              <a:rPr lang="en-US" altLang="en-US" dirty="0"/>
              <a:t>Value Iteration (VI</a:t>
            </a:r>
            <a:r>
              <a:rPr lang="en-US" altLang="en-US" dirty="0" smtClean="0"/>
              <a:t>)</a:t>
            </a:r>
            <a:r>
              <a:rPr lang="en-CA" dirty="0" smtClean="0"/>
              <a:t> </a:t>
            </a:r>
            <a:r>
              <a:rPr lang="en-CA" dirty="0"/>
              <a:t>algorithm. Compute its </a:t>
            </a:r>
            <a:r>
              <a:rPr lang="en-CA" dirty="0" smtClean="0"/>
              <a:t>complexity. </a:t>
            </a:r>
            <a:r>
              <a:rPr lang="en-US" altLang="en-US" dirty="0" smtClean="0"/>
              <a:t> </a:t>
            </a:r>
          </a:p>
          <a:p>
            <a:pPr eaLnBrk="1" hangingPunct="1">
              <a:spcAft>
                <a:spcPts val="600"/>
              </a:spcAft>
              <a:buFontTx/>
              <a:buChar char="•"/>
            </a:pPr>
            <a:r>
              <a:rPr lang="en-US" altLang="en-US" dirty="0" smtClean="0"/>
              <a:t>Compute the Optimal Policy given the output of VI</a:t>
            </a:r>
            <a:endParaRPr lang="en-US" altLang="en-US" dirty="0"/>
          </a:p>
          <a:p>
            <a:pPr eaLnBrk="1" hangingPunct="1">
              <a:spcAft>
                <a:spcPts val="600"/>
              </a:spcAft>
              <a:buFontTx/>
              <a:buChar char="•"/>
            </a:pPr>
            <a:r>
              <a:rPr lang="en-CA" dirty="0" smtClean="0">
                <a:solidFill>
                  <a:schemeClr val="accent3">
                    <a:lumMod val="65000"/>
                  </a:schemeClr>
                </a:solidFill>
              </a:rPr>
              <a:t>Explain </a:t>
            </a:r>
            <a:r>
              <a:rPr lang="en-CA" dirty="0">
                <a:solidFill>
                  <a:schemeClr val="accent3">
                    <a:lumMod val="65000"/>
                  </a:schemeClr>
                </a:solidFill>
              </a:rPr>
              <a:t>influence of rewards on optimal policy </a:t>
            </a:r>
            <a:r>
              <a:rPr lang="en-CA" dirty="0"/>
              <a:t>	</a:t>
            </a:r>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12117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Announcements</a:t>
            </a:r>
            <a:endParaRPr lang="en-CA" dirty="0"/>
          </a:p>
        </p:txBody>
      </p:sp>
      <p:sp>
        <p:nvSpPr>
          <p:cNvPr id="4" name="Content Placeholder 3"/>
          <p:cNvSpPr>
            <a:spLocks noGrp="1"/>
          </p:cNvSpPr>
          <p:nvPr>
            <p:ph sz="half" idx="2"/>
          </p:nvPr>
        </p:nvSpPr>
        <p:spPr>
          <a:xfrm>
            <a:off x="0" y="4114800"/>
            <a:ext cx="8915400" cy="1981200"/>
          </a:xfrm>
        </p:spPr>
        <p:txBody>
          <a:bodyPr/>
          <a:lstStyle/>
          <a:p>
            <a:r>
              <a:rPr lang="en-CA" b="1" dirty="0" smtClean="0"/>
              <a:t>What to do with readings? </a:t>
            </a:r>
            <a:r>
              <a:rPr lang="en-CA" dirty="0" smtClean="0"/>
              <a:t>In a few lectures we will discuss the first research paper. Instructions on what to do are available on the course webpage.</a:t>
            </a:r>
            <a:endParaRPr lang="en-CA" b="1" dirty="0" smtClean="0"/>
          </a:p>
          <a:p>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3</a:t>
            </a:fld>
            <a:endParaRPr lang="en-US"/>
          </a:p>
        </p:txBody>
      </p:sp>
      <p:sp>
        <p:nvSpPr>
          <p:cNvPr id="7" name="Content Placeholder 3"/>
          <p:cNvSpPr txBox="1">
            <a:spLocks/>
          </p:cNvSpPr>
          <p:nvPr/>
        </p:nvSpPr>
        <p:spPr bwMode="auto">
          <a:xfrm>
            <a:off x="20782" y="990600"/>
            <a:ext cx="9123218"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CA" b="1" kern="0" dirty="0" smtClean="0"/>
              <a:t>Assignment0 / Survey results</a:t>
            </a:r>
          </a:p>
          <a:p>
            <a:pPr marL="457200" indent="-457200">
              <a:buFontTx/>
              <a:buChar char="-"/>
            </a:pPr>
            <a:r>
              <a:rPr lang="en-CA" kern="0" dirty="0" smtClean="0"/>
              <a:t>Discussion on </a:t>
            </a:r>
            <a:r>
              <a:rPr lang="en-CA" b="1" kern="0" dirty="0" smtClean="0"/>
              <a:t>Piazza </a:t>
            </a:r>
            <a:r>
              <a:rPr lang="en-CA" sz="1600" kern="0" dirty="0" smtClean="0"/>
              <a:t>(sign up </a:t>
            </a:r>
            <a:r>
              <a:rPr lang="en-CA" sz="1600" dirty="0" smtClean="0"/>
              <a:t>piazza.com/ubc.ca/winterterm12015/cpsc422)</a:t>
            </a:r>
            <a:endParaRPr lang="en-CA" kern="0" dirty="0" smtClean="0"/>
          </a:p>
          <a:p>
            <a:r>
              <a:rPr lang="en-CA" kern="0" dirty="0" smtClean="0"/>
              <a:t>- More than 50% took 322 more than a year ago… so make sure you revise 322 material!</a:t>
            </a:r>
            <a:endParaRPr lang="en-CA" kern="0" dirty="0"/>
          </a:p>
        </p:txBody>
      </p:sp>
    </p:spTree>
    <p:extLst>
      <p:ext uri="{BB962C8B-B14F-4D97-AF65-F5344CB8AC3E}">
        <p14:creationId xmlns:p14="http://schemas.microsoft.com/office/powerpoint/2010/main" val="389493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30</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Fri</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228600" y="1676400"/>
            <a:ext cx="8686800" cy="22860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kern="0" dirty="0">
                <a:solidFill>
                  <a:srgbClr val="000000"/>
                </a:solidFill>
                <a:latin typeface="Arial Unicode MS"/>
              </a:rPr>
              <a:t>9.5.6 Partially Observable </a:t>
            </a:r>
            <a:r>
              <a:rPr lang="en-CA" sz="3200" kern="0" dirty="0" smtClean="0">
                <a:solidFill>
                  <a:srgbClr val="000000"/>
                </a:solidFill>
                <a:latin typeface="Arial Unicode MS"/>
              </a:rPr>
              <a:t>MDPs</a:t>
            </a:r>
          </a:p>
          <a:p>
            <a:pPr>
              <a:buFont typeface="Arial" pitchFamily="34" charset="0"/>
              <a:buChar char="•"/>
              <a:defRPr/>
            </a:pPr>
            <a:endParaRPr lang="en-CA" sz="3200"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Also Do Practice Ex. 9.C</a:t>
            </a:r>
            <a:br>
              <a:rPr lang="en-CA" sz="3200" b="1" kern="0" dirty="0">
                <a:solidFill>
                  <a:srgbClr val="000000"/>
                </a:solidFill>
                <a:latin typeface="Arial Unicode MS"/>
              </a:rPr>
            </a:br>
            <a:r>
              <a:rPr lang="en-CA" sz="3200" kern="0" dirty="0">
                <a:solidFill>
                  <a:srgbClr val="000000"/>
                </a:solidFill>
                <a:latin typeface="Arial Unicode MS"/>
              </a:rPr>
              <a:t>http://www.aispace.org/exercises.shtml</a:t>
            </a:r>
          </a:p>
          <a:p>
            <a:pPr>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420719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Some ideas and notation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kern="0" dirty="0" smtClean="0">
                <a:latin typeface="+mn-lt"/>
              </a:rPr>
              <a:t>From Values to the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solidFill>
                  <a:schemeClr val="accent3">
                    <a:lumMod val="65000"/>
                  </a:schemeClr>
                </a:solidFill>
                <a:latin typeface="+mn-lt"/>
              </a:rPr>
              <a:t>Rewards and Optimal Policy</a:t>
            </a:r>
            <a:endParaRPr kumimoji="0" lang="en-US" sz="3200" i="0" u="none" strike="noStrike" kern="0" cap="none" spc="0" normalizeH="0" baseline="0" noProof="0" dirty="0" smtClean="0">
              <a:ln>
                <a:noFill/>
              </a:ln>
              <a:solidFill>
                <a:schemeClr val="accent3">
                  <a:lumMod val="65000"/>
                </a:schemeClr>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3771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7239000" y="6400800"/>
            <a:ext cx="1905000" cy="457200"/>
          </a:xfrm>
        </p:spPr>
        <p:txBody>
          <a:bodyPr/>
          <a:lstStyle/>
          <a:p>
            <a:pPr>
              <a:defRPr/>
            </a:pPr>
            <a:r>
              <a:rPr lang="en-US" dirty="0">
                <a:solidFill>
                  <a:srgbClr val="000000"/>
                </a:solidFill>
              </a:rPr>
              <a:t>Slide </a:t>
            </a:r>
            <a:fld id="{CAD529BD-8AA5-4EF0-8184-B8D9152826B8}" type="slidenum">
              <a:rPr lang="en-US">
                <a:solidFill>
                  <a:srgbClr val="000000"/>
                </a:solidFill>
              </a:rPr>
              <a:pPr>
                <a:defRPr/>
              </a:pPr>
              <a:t>5</a:t>
            </a:fld>
            <a:endParaRPr lang="en-US" dirty="0">
              <a:solidFill>
                <a:srgbClr val="000000"/>
              </a:solidFill>
            </a:endParaRPr>
          </a:p>
        </p:txBody>
      </p:sp>
      <p:sp>
        <p:nvSpPr>
          <p:cNvPr id="5127" name="Rectangle 2"/>
          <p:cNvSpPr>
            <a:spLocks noGrp="1" noChangeArrowheads="1"/>
          </p:cNvSpPr>
          <p:nvPr>
            <p:ph type="title"/>
          </p:nvPr>
        </p:nvSpPr>
        <p:spPr>
          <a:xfrm>
            <a:off x="281067" y="18864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t>Sketch of ideas to find the optimal policy for a MDP</a:t>
            </a:r>
            <a:r>
              <a:rPr lang="en-GB" dirty="0" smtClean="0"/>
              <a:t> </a:t>
            </a:r>
            <a:r>
              <a:rPr lang="en-GB" sz="3200" b="0" dirty="0" smtClean="0"/>
              <a:t>(Value Iteration)</a:t>
            </a:r>
          </a:p>
        </p:txBody>
      </p:sp>
      <p:sp>
        <p:nvSpPr>
          <p:cNvPr id="971781" name="Rectangle 5"/>
          <p:cNvSpPr>
            <a:spLocks noChangeArrowheads="1"/>
          </p:cNvSpPr>
          <p:nvPr/>
        </p:nvSpPr>
        <p:spPr bwMode="auto">
          <a:xfrm>
            <a:off x="0" y="1124744"/>
            <a:ext cx="8815467" cy="1872208"/>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V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the expected value of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 in state </a:t>
            </a:r>
            <a:r>
              <a:rPr lang="en-US" sz="2400"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Q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a), where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is an action:  expected value of performing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in </a:t>
            </a:r>
            <a:r>
              <a:rPr lang="en-US" sz="2400" i="1"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and then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a:t>
            </a:r>
          </a:p>
          <a:p>
            <a:pPr marL="342900" indent="-342900">
              <a:spcBef>
                <a:spcPct val="20000"/>
              </a:spcBef>
            </a:pPr>
            <a:r>
              <a:rPr lang="en-US" sz="2800" dirty="0" smtClean="0">
                <a:solidFill>
                  <a:srgbClr val="000000"/>
                </a:solidFill>
                <a:latin typeface="Arial Unicode MS" pitchFamily="34" charset="-128"/>
              </a:rPr>
              <a:t>Can we express </a:t>
            </a:r>
            <a:r>
              <a:rPr lang="en-US" dirty="0">
                <a:solidFill>
                  <a:srgbClr val="000000"/>
                </a:solidFill>
                <a:latin typeface="Arial Unicode MS" pitchFamily="34" charset="-128"/>
              </a:rPr>
              <a:t>Q </a:t>
            </a:r>
            <a:r>
              <a:rPr lang="ru-RU" baseline="30000" dirty="0">
                <a:solidFill>
                  <a:srgbClr val="000000"/>
                </a:solidFill>
                <a:latin typeface="Arial Unicode MS" pitchFamily="34" charset="-128"/>
                <a:cs typeface="Times New Roman" pitchFamily="18" charset="0"/>
              </a:rPr>
              <a:t>п</a:t>
            </a:r>
            <a:r>
              <a:rPr lang="en-US" dirty="0">
                <a:solidFill>
                  <a:srgbClr val="000000"/>
                </a:solidFill>
                <a:latin typeface="Arial Unicode MS" pitchFamily="34" charset="-128"/>
              </a:rPr>
              <a:t>(s, a</a:t>
            </a:r>
            <a:r>
              <a:rPr lang="en-US" dirty="0" smtClean="0">
                <a:solidFill>
                  <a:srgbClr val="000000"/>
                </a:solidFill>
                <a:latin typeface="Arial Unicode MS" pitchFamily="34" charset="-128"/>
              </a:rPr>
              <a:t>) in terms of </a:t>
            </a:r>
            <a:r>
              <a:rPr lang="en-US" dirty="0">
                <a:solidFill>
                  <a:srgbClr val="000000"/>
                </a:solidFill>
                <a:latin typeface="Arial Unicode MS" pitchFamily="34" charset="-128"/>
              </a:rPr>
              <a:t>V </a:t>
            </a:r>
            <a:r>
              <a:rPr lang="ru-RU" baseline="30000" dirty="0">
                <a:solidFill>
                  <a:srgbClr val="000000"/>
                </a:solidFill>
                <a:latin typeface="Arial Unicode MS" pitchFamily="34" charset="-128"/>
                <a:cs typeface="Times New Roman" pitchFamily="18" charset="0"/>
              </a:rPr>
              <a:t>п</a:t>
            </a:r>
            <a:r>
              <a:rPr lang="en-US" dirty="0">
                <a:solidFill>
                  <a:srgbClr val="000000"/>
                </a:solidFill>
                <a:latin typeface="Arial Unicode MS" pitchFamily="34" charset="-128"/>
              </a:rPr>
              <a:t>(s</a:t>
            </a:r>
            <a:r>
              <a:rPr lang="en-US" dirty="0" smtClean="0">
                <a:solidFill>
                  <a:srgbClr val="000000"/>
                </a:solidFill>
                <a:latin typeface="Arial Unicode MS" pitchFamily="34" charset="-128"/>
              </a:rPr>
              <a:t>)  ?</a:t>
            </a:r>
            <a:endParaRPr lang="en-US" sz="2800" dirty="0" smtClean="0">
              <a:solidFill>
                <a:srgbClr val="000000"/>
              </a:solidFill>
              <a:latin typeface="Arial Unicode MS" pitchFamily="34" charset="-128"/>
            </a:endParaRPr>
          </a:p>
        </p:txBody>
      </p:sp>
      <p:sp>
        <p:nvSpPr>
          <p:cNvPr id="971783" name="AutoShape 7"/>
          <p:cNvSpPr>
            <a:spLocks noChangeArrowheads="1"/>
          </p:cNvSpPr>
          <p:nvPr/>
        </p:nvSpPr>
        <p:spPr bwMode="auto">
          <a:xfrm>
            <a:off x="4433217" y="6176313"/>
            <a:ext cx="4710783" cy="396081"/>
          </a:xfrm>
          <a:prstGeom prst="wedgeRectCallout">
            <a:avLst>
              <a:gd name="adj1" fmla="val -24438"/>
              <a:gd name="adj2" fmla="val -28628"/>
            </a:avLst>
          </a:prstGeom>
          <a:solidFill>
            <a:schemeClr val="bg1"/>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b="1" dirty="0" smtClean="0">
                <a:solidFill>
                  <a:srgbClr val="000000"/>
                </a:solidFill>
                <a:ea typeface="Arial Unicode MS" pitchFamily="34" charset="-128"/>
                <a:cs typeface="Arial Unicode MS" pitchFamily="34" charset="-128"/>
              </a:rPr>
              <a:t>X</a:t>
            </a:r>
            <a:r>
              <a:rPr lang="en-US" sz="2000" dirty="0" smtClean="0">
                <a:solidFill>
                  <a:srgbClr val="000000"/>
                </a:solidFill>
                <a:ea typeface="Arial Unicode MS" pitchFamily="34" charset="-128"/>
                <a:cs typeface="Arial Unicode MS" pitchFamily="34" charset="-128"/>
              </a:rPr>
              <a:t>:</a:t>
            </a:r>
            <a:r>
              <a:rPr lang="en-US" sz="2000" dirty="0" smtClean="0">
                <a:solidFill>
                  <a:srgbClr val="000000"/>
                </a:solidFill>
                <a:latin typeface="Times New Roman" pitchFamily="18" charset="0"/>
                <a:ea typeface="Arial Unicode MS" pitchFamily="34" charset="-128"/>
                <a:cs typeface="Arial Unicode MS" pitchFamily="34" charset="-128"/>
              </a:rPr>
              <a:t> set of states reachable from </a:t>
            </a:r>
            <a:r>
              <a:rPr lang="en-US" sz="2000" i="1" dirty="0" smtClean="0">
                <a:solidFill>
                  <a:srgbClr val="000000"/>
                </a:solidFill>
                <a:latin typeface="Times New Roman" pitchFamily="18" charset="0"/>
                <a:ea typeface="Arial Unicode MS" pitchFamily="34" charset="-128"/>
                <a:cs typeface="Arial Unicode MS" pitchFamily="34" charset="-128"/>
              </a:rPr>
              <a:t>s</a:t>
            </a:r>
            <a:r>
              <a:rPr lang="en-US" sz="2000" dirty="0" smtClean="0">
                <a:solidFill>
                  <a:srgbClr val="000000"/>
                </a:solidFill>
                <a:latin typeface="Times New Roman" pitchFamily="18" charset="0"/>
                <a:ea typeface="Arial Unicode MS" pitchFamily="34" charset="-128"/>
                <a:cs typeface="Arial Unicode MS" pitchFamily="34" charset="-128"/>
              </a:rPr>
              <a:t> by doing </a:t>
            </a:r>
            <a:r>
              <a:rPr lang="en-US" sz="2000" i="1" dirty="0" smtClean="0">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468560" y="3546297"/>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4" name="Rectangle 5"/>
          <p:cNvSpPr>
            <a:spLocks noChangeArrowheads="1"/>
          </p:cNvSpPr>
          <p:nvPr/>
        </p:nvSpPr>
        <p:spPr bwMode="auto">
          <a:xfrm>
            <a:off x="-451392" y="4482401"/>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5" name="Rectangle 5"/>
          <p:cNvSpPr>
            <a:spLocks noChangeArrowheads="1"/>
          </p:cNvSpPr>
          <p:nvPr/>
        </p:nvSpPr>
        <p:spPr bwMode="auto">
          <a:xfrm>
            <a:off x="-441472" y="5490513"/>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016360" y="3522600"/>
              <a:ext cx="5252400" cy="2835720"/>
            </p14:xfrm>
          </p:contentPart>
        </mc:Choice>
        <mc:Fallback xmlns="">
          <p:pic>
            <p:nvPicPr>
              <p:cNvPr id="2" name="Ink 1"/>
              <p:cNvPicPr/>
              <p:nvPr/>
            </p:nvPicPr>
            <p:blipFill>
              <a:blip r:embed="rId4"/>
              <a:stretch>
                <a:fillRect/>
              </a:stretch>
            </p:blipFill>
            <p:spPr>
              <a:xfrm>
                <a:off x="2008440" y="3519000"/>
                <a:ext cx="5271840" cy="2852280"/>
              </a:xfrm>
              <a:prstGeom prst="rect">
                <a:avLst/>
              </a:prstGeom>
            </p:spPr>
          </p:pic>
        </mc:Fallback>
      </mc:AlternateContent>
      <p:sp>
        <p:nvSpPr>
          <p:cNvPr id="3" name="Rectangle 2"/>
          <p:cNvSpPr/>
          <p:nvPr/>
        </p:nvSpPr>
        <p:spPr>
          <a:xfrm>
            <a:off x="3995936" y="4940460"/>
            <a:ext cx="285383" cy="36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843237" y="5997572"/>
            <a:ext cx="285383" cy="45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3821040" y="4937760"/>
              <a:ext cx="316440" cy="1385640"/>
            </p14:xfrm>
          </p:contentPart>
        </mc:Choice>
        <mc:Fallback xmlns="">
          <p:pic>
            <p:nvPicPr>
              <p:cNvPr id="4" name="Ink 3"/>
              <p:cNvPicPr/>
              <p:nvPr/>
            </p:nvPicPr>
            <p:blipFill>
              <a:blip r:embed="rId6"/>
              <a:stretch>
                <a:fillRect/>
              </a:stretch>
            </p:blipFill>
            <p:spPr>
              <a:xfrm>
                <a:off x="3810960" y="4926240"/>
                <a:ext cx="338040" cy="1399680"/>
              </a:xfrm>
              <a:prstGeom prst="rect">
                <a:avLst/>
              </a:prstGeom>
            </p:spPr>
          </p:pic>
        </mc:Fallback>
      </mc:AlternateContent>
      <p:sp>
        <p:nvSpPr>
          <p:cNvPr id="19" name="Rectangle 18"/>
          <p:cNvSpPr>
            <a:spLocks noChangeArrowheads="1"/>
          </p:cNvSpPr>
          <p:nvPr/>
        </p:nvSpPr>
        <p:spPr bwMode="auto">
          <a:xfrm>
            <a:off x="7464875" y="4251568"/>
            <a:ext cx="553289"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n-lt"/>
              </a:rPr>
              <a:t>B. </a:t>
            </a:r>
            <a:endParaRPr lang="en-US" b="1" i="1" dirty="0">
              <a:latin typeface="+mn-lt"/>
            </a:endParaRPr>
          </a:p>
        </p:txBody>
      </p:sp>
      <p:sp>
        <p:nvSpPr>
          <p:cNvPr id="20" name="Rectangle 19"/>
          <p:cNvSpPr>
            <a:spLocks noChangeArrowheads="1"/>
          </p:cNvSpPr>
          <p:nvPr/>
        </p:nvSpPr>
        <p:spPr bwMode="auto">
          <a:xfrm>
            <a:off x="5214917" y="3555647"/>
            <a:ext cx="578391"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n-lt"/>
              </a:rPr>
              <a:t>A.</a:t>
            </a:r>
            <a:endParaRPr lang="en-US" b="1" baseline="30000" dirty="0">
              <a:latin typeface="+mn-lt"/>
            </a:endParaRPr>
          </a:p>
        </p:txBody>
      </p:sp>
      <p:sp>
        <p:nvSpPr>
          <p:cNvPr id="21" name="Rectangle 20"/>
          <p:cNvSpPr>
            <a:spLocks noChangeArrowheads="1"/>
          </p:cNvSpPr>
          <p:nvPr/>
        </p:nvSpPr>
        <p:spPr bwMode="auto">
          <a:xfrm>
            <a:off x="5487387" y="5602580"/>
            <a:ext cx="59354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n-lt"/>
              </a:rPr>
              <a:t>C.</a:t>
            </a:r>
            <a:r>
              <a:rPr lang="en-GB" b="1" baseline="30000" dirty="0" smtClean="0">
                <a:latin typeface="+mn-lt"/>
              </a:rPr>
              <a:t> </a:t>
            </a:r>
            <a:endParaRPr lang="en-US" b="1" i="1" dirty="0">
              <a:latin typeface="+mn-lt"/>
            </a:endParaRPr>
          </a:p>
        </p:txBody>
      </p:sp>
      <p:sp>
        <p:nvSpPr>
          <p:cNvPr id="22" name="Rectangle 21"/>
          <p:cNvSpPr>
            <a:spLocks noChangeArrowheads="1"/>
          </p:cNvSpPr>
          <p:nvPr/>
        </p:nvSpPr>
        <p:spPr bwMode="auto">
          <a:xfrm>
            <a:off x="179512" y="6323400"/>
            <a:ext cx="3641528"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n-lt"/>
              </a:rPr>
              <a:t>D. </a:t>
            </a:r>
            <a:r>
              <a:rPr lang="en-US" b="1" dirty="0" smtClean="0">
                <a:latin typeface="+mn-lt"/>
              </a:rPr>
              <a:t>None of the above</a:t>
            </a:r>
            <a:r>
              <a:rPr lang="en-GB" b="1" baseline="30000" dirty="0" smtClean="0">
                <a:latin typeface="+mn-lt"/>
              </a:rPr>
              <a:t> </a:t>
            </a:r>
            <a:endParaRPr lang="en-US" b="1" i="1" dirty="0">
              <a:latin typeface="+mn-lt"/>
            </a:endParaRPr>
          </a:p>
        </p:txBody>
      </p: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129227" y="3725087"/>
              <a:ext cx="1686240" cy="1475280"/>
            </p14:xfrm>
          </p:contentPart>
        </mc:Choice>
        <mc:Fallback xmlns="">
          <p:pic>
            <p:nvPicPr>
              <p:cNvPr id="5" name="Ink 4"/>
              <p:cNvPicPr/>
              <p:nvPr/>
            </p:nvPicPr>
            <p:blipFill>
              <a:blip r:embed="rId8"/>
              <a:stretch>
                <a:fillRect/>
              </a:stretch>
            </p:blipFill>
            <p:spPr>
              <a:xfrm>
                <a:off x="7126347" y="3711407"/>
                <a:ext cx="1703160" cy="1501920"/>
              </a:xfrm>
              <a:prstGeom prst="rect">
                <a:avLst/>
              </a:prstGeom>
            </p:spPr>
          </p:pic>
        </mc:Fallback>
      </mc:AlternateContent>
      <p:sp>
        <p:nvSpPr>
          <p:cNvPr id="6" name="Footer Placeholder 5"/>
          <p:cNvSpPr>
            <a:spLocks noGrp="1"/>
          </p:cNvSpPr>
          <p:nvPr>
            <p:ph type="ftr" sz="quarter" idx="11"/>
          </p:nvPr>
        </p:nvSpPr>
        <p:spPr>
          <a:xfrm>
            <a:off x="6570364" y="6589348"/>
            <a:ext cx="2895600" cy="457200"/>
          </a:xfrm>
          <a:solidFill>
            <a:schemeClr val="accent3"/>
          </a:solidFill>
        </p:spPr>
        <p:txBody>
          <a:bodyPr/>
          <a:lstStyle/>
          <a:p>
            <a:pPr>
              <a:defRPr/>
            </a:pPr>
            <a:r>
              <a:rPr lang="en-US" dirty="0" smtClean="0"/>
              <a:t>CPSC 422, Lecture 3</a:t>
            </a:r>
            <a:endParaRPr lang="en-US" dirty="0"/>
          </a:p>
        </p:txBody>
      </p:sp>
    </p:spTree>
    <p:extLst>
      <p:ext uri="{BB962C8B-B14F-4D97-AF65-F5344CB8AC3E}">
        <p14:creationId xmlns:p14="http://schemas.microsoft.com/office/powerpoint/2010/main" val="631520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17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Discounted Reward Function</a:t>
            </a:r>
          </a:p>
        </p:txBody>
      </p:sp>
      <p:sp>
        <p:nvSpPr>
          <p:cNvPr id="25608" name="Rectangle 5"/>
          <p:cNvSpPr>
            <a:spLocks noChangeArrowheads="1"/>
          </p:cNvSpPr>
          <p:nvPr/>
        </p:nvSpPr>
        <p:spPr bwMode="auto">
          <a:xfrm>
            <a:off x="0" y="857250"/>
            <a:ext cx="8785225"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mn-lt"/>
              </a:rPr>
              <a:t>Suppose the agent goes through states s</a:t>
            </a:r>
            <a:r>
              <a:rPr lang="en-US" sz="2400" baseline="-25000" dirty="0">
                <a:solidFill>
                  <a:srgbClr val="000000"/>
                </a:solidFill>
                <a:latin typeface="+mn-lt"/>
              </a:rPr>
              <a:t>1</a:t>
            </a:r>
            <a:r>
              <a:rPr lang="en-US" sz="2400" dirty="0">
                <a:solidFill>
                  <a:srgbClr val="000000"/>
                </a:solidFill>
                <a:latin typeface="+mn-lt"/>
              </a:rPr>
              <a:t>, s</a:t>
            </a:r>
            <a:r>
              <a:rPr lang="en-US" sz="2400" baseline="-25000" dirty="0">
                <a:solidFill>
                  <a:srgbClr val="000000"/>
                </a:solidFill>
                <a:latin typeface="+mn-lt"/>
              </a:rPr>
              <a:t>2</a:t>
            </a:r>
            <a:r>
              <a:rPr lang="en-US" sz="2400" dirty="0">
                <a:solidFill>
                  <a:srgbClr val="000000"/>
                </a:solidFill>
                <a:latin typeface="+mn-lt"/>
              </a:rPr>
              <a:t>,...,s</a:t>
            </a:r>
            <a:r>
              <a:rPr lang="en-US" sz="2400" baseline="-25000" dirty="0">
                <a:solidFill>
                  <a:srgbClr val="000000"/>
                </a:solidFill>
                <a:latin typeface="+mn-lt"/>
              </a:rPr>
              <a:t>k  </a:t>
            </a:r>
            <a:r>
              <a:rPr lang="en-US" sz="2400" dirty="0">
                <a:solidFill>
                  <a:srgbClr val="000000"/>
                </a:solidFill>
                <a:latin typeface="+mn-lt"/>
              </a:rPr>
              <a:t>and receives rewards r</a:t>
            </a:r>
            <a:r>
              <a:rPr lang="en-US" sz="2400" baseline="-25000" dirty="0">
                <a:solidFill>
                  <a:srgbClr val="000000"/>
                </a:solidFill>
                <a:latin typeface="+mn-lt"/>
              </a:rPr>
              <a:t>1</a:t>
            </a:r>
            <a:r>
              <a:rPr lang="en-US" sz="2400" dirty="0">
                <a:solidFill>
                  <a:srgbClr val="000000"/>
                </a:solidFill>
                <a:latin typeface="+mn-lt"/>
              </a:rPr>
              <a:t>, r</a:t>
            </a:r>
            <a:r>
              <a:rPr lang="en-US" sz="2400" baseline="-25000" dirty="0">
                <a:solidFill>
                  <a:srgbClr val="000000"/>
                </a:solidFill>
                <a:latin typeface="+mn-lt"/>
              </a:rPr>
              <a:t>2</a:t>
            </a:r>
            <a:r>
              <a:rPr lang="en-US" sz="2400" dirty="0">
                <a:solidFill>
                  <a:srgbClr val="000000"/>
                </a:solidFill>
                <a:latin typeface="+mn-lt"/>
              </a:rPr>
              <a:t>,...,</a:t>
            </a:r>
            <a:r>
              <a:rPr lang="en-US" sz="2400" dirty="0" err="1">
                <a:solidFill>
                  <a:srgbClr val="000000"/>
                </a:solidFill>
                <a:latin typeface="+mn-lt"/>
              </a:rPr>
              <a:t>r</a:t>
            </a:r>
            <a:r>
              <a:rPr lang="en-US" sz="2400" baseline="-25000" dirty="0" err="1">
                <a:solidFill>
                  <a:srgbClr val="000000"/>
                </a:solidFill>
                <a:latin typeface="+mn-lt"/>
              </a:rPr>
              <a:t>k</a:t>
            </a:r>
            <a:r>
              <a:rPr lang="en-US" sz="2400" baseline="-25000" dirty="0">
                <a:solidFill>
                  <a:srgbClr val="000000"/>
                </a:solidFill>
                <a:latin typeface="+mn-lt"/>
              </a:rPr>
              <a:t> </a:t>
            </a:r>
          </a:p>
          <a:p>
            <a:pPr marL="339725" indent="-339725">
              <a:lnSpc>
                <a:spcPct val="100000"/>
              </a:lnSpc>
              <a:spcBef>
                <a:spcPts val="1800"/>
              </a:spcBef>
              <a:buFont typeface="Wingdings" pitchFamily="2" charset="2"/>
              <a:buChar char=""/>
            </a:pPr>
            <a:r>
              <a:rPr lang="en-US" sz="2400" dirty="0" smtClean="0">
                <a:solidFill>
                  <a:srgbClr val="000000"/>
                </a:solidFill>
                <a:latin typeface="+mn-lt"/>
              </a:rPr>
              <a:t>We will look at </a:t>
            </a:r>
            <a:r>
              <a:rPr lang="en-US" sz="2400" b="1" i="1" dirty="0" smtClean="0">
                <a:solidFill>
                  <a:srgbClr val="000000"/>
                </a:solidFill>
                <a:latin typeface="+mn-lt"/>
              </a:rPr>
              <a:t>discounted reward  </a:t>
            </a:r>
            <a:r>
              <a:rPr lang="en-US" sz="2400" dirty="0" smtClean="0">
                <a:solidFill>
                  <a:srgbClr val="000000"/>
                </a:solidFill>
                <a:latin typeface="+mn-lt"/>
              </a:rPr>
              <a:t>to define </a:t>
            </a:r>
            <a:r>
              <a:rPr lang="en-US" sz="2400" dirty="0">
                <a:solidFill>
                  <a:srgbClr val="000000"/>
                </a:solidFill>
                <a:latin typeface="+mn-lt"/>
              </a:rPr>
              <a:t>the  reward for this sequence, i.e. its </a:t>
            </a:r>
            <a:r>
              <a:rPr lang="en-US" sz="2400" i="1" dirty="0">
                <a:solidFill>
                  <a:schemeClr val="accent2"/>
                </a:solidFill>
                <a:latin typeface="+mn-lt"/>
              </a:rPr>
              <a:t>utility</a:t>
            </a:r>
            <a:r>
              <a:rPr lang="en-US" sz="2400" dirty="0">
                <a:solidFill>
                  <a:srgbClr val="000000"/>
                </a:solidFill>
                <a:latin typeface="+mn-lt"/>
              </a:rPr>
              <a:t> for the agent </a:t>
            </a:r>
            <a:endParaRPr lang="en-US" sz="2400" dirty="0" smtClean="0">
              <a:solidFill>
                <a:srgbClr val="000000"/>
              </a:solidFill>
              <a:latin typeface="+mn-lt"/>
            </a:endParaRPr>
          </a:p>
          <a:p>
            <a:pPr marL="796925" lvl="1" indent="-339725">
              <a:lnSpc>
                <a:spcPct val="100000"/>
              </a:lnSpc>
              <a:spcBef>
                <a:spcPts val="1800"/>
              </a:spcBef>
              <a:buFont typeface="Arial" pitchFamily="34" charset="0"/>
              <a:buChar char="•"/>
            </a:pPr>
            <a:endParaRPr lang="en-US" sz="2000" dirty="0">
              <a:solidFill>
                <a:srgbClr val="000000"/>
              </a:solidFill>
              <a:latin typeface="+mn-lt"/>
            </a:endParaRPr>
          </a:p>
        </p:txBody>
      </p:sp>
      <p:graphicFrame>
        <p:nvGraphicFramePr>
          <p:cNvPr id="2" name="Object 12"/>
          <p:cNvGraphicFramePr>
            <a:graphicFrameLocks noChangeAspect="1"/>
          </p:cNvGraphicFramePr>
          <p:nvPr>
            <p:extLst>
              <p:ext uri="{D42A27DB-BD31-4B8C-83A1-F6EECF244321}">
                <p14:modId xmlns:p14="http://schemas.microsoft.com/office/powerpoint/2010/main" val="3602777116"/>
              </p:ext>
            </p:extLst>
          </p:nvPr>
        </p:nvGraphicFramePr>
        <p:xfrm>
          <a:off x="1259632" y="4221088"/>
          <a:ext cx="4719637" cy="1304925"/>
        </p:xfrm>
        <a:graphic>
          <a:graphicData uri="http://schemas.openxmlformats.org/presentationml/2006/ole">
            <mc:AlternateContent xmlns:mc="http://schemas.openxmlformats.org/markup-compatibility/2006">
              <mc:Choice xmlns:v="urn:schemas-microsoft-com:vml" Requires="v">
                <p:oleObj spid="_x0000_s273422" name="Equation" r:id="rId4" imgW="2133360" imgH="685800" progId="Equation.3">
                  <p:embed/>
                </p:oleObj>
              </mc:Choice>
              <mc:Fallback>
                <p:oleObj name="Equation" r:id="rId4" imgW="213336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221088"/>
                        <a:ext cx="4719637" cy="13049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2401516950"/>
              </p:ext>
            </p:extLst>
          </p:nvPr>
        </p:nvGraphicFramePr>
        <p:xfrm>
          <a:off x="1258888" y="3068638"/>
          <a:ext cx="3690937" cy="877887"/>
        </p:xfrm>
        <a:graphic>
          <a:graphicData uri="http://schemas.openxmlformats.org/presentationml/2006/ole">
            <mc:AlternateContent xmlns:mc="http://schemas.openxmlformats.org/markup-compatibility/2006">
              <mc:Choice xmlns:v="urn:schemas-microsoft-com:vml" Requires="v">
                <p:oleObj spid="_x0000_s273423" name="Equation" r:id="rId6" imgW="1815840" imgH="431640" progId="Equation.3">
                  <p:embed/>
                </p:oleObj>
              </mc:Choice>
              <mc:Fallback>
                <p:oleObj name="Equation" r:id="rId6" imgW="1815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068638"/>
                        <a:ext cx="36909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560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605" name="Ink 3"/>
              <p:cNvPicPr>
                <a:picLocks noRot="1" noChangeAspect="1" noEditPoints="1" noChangeArrowheads="1" noChangeShapeType="1"/>
              </p:cNvPicPr>
              <p:nvPr/>
            </p:nvPicPr>
            <p:blipFill>
              <a:blip r:embed="rId9"/>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60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606"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3</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68C3B-C815-4706-936C-540C9276CF4E}" type="slidenum">
              <a:rPr lang="en-US" smtClean="0"/>
              <a:pPr>
                <a:defRPr/>
              </a:pPr>
              <a:t>6</a:t>
            </a:fld>
            <a:endParaRPr lang="en-US"/>
          </a:p>
        </p:txBody>
      </p:sp>
    </p:spTree>
    <p:extLst>
      <p:ext uri="{BB962C8B-B14F-4D97-AF65-F5344CB8AC3E}">
        <p14:creationId xmlns:p14="http://schemas.microsoft.com/office/powerpoint/2010/main" val="1402359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7</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smtClean="0"/>
              <a:t>Sketch of ideas to find the optimal policy for a MDP</a:t>
            </a:r>
            <a:r>
              <a:rPr lang="en-GB" smtClean="0"/>
              <a:t> </a:t>
            </a:r>
            <a:r>
              <a:rPr lang="en-GB" sz="3200" b="0" smtClean="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V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the expected value of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 in state </a:t>
            </a:r>
            <a:r>
              <a:rPr lang="en-US" sz="2400"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Q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a), where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is an action:  expected value of performing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in </a:t>
            </a:r>
            <a:r>
              <a:rPr lang="en-US" sz="2400" i="1"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and then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a:t>
            </a:r>
          </a:p>
          <a:p>
            <a:pPr marL="342900" indent="-342900">
              <a:spcBef>
                <a:spcPct val="20000"/>
              </a:spcBef>
            </a:pPr>
            <a:r>
              <a:rPr lang="en-US" sz="2800" dirty="0" smtClean="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by doing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reward obtained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smtClean="0">
                <a:solidFill>
                  <a:srgbClr val="000000"/>
                </a:solidFill>
                <a:latin typeface="Arial Unicode MS" pitchFamily="34" charset="-128"/>
              </a:rPr>
              <a:t>π</a:t>
            </a:r>
            <a:r>
              <a:rPr lang="en-US" sz="2000" smtClean="0">
                <a:solidFill>
                  <a:srgbClr val="000000"/>
                </a:solidFill>
                <a:latin typeface="Times New Roman" pitchFamily="18" charset="0"/>
                <a:ea typeface="Arial Unicode MS" pitchFamily="34" charset="-128"/>
                <a:cs typeface="Arial Unicode MS" pitchFamily="34" charset="-128"/>
              </a:rPr>
              <a:t> in </a:t>
            </a:r>
            <a:r>
              <a:rPr lang="en-US" sz="2000" i="1" smtClean="0">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Probability of getting to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via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Discount factor</a:t>
            </a:r>
            <a:endParaRPr lang="en-US" sz="2000" i="1" dirty="0" smtClean="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p:spTree>
    <p:extLst>
      <p:ext uri="{BB962C8B-B14F-4D97-AF65-F5344CB8AC3E}">
        <p14:creationId xmlns:p14="http://schemas.microsoft.com/office/powerpoint/2010/main" val="3391909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8</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can also compute  </a:t>
            </a:r>
            <a:r>
              <a:rPr lang="en-US" sz="2800" i="1" dirty="0" smtClean="0">
                <a:solidFill>
                  <a:srgbClr val="000000"/>
                </a:solidFill>
                <a:latin typeface="Arial Unicode MS" pitchFamily="34" charset="-128"/>
              </a:rPr>
              <a:t>V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t>
            </a:r>
            <a:r>
              <a:rPr lang="en-US" sz="2800" dirty="0" smtClean="0">
                <a:solidFill>
                  <a:srgbClr val="000000"/>
                </a:solidFill>
                <a:latin typeface="Arial Unicode MS" pitchFamily="34" charset="-128"/>
              </a:rPr>
              <a:t>in terms of  </a:t>
            </a:r>
            <a:r>
              <a:rPr lang="en-US" sz="2800" i="1" dirty="0" smtClean="0">
                <a:solidFill>
                  <a:srgbClr val="000000"/>
                </a:solidFill>
                <a:latin typeface="Arial Unicode MS" pitchFamily="34" charset="-128"/>
              </a:rPr>
              <a:t>Q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4444" name="Equation" r:id="rId4" imgW="1333440" imgH="228600" progId="Equation.3">
                  <p:embed/>
                </p:oleObj>
              </mc:Choice>
              <mc:Fallback>
                <p:oleObj name="Equation" r:id="rId4" imgW="13334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r>
              <a:rPr lang="en-US" sz="2000" dirty="0" smtClean="0">
                <a:solidFill>
                  <a:srgbClr val="000000"/>
                </a:solidFill>
                <a:latin typeface="Times New Roman" pitchFamily="18" charset="0"/>
                <a:ea typeface="Arial Unicode MS" pitchFamily="34" charset="-128"/>
                <a:cs typeface="Arial Unicode MS" pitchFamily="34" charset="-128"/>
              </a:rPr>
              <a:t> and following </a:t>
            </a:r>
            <a:r>
              <a:rPr lang="en-US" sz="2000" i="1" dirty="0" smtClean="0">
                <a:solidFill>
                  <a:srgbClr val="000000"/>
                </a:solidFill>
                <a:latin typeface="Arial Unicode MS" pitchFamily="34" charset="-128"/>
              </a:rPr>
              <a:t>π</a:t>
            </a:r>
            <a:r>
              <a:rPr lang="en-US" sz="2000" i="1" dirty="0" smtClean="0">
                <a:solidFill>
                  <a:srgbClr val="000000"/>
                </a:solidFill>
                <a:latin typeface="Times New Roman" pitchFamily="18" charset="0"/>
                <a:ea typeface="Arial Unicode MS" pitchFamily="34" charset="-128"/>
                <a:cs typeface="Arial Unicode MS" pitchFamily="34" charset="-128"/>
              </a:rPr>
              <a:t> </a:t>
            </a:r>
            <a:r>
              <a:rPr lang="en-US" sz="2000" dirty="0" smtClean="0">
                <a:solidFill>
                  <a:srgbClr val="000000"/>
                </a:solidFill>
                <a:latin typeface="Times New Roman" pitchFamily="18" charset="0"/>
                <a:ea typeface="Arial Unicode MS" pitchFamily="34" charset="-128"/>
                <a:cs typeface="Arial Unicode MS" pitchFamily="34" charset="-128"/>
              </a:rPr>
              <a:t>after that</a:t>
            </a:r>
            <a:r>
              <a:rPr lang="en-US" sz="2800" dirty="0" smtClean="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action indicated by </a:t>
            </a:r>
            <a:r>
              <a:rPr lang="en-US" sz="2000" i="1" smtClean="0">
                <a:solidFill>
                  <a:srgbClr val="000000"/>
                </a:solidFill>
                <a:latin typeface="Arial Unicode MS" pitchFamily="34" charset="-128"/>
              </a:rPr>
              <a:t>π </a:t>
            </a:r>
            <a:r>
              <a:rPr lang="en-US" sz="2000" i="1" smtClean="0">
                <a:solidFill>
                  <a:srgbClr val="000000"/>
                </a:solidFill>
                <a:latin typeface="Times New Roman" pitchFamily="18" charset="0"/>
                <a:ea typeface="Arial Unicode MS" pitchFamily="34" charset="-128"/>
                <a:cs typeface="Times New Roman" pitchFamily="18" charset="0"/>
              </a:rPr>
              <a:t> </a:t>
            </a:r>
            <a:r>
              <a:rPr lang="en-US" sz="2000" smtClean="0">
                <a:solidFill>
                  <a:srgbClr val="000000"/>
                </a:solidFill>
                <a:latin typeface="Times New Roman" pitchFamily="18" charset="0"/>
                <a:ea typeface="Arial Unicode MS" pitchFamily="34" charset="-128"/>
                <a:cs typeface="Times New Roman" pitchFamily="18" charset="0"/>
              </a:rPr>
              <a:t>in </a:t>
            </a:r>
            <a:r>
              <a:rPr lang="en-US" sz="2000" i="1" smtClean="0">
                <a:solidFill>
                  <a:srgbClr val="000000"/>
                </a:solidFill>
                <a:latin typeface="Times New Roman" pitchFamily="18" charset="0"/>
                <a:ea typeface="Arial Unicode MS" pitchFamily="34" charset="-128"/>
                <a:cs typeface="Times New Roman" pitchFamily="18" charset="0"/>
              </a:rPr>
              <a:t>s</a:t>
            </a:r>
            <a:endParaRPr lang="ru-RU" sz="2000" i="1" smtClean="0">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For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mc:AlternateContent xmlns:mc="http://schemas.openxmlformats.org/markup-compatibility/2006">
              <mc:Choice xmlns:v="urn:schemas-microsoft-com:vml" Requires="v">
                <p:oleObj spid="_x0000_s274445"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76800"/>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35525" name="Ink 13"/>
              <p14:cNvContentPartPr>
                <a14:cpLocks xmlns:a14="http://schemas.microsoft.com/office/drawing/2010/main" noRot="1" noChangeAspect="1" noEditPoints="1" noChangeArrowheads="1" noChangeShapeType="1"/>
              </p14:cNvContentPartPr>
              <p14:nvPr/>
            </p14:nvContentPartPr>
            <p14:xfrm>
              <a:off x="3260725" y="1352550"/>
              <a:ext cx="1150938" cy="209550"/>
            </p14:xfrm>
          </p:contentPart>
        </mc:Choice>
        <mc:Fallback xmlns="">
          <p:pic>
            <p:nvPicPr>
              <p:cNvPr id="235525" name="Ink 13"/>
              <p:cNvPicPr>
                <a:picLocks noRot="1" noChangeAspect="1" noEditPoints="1" noChangeArrowheads="1" noChangeShapeType="1"/>
              </p:cNvPicPr>
              <p:nvPr/>
            </p:nvPicPr>
            <p:blipFill>
              <a:blip r:embed="rId9"/>
              <a:stretch>
                <a:fillRect/>
              </a:stretch>
            </p:blipFill>
            <p:spPr>
              <a:xfrm>
                <a:off x="3251365" y="1343189"/>
                <a:ext cx="1169658" cy="2282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26" name="Ink 14"/>
              <p14:cNvContentPartPr>
                <a14:cpLocks xmlns:a14="http://schemas.microsoft.com/office/drawing/2010/main" noRot="1" noChangeAspect="1" noEditPoints="1" noChangeArrowheads="1" noChangeShapeType="1"/>
              </p14:cNvContentPartPr>
              <p14:nvPr/>
            </p14:nvContentPartPr>
            <p14:xfrm>
              <a:off x="3065463" y="2082800"/>
              <a:ext cx="1712912" cy="384175"/>
            </p14:xfrm>
          </p:contentPart>
        </mc:Choice>
        <mc:Fallback xmlns="">
          <p:pic>
            <p:nvPicPr>
              <p:cNvPr id="235526" name="Ink 14"/>
              <p:cNvPicPr>
                <a:picLocks noRot="1" noChangeAspect="1" noEditPoints="1" noChangeArrowheads="1" noChangeShapeType="1"/>
              </p:cNvPicPr>
              <p:nvPr/>
            </p:nvPicPr>
            <p:blipFill>
              <a:blip r:embed="rId11"/>
              <a:stretch>
                <a:fillRect/>
              </a:stretch>
            </p:blipFill>
            <p:spPr>
              <a:xfrm>
                <a:off x="3056103" y="2073439"/>
                <a:ext cx="1731632" cy="402898"/>
              </a:xfrm>
              <a:prstGeom prst="rect">
                <a:avLst/>
              </a:prstGeom>
            </p:spPr>
          </p:pic>
        </mc:Fallback>
      </mc:AlternateContent>
    </p:spTree>
    <p:extLst>
      <p:ext uri="{BB962C8B-B14F-4D97-AF65-F5344CB8AC3E}">
        <p14:creationId xmlns:p14="http://schemas.microsoft.com/office/powerpoint/2010/main" val="3413541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9</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941798208"/>
              </p:ext>
            </p:extLst>
          </p:nvPr>
        </p:nvGraphicFramePr>
        <p:xfrm>
          <a:off x="611561" y="4293096"/>
          <a:ext cx="3888432" cy="1052408"/>
        </p:xfrm>
        <a:graphic>
          <a:graphicData uri="http://schemas.openxmlformats.org/presentationml/2006/ole">
            <mc:AlternateContent xmlns:mc="http://schemas.openxmlformats.org/markup-compatibility/2006">
              <mc:Choice xmlns:v="urn:schemas-microsoft-com:vml" Requires="v">
                <p:oleObj spid="_x0000_s275478" name="Equation" r:id="rId4" imgW="1688760" imgH="457200" progId="Equation.3">
                  <p:embed/>
                </p:oleObj>
              </mc:Choice>
              <mc:Fallback>
                <p:oleObj name="Equation" r:id="rId4" imgW="1688760" imgH="457200" progId="Equation.3">
                  <p:embed/>
                  <p:pic>
                    <p:nvPicPr>
                      <p:cNvPr id="0" name=""/>
                      <p:cNvPicPr>
                        <a:picLocks noChangeAspect="1" noChangeArrowheads="1"/>
                      </p:cNvPicPr>
                      <p:nvPr/>
                    </p:nvPicPr>
                    <p:blipFill>
                      <a:blip r:embed="rId5"/>
                      <a:srcRect/>
                      <a:stretch>
                        <a:fillRect/>
                      </a:stretch>
                    </p:blipFill>
                    <p:spPr bwMode="auto">
                      <a:xfrm>
                        <a:off x="611561" y="4293096"/>
                        <a:ext cx="3888432" cy="1052408"/>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2567018914"/>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75479"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846452897"/>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75480"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3143830003"/>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75481"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287640" y="1459800"/>
              <a:ext cx="8388360" cy="4035960"/>
            </p14:xfrm>
          </p:contentPart>
        </mc:Choice>
        <mc:Fallback xmlns="">
          <p:pic>
            <p:nvPicPr>
              <p:cNvPr id="3" name="Ink 2"/>
              <p:cNvPicPr/>
              <p:nvPr/>
            </p:nvPicPr>
            <p:blipFill>
              <a:blip r:embed="rId13"/>
              <a:stretch>
                <a:fillRect/>
              </a:stretch>
            </p:blipFill>
            <p:spPr>
              <a:xfrm>
                <a:off x="275400" y="1457280"/>
                <a:ext cx="8410680" cy="404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5115960" y="4053600"/>
              <a:ext cx="552960" cy="1023480"/>
            </p14:xfrm>
          </p:contentPart>
        </mc:Choice>
        <mc:Fallback xmlns="">
          <p:pic>
            <p:nvPicPr>
              <p:cNvPr id="4" name="Ink 3"/>
              <p:cNvPicPr/>
              <p:nvPr/>
            </p:nvPicPr>
            <p:blipFill>
              <a:blip r:embed="rId15"/>
              <a:stretch>
                <a:fillRect/>
              </a:stretch>
            </p:blipFill>
            <p:spPr>
              <a:xfrm>
                <a:off x="5102640" y="4045680"/>
                <a:ext cx="568800" cy="1043640"/>
              </a:xfrm>
              <a:prstGeom prst="rect">
                <a:avLst/>
              </a:prstGeom>
            </p:spPr>
          </p:pic>
        </mc:Fallback>
      </mc:AlternateContent>
    </p:spTree>
    <p:extLst>
      <p:ext uri="{BB962C8B-B14F-4D97-AF65-F5344CB8AC3E}">
        <p14:creationId xmlns:p14="http://schemas.microsoft.com/office/powerpoint/2010/main" val="1848466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32587</TotalTime>
  <Words>1842</Words>
  <Application>Microsoft Office PowerPoint</Application>
  <PresentationFormat>On-screen Show (4:3)</PresentationFormat>
  <Paragraphs>486</Paragraphs>
  <Slides>30</Slides>
  <Notes>25</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1_Default Design</vt:lpstr>
      <vt:lpstr>Equation</vt:lpstr>
      <vt:lpstr>Department of Computer Science Undergraduate Events  More details @ https://my.cs.ubc.ca/students/development/events </vt:lpstr>
      <vt:lpstr>PowerPoint Presentation</vt:lpstr>
      <vt:lpstr>Announcements</vt:lpstr>
      <vt:lpstr>Lecture Overview</vt:lpstr>
      <vt:lpstr>Sketch of ideas to find the optimal policy for a MDP (Value Iteration)</vt:lpstr>
      <vt:lpstr>Discounted Reward Function</vt:lpstr>
      <vt:lpstr>Sketch of ideas to find the optimal policy for a MDP (Value Iteration)</vt:lpstr>
      <vt:lpstr>Value of a policy and Optimal policy</vt:lpstr>
      <vt:lpstr>Value of Optimal policy</vt:lpstr>
      <vt:lpstr>Value of Optimal policy</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U(s) and R(s)</vt:lpstr>
      <vt:lpstr>Relevance to state of the art MDPs</vt:lpstr>
      <vt:lpstr>Lecture Overview</vt:lpstr>
      <vt:lpstr>Value Iteration: from state values V to л* </vt:lpstr>
      <vt:lpstr>Value Iteration: from state values V to л* </vt:lpstr>
      <vt:lpstr>Example: from state values V to л* </vt:lpstr>
      <vt:lpstr>Optimal policy</vt:lpstr>
      <vt:lpstr>Learning Goals for today’s class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cp:lastModifiedBy>
  <cp:revision>452</cp:revision>
  <dcterms:created xsi:type="dcterms:W3CDTF">2008-04-07T17:41:19Z</dcterms:created>
  <dcterms:modified xsi:type="dcterms:W3CDTF">2015-09-16T18:04:08Z</dcterms:modified>
</cp:coreProperties>
</file>