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2.xml" ContentType="application/inkml+xml"/>
  <Override PartName="/ppt/notesSlides/notesSlide6.xml" ContentType="application/vnd.openxmlformats-officedocument.presentationml.notesSlide+xml"/>
  <Override PartName="/ppt/ink/ink3.xml" ContentType="application/inkml+xml"/>
  <Override PartName="/ppt/notesSlides/notesSlide7.xml" ContentType="application/vnd.openxmlformats-officedocument.presentationml.notesSlide+xml"/>
  <Override PartName="/ppt/ink/ink4.xml" ContentType="application/inkml+xml"/>
  <Override PartName="/ppt/notesSlides/notesSlide8.xml" ContentType="application/vnd.openxmlformats-officedocument.presentationml.notesSlide+xml"/>
  <Override PartName="/ppt/ink/ink5.xml" ContentType="application/inkml+xml"/>
  <Override PartName="/ppt/ink/ink6.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7.xml" ContentType="application/inkml+xml"/>
  <Override PartName="/ppt/ink/ink8.xml" ContentType="application/inkml+xml"/>
  <Override PartName="/ppt/notesSlides/notesSlide11.xml" ContentType="application/vnd.openxmlformats-officedocument.presentationml.notesSlide+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4.xml" ContentType="application/inkml+xml"/>
  <Override PartName="/ppt/ink/ink15.xml" ContentType="application/inkml+xml"/>
  <Override PartName="/ppt/notesSlides/notesSlide14.xml" ContentType="application/vnd.openxmlformats-officedocument.presentationml.notesSlide+xml"/>
  <Override PartName="/ppt/ink/ink16.xml" ContentType="application/inkml+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7.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91" r:id="rId2"/>
    <p:sldMasterId id="2147483717" r:id="rId3"/>
    <p:sldMasterId id="2147483845" r:id="rId4"/>
  </p:sldMasterIdLst>
  <p:notesMasterIdLst>
    <p:notesMasterId r:id="rId28"/>
  </p:notesMasterIdLst>
  <p:handoutMasterIdLst>
    <p:handoutMasterId r:id="rId29"/>
  </p:handoutMasterIdLst>
  <p:sldIdLst>
    <p:sldId id="559" r:id="rId5"/>
    <p:sldId id="669" r:id="rId6"/>
    <p:sldId id="799" r:id="rId7"/>
    <p:sldId id="810" r:id="rId8"/>
    <p:sldId id="771" r:id="rId9"/>
    <p:sldId id="772" r:id="rId10"/>
    <p:sldId id="774" r:id="rId11"/>
    <p:sldId id="773" r:id="rId12"/>
    <p:sldId id="798" r:id="rId13"/>
    <p:sldId id="776" r:id="rId14"/>
    <p:sldId id="811" r:id="rId15"/>
    <p:sldId id="803" r:id="rId16"/>
    <p:sldId id="802" r:id="rId17"/>
    <p:sldId id="805" r:id="rId18"/>
    <p:sldId id="806" r:id="rId19"/>
    <p:sldId id="801" r:id="rId20"/>
    <p:sldId id="812" r:id="rId21"/>
    <p:sldId id="807" r:id="rId22"/>
    <p:sldId id="808" r:id="rId23"/>
    <p:sldId id="809" r:id="rId24"/>
    <p:sldId id="804" r:id="rId25"/>
    <p:sldId id="813" r:id="rId26"/>
    <p:sldId id="769" r:id="rId27"/>
  </p:sldIdLst>
  <p:sldSz cx="9144000" cy="6858000" type="screen4x3"/>
  <p:notesSz cx="6997700" cy="9283700"/>
  <p:defaultTextStyle>
    <a:defPPr>
      <a:defRPr lang="en-US"/>
    </a:defPPr>
    <a:lvl1pPr algn="l" rtl="0" fontAlgn="base">
      <a:spcBef>
        <a:spcPct val="0"/>
      </a:spcBef>
      <a:spcAft>
        <a:spcPct val="0"/>
      </a:spcAft>
      <a:defRPr sz="1600" kern="1200">
        <a:solidFill>
          <a:schemeClr val="tx1"/>
        </a:solidFill>
        <a:latin typeface="Times New Roman" pitchFamily="18" charset="0"/>
        <a:ea typeface="+mn-ea"/>
        <a:cs typeface="+mn-cs"/>
      </a:defRPr>
    </a:lvl1pPr>
    <a:lvl2pPr marL="457200" algn="l" rtl="0" fontAlgn="base">
      <a:spcBef>
        <a:spcPct val="0"/>
      </a:spcBef>
      <a:spcAft>
        <a:spcPct val="0"/>
      </a:spcAft>
      <a:defRPr sz="1600" kern="1200">
        <a:solidFill>
          <a:schemeClr val="tx1"/>
        </a:solidFill>
        <a:latin typeface="Times New Roman" pitchFamily="18" charset="0"/>
        <a:ea typeface="+mn-ea"/>
        <a:cs typeface="+mn-cs"/>
      </a:defRPr>
    </a:lvl2pPr>
    <a:lvl3pPr marL="914400" algn="l" rtl="0" fontAlgn="base">
      <a:spcBef>
        <a:spcPct val="0"/>
      </a:spcBef>
      <a:spcAft>
        <a:spcPct val="0"/>
      </a:spcAft>
      <a:defRPr sz="1600" kern="1200">
        <a:solidFill>
          <a:schemeClr val="tx1"/>
        </a:solidFill>
        <a:latin typeface="Times New Roman" pitchFamily="18" charset="0"/>
        <a:ea typeface="+mn-ea"/>
        <a:cs typeface="+mn-cs"/>
      </a:defRPr>
    </a:lvl3pPr>
    <a:lvl4pPr marL="1371600" algn="l" rtl="0" fontAlgn="base">
      <a:spcBef>
        <a:spcPct val="0"/>
      </a:spcBef>
      <a:spcAft>
        <a:spcPct val="0"/>
      </a:spcAft>
      <a:defRPr sz="1600" kern="1200">
        <a:solidFill>
          <a:schemeClr val="tx1"/>
        </a:solidFill>
        <a:latin typeface="Times New Roman" pitchFamily="18" charset="0"/>
        <a:ea typeface="+mn-ea"/>
        <a:cs typeface="+mn-cs"/>
      </a:defRPr>
    </a:lvl4pPr>
    <a:lvl5pPr marL="1828800" algn="l" rtl="0" fontAlgn="base">
      <a:spcBef>
        <a:spcPct val="0"/>
      </a:spcBef>
      <a:spcAft>
        <a:spcPct val="0"/>
      </a:spcAft>
      <a:defRPr sz="1600" kern="1200">
        <a:solidFill>
          <a:schemeClr val="tx1"/>
        </a:solidFill>
        <a:latin typeface="Times New Roman" pitchFamily="18" charset="0"/>
        <a:ea typeface="+mn-ea"/>
        <a:cs typeface="+mn-cs"/>
      </a:defRPr>
    </a:lvl5pPr>
    <a:lvl6pPr marL="2286000" algn="l" defTabSz="914400" rtl="0" eaLnBrk="1" latinLnBrk="0" hangingPunct="1">
      <a:defRPr sz="1600" kern="1200">
        <a:solidFill>
          <a:schemeClr val="tx1"/>
        </a:solidFill>
        <a:latin typeface="Times New Roman" pitchFamily="18" charset="0"/>
        <a:ea typeface="+mn-ea"/>
        <a:cs typeface="+mn-cs"/>
      </a:defRPr>
    </a:lvl6pPr>
    <a:lvl7pPr marL="2743200" algn="l" defTabSz="914400" rtl="0" eaLnBrk="1" latinLnBrk="0" hangingPunct="1">
      <a:defRPr sz="1600" kern="1200">
        <a:solidFill>
          <a:schemeClr val="tx1"/>
        </a:solidFill>
        <a:latin typeface="Times New Roman" pitchFamily="18" charset="0"/>
        <a:ea typeface="+mn-ea"/>
        <a:cs typeface="+mn-cs"/>
      </a:defRPr>
    </a:lvl7pPr>
    <a:lvl8pPr marL="3200400" algn="l" defTabSz="914400" rtl="0" eaLnBrk="1" latinLnBrk="0" hangingPunct="1">
      <a:defRPr sz="1600" kern="1200">
        <a:solidFill>
          <a:schemeClr val="tx1"/>
        </a:solidFill>
        <a:latin typeface="Times New Roman" pitchFamily="18" charset="0"/>
        <a:ea typeface="+mn-ea"/>
        <a:cs typeface="+mn-cs"/>
      </a:defRPr>
    </a:lvl8pPr>
    <a:lvl9pPr marL="3657600" algn="l" defTabSz="914400" rtl="0" eaLnBrk="1" latinLnBrk="0" hangingPunct="1">
      <a:defRPr sz="16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66CCFF"/>
    <a:srgbClr val="FF9933"/>
    <a:srgbClr val="008000"/>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028" autoAdjust="0"/>
  </p:normalViewPr>
  <p:slideViewPr>
    <p:cSldViewPr>
      <p:cViewPr>
        <p:scale>
          <a:sx n="50" d="100"/>
          <a:sy n="50" d="100"/>
        </p:scale>
        <p:origin x="-194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036"/>
    </p:cViewPr>
  </p:sorterViewPr>
  <p:notesViewPr>
    <p:cSldViewPr>
      <p:cViewPr>
        <p:scale>
          <a:sx n="75" d="100"/>
          <a:sy n="75" d="100"/>
        </p:scale>
        <p:origin x="-2142" y="-252"/>
      </p:cViewPr>
      <p:guideLst>
        <p:guide orient="horz" pos="2924"/>
        <p:guide pos="22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138243" name="Rectangle 3"/>
          <p:cNvSpPr>
            <a:spLocks noGrp="1" noChangeArrowheads="1"/>
          </p:cNvSpPr>
          <p:nvPr>
            <p:ph type="dt" sz="quarter" idx="1"/>
          </p:nvPr>
        </p:nvSpPr>
        <p:spPr bwMode="auto">
          <a:xfrm>
            <a:off x="3965575"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138244" name="Rectangle 4"/>
          <p:cNvSpPr>
            <a:spLocks noGrp="1" noChangeArrowheads="1"/>
          </p:cNvSpPr>
          <p:nvPr>
            <p:ph type="ftr" sz="quarter" idx="2"/>
          </p:nvPr>
        </p:nvSpPr>
        <p:spPr bwMode="auto">
          <a:xfrm>
            <a:off x="0"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138245" name="Rectangle 5"/>
          <p:cNvSpPr>
            <a:spLocks noGrp="1" noChangeArrowheads="1"/>
          </p:cNvSpPr>
          <p:nvPr>
            <p:ph type="sldNum" sz="quarter" idx="3"/>
          </p:nvPr>
        </p:nvSpPr>
        <p:spPr bwMode="auto">
          <a:xfrm>
            <a:off x="3965575" y="8820150"/>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44CBD31C-C6CE-43B1-9B4B-7DE8233A71C4}" type="slidenum">
              <a:rPr lang="en-US"/>
              <a:pPr>
                <a:defRPr/>
              </a:pPr>
              <a:t>‹#›</a:t>
            </a:fld>
            <a:endParaRPr lang="en-US"/>
          </a:p>
        </p:txBody>
      </p:sp>
    </p:spTree>
    <p:extLst>
      <p:ext uri="{BB962C8B-B14F-4D97-AF65-F5344CB8AC3E}">
        <p14:creationId xmlns:p14="http://schemas.microsoft.com/office/powerpoint/2010/main" val="424267754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10:35.239"/>
    </inkml:context>
    <inkml:brush xml:id="br0">
      <inkml:brushProperty name="width" value="0.05292" units="cm"/>
      <inkml:brushProperty name="height" value="0.05292" units="cm"/>
      <inkml:brushProperty name="color" value="#00B0F0"/>
    </inkml:brush>
  </inkml:definitions>
  <inkml:trace contextRef="#ctx0" brushRef="#br0">2977 17706 1,'0'0'3998,"0"0"259,-19 3-387,19-3-2451,0 0-258,-11 0-387,11 0-387,0 0 0,0 0 129,4-23-129,8 2 0,2-1-258,5-14-129,2-1 129,8-9 129,-1 8-258,3-6 516,-4 13-387,-3-1 129,-6 13 129,-2 2 0,-6 15-129,-10 2 0,13 7 0,-8 15 0,-4 6-129,0 10 0,-1 5 387,0 10 0,-5 2 0,2 1-258,-6 28 258,5-28 129,-2-3 0,6-53-129,3 58-387,16-54-129,11-15 129,14-12-258,9-47-258,9 11-258,7 0 129,-3 2-129,-3 13 258,-9 9 387,-10 10-258,-11 8 387,-13 13 129,-6 8 0,-8 20 129,1 6 0,-2 5 516,3-5-774,7 4-129,-1 3-1677,12-7-2838,10-7-645,-2-17-129,6-13-516</inkml:trace>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33:28.117"/>
    </inkml:context>
    <inkml:brush xml:id="br0">
      <inkml:brushProperty name="width" value="0.05292" units="cm"/>
      <inkml:brushProperty name="height" value="0.05292" units="cm"/>
      <inkml:brushProperty name="color" value="#00B0F0"/>
    </inkml:brush>
  </inkml:definitions>
  <inkml:trace contextRef="#ctx0" brushRef="#br0">19312 11338 1161,'0'-12'2451,"-12"7"-258,12 5-387,-18-6-516,8 4-645,10 2-387,-22-4-129,14 4-258,-4 0 129,-2 0 0,0 0 0,-2 0 0,0 1 0,-4 3 0,-2 3-258,-3-2 129,-1 2 0,-3 3 129,-2-1 0,-1 3 0,-1-1 258,1 2 129,-4-1-129,5 6 258,-2-2-387,2 4 129,2 1-129,0 4-129,1 1 0,3 0 0,0-1 0,1 3 129,1-3-129,2 0 0,3-4-129,2-1 129,0 1 0,4-1-129,0 0 129,4-1-129,2 3 258,3-2-129,3 5 129,0-3 0,0 2 258,3 2-258,7-1 129,2 1 129,-3 1 0,8 1 129,-2-3 0,5 4-129,2-4 0,4 5 0,-1-6 0,8 4 0,1-3-129,6 1-129,3-2 258,4 3-129,1-1 0,6 3 129,-3-5 0,6 5-129,1-7 387,5 5-387,-2-6 258,4 0-258,3-9 258,3 1-387,8-3 0,3-4 129,1-2 0,5 0-129,4-3 0,1 1 0,0-1-129,6 1 129,-3-2 129,0 2-258,2-2 129,0 0 0,-1-2 129,0 1-129,-1 0 0,0 0 0,-3 1 129,1 0-129,-4 0-129,0 0 129,0 1 0,-1 1-129,0 0 0,-1-1 129,-1 0-129,1-1 0,1 0 129,-1 0-129,0 0 129,1-1-129,0-2 129,0 0 0,-1-3-129,-4 2 129,-2 0-129,-3 1-129,-1-1 258,-2 3-129,-2 0 0,-2 1 129,-2 0 129,1 0-258,-1-3 129,3 0 0,-6-2-129,2 0 0,-5-2 0,1-3 0,-6-2 0,0 0 129,-4 0-258,-1 0 258,0 1-129,-2-1 0,-2-1 0,-2 3 0,-4-2 0,-1 2 0,-3-5 0,0 4 129,-6-4 0,-2-2-129,-2 0 0,1-2 0,-3 0 0,0-1 0,-2 4 0,-2-6-129,0 2 258,-3-2-129,-1 3 129,-4-3 0,-4-2 0,-1 1 0,-3-2 0,-5-2-129,-3 5 0,-5-4-258,-7-1 258,-5-1-129,-6 0 0,-6 0 0,-5 0 129,-4 2 0,-8 0-129,-6-1 258,-5 2-129,-5 2 0,-3 0-129,-7 2 0,-4 2-129,-3-3 129,-6 3-129,-7-1 0,-5 1 129,-6-1 0,-5 2 0,-5 1 129,-3-1 0,-4 2 0,-1-1 0,-1 2 0,0 2 0,-1-1-129,-3-1 258,-3 4-129,-1 0 0,0 3 0,0 0-129,1 3 129,0-4 0,1 1 0,8 4 0,6-1 0,6-1 0,5 1 0,4 0 0,5 4 0,2 1 0,5 0 0,0 2-129,4 3 129,0 2-129,0-2 258,7 4-129,-1-2-129,4 0 258,5-2-129,1 3 0,3 0 0,-1-4 129,5 4-129,-1-1-129,3 0 258,2 4-129,-1 0 0,1-4 0,2 5 0,3-1 0,0 0 129,1 1-129,-1-4 0,2 1 0,1-2 0,0 1 0,2-3 0,2 1 0,1 0 0,2-1-129,4-1 129,2 0-129,2-1-387,7 8-516,-6-11-1290,9 4-2064,1 1-516,2-5-258,3 0 129</inkml:trace>
  <inkml:trace contextRef="#ctx0" brushRef="#br0" timeOffset="4455.2548">20737 8744 258,'-42'-8'903,"20"6"129,-4-3-129,0 3-387,-3 1 129,-1 1 0,-2 0-387,-3 0 258,-1 2-129,-4 4 387,-3-1-129,-5 2 129,-1 3 0,-5-1 129,-1 4-129,-5 1 0,2 3 0,-7 0-129,1 8 0,-5 0-129,3 8 129,-7-1-129,2 8-129,-6-2 0,6 8 129,-6 3-258,5 4 0,-1 0 0,3 5-258,0 0 258,7 5-258,2 2 129,5 2-129,4-2 0,7 2 129,4-2-129,6 0 129,3-1-129,7 0 129,-1-6 258,7-1-258,2-4 129,4 1-129,2-1 0,4 2 129,4-4-129,2 5 129,1 1-258,3-2 129,2-1 0,5 2 0,-2-10 0,6 2 129,-2-9-129,2-1 0,1-7 129,2 3-258,4-4 258,2-3-258,2-3 258,5 2-258,3-2 129,5 4-129,4-6 0,3-1 258,1 3-258,2-4 129,0 3-129,1-5 129,-2 2-129,4-1 0,-3-4 129,-1 0-129,4-5 129,2 2 129,3-4-258,3 1 129,1-5 0,3 2 0,5-4-129,2 4 0,0 1 0,5 0 0,-2 3 0,2-1 0,1 1-129,-1-1 129,3 2 0,-3-5 0,0 2 0,2 0 129,0-1-129,-2 1 0,5-2 129,-2 3-129,4 2 0,-2 1 129,2-3-129,-1 2-129,1-2 258,1 0-129,-3 3 0,2-3 0,2-5 0,-1 3 129,1-2-258,2-4 129,-1-1 0,0 0 129,0-3-129,-1 2 0,-2-3 0,3 2 0,-1-2 129,2 3-129,-3 1-129,2 0 258,1 0-129,-1-2 0,-1-2 0,-3 3 0,-1-2 0,-3 0 0,0-1 0,-5-3-129,-1-1 129,-3-7 0,-4 2 0,0-3 0,-7-3 0,-3 1 129,-3-5-129,1 3 129,-3-1-129,-4 0-258,4 2 129,-6-6 0,1 3 0,-2-6 0,-2 2 129,-3-8-129,-6 4 0,5-3 258,-7-4-258,1 4 129,0-3 0,1 1 129,-1-1-258,1-2 129,1-1 129,-1 3-258,0-3 258,-1-2 0,-3 0-129,-3-1 0,-2 4 0,-1-2-129,-1 5 129,-5-1-258,3 8 0,-6-2-387,6 8 129,-7-1 0,4 3-129,-6 0 0,4 6-645,-10-4-1161,-3 1-2064,6 5 129,-9-6-129</inkml:trace>
  <inkml:trace contextRef="#ctx0" brushRef="#br0" timeOffset="18047.0321">19817 12492 2451,'-39'-7'3870,"16"1"-387,3 3-1806,0-1-903,0 3-645,-2-2-387,-2 3 0,-2-1-129,0 1 258,-2-1 129,1 1 129,0 0 387,-6 0-129,4 0 258,-3 0-258,4 1 129,-2 0-258,1 6-129,3-5-129,0 4-129,2 0 129,3 2-129,-2-1 129,1 0 0,4 0 129,-2-1 0,0 0 129,3 1-129,-3 0 258,1-1-258,0 1 0,2 0 0,0-1 0,1 2 0,-3 0 0,5-1 129,-3-2 129,5 2-129,-3-4 0,3 3 0,-1-3 0,3 2-129,0-4 0,-2 7 0,2-5-129,10-3 0,-22 12 0,12-9 0,-3 4 0,1 1 129,-3-1-129,1-2 129,-1 4 129,1 0-129,0-2-129,-2 4 129,2-2 0,-1 1-129,0 0 129,0 3 0,2-1 0,-4 1-129,3 2 129,-1 0-129,-1 0 129,1 1-129,-2 1 0,3 2 0,-3-2 0,4 2 0,-3 0 0,3 1 0,-1-3 0,3 2 0,0-2 0,1-3 0,3 1 0,1-2 129,0-1-129,1 2 0,1 1 0,2-1 0,-1 3 0,0 0 129,0 2 0,0 1-129,0-1 129,2-1-129,0 0 129,0-1 0,-1-2 0,2 1 0,-2-1-129,2 0 258,-1 1-258,1 1 129,-2-2 0,2 2 0,-2 0-129,1-1 0,0 0 0,0-2 129,-1-2-129,1 3 129,-1-3-129,2-12 0,-2 19 0,2-19 129,-1 11-129,1-11 0,0 11 0,0-11 129,0 0-129,0 10 0,0-10 0,0 12 258,0-12-258,0 12 129,0-12-129,3 14 129,-3-14-129,6 15 129,-6-15 0,7 13-129,-7-13 129,16 13-129,-16-13 129,15 11-129,-3-7 129,-1 1-129,4-2 0,0-1 0,4 2 0,1-2 0,2-2-129,4 0 129,2 0 0,1-3 0,2 0 0,3 3 0,1-5 0,1 5 0,1-2 0,3-5-129,4 4 129,1 3 0,2-3-129,3-1 129,2 3 129,2-1-258,2 2 129,3 1 0,-1 5 0,4-1 0,3-2 0,4 2 0,3-4-258,2 2 258,1-3 0,1 3 0,3-3 0,0 0 0,3 0-129,-2-5 0,2 1 129,1-2-258,-1 3 258,1-3-129,0 5 129,-2-3-129,-1 4 129,-5 0 0,1 2 0,-2-1 0,-1 0 0,0-1 0,0 0 0,0-4 0,0-1 0,2 1 129,-4-4-129,1 4 0,-3-2 0,-1 4 129,-2-3-129,1 3-129,-3 0 258,1-3-129,-1 2 0,-1-4 0,-1-1 258,-1-2-258,-4 2 129,-1-5-129,-1 3 129,-3-4-129,-1 0 0,1-1 0,-1 2 0,-2 0 0,2-3 0,-5 2 0,1-3 0,-4 2 129,-3-2-129,-1 2 129,-4-4 129,-2 1-129,-1 0 0,-4 1 0,-2-4-129,-3 4 258,0 0-258,-5 0 129,-5 0-258,-6 2 258,1-2-129,-3 3 129,-3-3 0,-1-1-129,-1-3 0,0-1 0,0-4 0,-3-1 0,-3-2 129,-3 0-258,0-2 258,-6 1-258,-1 0 129,-5 3-129,-3 3 129,-3-1-129,-5 0 129,-4 2-129,-4 0 129,-3-1-129,-3 2 129,-3 1 0,-2 0 129,-5 2-129,1 3 0,-1 0 0,-5 2 0,-1 1 0,-5-1-258,-7-2 258,-1 5-129,-7-4 129,-3 1-129,-2 2 258,-4 0-258,-1 0 258,2 4 0,-1 1-129,2-2 0,-2 4 129,-1 2-258,-4 2 0,-1 2-129,-10 2-1161,0 9-2709,-17 5-645,-9 2-258,-12 1-516</inkml:trace>
  <inkml:trace contextRef="#ctx0" brushRef="#br0" timeOffset="21687.2404">18627 10610 1,'0'237'257,"-3"-112"1,0 3-129,-7 1 0,2-1 0,-3-3 129,1-4 129,-4-7 0,0-3 258,1-7 0,0-1 0,2-2 129,1-2-129,0-2 0,2 0 129,1 0-258,0-1-129,1-6 0,2-1-129,3-2 0,-3-3 258,2-5-129,-2-9 258,3-4 0,-3-12 0,1 0 129,-1-8 0,2-3-258,-2-11 258,4-2-387,-2-2 129,2-2-129,-2 2-258,1 2 0,-2-3-129,2 0 0,-1 0-129,-1-6 129,2 0 0,0-6-129,1-15-1032,0 0-2709,-2-12-129,5-17 0</inkml:trace>
  <inkml:trace contextRef="#ctx0" brushRef="#br0" timeOffset="22715.2991">17803 15423 1677,'45'38'1806,"-20"-23"258,4-4 0,1-5-258,7 2 0,1-8-129,12 1-516,-3-1-387,3 0 0,1 0-258,0 0 129,-8 0-129,1 2 129,-10-2 0,3 3 0,-9-3 0,7 3 0,-5-3-258,6 2 0,-3-2-129,0 4-258,-2-1 129,-3 1 129,-4-3-258,-3 5 0,-10-3 129,-11-3 0,15 4 0,-15-4 0,0 0 0,0 0-129,0 0 258,0 0 0,0 0-258,0 0 0,0 0-774,0 0-2193,0 0-1806,-8 10-258,-3-9-129</inkml:trace>
  <inkml:trace contextRef="#ctx0" brushRef="#br0" timeOffset="23487.3434">17919 15204 3483,'55'67'4128,"-21"-47"-1032,13 0-516,-1-11-387,12 8-645,-1-13-516,6 6-258,1-4-258,3 2-129,-5 0 0,1 2-258,-8 0 129,-5-1-129,-4 1 0,-1 2 0,-3-4 0,-4 1-129,2-3 0,-4-4 129,-2 4-258,-7-3 0,-1 0-129,-11-3-903,-3-2-2967,-12 2-387,0-11-258,0 11-129</inkml:trace>
  <inkml:trace contextRef="#ctx0" brushRef="#br0" timeOffset="24383.3946">18435 15027 1161,'0'0'3999,"0"0"387,0 0-387,0 0-1290,0 0-1935,0 0-129,0 0 129,0 0-129,0 21 0,0-21 0,3 31-129,1-5-258,5 4-129,0 5 0,3 7 0,5 0-129,1-2 0,6-2 0,3-4 0,3-5-129,1 0 129,1-4-129,-1-6 0,1 0 0,-3-1 129,-7 1-129,-5 2 0,-1-3 258,-7 1-258,-5 0 129,-3 5 129,-1-9-129,-1 6 129,-5-2 0,-1 1 0,-4 4-129,0-2 0,-5 2 0,-1 1 0,-7 6 129,-3-7 129,-6 5 129,-2 5 0,-4-10 0,5 1 0,-4-6 0,4 5 129,2-10-258,9 5 129,2-9-387,3-2 0,7-1 0,11-7 0,-15 12-129,15-12 129,0 0 0,0 0-258,0 0 258,0 0-129,0 0 0,0 0-129,0 12 0,0-12-258,12 4-903,-12-4-3096,17-4-258,-3-4-258,-4-8-516</inkml:trace>
  <inkml:trace contextRef="#ctx0" brushRef="#br0" timeOffset="25195.4411">18331 16010 6837,'18'-10'4902,"-5"0"-129,0-11-516,1-7-3612,11 4-129,7-8-387,5-3-258,2-3 129,0 4-258,2 0 129,-5 5 129,0 2-129,0 2 129,-5 2 0,-2 3 129,0 3-129,-3-3 0,-2 3 129,-3 1 129,-2 2-129,-5 0 129,-4 1 129,-4 2-129,-6-4 0,0 15 129,-6-20-258,-4 9 129,1-3-129,-4 2-129,-2-2 0,0 2-129,-1-2 129,-1-6 0,1 0 0,-2-3 0,1-4 0,-3-3-129,-2 0 129,-3-2 0,-1-2 0,0 5 0,-1 4 129,-2 0-129,4 7 0,0-1-129,5 7-129,1-3-129,7 11 0,-2-7-258,14 11-774,-17-8-1290,17 8-1935,-7 7-129,7-7-258</inkml:trace>
  <inkml:trace contextRef="#ctx0" brushRef="#br0" timeOffset="76730.3887">14623 3132 1161,'11'5'2064,"3"-7"-2064,2-3 129,3-2 129,8-2 387,4-7 387,10 2 516,3-14 0,13 4 129,2-9-258,11 2 387,-3-6-387,9 3-387,-12 1-258,4 2-387,-11 3-129,-8 4-129,-11 5-129,-9 4 0,-9 3-258,-6-4-258,-4 6-516,-7-7-129,0 5-258,-3-8-516,0 3-129,-7-7-129,2 0 258,-4 3 516,-2-2 387,-4 5-129,-2 1 774,-2 7-129,-4 2 259</inkml:trace>
  <inkml:trace contextRef="#ctx0" brushRef="#br0" timeOffset="77037.4061">15188 2600 1161,'15'2'2193,"12"-3"129,12-12 0,11-4-258,10-10-258,12 3-387,-3-11-516,9 9-387,-9-7 129,-1 12 258,-16-2-258,-5 10-258,-15 2 0,-7 8-129,-9 0 258,-6 3-258,-8 8-129,-2 9-387,-12 2 387,-3 8 129,-7 5-129,-1 4 0,-7 8 0,-5 4-129,0 1-129,-2-3-387,4 11-1935,1-4-1677,-5-7 0,4 1-516</inkml:trace>
  <inkml:trace contextRef="#ctx0" brushRef="#br0" timeOffset="77874.4541">14780 3796 2709,'-8'-13'2580,"8"13"-258,0 0-516,-11-6-3612,11 6-645,0 0 387,-11 8 0</inkml:trace>
  <inkml:trace contextRef="#ctx0" brushRef="#br0" timeOffset="78209.4733">14780 3796 258,'-32'15'1419,"53"-12"258,-2-3 129,7 0 258,11-2-387,3-8-129,13 1-129,4-6-258,12 3-129,1-2-387,8 0 0,-8-1-129,3 5 258,-12-4-258,-1 8 129,-13-3 0,-3 6-129,-13-4 0,-3 5-258,-7 0 0,-6 2 0,-3 0 0,-3 0-129,-9 0 0,0 0 0,0 0 0,0 0 0,0 0 0,0 0-129,-8 0-258,8 0-258,-13-9 0,5-4-129,8 13-129,-7-32-387,7 18 0,-8-13-387,6 10-258,-4-10-1032,-2 1-1161,6 6 129</inkml:trace>
  <inkml:trace contextRef="#ctx0" brushRef="#br0" timeOffset="78713.5021">15525 3373 903,'-3'7'2322,"3"-7"-1677,0 0-387,0 0 387,10 5 258,-10-5 387,22 5 129,-5-5 129,5 0-129,-3 0 129,10 1-387,-5-1-129,7 7-387,-4-2-129,4 5-129,-4 4-258,-1 2 0,-5 3-129,-5 0 129,0-2 129,-6 2 0,-5-1 0,-2 5 0,-3-8 258,-3 9-129,-6-7 0,-1 7 0,-6-1-129,2 3 0,-5 0 0,-1 0-129,0 2 129,-2-2 0,-1-5 0,3-1-129,3-3 258,-1-2-258,6-4 0,12-11 0,-19 12 0,19-12 0,0 0 0,0 0 0,0 0 0,-6 13 0,6-13-129,0 0-258,0 0-2322,0 0-1548,0 0-645,-5-15-258,-6 3-129</inkml:trace>
  <inkml:trace contextRef="#ctx0" brushRef="#br0" timeOffset="110269.307">14615 4610 645,'0'0'2451,"0"0"-258,0 0-129,0 0-1161,0 0-258,0 0-387,0 0 0,0 0 129,0 0 0,0 0 129,0 0 129,0 0 129,0 0 129,-12-2-129,12 2 129,10-2 0,5 2-258,8 0 0,10 4-129,3 4-129,13 4-129,4 3 258,8 3-516,-1 0 258,4 4-387,1-1 387,0-2-258,1-4 129,0 1 258,-5-5-258,-2 0 129,-8-3 0,1 0 0,-8-3-129,-6 2 129,-7-3-258,-6-1 129,-7 0-258,-6-3-129,-12 0 129,13 2-387,-13-2-516,0 0-1290,-13-3-2193,2-3 129,-4-9-516</inkml:trace>
  <inkml:trace contextRef="#ctx0" brushRef="#br0" timeOffset="110853.3404">15523 4563 4257,'-12'0'3999,"2"-4"-258,10 4-258,0 0-2967,0 0-774,-5 8-129,7 5 129,-2-13-258,22 25 645,-6-8-258,7 0 387,3 3 0,5-1 0,1 6-258,1-6 129,1 5 0,0-1 0,-3 0 0,-2-3-129,-5 4 0,-1-5 129,-5-6 0,-4-2 258,-4-3 0,-10-8 0,15 12 0,-15-12 0,0 0 129,-7 14-129,-4-2-129,-6 5-129,-3 2 0,-7 8-129,-4 5 0,-6-2 0,-1 2 129,1 0-129,4-2 129,0-6 0,4-1 129,7-8-129,4-3 0,6-5 0,12-7 0,-12 8-129,12-8-387,0 0-645,0 0-3483,-9 12 258,9-12-645,-12-6 129</inkml:trace>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37:04.756"/>
    </inkml:context>
    <inkml:brush xml:id="br0">
      <inkml:brushProperty name="width" value="0.05292" units="cm"/>
      <inkml:brushProperty name="height" value="0.05292" units="cm"/>
      <inkml:brushProperty name="color" value="#00B0F0"/>
    </inkml:brush>
  </inkml:definitions>
  <inkml:trace contextRef="#ctx0" brushRef="#br0">14916 5649 2967,'47'-17'1290,"-28"14"258,4 1-129,3 0-387,3 2-129,3 0-129,6 0 0,3 1-258,4 2 129,1 0 0,9 4 129,3-5-129,6 3 129,5-5 0,13 3-258,-1-3 258,17 4-258,2-4-129,10 3 0,7 0 0,6 1-258,10 1 0,6 2 0,2-2 0,6 0-129,4-1 129,11-1-129,4 0 0,5-2 129,1 0-129,6 1 0,0-2 0,-2 2 0,-1-2 129,-2 1-129,-4 1 129,-3 1-129,-2-3 129,-1 0 0,-1 2-129,3-2 258,0 4-258,-1 0 129,-1-1 0,0-2-129,-1 4 0,-4-1 0,-6 2 0,-7 0 0,-12-2 0,-9 3 0,-13-2-129,-15-1 0,-12 4-258,-23-6-645,-4 12-1677,-20-4-1677,-19 0-129,-18-10-516</inkml:trace>
  <inkml:trace contextRef="#ctx0" brushRef="#br0" timeOffset="1264.0722">1953 6840 774,'140'9'645,"-59"-2"-258,8 2 129,6 1-258,12 0 129,5 0-258,7 2 258,1-4 0,5-4 0,7 1 129,3-2 258,10-1-258,-1 1 387,9-2-258,6-1 0,8 3 0,4 1-258,10 0-129,5 2 129,8 0-258,6 1-129,3-5 129,7 3 0,1-2 0,6-1 129,-1 0-258,-1 0 129,1 1 0,0 0 129,-5 3-129,-2-3 258,0-1-258,5 1 258,-4 0-129,7-2 258,1-1-129,4 0 129,49 0-129,-34 0-129,-2-1 258,-3-2-129,5-1-129,-3 2 0,-5-9 0,1 4 129,-46-3-258,42 3 129,4-2-258,1 1 0,-4-1 129,-6 1-258,-8 3 129,-11 1 0,-16-1 129,-12-1 0,-17 2 0,-12 2 129,-17-1 0,-8 3 0,-16-2 129,-10 2 0,-12 0-129,-11 0 0,-13 0-258,-13 0-903,-4 0-3096,-14 11-516,-15-1-258,-12-10-258</inkml:trace>
  <inkml:trace contextRef="#ctx0" brushRef="#br0" timeOffset="8816.5042">1334 9438 774,'20'-31'1032,"-10"16"-516,5 4 387,-1-2 645,-4-2 129,1 3 387,-10 0-129,-1 12 129,-2-17 0,2 17-516,-25-7-387,8 7-774,-6 3-129,0 15-258,-9 2 0,3 11 0,-6 6-129,2 6 129,-3 13-129,2 6 129,-2 8 0,3 4 0,3 8 129,0 6-129,1 8 129,0 2 0,1 7 387,5 4-129,3-5 258,10 2-129,7-7 0,11 0 129,15-11-258,17-5 129,14-13-387,13-7 0,18-7-129,10-3-258,14 3-1290,6-9-2838,1-11 0,7 3-516,-4-17-129</inkml:trace>
  <inkml:trace contextRef="#ctx0" brushRef="#br0" timeOffset="9940.5685">16234 9201 903,'0'0'3225,"0"0"0,0 0-2322,0 0-1032,0 0 129,0 0 129,6-3 129,-6 3 258,13 0 0,-13 0 0,23 12 129,-6 0-387,2 6 129,2 3 258,4 10-387,4 1 258,5 7-258,5 4 129,5 6 129,4 2-129,5 7-129,0 0-129,3 5 258,-8 1-258,-3 2 129,-15 7 0,-6 4 129,-17 2 129,-7 5-129,-15-5 129,-4 8 129,-12-9 0,1 9-129,-9-14 0,6 4 0,-7-9-129,5 6-129,-5-6 0,-2 2-129,-4-2 0,-4-4-258,4 0 129,1-9 0,6-8-129,2-12-129,14 0-1161,6-13-2838,17-22-387,0-7-387,3-22 0</inkml:trace>
  <inkml:trace contextRef="#ctx0" brushRef="#br0" timeOffset="47541.7192">2243 13406 1032,'-12'0'1548,"12"0"0,-18 4-387,9-1-516,-4 0-258,-2 6 0,2-1-387,-4 4 0,0 2 0,-2 6-258,0 2 516,-4 5-258,3 4 258,-7 2 387,3 7 0,-4 1 129,-1 7 129,-3 3 0,2 11-258,-4-1 129,3 6-129,-1 4-387,4 5 0,-1 3-258,6-1 0,1-4 129,4-2 129,3-4 0,4-3-129,2-8 129,6-1 0,3-12-129,1 1 258,8-6-258,5-3-129,6-8 0,3-1-129,4-3 129,1-1-129,2-4-129,-1-3 258,-1-3-129,-2-3 129,-4-1 0,-3-5 0,-3 0 0,-6-2 129,-10-2 129,15 0 0,-15 0-129,0 0 0,0 0-129,0 0 0,0 0-516,0 0-645,0 0-1419,0 0-1419,0-11-258</inkml:trace>
  <inkml:trace contextRef="#ctx0" brushRef="#br0" timeOffset="49509.8318">15951 13244 129,'9'10'516,"-9"-10"-387,14 15 0,-4-1-129,3 3 0,0 6 0,2 2 129,2 7 258,3-1 0,-2 9 387,1 0 129,2 3 258,0 5-129,-2-3 0,6 5 0,-3 0-258,5 3-258,-1 0-258,4 2-258,-1 3 0,-3 0-129,0 5 0,-7-4 0,-1 5 258,-6-1 129,-5-1 258,-5 0 129,-2-5 258,-4 1 258,-11-13 129,8 5-258,-13-12 129,8 7-129,-9-17-387,5 4 129,-4-10-516,5-2 0,1 0-387,3-7 0,3-2-387,8-11 129,-11 10 0,11-10-129,0 0-258,0 0-258,0 0-2322,2 19-903,-2-19-129</inkml:trace>
  <inkml:trace contextRef="#ctx0" brushRef="#br0" timeOffset="56569.2355">13005 16173 1419,'0'0'903,"0"0"-258,0 0-387,0 0 129,0 0 258,0 0 129,0 0 129,0 0 0,0 0-129,0 0 0,6 4-129,-6-4-516,20-2-258,-3-4 0,4-1-129,8-3 258,6 1 0,4-3 258,2 0-129,2 3 258,0-1 0,0 2 129,-4 1 129,3 4-129,-5-2 0,1 5-129,-6 0 129,5 0-258,-6 1 0,2 6-258,-2 0 129,-3 8 258,-1-2-129,-1 7 258,-5-4 129,2 9 0,-4-4 129,8 5 129,-9-10 0,17 2-129,-1-6-129,10-3-129,7-9-129,10 0-129,1-9-129,5 1-129,1-8 0,-5 0-258,-4-3 387,-4 2-258,-8 5 129,-6 1 129,-7-2 0,1 2 0,-6 1 0,2 2 0,1 2-129,6-1 258,5 0-258,1 0 0,3 5-258,0 0 258,1 2 0,-2 2-129,-6 3 129,-5 5 0,-7 0 0,-3 2 129,-5 3-129,-1-1 258,1 1-258,0 1 129,5 1-129,7-5 258,8-2-258,5-3 129,7-5-129,8-2 0,7-5 129,4-4-129,3-6 129,-2 1-258,3-1 258,-1 3-129,-3-1 129,-5 2-129,-1 0 129,-3-2-129,-1 5 129,-2-2-129,-1 4 129,1-1-129,1 2 129,2 1-129,-4 3 0,-3 1 0,-7 1 129,-5 3-258,-4 5 129,-9-1 129,-9 0 0,-2 3 0,-3 1 0,-1 1 129,1-3-129,2 1 258,5-3-129,8 0-258,6-4 129,13 0-129,5-4 129,9-2-129,5-1 0,4-4 0,-1-3 0,-2-1 129,-5-1-129,-7 0 0,-5-1 0,-1 1 0,-3-3 0,-3 2-129,4 3 0,0-1 0,4 4-129,-1 2 0,3 5-129,-2 0 258,-3 7 0,-7 3 129,-3 0 129,-7 3 0,-4-2 129,1 4 129,-2-3-129,5 0 0,1-2-129,5-1 0,0-2-129,6-2 0,-1-2 0,0-3-129,1 2-258,-6-7-1290,5 0-2967,-4-1-387,-7-9-258,-3-5-645</inkml:trace>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40:12.438"/>
    </inkml:context>
    <inkml:brush xml:id="br0">
      <inkml:brushProperty name="width" value="0.05292" units="cm"/>
      <inkml:brushProperty name="height" value="0.05292" units="cm"/>
      <inkml:brushProperty name="color" value="#00B0F0"/>
    </inkml:brush>
  </inkml:definitions>
  <inkml:trace contextRef="#ctx0" brushRef="#br0">1502 12279 645,'0'0'387,"0"0"-387,0 0 0,0 0 129,0 0 387,-1 6 387,1-6 129,0 0 258,12 11 129,-4-9-129,6 2-258,2 2 129,3 0-516,6-1 129,0-2-258,7 0-129,0-2-258,5 2 129,3-3 0,4 0-129,6 0 0,2-4 0,4 1 129,5-1 258,2-4 0,6 6 387,1-6-258,5 6 387,-4-5-258,8 7 258,-3-8-258,6 8-129,-1-7-258,6 4 0,-3-1-129,5 0-129,0 0 0,2 3 258,-2-2-387,1 3 129,0 0 0,2 0-129,-3 0 258,0 0-129,0 3 129,0 1-129,-3-4 129,2 4-129,-1-1 0,3 5 129,1 1-258,6 1 0,-2 2-129,4 0 129,4 5 0,1-2 0,1-1 0,-2 3 129,-1-5 0,-2 3 129,-3-6-129,1 1 0,-2-3 129,0 1 0,-2-5-129,2 2 0,-3-1 0,1 1-129,-1 4 129,2-3-129,-1 1 129,-1 0-258,-1 1 258,3-7-129,0-1 0,1 0 0,2-6-129,1-2 258,-2-3-258,2-2 387,-1-1-387,2 2 129,-1-3-129,-3 5 0,1-1 258,-2 2-258,-2 0 0,1 2 0,-4 2 129,0 2-129,-1 1 129,0-4 0,0 4 0,0-2 0,0 4 0,-3 0 0,0-3 0,-1 3 129,-2 0-129,-2 0-129,-6 0 258,-2 0-129,-7 3 0,-1-3-129,-6 0 258,-6 0-129,-3 0 0,-5 0 0,-3 1 258,-5-1-387,-2 0 0,-6 0-129,2 0-516,-11-1 129,9 1-1032,-14-6-2193,4 1-1161,-3-1-258,-4-9 0</inkml:trace>
  <inkml:trace contextRef="#ctx0" brushRef="#br0" timeOffset="2652.1517">11083 12401 258,'33'0'1677,"-16"0"0,2 0-129,0 0 0,1 0-129,1 0-516,3 0 0,1 1-129,5 4-258,-2 0 0,8-1-129,-3 1-129,4 0 129,3-1 0,3 3 387,1-7 0,4 6 258,-2-6 129,7 0-129,-4 0 258,8 0-387,-7 0-129,10 0-129,-5-2-129,5 0-258,1 1-129,2-4-129,-1 2 129,4-1-129,-4 4 0,3-4 0,-1 3 0,-1 0 0,1-3 129,1 4-129,0-2 129,0 2 0,1-2-258,1 2 258,5 0 0,-1 0-129,1 2 129,-2 4 0,4-4-129,-2 0 0,5 3 129,-2-5-129,3 0 0,5 0 0,2-4 0,3-3-129,2 3 129,1 0 0,2-2-129,3 3 258,-1-1-258,2 4 129,2 0 0,3-1 0,0-2-129,2 2 129,7-2-129,-2-1 129,4 2 0,-2-2-129,3 2 129,-2 2 0,0 0 0,2 0 129,-3 2-129,0 2 0,-1 2 129,4 0-129,0 0 129,4-2-129,-1-2 0,2-1 0,-3 1 129,2 2-258,-3-4 129,0 0 0,-3-2-129,-2-1 129,0 2 0,-1-2 0,-4-2 0,2 0 129,-4 0-129,2 5 129,0-3 0,-1 1 0,0 2 0,1 0 0,-1 0 0,5 0 0,5 2-129,0 0 0,4-1 0,-1 1 0,7 1 0,3-3 129,1 0-258,4 0 129,-2 0 0,3 1 0,2 3 0,0-4-129,0 2 129,-2 3 0,-2-2-129,-1-1 129,-1 2 129,-3 2-129,-2-2-129,-4 1 129,0 5 0,-3-2-129,-1-2 258,0 4-258,-2-5 0,-6-5 0,0 1 258,-2-1-129,-4-3-129,0-2 129,2 0 0,-4-2 0,0 2 129,-1 0-258,4-2 0,-3 2 129,3-2 0,-5-1 129,1-4-258,-2 6 258,-4-7-258,-1 3 258,-5 1-129,-5-1 0,-10-1 129,-6-1-129,-11 3 0,-7 0 0,-9 1 129,-8-1-258,-6 4-387,-12-6-516,8 11-1548,-8 0-2193,-13 0-129,17-11-516</inkml:trace>
</inkml:ink>
</file>

<file path=ppt/ink/ink1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40:36.678"/>
    </inkml:context>
    <inkml:brush xml:id="br0">
      <inkml:brushProperty name="width" value="0.05292" units="cm"/>
      <inkml:brushProperty name="height" value="0.05292" units="cm"/>
      <inkml:brushProperty name="color" value="#00B0F0"/>
    </inkml:brush>
  </inkml:definitions>
  <inkml:trace contextRef="#ctx0" brushRef="#br0">1654 3430 1,'-75'-27'644,"32"11"130,-5-7 0,-3 0 0,-3-6-129,-1 2-258,-2-3 0,3-1-129,-1-1 0,5-5-129,5-1 387,4-5-129,7 0 387,3-10-258,5 5 0,4-3-129,8 2-129,3-1-129,8 0-129,3 2 129,6 0-129,9 9 0,9-9-129,6 10 129,4-11 0,5 10 516,4-5-516,-1 6 516,5-7-258,-1 7 387,3-6-129,3 4 387,2 2-516,1 4 258,5-2-258,1 7 129,2 1-258,5 6 0,-4 3 0,3 6-129,-2 4-258,3 4 258,3-2 0,-1 3-129,0 3-129,-3-1 129,1 0 129,-1 2 129,-6 0 0,-1 1-258,-7 10 129,-2 5 0,0 4 129,-3 6-258,2 8 129,-4-5-258,2 5 258,0 0-129,0-4 0,-2-2 0,-1-1 0,-3-1 129,2-1-129,-3 3-387,-2 4 387,-1 1-387,-3 6 387,-2 0-258,-6 3 387,-1 6-258,-8 5 387,-2 0 129,-10 5-129,-2 1 258,-4-4 0,-9 5-129,-7-2 0,-6 3 0,-9-12 0,-4 4-129,-8-12 0,-7 1-129,-6-4-129,-6-2 129,-2-2-258,-4-6 0,-2-1 0,0-7 129,-5 0 129,3-8-129,-5 0 0,-4-4 0,-3-2 0,0 0 0,-5-1 0,1-2 0,0 2-129,-1 3 129,2 2-129,3-3 129,5-3 0,-2-4 0,1-3 0,1-5 129,6-12 0,4-4 0,8-14 129,7-5-129,12-9-258,12-3 129,11-2-645,10-10-1677,9-1-1935,11-2 0,14-7-387</inkml:trace>
  <inkml:trace contextRef="#ctx0" brushRef="#br0" timeOffset="2169.1241">23533 3731 258,'52'-7'258,"-19"4"-129,6 3 0,1-1 0,9 1 129,3 0 129,0 0-129,2 4 129,-1-3 0,2 5 129,-4-2-129,-1 2 0,-8 0-129,-3-1-129,-6 2 0,-6 0 129,-7 1-129,-3-1 0,-6-3 0,-11-4 129,13 8 129,-13-8-129,0 0-129,0 0 129,0 0-129,0 0 129,3 12-258,-3-12 129,0 0 0,0 0 516,0 0 129,0 0-129,0 0 129,0 0-258,0 0 0,0 0-129,0 0-129,0 0-258,0 0-387,4 9 387,-4-9-258,0 0 258,0 0 0,0 0 129,0 0-129,0 0 129,0 0-129,0 0-129,0 0-129,0 0-387,9 7-387,-9-7-516,0 0-1032,0 0-774</inkml:trace>
  <inkml:trace contextRef="#ctx0" brushRef="#br0" timeOffset="2613.1495">24136 3950 1548,'0'0'2064,"8"-8"-1032,-8 8-2064,0 0-1548</inkml:trace>
  <inkml:trace contextRef="#ctx0" brushRef="#br0" timeOffset="4949.2831">23945 4914 903,'59'-35'1290,"-19"8"129,5 1-129,5-4 129,5 0-258,-3-7-129,6 6 0,-7-4-129,1 6 0,-11-1-129,-1 3 129,-12 3-516,-1 6 258,-12 4-516,0 2-129,-15 12-129,13-17-387,-13 17-516,4-12-645,-4 0-1548,0 12-903,-4-23 646</inkml:trace>
  <inkml:trace contextRef="#ctx0" brushRef="#br0" timeOffset="5456.3121">23834 4627 3999,'19'0'4257,"-19"0"-129,17-6-645,-17 6-4128,18-5-387,-18 5-129,0 0 129,0 0 0,9 6 387,-9-6-129,-4 17 645,-1-5 516,-4 4 129,0 8 0,-2-3 0,-1 8 258,-1-4-129,3 5-258,-1-1 258,5 3-258,6-3-129,4 1 129,16-7-129,11-3 0,11-6 0,11-1 0,8-13 387,7 0-129,-6-10 258,5 1 0,-10-9 0,-2 8-258,-16-4 129,-8 3-387,-10 3-129,-6 4-387,-1 4-516,-14 0-2064,0 0-1935,0 0 0,-19 7-387</inkml:trace>
  <inkml:trace contextRef="#ctx0" brushRef="#br0" timeOffset="6320.3615">18588 8061 2193,'14'3'2580,"-14"-3"-129,9-13-1161,-9 13-3870,12-11 516,-12 11 387,0 0 387,13 0 1032,-13 0 645,0 0 516,17 0 774,-3-1 387,4-9 258,12 4-387,3-14 0,14 7-387,-1-11-258,13 7-129,-5-7-387,1 6-516,-7-3 129,-6 7-258,-11 4 129,-6 1-258,-11 5-258,-14 4-516,0 0-1419,0 0-1548,-24-6-1032,5 6 387</inkml:trace>
  <inkml:trace contextRef="#ctx0" brushRef="#br0" timeOffset="6795.3887">18736 7668 1548,'0'0'3612,"0"0"-129,0 0-1032,0 0-2580,0 0-387,0 13 387,0-13 0,0 0 258,0 0 0,0 0 129,-11 8 0,11-8 0,-17 17 0,3-5 129,-4 5-387,-5 9 129,-3 8 129,-4 4 0,-3 4 129,-4-1 129,4 8 258,-5-6-129,6 7 258,1-8 0,8-1-129,2-10 0,14 5-129,6-11-129,9 0-129,16-7 0,14-3 0,11-6-129,12-1-129,4-1-387,2-7-258,3 8-645,-16-8-774,3 0-1161,-17 0-1677,-14-10-258</inkml:trace>
  <inkml:trace contextRef="#ctx0" brushRef="#br0" timeOffset="44582.55">21912 4427 774,'53'-4'1032,"-18"2"-129,5 2-129,6 0-129,2 0 0,8 0-258,1 0 258,6 1-129,5 0 0,0 1 0,2 0-129,0-1 129,-3 0 129,4 2-129,-2 0 0,2 4 0,-8-3 0,2 8-129,-2-1 0,-1 2-129,1 2-258,-2 0 0,-3 4 0,-1 0 0,-2 1 258,0-1-129,-4 1 387,1 4-258,-7 0 387,0 3-387,-4-3 258,-3 5 0,-6 3-258,-2 3 0,-3 0-129,-2 1 129,-4 5-129,-1 2 258,0 1-258,-1 2 0,-1 0 0,1 0 0,-3 5 0,-1 2 129,-3 2 0,0-1-258,-5-1 258,-4 1-129,-3-1 0,0 4 129,-8-6-129,-2 2 0,-6-3 0,-3 2 129,-5-5-129,1 0 258,-8-5-129,-5 5 129,-6-8-258,-6 0 258,-7-2-129,-5 1 0,-8-1-129,-7 1 0,-8-4 0,-2-5 129,-7-2 0,0-1-129,-9-8 129,-3-2-129,-4-6 0,2 0 129,-3-4 0,3 0-129,-2-1-129,2 1 129,1 2-129,4 2 0,4-3 0,3 4 0,4-3 0,2 1 0,4 2-258,6-6 0,8 7-1161,-6-3-2967,5-6-516,-2-3-258,-8-10-387</inkml:trace>
  <inkml:trace contextRef="#ctx0" brushRef="#br0" timeOffset="50790.905">9380 8628 258,'61'2'1548,"-26"0"129,5-2 0,7 0-129,6 0-129,4-4-516,9 1-129,4-2-258,12-3-129,6 0-129,7 0-129,5 0 0,8-3 0,-3 4 0,12-6 258,2 2-258,5-2 258,1-2 0,6 1-129,1-3 0,11 3 0,1-1 129,2 1-129,4 0-258,2 3 0,4 2 0,0 1 0,1 1 129,-1 5 0,1-3 258,3 5 0,-4-3 129,0 3 0,-8 0 129,8 0 0,-10 0-129,1 0 129,-7 0-258,0 0 0,-5 0-258,4 0 129,-6 1-258,-2 2 129,0 3-129,-2 0 0,3-1 129,-3 0 0,-1 1-129,-3-3 129,-1-1 129,5 2-129,-2 0 0,4 2 129,-4 1-129,0 3 0,2 2 0,3 0 0,-3 1 129,0-1-129,-7 2-129,-2-5 129,-8-3 0,-5-1 0,-8-1 0,-4-2-129,-6-2 129,-5 1-129,-5-1 0,-4 4 129,-2 1 0,-8-3-129,-3 2 129,-7 1-258,-8 4 387,-8-4-258,-4 1 129,-7-1-129,-9-2 0,-2 5 0,-5-6 0,-12-2 0,13 7 0,-13-7-129,0 0 129,0 0-129,0 0-129,0 0-129,-2 15-387,-9-14-774,11-1-3096,-11 12 0,-4-7-645,4-2 387</inkml:trace>
  <inkml:trace contextRef="#ctx0" brushRef="#br0" timeOffset="125972.2052">21710 12252 2193,'-14'-9'3096,"14"9"-903,0 0-387,0 0-387,-13-8-774,13 8-645,0 0-387,0 0-258,0 0-258,0 0 129,0 0 387,0 0 129,11-8 387,4 5 645,0-3 258,12 3 387,3-9 0,14 1 0,-1-3-258,14 8-387,1-5 0,7 8-387,3 0-129,1 3-129,-1 5-129,-1 5 0,0 3-129,-6 1 0,-3 3-129,-6-4 129,-5 0 0,-8-1 129,-7 0-129,-8-4 258,-6-2 0,-5 1 129,-13-7 0,7 17-129,-7-5 129,-8 5 0,-8 6 0,1 6-129,-9 2 129,-6 6-129,-4 3 0,-6 4 0,0 0 0,2-1-129,1-2 0,4-7 129,6 0-129,9-7 0,5-2 258,13-2 0,3-6 129,19 1 129,7-4-129,14 9 258,3-5-258,11 9 129,0-4-258,3 3-258,-2 3 0,-7 0-129,-6 5-129,-12 1 0,-5 1 0,-13 4 0,-5 0 0,-9 2 129,-4 1 129,-13 3-129,-8-5 387,-5 6 258,-7-2-258,-1-2 0,2 1 0,6 1 0,11-1-258,8-1 258,11 1-387,18-5 0,11 2 129,6 1-129,7-2 129,2-1-129,2-1 258,-2 2-258,-4 0 129,-3-4-258,-1 9 129,-7-4 0,-4 5 0,-8-2 0,-9 4 0,-9 0 258,-9 1 129,-19 5 0,-17-5 129,-11 7 0,-22-4-129,-10 5 129,-15-4-129,-4 2 129,-7-4-129,4-1 0,2-5 129,10-2-129,9-8-129,17-7 0,12-8-129,15-3-129,17 1-903,-3-12-3741,20-5-129,8-7-516,3-13-258</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43:42.451"/>
    </inkml:context>
    <inkml:brush xml:id="br0">
      <inkml:brushProperty name="width" value="0.05292" units="cm"/>
      <inkml:brushProperty name="height" value="0.05292" units="cm"/>
      <inkml:brushProperty name="color" value="#00B0F0"/>
    </inkml:brush>
  </inkml:definitions>
  <inkml:trace contextRef="#ctx0" brushRef="#br0">17708 8572 516,'21'-14'516,"-3"3"387,7-2 258,8-6-129,10-4 387,8-6-129,7-2 0,10-4-129,3-1-129,5-2-129,1 1-258,-6 4-129,-2 0-129,-7 1 0,-6 7-129,-10 1 129,-3 4-129,-9 3 0,-3 4-129,-5 0 0,1 5 0,-5 4-258,-3 1-387,3 3-1677,-1 3-1677,-21-3-258,14 0 259</inkml:trace>
  <inkml:trace contextRef="#ctx0" brushRef="#br0" timeOffset="712.0407">17918 8124 1548,'-42'-10'3354,"21"6"-774,3 0-1032,2 4-645,-3 0-387,2 1-258,-2 7-129,-1 3 0,2 4-129,-1 3 129,-5 5 129,4 3-129,-4 6 258,-1 11 129,-4 3 129,1 8 129,-4-4 0,5 9 0,-2-6-258,10 2 258,2-6-258,10-3-129,8-13 0,24-1-129,16-14 129,17-3 0,12-14-258,17-1 129,5-12 0,7-5-129,-4-8 129,-8 1-258,-12-2 129,-8 1 0,-14 2 0,-11 1 0,-12 6-258,-7 1 258,-8 5-258,-4 0-258,-11 10-903,0 0-1548,0 0-1677,0 0-516,0 0 387</inkml:trace>
  <inkml:trace contextRef="#ctx0" brushRef="#br0" timeOffset="14931.854">9891 11296 258,'78'2'1419,"-41"-2"129,12 3 0,-5-3 0,7 0 129,3 3-387,0-3-129,5 0-129,0 0 0,6 0-129,-6-6-129,8 6-387,-3 0 129,3 0-387,5 0 0,1 0 0,0 0 0,0 3 0,4-3 129,2-4 0,-3-4 129,4-1-129,-2-6 129,3 3-129,-1-2 129,6 1-258,-4 1 258,3 3-387,-1 1 129,-1 1-129,2 2 0,-1 0-129,4 1 129,0 0 0,1 1 0,1-1 0,2 0 0,3 0 0,3 0 129,-1 2-129,2-1 0,-2 1 129,0 0-129,2 0 0,0-1 0,1 3-129,1-3 129,2 0 0,-4-1 0,2 1 0,-2-1 129,-4-1-129,0 4 0,-5 0 0,-2 1 0,-4 7 0,1 2 0,-1 2 0,0 0 0,-1 1 0,1 3-129,0-2 129,0-6 129,2-3-129,0-1 0,-1 0 0,2 2 0,2-2 0,-2-2 129,2 1-129,0 3-129,5-3 129,-1 4 0,4-2 0,5-2 0,0 4 0,9-4 0,3 3 0,5-1 0,2 2 129,6-2-129,0-2 129,5 4-129,1-2 0,1 1 129,0 0-129,-3-1 129,4 0-129,-3-3 0,1 2 0,-6 0 0,1-2-129,-2 2 129,1-1 0,0-1 0,-2 1 0,-2-2 0,-2 1 0,-1-1 129,2 0 0,0-5-129,1 0 129,-1-1-129,2 1 0,-1 1 0,4 0-129,-1-1 129,-1 2-129,-6-2 129,-4 0-129,-6 0 258,-2 3-129,0-3 0,-4 5 129,-1 0-129,-2-2 0,4 2 0,-4 0 0,0 0 0,-5-1 0,-6 1 0,-4-2-129,-6 2-258,-17 0-2193,-7 0-1677,-6 0-258,-28-4-258</inkml:trace>
  <inkml:trace contextRef="#ctx0" brushRef="#br0" timeOffset="16815.9618">1775 12293 903,'48'5'2322,"-18"2"-387,4-2-129,4 4-258,9 2-258,7 1-387,5 2-387,7 1-258,4-1-258,6-2 258,5 0-258,-1-5 0,3-2 258,-3-5 0,4 0 387,-1-4-129,4-1 129,-4-5 0,5 4 129,-3-2-258,5 5 129,-1-2-258,9 5-129,-5 0-129,4 0 0,1 0 0,1 0 0,-1 0 0,4-1 0,-4-6 258,1 1-258,-3-2 0,1 4 0,-2-7 0,2 5-129,3-2 0,-2 1 0,2 2 0,0 0 0,-2 0-129,3-1 129,-5 1 129,-2 2 0,-2-4 0,-3 5 129,-3-6-129,2 5 129,-4-5 0,5 7-129,2-3 0,2 4 0,5 0-129,4 1 0,1 6 0,-1 1-129,4 4 0,-4 1 0,1 1 0,-4 0 129,-1-2-129,-7-2 129,-5-2 0,0 1 129,-8-5 0,2 1 0,-2 1 129,2-2-129,-4 1 0,4 0-129,0 2 129,-1-2-129,0 3 129,-2 0-129,-2-4 0,-3 4 0,-4-4 129,-3 3-258,-1-2 387,1 0-258,3-5-258,-1 0 129,-3 0 129,-3-3 129,-2-1-387,-3-1 258,-4 5-129,-9-5-516,3 5-2322,-6 14-1548,-11-6-258,-2 4 0</inkml:trace>
</inkml:ink>
</file>

<file path=ppt/ink/ink1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44:16.415"/>
    </inkml:context>
    <inkml:brush xml:id="br0">
      <inkml:brushProperty name="width" value="0.05292" units="cm"/>
      <inkml:brushProperty name="height" value="0.05292" units="cm"/>
      <inkml:brushProperty name="color" value="#00B0F0"/>
    </inkml:brush>
  </inkml:definitions>
  <inkml:trace contextRef="#ctx0" brushRef="#br0">2104 5579 258,'42'-10'1935,"-16"6"-645,1 0-129,3 2-516,4 2 0,-1-2-129,8 2 0,0-1 0,6 1 0,-3-3-129,5 0 258,-1-4 258,2 4-129,2-4-129,1 2 129,-2 0 0,5 1-258,1-1 0,1 4-129,4-1-258,2 2 129,-1-5 129,4 3 0,-1-3 0,6-2 0,2 0 129,5-1 129,-2-2-258,3 4 258,4-2-258,4 3 0,0-2-129,5 4 0,-1-1-129,7 2 0,-4-5 0,5 3 0,-4-5 0,0 4 0,3 0-129,-3 0 129,-1 0-129,1 1 129,-1 1-129,0 3 129,3 0-129,2 0 0,-2 0 0,5 0 0,-3 0 129,2 0 0,0-1 0,2-1 129,1-2-129,-2 1 258,5 3-258,-1 0 0,-5 0 0,5 3 0,-5 3-129,-2 1 129,1-3-129,-3 0 129,-3-4 0,-2 0 0,-3 0 129,-1-3 0,-5-2 0,1 2 0,-3-3 0,1 6 129,-5 0-129,0 0 0,-3 8-258,0-3 0,-6-1 0,-6 1 0,-5-2 0,-7 1 0,-6-3 0,-9-1 129,-7 0-129,-3-3 129,-7 3 0,-3-2-129,-3 2 0,-2 0 0,-11 0 0,9 0-129,-9 0 129,0 0 0,0 0 129,0 0-129,0 0 0,0 0 0,0 0 129,0 0-129,0 0 0,0 0-129,0 0 129,0 0-129,0 0 129,0 0-129,12 2 0,-12-2-258,0 0-516,12-18-645,7 18-1806,-4-7-1677,7-2-129,0-3-387</inkml:trace>
  <inkml:trace contextRef="#ctx0" brushRef="#br0" timeOffset="776.0444">11078 5609 903,'38'4'258,"-7"0"516,5-4 516,6 3 387,1-3 387,11 0 129,-2-8 0,15 6 0,-2-15-129,17 12-387,-4-12-516,15 11-387,0-5-258,11 6-129,1 3-129,5-2-129,0 3 0,1 1 0,1-5-129,2 1 258,0-1-387,0-7 387,-5-2-258,-1-1 258,-7 0-129,-3 3 258,-11-3-258,-4 2 258,-15 5-258,-6 1 129,-10 3-129,-7 4 0,-7 0-129,-9 0 0,-7 3 0,-7 1-129,-1-3 129,-14-1-258,12 10-1032,-12-10-3225,-12 2-258,-7-9-387,-7-19 0</inkml:trace>
  <inkml:trace contextRef="#ctx0" brushRef="#br0" timeOffset="13627.7795">16574 5971 1548,'70'-60'1806,"-23"27"0,11-3-258,4 3-129,3-6-387,5 5-129,-5-2-129,2 7-258,-11 1 0,-3 5-258,-12 3-129,-4 6-258,-11-1 0,-7 3-1677,-15-5-1677,-4 17-258</inkml:trace>
  <inkml:trace contextRef="#ctx0" brushRef="#br0" timeOffset="14016.8017">16617 5559 2193,'-44'35'2967,"22"-7"258,-10-2-2580,-5 3-645,1 1 0,4 1-129,3-2-129,7 0 258,10-4 387,12-5 0,15-4 387,15-6 0,11 4 129,10-9 0,12 5 129,4-8-258,11 3 129,-5-3-387,4 0 0,-2-2-129,-5 0-258,-9-2 0,-2-1-129,-13-1 0,-8-6-516,-1 0-2967,-8 8-516,-16-9-387,-3 6-129</inkml:trace>
  <inkml:trace contextRef="#ctx0" brushRef="#br0" timeOffset="14983.8569">15651 7129 1,'63'-31'2579,"-12"10"-773,12-6-129,7-3 387,13 2-258,-3-6-258,2 9 0,-7-4-258,1 13-516,-17-2-387,-7 7-129,-16 2-387,-9 3-258,-7 4-645,-20 2-1032,0 0-1935,-11 0-258,-18-3 388</inkml:trace>
  <inkml:trace contextRef="#ctx0" brushRef="#br0" timeOffset="15407.8813">15673 6783 2967,'6'22'2838,"-9"-3"-1806,-4 11-1935,-5 8 516,-10 8 0,-9 5 516,-11 3 516,-3 2 387,-7-5 258,8 1 258,-1-13-129,17 1 258,12-15-387,18 0-258,16-11-645,20-2-258,6-1 0,8-5 258,3-6 0,8 0 0,-6-7 0,4-3 0,-2-2 0,4-2 0,6-2-903,-3-4-2322,4-3-1548,4 1-387,-6-9 129</inkml:trace>
  <inkml:trace contextRef="#ctx0" brushRef="#br0" timeOffset="16375.9366">17539 8170 645,'5'6'3612,"22"-14"516,2 1-2580,3-10-129,19 5 258,-1-10 0,18 5-387,-3-12 0,13 12-387,-6-7 0,5 7-258,-6-3-129,-1 6-258,-12-1-129,-4 6-129,-8 1-258,-12-1-387,-2 6-1290,-11-4-2451,-12-6-387,-9 13 129</inkml:trace>
  <inkml:trace contextRef="#ctx0" brushRef="#br0" timeOffset="16831.9627">17648 8043 2580,'-72'81'3741,"49"-37"258,-1-9-2193,6-10-774,13 4-387,5-12-258,7-1 0,12-6 129,10 1-129,3-10 0,9 2 258,8-3-129,9-5 0,-1-6-129,6-2-129,-1 1 129,3-5-129,-6 3 0,-4-1-387,-4 8-903,-15 4-2967,-7-4-516,-7 7-129,-22 0-128</inkml:trace>
  <inkml:trace contextRef="#ctx0" brushRef="#br0" timeOffset="30247.7301">2099 10708 2322,'0'0'2451,"12"0"-1161,-12 0-387,15 7-645,-15-7-645,17 14 0,-6-7 258,3 0-258,-2 3 387,2-2 0,1 0 516,3 1 0,-1-5 258,8 1 129,1-2 0,5 3 0,1-6-129,11 0 0,-3 1-387,6 2 0,4 2-258,2 1-129,3 2-129,2-3-129,4 5 516,3-5-258,0-4 258,4 2 258,-3-6 129,7-1 0,-5-8 0,5 7 0,-3-7 0,5 10-129,-2-5-387,-1 3 0,-1 4-258,-2 4 0,0 5 0,-7-4 0,0 5-129,-5-4 129,-9 2 0,-3-5 129,-8-2 0,-5-1 129,-6 0-129,-4 0 0,-8 0-387,-13 0-387,20-4-2967,-20 4-387,0 0-129</inkml:trace>
  <inkml:trace contextRef="#ctx0" brushRef="#br0" timeOffset="31591.8069">1668 9651 1,'167'2'1676,"-78"-2"1,1 0-129,7-2-129,3 0-387,2 2 0,5 0-129,6 0-258,8 0-258,-1 0 129,5 0-129,1-1 129,11-3-129,4-6 258,5 0-129,0-4 129,8 0-258,7 2 129,5 4 0,5 1-258,1 5 0,3-1-129,-1 3 0,-1 0 258,-2 2-258,-2-2 258,-1 0 0,-4-5 0,0 3 0,-9-8 129,1 4-258,-3-4 129,-1 2 0,-6-3-129,1 1-129,-1-1 258,6 0-258,-3-2 0,3 4 0,-2-4 0,5 2-129,-2 1-129,-5 0 129,-5 4-129,-7 2 0,-8 1 129,-9 3-129,-10-1 258,-15 1-258,-14 0 129,-7 0 0,-13 4 0,-9 0 0,0 2-258,-13 1-387,6 13-1161,-9 0-2580,-3 3-387,1 9-387</inkml:trace>
  <inkml:trace contextRef="#ctx0" brushRef="#br0" timeOffset="33994.9444">20258 13147 1419,'0'0'3354,"25"0"-129,-10 0-2709,3 0-387,7 0-129,7 0 0,8 0 258,2-1 0,9 0 387,2-4-129,12 2 387,-2-5-129,15 3 129,3-7 0,12 6-129,5-4 129,12 5-258,3-5 129,11 6-129,5-1 0,6 5 129,-1-1-258,7 1 129,-2 0-258,10 0 129,-8 0-129,0 0 129,-6 0-129,0 0-129,-10 0 0,-2-1-129,-15-4 0,-5 5 0,-15 0-258,-12 0-129,-11 2-1419,-22 2-2709,-17 0-387,-26-4-516,-13-20 0</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45:19.253"/>
    </inkml:context>
    <inkml:brush xml:id="br0">
      <inkml:brushProperty name="width" value="0.05292" units="cm"/>
      <inkml:brushProperty name="height" value="0.05292" units="cm"/>
      <inkml:brushProperty name="color" value="#00B0F0"/>
    </inkml:brush>
  </inkml:definitions>
  <inkml:trace contextRef="#ctx0" brushRef="#br0">10217 8809 774,'55'5'1032,"-23"-3"-129,3-2-129,0 0 129,3 0-129,0-1 0,5 1 0,-4-1 0,9 1 0,2 0-129,4 7-129,3 0-129,7 7 0,0-3-129,4 1 129,3-1-258,-1 2 129,4-4 0,1-1 387,-4-8 129,7 3 129,-6-6 0,10 3 129,-10-6-129,9 4-129,-7-5-129,6 7 0,-8 0-387,5 3-129,-3 6 0,0 0-129,2-1-129,-1 0 258,-1-4-129,-1-4 0,2 0 0,-3 0 129,-1-5-129,0 3 0,-2-1 129,1 3-129,3 0 129,0 7-129,2 5 0,-1-4 0,5 4 0,-1-5 0,-1 0 129,2 1-129,-2-4 129,4-1 0,-2-1 0,4 1 0,1 0 0,2 1 0,2-2 0,3 4 0,-1-2 0,5-1 0,-1 2 0,0-3-129,3 0 129,-2 0-129,1-2 129,2 0 0,2 0-129,0-1 129,0-2 129,-1 3-129,6-5-129,-1 2 129,3 1-129,2-1 0,0-4 0,0 1 129,0-2-129,0 4 129,1-1 0,-1-2-129,0 2 129,-2 0 0,-5 5 0,0-3-129,-4 3 129,0 0-129,-6-3 129,3 3-129,-5-2 0,3 2 129,-2-2-129,3 2 129,2 0-129,1 0 0,-1 2 129,3 3-129,-2 0 129,2 5-129,-1-4 129,-1 0-129,3-2 0,1-4 0,2 3 0,3-1 0,-1-2 0,3 0 0,1 0 0,-1 0 129,0 0-258,-4 3 129,-3-3 0,-3 0 0,-5 2 0,0-1-129,-8 0 129,-1 2 0,-3-3 129,-2 4-129,-5-1 0,-1-3 0,-4 2 129,-6-1-258,-2-1 129,-6 0 0,-5 0 129,-7-1-258,-6-3 129,-6 2 129,-8-1-258,-6-1 258,-2 1-129,-5 1 129,-10 2-129,10-8 0,-10 8 0,0 0 0,0 0 0,0 0 0,0 0 0,0 0 0,8-12 0,-8 12 0,0 0 129,2-14-129,-2 14 0,0-12 0,0 12 0,0 0 0,0 0 0,0 0-129,0 0 129,0 0 0,0 0 0,0 0-129,0 0 0,0 0-129,0 0-645,0 0-1419,0 0-2322,0 0-258,0 0-645,3-17 259</inkml:trace>
  <inkml:trace contextRef="#ctx0" brushRef="#br0" timeOffset="12163.6957">8428 11235 903,'39'-5'1419,"-14"1"129,4-1 129,8-1 129,1 0-129,10 3-258,2-5 0,12 8-387,1-4-387,14 4 0,5 0-516,12 4-129,14 3-774,5-2-1032,10-5-2193,22 8-129</inkml:trace>
  <inkml:trace contextRef="#ctx0" brushRef="#br0" timeOffset="12839.7344">16615 11240 1,'-41'-23'2708,"28"17"-257,-4-1-2709,3 0-258,4 4 129,10 3-258,-15 0 0,15 0 129,-2 8 129,2-8 387,7 17-129,5-7 258,2 1 516,11-1 258,5 0 645,6-7 387,12 3 129,3-6-129,11 3 129,-2-3-387,16 0-129,-8 0-387,9 0-516,-6 0-129,5 3-258,-8 6-387,-2-4-516,-3 14-1032,-12 0-2451,-10-3-258,-6 5-387</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48:00.687"/>
    </inkml:context>
    <inkml:brush xml:id="br0">
      <inkml:brushProperty name="width" value="0.05292" units="cm"/>
      <inkml:brushProperty name="height" value="0.05292" units="cm"/>
      <inkml:brushProperty name="color" value="#00B0F0"/>
    </inkml:brush>
  </inkml:definitions>
  <inkml:trace contextRef="#ctx0" brushRef="#br0">7990 8418 1419,'93'21'1806,"-37"-6"-387,8-4-129,2 4 129,11 0-258,3-2-129,10 4 129,5-7-387,7 8 258,5-10-129,12 5 0,8-10 0,8 6-258,5-7 129,10 3-129,3-5 0,12 0 129,0-2-258,8 2-129,-2-2 0,10 2-129,2 0-129,3 0 0,3-1 0,1 1-129,1-4-129,-5-3 0,1 4 0,-7-8 129,-8 5-129,-5-4 0,-12-1 0,-9 3 0,-6-2 0,-11 3-129,-10 7-516,-18-5-1935,-6 4-1806,-2 1-387,-23-4 0</inkml:trace>
  <inkml:trace contextRef="#ctx0" brushRef="#br0" timeOffset="1540.0881">7811 9639 1161,'0'-17'2064,"0"17"0,0 0 0,0 0-774,0 0-516,8-12-387,-8 12-258,21-5-258,-2 0-387,7 2 258,5-1-129,8 3 258,7-1 0,5 2 0,3 0 129,10 0 129,4 3 129,5-1 129,7 3 129,5-2 129,11 1 0,4-1-129,11 6 129,1-4-129,10 7 0,5-2-129,9 2 129,-1 2-129,10 1 0,3-3 258,8 3 0,0-11 129,4 3-129,-4-7-129,8 3 258,-6-3-258,0-2 0,-6-4-258,1 2 0,-2 2-129,-1 2 0,-4-5 0,-4 2 0,-5-2-129,-2 0 129,-7-2 0,-7 3-129,-11-1 129,-11-1 0,-7 0 0,-8 5-129,-13-1 0,-9 0 0,-11 2-387,-13-3-387,1 3-2064,-11 0-1806,-17-6-387,-11-9-129</inkml:trace>
  <inkml:trace contextRef="#ctx0" brushRef="#br0" timeOffset="11764.6729">18440 10131 1161,'-6'13'2838,"6"-13"-1677,0 0-1290,0 0 645,5 12 387,-5-12 645,25-5 0,-5-11 129,19-1 258,6-15 0,26 3-258,7-16-516,18 0-129,11-10-516,9 4-129,0-7-129,3 8 0,-5 1 0,-7 8 0,-12 0 0,-8 12 0,-15 0-129,-8 9 258,-9 3-258,-14 5-129,-8 1-387,-10 0-516,0 3-3354,-23 8-387,0-13-387,-14 8-129</inkml:trace>
  <inkml:trace contextRef="#ctx0" brushRef="#br0" timeOffset="12576.7194">18671 9554 6063,'0'0'4902,"13"13"-645,-13-13-516,0 0-3870,0 0 0,-6 0-129,6 0 0,-15 0 0,5-1 129,-1 1 129,-1 3 0,-4 6 129,0 3 129,-2 5 0,4 1-129,-5 7-129,0 2 129,-2 5 0,-1 8 258,-1 0-258,-4 10 258,-2-3 0,2 10 0,-1-6 129,10 0-129,3-7 129,11-2-387,8-13 258,20-5-258,12-12 258,17-5-258,5-5 0,7-2 129,3-5 0,3-2-129,-7-1 129,2-1-129,-11 4 258,-4-1-258,-4 2 129,-8 4 0,-6 0-129,-5 0 0,-6 0 0,-5 3 0,-17-3-129,11 7 0,-11-7 129,0 0-258,-6 7 0,-4-4-258,10-3-645,-29 4-2064,14-3-1548,-3-1-516,-1-5-387,1-8 0</inkml:trace>
  <inkml:trace contextRef="#ctx0" brushRef="#br0" timeOffset="27520.5741">22873 10614 645,'0'0'1806,"0"0"387,0 0 0,0 0 258,0 0-387,0 0-129,14-5-645,2 1-387,11 4-516,5-1-129,13 1 129,10 0-129,12 0 0,4 0 129,8 0 0,1 0-129,3 0 129,-2-2 0,2 1-129,-8-6 129,-2 7 0,-7-5 0,-5 4 0,-12-4 0,-2 5-129,-14 0 0,-5 0 258,-7 0-387,-7 0-129,-14 0 129,14 4-129,-14-4 0,0 0 129,6 12 0,-6-12-129,0 13 129,0 0 0,-3 2-129,1 5 129,-3 5-129,1 7 129,1 9 0,-5 8-129,3 9 129,-1 7-258,1 9 258,0 8-129,1 5 129,0 4 0,3 4-129,0 1 0,1 2 129,0 3-129,0 2 0,0 1 129,0 1-129,4-3 129,-1 0-129,4-3 0,0-7 0,2-7 0,1-8 129,0-7-129,-2-14 129,3 0-129,-1-7 0,-3-8 0,1-6 0,-1-1 0,-1-5 0,-3-9 0,0 6 0,-3-5 0,0-6 0,-6 0 0,-8-1 0,-1 0 0,-7-1 0,-6 2 0,-6-6 129,-5 4 129,-8-2-129,-6 3-129,-9-2 129,-7 5 0,-12 1 0,-5 1-129,-7 4 129,-1-2-129,-4-1 0,5 1 0,3-1 129,6-4-129,9-3 0,10-4 129,10 0-129,9-2 129,13-2-129,8-2 0,10-3 0,15 0-258,0 0-903,0 0-3354,29-2-387,1-13-387,2-12 0</inkml:trace>
  <inkml:trace contextRef="#ctx0" brushRef="#br0" timeOffset="28232.6148">24147 11828 1,'-33'5'1676,"17"-4"259,0-1 129,3 0 0,3 0-516,10 0-129,0 0-129,0 0 129,5-6 0,12-6-129,15 10-129,1-11 129,17 8-258,0-11 0,17 10-258,-4-7 129,6 3-516,-5 2 129,-3 2-129,-12-2-129,-6 5 0,-12-1-129,-8 4 0,-9-1-129,-14 1-258,11-3-129,-11 3-387,0 0-258,-19-22-1419,19 22-2193,-22-20-129,0 6-258,1 3 129</inkml:trace>
  <inkml:trace contextRef="#ctx0" brushRef="#br0" timeOffset="29128.6661">24031 11791 2580,'25'0'4128,"-25"0"-387,20-1-387,-20 1-2838,14-11-1032,-4 0-129,5 0 258,-2-9 129,6 2 258,3-5 516,0-6 258,7 1 129,-7-5 0,9 6-258,-5-4-129,3 3-387,-2 2-129,-3 6-129,-4 4 0,-6 3 0,0 2 129,-14 11-258,15-13 516,-15 13-258,0 0 0,0 0 0,0 0 0,0 0-258,11 4 129,-11-4 0,6 10-258,-6-10 129,6 15 0,-6-15-129,4 18 129,-4-18 0,0 19 129,-7-5 129,-4 3-129,-5 1 258,-7 3 129,-4 4-129,-7 2 0,-7 4 0,-7 0 0,-4 1 129,5-5-129,0 1 0,2-6 0,11 0 0,4-4 0,9-4 0,9-4 258,12-10 0,-7 17 129,7-17-129,8 14 129,7-3 129,-3-6-258,9 5 0,-1-4-129,6 5-129,0-2 0,5 4 0,1-3 0,5 4 129,-4-5 0,5 8 129,-5-4-129,6 5 387,-3-6-258,2 3 129,-8-1-129,1-1-129,-5-3 129,-3 2-258,-6-4 129,-3 2 129,-14-10-258,11 8 0,-11-8 129,0 0-129,0 0 129,0 0-258,0 0 129,0 0-258,0 0 129,0 0-387,0 0-645,0 0-2322,0-8-1419,0 8-129,-8-18-516</inkml:trace>
  <inkml:trace contextRef="#ctx0" brushRef="#br0" timeOffset="42880.4526">22091 15395 258,'-6'-15'3612,"6"15"-645,1-22-1290,2 9-645,5 2 129,-2-6-516,7 3 0,-1-2-258,4 3 129,0-2-129,5 8 129,-1-4 129,3 3 129,-3 0 129,8 8 129,-6-3-258,10 6 129,-5 0-129,11 7-258,4-1-129,4 3-129,6 5-258,4-2 0,2 2 0,-1 0 258,-2-1 0,0 5 0,-4-4 258,-1 6-129,-5-2 0,-2 5 0,-2 0 0,0 4-387,-1 2 258,1 2-258,-5 0 129,3 2-258,-3-2 258,-1 2-258,-3 1 129,-2-2 0,-5 3 0,-5 0 129,-5 0-129,-3-2 0,-6 0 0,-2 2 129,-4-5-129,0 4 129,-3-5-129,-4 4 0,-1-1 0,1 3 129,-1-2-258,-5 2 258,1-4 129,-5 2-258,2 0 129,-6-3-129,-1-2 129,-1 4-258,-2-5 258,-1 4-258,0 3 0,-2-6 258,-3 2-129,-5 1 0,-5-2 129,-3-2 0,-9 6 0,-5-7 0,-8-4 129,-3 1-129,-5 1 129,4-4 0,0-3-129,2 3 0,1-12 0,5 3-129,3 1 129,4-2-129,3-3 129,6-2-258,1 2 129,5-5 0,4 7 0,4-6 129,4 0-129,5-1-129,3 3 129,3-4-129,6 0 0,-1-3 0,12-1 0,0 0-129,0 0 0,0 0-258,0 12-645,0-12-258,23 12-1032,-23-12-645,27 1-1032,-17-1-129,10 0-258</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18:36.801"/>
    </inkml:context>
    <inkml:brush xml:id="br0">
      <inkml:brushProperty name="width" value="0.05292" units="cm"/>
      <inkml:brushProperty name="height" value="0.05292" units="cm"/>
      <inkml:brushProperty name="color" value="#00B0F0"/>
    </inkml:brush>
  </inkml:definitions>
  <inkml:trace contextRef="#ctx0" brushRef="#br0">1170 9743 1806,'-9'2'1806,"9"-2"-516,0 0-516,0 0-129,0 0-258,-13 8-129,13-8 129,0 0-129,0 0 129,0 0-129,0 0 387,0 0-129,0 0 387,0 0-129,0 0 129,0 0 0,0 0-258,9 0 129,-9 0-258,15 0 0,-1 2-258,-1-2-129,5 0 0,2 0-129,2 1 129,4-1-129,1 0 129,4 0 0,0 0 129,3 1 0,4 4 0,-2-5 129,-1 3-129,-2-3 0,1 3 258,-5-2-258,0 2 0,-3-3-129,2 2 129,-3 0-258,2 3 129,1 3-129,1 0 0,1 1 0,2 0 0,-1 1 0,3 0 129,-2-2 129,1 1 129,-2-4-129,2 2 129,-1-2-129,4 2 0,-1 0 0,4 0 0,-1 1-129,4 1-129,0-4 0,5 2 0,-4-2 0,2 1 0,-2-3 129,4 0 0,1-3 0,1 0 129,2 0-129,2 0 0,0 0 129,4 0-129,0 0 0,0-2-129,-1-1 0,1-1 0,0-1 0,1 1 0,2-1 0,2-1 0,0 2 0,3-1 0,3-1 129,-1-1-129,-1 1 129,1 0 0,-1-3-129,2-3 0,-5 3 0,6 3 129,-2 0-258,2-2 129,6 0 0,-2-1 0,-1 1 0,1 3 129,0-4-129,1-6 0,-1 1 129,1-1-129,1 0 0,5 4 0,4 4 0,1-1 0,-2 3 0,3 2 0,-1 3 0,-1-1-129,2 1 129,-1 0 0,4-3 0,0 2 0,3-3 0,-1 4 0,1-4 0,-2 4 0,-1 0-129,-2 0 129,-4 0 0,0 2 0,0 3 0,-3 0 0,1 4-129,0 0 129,-4-3 0,4 0 0,-3-3 0,1-2 0,0 1 129,4 4-129,-2-6 129,2 3 0,0 0 0,1 4-129,-1 4 129,-2 1-129,1-2 0,-2-4 0,-1 1-129,-5-2 129,-3-4 0,-1 0 0,-6-1 0,-2 0 0,-4-4 0,-2 0 0,-1 3 0,-2 1 0,-1 0 0,-1 2 0,-2 3 0,-1 0 0,-3-3 0,-5 5 0,-4-3 0,-4-3 0,-4-1 0,-3 0 0,-4-1 0,-1-4 0,-4-1-129,0 1 129,-2-4 129,-2-1-129,-3 3 129,-2-5-129,-3 1 0,0-1 0,-4 12 258,3-18-258,-3 18 0,0-16-258,0 16 129,10-13 129,-10 13-129,13-11 129,-13 11-129,16-16 129,-16 16 0,11-20 0,-11 20 0,2-18 0,-2 5 129,-2 3-129,-3-4 0,0-3 0,-1 2 0,1-3-129,2-2 129,1-6 0,-1-1 0,2-3 129,0-3-258,-1 0 129,-1-3-129,-3-4 129,0 2-129,-1 0 129,4 1-129,-3 1-258,3 7 129,0 0 0,3 6 0,0-5-129,0 8-258,2-5 258,5 8-129,-6-6 0,7 8-516,-8-12-1161,-3 9-2322,3 18-129,-7-27-258</inkml:trace>
  <inkml:trace contextRef="#ctx0" brushRef="#br0" timeOffset="53222.0441">6329 13282 645,'-45'25'2451,"22"-9"-1935,-5 0 0,1 3 516,-2 3 516,-3-1-129,-1 8 258,-3-2-129,2 5 129,-5 1-387,-1 11-129,-4-6-516,1 8-129,-5-4-129,3 0-258,-2-7 0,8-1-258,8-11-1677,9-4-2322,6-23-129,16-8-129</inkml:trace>
  <inkml:trace contextRef="#ctx0" brushRef="#br0" timeOffset="53677.0702">5941 13280 3096,'-19'17'3741,"19"-17"-258,19-10-2064,7-9-903,16-5 129,3-9-258,14-2 387,8-6-258,5 2 258,-2-4-129,3 6 129,-13 1-258,2 10 0,-12 6 129,-6 8-258,-12 8-258,-5 4 0,-8 16-129,-5 7 0,-3 9 0,-4 5 258,-1 5 0,-2 6 129,-4-2 129,0 8 0,0-7 129,0 2-129,-5-3 0,4-5-516,1 2-774,-5-14-2193,5-4-1677,7-5-258,-7-20-387</inkml:trace>
  <inkml:trace contextRef="#ctx0" brushRef="#br0" timeOffset="55046.1485">21089 18516 1,'-43'49'902,"43"-49"-1676,0 0 1161,0 0 774,0 0 258,-46 3 1290,46-3 903,0 0-129,0 0-645,11-66-516,-11 66-516,53-76-516,-4 26-129,3-11-774,16-1-516,5 6 129,8-4-129,0-2 0,-3 7 258,-11 7-258,-9 14 387,-58 34 0,77-51 387,-77 51-258,0 0-258,0 0 0,0 0-516,46 0-1419,-46 0-2967,0 0-258,0 0-774,0 0 258</inkml:trace>
  <inkml:trace contextRef="#ctx0" brushRef="#br0" timeOffset="55481.1733">21556 17586 7998,'15'28'4386,"-15"-28"0,31-8-903,-11 3-3612,10-6-129,1-6 129,5-2-258,0-4 129,0 2 129,-4 9 0,-6-9 387,-3 8 0,-9 5 258,-3 11-258,-11-3 387,2 31-516,-6 6 387,0 9-387,4-46 516,-15 92-774,7-37 903,8-55-387,-18 95 129,13-44 0,5-51 258,-18 73-129,18-73-129,-21 64-258,21-64-516,-14 55-387,14-55-1548,0 0-2709,0 0-645,0 0-129,52 6-516</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20:18.394"/>
    </inkml:context>
    <inkml:brush xml:id="br0">
      <inkml:brushProperty name="width" value="0.05292" units="cm"/>
      <inkml:brushProperty name="height" value="0.05292" units="cm"/>
      <inkml:brushProperty name="color" value="#00B0F0"/>
    </inkml:brush>
  </inkml:definitions>
  <inkml:trace contextRef="#ctx0" brushRef="#br0">2339 3860 516,'-14'-2'1161,"14"2"-129,-12-6-258,12 6-387,-12-3-129,12 3-258,0 0 0,-10 0-129,10 0 0,0 0 258,0 0 0,0 0 129,11 0 129,5 0-129,2-3 258,3 3-129,10 0 0,3 0 129,4 0-129,4 0-129,2 5 258,4 3-129,1-1 258,8 2-129,-1-2 387,6 0 0,-1-4 129,9 1 0,-1-4 0,13 0-129,-5 0 0,15-1-129,-2-2-258,12 3-129,2 0-129,8 0 129,2 0-258,5 1 129,0-1 0,5 0-129,-7-1 0,1-6 258,-4 0-258,3 1 258,-2 4-258,2 0 0,-3 2-129,-1 7 129,3 0-129,2 0 0,4 1 129,2-1-258,-4-7 129,5-2 258,-1-8-129,2 0 258,3-4 0,-1 1-129,-3 4 0,-2 1 0,-1 7-129,-3 1-129,-2 1 0,-2 4-258,-6 3 129,-6-1-129,0-2 129,-6-5 0,-1 0 129,-3 0 0,-1 0 0,1 0 0,1 0 0,-2 3 129,5 6 0,0 5-129,3 3 0,-2 3 0,3 0-129,-6 1 129,-2-4 0,-4-2 0,-6-5 0,-3-3 0,-8-6 129,-2-1-129,-8 0 129,1 0-129,-2-1 129,1-2-258,-4 3 129,0 0 0,-2 0-129,-4 3 129,0-2 0,-3 0 0,-2 1-129,-2-1 129,-3 1-387,0-2 129,2 0 0,-4 0 0,2 0-129,-3 0 129,-4 0 0,-4 0 0,0 0 129,-5 0-129,3 0-129,-4 0-129,5 5-387,-4-5 129,7 5-129,-5-2 387,0-1 258,-3 1 387,-7-3 129,1-2 387,-10-9 129,5 3 0,-8-9 0,1-2-645,4-3-645,-4-11-129,3-1-129,-7-11 129,5-3 129,-5-15-129,1-4 387,-2-8 129,0-4 258,0-3 129,-2 1 258,4 1-387,-2-2 0,1 11 0,0 4-129,-1 1 129,-2 11-258,0 1 0,-4 8 0,-1-3-258,2 9 129,-5-2 0,3 2 129,-4 7 129,3-5 258,2 8 129,-6-5 0,4 11 0,-5 0 0,0 9 129,-6 3-258,-5 3-129,-2 5-129,-6 4 0,-5 0 0,-5 0-129,-6 3 258,0-3-129,-6 2 0,0 1-129,-5-2 129,-4-1 0,-6 0 0,-8 0 0,-9 0 0,-10 0 0,-10-1 0,-14-3 129,-9 0 0,-12-2-129,-3-4 129,-9-2 0,-6-2 0,-2 1 0,-6-6 0,6 0 387,-2-3-387,0 3 258,-4 2-387,2 0 387,0-5-516,3 5 516,-7-2-387,1-1 0,-5-2 129,-1-2 0,-6-2 0,-1 6 129,-5 0 0,-3 3-129,3 1 0,3 8-129,-1 2 0,5 3 0,6 0-129,4 1-129,6-2 258,6 1 129,3 3-129,4 0 129,0 0 0,4 2 0,2 11-129,6 1 0,1 7 0,1 2-258,6 4 129,6-4 0,7-1 0,2 0 129,10-4-129,2-2 129,6-2 0,6-2-129,6 1 0,5-2-258,9 4-129,3-8 0,11 8-129,3-8 129,11 3 129,4-6 0,8 4 0,6-3-129,4 5 387,4 2-258,4 9 387,5 1-645,3 14 387,3 3-387,4 13 387,2 0 0,2 14 129,-1-3-258,-2 7 258,-4 0 129,-1 5-129,0 0 258,-4-2-129,-2 5 129,4-2-258,2 2 258,6-5-258,7-6 0,10-7-258,0-6-258,6-8-258,-2-9-516,-1-12-1419,2 4-258,-13-13 130</inkml:trace>
  <inkml:trace contextRef="#ctx0" brushRef="#br0" timeOffset="1400.08">2403 5397 2580,'27'7'2580,"-10"-7"-1806,9 0-645,9-2 258,5-4-129,6 2 0,7-3 129,1 1 0,7-1 129,5 1 129,1-4 0,3 3 258,6-5 0,6 4 0,0-4-129,11 5 0,2-5-129,9 7 129,4-3-387,8 7 129,4 0 0,10 1-129,4 1 0,8 6 0,-1-1-258,10 1 129,2-2 129,3 1 0,-2-6 0,2 0 0,-3 0 129,5-5 0,-7-2 0,5 7 129,-6-5-258,4 5 0,2 0-258,0 2 129,-4 2-258,5 5 129,0-2-129,-3-6 0,-1 2 129,-5-3-129,-3 0 129,0 0 0,0-3 0,-8 2 0,-3-4 0,2 4 129,-3-1-129,6-1-129,-2 2 258,0 0-129,0-2 0,2 3 0,-1 0-129,-2 0 0,-6 0 0,-8 0 0,-13 0-129,-9 0 129,-15 0 0,-11-2 0,-15-2 129,-11 1-258,-9-1 0,-11-1 0,0 5-516,-12-5-129,3 12-903,-19-7-1806,11 16-1419,-11 0-258,-14-2-258</inkml:trace>
  <inkml:trace contextRef="#ctx0" brushRef="#br0" timeOffset="33802.9333">20110 5346 258,'49'0'1290,"-21"0"-129,0 0 129,2 0-258,2 0-258,3-2-258,0 1 0,8-1-129,0 0-129,7 0-129,2-1 258,6-4-129,2 1 129,1-2 258,5 3 129,2-3-129,3 1 0,4 0 129,4 4 0,-2-1-258,6 4-129,2 0-129,2 1 0,2 5-129,0 1 0,-2 0 0,-2 2-129,-3-1 129,-6-3 129,-8-3 0,-6-1 0,-8-1 129,-4 0 129,-13-3 0,-2 3 0,-10-5 0,1 3 0,-13-3-129,5 4-129,-18 1-129,14-2-129,-14 2 0,0 0 0,0 0 129,12-4-129,-12 4 129,0 0 0,0 0 0,0 0 0,0 0-387,0 0-387,0 0-1032,0 11-2709,-6-8-129,-10 0-516</inkml:trace>
  <inkml:trace contextRef="#ctx0" brushRef="#br0" timeOffset="36735.101">3095 6716 903,'155'-19'1032,"-66"13"-258,10 6-258,5-2-258,10 2-258,8 0 129,9 3-129,3 1 258,2-3-129,4 1 0,-2-2 129,2-5 258,-3-8 129,-4-1 129,-12-5 387,-6 0-129,-13-6 258,-8 3-258,-12-3 0,-11 9-129,-12-1-387,-4 8 0,-4 1-387,1 1-645,4 7-774,-3 0-1677,3 0-1032,11 0 258</inkml:trace>
  <inkml:trace contextRef="#ctx0" brushRef="#br0" timeOffset="37728.1579">11301 6829 903,'42'-14'2322,"-19"8"0,6 0-258,7-4-387,9 5-129,5-6-129,14 8-129,-2-7-129,13 10-129,-1 0-129,14 0-387,1 3-129,9 7-129,-1-1 0,6 1-129,-1-1 129,9 1-129,-3-8 258,6 2 0,-4-4 0,6-1 129,-6-11-129,2 4 129,-4-4 0,2 3 0,-6 0-258,-2 5 0,-8 1-129,-5 3-129,-6 0 129,-4 0-129,-10 0 0,-4 0 0,-10 0 129,-7 0-129,-6 0 0,-6-2 129,-6 0-129,-4 0 0,-4 2 0,-6 0 0,-4 0 0,-12 0 129,15 0-129,-15 0 0,0 0 129,0 0-129,0 0-129,0 0 0,0 0-258,0 0-516,11 9-1677,-11-9-2193,0 0-258,3-9-387</inkml:trace>
  <inkml:trace contextRef="#ctx0" brushRef="#br0" timeOffset="96778.5354">21956 9474 129,'0'0'129,"6"0"-129,5-2 258,3-2-258,6 0 0,0 0 0,5-1 0,1 0 0,4 0 129,1 3 0,3 2 0,0 0 129,5 2 0,7 5 0,1-2 0,13 2 129,3 1-258,5 1 0,2-1-129,3 0 129,-4 1 129,-3 5 0,-4-2-129,-8 0 129,-5 6 129,-6-2 0,-5-1 129,-6 4 129,-2 2-129,-4 0 387,-3 5 129,-4 1-129,-1 4 129,-6 0 0,0 11 258,-8-3-258,0 7 0,-4 0-258,0 6-129,0-1-258,-1 7 0,0 3-258,1-1 0,0 1-129,0 4 0,0 3-129,2-3 129,4 8-129,-3-1 258,1 1 0,0 2-129,1-2 129,-3 2 0,3-3 0,1-3 0,-3-3 0,2-3 129,-3-11-258,4-1 258,-4-8-129,2-2 258,-1-10-129,2 0 129,-5-9-129,0 2 129,0-2-129,-2-2 0,-6 0 0,1-2-129,-8-2 0,0 2 0,-6-3 129,0 2-129,-7-5 129,0 1-129,-10-2 258,1-1-129,-9-1-129,0 1 129,-7-2-258,-3 1 129,-4-1-129,-6 4 0,-1-5 0,0 3 258,-3 1-258,-4 3 0,0 1-129,-1 3 129,-4-1 0,-1 1-129,-1 3 129,-1 0 0,1-4 0,4 3 0,8-4 0,4-2 0,6-4 0,10-3-129,9-1 0,4-6-258,16 7-1032,-4-4-2838,8-7-516,16 4-129,-21-23-387</inkml:trace>
  <inkml:trace contextRef="#ctx0" brushRef="#br0" timeOffset="104646.9854">8833 13352 1032,'-25'-13'2322,"8"10"-1419,17 3-1161,-12-3-387,12 3 0,0 0 129,0 0 0,0 0 516,0 0 129,7 8 516,4 1 129,7-1-129,4 3 129,6-1-129,3 0 0,7 2 129,-1-4 0,9 1 0,-1-6 0,5 2 129,5-2-129,3 2 0,4-2 0,7 0 0,-1 0 0,7 4-258,1-5 387,8 8-258,-4-8 129,9 4 0,-2-6-129,8 6 129,0-6-258,4 0 0,0-1-129,5-4-129,1-3 129,2 1-129,0-2 0,2 5 0,0-4 129,7 7-129,-3-3-129,4 1 129,-2-1-129,-1 3 129,-5-2-129,1 1 129,-5-5 0,-3 2-129,-5-2 0,1 3 129,-6-2-129,2 1 129,-5-1-258,0 2 129,-3-1 0,-2 1 0,-4 1 0,1 3-129,-1 0 129,1 0-129,-4 0 129,4 4-258,2 2 129,-4-1-129,-1-1 0,-3-1 129,-7-1 0,-3 1 0,-5-3 0,-2 0 0,-6-5 129,-1 4 0,1 0-129,3 0 129,0 1-129,0 0 0,1 5-129,0 3 129,-3-2-129,-3 0 129,3-2-129,-2-2 129,-4 1-129,0-3 129,1-2 0,-1-1 0,-1-1 129,-5 1-129,-5 0 129,-7-1-129,-4 3 0,-8 1-258,-2 6-516,-15-6-516,16 26-2064,-14-6-1548,-2 1-258,0-6-258</inkml:trace>
  <inkml:trace contextRef="#ctx0" brushRef="#br0" timeOffset="163495.3513">3107 13769 516,'-8'-2'645,"8"2"-387,-13 0-516,13 0 0,-17 0 129,5 0 0,-2 0 129,-1 0 258,-6 0 387,-2 1 258,-5 2 258,-2 1 129,-2 1 258,-4 0 0,4 3-387,-5-5 0,7 6-129,1-6-258,3 5-129,1-2-387,6 1-129,-3 1 0,2-1 129,2 3-258,-3 2 258,-2 2-129,0 2 129,-1-3 0,-1 4 0,0-5 258,2 5-129,-3-5 0,4-1 129,0-2-129,3 5 0,-2-5 0,4 4-258,1-1 0,-1 4 0,3 1 0,0 5-258,1 1 258,2 6-258,2 8 0,2 5 129,5 9-129,1 4 129,1 7-129,0 3 258,3 7-129,0 6 129,-3 3 129,0 7 129,-11 2 0,2 9 129,-11 1-129,3 13 129,-7-4 0,6 11-129,-4-3-129,5 2 129,3-5-387,3-5 129,4-2-129,6-4 0,1-4 0,0-9-129,5-3 129,2-3-258,-1-2 516,0 2-258,-4-6 129,2-7 0,-3-8-129,0-3 129,-1-11-129,0-3 129,0-8-129,-2-9 129,0-12-258,1-1 387,-1-3-258,2-1 0,0-12 129,0 0-129,0 10 129,0-10-258,0 0 258,7 11-258,-7-11 0,13 15 129,-13-15 0,16 18-129,-16-18 129,17 16 0,-17-16-129,13 16 129,-13-16 129,17 23-258,-7-8 129,1 1 129,-1 5-129,3 5 0,-2 0 0,1 6 0,2 4 0,-2-5 129,3-6-129,-2 4 0,7 0-129,-2-4 258,1 0-129,3 2 0,1-15 387,0 3-258,2 9-258,1-2 0,1-10 645,0 2-387,2-2 387,3-6-387,3-5-258,7-1 129,-1-5 516,11-9-129,2 0-516,7-3 258,3-4-387,5 1 387,-1 11 0,-2-2 0,-2 4-129,-6-10 129,-8 15-129,-5-10 129,-9 9 0,-5-2-129,-8 4 0,-5-2 387,-6-2-258,-12 5-129,11 0 0,-11 0-258,6 9-645,-12-6-2967,4 11-1032,2-14-903,-22 15 129</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26:21.466"/>
    </inkml:context>
    <inkml:brush xml:id="br0">
      <inkml:brushProperty name="width" value="0.05292" units="cm"/>
      <inkml:brushProperty name="height" value="0.05292" units="cm"/>
      <inkml:brushProperty name="color" value="#00B0F0"/>
    </inkml:brush>
  </inkml:definitions>
  <inkml:trace contextRef="#ctx0" brushRef="#br0">929 3452 258,'0'0'1677,"0"0"-516,0 0-387,0 0-516,0 0-258,0 0-258,0 0-258,0 0-129,0 0 129,0 0 129,7-5 0,-7 5 129,0 0 0,0 0 387,0 0 387,0 0 258,9-2 129,-9 2 0,18 1 129,-5 4-258,6 3 516,3-2-774,6 5 129,3 1-516,3 0 0,0-2-129,4 2 0,-2-3 0,2 1 258,1-8 129,3 1 387,0-3 0,6-3-129,0-6 258,5 1-129,0-5 0,8 2-387,-3 3-129,4 6-129,0-2-129,-1 4 0,4-3 129,-2 3-129,2 0 0,-2 0 0,1 0 258,-2-1-129,-3-7 0,3 3 0,-8-2 0,1-1 0,-5-1 0,-2 4 0,-4-6 0,-1 5-129,-7 3 129,-5-3-258,-4 3 258,-7 3-129,-2 0 0,-5 0 0,-2 1-129,-11-1-645,17 0-2838,-5 0-129,-7-11-387,4 0 259</inkml:trace>
  <inkml:trace contextRef="#ctx0" brushRef="#br0" timeOffset="20223.1567">8996 10728 903,'0'0'2580,"-5"-11"-1806,5 11-129,0 0-516,0 0 0,0-13 0,0 13 387,0 0-258,0 0 387,0 0-387,0 0 129,0 0-258,0 0 0,13-5-129,-2 5 0,3 0-129,6 0 129,4 0 0,5-1 0,4-3 129,1 2 258,4-5-258,1 1 129,2-1 258,3 4-258,2 0 0,4 0 129,2 0-129,5 3-258,1 0 129,6 0 0,1-3-129,5-1 129,2-1-258,4 0 258,2-2 129,4 0 0,-1-1 0,2 4 258,0-1-129,6 4 258,-3-3 0,6 4 0,2 0-129,6 4 129,1-1-129,6 4-129,0-4 258,7 4-258,3-2-258,5 6 129,-2-5 0,5-1-129,-1 2 0,1-1 0,6-1 129,-3 0-129,-1-5 129,0 3-129,-2-3 129,3 0 0,-2 0-129,1 1 0,-5 3 0,1 3 0,-4 0 0,1 1 0,1-1-129,-8 5 129,-2-3-129,0-1 129,-8-3 0,0 1-129,-2-3 129,0 4 0,0-2-129,-2 0 129,1 2-129,-3 2 0,-1 0 0,1-5 0,-3 5 129,-4-1-258,-3-4 129,-3 0 129,-3-1 0,-7-3-129,2 0 0,-6 0 0,-5 0-129,-6-1 129,-5 1-129,-7-3 0,1 3-258,-11-3-516,1 7-903,-11 0-2709,-2-4 129,0 3-645</inkml:trace>
  <inkml:trace contextRef="#ctx0" brushRef="#br0" timeOffset="70169.0134">23256 15294 258,'-9'-6'645,"9"6"-903,-9-4-386</inkml:trace>
  <inkml:trace contextRef="#ctx0" brushRef="#br0" timeOffset="71340.0804">23256 15294 1419,'-18'-10'1290,"18"10"0,0 0-387,7 0 0,-7 0 129,18 2-129,-8-1-129,4 0 129,1 2-129,-2 0-129,4-3-258,-3 2-129,2 0 129,-2 1-258,2-3 0,-4 2-129,3-2-129,-4 1 129,2-1 129,-1 0-129,-12 0 0,19 0 129,-19 0-129,18 3 129,-18-3-129,18 1 0,-18-1 129,16 5-129,-16-5 387,20 7-129,-20-7 387,23 9-258,-12-5 0,5 0 258,-2 0-258,3 1-129,3 0 0,0 1-258,2 2 0,1-4-129,1 5 129,-1-1-129,-1 1 129,1 1 0,-2 0-129,-1-2 258,-3 4-129,-1-2 0,-1 0-129,1-1 129,-2 3-129,0-4 129,-1 5 129,-3-1-129,2-3 129,-12-9 0,14 16 0,-8 0 258,-6-16 0,4 24-129,-4-14 129,0 5-129,-9-3 387,2 9-387,-5-1 129,-2 2-258,-4-1 129,1 1 0,-6 2-258,2 0 129,-1 4 0,2-5 0,-3-1 0,5 2 0,0-6 0,4 5 0,2-8 0,5 4-129,5-7 129,2 2-129,10-2 0,11 0 129,5-1-258,7-4 258,4 3-129,8 0 0,-3-2-129,-1 0 129,-1 2 0,-6 1-129,-2 4 0,-6 2 129,-4 1-129,-4 1 0,-5 11 0,-1 3 129,-7-2 0,-5 5 258,-8-2-129,-4 4-129,-12-1 387,-4 4-129,-6-7 129,0 3 0,-4-6-129,2 8 129,2-11-129,5 2 258,1-7-258,10-1 258,0-5 0,8 3-129,-1-6 0,11-14-129,-13 18-129,12-5 129,1 2-258,4-2 0,10 1-258,8-4 0,11-1 129,4 4-129,10-4 0,2 2 0,7-5-129,-5 5 387,-5-5 0,-8 1 258,-9 5 0,-7 6 0,-19 1 129,-6 6-129,-26 5 0,-16 6 129,-18 0-129,-11 16 129,-17-4-387,-10-2 387,-8 3-387,-3 0 129,-1-5-258,3 0-129,9 10-2064,2-15-2709,4 1 258,2-7-903,5-21-129</inkml:trace>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28:23.189"/>
    </inkml:context>
    <inkml:brush xml:id="br0">
      <inkml:brushProperty name="width" value="0.05292" units="cm"/>
      <inkml:brushProperty name="height" value="0.05292" units="cm"/>
      <inkml:brushProperty name="color" value="#00B0F0"/>
    </inkml:brush>
  </inkml:definitions>
  <inkml:trace contextRef="#ctx0" brushRef="#br0">13067 5207 1,'11'41'128,"-6"-16"1,4 0 129,-5 3-129,5-1 0,-2-2 129,2 1 258,-3 2-129,3-6 387,-2 3 0,1-5 0,2 1 0,-1 1-129,3 1 0,-1-2 0,-1-4-387,1 4 0,0-4-129,-3 1 0,0-2 258,1-3 0,-2 1 0,-1 2-129,1-1 0,-2 1 129,2 5-129,-6-2 129,-1 3 129,0 0-129,-3 5 129,-8-3-129,1 7 258,-3-7-258,6 3 129,0-3-129,7 3 0,0-6-129,13 1 258,4-3-258,6-2 129,2 0 129,4-2-258,-7-1 0,2-2-129,-2 1 0,-5 1 0,-1-1 0,-2 1 129,1-4-129,1 4 0,0-5 258,6 4-387,-2-3 258,3 1-258,-5-4 129,4 4-129,-8 0 258,-1 3-129,-5-3 0,-4 3 0,-3-2 0,-1 0 0,0 0 0,0-12-129,-2 14 0,2-14 129,0 0 0,-1 11 0,1-11 129,0 0-129,0 0 0,0 0 129,0 0-129,0 0-129,0 0-129,0 0-903,0 0-3354,0 0-258,-28 0-516,4-1 129</inkml:trace>
  <inkml:trace contextRef="#ctx0" brushRef="#br0" timeOffset="10567.6044">7346 3407 258,'48'-11'516,"-22"10"258,-1-4 0,0 2-129,-1-2 0,2 2 0,-1 1 0,0 1 0,-1 1-258,-2 0 0,3 0-258,0 2 129,4-1-258,-3 1 0,0 1 129,1 0-129,0-3 129,3 0 129,-1 0-129,4-5 0,-2 4 0,1 0 258,-1-3-258,1-1 129,1 1 0,-2 1 129,2 1-129,-2 2-129,3-1 258,1 0-258,5 1 0,-1 0-129,4 0 129,1-1-129,0-3 129,0 2-129,0-1 387,-1 2-258,-2 0 129,1 0 0,-4 1 258,3 0-129,-2 1 129,1 0 0,3 3 0,-1-2-129,4 5-129,-3-2 0,5 2-129,-5 0 129,1 0-129,-2-1 0,1 0 0,-6 1 129,4 0 0,-3-2 0,0 3 258,0-3-258,4 5 0,-2-1 0,2 0-129,-5-1 0,3 1 0,-4 2-129,1-3 129,-3 1-129,0 0 0,-2-1 0,0 4 0,-1 0-129,2-3 129,0-1 0,1 2 129,2-1-129,0 1 129,1-3-129,-1 1 258,3-3-129,0 3 0,0-2-129,2 3 0,-1-3 0,0 1 129,0 0-129,0 0 0,1 1 0,1-1 0,-5-3-129,1 2 129,-3 0-129,-1 0 0,0-2 129,1 2 0,-1-2 0,0 1 0,4-3 0,3 2 0,4-4 0,1 1 0,4-1-258,-3 0 258,3 0 0,-6 0 0,2 0 0,-5-1-129,0 1 129,-3 0 0,-1 0 0,1-3-129,0 3 129,0 0-129,4 0 129,-4 0 0,6 2-129,-2-2 258,1 2-129,0 3 0,-2-3 0,0 2 0,-4-1 0,4 0 129,-3 1-129,-2-1 0,4 1 129,0-2-129,1-1 0,2 2 129,-1-3-129,3 0 0,2 0 258,-1-4-258,1 2 0,-1-2 129,2 1 0,-1-1-129,-2 3 129,1 1-129,-2-2 129,2 2-129,-1-1 0,2 0 0,-3 0 129,1-3-129,2 2 0,2-3 129,-3 0-129,3-2 129,1 4-129,-1-1-129,3-2 129,-3 2 0,2 3 0,-3-1 0,1 1 129,-6 1-129,1-1 0,-4 1 0,1 0 0,-2-1 129,1-2-129,0 0 0,-1-2-129,3-3 129,-2 1 0,-1-2 0,3 0 0,-5-2 0,-4 1 129,-3 2-129,-3 0 0,-2 3 0,-6 2-129,-4-1-129,2 4-129,-7-2-387,5 3 0,-15-1-516,18 3-645,-18-3-1935,0 0-258,14 5 129</inkml:trace>
  <inkml:trace contextRef="#ctx0" brushRef="#br0" timeOffset="86318.9371">23088 10729 1935,'13'0'774,"-1"0"-774,2 0 387,7 0 387,2 0 387,6-2 516,7-1 0,1-6 0,9 6 0,0-6-258,7 7-129,0-4-387,5 5-516,-2 1-129,3 0-129,-2 0 0,-4 4-129,0-1 258,-3 6-129,-9-4-129,0 4 0,-5-3 0,-7 6 0,-4-5-129,-7 3 129,-3 1 0,-6-1 0,3 0 0,-12-10 0,8 20 129,-5-8-129,1 2 258,-2 1-129,4 2 0,0 3 0,-2 6 0,3 3-129,-2 5 258,3 7 0,-5 2-129,0 12 258,-3 5-258,0 7 258,-2 7-129,-2 7 129,-2-1 0,4 10 0,1 2-129,1 7 0,7-1 0,5 2 0,-3 1 0,5 4 0,-6 0 0,-3 0-129,0 2 0,-3 3 129,-2-3-129,-4 2 129,0-4-129,0-2-129,-1-1 129,0-3-129,-3-5 129,2-10 0,-2-6 0,-2-2 129,-5-9 0,-1-8 258,-3-7-258,1-5 129,-2-14 0,3-4-129,-1-6-129,1-5 129,1-6-258,0 1 0,0-4 0,-3 1 129,0 3 0,-4 1-258,-1 0 387,-3 1-387,-5 1 258,-4 4 0,-6-1 129,-3 2-129,-9-1 0,-3 2 129,-11 0-129,0 5 258,0-1-258,-3 1 0,5-2 0,3-4-129,8 0-129,4-5 129,12-3-258,4-9-129,8 5-387,-8-9-2322,12 0-1806,-2-2-129,2-8-516,-3-2-258</inkml:trace>
  <inkml:trace contextRef="#ctx0" brushRef="#br0" timeOffset="125413.1732">3580 16461 2580,'-18'0'2322,"0"4"0,18-4-516,0 0-387,-9 8-774,9-8-387,0 0-258,7 11-258,3-9 0,1-1-258,2 3 387,1-4 129,1 0 129,0 4 0,1-4 387,3 0-129,0 0 258,6 0-129,-2 0 129,6 0-258,1 0 129,7 0-258,-1 0-129,1 0 0,4 0 0,-1 0-129,1-4 129,2 4-129,-3-1 258,2 0 0,-4-2 129,4 3 0,0-1 129,3 1-129,-3 0 0,6 0 0,-5-3 0,6 3 129,-1 0-387,0 2-129,-1-1 129,1 4-129,-3 0 129,3 2-129,0 0 0,-1-2 0,3-3 129,0 5 129,0 1-129,5-4 0,-2-2 0,2 3 129,-2-2-129,3 3 0,-4-1 0,-2 0 0,2-2-129,-3 3 129,1 0-129,0 4 0,1-8 129,0 2-129,1 1 129,-1-5-129,3 0 129,1 0 0,-2 0 258,3-4-387,-1 1 258,2 3-258,0-6 129,3 6-258,1 0-129,2 0 258,4 0-129,-2 6 258,-1-3-129,-1 1 258,-1-3-129,2 1 129,-4-2-129,3 2 258,-2-3-258,6-5 0,1-6 129,7 8-129,-1-1 0,-2 2 0,3-2-129,-4-1 0,-2 0 129,-5 0 0,-3 6-129,-3-4 0,-2-2 129,-2 3 0,2-1 0,0 3-129,0 1 258,-1 0-258,-1 0 0,1 0 129,-1 0-129,-3 0 0,-1 1 129,-5 3 0,1-1 0,-1-1-129,1-2 129,0 0 0,0 0-129,1 0 129,4 2-258,-4-2 258,5 1-129,1 8 0,-3-1 0,1 4 129,1-1-129,-2 1 129,1 5-129,-2-5 129,4-3 0,0 2-129,2-1 129,-1-5-129,5 6 0,-1-3 0,2-6 129,0 2-258,-1 6 0,0-10 129,2 5 129,-2 5-129,1 0 129,2-4-129,2 2 0,1 4 129,1-8-129,3 7 0,-1-10 0,-1-1-129,5-1 258,-3 1-129,1-3 0,0-5 0,0 3 0,3 3 0,0-4 129,0 1-258,1-1 129,-4-6-129,2 3 129,-3 2 0,-1 2 0,0-4 0,-4-2 0,0 5 0,-2-2 0,2 1 0,-1-3 0,-3-2-129,1-2 258,-1 7-258,-3 2 129,1-5 0,-2 0 0,-1 5 0,1-2 0,-3 2 0,-2 1 0,1-4 0,-3-2 0,-2 4 0,2 3 129,-1-4-258,-3-1 258,2 6-129,1-7-129,-2 6 129,2-7-129,-3 5 0,3-1 129,0 0-129,2 0 0,1 1 258,1-1-129,5 6 0,0-1 0,1-4 0,2-2 0,3 3 0,1 4 0,3-4-129,0 3 129,-1-3-129,3 4 0,2 0 0,4 1 129,-8 0-129,-2-1 0,-3 0 258,-8 0-129,-3-2 129,-6-1 129,-8 3-258,-8-5-129,-4 5 258,-9 0 129,0 0-387,-8-1 258,-8 1-129,13 0 0,-13 0 0,0 0 258,0 0-516,0 0 0,0 0-1290,0 0-3483,-6-15-129,-3 2-387,-9-9-258</inkml:trace>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31:01.963"/>
    </inkml:context>
    <inkml:brush xml:id="br0">
      <inkml:brushProperty name="width" value="0.05292" units="cm"/>
      <inkml:brushProperty name="height" value="0.05292" units="cm"/>
      <inkml:brushProperty name="color" value="#00B0F0"/>
    </inkml:brush>
  </inkml:definitions>
  <inkml:trace contextRef="#ctx0" brushRef="#br0">6969 3396 1161,'106'-25'4128,"-42"13"387,-3-3-1548,5-6-903,9 7-645,-5-7-516,5 6-516,-6-3-258,-1 0-129,-5-2 0,-6-6 0,-2 1-129,-6-3 129,-5 0 0,-10-1-129,-4 4 129,-8 1-129,-2 8-903,-10 1-1806,-10-3-1032,0 18-645,-24-8 258</inkml:trace>
  <inkml:trace contextRef="#ctx0" brushRef="#br0" timeOffset="1095.0626">6639 3405 516,'42'-56'1677,"-10"19"129,2-7-516,9 1 129,2-3-645,5-3-129,2 4-387,-1 2 0,-3 4 129,-4 6-129,-8 4-129,-3 5 258,-10 12-387,-1 0 129,-12 10-129,-10 2 129,13-6-129,-13 6 129,0 0 0,0 10 0,0-10 258,-13 17-129,5-4 0,-5 6-129,2 3 387,-8 1-258,4 4 258,-9 2-129,2 7 258,-9 1-129,1 7 0,-6-4 129,1 9 0,-9 3 0,6 7-258,-6-7 0,7 5 0,-1-11-129,8 3 258,6-9-516,6 2 129,9-11-129,9-5-129,6-3 258,13-2-258,7-4 387,11 0-258,1-2 387,10 1-258,-2-3 258,4 3 0,2-4 0,2 6 0,-6-2-258,2 7 258,1-5-387,-2 2 129,-5 1-129,0-1 258,-8-6-258,-3 4 0,-6-5 0,-3-3-258,-8 3-129,-16-13-2322,9 11-1806,-9-11-258,-27 11-387</inkml:trace>
  <inkml:trace contextRef="#ctx0" brushRef="#br0" timeOffset="25184.4405">20901 13416 129,'0'0'774,"0"0"-774,0 0-645</inkml:trace>
  <inkml:trace contextRef="#ctx0" brushRef="#br0" timeOffset="25835.4777">20901 13416 1548,'0'0'1806,"0"0"0,0 0 258,0 0-774,0 0-258,0 0-516,0 0-516,0 0-129,0 0-387,15-5 129,-15 5 0,13-1 129,-4-3 258,4 2 129,6-1 516,2-2 129,4 5 0,3 0-129,3 0 0,1 3 129,2 4-387,-1 3-129,2 4-129,-2 3-258,-3 0-258,0 5-129,-7-3 0,0 6-258,-4-1 258,-6 1-129,-1-1 387,-5 2 0,-5 3 645,-2 0 0,0 5 387,-7-3 129,-2 10 129,-7-4 129,1 11-129,-10-7-129,2 11 0,-12-5-258,1 6-129,-1-2 0,-1 1-387,2-6-129,3-5 0,7-2-258,4-9 129,10 1-129,7-8 258,3-3 0,13-4 258,9-4 0,10 3 0,6-5 129,11 4-129,3-6 0,8 0-129,2 0 0,0 2 0,-1 5-258,-4 3 0,-8 2 129,-9 4 0,-9 6 0,-7 8 0,-15 1 129,-3 8 129,-8-4 129,-9 7 0,-10-7 0,0 10 258,-7-7-258,1 3 0,-3 1-516,0-3-387,14 6-2193,-3-4-2064,0-2 0,2-6-516</inkml:trace>
</inkml:ink>
</file>

<file path=ppt/ink/ink7.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09-04-08T21:41:57.078"/>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12-04T17:32:09.637"/>
    </inkml:context>
    <inkml:brush xml:id="br0">
      <inkml:brushProperty name="width" value="0.05292" units="cm"/>
      <inkml:brushProperty name="height" value="0.05292" units="cm"/>
      <inkml:brushProperty name="color" value="#00B0F0"/>
    </inkml:brush>
  </inkml:definitions>
  <inkml:trace contextRef="#ctx0" brushRef="#br0">19462 1719 258,'-11'-13'387,"11"13"0,-10-12 129,10 12 129,-8-12 129,8 12 258,-12-17-129,12 17 129,-16-19 258,5 0-387,11 19 129,0 0-645,-53-60 0,53 60-129,-53-27-258,53 27 516,-66-22-516,66 22 0,-77 0-516,77 0 1161,-85-13-516,37 0 387,-1 5-774,-4-1 0,-1 0 387,-4 3 0,-2 6 516,-2 0-645,-4 3 0,-2 9-387,-8-5 903,-3 12-516,-6-4 0,-5 4 0,-3-1 129,-4 8-387,-3-4 387,-1 13 0,1-7 129,4 1-129,7 1 129,1 0-129,6 1 0,0 2 129,11 0 0,-2 1 129,6 2 0,-5 7 0,1-4 0,-6 10 0,6 0 0,-5 3-129,4 1-516,-1 3 516,10-1-645,1 2 645,9-2-516,3 6 516,7-4-387,3 8 387,7 2 258,1 3-129,4 5 516,3 2-387,7 10-258,1-5 129,6 5-258,-1 1 0,6 0 0,0-1-129,4-1-129,-1-8 258,3-2 0,0-3 129,3 0 0,-1-8 0,8 0 0,0 0 0,5 5 0,0 0-129,3 1 129,4-1-129,6 1 129,-1-6-129,5 3 0,1-6-129,6-1-129,1-10 129,-1-1-129,5-5-129,-5-7 129,5 1 129,-1-8-129,2-4 129,2-6 0,4 1 0,5-4 129,2 3-129,5 3 0,8-2 0,3 2 0,4 2-129,5 2 129,5 1 0,3-3 0,0-1 0,5-2 0,-1-5 0,1-3 0,6-3 0,0-3 0,1-2 0,0-2 0,4 0 0,4 0 0,-1-1 129,1 2 0,3-1-129,0 3 258,0-1-258,1 2 129,-2 0-129,4 3 129,5-2-129,-2 5 0,-3-7 0,1 0 0,-3-3 0,2-2 0,1-2 0,-1-1 0,-2 0-129,1-6 258,1 1-129,2 3 0,7-1 0,-1 1 0,2 2-129,0-3 129,1-1 0,-1-1 0,2 0-129,-2-2 129,0-1 0,-2-1-258,-5-3 516,3-1-516,1-1 258,-2-1 0,-2 1 0,-1-10 0,0 1 258,0-6-516,0-4 516,-3-3-258,-3-1 0,-1-4 0,-4-2 0,0-3 0,-4 2 0,-3-2 0,-3 2 0,-3-4 129,-6 1-129,-7-1 129,-6-4-129,-4-1 258,-8-4-258,-6-3 0,-3-2 0,-4-5 0,0-3 0,-1-2-129,0 3 0,-4-1 0,0 1 129,2 3 0,-5 2 129,0 3-129,-7 5 0,-4 2 0,-5 0 0,-6 2-129,-7-2-258,-8 1 129,-5-4 0,-3-2 0,-10-3 0,-9-1 129,-1 2-129,-8-3 258,-3 4 0,-1-1 0,-4 2 0,-7 3 0,-5 3-129,-8 3 129,-9-4-129,-7 4 0,-7-2 0,-12 6 0,-6 1 0,-5 0 258,-2 2-516,-7 2 258,0 1-258,-9 5 258,1-1-516,-7-2 516,2 3-258,-5-1 258,-3 1-258,-4-2 387,-3-5-129,-2 9 258,-1-2-258,-2 7 387,-4 3-387,-3 6 258,-2-4-129,3 12 129,-1-1 129,3-7-258,4 0 258,5-1-129,3-1 0,5-1-129,5 1 129,6 0-516,10 5-387,-4 8-903,9 4-1161,4 4-903,-1 0-129,11 2 0</inkml:trace>
</inkml:ink>
</file>

<file path=ppt/ink/ink9.xml><?xml version="1.0" encoding="utf-8"?>
<inkml:ink xmlns:inkml="http://www.w3.org/2003/InkML">
  <inkml:definitions>
    <inkml:context xml:id="ctx0">
      <inkml:inkSource xml:id="inkSrc0">
        <inkml:traceFormat>
          <inkml:channel name="X" type="integer" max="24570" units="in"/>
          <inkml:channel name="Y" type="integer" max="18428" units="in"/>
          <inkml:channel name="F" type="integer" max="255" units="dev"/>
        </inkml:traceFormat>
        <inkml:channelProperties>
          <inkml:channelProperty channel="X" name="resolution" value="2978.18188" units="1/in"/>
          <inkml:channelProperty channel="Y" name="resolution" value="2978.02197" units="1/in"/>
          <inkml:channelProperty channel="F" name="resolution" value="INF" units="1/dev"/>
        </inkml:channelProperties>
      </inkml:inkSource>
      <inkml:timestamp xml:id="ts0" timeString="2015-12-03T17:57:14.935"/>
    </inkml:context>
    <inkml:brush xml:id="br0">
      <inkml:brushProperty name="width" value="0.05292" units="cm"/>
      <inkml:brushProperty name="height" value="0.05292" units="cm"/>
      <inkml:brushProperty name="fitToCurve" value="1"/>
    </inkml:brush>
  </inkml:definitions>
  <inkml:trace contextRef="#ctx0" brushRef="#br0">0 4 7,'0'0'5,"0"0"-1,0 0-1,0 0-1,0 0-3,0 0 0,0 0-2,0 0 0,0 0-1,8-3 0,-8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defTabSz="930275">
              <a:defRPr sz="1200"/>
            </a:lvl1pPr>
          </a:lstStyle>
          <a:p>
            <a:pPr>
              <a:defRPr/>
            </a:pPr>
            <a:endParaRPr lang="en-US"/>
          </a:p>
        </p:txBody>
      </p:sp>
      <p:sp>
        <p:nvSpPr>
          <p:cNvPr id="49155" name="Rectangle 3"/>
          <p:cNvSpPr>
            <a:spLocks noGrp="1" noChangeArrowheads="1"/>
          </p:cNvSpPr>
          <p:nvPr>
            <p:ph type="dt" idx="1"/>
          </p:nvPr>
        </p:nvSpPr>
        <p:spPr bwMode="auto">
          <a:xfrm>
            <a:off x="3963988" y="0"/>
            <a:ext cx="3032125" cy="463550"/>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lvl1pPr algn="r" defTabSz="930275">
              <a:defRPr sz="1200"/>
            </a:lvl1pPr>
          </a:lstStyle>
          <a:p>
            <a:pPr>
              <a:defRPr/>
            </a:pPr>
            <a:endParaRPr lang="en-US"/>
          </a:p>
        </p:txBody>
      </p:sp>
      <p:sp>
        <p:nvSpPr>
          <p:cNvPr id="3584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700088" y="4410075"/>
            <a:ext cx="5597525" cy="4176713"/>
          </a:xfrm>
          <a:prstGeom prst="rect">
            <a:avLst/>
          </a:prstGeom>
          <a:noFill/>
          <a:ln w="9525">
            <a:noFill/>
            <a:miter lim="800000"/>
            <a:headEnd/>
            <a:tailEnd/>
          </a:ln>
          <a:effectLst/>
        </p:spPr>
        <p:txBody>
          <a:bodyPr vert="horz" wrap="square" lIns="93021" tIns="46512" rIns="93021" bIns="46512"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defTabSz="930275">
              <a:defRPr sz="1200"/>
            </a:lvl1pPr>
          </a:lstStyle>
          <a:p>
            <a:pPr>
              <a:defRPr/>
            </a:pPr>
            <a:endParaRPr lang="en-US"/>
          </a:p>
        </p:txBody>
      </p:sp>
      <p:sp>
        <p:nvSpPr>
          <p:cNvPr id="49159" name="Rectangle 7"/>
          <p:cNvSpPr>
            <a:spLocks noGrp="1" noChangeArrowheads="1"/>
          </p:cNvSpPr>
          <p:nvPr>
            <p:ph type="sldNum" sz="quarter" idx="5"/>
          </p:nvPr>
        </p:nvSpPr>
        <p:spPr bwMode="auto">
          <a:xfrm>
            <a:off x="3963988" y="8818563"/>
            <a:ext cx="3032125" cy="463550"/>
          </a:xfrm>
          <a:prstGeom prst="rect">
            <a:avLst/>
          </a:prstGeom>
          <a:noFill/>
          <a:ln w="9525">
            <a:noFill/>
            <a:miter lim="800000"/>
            <a:headEnd/>
            <a:tailEnd/>
          </a:ln>
          <a:effectLst/>
        </p:spPr>
        <p:txBody>
          <a:bodyPr vert="horz" wrap="square" lIns="93021" tIns="46512" rIns="93021" bIns="46512" numCol="1" anchor="b" anchorCtr="0" compatLnSpc="1">
            <a:prstTxWarp prst="textNoShape">
              <a:avLst/>
            </a:prstTxWarp>
          </a:bodyPr>
          <a:lstStyle>
            <a:lvl1pPr algn="r" defTabSz="930275">
              <a:defRPr sz="1200"/>
            </a:lvl1pPr>
          </a:lstStyle>
          <a:p>
            <a:pPr>
              <a:defRPr/>
            </a:pPr>
            <a:fld id="{C96ABEE7-3A35-4994-B8A5-65152589F44B}" type="slidenum">
              <a:rPr lang="en-US"/>
              <a:pPr>
                <a:defRPr/>
              </a:pPr>
              <a:t>‹#›</a:t>
            </a:fld>
            <a:endParaRPr lang="en-US"/>
          </a:p>
        </p:txBody>
      </p:sp>
    </p:spTree>
    <p:extLst>
      <p:ext uri="{BB962C8B-B14F-4D97-AF65-F5344CB8AC3E}">
        <p14:creationId xmlns:p14="http://schemas.microsoft.com/office/powerpoint/2010/main" val="12550181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eval.olt.ubc.ca/science"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teacheval.ubc.ca/"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researcher.ibm.com/researcher/view_page.php?id=2162" TargetMode="External"/><Relationship Id="rId2" Type="http://schemas.openxmlformats.org/officeDocument/2006/relationships/slide" Target="../slides/slide5.xml"/><Relationship Id="rId1" Type="http://schemas.openxmlformats.org/officeDocument/2006/relationships/notesMaster" Target="../notesMasters/notesMaster1.xml"/><Relationship Id="rId6" Type="http://schemas.openxmlformats.org/officeDocument/2006/relationships/hyperlink" Target="http://www.jeopardy.com/" TargetMode="External"/><Relationship Id="rId5" Type="http://schemas.openxmlformats.org/officeDocument/2006/relationships/hyperlink" Target="https://researcher.ibm.com/researcher/view_page.php?id=2157" TargetMode="External"/><Relationship Id="rId4" Type="http://schemas.openxmlformats.org/officeDocument/2006/relationships/hyperlink" Target="https://researcher.ibm.com/researcher/view_page.php?id=216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ikipedia.org/"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smtClean="0">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b="1" smtClean="0"/>
              <a:t>Lecture </a:t>
            </a:r>
            <a:r>
              <a:rPr lang="en-US" b="1" smtClean="0"/>
              <a:t>35</a:t>
            </a:r>
            <a:endParaRPr lang="en-US" b="1"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18642"/>
            <a:fld id="{C8A58DF1-F0B9-4CDF-A014-980B1A97EBBF}" type="slidenum">
              <a:rPr lang="en-US">
                <a:solidFill>
                  <a:prstClr val="black"/>
                </a:solidFill>
              </a:rPr>
              <a:pPr defTabSz="918642"/>
              <a:t>12</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3752" indent="-223752" eaLnBrk="1" hangingPunct="1"/>
            <a:r>
              <a:rPr lang="en-CA" dirty="0" smtClean="0"/>
              <a:t>Breadth</a:t>
            </a:r>
            <a:r>
              <a:rPr lang="en-CA" baseline="0" dirty="0" smtClean="0"/>
              <a:t> and Depth</a:t>
            </a: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4712"/>
            <a:fld id="{C8A58DF1-F0B9-4CDF-A014-980B1A97EBBF}" type="slidenum">
              <a:rPr lang="en-US">
                <a:solidFill>
                  <a:prstClr val="black"/>
                </a:solidFill>
              </a:rPr>
              <a:pPr defTabSz="924712"/>
              <a:t>13</a:t>
            </a:fld>
            <a:endParaRPr lang="en-US" dirty="0">
              <a:solidFill>
                <a:prstClr val="black"/>
              </a:solidFill>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marL="225230" indent="-225230" eaLnBrk="1" hangingPunct="1"/>
            <a:r>
              <a:rPr lang="en-US" dirty="0" smtClean="0"/>
              <a:t>R&amp;R Sys  Representation and reasoning Systems</a:t>
            </a:r>
          </a:p>
          <a:p>
            <a:pPr marL="225230" indent="-225230" eaLnBrk="1" hangingPunct="1"/>
            <a:r>
              <a:rPr lang="en-US" dirty="0" smtClean="0"/>
              <a:t>Each cell is a R&amp;R system</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17</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Crowd-sourcing labor markets (e.g., Amazon Mechanical Turk) are booming, because they enable rapid construction of complex workflows that seamlessly mix human computation with computer automation. Example applications range from photo tagging to audio-visual transcription and </a:t>
            </a:r>
            <a:r>
              <a:rPr lang="en-CA" sz="1200" b="0" i="0" kern="1200" dirty="0" err="1" smtClean="0">
                <a:solidFill>
                  <a:schemeClr val="tx1"/>
                </a:solidFill>
                <a:effectLst/>
                <a:latin typeface="Times New Roman" pitchFamily="18" charset="0"/>
                <a:ea typeface="+mn-ea"/>
                <a:cs typeface="+mn-cs"/>
              </a:rPr>
              <a:t>interlingual</a:t>
            </a:r>
            <a:r>
              <a:rPr lang="en-CA" sz="1200" b="0" i="0" kern="1200" dirty="0" smtClean="0">
                <a:solidFill>
                  <a:schemeClr val="tx1"/>
                </a:solidFill>
                <a:effectLst/>
                <a:latin typeface="Times New Roman" pitchFamily="18" charset="0"/>
                <a:ea typeface="+mn-ea"/>
                <a:cs typeface="+mn-cs"/>
              </a:rPr>
              <a:t> translation. Similarly, workflows on citizen science sites (e.g. </a:t>
            </a:r>
            <a:r>
              <a:rPr lang="en-CA" sz="1200" b="0" i="0" kern="1200" dirty="0" err="1" smtClean="0">
                <a:solidFill>
                  <a:schemeClr val="tx1"/>
                </a:solidFill>
                <a:effectLst/>
                <a:latin typeface="Times New Roman" pitchFamily="18" charset="0"/>
                <a:ea typeface="+mn-ea"/>
                <a:cs typeface="+mn-cs"/>
              </a:rPr>
              <a:t>GalaxyZoo</a:t>
            </a:r>
            <a:r>
              <a:rPr lang="en-CA" sz="1200" b="0" i="0" kern="1200" dirty="0" smtClean="0">
                <a:solidFill>
                  <a:schemeClr val="tx1"/>
                </a:solidFill>
                <a:effectLst/>
                <a:latin typeface="Times New Roman" pitchFamily="18" charset="0"/>
                <a:ea typeface="+mn-ea"/>
                <a:cs typeface="+mn-cs"/>
              </a:rPr>
              <a:t>) have allowed ordinary people to pool their effort and make interesting discoveries. Unfortunately, constructing a good workflow is difficult, because the quality of the work performed by humans is highly variable. Typically, a task designer will experiment with several alternative workflows to accomplish a task, varying the amount of redundant labor, until she devises a control strategy that delivers acceptable performance.</a:t>
            </a:r>
          </a:p>
          <a:p>
            <a:r>
              <a:rPr lang="en-CA" sz="1200" b="0" i="0" kern="1200" dirty="0" smtClean="0">
                <a:solidFill>
                  <a:schemeClr val="tx1"/>
                </a:solidFill>
                <a:effectLst/>
                <a:latin typeface="Times New Roman" pitchFamily="18" charset="0"/>
                <a:ea typeface="+mn-ea"/>
                <a:cs typeface="+mn-cs"/>
              </a:rPr>
              <a:t>Fortunately, this control challenge can often be formulated as an automated planning problem ripe for algorithms from the probabilistic planning and reinforcement learning literature. I describe our recent work on the decision-theoretic control of crowd sourcing and suggest open problems for future research. In particular, I discuss:</a:t>
            </a:r>
          </a:p>
          <a:p>
            <a:r>
              <a:rPr lang="en-CA" sz="1200" b="0" i="0" kern="1200" dirty="0" smtClean="0">
                <a:solidFill>
                  <a:schemeClr val="tx1"/>
                </a:solidFill>
                <a:effectLst/>
                <a:latin typeface="Times New Roman" pitchFamily="18" charset="0"/>
                <a:ea typeface="+mn-ea"/>
                <a:cs typeface="+mn-cs"/>
              </a:rPr>
              <a:t>The use of partially-observable Markov decision Processes (POMDPs) to control voting on binary-choice questions and iterative improvement workflows.</a:t>
            </a:r>
          </a:p>
          <a:p>
            <a:r>
              <a:rPr lang="en-CA" sz="1200" b="0" i="0" kern="1200" dirty="0" smtClean="0">
                <a:solidFill>
                  <a:schemeClr val="tx1"/>
                </a:solidFill>
                <a:effectLst/>
                <a:latin typeface="Times New Roman" pitchFamily="18" charset="0"/>
                <a:ea typeface="+mn-ea"/>
                <a:cs typeface="+mn-cs"/>
              </a:rPr>
              <a:t>Decision-theoretic methods that dynamically switch between alternative workflows in a way that improves on traditional (static) A-B testing.</a:t>
            </a:r>
          </a:p>
          <a:p>
            <a:r>
              <a:rPr lang="en-CA" sz="1200" b="0" i="0" kern="1200" dirty="0" smtClean="0">
                <a:solidFill>
                  <a:schemeClr val="tx1"/>
                </a:solidFill>
                <a:effectLst/>
                <a:latin typeface="Times New Roman" pitchFamily="18" charset="0"/>
                <a:ea typeface="+mn-ea"/>
                <a:cs typeface="+mn-cs"/>
              </a:rPr>
              <a:t>A novel workflow for crowdsourcing the construction of a taxonomy — a challenging problem since it demands a global perspective of the input data when no one worker sees more than a tiny fraction.</a:t>
            </a:r>
          </a:p>
          <a:p>
            <a:r>
              <a:rPr lang="en-CA" sz="1200" b="0" i="0" kern="1200" dirty="0" smtClean="0">
                <a:solidFill>
                  <a:schemeClr val="tx1"/>
                </a:solidFill>
                <a:effectLst/>
                <a:latin typeface="Times New Roman" pitchFamily="18" charset="0"/>
                <a:ea typeface="+mn-ea"/>
                <a:cs typeface="+mn-cs"/>
              </a:rPr>
              <a:t>Methods for optimizing the acquisition of labeled training data for use in machine learning applications; this an important special case, since data annotation is often crowd-sourced.</a:t>
            </a:r>
          </a:p>
          <a:p>
            <a:endParaRPr lang="en-CA" sz="1200" b="0" i="0" kern="1200" dirty="0" smtClean="0">
              <a:solidFill>
                <a:schemeClr val="tx1"/>
              </a:solidFill>
              <a:effectLst/>
              <a:latin typeface="Times New Roman" pitchFamily="18" charset="0"/>
              <a:ea typeface="+mn-ea"/>
              <a:cs typeface="+mn-cs"/>
            </a:endParaRPr>
          </a:p>
          <a:p>
            <a:r>
              <a:rPr lang="en-CA" sz="1200" b="0" i="0" u="none" strike="noStrike" kern="1200" baseline="0" dirty="0" smtClean="0">
                <a:solidFill>
                  <a:schemeClr val="tx1"/>
                </a:solidFill>
                <a:latin typeface="Times New Roman" pitchFamily="18" charset="0"/>
                <a:ea typeface="+mn-ea"/>
                <a:cs typeface="+mn-cs"/>
              </a:rPr>
              <a:t>named entity</a:t>
            </a:r>
          </a:p>
          <a:p>
            <a:r>
              <a:rPr lang="en-CA" sz="1200" b="0" i="0" u="none" strike="noStrike" kern="1200" baseline="0" dirty="0" smtClean="0">
                <a:solidFill>
                  <a:schemeClr val="tx1"/>
                </a:solidFill>
                <a:latin typeface="Times New Roman" pitchFamily="18" charset="0"/>
                <a:ea typeface="+mn-ea"/>
                <a:cs typeface="+mn-cs"/>
              </a:rPr>
              <a:t>recognition, document categorization, sentiment</a:t>
            </a:r>
          </a:p>
          <a:p>
            <a:r>
              <a:rPr lang="en-CA" sz="1200" b="0" i="0" u="none" strike="noStrike" kern="1200" baseline="0" dirty="0" smtClean="0">
                <a:solidFill>
                  <a:schemeClr val="tx1"/>
                </a:solidFill>
                <a:latin typeface="Times New Roman" pitchFamily="18" charset="0"/>
                <a:ea typeface="+mn-ea"/>
                <a:cs typeface="+mn-cs"/>
              </a:rPr>
              <a:t>analysis, semantic relatedness and social tagging.</a:t>
            </a:r>
          </a:p>
          <a:p>
            <a:endParaRPr lang="en-CA" sz="1200" b="0" i="0" kern="1200" dirty="0" smtClean="0">
              <a:solidFill>
                <a:schemeClr val="tx1"/>
              </a:solidFill>
              <a:effectLst/>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18</a:t>
            </a:fld>
            <a:endParaRPr lang="en-US"/>
          </a:p>
        </p:txBody>
      </p:sp>
    </p:spTree>
    <p:extLst>
      <p:ext uri="{BB962C8B-B14F-4D97-AF65-F5344CB8AC3E}">
        <p14:creationId xmlns:p14="http://schemas.microsoft.com/office/powerpoint/2010/main" val="2245235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Times New Roman" pitchFamily="18" charset="0"/>
                <a:ea typeface="+mn-ea"/>
                <a:cs typeface="+mn-cs"/>
              </a:rPr>
              <a:t>Recent technological advances have demonstrated the</a:t>
            </a:r>
          </a:p>
          <a:p>
            <a:r>
              <a:rPr lang="en-CA" sz="1200" b="0" i="1" u="none" strike="noStrike" kern="1200" baseline="0" dirty="0" smtClean="0">
                <a:solidFill>
                  <a:schemeClr val="tx1"/>
                </a:solidFill>
                <a:latin typeface="Times New Roman" pitchFamily="18" charset="0"/>
                <a:ea typeface="+mn-ea"/>
                <a:cs typeface="+mn-cs"/>
              </a:rPr>
              <a:t>feasibility </a:t>
            </a:r>
            <a:r>
              <a:rPr lang="en-CA" sz="1200" b="0" i="0" u="none" strike="noStrike" kern="1200" baseline="0" dirty="0" smtClean="0">
                <a:solidFill>
                  <a:schemeClr val="tx1"/>
                </a:solidFill>
                <a:latin typeface="Times New Roman" pitchFamily="18" charset="0"/>
                <a:ea typeface="+mn-ea"/>
                <a:cs typeface="+mn-cs"/>
              </a:rPr>
              <a:t>of measuring people’s heart rates through</a:t>
            </a:r>
          </a:p>
          <a:p>
            <a:r>
              <a:rPr lang="en-CA" sz="1200" b="0" i="0" u="none" strike="noStrike" kern="1200" baseline="0" dirty="0" smtClean="0">
                <a:solidFill>
                  <a:schemeClr val="tx1"/>
                </a:solidFill>
                <a:latin typeface="Times New Roman" pitchFamily="18" charset="0"/>
                <a:ea typeface="+mn-ea"/>
                <a:cs typeface="+mn-cs"/>
              </a:rPr>
              <a:t>commodity cameras by capturing users’ skin transparency</a:t>
            </a:r>
          </a:p>
          <a:p>
            <a:r>
              <a:rPr lang="en-CA" sz="1200" b="0" i="0" u="none" strike="noStrike" kern="1200" baseline="0" dirty="0" smtClean="0">
                <a:solidFill>
                  <a:schemeClr val="tx1"/>
                </a:solidFill>
                <a:latin typeface="Times New Roman" pitchFamily="18" charset="0"/>
                <a:ea typeface="+mn-ea"/>
                <a:cs typeface="+mn-cs"/>
              </a:rPr>
              <a:t>changes, color changes, or involuntary motion. However,</a:t>
            </a:r>
          </a:p>
          <a:p>
            <a:r>
              <a:rPr lang="en-CA" sz="1200" b="0" i="0" u="none" strike="noStrike" kern="1200" baseline="0" dirty="0" smtClean="0">
                <a:solidFill>
                  <a:schemeClr val="tx1"/>
                </a:solidFill>
                <a:latin typeface="Times New Roman" pitchFamily="18" charset="0"/>
                <a:ea typeface="+mn-ea"/>
                <a:cs typeface="+mn-cs"/>
              </a:rPr>
              <a:t>such raw image data collected during everyday interactions</a:t>
            </a:r>
          </a:p>
          <a:p>
            <a:r>
              <a:rPr lang="en-CA" sz="1200" b="0" i="0" u="none" strike="noStrike" kern="1200" baseline="0" dirty="0" smtClean="0">
                <a:solidFill>
                  <a:schemeClr val="tx1"/>
                </a:solidFill>
                <a:latin typeface="Times New Roman" pitchFamily="18" charset="0"/>
                <a:ea typeface="+mn-ea"/>
                <a:cs typeface="+mn-cs"/>
              </a:rPr>
              <a:t>(e.g. gaming, learning, and fitness training) is often noisy</a:t>
            </a:r>
          </a:p>
          <a:p>
            <a:r>
              <a:rPr lang="en-CA" sz="1200" b="0" i="0" u="none" strike="noStrike" kern="1200" baseline="0" dirty="0" smtClean="0">
                <a:solidFill>
                  <a:schemeClr val="tx1"/>
                </a:solidFill>
                <a:latin typeface="Times New Roman" pitchFamily="18" charset="0"/>
                <a:ea typeface="+mn-ea"/>
                <a:cs typeface="+mn-cs"/>
              </a:rPr>
              <a:t>and intermittent, especially in mobile contexts. Such</a:t>
            </a:r>
          </a:p>
          <a:p>
            <a:r>
              <a:rPr lang="en-CA" sz="1200" b="0" i="0" u="none" strike="noStrike" kern="1200" baseline="0" dirty="0" smtClean="0">
                <a:solidFill>
                  <a:schemeClr val="tx1"/>
                </a:solidFill>
                <a:latin typeface="Times New Roman" pitchFamily="18" charset="0"/>
                <a:ea typeface="+mn-ea"/>
                <a:cs typeface="+mn-cs"/>
              </a:rPr>
              <a:t>interference causes increased error rates, latency, and even</a:t>
            </a:r>
          </a:p>
          <a:p>
            <a:r>
              <a:rPr lang="en-CA" sz="1200" b="0" i="0" u="none" strike="noStrike" kern="1200" baseline="0" dirty="0" smtClean="0">
                <a:solidFill>
                  <a:schemeClr val="tx1"/>
                </a:solidFill>
                <a:latin typeface="Times New Roman" pitchFamily="18" charset="0"/>
                <a:ea typeface="+mn-ea"/>
                <a:cs typeface="+mn-cs"/>
              </a:rPr>
              <a:t>detection failures for most existing algorithms. In this</a:t>
            </a:r>
          </a:p>
          <a:p>
            <a:r>
              <a:rPr lang="en-CA" sz="1200" b="0" i="0" u="none" strike="noStrike" kern="1200" baseline="0" dirty="0" smtClean="0">
                <a:solidFill>
                  <a:schemeClr val="tx1"/>
                </a:solidFill>
                <a:latin typeface="Times New Roman" pitchFamily="18" charset="0"/>
                <a:ea typeface="+mn-ea"/>
                <a:cs typeface="+mn-cs"/>
              </a:rPr>
              <a:t>paper, we present </a:t>
            </a:r>
            <a:r>
              <a:rPr lang="en-CA" sz="1200" b="0" i="0" u="none" strike="noStrike" kern="1200" baseline="0" dirty="0" err="1" smtClean="0">
                <a:solidFill>
                  <a:schemeClr val="tx1"/>
                </a:solidFill>
                <a:latin typeface="Times New Roman" pitchFamily="18" charset="0"/>
                <a:ea typeface="+mn-ea"/>
                <a:cs typeface="+mn-cs"/>
              </a:rPr>
              <a:t>BayesHeart</a:t>
            </a:r>
            <a:r>
              <a:rPr lang="en-CA" sz="1200" b="0" i="0" u="none" strike="noStrike" kern="1200" baseline="0" dirty="0" smtClean="0">
                <a:solidFill>
                  <a:schemeClr val="tx1"/>
                </a:solidFill>
                <a:latin typeface="Times New Roman" pitchFamily="18" charset="0"/>
                <a:ea typeface="+mn-ea"/>
                <a:cs typeface="+mn-cs"/>
              </a:rPr>
              <a:t>, a probabilistic algorithm that</a:t>
            </a:r>
          </a:p>
          <a:p>
            <a:r>
              <a:rPr lang="en-CA" sz="1200" b="0" i="0" u="none" strike="noStrike" kern="1200" baseline="0" dirty="0" smtClean="0">
                <a:solidFill>
                  <a:schemeClr val="tx1"/>
                </a:solidFill>
                <a:latin typeface="Times New Roman" pitchFamily="18" charset="0"/>
                <a:ea typeface="+mn-ea"/>
                <a:cs typeface="+mn-cs"/>
              </a:rPr>
              <a:t>extracts both heart rates and distinct phases of the cardiac</a:t>
            </a:r>
          </a:p>
          <a:p>
            <a:r>
              <a:rPr lang="en-CA" sz="1200" b="0" i="0" u="none" strike="noStrike" kern="1200" baseline="0" dirty="0" smtClean="0">
                <a:solidFill>
                  <a:schemeClr val="tx1"/>
                </a:solidFill>
                <a:latin typeface="Times New Roman" pitchFamily="18" charset="0"/>
                <a:ea typeface="+mn-ea"/>
                <a:cs typeface="+mn-cs"/>
              </a:rPr>
              <a:t>cycle directly from raw fingertip transparency signals</a:t>
            </a:r>
          </a:p>
          <a:p>
            <a:r>
              <a:rPr lang="en-CA" sz="1200" b="0" i="0" u="none" strike="noStrike" kern="1200" baseline="0" dirty="0" smtClean="0">
                <a:solidFill>
                  <a:schemeClr val="tx1"/>
                </a:solidFill>
                <a:latin typeface="Times New Roman" pitchFamily="18" charset="0"/>
                <a:ea typeface="+mn-ea"/>
                <a:cs typeface="+mn-cs"/>
              </a:rPr>
              <a:t>captured by camera phones. </a:t>
            </a:r>
            <a:r>
              <a:rPr lang="en-CA" sz="1200" b="0" i="0" u="none" strike="noStrike" kern="1200" baseline="0" dirty="0" err="1" smtClean="0">
                <a:solidFill>
                  <a:schemeClr val="tx1"/>
                </a:solidFill>
                <a:latin typeface="Times New Roman" pitchFamily="18" charset="0"/>
                <a:ea typeface="+mn-ea"/>
                <a:cs typeface="+mn-cs"/>
              </a:rPr>
              <a:t>BayesHeart</a:t>
            </a:r>
            <a:r>
              <a:rPr lang="en-CA" sz="1200" b="0" i="0" u="none" strike="noStrike" kern="1200" baseline="0" dirty="0" smtClean="0">
                <a:solidFill>
                  <a:schemeClr val="tx1"/>
                </a:solidFill>
                <a:latin typeface="Times New Roman" pitchFamily="18" charset="0"/>
                <a:ea typeface="+mn-ea"/>
                <a:cs typeface="+mn-cs"/>
              </a:rPr>
              <a:t> is based on an</a:t>
            </a:r>
          </a:p>
          <a:p>
            <a:r>
              <a:rPr lang="en-CA" sz="1200" b="0" i="0" u="none" strike="noStrike" kern="1200" baseline="0" dirty="0" smtClean="0">
                <a:solidFill>
                  <a:schemeClr val="tx1"/>
                </a:solidFill>
                <a:latin typeface="Times New Roman" pitchFamily="18" charset="0"/>
                <a:ea typeface="+mn-ea"/>
                <a:cs typeface="+mn-cs"/>
              </a:rPr>
              <a:t>adaptive hidden Markov model, requires minimal training</a:t>
            </a:r>
          </a:p>
          <a:p>
            <a:r>
              <a:rPr lang="en-CA" sz="1200" b="0" i="0" u="none" strike="noStrike" kern="1200" baseline="0" dirty="0" smtClean="0">
                <a:solidFill>
                  <a:schemeClr val="tx1"/>
                </a:solidFill>
                <a:latin typeface="Times New Roman" pitchFamily="18" charset="0"/>
                <a:ea typeface="+mn-ea"/>
                <a:cs typeface="+mn-cs"/>
              </a:rPr>
              <a:t>data and is user-independent. Through a comparative study</a:t>
            </a:r>
          </a:p>
          <a:p>
            <a:r>
              <a:rPr lang="en-CA" sz="1200" b="0" i="0" u="none" strike="noStrike" kern="1200" baseline="0" dirty="0" smtClean="0">
                <a:solidFill>
                  <a:schemeClr val="tx1"/>
                </a:solidFill>
                <a:latin typeface="Times New Roman" pitchFamily="18" charset="0"/>
                <a:ea typeface="+mn-ea"/>
                <a:cs typeface="+mn-cs"/>
              </a:rPr>
              <a:t>of twelve state-of-the-art algorithms covering the design</a:t>
            </a:r>
          </a:p>
          <a:p>
            <a:r>
              <a:rPr lang="en-CA" sz="1200" b="0" i="0" u="none" strike="noStrike" kern="1200" baseline="0" dirty="0" smtClean="0">
                <a:solidFill>
                  <a:schemeClr val="tx1"/>
                </a:solidFill>
                <a:latin typeface="Times New Roman" pitchFamily="18" charset="0"/>
                <a:ea typeface="+mn-ea"/>
                <a:cs typeface="+mn-cs"/>
              </a:rPr>
              <a:t>space of noise reduction and pulse counting, we found that</a:t>
            </a:r>
          </a:p>
          <a:p>
            <a:r>
              <a:rPr lang="en-CA" sz="1200" b="0" i="0" u="none" strike="noStrike" kern="1200" baseline="0" dirty="0" err="1" smtClean="0">
                <a:solidFill>
                  <a:schemeClr val="tx1"/>
                </a:solidFill>
                <a:latin typeface="Times New Roman" pitchFamily="18" charset="0"/>
                <a:ea typeface="+mn-ea"/>
                <a:cs typeface="+mn-cs"/>
              </a:rPr>
              <a:t>BayesHeart</a:t>
            </a:r>
            <a:r>
              <a:rPr lang="en-CA" sz="1200" b="0" i="0" u="none" strike="noStrike" kern="1200" baseline="0" dirty="0" smtClean="0">
                <a:solidFill>
                  <a:schemeClr val="tx1"/>
                </a:solidFill>
                <a:latin typeface="Times New Roman" pitchFamily="18" charset="0"/>
                <a:ea typeface="+mn-ea"/>
                <a:cs typeface="+mn-cs"/>
              </a:rPr>
              <a:t> outperforms existing algorithms in both</a:t>
            </a:r>
          </a:p>
          <a:p>
            <a:r>
              <a:rPr lang="en-CA" sz="1200" b="0" i="0" u="none" strike="noStrike" kern="1200" baseline="0" dirty="0" smtClean="0">
                <a:solidFill>
                  <a:schemeClr val="tx1"/>
                </a:solidFill>
                <a:latin typeface="Times New Roman" pitchFamily="18" charset="0"/>
                <a:ea typeface="+mn-ea"/>
                <a:cs typeface="+mn-cs"/>
              </a:rPr>
              <a:t>accuracy and speed for noisy, intermittent signals.</a:t>
            </a:r>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20</a:t>
            </a:fld>
            <a:endParaRPr lang="en-US"/>
          </a:p>
        </p:txBody>
      </p:sp>
    </p:spTree>
    <p:extLst>
      <p:ext uri="{BB962C8B-B14F-4D97-AF65-F5344CB8AC3E}">
        <p14:creationId xmlns:p14="http://schemas.microsoft.com/office/powerpoint/2010/main" val="571122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22</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p>
            <a:fld id="{BCB228B1-7B4E-4C9B-90A7-A96CD8695A38}" type="slidenum">
              <a:rPr lang="en-US">
                <a:solidFill>
                  <a:prstClr val="white"/>
                </a:solidFill>
              </a:rPr>
              <a:pPr/>
              <a:t>23</a:t>
            </a:fld>
            <a:endParaRPr lang="en-US">
              <a:solidFill>
                <a:prstClr val="white"/>
              </a:solidFill>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p:spPr>
        <p:txBody>
          <a:bodyPr/>
          <a:lstStyle/>
          <a:p>
            <a:pPr eaLnBrk="1" hangingPunct="1"/>
            <a:r>
              <a:rPr lang="en-CA" dirty="0" smtClean="0"/>
              <a:t>What about allowing </a:t>
            </a:r>
            <a:r>
              <a:rPr lang="en-CA" b="1" dirty="0" smtClean="0"/>
              <a:t>to bring  into the exam a letter sized sheet of paper with anything written on it (double sided).</a:t>
            </a:r>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2</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56BD83C6-9049-4284-9939-992C850BCBA8}" type="slidenum">
              <a:rPr lang="en-US" smtClean="0">
                <a:solidFill>
                  <a:prstClr val="black"/>
                </a:solidFill>
              </a:rPr>
              <a:pPr/>
              <a:t>3</a:t>
            </a:fld>
            <a:endParaRPr lang="en-US"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r>
              <a:rPr lang="en-CA" dirty="0" smtClean="0"/>
              <a:t>The Spring Science and Medicine Teaching Evaluation Surveys will close on Monday, April 13th at 11:59 PM.</a:t>
            </a:r>
            <a:br>
              <a:rPr lang="en-CA" dirty="0" smtClean="0"/>
            </a:br>
            <a:r>
              <a:rPr lang="en-CA" dirty="0" smtClean="0"/>
              <a:t/>
            </a:r>
            <a:br>
              <a:rPr lang="en-CA" dirty="0" smtClean="0"/>
            </a:br>
            <a:r>
              <a:rPr lang="en-CA" dirty="0" smtClean="0"/>
              <a:t>Please set aside time at the start of class this week or next to permit students to complete the survey for your course using their mobile devices. (See "NEW LAST TERM" later in this message.)</a:t>
            </a:r>
            <a:br>
              <a:rPr lang="en-CA" dirty="0" smtClean="0"/>
            </a:br>
            <a:r>
              <a:rPr lang="en-CA" dirty="0" smtClean="0"/>
              <a:t/>
            </a:r>
            <a:br>
              <a:rPr lang="en-CA" dirty="0" smtClean="0"/>
            </a:br>
            <a:r>
              <a:rPr lang="en-CA" dirty="0" smtClean="0"/>
              <a:t>Your students have also been reminded through separate e-mail to complete the teaching evaluation surveys on the </a:t>
            </a:r>
            <a:r>
              <a:rPr lang="en-CA" dirty="0" err="1" smtClean="0"/>
              <a:t>CoursEval</a:t>
            </a:r>
            <a:r>
              <a:rPr lang="en-CA" dirty="0" smtClean="0"/>
              <a:t> website, </a:t>
            </a:r>
            <a:r>
              <a:rPr lang="en-CA" dirty="0" smtClean="0">
                <a:hlinkClick r:id="rId3"/>
              </a:rPr>
              <a:t>https://eval.olt.ubc.ca/science</a:t>
            </a:r>
            <a:r>
              <a:rPr lang="en-CA" dirty="0" smtClean="0"/>
              <a:t>. Students login to the site using their CWL.</a:t>
            </a:r>
          </a:p>
          <a:p>
            <a:r>
              <a:rPr lang="en-CA" b="1" u="sng" dirty="0" smtClean="0"/>
              <a:t>NEW LAST TERM </a:t>
            </a:r>
            <a:r>
              <a:rPr lang="en-CA" dirty="0" smtClean="0"/>
              <a:t/>
            </a:r>
            <a:br>
              <a:rPr lang="en-CA" dirty="0" smtClean="0"/>
            </a:br>
            <a:r>
              <a:rPr lang="en-CA" dirty="0" smtClean="0"/>
              <a:t/>
            </a:r>
            <a:br>
              <a:rPr lang="en-CA" dirty="0" smtClean="0"/>
            </a:br>
            <a:r>
              <a:rPr lang="en-CA" dirty="0" smtClean="0"/>
              <a:t>In response to the memo circulated by Vice-Provost Hugh Brock (see below), wherever possible we require all faculty to set aside time (15-20 minutes) at the beginning of a class during the 14WT2 evaluation period to allow students to complete their surveys using a mobile device or laptop.</a:t>
            </a:r>
            <a:br>
              <a:rPr lang="en-CA" dirty="0" smtClean="0"/>
            </a:br>
            <a:r>
              <a:rPr lang="en-CA" dirty="0" smtClean="0"/>
              <a:t/>
            </a:r>
            <a:br>
              <a:rPr lang="en-CA" dirty="0" smtClean="0"/>
            </a:br>
            <a:r>
              <a:rPr lang="en-CA" dirty="0" smtClean="0"/>
              <a:t>This is not a new policy. Using in-class time for </a:t>
            </a:r>
            <a:r>
              <a:rPr lang="en-CA" dirty="0" err="1" smtClean="0"/>
              <a:t>SEot</a:t>
            </a:r>
            <a:r>
              <a:rPr lang="en-CA" dirty="0" smtClean="0"/>
              <a:t> was UBC’s practice when paper forms were used and research has shown that response rates increase when this policy is followed. Please take the time to encourage your students to complete their surveys. Let them know that you use the feedback to assess and improve your teaching; that Heads and Deans look at evaluation results as an important component of decisions about reappointment, tenure, promotion and merit for faculty members; and that evaluations are used to shape departmental curriculum.</a:t>
            </a:r>
            <a:br>
              <a:rPr lang="en-CA" dirty="0" smtClean="0"/>
            </a:br>
            <a:r>
              <a:rPr lang="en-CA" dirty="0" smtClean="0"/>
              <a:t/>
            </a:r>
            <a:br>
              <a:rPr lang="en-CA" dirty="0" smtClean="0"/>
            </a:br>
            <a:r>
              <a:rPr lang="en-CA" dirty="0" smtClean="0"/>
              <a:t/>
            </a:r>
            <a:br>
              <a:rPr lang="en-CA" dirty="0" smtClean="0"/>
            </a:br>
            <a:r>
              <a:rPr lang="en-CA" dirty="0" smtClean="0"/>
              <a:t>If students choose not to use the allocated class time, please encourage them to complete their evaluations before the surveys close at 11:59 PM on April 13, 2015.</a:t>
            </a:r>
            <a:br>
              <a:rPr lang="en-CA" dirty="0" smtClean="0"/>
            </a:br>
            <a:r>
              <a:rPr lang="en-CA" dirty="0" smtClean="0"/>
              <a:t/>
            </a:r>
            <a:br>
              <a:rPr lang="en-CA" dirty="0" smtClean="0"/>
            </a:br>
            <a:r>
              <a:rPr lang="en-CA" dirty="0" smtClean="0"/>
              <a:t>(Survey results will not be released to instructors until course grades have been submitted.)</a:t>
            </a:r>
            <a:br>
              <a:rPr lang="en-CA" dirty="0" smtClean="0"/>
            </a:br>
            <a:r>
              <a:rPr lang="en-CA" dirty="0" smtClean="0"/>
              <a:t/>
            </a:r>
            <a:br>
              <a:rPr lang="en-CA" dirty="0" smtClean="0"/>
            </a:br>
            <a:r>
              <a:rPr lang="en-CA" dirty="0" smtClean="0"/>
              <a:t>Students will be surveyed using the on-line system, </a:t>
            </a:r>
            <a:r>
              <a:rPr lang="en-CA" dirty="0" err="1" smtClean="0"/>
              <a:t>CoursEval</a:t>
            </a:r>
            <a:r>
              <a:rPr lang="en-CA" dirty="0" smtClean="0"/>
              <a:t>, specifically designed to deliver and complete instructor evaluations. The system is housed on a secure server located on the UBC Campus and student submissions are stored without any personal data (e.g., name, </a:t>
            </a:r>
            <a:r>
              <a:rPr lang="en-CA" dirty="0" err="1" smtClean="0"/>
              <a:t>std</a:t>
            </a:r>
            <a:r>
              <a:rPr lang="en-CA" dirty="0" smtClean="0"/>
              <a:t> </a:t>
            </a:r>
            <a:r>
              <a:rPr lang="en-CA" dirty="0" err="1" smtClean="0"/>
              <a:t>num</a:t>
            </a:r>
            <a:r>
              <a:rPr lang="en-CA" dirty="0" smtClean="0"/>
              <a:t>) to ensure confidentiality. (For more information go to the </a:t>
            </a:r>
            <a:r>
              <a:rPr lang="en-CA" dirty="0" smtClean="0">
                <a:hlinkClick r:id="rId4"/>
              </a:rPr>
              <a:t>teacheval.ubc.ca</a:t>
            </a:r>
            <a:r>
              <a:rPr lang="en-CA" dirty="0" smtClean="0"/>
              <a:t> website.) We will continue to evaluate GTAs using the old TA </a:t>
            </a:r>
            <a:r>
              <a:rPr lang="en-CA" dirty="0" err="1" smtClean="0"/>
              <a:t>Scantron</a:t>
            </a:r>
            <a:r>
              <a:rPr lang="en-CA" dirty="0" smtClean="0"/>
              <a:t> form.</a:t>
            </a:r>
            <a:br>
              <a:rPr lang="en-CA" dirty="0" smtClean="0"/>
            </a:br>
            <a:endParaRPr lang="en-CA" sz="1200" b="0" i="0" kern="1200" dirty="0" smtClean="0">
              <a:solidFill>
                <a:schemeClr val="tx1"/>
              </a:solidFill>
              <a:effectLst/>
              <a:latin typeface="Times New Roman" pitchFamily="18" charset="0"/>
              <a:ea typeface="+mn-ea"/>
              <a:cs typeface="+mn-cs"/>
            </a:endParaRPr>
          </a:p>
          <a:p>
            <a:endParaRPr lang="en-CA" sz="1200" b="0" i="0" kern="1200" dirty="0">
              <a:solidFill>
                <a:schemeClr val="tx1"/>
              </a:solidFill>
              <a:effectLst/>
              <a:latin typeface="Times New Roman" pitchFamily="18" charset="0"/>
              <a:ea typeface="+mn-ea"/>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4</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fontScale="77500" lnSpcReduction="20000"/>
          </a:bodyPr>
          <a:lstStyle/>
          <a:p>
            <a:pPr>
              <a:defRPr/>
            </a:pPr>
            <a:r>
              <a:rPr lang="en-CA" dirty="0" smtClean="0">
                <a:latin typeface="Arial" pitchFamily="34" charset="0"/>
                <a:cs typeface="Arial" pitchFamily="34" charset="0"/>
              </a:rPr>
              <a:t>The correct Jeopardy! response would be "What is Ritalin?“</a:t>
            </a:r>
          </a:p>
          <a:p>
            <a:pPr>
              <a:defRPr/>
            </a:pPr>
            <a:endParaRPr lang="en-CA" dirty="0" smtClean="0"/>
          </a:p>
          <a:p>
            <a:pPr>
              <a:defRPr/>
            </a:pPr>
            <a:r>
              <a:rPr lang="en-CA" dirty="0" smtClean="0"/>
              <a:t>This is </a:t>
            </a:r>
            <a:r>
              <a:rPr lang="en-CA" dirty="0" smtClean="0">
                <a:hlinkClick r:id="rId3"/>
              </a:rPr>
              <a:t>no easy task</a:t>
            </a:r>
            <a:r>
              <a:rPr lang="en-CA" dirty="0" smtClean="0"/>
              <a:t> for a computer, given the need to perform over an enormously broad domain, </a:t>
            </a:r>
          </a:p>
          <a:p>
            <a:pPr>
              <a:defRPr/>
            </a:pPr>
            <a:r>
              <a:rPr lang="en-CA" dirty="0" smtClean="0"/>
              <a:t>with consistently high precision and amazingly accurate confidence estimations in the correctness of its answers. </a:t>
            </a:r>
          </a:p>
          <a:p>
            <a:pPr>
              <a:defRPr/>
            </a:pPr>
            <a:endParaRPr lang="en-CA" dirty="0" smtClean="0"/>
          </a:p>
          <a:p>
            <a:pPr>
              <a:defRPr/>
            </a:pPr>
            <a:r>
              <a:rPr lang="en-CA" dirty="0" smtClean="0">
                <a:hlinkClick r:id="rId4"/>
              </a:rPr>
              <a:t>Watson’s performance on Jeopardy!</a:t>
            </a:r>
            <a:r>
              <a:rPr lang="en-CA" dirty="0" smtClean="0"/>
              <a:t> is just the opening salvo for a </a:t>
            </a:r>
            <a:r>
              <a:rPr lang="en-CA" dirty="0" smtClean="0">
                <a:hlinkClick r:id="rId5"/>
              </a:rPr>
              <a:t>research mission</a:t>
            </a:r>
            <a:r>
              <a:rPr lang="en-CA" dirty="0" smtClean="0"/>
              <a:t> built on decades of </a:t>
            </a:r>
          </a:p>
          <a:p>
            <a:pPr>
              <a:defRPr/>
            </a:pPr>
            <a:r>
              <a:rPr lang="en-CA" dirty="0" smtClean="0"/>
              <a:t>experience in deep Content Analysis, Natural Language Processing, Information Retrieval, Machine Learning and Artificial Intelligence. </a:t>
            </a:r>
          </a:p>
          <a:p>
            <a:pPr>
              <a:defRPr/>
            </a:pPr>
            <a:endParaRPr lang="en-CA" kern="0" dirty="0" smtClean="0"/>
          </a:p>
          <a:p>
            <a:pPr>
              <a:defRPr/>
            </a:pPr>
            <a:r>
              <a:rPr lang="en-CA" kern="0" dirty="0" smtClean="0"/>
              <a:t>Rich natural language questions covering a broad range of general knowledge. It is widely recognized as an entertaining game requiring smart, knowledgeable and quick players.</a:t>
            </a:r>
          </a:p>
          <a:p>
            <a:pPr>
              <a:defRPr/>
            </a:pPr>
            <a:endParaRPr lang="en-CA" kern="0" dirty="0" smtClean="0"/>
          </a:p>
          <a:p>
            <a:pPr>
              <a:defRPr/>
            </a:pPr>
            <a:r>
              <a:rPr lang="en-CA" dirty="0" smtClean="0"/>
              <a:t>Computer systems that can directly and accurately answer questions over a broad domain of human knowledge have been envisioned by scientists and writers since the advent of computers themselves. Open domain question answering holds tremendous promise for facilitating informed decision making over vast volumes of natural language content. Applications in business intelligence, healthcare, customer support, enterprise knowledge management, social computing, science and government would all benefit from deep language processing. The </a:t>
            </a:r>
            <a:r>
              <a:rPr lang="en-CA" dirty="0" err="1" smtClean="0"/>
              <a:t>DeepQA</a:t>
            </a:r>
            <a:r>
              <a:rPr lang="en-CA" dirty="0" smtClean="0"/>
              <a:t> project is aimed at exploring how advancing and integrating Natural Language Processing (NLP), Information Retrieval (IR), Machine Learning (ML), massively parallel computation and Knowledge Representation and Reasoning (KR&amp;R) can advance open-domain automatic Question Answering. One proof-point in this challenge is to develop a computer system that can successfully compete against top human players at the Jeopardy! quiz show (</a:t>
            </a:r>
            <a:r>
              <a:rPr lang="en-CA" dirty="0" err="1" smtClean="0">
                <a:hlinkClick r:id="rId6" tooltip="www.jeopardy.com"/>
              </a:rPr>
              <a:t>www.jeopardy.com</a:t>
            </a:r>
            <a:r>
              <a:rPr lang="en-CA" dirty="0" smtClean="0"/>
              <a:t>). Attaining champion-level performance in Jeopardy! requires a computer system to rapidly and accurately answer rich open-domain questions, and to assess its own confidence in a category or question. The system must deliver high degrees of precision and confidence over a very broad range of knowledge and natural language content within a very short 3-second response time. The need for speed and high precision demands a massively parallel computing platform capable of generating, evaluating and combing thousands of hypotheses and their associated evidence. In this talk I will introduce the audience to the Jeopardy! Challenge and the techniques used to tackle it. </a:t>
            </a:r>
            <a:endParaRPr lang="en-CA" dirty="0"/>
          </a:p>
        </p:txBody>
      </p:sp>
      <p:sp>
        <p:nvSpPr>
          <p:cNvPr id="140292" name="Slide Number Placeholder 3"/>
          <p:cNvSpPr>
            <a:spLocks noGrp="1"/>
          </p:cNvSpPr>
          <p:nvPr>
            <p:ph type="sldNum" sz="quarter" idx="5"/>
          </p:nvPr>
        </p:nvSpPr>
        <p:spPr>
          <a:noFill/>
        </p:spPr>
        <p:txBody>
          <a:bodyPr/>
          <a:lstStyle/>
          <a:p>
            <a:fld id="{BBE400B9-C09C-4F93-AEAB-2CC9AEEC6DB4}"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kern="1200" dirty="0" smtClean="0">
                <a:solidFill>
                  <a:schemeClr val="tx1"/>
                </a:solidFill>
                <a:effectLst/>
                <a:latin typeface="Times New Roman" pitchFamily="18" charset="0"/>
                <a:ea typeface="+mn-ea"/>
                <a:cs typeface="+mn-cs"/>
              </a:rPr>
              <a:t>parsing, question classification, question decomposition, automatic source acquisition and evaluation, entity and relation detection, logical form generation, and knowledge representation and reasoning.</a:t>
            </a:r>
          </a:p>
          <a:p>
            <a:r>
              <a:rPr lang="en-CA" sz="1200" b="0" i="0" kern="1200" dirty="0" smtClean="0">
                <a:solidFill>
                  <a:schemeClr val="tx1"/>
                </a:solidFill>
                <a:effectLst/>
                <a:latin typeface="Times New Roman" pitchFamily="18" charset="0"/>
                <a:ea typeface="+mn-ea"/>
                <a:cs typeface="+mn-cs"/>
              </a:rPr>
              <a:t>These challenges drove the construction of statistical models of players and games, game-theoretic analyses of particular game scenarios and strategies, and the development and application of reinforcement-learning techniques for Watson to learn its strategy for playing </a:t>
            </a:r>
            <a:r>
              <a:rPr lang="en-CA" sz="1200" b="0" i="1" kern="1200" dirty="0" smtClean="0">
                <a:solidFill>
                  <a:schemeClr val="tx1"/>
                </a:solidFill>
                <a:effectLst/>
                <a:latin typeface="Times New Roman" pitchFamily="18" charset="0"/>
                <a:ea typeface="+mn-ea"/>
                <a:cs typeface="+mn-cs"/>
              </a:rPr>
              <a:t>Jeopardy</a:t>
            </a:r>
            <a:r>
              <a:rPr lang="en-CA" sz="1200" b="0" i="0" kern="1200" dirty="0" smtClean="0">
                <a:solidFill>
                  <a:schemeClr val="tx1"/>
                </a:solidFill>
                <a:effectLst/>
                <a:latin typeface="Times New Roman" pitchFamily="18" charset="0"/>
                <a:ea typeface="+mn-ea"/>
                <a:cs typeface="+mn-cs"/>
              </a:rPr>
              <a:t>. </a:t>
            </a:r>
          </a:p>
          <a:p>
            <a:r>
              <a:rPr lang="en-CA" sz="1200" b="1" i="0" kern="1200" dirty="0" err="1" smtClean="0">
                <a:solidFill>
                  <a:schemeClr val="tx1"/>
                </a:solidFill>
                <a:effectLst/>
                <a:latin typeface="Times New Roman" pitchFamily="18" charset="0"/>
                <a:ea typeface="+mn-ea"/>
                <a:cs typeface="+mn-cs"/>
              </a:rPr>
              <a:t>Dbpedia</a:t>
            </a:r>
            <a:endParaRPr lang="en-CA" sz="1200" b="1" i="0" kern="1200" dirty="0" smtClean="0">
              <a:solidFill>
                <a:schemeClr val="tx1"/>
              </a:solidFill>
              <a:effectLst/>
              <a:latin typeface="Times New Roman" pitchFamily="18" charset="0"/>
              <a:ea typeface="+mn-ea"/>
              <a:cs typeface="+mn-cs"/>
            </a:endParaRPr>
          </a:p>
          <a:p>
            <a:pPr marL="457200" indent="-457200">
              <a:buFont typeface="Arial" panose="020B0604020202020204" pitchFamily="34" charset="0"/>
              <a:buChar char="•"/>
            </a:pPr>
            <a:r>
              <a:rPr lang="en-CA" dirty="0" smtClean="0"/>
              <a:t>Leveraging many loosely formed </a:t>
            </a:r>
            <a:r>
              <a:rPr lang="en-CA" dirty="0" smtClean="0">
                <a:solidFill>
                  <a:srgbClr val="00B0F0"/>
                </a:solidFill>
              </a:rPr>
              <a:t>ontologies</a:t>
            </a:r>
          </a:p>
          <a:p>
            <a:pPr marL="457200" indent="-457200">
              <a:buFont typeface="Arial" panose="020B0604020202020204" pitchFamily="34" charset="0"/>
              <a:buChar char="•"/>
            </a:pPr>
            <a:r>
              <a:rPr lang="en-CA" dirty="0" smtClean="0"/>
              <a:t>Also databases, taxonomies, and ontologies, such as </a:t>
            </a:r>
            <a:r>
              <a:rPr lang="en-CA" dirty="0" err="1" smtClean="0"/>
              <a:t>dbPedia</a:t>
            </a:r>
            <a:r>
              <a:rPr lang="en-CA" dirty="0" smtClean="0"/>
              <a:t>, </a:t>
            </a:r>
            <a:r>
              <a:rPr lang="en-CA" dirty="0" err="1" smtClean="0"/>
              <a:t>WordNet</a:t>
            </a:r>
            <a:r>
              <a:rPr lang="en-CA" dirty="0" smtClean="0"/>
              <a:t>, and the Yago</a:t>
            </a:r>
            <a:r>
              <a:rPr lang="en-CA" baseline="30000" dirty="0" smtClean="0"/>
              <a:t>8</a:t>
            </a:r>
            <a:r>
              <a:rPr lang="en-CA" dirty="0" smtClean="0"/>
              <a:t> ontology.</a:t>
            </a:r>
          </a:p>
          <a:p>
            <a:r>
              <a:rPr lang="en-CA" sz="1200" b="1" i="0" kern="1200" dirty="0" smtClean="0">
                <a:solidFill>
                  <a:schemeClr val="tx1"/>
                </a:solidFill>
                <a:effectLst/>
                <a:latin typeface="Times New Roman" pitchFamily="18" charset="0"/>
                <a:ea typeface="+mn-ea"/>
                <a:cs typeface="+mn-cs"/>
              </a:rPr>
              <a:t>a</a:t>
            </a:r>
            <a:r>
              <a:rPr lang="en-CA" sz="1200" b="0" i="0" kern="1200" dirty="0" smtClean="0">
                <a:solidFill>
                  <a:schemeClr val="tx1"/>
                </a:solidFill>
                <a:effectLst/>
                <a:latin typeface="Times New Roman" pitchFamily="18" charset="0"/>
                <a:ea typeface="+mn-ea"/>
                <a:cs typeface="+mn-cs"/>
              </a:rPr>
              <a:t> is a crowd-sourced community effort to extract structured information from </a:t>
            </a:r>
            <a:r>
              <a:rPr lang="en-CA" sz="1200" b="0" i="0" u="none" strike="noStrike" kern="1200" dirty="0" smtClean="0">
                <a:solidFill>
                  <a:schemeClr val="tx1"/>
                </a:solidFill>
                <a:effectLst/>
                <a:latin typeface="Times New Roman" pitchFamily="18" charset="0"/>
                <a:ea typeface="+mn-ea"/>
                <a:cs typeface="+mn-cs"/>
                <a:hlinkClick r:id="rId3" tooltip="Outgoing link (in new window)"/>
              </a:rPr>
              <a:t>Wikipedia</a:t>
            </a:r>
            <a:r>
              <a:rPr lang="en-CA" sz="1200" b="0" i="0" kern="1200" dirty="0" smtClean="0">
                <a:solidFill>
                  <a:schemeClr val="tx1"/>
                </a:solidFill>
                <a:effectLst/>
                <a:latin typeface="Times New Roman" pitchFamily="18" charset="0"/>
                <a:ea typeface="+mn-ea"/>
                <a:cs typeface="+mn-cs"/>
              </a:rPr>
              <a:t> and make this information available on the Web. </a:t>
            </a:r>
          </a:p>
          <a:p>
            <a:r>
              <a:rPr lang="en-CA" sz="1200" b="0" i="0" kern="1200" dirty="0" smtClean="0">
                <a:solidFill>
                  <a:schemeClr val="tx1"/>
                </a:solidFill>
                <a:effectLst/>
                <a:latin typeface="Times New Roman" pitchFamily="18" charset="0"/>
                <a:ea typeface="+mn-ea"/>
                <a:cs typeface="+mn-cs"/>
              </a:rPr>
              <a:t>- </a:t>
            </a:r>
            <a:r>
              <a:rPr lang="en-CA" sz="1200" b="0" i="0" u="none" strike="noStrike" kern="1200" baseline="0" dirty="0" smtClean="0">
                <a:solidFill>
                  <a:schemeClr val="tx1"/>
                </a:solidFill>
                <a:latin typeface="Times New Roman" pitchFamily="18" charset="0"/>
                <a:ea typeface="+mn-ea"/>
                <a:cs typeface="+mn-cs"/>
              </a:rPr>
              <a:t>The authors of Watson report that using Freebase, a large knowledge base about several domains, can at best help with only 25% of the questions, forcing Watson to rely on textual sources alone for</a:t>
            </a:r>
          </a:p>
          <a:p>
            <a:r>
              <a:rPr lang="en-CA" sz="1200" b="0" i="0" u="none" strike="noStrike" kern="1200" baseline="0" smtClean="0">
                <a:solidFill>
                  <a:schemeClr val="tx1"/>
                </a:solidFill>
                <a:latin typeface="Times New Roman" pitchFamily="18" charset="0"/>
                <a:ea typeface="+mn-ea"/>
                <a:cs typeface="+mn-cs"/>
              </a:rPr>
              <a:t>the remaining questions.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CA" sz="1200" b="0" i="0" u="none" strike="noStrike" kern="1200" baseline="0" smtClean="0">
              <a:solidFill>
                <a:schemeClr val="tx1"/>
              </a:solidFill>
              <a:latin typeface="Times New Roman" pitchFamily="18"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6</a:t>
            </a:fld>
            <a:endParaRPr lang="en-US"/>
          </a:p>
        </p:txBody>
      </p:sp>
    </p:spTree>
    <p:extLst>
      <p:ext uri="{BB962C8B-B14F-4D97-AF65-F5344CB8AC3E}">
        <p14:creationId xmlns:p14="http://schemas.microsoft.com/office/powerpoint/2010/main" val="51736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“IT’S a silly project to work on, it’s too gimmicky, it’s not a real computer-science test, and we probably can’t do it anyway.” These were reportedly the first reactions of the team of IBM researchers challenged to build a computer system capable of winning “Jeopardy!</a:t>
            </a:r>
          </a:p>
          <a:p>
            <a:endParaRPr lang="en-CA" sz="1200" b="0" i="0" kern="1200" dirty="0" smtClean="0">
              <a:solidFill>
                <a:schemeClr val="tx1"/>
              </a:solidFill>
              <a:effectLst/>
              <a:latin typeface="Times New Roman" pitchFamily="18" charset="0"/>
              <a:ea typeface="+mn-ea"/>
              <a:cs typeface="+mn-cs"/>
            </a:endParaRPr>
          </a:p>
          <a:p>
            <a:r>
              <a:rPr lang="en-CA" sz="1200" b="0" i="0" kern="1200" dirty="0" smtClean="0">
                <a:solidFill>
                  <a:schemeClr val="tx1"/>
                </a:solidFill>
                <a:effectLst/>
                <a:latin typeface="Times New Roman" pitchFamily="18" charset="0"/>
                <a:ea typeface="+mn-ea"/>
                <a:cs typeface="+mn-cs"/>
              </a:rPr>
              <a:t>……</a:t>
            </a:r>
          </a:p>
          <a:p>
            <a:r>
              <a:rPr lang="en-CA" sz="1200" b="0" i="0" kern="1200" dirty="0" smtClean="0">
                <a:solidFill>
                  <a:schemeClr val="tx1"/>
                </a:solidFill>
                <a:effectLst/>
                <a:latin typeface="Times New Roman" pitchFamily="18" charset="0"/>
                <a:ea typeface="+mn-ea"/>
                <a:cs typeface="+mn-cs"/>
              </a:rPr>
              <a:t>On January 9th, with much fanfare, the computing giant announced plans to invest $1 billion in a new division, IBM Watson Group. By the end of the year, the division expects to have a staff of 2,000 plus an army of external app developers working within its “open Watson ecosystem”. It also unveiled a raft of new projects under development, on top of the handful already revealed in health care, financial services and retailing with firms such as WellPoint and the Cleveland Clinic. Mike </a:t>
            </a:r>
            <a:r>
              <a:rPr lang="en-CA" sz="1200" b="0" i="0" kern="1200" dirty="0" err="1" smtClean="0">
                <a:solidFill>
                  <a:schemeClr val="tx1"/>
                </a:solidFill>
                <a:effectLst/>
                <a:latin typeface="Times New Roman" pitchFamily="18" charset="0"/>
                <a:ea typeface="+mn-ea"/>
                <a:cs typeface="+mn-cs"/>
              </a:rPr>
              <a:t>Rhodin</a:t>
            </a:r>
            <a:r>
              <a:rPr lang="en-CA" sz="1200" b="0" i="0" kern="1200" dirty="0" smtClean="0">
                <a:solidFill>
                  <a:schemeClr val="tx1"/>
                </a:solidFill>
                <a:effectLst/>
                <a:latin typeface="Times New Roman" pitchFamily="18" charset="0"/>
                <a:ea typeface="+mn-ea"/>
                <a:cs typeface="+mn-cs"/>
              </a:rPr>
              <a:t>, who will run the new division, calls it “one of the most significant innovations in the history of our company.” </a:t>
            </a:r>
            <a:r>
              <a:rPr lang="en-CA" sz="1200" b="0" i="0" kern="1200" dirty="0" err="1" smtClean="0">
                <a:solidFill>
                  <a:schemeClr val="tx1"/>
                </a:solidFill>
                <a:effectLst/>
                <a:latin typeface="Times New Roman" pitchFamily="18" charset="0"/>
                <a:ea typeface="+mn-ea"/>
                <a:cs typeface="+mn-cs"/>
              </a:rPr>
              <a:t>Ginni</a:t>
            </a:r>
            <a:r>
              <a:rPr lang="en-CA" sz="1200" b="0" i="0" kern="1200" dirty="0" smtClean="0">
                <a:solidFill>
                  <a:schemeClr val="tx1"/>
                </a:solidFill>
                <a:effectLst/>
                <a:latin typeface="Times New Roman" pitchFamily="18" charset="0"/>
                <a:ea typeface="+mn-ea"/>
                <a:cs typeface="+mn-cs"/>
              </a:rPr>
              <a:t> </a:t>
            </a:r>
            <a:r>
              <a:rPr lang="en-CA" sz="1200" b="0" i="0" kern="1200" dirty="0" err="1" smtClean="0">
                <a:solidFill>
                  <a:schemeClr val="tx1"/>
                </a:solidFill>
                <a:effectLst/>
                <a:latin typeface="Times New Roman" pitchFamily="18" charset="0"/>
                <a:ea typeface="+mn-ea"/>
                <a:cs typeface="+mn-cs"/>
              </a:rPr>
              <a:t>Rometty</a:t>
            </a:r>
            <a:r>
              <a:rPr lang="en-CA" sz="1200" b="0" i="0" kern="1200" dirty="0" smtClean="0">
                <a:solidFill>
                  <a:schemeClr val="tx1"/>
                </a:solidFill>
                <a:effectLst/>
                <a:latin typeface="Times New Roman" pitchFamily="18" charset="0"/>
                <a:ea typeface="+mn-ea"/>
                <a:cs typeface="+mn-cs"/>
              </a:rPr>
              <a:t>, IBM’s boss since early 2012, has reportedly predicted that it will be a $10 billion a year business within a decade.</a:t>
            </a:r>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7</a:t>
            </a:fld>
            <a:endParaRPr lang="en-US"/>
          </a:p>
        </p:txBody>
      </p:sp>
    </p:spTree>
    <p:extLst>
      <p:ext uri="{BB962C8B-B14F-4D97-AF65-F5344CB8AC3E}">
        <p14:creationId xmlns:p14="http://schemas.microsoft.com/office/powerpoint/2010/main" val="22713339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CA" dirty="0" smtClean="0"/>
              <a:t>Each of the scorers implemented in Watson, how they work, how they interact, and their independent impact on Watson’s performance deserves its own research paper. We cannot do this work justice here. It is important to note, however, at this point no one algorithm dominates. In fact we believe </a:t>
            </a:r>
            <a:r>
              <a:rPr lang="en-CA" dirty="0" err="1" smtClean="0"/>
              <a:t>DeepQA’s</a:t>
            </a:r>
            <a:r>
              <a:rPr lang="en-CA" dirty="0" smtClean="0"/>
              <a:t> facility for absorbing these algorithms, and the tools we have created for exploring their interactions and effects, will represent an important and lasting contribution of this work.</a:t>
            </a:r>
          </a:p>
          <a:p>
            <a:endParaRPr lang="en-CA" dirty="0"/>
          </a:p>
        </p:txBody>
      </p:sp>
      <p:sp>
        <p:nvSpPr>
          <p:cNvPr id="4" name="Slide Number Placeholder 3"/>
          <p:cNvSpPr>
            <a:spLocks noGrp="1"/>
          </p:cNvSpPr>
          <p:nvPr>
            <p:ph type="sldNum" sz="quarter" idx="10"/>
          </p:nvPr>
        </p:nvSpPr>
        <p:spPr/>
        <p:txBody>
          <a:bodyPr/>
          <a:lstStyle/>
          <a:p>
            <a:pPr>
              <a:defRPr/>
            </a:pPr>
            <a:fld id="{C96ABEE7-3A35-4994-B8A5-65152589F44B}" type="slidenum">
              <a:rPr lang="en-US" smtClean="0"/>
              <a:pPr>
                <a:defRPr/>
              </a:pPr>
              <a:t>8</a:t>
            </a:fld>
            <a:endParaRPr lang="en-US"/>
          </a:p>
        </p:txBody>
      </p:sp>
    </p:spTree>
    <p:extLst>
      <p:ext uri="{BB962C8B-B14F-4D97-AF65-F5344CB8AC3E}">
        <p14:creationId xmlns:p14="http://schemas.microsoft.com/office/powerpoint/2010/main" val="1644608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198ED0FC-D273-43BE-80DF-16D0F76019F2}" type="slidenum">
              <a:rPr lang="en-US" smtClean="0">
                <a:solidFill>
                  <a:prstClr val="black"/>
                </a:solidFill>
              </a:rPr>
              <a:pPr/>
              <a:t>11</a:t>
            </a:fld>
            <a:endParaRPr lang="en-US" smtClean="0">
              <a:solidFill>
                <a:prstClr val="black"/>
              </a:solidFill>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55DE2E0B-86EF-4C5E-8975-7701EEA82D63}" type="datetime1">
              <a:rPr lang="en-US" smtClean="0"/>
              <a:t>12/4/2015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02A9B63-C35D-4070-A3C5-2A1C6E85761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C9365C9-E9FA-42B6-B9FB-617C26916387}" type="datetime1">
              <a:rPr lang="en-US" smtClean="0"/>
              <a:t>12/4/2015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6160E83-2070-470D-AD80-9C001A6C902C}"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9D11755-7AAF-441F-9346-A2E8BDF4F9EA}" type="datetime1">
              <a:rPr lang="en-US" smtClean="0"/>
              <a:t>12/4/2015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91023-61DE-45B3-9B47-0975F66F8D5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6712D538-3AA1-46FA-86C0-615C39737A08}" type="datetime1">
              <a:rPr lang="en-US" smtClean="0"/>
              <a:t>12/4/2015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614C6B1-4790-4B43-8E6C-6FCDDB2FACD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0DC5B5B-3A7A-485B-9221-6D2C1A5AC827}" type="datetime1">
              <a:rPr lang="en-US" smtClean="0">
                <a:solidFill>
                  <a:prstClr val="black">
                    <a:tint val="75000"/>
                  </a:prstClr>
                </a:solidFill>
              </a:rPr>
              <a:t>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6731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3D6A9BD-3855-4FBE-926D-09A7789BF52A}" type="datetime1">
              <a:rPr lang="en-US" smtClean="0">
                <a:solidFill>
                  <a:prstClr val="black">
                    <a:tint val="75000"/>
                  </a:prstClr>
                </a:solidFill>
              </a:rPr>
              <a:t>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67878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1E907B-C7D6-416D-92DC-A976AAC3E5C0}" type="datetime1">
              <a:rPr lang="en-US" smtClean="0">
                <a:solidFill>
                  <a:prstClr val="black">
                    <a:tint val="75000"/>
                  </a:prstClr>
                </a:solidFill>
              </a:rPr>
              <a:t>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5832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E794046-4581-4E86-8D96-A85BD4E92647}" type="datetime1">
              <a:rPr lang="en-US" smtClean="0">
                <a:solidFill>
                  <a:prstClr val="black">
                    <a:tint val="75000"/>
                  </a:prstClr>
                </a:solidFill>
              </a:rPr>
              <a:t>12/4/2015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0795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7723402-E7F5-46E6-B5C3-A2F4B81B9485}" type="datetime1">
              <a:rPr lang="en-US" smtClean="0">
                <a:solidFill>
                  <a:prstClr val="black">
                    <a:tint val="75000"/>
                  </a:prstClr>
                </a:solidFill>
              </a:rPr>
              <a:t>12/4/2015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17290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E1AD5-019B-4E46-8D89-B3E5B3A41FA4}" type="datetime1">
              <a:rPr lang="en-US" smtClean="0">
                <a:solidFill>
                  <a:prstClr val="black">
                    <a:tint val="75000"/>
                  </a:prstClr>
                </a:solidFill>
              </a:rPr>
              <a:t>12/4/2015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56545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28303-326B-4E5F-B05D-485298E96B7B}" type="datetime1">
              <a:rPr lang="en-US" smtClean="0">
                <a:solidFill>
                  <a:prstClr val="black">
                    <a:tint val="75000"/>
                  </a:prstClr>
                </a:solidFill>
              </a:rPr>
              <a:t>12/4/2015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3275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E0DA2F4-1B77-42C7-A168-5C534704B539}" type="datetime1">
              <a:rPr lang="en-US" smtClean="0"/>
              <a:t>12/4/2015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066222-366E-4C6E-B591-71E0EC78239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579570-CF49-4B39-B575-C99544A04AF7}" type="datetime1">
              <a:rPr lang="en-US" smtClean="0">
                <a:solidFill>
                  <a:prstClr val="black">
                    <a:tint val="75000"/>
                  </a:prstClr>
                </a:solidFill>
              </a:rPr>
              <a:t>12/4/2015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38794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334353C-BAEC-441E-A6B9-C7AB576CA300}" type="datetime1">
              <a:rPr lang="en-US" smtClean="0">
                <a:solidFill>
                  <a:prstClr val="black">
                    <a:tint val="75000"/>
                  </a:prstClr>
                </a:solidFill>
              </a:rPr>
              <a:t>12/4/2015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58577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EDC9FDE-1AC0-4E26-89B3-22044B38B642}" type="datetime1">
              <a:rPr lang="en-US" smtClean="0">
                <a:solidFill>
                  <a:prstClr val="black">
                    <a:tint val="75000"/>
                  </a:prstClr>
                </a:solidFill>
              </a:rPr>
              <a:t>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92840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CA3692-9130-453C-8E72-37288CA24E06}" type="datetime1">
              <a:rPr lang="en-US" smtClean="0">
                <a:solidFill>
                  <a:prstClr val="black">
                    <a:tint val="75000"/>
                  </a:prstClr>
                </a:solidFill>
              </a:rPr>
              <a:t>12/4/2015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rPr>
              <a:t>CPSC 422, Lecture 35</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E39C68D-FBB0-4699-B9F3-4CB8456FD0D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41059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06CD87B-CD6B-468A-86BB-EC29E1A47AA7}" type="datetime1">
              <a:rPr lang="en-US" smtClean="0">
                <a:solidFill>
                  <a:srgbClr val="000000"/>
                </a:solidFill>
              </a:r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937366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0125006B-BB96-4198-9601-024511C57006}" type="datetime1">
              <a:rPr lang="en-US" smtClean="0">
                <a:solidFill>
                  <a:srgbClr val="000000"/>
                </a:solidFill>
              </a:r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299395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2517D05-C13E-4DA2-B68C-0B1C5C78A9CD}" type="datetime1">
              <a:rPr lang="en-US" smtClean="0">
                <a:solidFill>
                  <a:srgbClr val="000000"/>
                </a:solidFill>
              </a:r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674970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A3DCE0B8-B291-49E6-BF46-972DBC273413}" type="datetime1">
              <a:rPr lang="en-US" smtClean="0">
                <a:solidFill>
                  <a:srgbClr val="000000"/>
                </a:solidFill>
              </a:rPr>
              <a:t>12/4/2015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106692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EEA98F4B-CD2D-4965-BA22-646C0FEF9860}" type="datetime1">
              <a:rPr lang="en-US" smtClean="0">
                <a:solidFill>
                  <a:srgbClr val="000000"/>
                </a:solidFill>
              </a:rPr>
              <a:t>12/4/2015</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003327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86FAD99C-31CC-4A19-8661-0829D4387F5C}" type="datetime1">
              <a:rPr lang="en-US" smtClean="0">
                <a:solidFill>
                  <a:srgbClr val="000000"/>
                </a:solidFill>
              </a:rPr>
              <a:t>12/4/2015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31006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065DE49-BB60-46A8-B356-B6122C4DEF37}" type="datetime1">
              <a:rPr lang="en-US" smtClean="0"/>
              <a:t>12/4/2015</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AF0E4BA-79EA-4C2C-9F69-CB03EDE4EA7A}"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8FC74C3-8BD2-48BB-BCDE-03DC4FC51044}" type="datetime1">
              <a:rPr lang="en-US" smtClean="0">
                <a:solidFill>
                  <a:srgbClr val="000000"/>
                </a:solidFill>
              </a:rPr>
              <a:t>12/4/2015</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65291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0955E4BE-1434-42B5-BEFF-33B64EA5623B}" type="datetime1">
              <a:rPr lang="en-US" smtClean="0">
                <a:solidFill>
                  <a:srgbClr val="000000"/>
                </a:solidFill>
              </a:rPr>
              <a:t>12/4/2015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1218830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93C8943-AF3E-45D3-8D3D-68B4C503F833}" type="datetime1">
              <a:rPr lang="en-US" smtClean="0">
                <a:solidFill>
                  <a:srgbClr val="000000"/>
                </a:solidFill>
              </a:rPr>
              <a:t>12/4/2015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310785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B644B1C-84B7-4E8D-BB61-FBF6C133853C}" type="datetime1">
              <a:rPr lang="en-US" smtClean="0">
                <a:solidFill>
                  <a:srgbClr val="000000"/>
                </a:solidFill>
              </a:r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45756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4563267-5587-4E52-9FEA-C94E66E7BD59}" type="datetime1">
              <a:rPr lang="en-US" smtClean="0">
                <a:solidFill>
                  <a:srgbClr val="000000"/>
                </a:solidFill>
              </a:r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514120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E4E9D68F-56B7-4AAB-A861-42949026567E}" type="datetime1">
              <a:rPr lang="en-US" smtClean="0">
                <a:solidFill>
                  <a:srgbClr val="000000"/>
                </a:solidFill>
              </a:rPr>
              <a:t>12/4/2015</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15115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17C09F00-B34F-43A1-B45C-FE69A7224084}" type="datetime1">
              <a:rPr lang="en-US" altLang="en-US" smtClean="0">
                <a:solidFill>
                  <a:srgbClr val="FFFFFF"/>
                </a:solidFill>
              </a:rPr>
              <a:t>12/4/2015</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55150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4B83AC02-B121-41DE-BD9E-1CB3C60AC476}" type="datetime1">
              <a:rPr lang="en-US" altLang="en-US" smtClean="0">
                <a:solidFill>
                  <a:srgbClr val="FFFFFF"/>
                </a:solidFill>
              </a:rPr>
              <a:t>12/4/2015</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7795176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81BAF224-1ABC-4216-BED9-696DC3197990}" type="datetime1">
              <a:rPr lang="en-US" altLang="en-US" smtClean="0">
                <a:solidFill>
                  <a:srgbClr val="FFFFFF"/>
                </a:solidFill>
              </a:rPr>
              <a:t>12/4/2015</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426954956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6EEBB61-DB97-4F03-98A0-37E622E624EC}" type="datetime1">
              <a:rPr lang="en-US" smtClean="0">
                <a:solidFill>
                  <a:srgbClr val="000000"/>
                </a:solidFill>
              </a:r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7597C9F4-D277-48C8-B1F1-A1FA2825088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1398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38E16648-A588-41B1-AA89-1AC85B63E789}" type="datetime1">
              <a:rPr lang="en-US" smtClean="0"/>
              <a:t>12/4/2015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BE4BB77-9662-4B11-B03B-A1466343284C}"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9667246B-69D8-4349-B885-FF8D05A07805}" type="datetime1">
              <a:rPr lang="en-US" smtClean="0">
                <a:solidFill>
                  <a:srgbClr val="000000"/>
                </a:solidFill>
              </a:r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38B5A9E0-7EB5-4FF0-AEB5-1FBEA79D2A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9014258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ED966AB-FB5E-42A5-A8AB-EDE9D95C1C45}" type="datetime1">
              <a:rPr lang="en-US" smtClean="0">
                <a:solidFill>
                  <a:srgbClr val="000000"/>
                </a:solidFill>
              </a:r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EEA4F305-9193-42A4-85D9-EEECBDF8526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90023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219200"/>
            <a:ext cx="41529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9FF3DAF3-7DDF-4BD2-9E7F-AF07E60713A7}" type="datetime1">
              <a:rPr lang="en-US" smtClean="0">
                <a:solidFill>
                  <a:srgbClr val="000000"/>
                </a:solidFill>
              </a:rPr>
              <a:t>12/4/2015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923DC875-25F3-4B98-B29A-145DD351ED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969024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D8BD4644-7700-4A96-906F-0F84C09BC922}" type="datetime1">
              <a:rPr lang="en-US" smtClean="0">
                <a:solidFill>
                  <a:srgbClr val="000000"/>
                </a:solidFill>
              </a:rPr>
              <a:t>12/4/2015</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C6842080-8267-49D3-A51E-31FBCEF5ADB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168620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F7D37842-65D2-440D-8A9E-89A9FE6711E9}" type="datetime1">
              <a:rPr lang="en-US" smtClean="0">
                <a:solidFill>
                  <a:srgbClr val="000000"/>
                </a:solidFill>
              </a:rPr>
              <a:t>12/4/2015</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2CFED80-5205-497D-A57F-EAEBD5BF73E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01391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2D7622FA-EB4F-4DA9-9BF8-6C2E1D46F353}" type="datetime1">
              <a:rPr lang="en-US" smtClean="0">
                <a:solidFill>
                  <a:srgbClr val="000000"/>
                </a:solidFill>
              </a:rPr>
              <a:t>12/4/2015</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2AD99C34-7C11-4721-9FED-B5532851C34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585759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7514692-1154-486D-A83F-D50344CF4D16}" type="datetime1">
              <a:rPr lang="en-US" smtClean="0">
                <a:solidFill>
                  <a:srgbClr val="000000"/>
                </a:solidFill>
              </a:rPr>
              <a:t>12/4/2015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401EF3B6-53F5-4F18-B7AB-5A13C34059C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85917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BEA1ECD-8FDC-4FE5-BE0D-4B1E20EA1AF7}" type="datetime1">
              <a:rPr lang="en-US" smtClean="0">
                <a:solidFill>
                  <a:srgbClr val="000000"/>
                </a:solidFill>
              </a:rPr>
              <a:t>12/4/2015</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BE0E7CC5-623D-444E-8611-37731736AAB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2801750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F6317FD-2479-4AE3-9E66-147DC1B433E8}" type="datetime1">
              <a:rPr lang="en-US" smtClean="0">
                <a:solidFill>
                  <a:srgbClr val="000000"/>
                </a:solidFill>
              </a:r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0D6A52D9-5770-4EE3-88F5-DE9463D50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700300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152400"/>
            <a:ext cx="2133600" cy="5562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2484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27F766B-4A83-4FAE-BB65-E707442A02FF}" type="datetime1">
              <a:rPr lang="en-US" smtClean="0">
                <a:solidFill>
                  <a:srgbClr val="000000"/>
                </a:solidFill>
              </a:rPr>
              <a:t>12/4/2015</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F2DB6252-C2A7-40E9-B9C4-7D8B331AE1B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26073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78C2DF79-C91E-4C6D-9E61-6B9B9B555546}" type="datetime1">
              <a:rPr lang="en-US" smtClean="0"/>
              <a:t>12/4/2015</a:t>
            </a:fld>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D61A0AB1-34C7-4B50-BD84-655D479EB51D}" type="slidenum">
              <a:rPr lang="en-US"/>
              <a:pPr>
                <a:defRPr/>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685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04800" y="1219200"/>
            <a:ext cx="4152900" cy="4495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12192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3543300"/>
            <a:ext cx="41529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fld id="{2FCE2FEA-9E9F-478D-9505-3AC69232A8D5}" type="datetime1">
              <a:rPr lang="en-US" smtClean="0">
                <a:solidFill>
                  <a:srgbClr val="000000"/>
                </a:solidFill>
              </a:rPr>
              <a:t>12/4/2015</a:t>
            </a:fld>
            <a:endParaRPr lang="en-US">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r>
              <a:rPr lang="en-US" smtClean="0">
                <a:solidFill>
                  <a:srgbClr val="000000"/>
                </a:solidFill>
              </a:rPr>
              <a:t>CPSC 422, Lecture 35</a:t>
            </a:r>
            <a:endParaRPr lang="en-US">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en-US">
                <a:solidFill>
                  <a:srgbClr val="000000"/>
                </a:solidFill>
              </a:rPr>
              <a:t>Slide </a:t>
            </a:r>
            <a:fld id="{D34D3078-6092-43AB-B7DA-4990DDD99E8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65937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73AD91BB-9BE5-4B7A-99D0-20856A58DE44}" type="datetime1">
              <a:rPr lang="en-US" altLang="en-US" smtClean="0">
                <a:solidFill>
                  <a:srgbClr val="FFFFFF"/>
                </a:solidFill>
              </a:rPr>
              <a:t>12/4/2015</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41B444D3-4930-4250-A40D-B6DAA8CB1830}"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18203737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C1DDCF65-273D-49E5-86C4-D4550031C971}" type="datetime1">
              <a:rPr lang="en-US" altLang="en-US" smtClean="0">
                <a:solidFill>
                  <a:srgbClr val="FFFFFF"/>
                </a:solidFill>
              </a:rPr>
              <a:t>12/4/2015</a:t>
            </a:fld>
            <a:endParaRPr lang="en-US" altLang="en-US">
              <a:solidFill>
                <a:srgbClr val="FFFFFF"/>
              </a:solidFill>
            </a:endParaRPr>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3EEE5E5-06CE-4F29-8879-E27E485AE4C4}"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35602621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8229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a:xfrm>
            <a:off x="457200" y="6245225"/>
            <a:ext cx="2133600" cy="476250"/>
          </a:xfrm>
        </p:spPr>
        <p:txBody>
          <a:bodyPr/>
          <a:lstStyle>
            <a:lvl1pPr>
              <a:defRPr/>
            </a:lvl1pPr>
          </a:lstStyle>
          <a:p>
            <a:fld id="{DA81F078-E7E4-48D1-BA7F-79E690D6574A}" type="datetime1">
              <a:rPr lang="en-US" altLang="en-US" smtClean="0">
                <a:solidFill>
                  <a:srgbClr val="FFFFFF"/>
                </a:solidFill>
              </a:rPr>
              <a:t>12/4/2015</a:t>
            </a:fld>
            <a:endParaRPr lang="en-US" altLang="en-US">
              <a:solidFill>
                <a:srgbClr val="FFFFFF"/>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r>
              <a:rPr lang="en-US" altLang="en-US" smtClean="0">
                <a:solidFill>
                  <a:srgbClr val="FFFFFF"/>
                </a:solidFill>
              </a:rPr>
              <a:t>CPSC 422, Lecture 35</a:t>
            </a:r>
            <a:endParaRPr lang="en-US" altLang="en-US">
              <a:solidFill>
                <a:srgbClr val="FFFFFF"/>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5A444359-D8E4-461D-9345-B4DA4D6067A9}" type="slidenum">
              <a:rPr lang="en-US" altLang="en-US">
                <a:solidFill>
                  <a:srgbClr val="FFFFFF"/>
                </a:solidFill>
              </a:rPr>
              <a:pPr/>
              <a:t>‹#›</a:t>
            </a:fld>
            <a:endParaRPr lang="en-US" altLang="en-US">
              <a:solidFill>
                <a:srgbClr val="FFFFFF"/>
              </a:solidFill>
            </a:endParaRPr>
          </a:p>
        </p:txBody>
      </p:sp>
    </p:spTree>
    <p:extLst>
      <p:ext uri="{BB962C8B-B14F-4D97-AF65-F5344CB8AC3E}">
        <p14:creationId xmlns:p14="http://schemas.microsoft.com/office/powerpoint/2010/main" val="233118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0CCB8ECB-5C6A-497A-87C8-9AAECE14BB23}" type="datetime1">
              <a:rPr lang="en-US" smtClean="0"/>
              <a:t>12/4/2015</a:t>
            </a:fld>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8E6AF8B-CF57-4B42-BE48-FB1C463C693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0E23CC01-EEAB-415C-A546-46D7E90054E9}" type="datetime1">
              <a:rPr lang="en-US" smtClean="0"/>
              <a:t>12/4/2015</a:t>
            </a:fld>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65BCE1D-704A-4BA8-8CDD-2C7799DCC7F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39F63515-B5BD-4828-8A60-762CA3019882}" type="datetime1">
              <a:rPr lang="en-US" smtClean="0"/>
              <a:t>12/4/2015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A6166AE-A8A3-4E73-AA34-7C057ECB4D2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B55E4220-0404-467C-98EF-3333BA6B0E91}" type="datetime1">
              <a:rPr lang="en-US" smtClean="0"/>
              <a:t>12/4/2015</a:t>
            </a:fld>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CPSC 422, Lecture 35</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64FBDF-5036-4230-B86D-976A7D4C2C9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6" Type="http://schemas.openxmlformats.org/officeDocument/2006/relationships/theme" Target="../theme/theme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6" Type="http://schemas.openxmlformats.org/officeDocument/2006/relationships/theme" Target="../theme/theme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150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6"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fld id="{D011311F-1372-4B82-8F9A-BB52AB0CFA29}" type="datetime1">
              <a:rPr lang="en-US" smtClean="0"/>
              <a:t>12/4/2015</a:t>
            </a:fld>
            <a:endParaRPr lang="en-US"/>
          </a:p>
        </p:txBody>
      </p:sp>
      <p:sp>
        <p:nvSpPr>
          <p:cNvPr id="3077"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r>
              <a:rPr lang="en-US" smtClean="0"/>
              <a:t>CPSC 422, Lecture 35</a:t>
            </a:r>
            <a:endParaRPr lang="en-US"/>
          </a:p>
        </p:txBody>
      </p:sp>
      <p:sp>
        <p:nvSpPr>
          <p:cNvPr id="3078"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05D0A474-ADA3-4698-BAE2-7B44FDE95F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hf hdr="0" dt="0"/>
  <p:txStyles>
    <p:titleStyle>
      <a:lvl1pPr algn="ctr" rtl="0" eaLnBrk="0" fontAlgn="base" hangingPunct="0">
        <a:spcBef>
          <a:spcPct val="0"/>
        </a:spcBef>
        <a:spcAft>
          <a:spcPct val="0"/>
        </a:spcAft>
        <a:defRPr sz="4000">
          <a:solidFill>
            <a:schemeClr val="accent2"/>
          </a:solidFill>
          <a:latin typeface="+mj-lt"/>
          <a:ea typeface="+mj-ea"/>
          <a:cs typeface="+mj-cs"/>
        </a:defRPr>
      </a:lvl1pPr>
      <a:lvl2pPr algn="ctr" rtl="0" eaLnBrk="0" fontAlgn="base" hangingPunct="0">
        <a:spcBef>
          <a:spcPct val="0"/>
        </a:spcBef>
        <a:spcAft>
          <a:spcPct val="0"/>
        </a:spcAft>
        <a:defRPr sz="4000">
          <a:solidFill>
            <a:schemeClr val="accent2"/>
          </a:solidFill>
          <a:latin typeface="Comic Sans MS" pitchFamily="66" charset="0"/>
        </a:defRPr>
      </a:lvl2pPr>
      <a:lvl3pPr algn="ctr" rtl="0" eaLnBrk="0" fontAlgn="base" hangingPunct="0">
        <a:spcBef>
          <a:spcPct val="0"/>
        </a:spcBef>
        <a:spcAft>
          <a:spcPct val="0"/>
        </a:spcAft>
        <a:defRPr sz="4000">
          <a:solidFill>
            <a:schemeClr val="accent2"/>
          </a:solidFill>
          <a:latin typeface="Comic Sans MS" pitchFamily="66" charset="0"/>
        </a:defRPr>
      </a:lvl3pPr>
      <a:lvl4pPr algn="ctr" rtl="0" eaLnBrk="0" fontAlgn="base" hangingPunct="0">
        <a:spcBef>
          <a:spcPct val="0"/>
        </a:spcBef>
        <a:spcAft>
          <a:spcPct val="0"/>
        </a:spcAft>
        <a:defRPr sz="4000">
          <a:solidFill>
            <a:schemeClr val="accent2"/>
          </a:solidFill>
          <a:latin typeface="Comic Sans MS" pitchFamily="66" charset="0"/>
        </a:defRPr>
      </a:lvl4pPr>
      <a:lvl5pPr algn="ctr" rtl="0" eaLnBrk="0" fontAlgn="base" hangingPunct="0">
        <a:spcBef>
          <a:spcPct val="0"/>
        </a:spcBef>
        <a:spcAft>
          <a:spcPct val="0"/>
        </a:spcAft>
        <a:defRPr sz="4000">
          <a:solidFill>
            <a:schemeClr val="accent2"/>
          </a:solidFill>
          <a:latin typeface="Comic Sans MS" pitchFamily="66" charset="0"/>
        </a:defRPr>
      </a:lvl5pPr>
      <a:lvl6pPr marL="457200" algn="ctr" rtl="0" fontAlgn="base">
        <a:spcBef>
          <a:spcPct val="0"/>
        </a:spcBef>
        <a:spcAft>
          <a:spcPct val="0"/>
        </a:spcAft>
        <a:defRPr sz="4000">
          <a:solidFill>
            <a:schemeClr val="accent2"/>
          </a:solidFill>
          <a:latin typeface="Comic Sans MS" pitchFamily="66" charset="0"/>
        </a:defRPr>
      </a:lvl6pPr>
      <a:lvl7pPr marL="914400" algn="ctr" rtl="0" fontAlgn="base">
        <a:spcBef>
          <a:spcPct val="0"/>
        </a:spcBef>
        <a:spcAft>
          <a:spcPct val="0"/>
        </a:spcAft>
        <a:defRPr sz="4000">
          <a:solidFill>
            <a:schemeClr val="accent2"/>
          </a:solidFill>
          <a:latin typeface="Comic Sans MS" pitchFamily="66" charset="0"/>
        </a:defRPr>
      </a:lvl7pPr>
      <a:lvl8pPr marL="1371600" algn="ctr" rtl="0" fontAlgn="base">
        <a:spcBef>
          <a:spcPct val="0"/>
        </a:spcBef>
        <a:spcAft>
          <a:spcPct val="0"/>
        </a:spcAft>
        <a:defRPr sz="4000">
          <a:solidFill>
            <a:schemeClr val="accent2"/>
          </a:solidFill>
          <a:latin typeface="Comic Sans MS" pitchFamily="66" charset="0"/>
        </a:defRPr>
      </a:lvl8pPr>
      <a:lvl9pPr marL="1828800" algn="ctr" rtl="0" fontAlgn="base">
        <a:spcBef>
          <a:spcPct val="0"/>
        </a:spcBef>
        <a:spcAft>
          <a:spcPct val="0"/>
        </a:spcAft>
        <a:defRPr sz="4000">
          <a:solidFill>
            <a:schemeClr val="accent2"/>
          </a:solidFill>
          <a:latin typeface="Comic Sans MS" pitchFamily="66"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b="1">
          <a:solidFill>
            <a:schemeClr val="tx1"/>
          </a:solidFill>
          <a:latin typeface="+mn-lt"/>
        </a:defRPr>
      </a:lvl2pPr>
      <a:lvl3pPr marL="1143000" indent="-228600" algn="l" rtl="0" eaLnBrk="0" fontAlgn="base" hangingPunct="0">
        <a:spcBef>
          <a:spcPct val="20000"/>
        </a:spcBef>
        <a:spcAft>
          <a:spcPct val="0"/>
        </a:spcAft>
        <a:buChar char="•"/>
        <a:defRPr sz="2000" b="1">
          <a:solidFill>
            <a:schemeClr val="tx1"/>
          </a:solidFill>
          <a:latin typeface="+mn-lt"/>
        </a:defRPr>
      </a:lvl3pPr>
      <a:lvl4pPr marL="1600200" indent="-228600" algn="l" rtl="0" eaLnBrk="0" fontAlgn="base" hangingPunct="0">
        <a:spcBef>
          <a:spcPct val="20000"/>
        </a:spcBef>
        <a:spcAft>
          <a:spcPct val="0"/>
        </a:spcAft>
        <a:buChar char="–"/>
        <a:defRPr sz="1600" b="1">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C73E4033-3161-48A1-B6F8-5EFB085D597E}" type="datetime1">
              <a:rPr lang="en-US" smtClean="0">
                <a:solidFill>
                  <a:prstClr val="black">
                    <a:tint val="75000"/>
                  </a:prstClr>
                </a:solidFill>
                <a:latin typeface="Calibri"/>
              </a:rPr>
              <a:t>12/4/2015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r>
              <a:rPr lang="en-US" smtClean="0">
                <a:solidFill>
                  <a:prstClr val="black">
                    <a:tint val="75000"/>
                  </a:prstClr>
                </a:solidFill>
                <a:latin typeface="Calibri"/>
              </a:rPr>
              <a:t>CPSC 422, Lecture 35</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8E39C68D-FBB0-4699-B9F3-4CB8456FD0DC}"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3595758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Wingdings" pitchFamily="2" charset="2"/>
        <a:buChar char="Ø"/>
        <a:defRPr sz="3200" kern="1200">
          <a:solidFill>
            <a:schemeClr val="bg1"/>
          </a:solidFill>
          <a:latin typeface="+mn-lt"/>
          <a:ea typeface="+mn-ea"/>
          <a:cs typeface="+mn-cs"/>
        </a:defRPr>
      </a:lvl1pPr>
      <a:lvl2pPr marL="742950" indent="-285750" algn="l" defTabSz="914400" rtl="0" eaLnBrk="1" latinLnBrk="0" hangingPunct="1">
        <a:spcBef>
          <a:spcPct val="20000"/>
        </a:spcBef>
        <a:buFont typeface="Wingdings" pitchFamily="2" charset="2"/>
        <a:buChar char="q"/>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B302A36F-7BC4-4564-A5B3-7F6B66CCAB52}" type="datetime1">
              <a:rPr lang="en-US" smtClean="0">
                <a:solidFill>
                  <a:srgbClr val="000000"/>
                </a:solidFill>
                <a:ea typeface="Arial Unicode MS" pitchFamily="34" charset="-128"/>
                <a:cs typeface="Arial Unicode MS" pitchFamily="34" charset="-128"/>
              </a:rPr>
              <a:t>12/4/2015</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solidFill>
                  <a:srgbClr val="000000"/>
                </a:solidFill>
                <a:ea typeface="Arial Unicode MS" pitchFamily="34" charset="-128"/>
                <a:cs typeface="Arial Unicode MS" pitchFamily="34" charset="-128"/>
              </a:rPr>
              <a:t>CPSC 422, Lecture 35</a:t>
            </a:r>
            <a:endParaRPr lang="en-US">
              <a:solidFill>
                <a:srgbClr val="000000"/>
              </a:solidFill>
              <a:ea typeface="Arial Unicode MS" pitchFamily="34" charset="-128"/>
              <a:cs typeface="Arial Unicode MS" pitchFamily="34" charset="-128"/>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814794954"/>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bwMode="auto">
          <a:xfrm>
            <a:off x="304800" y="1524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Rectangle 3"/>
          <p:cNvSpPr>
            <a:spLocks noGrp="1" noChangeArrowheads="1"/>
          </p:cNvSpPr>
          <p:nvPr>
            <p:ph type="body" idx="1"/>
          </p:nvPr>
        </p:nvSpPr>
        <p:spPr bwMode="auto">
          <a:xfrm>
            <a:off x="304800" y="1219200"/>
            <a:ext cx="84582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22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pPr>
              <a:defRPr/>
            </a:pPr>
            <a:fld id="{99E40FDE-143E-4712-95EC-8EB7FF733504}" type="datetime1">
              <a:rPr lang="en-US" smtClean="0">
                <a:solidFill>
                  <a:srgbClr val="000000"/>
                </a:solidFill>
                <a:ea typeface="Arial Unicode MS" pitchFamily="34" charset="-128"/>
                <a:cs typeface="Arial Unicode MS" pitchFamily="34" charset="-128"/>
              </a:rPr>
              <a:t>12/4/2015</a:t>
            </a:fld>
            <a:endParaRPr lang="en-US">
              <a:solidFill>
                <a:srgbClr val="000000"/>
              </a:solidFill>
              <a:ea typeface="Arial Unicode MS" pitchFamily="34" charset="-128"/>
              <a:cs typeface="Arial Unicode MS" pitchFamily="34" charset="-128"/>
            </a:endParaRPr>
          </a:p>
        </p:txBody>
      </p:sp>
      <p:sp>
        <p:nvSpPr>
          <p:cNvPr id="522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r>
              <a:rPr lang="en-US" smtClean="0">
                <a:solidFill>
                  <a:srgbClr val="000000"/>
                </a:solidFill>
                <a:ea typeface="Arial Unicode MS" pitchFamily="34" charset="-128"/>
                <a:cs typeface="Arial Unicode MS" pitchFamily="34" charset="-128"/>
              </a:rPr>
              <a:t>CPSC 422, Lecture 35</a:t>
            </a:r>
            <a:endParaRPr lang="en-US">
              <a:solidFill>
                <a:srgbClr val="000000"/>
              </a:solidFill>
              <a:ea typeface="Arial Unicode MS" pitchFamily="34" charset="-128"/>
              <a:cs typeface="Arial Unicode MS" pitchFamily="34" charset="-128"/>
            </a:endParaRPr>
          </a:p>
        </p:txBody>
      </p:sp>
      <p:sp>
        <p:nvSpPr>
          <p:cNvPr id="522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r>
              <a:rPr lang="en-US">
                <a:solidFill>
                  <a:srgbClr val="000000"/>
                </a:solidFill>
                <a:ea typeface="Arial Unicode MS" pitchFamily="34" charset="-128"/>
                <a:cs typeface="Arial Unicode MS" pitchFamily="34" charset="-128"/>
              </a:rPr>
              <a:t>Slide </a:t>
            </a:r>
            <a:fld id="{8DBDFAFE-9810-4C5B-B31E-6BDE79F8E5E3}" type="slidenum">
              <a:rPr lang="en-US">
                <a:solidFill>
                  <a:srgbClr val="000000"/>
                </a:solidFill>
                <a:ea typeface="Arial Unicode MS" pitchFamily="34" charset="-128"/>
                <a:cs typeface="Arial Unicode MS" pitchFamily="34" charset="-128"/>
              </a:rPr>
              <a:pPr>
                <a:defRPr/>
              </a:pPr>
              <a:t>‹#›</a:t>
            </a:fld>
            <a:endParaRPr lang="en-US">
              <a:solidFill>
                <a:srgbClr val="000000"/>
              </a:solidFill>
              <a:ea typeface="Arial Unicode MS" pitchFamily="34" charset="-128"/>
              <a:cs typeface="Arial Unicode MS" pitchFamily="34" charset="-128"/>
            </a:endParaRPr>
          </a:p>
        </p:txBody>
      </p:sp>
    </p:spTree>
    <p:extLst>
      <p:ext uri="{BB962C8B-B14F-4D97-AF65-F5344CB8AC3E}">
        <p14:creationId xmlns:p14="http://schemas.microsoft.com/office/powerpoint/2010/main" val="2279304417"/>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Lst>
  <p:hf hdr="0" dt="0"/>
  <p:txStyles>
    <p:title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p:titleStyle>
    <p:body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customXml" Target="../ink/ink6.xm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12.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notesSlide" Target="../notesSlides/notesSlide10.xml"/><Relationship Id="rId1" Type="http://schemas.openxmlformats.org/officeDocument/2006/relationships/slideLayout" Target="../slideLayouts/slideLayout40.xml"/><Relationship Id="rId6" Type="http://schemas.openxmlformats.org/officeDocument/2006/relationships/image" Target="../media/image13.emf"/><Relationship Id="rId5" Type="http://schemas.openxmlformats.org/officeDocument/2006/relationships/customXml" Target="../ink/ink8.xml"/><Relationship Id="rId4" Type="http://schemas.openxmlformats.org/officeDocument/2006/relationships/image" Target="../media/image500.emf"/></Relationships>
</file>

<file path=ppt/slides/_rels/slide13.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notesSlide" Target="../notesSlides/notesSlide11.xml"/><Relationship Id="rId1" Type="http://schemas.openxmlformats.org/officeDocument/2006/relationships/slideLayout" Target="../slideLayouts/slideLayout40.xml"/><Relationship Id="rId6" Type="http://schemas.openxmlformats.org/officeDocument/2006/relationships/image" Target="../media/image15.emf"/><Relationship Id="rId5" Type="http://schemas.openxmlformats.org/officeDocument/2006/relationships/customXml" Target="../ink/ink10.xml"/><Relationship Id="rId4" Type="http://schemas.openxmlformats.org/officeDocument/2006/relationships/image" Target="../media/image14.emf"/></Relationships>
</file>

<file path=ppt/slides/_rels/slide14.xml.rels><?xml version="1.0" encoding="UTF-8" standalone="yes"?>
<Relationships xmlns="http://schemas.openxmlformats.org/package/2006/relationships"><Relationship Id="rId3" Type="http://schemas.openxmlformats.org/officeDocument/2006/relationships/hyperlink" Target="http://artint.info/slides/ch14/lect2.pdf" TargetMode="External"/><Relationship Id="rId2" Type="http://schemas.openxmlformats.org/officeDocument/2006/relationships/hyperlink" Target="http://www-ai.ijs.si/SasoDzeroski/AAMAS02/Paper.pdf" TargetMode="External"/><Relationship Id="rId1" Type="http://schemas.openxmlformats.org/officeDocument/2006/relationships/slideLayout" Target="../slideLayouts/slideLayout40.xml"/><Relationship Id="rId6" Type="http://schemas.openxmlformats.org/officeDocument/2006/relationships/image" Target="../media/image16.emf"/><Relationship Id="rId5" Type="http://schemas.openxmlformats.org/officeDocument/2006/relationships/customXml" Target="../ink/ink11.xml"/><Relationship Id="rId4" Type="http://schemas.openxmlformats.org/officeDocument/2006/relationships/hyperlink" Target="http://cs.ubc.ca/~poole/talks/ILP-2010.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customXml" Target="../ink/ink12.xml"/><Relationship Id="rId1" Type="http://schemas.openxmlformats.org/officeDocument/2006/relationships/slideLayout" Target="../slideLayouts/slideLayout40.xml"/></Relationships>
</file>

<file path=ppt/slides/_rels/slide1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customXml" Target="../ink/ink13.xml"/><Relationship Id="rId1" Type="http://schemas.openxmlformats.org/officeDocument/2006/relationships/slideLayout" Target="../slideLayouts/slideLayout4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0.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40.xml"/><Relationship Id="rId5" Type="http://schemas.openxmlformats.org/officeDocument/2006/relationships/image" Target="../media/image20.emf"/><Relationship Id="rId4" Type="http://schemas.openxmlformats.org/officeDocument/2006/relationships/customXml" Target="../ink/ink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1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ustomXml" Target="../ink/ink16.xml"/><Relationship Id="rId2" Type="http://schemas.openxmlformats.org/officeDocument/2006/relationships/notesSlide" Target="../notesSlides/notesSlide14.xml"/><Relationship Id="rId1" Type="http://schemas.openxmlformats.org/officeDocument/2006/relationships/slideLayout" Target="../slideLayouts/slideLayout40.xml"/><Relationship Id="rId4" Type="http://schemas.openxmlformats.org/officeDocument/2006/relationships/image" Target="../media/image22.emf"/></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0.xml"/></Relationships>
</file>

<file path=ppt/slides/_rels/slide23.xml.rels><?xml version="1.0" encoding="UTF-8" standalone="yes"?>
<Relationships xmlns="http://schemas.openxmlformats.org/package/2006/relationships"><Relationship Id="rId3" Type="http://schemas.openxmlformats.org/officeDocument/2006/relationships/customXml" Target="../ink/ink17.xml"/><Relationship Id="rId2" Type="http://schemas.openxmlformats.org/officeDocument/2006/relationships/notesSlide" Target="../notesSlides/notesSlide16.xml"/><Relationship Id="rId1" Type="http://schemas.openxmlformats.org/officeDocument/2006/relationships/slideLayout" Target="../slideLayouts/slideLayout40.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emf"/><Relationship Id="rId5" Type="http://schemas.openxmlformats.org/officeDocument/2006/relationships/customXml" Target="../ink/ink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researcher.ibm.com/researcher/view_page.php?id=2158" TargetMode="External"/><Relationship Id="rId7"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40.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notesSlide" Target="../notesSlides/notesSlide6.xml"/><Relationship Id="rId1" Type="http://schemas.openxmlformats.org/officeDocument/2006/relationships/slideLayout" Target="../slideLayouts/slideLayout40.xml"/><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40.xml"/><Relationship Id="rId5" Type="http://schemas.openxmlformats.org/officeDocument/2006/relationships/image" Target="../media/image9.emf"/><Relationship Id="rId4" Type="http://schemas.openxmlformats.org/officeDocument/2006/relationships/customXml" Target="../ink/ink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6.png"/><Relationship Id="rId1" Type="http://schemas.openxmlformats.org/officeDocument/2006/relationships/slideLayout" Target="../slideLayouts/slideLayout40.xml"/><Relationship Id="rId4"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smtClean="0">
                <a:solidFill>
                  <a:srgbClr val="000000"/>
                </a:solidFill>
              </a:rPr>
              <a:t>CPSC 422, Lecture 35</a:t>
            </a:r>
            <a:endParaRPr lang="en-US" dirty="0">
              <a:solidFill>
                <a:srgbClr val="000000"/>
              </a:solidFill>
            </a:endParaRP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416320"/>
          </a:xfrm>
          <a:prstGeom prst="rect">
            <a:avLst/>
          </a:prstGeom>
          <a:noFill/>
          <a:ln w="9525">
            <a:noFill/>
            <a:miter lim="800000"/>
            <a:headEnd/>
            <a:tailEnd/>
          </a:ln>
        </p:spPr>
        <p:txBody>
          <a:bodyPr>
            <a:spAutoFit/>
          </a:bodyPr>
          <a:lstStyle/>
          <a:p>
            <a:pPr algn="ctr">
              <a:spcBef>
                <a:spcPct val="50000"/>
              </a:spcBef>
            </a:pPr>
            <a:r>
              <a:rPr lang="en-US" sz="4800" b="1" dirty="0" smtClean="0">
                <a:solidFill>
                  <a:srgbClr val="3333CC"/>
                </a:solidFill>
                <a:latin typeface="Arial Unicode MS" pitchFamily="34" charset="-128"/>
              </a:rPr>
              <a:t>Intelligent Systems (AI-2)</a:t>
            </a:r>
            <a:endParaRPr lang="en-US" sz="4800" b="1" dirty="0">
              <a:solidFill>
                <a:srgbClr val="3333CC"/>
              </a:solidFill>
              <a:latin typeface="Arial Unicode MS" pitchFamily="34" charset="-128"/>
            </a:endParaRPr>
          </a:p>
          <a:p>
            <a:pPr algn="ctr">
              <a:spcBef>
                <a:spcPct val="50000"/>
              </a:spcBef>
            </a:pPr>
            <a:endParaRPr lang="en-US" sz="2400" b="1" dirty="0">
              <a:solidFill>
                <a:srgbClr val="000000"/>
              </a:solidFill>
              <a:latin typeface="Arial Unicode MS" pitchFamily="34" charset="-128"/>
            </a:endParaRPr>
          </a:p>
          <a:p>
            <a:pPr algn="ctr">
              <a:spcBef>
                <a:spcPct val="50000"/>
              </a:spcBef>
            </a:pPr>
            <a:r>
              <a:rPr lang="en-US" sz="3200" b="1" dirty="0">
                <a:solidFill>
                  <a:srgbClr val="000000"/>
                </a:solidFill>
                <a:latin typeface="Arial Unicode MS" pitchFamily="34" charset="-128"/>
              </a:rPr>
              <a:t>Computer Science </a:t>
            </a:r>
            <a:r>
              <a:rPr lang="en-US" sz="3200" b="1" dirty="0" smtClean="0">
                <a:solidFill>
                  <a:srgbClr val="000000"/>
                </a:solidFill>
                <a:latin typeface="Arial Unicode MS" pitchFamily="34" charset="-128"/>
              </a:rPr>
              <a:t>cpsc422</a:t>
            </a:r>
            <a:r>
              <a:rPr lang="en-US" sz="3200" b="1" dirty="0">
                <a:solidFill>
                  <a:srgbClr val="000000"/>
                </a:solidFill>
                <a:latin typeface="Arial Unicode MS" pitchFamily="34" charset="-128"/>
              </a:rPr>
              <a:t>, Lecture </a:t>
            </a:r>
            <a:r>
              <a:rPr lang="en-US" sz="3200" b="1" dirty="0" smtClean="0">
                <a:solidFill>
                  <a:srgbClr val="000000"/>
                </a:solidFill>
                <a:latin typeface="Arial Unicode MS" pitchFamily="34" charset="-128"/>
              </a:rPr>
              <a:t>34</a:t>
            </a:r>
            <a:endParaRPr lang="en-US" sz="3200" b="1" dirty="0">
              <a:solidFill>
                <a:srgbClr val="000000"/>
              </a:solidFill>
              <a:latin typeface="Arial Unicode MS" pitchFamily="34" charset="-128"/>
            </a:endParaRPr>
          </a:p>
          <a:p>
            <a:pPr algn="ctr">
              <a:spcBef>
                <a:spcPct val="50000"/>
              </a:spcBef>
            </a:pPr>
            <a:endParaRPr lang="en-US" sz="2800" b="1" dirty="0">
              <a:solidFill>
                <a:srgbClr val="000000"/>
              </a:solidFill>
              <a:latin typeface="Arial Unicode MS" pitchFamily="34" charset="-128"/>
            </a:endParaRPr>
          </a:p>
          <a:p>
            <a:pPr algn="ctr">
              <a:spcBef>
                <a:spcPct val="50000"/>
              </a:spcBef>
            </a:pPr>
            <a:r>
              <a:rPr lang="en-US" sz="2800" b="1" dirty="0" smtClean="0">
                <a:solidFill>
                  <a:srgbClr val="000000"/>
                </a:solidFill>
                <a:latin typeface="Arial Unicode MS" pitchFamily="34" charset="-128"/>
              </a:rPr>
              <a:t>Dec,  4,  2015</a:t>
            </a:r>
            <a:endParaRPr lang="en-US" sz="2800" b="1" dirty="0">
              <a:solidFill>
                <a:srgbClr val="000000"/>
              </a:solidFill>
              <a:latin typeface="Arial Unicode MS" pitchFamily="34" charset="-128"/>
            </a:endParaRP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endParaRPr lang="en-CA" sz="2800">
              <a:solidFill>
                <a:srgbClr val="000000"/>
              </a:solidFill>
            </a:endParaRPr>
          </a:p>
        </p:txBody>
      </p:sp>
    </p:spTree>
    <p:extLst>
      <p:ext uri="{BB962C8B-B14F-4D97-AF65-F5344CB8AC3E}">
        <p14:creationId xmlns:p14="http://schemas.microsoft.com/office/powerpoint/2010/main" val="34112640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 applications…….</a:t>
            </a:r>
            <a:endParaRPr lang="en-CA" dirty="0"/>
          </a:p>
        </p:txBody>
      </p:sp>
      <p:sp>
        <p:nvSpPr>
          <p:cNvPr id="3" name="Content Placeholder 2"/>
          <p:cNvSpPr>
            <a:spLocks noGrp="1"/>
          </p:cNvSpPr>
          <p:nvPr>
            <p:ph idx="1"/>
          </p:nvPr>
        </p:nvSpPr>
        <p:spPr>
          <a:xfrm>
            <a:off x="381000" y="990600"/>
            <a:ext cx="8534400" cy="3657600"/>
          </a:xfrm>
        </p:spPr>
        <p:txBody>
          <a:bodyPr/>
          <a:lstStyle/>
          <a:p>
            <a:pPr marL="457200" indent="-457200">
              <a:buFont typeface="Arial" panose="020B0604020202020204" pitchFamily="34" charset="0"/>
              <a:buChar char="•"/>
            </a:pPr>
            <a:r>
              <a:rPr lang="en-CA" dirty="0" err="1" smtClean="0"/>
              <a:t>DeepQA</a:t>
            </a:r>
            <a:endParaRPr lang="en-CA" dirty="0" smtClean="0"/>
          </a:p>
          <a:p>
            <a:pPr marL="457200" indent="-457200">
              <a:buFont typeface="Arial" panose="020B0604020202020204" pitchFamily="34" charset="0"/>
              <a:buChar char="•"/>
            </a:pPr>
            <a:r>
              <a:rPr lang="en-CA" dirty="0" smtClean="0"/>
              <a:t>Robotics</a:t>
            </a:r>
            <a:endParaRPr lang="en-CA" dirty="0"/>
          </a:p>
          <a:p>
            <a:pPr marL="457200" indent="-457200">
              <a:buFont typeface="Arial" panose="020B0604020202020204" pitchFamily="34" charset="0"/>
              <a:buChar char="•"/>
            </a:pPr>
            <a:r>
              <a:rPr lang="en-CA" dirty="0" smtClean="0"/>
              <a:t>Search Engines</a:t>
            </a:r>
          </a:p>
          <a:p>
            <a:pPr marL="457200" indent="-457200">
              <a:buFont typeface="Arial" panose="020B0604020202020204" pitchFamily="34" charset="0"/>
              <a:buChar char="•"/>
            </a:pPr>
            <a:r>
              <a:rPr lang="en-CA" dirty="0" smtClean="0"/>
              <a:t>Games</a:t>
            </a:r>
          </a:p>
          <a:p>
            <a:pPr marL="457200" indent="-457200">
              <a:buFont typeface="Arial" panose="020B0604020202020204" pitchFamily="34" charset="0"/>
              <a:buChar char="•"/>
            </a:pPr>
            <a:r>
              <a:rPr lang="en-CA" dirty="0" smtClean="0"/>
              <a:t>Tutoring Systems</a:t>
            </a:r>
          </a:p>
          <a:p>
            <a:pPr marL="457200" indent="-457200">
              <a:buFont typeface="Arial" panose="020B0604020202020204" pitchFamily="34" charset="0"/>
              <a:buChar char="•"/>
            </a:pPr>
            <a:r>
              <a:rPr lang="en-CA" dirty="0" smtClean="0"/>
              <a:t>Medicine / Finance / …..</a:t>
            </a:r>
          </a:p>
          <a:p>
            <a:pPr marL="457200" indent="-457200">
              <a:buFont typeface="Arial" panose="020B0604020202020204" pitchFamily="34" charset="0"/>
              <a:buChar char="•"/>
            </a:pPr>
            <a:r>
              <a:rPr lang="en-CA" dirty="0" smtClean="0"/>
              <a:t>…….</a:t>
            </a:r>
          </a:p>
          <a:p>
            <a:pPr marL="457200" indent="-457200">
              <a:buFont typeface="Arial" panose="020B0604020202020204" pitchFamily="34" charset="0"/>
              <a:buChar char="•"/>
            </a:pP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10</a:t>
            </a:fld>
            <a:endParaRPr lang="en-US">
              <a:solidFill>
                <a:srgbClr val="000000"/>
              </a:solidFill>
            </a:endParaRPr>
          </a:p>
        </p:txBody>
      </p:sp>
      <p:sp>
        <p:nvSpPr>
          <p:cNvPr id="6" name="Content Placeholder 2"/>
          <p:cNvSpPr txBox="1">
            <a:spLocks/>
          </p:cNvSpPr>
          <p:nvPr/>
        </p:nvSpPr>
        <p:spPr bwMode="auto">
          <a:xfrm>
            <a:off x="381000" y="4783540"/>
            <a:ext cx="8534400" cy="1066800"/>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marL="457200" indent="-457200">
              <a:buFont typeface="Arial" panose="020B0604020202020204" pitchFamily="34" charset="0"/>
              <a:buChar char="•"/>
            </a:pPr>
            <a:r>
              <a:rPr lang="en-CA" kern="0" dirty="0" smtClean="0"/>
              <a:t>Most companies are investing in AI and/or developing/adopting AI technologies</a:t>
            </a:r>
            <a:endParaRPr lang="en-CA" kern="0" dirty="0"/>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2390040" y="1038600"/>
              <a:ext cx="5426280" cy="4472280"/>
            </p14:xfrm>
          </p:contentPart>
        </mc:Choice>
        <mc:Fallback xmlns="">
          <p:pic>
            <p:nvPicPr>
              <p:cNvPr id="7" name="Ink 6"/>
              <p:cNvPicPr/>
              <p:nvPr/>
            </p:nvPicPr>
            <p:blipFill>
              <a:blip r:embed="rId3"/>
              <a:stretch>
                <a:fillRect/>
              </a:stretch>
            </p:blipFill>
            <p:spPr>
              <a:xfrm>
                <a:off x="2387520" y="1031760"/>
                <a:ext cx="5439960" cy="4483440"/>
              </a:xfrm>
              <a:prstGeom prst="rect">
                <a:avLst/>
              </a:prstGeom>
            </p:spPr>
          </p:pic>
        </mc:Fallback>
      </mc:AlternateContent>
    </p:spTree>
    <p:extLst>
      <p:ext uri="{BB962C8B-B14F-4D97-AF65-F5344CB8AC3E}">
        <p14:creationId xmlns:p14="http://schemas.microsoft.com/office/powerpoint/2010/main" val="28767767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endParaRPr lang="en-US" smtClean="0">
              <a:solidFill>
                <a:srgbClr val="000000"/>
              </a:solidFill>
            </a:endParaRP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11</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latin typeface="Arial Unicode MS"/>
              </a:rPr>
              <a:t>TA E</a:t>
            </a:r>
            <a:r>
              <a:rPr lang="en-CA" sz="2800" b="1" kern="0" dirty="0" smtClean="0">
                <a:latin typeface="Arial Unicode MS"/>
              </a:rPr>
              <a:t>valuations </a:t>
            </a:r>
            <a:r>
              <a:rPr lang="en-CA" sz="2800" b="1" kern="0" dirty="0">
                <a:latin typeface="Arial Unicode MS"/>
              </a:rPr>
              <a:t>/ Teaching </a:t>
            </a:r>
            <a:r>
              <a:rPr lang="en-CA" sz="2800" b="1" kern="0" dirty="0" smtClean="0">
                <a:latin typeface="Arial Unicode MS"/>
              </a:rPr>
              <a:t>Evaluations </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IBM Watson</a:t>
            </a:r>
            <a:r>
              <a:rPr lang="en-CA" sz="2800" b="1" kern="0" dirty="0">
                <a:latin typeface="Arial Unicode MS"/>
              </a:rPr>
              <a:t>…. </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After 422….</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(422) Highlights from IUI  conference</a:t>
            </a:r>
          </a:p>
          <a:p>
            <a:pPr marL="342900" indent="-342900">
              <a:spcBef>
                <a:spcPct val="20000"/>
              </a:spcBef>
              <a:spcAft>
                <a:spcPts val="600"/>
              </a:spcAft>
              <a:buFont typeface="Arial" pitchFamily="34" charset="0"/>
              <a:buChar char="•"/>
              <a:defRPr/>
            </a:pPr>
            <a:r>
              <a:rPr lang="en-CA" sz="2800" b="1" kern="0" dirty="0" smtClean="0">
                <a:latin typeface="Arial Unicode MS"/>
              </a:rPr>
              <a:t>Final Exam: how to prepare……</a:t>
            </a:r>
            <a:endParaRPr lang="en-CA" sz="2400" b="1"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38" name="Rectangle 6"/>
          <p:cNvSpPr>
            <a:spLocks noChangeArrowheads="1"/>
          </p:cNvSpPr>
          <p:nvPr/>
        </p:nvSpPr>
        <p:spPr bwMode="auto">
          <a:xfrm>
            <a:off x="323850" y="765175"/>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9" name="Rectangle 2"/>
          <p:cNvSpPr txBox="1">
            <a:spLocks noChangeArrowheads="1"/>
          </p:cNvSpPr>
          <p:nvPr/>
        </p:nvSpPr>
        <p:spPr bwMode="auto">
          <a:xfrm>
            <a:off x="0" y="186701"/>
            <a:ext cx="5105400" cy="807254"/>
          </a:xfrm>
          <a:prstGeom prst="rect">
            <a:avLst/>
          </a:prstGeom>
          <a:noFill/>
          <a:ln w="9525">
            <a:solidFill>
              <a:schemeClr val="bg1"/>
            </a:solidFill>
            <a:miter lim="800000"/>
            <a:headEnd/>
            <a:tailEnd/>
          </a:ln>
          <a:effectLst/>
        </p:spPr>
        <p:txBody>
          <a:bodyPr lIns="90000" tIns="46800" rIns="90000" bIns="46800" anchor="ctr"/>
          <a:lstStyle/>
          <a:p>
            <a: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200" b="1" kern="0" dirty="0" smtClean="0">
                <a:solidFill>
                  <a:srgbClr val="3333CC"/>
                </a:solidFill>
                <a:latin typeface="Arial Unicode MS"/>
              </a:rPr>
              <a:t>422 </a:t>
            </a:r>
            <a:r>
              <a:rPr lang="en-GB" sz="3200" b="1" kern="0" dirty="0">
                <a:solidFill>
                  <a:srgbClr val="3333CC"/>
                </a:solidFill>
                <a:latin typeface="Arial Unicode MS"/>
              </a:rPr>
              <a:t>big </a:t>
            </a:r>
            <a:r>
              <a:rPr lang="en-GB" sz="3200" b="1" kern="0" dirty="0" smtClean="0">
                <a:solidFill>
                  <a:srgbClr val="3333CC"/>
                </a:solidFill>
                <a:latin typeface="Arial Unicode MS"/>
              </a:rPr>
              <a:t>picture: What is missing?</a:t>
            </a:r>
            <a:endParaRPr lang="en-GB" sz="3200" b="1" kern="0" dirty="0">
              <a:solidFill>
                <a:srgbClr val="3333CC"/>
              </a:solidFill>
              <a:latin typeface="Arial Unicode MS"/>
            </a:endParaRPr>
          </a:p>
        </p:txBody>
      </p:sp>
      <p:grpSp>
        <p:nvGrpSpPr>
          <p:cNvPr id="3" name="Group 2"/>
          <p:cNvGrpSpPr/>
          <p:nvPr/>
        </p:nvGrpSpPr>
        <p:grpSpPr>
          <a:xfrm>
            <a:off x="0" y="-15556"/>
            <a:ext cx="9324529" cy="6657609"/>
            <a:chOff x="0" y="349058"/>
            <a:chExt cx="9104212" cy="6337510"/>
          </a:xfrm>
        </p:grpSpPr>
        <p:sp>
          <p:nvSpPr>
            <p:cNvPr id="17437" name="Rectangle 37"/>
            <p:cNvSpPr>
              <a:spLocks noChangeArrowheads="1"/>
            </p:cNvSpPr>
            <p:nvPr/>
          </p:nvSpPr>
          <p:spPr bwMode="auto">
            <a:xfrm>
              <a:off x="898055" y="1907269"/>
              <a:ext cx="174962" cy="377743"/>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17439" name="Rectangle 9"/>
            <p:cNvSpPr>
              <a:spLocks noChangeArrowheads="1"/>
            </p:cNvSpPr>
            <p:nvPr/>
          </p:nvSpPr>
          <p:spPr bwMode="auto">
            <a:xfrm>
              <a:off x="0" y="3286125"/>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17440" name="Rectangle 10"/>
            <p:cNvSpPr>
              <a:spLocks noChangeArrowheads="1"/>
            </p:cNvSpPr>
            <p:nvPr/>
          </p:nvSpPr>
          <p:spPr bwMode="auto">
            <a:xfrm>
              <a:off x="0" y="4786313"/>
              <a:ext cx="1601788" cy="419100"/>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17441" name="Rectangle 11"/>
            <p:cNvSpPr>
              <a:spLocks noChangeArrowheads="1"/>
            </p:cNvSpPr>
            <p:nvPr/>
          </p:nvSpPr>
          <p:spPr bwMode="auto">
            <a:xfrm>
              <a:off x="11430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17442" name="Rectangle 12"/>
            <p:cNvSpPr>
              <a:spLocks noChangeArrowheads="1"/>
            </p:cNvSpPr>
            <p:nvPr/>
          </p:nvSpPr>
          <p:spPr bwMode="auto">
            <a:xfrm>
              <a:off x="4000500" y="1571625"/>
              <a:ext cx="2159000" cy="503238"/>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17443" name="Rectangle 13"/>
            <p:cNvSpPr>
              <a:spLocks noChangeArrowheads="1"/>
            </p:cNvSpPr>
            <p:nvPr/>
          </p:nvSpPr>
          <p:spPr bwMode="auto">
            <a:xfrm>
              <a:off x="928688" y="1907269"/>
              <a:ext cx="6000766" cy="4222069"/>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17444" name="Line 14"/>
            <p:cNvSpPr>
              <a:spLocks noChangeShapeType="1"/>
            </p:cNvSpPr>
            <p:nvPr/>
          </p:nvSpPr>
          <p:spPr bwMode="auto">
            <a:xfrm>
              <a:off x="3521765" y="2143125"/>
              <a:ext cx="24710" cy="3860006"/>
            </a:xfrm>
            <a:prstGeom prst="line">
              <a:avLst/>
            </a:prstGeom>
            <a:noFill/>
            <a:ln w="9525">
              <a:solidFill>
                <a:schemeClr val="tx1"/>
              </a:solidFill>
              <a:round/>
              <a:headEnd/>
              <a:tailEnd/>
            </a:ln>
          </p:spPr>
          <p:txBody>
            <a:bodyPr/>
            <a:lstStyle/>
            <a:p>
              <a:endParaRPr lang="en-US" b="1">
                <a:solidFill>
                  <a:srgbClr val="000000"/>
                </a:solidFill>
              </a:endParaRPr>
            </a:p>
          </p:txBody>
        </p:sp>
        <p:sp>
          <p:nvSpPr>
            <p:cNvPr id="17445" name="Rectangle 23"/>
            <p:cNvSpPr>
              <a:spLocks noChangeArrowheads="1"/>
            </p:cNvSpPr>
            <p:nvPr/>
          </p:nvSpPr>
          <p:spPr bwMode="auto">
            <a:xfrm>
              <a:off x="3945226" y="5107781"/>
              <a:ext cx="2517487" cy="642938"/>
            </a:xfrm>
            <a:prstGeom prst="rect">
              <a:avLst/>
            </a:prstGeom>
            <a:noFill/>
            <a:ln w="9525">
              <a:solidFill>
                <a:schemeClr val="accent2"/>
              </a:solidFill>
              <a:miter lim="800000"/>
              <a:headEnd/>
              <a:tailEnd/>
            </a:ln>
          </p:spPr>
          <p:txBody>
            <a:bodyPr/>
            <a:lstStyle/>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Value Iteration</a:t>
              </a:r>
            </a:p>
            <a:p>
              <a:pPr marL="342900" indent="-342900">
                <a:spcBef>
                  <a:spcPct val="20000"/>
                </a:spcBef>
                <a:buFont typeface="Arial" panose="020B0604020202020204" pitchFamily="34" charset="0"/>
                <a:buChar char="•"/>
              </a:pPr>
              <a:r>
                <a:rPr lang="en-US" sz="1800" b="1" dirty="0" smtClean="0">
                  <a:solidFill>
                    <a:srgbClr val="3333CC"/>
                  </a:solidFill>
                  <a:latin typeface="Arial Unicode MS" pitchFamily="34" charset="-128"/>
                </a:rPr>
                <a:t>Approx. Inference</a:t>
              </a:r>
              <a:endParaRPr lang="en-US" sz="1800" b="1" dirty="0">
                <a:solidFill>
                  <a:srgbClr val="3333CC"/>
                </a:solidFill>
                <a:latin typeface="Arial Unicode MS" pitchFamily="34" charset="-128"/>
              </a:endParaRPr>
            </a:p>
          </p:txBody>
        </p:sp>
        <p:sp>
          <p:nvSpPr>
            <p:cNvPr id="17446" name="Rectangle 24"/>
            <p:cNvSpPr>
              <a:spLocks noChangeArrowheads="1"/>
            </p:cNvSpPr>
            <p:nvPr/>
          </p:nvSpPr>
          <p:spPr bwMode="auto">
            <a:xfrm>
              <a:off x="1071536" y="3652158"/>
              <a:ext cx="2143125" cy="714375"/>
            </a:xfrm>
            <a:prstGeom prst="rect">
              <a:avLst/>
            </a:prstGeom>
            <a:noFill/>
            <a:ln w="9525">
              <a:solidFill>
                <a:schemeClr val="accent2"/>
              </a:solidFill>
              <a:miter lim="800000"/>
              <a:headEnd/>
              <a:tailEnd/>
            </a:ln>
          </p:spPr>
          <p:txBody>
            <a:bodyPr/>
            <a:lstStyle/>
            <a:p>
              <a:pPr marL="273050" indent="-342900">
                <a:buFont typeface="Arial" panose="020B0604020202020204" pitchFamily="34" charset="0"/>
                <a:buChar char="•"/>
              </a:pPr>
              <a:r>
                <a:rPr lang="en-US" sz="1800" b="1" dirty="0" smtClean="0">
                  <a:solidFill>
                    <a:srgbClr val="3333CC"/>
                  </a:solidFill>
                  <a:latin typeface="Arial Unicode MS" pitchFamily="34" charset="-128"/>
                </a:rPr>
                <a:t>Full Resolution</a:t>
              </a:r>
            </a:p>
            <a:p>
              <a:pPr marL="273050" indent="-342900">
                <a:buFont typeface="Arial" panose="020B0604020202020204" pitchFamily="34" charset="0"/>
                <a:buChar char="•"/>
              </a:pPr>
              <a:r>
                <a:rPr lang="en-US" sz="1800" b="1" dirty="0" smtClean="0">
                  <a:solidFill>
                    <a:srgbClr val="3333CC"/>
                  </a:solidFill>
                  <a:latin typeface="Arial Unicode MS" pitchFamily="34" charset="-128"/>
                </a:rPr>
                <a:t>SAT</a:t>
              </a:r>
              <a:endParaRPr lang="en-US" sz="1800" b="1" dirty="0">
                <a:solidFill>
                  <a:srgbClr val="3333CC"/>
                </a:solidFill>
                <a:latin typeface="Arial Unicode MS" pitchFamily="34" charset="-128"/>
              </a:endParaRPr>
            </a:p>
          </p:txBody>
        </p:sp>
        <p:sp>
          <p:nvSpPr>
            <p:cNvPr id="17448" name="Rectangle 9"/>
            <p:cNvSpPr>
              <a:spLocks noChangeArrowheads="1"/>
            </p:cNvSpPr>
            <p:nvPr/>
          </p:nvSpPr>
          <p:spPr bwMode="auto">
            <a:xfrm>
              <a:off x="826617" y="2264456"/>
              <a:ext cx="1512888" cy="503238"/>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32" name="Straight Connector 31"/>
            <p:cNvCxnSpPr/>
            <p:nvPr/>
          </p:nvCxnSpPr>
          <p:spPr>
            <a:xfrm>
              <a:off x="857250" y="4357688"/>
              <a:ext cx="5500688" cy="1587"/>
            </a:xfrm>
            <a:prstGeom prst="line">
              <a:avLst/>
            </a:prstGeom>
          </p:spPr>
          <p:style>
            <a:lnRef idx="1">
              <a:schemeClr val="dk1"/>
            </a:lnRef>
            <a:fillRef idx="0">
              <a:schemeClr val="dk1"/>
            </a:fillRef>
            <a:effectRef idx="0">
              <a:schemeClr val="dk1"/>
            </a:effectRef>
            <a:fontRef idx="minor">
              <a:schemeClr val="tx1"/>
            </a:fontRef>
          </p:style>
        </p:cxnSp>
        <p:sp>
          <p:nvSpPr>
            <p:cNvPr id="17452" name="Rectangle 9"/>
            <p:cNvSpPr>
              <a:spLocks noChangeArrowheads="1"/>
            </p:cNvSpPr>
            <p:nvPr/>
          </p:nvSpPr>
          <p:spPr bwMode="auto">
            <a:xfrm>
              <a:off x="3694161" y="2002470"/>
              <a:ext cx="2000250"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17454" name="Rectangle 9"/>
            <p:cNvSpPr>
              <a:spLocks noChangeArrowheads="1"/>
            </p:cNvSpPr>
            <p:nvPr/>
          </p:nvSpPr>
          <p:spPr bwMode="auto">
            <a:xfrm>
              <a:off x="3500430" y="4429132"/>
              <a:ext cx="3429024" cy="71438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rPr>
                <a:t>Partially </a:t>
              </a:r>
              <a:r>
                <a:rPr lang="en-US" sz="1800" b="1" i="1" dirty="0">
                  <a:solidFill>
                    <a:srgbClr val="000000"/>
                  </a:solidFill>
                  <a:latin typeface="Arial Unicode MS" pitchFamily="34" charset="-128"/>
                </a:rPr>
                <a:t>Observable MDP</a:t>
              </a:r>
            </a:p>
          </p:txBody>
        </p:sp>
        <p:sp>
          <p:nvSpPr>
            <p:cNvPr id="17456" name="Rectangle 9"/>
            <p:cNvSpPr>
              <a:spLocks noChangeArrowheads="1"/>
            </p:cNvSpPr>
            <p:nvPr/>
          </p:nvSpPr>
          <p:spPr bwMode="auto">
            <a:xfrm>
              <a:off x="3596625" y="2642805"/>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17458" name="Rectangle 9"/>
            <p:cNvSpPr>
              <a:spLocks noChangeArrowheads="1"/>
            </p:cNvSpPr>
            <p:nvPr/>
          </p:nvSpPr>
          <p:spPr bwMode="auto">
            <a:xfrm>
              <a:off x="1326680" y="2550206"/>
              <a:ext cx="2143125"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17460" name="Rectangle 9"/>
            <p:cNvSpPr>
              <a:spLocks noChangeArrowheads="1"/>
            </p:cNvSpPr>
            <p:nvPr/>
          </p:nvSpPr>
          <p:spPr bwMode="auto">
            <a:xfrm>
              <a:off x="947917" y="2994705"/>
              <a:ext cx="2643188" cy="28575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Ontologies</a:t>
              </a:r>
            </a:p>
          </p:txBody>
        </p:sp>
        <p:sp>
          <p:nvSpPr>
            <p:cNvPr id="61" name="Rectangle 2"/>
            <p:cNvSpPr txBox="1">
              <a:spLocks noChangeArrowheads="1"/>
            </p:cNvSpPr>
            <p:nvPr/>
          </p:nvSpPr>
          <p:spPr bwMode="auto">
            <a:xfrm>
              <a:off x="857224" y="6000768"/>
              <a:ext cx="4714875" cy="685800"/>
            </a:xfrm>
            <a:prstGeom prst="rect">
              <a:avLst/>
            </a:prstGeom>
            <a:noFill/>
            <a:ln w="9525">
              <a:solidFill>
                <a:schemeClr val="accent2"/>
              </a:solidFill>
              <a:miter lim="800000"/>
              <a:headEnd/>
              <a:tailEnd/>
            </a:ln>
            <a:effectLst/>
          </p:spPr>
          <p:txBody>
            <a:bodyPr lIns="90000" tIns="46800" rIns="90000" bIns="46800" anchor="ctr"/>
            <a:lstStyle/>
            <a:p>
              <a:pPr algn="ct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i="1" kern="0" dirty="0">
                  <a:solidFill>
                    <a:srgbClr val="3333CC"/>
                  </a:solidFill>
                  <a:latin typeface="Arial Unicode MS"/>
                </a:rPr>
                <a:t>Applications of AI</a:t>
              </a:r>
            </a:p>
          </p:txBody>
        </p:sp>
        <mc:AlternateContent xmlns:mc="http://schemas.openxmlformats.org/markup-compatibility/2006" xmlns:p14="http://schemas.microsoft.com/office/powerpoint/2010/main">
          <mc:Choice Requires="p14">
            <p:contentPart p14:bwMode="auto" r:id="rId3">
              <p14:nvContentPartPr>
                <p14:cNvPr id="64515" name="Ink 68"/>
                <p14:cNvContentPartPr>
                  <a14:cpLocks xmlns:a14="http://schemas.microsoft.com/office/drawing/2010/main" noRot="1" noChangeAspect="1" noEditPoints="1" noChangeArrowheads="1" noChangeShapeType="1"/>
                </p14:cNvContentPartPr>
                <p14:nvPr/>
              </p14:nvContentPartPr>
              <p14:xfrm>
                <a:off x="6651626" y="2279762"/>
                <a:ext cx="3175" cy="1588"/>
              </p14:xfrm>
            </p:contentPart>
          </mc:Choice>
          <mc:Fallback xmlns="">
            <p:pic>
              <p:nvPicPr>
                <p:cNvPr id="64515" name="Ink 68"/>
                <p:cNvPicPr>
                  <a:picLocks noRot="1" noChangeAspect="1" noEditPoints="1" noChangeArrowheads="1" noChangeShapeType="1"/>
                </p:cNvPicPr>
                <p:nvPr/>
              </p:nvPicPr>
              <p:blipFill>
                <a:blip r:embed="rId4"/>
                <a:stretch>
                  <a:fillRect/>
                </a:stretch>
              </p:blipFill>
              <p:spPr>
                <a:xfrm>
                  <a:off x="6648098" y="2276983"/>
                  <a:ext cx="9172" cy="8337"/>
                </a:xfrm>
                <a:prstGeom prst="rect">
                  <a:avLst/>
                </a:prstGeom>
              </p:spPr>
            </p:pic>
          </mc:Fallback>
        </mc:AlternateContent>
        <p:sp>
          <p:nvSpPr>
            <p:cNvPr id="54" name="Rectangle 23"/>
            <p:cNvSpPr>
              <a:spLocks noChangeArrowheads="1"/>
            </p:cNvSpPr>
            <p:nvPr/>
          </p:nvSpPr>
          <p:spPr bwMode="auto">
            <a:xfrm>
              <a:off x="3741911" y="2268629"/>
              <a:ext cx="2214563" cy="321469"/>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Approx. : Gibbs</a:t>
              </a:r>
            </a:p>
            <a:p>
              <a:pPr marL="342900" indent="-342900">
                <a:spcBef>
                  <a:spcPct val="20000"/>
                </a:spcBef>
              </a:pPr>
              <a:endParaRPr lang="en-US" sz="1800" b="1" dirty="0">
                <a:solidFill>
                  <a:srgbClr val="3333CC"/>
                </a:solidFill>
                <a:latin typeface="Arial Unicode MS" pitchFamily="34" charset="-128"/>
              </a:endParaRPr>
            </a:p>
          </p:txBody>
        </p:sp>
        <p:sp>
          <p:nvSpPr>
            <p:cNvPr id="55" name="Rectangle 9"/>
            <p:cNvSpPr>
              <a:spLocks noChangeArrowheads="1"/>
            </p:cNvSpPr>
            <p:nvPr/>
          </p:nvSpPr>
          <p:spPr bwMode="auto">
            <a:xfrm>
              <a:off x="3500497" y="3652158"/>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smtClean="0">
                  <a:solidFill>
                    <a:srgbClr val="000000"/>
                  </a:solidFill>
                  <a:latin typeface="Arial Unicode MS" pitchFamily="34" charset="-128"/>
                </a:rPr>
                <a:t>	Markov Networks</a:t>
              </a:r>
            </a:p>
            <a:p>
              <a:pPr marL="342900" indent="-342900">
                <a:lnSpc>
                  <a:spcPct val="75000"/>
                </a:lnSpc>
                <a:spcBef>
                  <a:spcPct val="20000"/>
                </a:spcBef>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56" name="Rectangle 9"/>
            <p:cNvSpPr>
              <a:spLocks noChangeArrowheads="1"/>
            </p:cNvSpPr>
            <p:nvPr/>
          </p:nvSpPr>
          <p:spPr bwMode="auto">
            <a:xfrm>
              <a:off x="3695700" y="5766748"/>
              <a:ext cx="2983947" cy="357190"/>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FF0000"/>
                  </a:solidFill>
                  <a:latin typeface="Arial Unicode MS" pitchFamily="34" charset="-128"/>
                </a:rPr>
                <a:t>Reinforcement Learning</a:t>
              </a:r>
              <a:endParaRPr lang="en-US" sz="1800" b="1" i="1" dirty="0">
                <a:solidFill>
                  <a:srgbClr val="FF0000"/>
                </a:solidFill>
                <a:latin typeface="Arial Unicode MS" pitchFamily="34" charset="-128"/>
              </a:endParaRPr>
            </a:p>
          </p:txBody>
        </p:sp>
        <p:sp>
          <p:nvSpPr>
            <p:cNvPr id="57" name="Rectangle 9"/>
            <p:cNvSpPr>
              <a:spLocks noChangeArrowheads="1"/>
            </p:cNvSpPr>
            <p:nvPr/>
          </p:nvSpPr>
          <p:spPr bwMode="auto">
            <a:xfrm>
              <a:off x="3735388" y="3396661"/>
              <a:ext cx="3214688" cy="503237"/>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51" name="Rounded Rectangle 50"/>
            <p:cNvSpPr/>
            <p:nvPr/>
          </p:nvSpPr>
          <p:spPr>
            <a:xfrm>
              <a:off x="6961115" y="5637308"/>
              <a:ext cx="2143097" cy="104300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n-US" sz="2400" b="1">
                <a:solidFill>
                  <a:srgbClr val="000000"/>
                </a:solidFill>
              </a:endParaRPr>
            </a:p>
          </p:txBody>
        </p:sp>
        <p:sp>
          <p:nvSpPr>
            <p:cNvPr id="52" name="Rectangle 9"/>
            <p:cNvSpPr>
              <a:spLocks noChangeArrowheads="1"/>
            </p:cNvSpPr>
            <p:nvPr/>
          </p:nvSpPr>
          <p:spPr bwMode="auto">
            <a:xfrm>
              <a:off x="6961115" y="5708744"/>
              <a:ext cx="2081865" cy="306767"/>
            </a:xfrm>
            <a:prstGeom prst="rect">
              <a:avLst/>
            </a:prstGeom>
            <a:noFill/>
            <a:ln w="9525">
              <a:noFill/>
              <a:miter lim="800000"/>
              <a:headEnd/>
              <a:tailEnd/>
            </a:ln>
          </p:spPr>
          <p:txBody>
            <a:bodyPr/>
            <a:lstStyle/>
            <a:p>
              <a:pPr marL="342900" indent="-342900">
                <a:lnSpc>
                  <a:spcPct val="75000"/>
                </a:lnSpc>
                <a:spcBef>
                  <a:spcPct val="20000"/>
                </a:spcBef>
              </a:pPr>
              <a:r>
                <a:rPr lang="en-US" sz="2000" b="1" i="1" smtClean="0">
                  <a:solidFill>
                    <a:srgbClr val="000000"/>
                  </a:solidFill>
                  <a:latin typeface="Arial Unicode MS" pitchFamily="34" charset="-128"/>
                </a:rPr>
                <a:t>Representation</a:t>
              </a:r>
            </a:p>
          </p:txBody>
        </p:sp>
        <p:sp>
          <p:nvSpPr>
            <p:cNvPr id="53" name="Rectangle 20"/>
            <p:cNvSpPr>
              <a:spLocks noChangeArrowheads="1"/>
            </p:cNvSpPr>
            <p:nvPr/>
          </p:nvSpPr>
          <p:spPr bwMode="auto">
            <a:xfrm>
              <a:off x="7088115" y="6031009"/>
              <a:ext cx="1836940" cy="613532"/>
            </a:xfrm>
            <a:prstGeom prst="rect">
              <a:avLst/>
            </a:prstGeom>
            <a:noFill/>
            <a:ln w="9525">
              <a:solidFill>
                <a:schemeClr val="accent2"/>
              </a:solidFill>
              <a:miter lim="800000"/>
              <a:headEnd/>
              <a:tailEnd/>
            </a:ln>
          </p:spPr>
          <p:txBody>
            <a:bodyPr/>
            <a:lstStyle/>
            <a:p>
              <a:pPr marL="342900" indent="-342900" algn="ctr"/>
              <a:r>
                <a:rPr lang="en-US" sz="2000" b="1" smtClean="0">
                  <a:solidFill>
                    <a:srgbClr val="3333CC"/>
                  </a:solidFill>
                  <a:latin typeface="Arial Unicode MS" pitchFamily="34" charset="-128"/>
                </a:rPr>
                <a:t>Reasoning</a:t>
              </a:r>
            </a:p>
            <a:p>
              <a:pPr marL="342900" indent="-342900" algn="ctr"/>
              <a:r>
                <a:rPr lang="en-US" sz="2000" b="1" smtClean="0">
                  <a:solidFill>
                    <a:srgbClr val="3333CC"/>
                  </a:solidFill>
                  <a:latin typeface="Arial Unicode MS" pitchFamily="34" charset="-128"/>
                </a:rPr>
                <a:t>Technique</a:t>
              </a:r>
            </a:p>
          </p:txBody>
        </p:sp>
        <p:sp>
          <p:nvSpPr>
            <p:cNvPr id="38" name="Rectangle 9"/>
            <p:cNvSpPr>
              <a:spLocks noChangeArrowheads="1"/>
            </p:cNvSpPr>
            <p:nvPr/>
          </p:nvSpPr>
          <p:spPr bwMode="auto">
            <a:xfrm>
              <a:off x="5766975" y="1058413"/>
              <a:ext cx="3214688" cy="503237"/>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smtClean="0">
                  <a:solidFill>
                    <a:srgbClr val="000000"/>
                  </a:solidFill>
                  <a:latin typeface="Arial Unicode MS" pitchFamily="34" charset="-128"/>
                </a:rPr>
                <a:t>Prob</a:t>
              </a:r>
              <a:r>
                <a:rPr lang="en-US" sz="2000" b="1" i="1" dirty="0" smtClean="0">
                  <a:solidFill>
                    <a:srgbClr val="000000"/>
                  </a:solidFill>
                  <a:latin typeface="Arial Unicode MS" pitchFamily="34" charset="-128"/>
                </a:rPr>
                <a:t> </a:t>
              </a:r>
              <a:r>
                <a:rPr lang="en-US" sz="2000" b="1" i="1" dirty="0">
                  <a:solidFill>
                    <a:srgbClr val="000000"/>
                  </a:solidFill>
                  <a:latin typeface="Arial Unicode MS" pitchFamily="34" charset="-128"/>
                </a:rPr>
                <a:t> </a:t>
              </a:r>
              <a:r>
                <a:rPr lang="en-US" sz="2000" b="1" i="1" dirty="0" smtClean="0">
                  <a:solidFill>
                    <a:srgbClr val="000000"/>
                  </a:solidFill>
                  <a:latin typeface="Arial Unicode MS" pitchFamily="34" charset="-128"/>
                </a:rPr>
                <a:t>Relational </a:t>
              </a:r>
              <a:r>
                <a:rPr lang="en-US" sz="2000" b="1" i="1" dirty="0">
                  <a:solidFill>
                    <a:srgbClr val="000000"/>
                  </a:solidFill>
                  <a:latin typeface="Arial Unicode MS" pitchFamily="34" charset="-128"/>
                </a:rPr>
                <a:t>M</a:t>
              </a:r>
              <a:r>
                <a:rPr lang="en-US" sz="2000" b="1" i="1" dirty="0" smtClean="0">
                  <a:solidFill>
                    <a:srgbClr val="000000"/>
                  </a:solidFill>
                  <a:latin typeface="Arial Unicode MS" pitchFamily="34" charset="-128"/>
                </a:rPr>
                <a:t>odels</a:t>
              </a:r>
            </a:p>
            <a:p>
              <a:pPr marL="342900" indent="-342900">
                <a:lnSpc>
                  <a:spcPct val="75000"/>
                </a:lnSpc>
                <a:spcBef>
                  <a:spcPct val="20000"/>
                </a:spcBef>
              </a:pPr>
              <a:r>
                <a:rPr lang="en-US" sz="2000" b="1" i="1" dirty="0" smtClean="0">
                  <a:solidFill>
                    <a:srgbClr val="000000"/>
                  </a:solidFill>
                  <a:latin typeface="Arial Unicode MS" pitchFamily="34" charset="-128"/>
                </a:rPr>
                <a:t>Markov Logics</a:t>
              </a:r>
              <a:endParaRPr lang="en-US" sz="2000" b="1" i="1" dirty="0">
                <a:solidFill>
                  <a:srgbClr val="000000"/>
                </a:solidFill>
                <a:latin typeface="Arial Unicode MS" pitchFamily="34" charset="-128"/>
              </a:endParaRPr>
            </a:p>
          </p:txBody>
        </p:sp>
        <p:sp>
          <p:nvSpPr>
            <p:cNvPr id="34" name="Rectangle 12"/>
            <p:cNvSpPr>
              <a:spLocks noChangeArrowheads="1"/>
            </p:cNvSpPr>
            <p:nvPr/>
          </p:nvSpPr>
          <p:spPr bwMode="auto">
            <a:xfrm>
              <a:off x="5080000" y="349058"/>
              <a:ext cx="3814058" cy="795159"/>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smtClean="0">
                  <a:solidFill>
                    <a:srgbClr val="00B050"/>
                  </a:solidFill>
                  <a:latin typeface="Arial Unicode MS" pitchFamily="34" charset="-128"/>
                </a:rPr>
                <a:t>Hybrid: </a:t>
              </a:r>
              <a:r>
                <a:rPr lang="en-US" sz="2000" b="1" dirty="0" err="1" smtClean="0">
                  <a:solidFill>
                    <a:srgbClr val="00B050"/>
                  </a:solidFill>
                  <a:latin typeface="Arial Unicode MS" pitchFamily="34" charset="-128"/>
                </a:rPr>
                <a:t>Det</a:t>
              </a:r>
              <a:r>
                <a:rPr lang="en-US" sz="2000" b="1" dirty="0" smtClean="0">
                  <a:solidFill>
                    <a:srgbClr val="00B050"/>
                  </a:solidFill>
                  <a:latin typeface="Arial Unicode MS" pitchFamily="34" charset="-128"/>
                </a:rPr>
                <a:t> +</a:t>
              </a:r>
              <a:r>
                <a:rPr lang="en-US" sz="2000" b="1" dirty="0" err="1" smtClean="0">
                  <a:solidFill>
                    <a:srgbClr val="00B050"/>
                  </a:solidFill>
                  <a:latin typeface="Arial Unicode MS" pitchFamily="34" charset="-128"/>
                </a:rPr>
                <a:t>Sto</a:t>
              </a:r>
              <a:endParaRPr lang="en-US" sz="2000" b="1" dirty="0" smtClean="0">
                <a:solidFill>
                  <a:srgbClr val="00B050"/>
                </a:solidFill>
                <a:latin typeface="Arial Unicode MS" pitchFamily="34" charset="-128"/>
              </a:endParaRPr>
            </a:p>
          </p:txBody>
        </p:sp>
        <p:sp>
          <p:nvSpPr>
            <p:cNvPr id="35" name="Rectangle 23"/>
            <p:cNvSpPr>
              <a:spLocks noChangeArrowheads="1"/>
            </p:cNvSpPr>
            <p:nvPr/>
          </p:nvSpPr>
          <p:spPr bwMode="auto">
            <a:xfrm>
              <a:off x="3684017" y="2894423"/>
              <a:ext cx="2938656" cy="626396"/>
            </a:xfrm>
            <a:prstGeom prst="rect">
              <a:avLst/>
            </a:prstGeom>
            <a:noFill/>
            <a:ln w="9525">
              <a:solidFill>
                <a:schemeClr val="accent2"/>
              </a:solidFill>
              <a:miter lim="800000"/>
              <a:headEnd/>
              <a:tailEnd/>
            </a:ln>
          </p:spPr>
          <p:txBody>
            <a:bodyPr/>
            <a:lstStyle/>
            <a:p>
              <a:pPr marL="342900" indent="-342900">
                <a:spcBef>
                  <a:spcPct val="20000"/>
                </a:spcBef>
              </a:pPr>
              <a:r>
                <a:rPr lang="en-US" sz="1800" b="1" dirty="0" smtClean="0">
                  <a:solidFill>
                    <a:srgbClr val="3333CC"/>
                  </a:solidFill>
                  <a:latin typeface="Arial Unicode MS" pitchFamily="34" charset="-128"/>
                </a:rPr>
                <a:t>Forward, Viterbi….</a:t>
              </a:r>
            </a:p>
            <a:p>
              <a:pPr marL="342900" indent="-342900">
                <a:spcBef>
                  <a:spcPct val="20000"/>
                </a:spcBef>
              </a:pPr>
              <a:r>
                <a:rPr lang="en-US" sz="1800" b="1" dirty="0" smtClean="0">
                  <a:solidFill>
                    <a:srgbClr val="3333CC"/>
                  </a:solidFill>
                  <a:latin typeface="Arial Unicode MS" pitchFamily="34" charset="-128"/>
                </a:rPr>
                <a:t>Approx. : Particle Filtering</a:t>
              </a:r>
            </a:p>
            <a:p>
              <a:pPr marL="342900" indent="-342900">
                <a:spcBef>
                  <a:spcPct val="20000"/>
                </a:spcBef>
              </a:pPr>
              <a:endParaRPr lang="en-US" sz="1800" b="1" dirty="0">
                <a:solidFill>
                  <a:srgbClr val="3333CC"/>
                </a:solidFill>
                <a:latin typeface="Arial Unicode MS" pitchFamily="34" charset="-128"/>
              </a:endParaRPr>
            </a:p>
          </p:txBody>
        </p:sp>
      </p:grpSp>
      <p:sp>
        <p:nvSpPr>
          <p:cNvPr id="2" name="Footer Placeholder 1"/>
          <p:cNvSpPr>
            <a:spLocks noGrp="1"/>
          </p:cNvSpPr>
          <p:nvPr>
            <p:ph type="ftr" sz="quarter" idx="11"/>
          </p:nvPr>
        </p:nvSpPr>
        <p:spPr>
          <a:xfrm>
            <a:off x="3865412" y="6597904"/>
            <a:ext cx="2895600" cy="457200"/>
          </a:xfrm>
        </p:spPr>
        <p:txBody>
          <a:bodyPr/>
          <a:lstStyle/>
          <a:p>
            <a:pPr>
              <a:defRPr/>
            </a:pPr>
            <a:r>
              <a:rPr lang="en-US" smtClean="0">
                <a:solidFill>
                  <a:srgbClr val="FFFFFF"/>
                </a:solidFill>
              </a:rPr>
              <a:t>CPSC 422, Lecture 35</a:t>
            </a:r>
            <a:endParaRPr lang="en-US" dirty="0">
              <a:solidFill>
                <a:srgbClr val="FFFFFF"/>
              </a:solidFill>
            </a:endParaRPr>
          </a:p>
        </p:txBody>
      </p:sp>
      <p:sp>
        <p:nvSpPr>
          <p:cNvPr id="6" name="Slide Number Placeholder 5"/>
          <p:cNvSpPr>
            <a:spLocks noGrp="1"/>
          </p:cNvSpPr>
          <p:nvPr>
            <p:ph type="sldNum" sz="quarter" idx="12"/>
          </p:nvPr>
        </p:nvSpPr>
        <p:spPr>
          <a:xfrm>
            <a:off x="6619107" y="6597904"/>
            <a:ext cx="1905000" cy="457200"/>
          </a:xfrm>
        </p:spPr>
        <p:txBody>
          <a:bodyPr/>
          <a:lstStyle/>
          <a:p>
            <a:pPr>
              <a:defRPr/>
            </a:pPr>
            <a:r>
              <a:rPr lang="en-US" dirty="0" smtClean="0">
                <a:solidFill>
                  <a:srgbClr val="FFFFFF"/>
                </a:solidFill>
              </a:rPr>
              <a:t>Slide </a:t>
            </a:r>
            <a:fld id="{4DF6BE34-90F6-4567-805D-EBA463FCCE5C}" type="slidenum">
              <a:rPr lang="en-US" smtClean="0">
                <a:solidFill>
                  <a:srgbClr val="FFFFFF"/>
                </a:solidFill>
              </a:rPr>
              <a:pPr>
                <a:defRPr/>
              </a:pPr>
              <a:t>12</a:t>
            </a:fld>
            <a:endParaRPr lang="en-US" dirty="0">
              <a:solidFill>
                <a:srgbClr val="FFFFFF"/>
              </a:solidFill>
            </a:endParaRPr>
          </a:p>
        </p:txBody>
      </p:sp>
      <p:sp>
        <p:nvSpPr>
          <p:cNvPr id="4" name="Rectangle 3"/>
          <p:cNvSpPr/>
          <p:nvPr/>
        </p:nvSpPr>
        <p:spPr>
          <a:xfrm>
            <a:off x="3694896" y="1678675"/>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5780520" y="525600"/>
              <a:ext cx="3241080" cy="1413000"/>
            </p14:xfrm>
          </p:contentPart>
        </mc:Choice>
        <mc:Fallback xmlns="">
          <p:pic>
            <p:nvPicPr>
              <p:cNvPr id="5" name="Ink 4"/>
              <p:cNvPicPr/>
              <p:nvPr/>
            </p:nvPicPr>
            <p:blipFill>
              <a:blip r:embed="rId6"/>
              <a:stretch>
                <a:fillRect/>
              </a:stretch>
            </p:blipFill>
            <p:spPr>
              <a:xfrm>
                <a:off x="5769360" y="518040"/>
                <a:ext cx="3264120" cy="1432800"/>
              </a:xfrm>
              <a:prstGeom prst="rect">
                <a:avLst/>
              </a:prstGeom>
            </p:spPr>
          </p:pic>
        </mc:Fallback>
      </mc:AlternateContent>
    </p:spTree>
    <p:extLst>
      <p:ext uri="{BB962C8B-B14F-4D97-AF65-F5344CB8AC3E}">
        <p14:creationId xmlns:p14="http://schemas.microsoft.com/office/powerpoint/2010/main" val="2425444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Rectangle 2"/>
          <p:cNvSpPr txBox="1">
            <a:spLocks noChangeArrowheads="1"/>
          </p:cNvSpPr>
          <p:nvPr/>
        </p:nvSpPr>
        <p:spPr bwMode="auto">
          <a:xfrm>
            <a:off x="4000500" y="0"/>
            <a:ext cx="4429125" cy="685800"/>
          </a:xfrm>
          <a:prstGeom prst="rect">
            <a:avLst/>
          </a:prstGeom>
          <a:noFill/>
          <a:ln w="9525">
            <a:noFill/>
            <a:miter lim="800000"/>
            <a:headEnd/>
            <a:tailEnd/>
          </a:ln>
          <a:effectLst/>
        </p:spPr>
        <p:txBody>
          <a:bodyPr lIns="90000" tIns="46800" rIns="90000" bIns="46800" anchor="ctr"/>
          <a:lstStyle/>
          <a:p>
            <a:pPr algn="ctr" defTabSz="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lang="en-GB" sz="3600" b="1" kern="0" dirty="0">
                <a:solidFill>
                  <a:srgbClr val="000000"/>
                </a:solidFill>
                <a:latin typeface="Arial Unicode MS"/>
                <a:ea typeface="+mn-ea"/>
                <a:cs typeface="+mn-cs"/>
              </a:rPr>
              <a:t>After </a:t>
            </a:r>
            <a:r>
              <a:rPr lang="en-GB" sz="3600" b="1" kern="0" dirty="0" smtClean="0">
                <a:solidFill>
                  <a:srgbClr val="000000"/>
                </a:solidFill>
                <a:latin typeface="Arial Unicode MS"/>
                <a:ea typeface="+mn-ea"/>
                <a:cs typeface="+mn-cs"/>
              </a:rPr>
              <a:t>422…..</a:t>
            </a:r>
            <a:endParaRPr lang="en-GB" sz="3600" b="1" kern="0" dirty="0">
              <a:solidFill>
                <a:srgbClr val="000000"/>
              </a:solidFill>
              <a:latin typeface="Arial Unicode MS"/>
              <a:ea typeface="+mn-ea"/>
              <a:cs typeface="+mn-cs"/>
            </a:endParaRPr>
          </a:p>
        </p:txBody>
      </p:sp>
      <p:sp>
        <p:nvSpPr>
          <p:cNvPr id="62" name="Rectangle 23"/>
          <p:cNvSpPr>
            <a:spLocks noChangeArrowheads="1"/>
          </p:cNvSpPr>
          <p:nvPr/>
        </p:nvSpPr>
        <p:spPr bwMode="auto">
          <a:xfrm>
            <a:off x="6715125" y="2857500"/>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Where are the components of our representations coming from?</a:t>
            </a:r>
          </a:p>
        </p:txBody>
      </p:sp>
      <p:sp>
        <p:nvSpPr>
          <p:cNvPr id="63" name="Rectangle 23"/>
          <p:cNvSpPr>
            <a:spLocks noChangeArrowheads="1"/>
          </p:cNvSpPr>
          <p:nvPr/>
        </p:nvSpPr>
        <p:spPr bwMode="auto">
          <a:xfrm>
            <a:off x="6715125" y="4143375"/>
            <a:ext cx="2428875" cy="1285875"/>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The probabilities?</a:t>
            </a:r>
          </a:p>
          <a:p>
            <a:pPr marL="342900" indent="-342900">
              <a:spcBef>
                <a:spcPct val="20000"/>
              </a:spcBef>
              <a:defRPr/>
            </a:pPr>
            <a:r>
              <a:rPr lang="en-US" sz="1800" b="1" i="1" dirty="0">
                <a:solidFill>
                  <a:srgbClr val="3333CC"/>
                </a:solidFill>
                <a:latin typeface="Arial Unicode MS" pitchFamily="34" charset="-128"/>
                <a:ea typeface="+mn-ea"/>
                <a:cs typeface="+mn-cs"/>
              </a:rPr>
              <a:t>The utilities?</a:t>
            </a:r>
          </a:p>
          <a:p>
            <a:pPr marL="342900" indent="-342900">
              <a:spcBef>
                <a:spcPct val="20000"/>
              </a:spcBef>
              <a:defRPr/>
            </a:pPr>
            <a:r>
              <a:rPr lang="en-US" sz="1800" b="1" i="1" dirty="0">
                <a:solidFill>
                  <a:srgbClr val="3333CC"/>
                </a:solidFill>
                <a:latin typeface="Arial Unicode MS" pitchFamily="34" charset="-128"/>
                <a:ea typeface="+mn-ea"/>
                <a:cs typeface="+mn-cs"/>
              </a:rPr>
              <a:t>The logical formulas?</a:t>
            </a:r>
          </a:p>
        </p:txBody>
      </p:sp>
      <p:sp>
        <p:nvSpPr>
          <p:cNvPr id="64" name="Rectangle 23"/>
          <p:cNvSpPr>
            <a:spLocks noChangeArrowheads="1"/>
          </p:cNvSpPr>
          <p:nvPr/>
        </p:nvSpPr>
        <p:spPr bwMode="auto">
          <a:xfrm>
            <a:off x="6715125" y="5357813"/>
            <a:ext cx="242887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1800" b="1" i="1" dirty="0">
                <a:solidFill>
                  <a:srgbClr val="3333CC"/>
                </a:solidFill>
                <a:latin typeface="Arial Unicode MS" pitchFamily="34" charset="-128"/>
                <a:ea typeface="+mn-ea"/>
                <a:cs typeface="+mn-cs"/>
              </a:rPr>
              <a:t>From people and from data!</a:t>
            </a:r>
          </a:p>
        </p:txBody>
      </p:sp>
      <p:sp>
        <p:nvSpPr>
          <p:cNvPr id="65" name="Rectangle 23"/>
          <p:cNvSpPr>
            <a:spLocks noChangeArrowheads="1"/>
          </p:cNvSpPr>
          <p:nvPr/>
        </p:nvSpPr>
        <p:spPr bwMode="auto">
          <a:xfrm>
            <a:off x="5715000" y="642938"/>
            <a:ext cx="3857625" cy="785812"/>
          </a:xfrm>
          <a:prstGeom prst="rect">
            <a:avLst/>
          </a:prstGeom>
          <a:noFill/>
          <a:ln w="9525">
            <a:solidFill>
              <a:schemeClr val="accent3"/>
            </a:solidFill>
            <a:miter lim="800000"/>
            <a:headEnd/>
            <a:tailEnd/>
          </a:ln>
        </p:spPr>
        <p:txBody>
          <a:bodyPr/>
          <a:lstStyle/>
          <a:p>
            <a:pPr marL="342900" indent="-342900">
              <a:spcBef>
                <a:spcPct val="20000"/>
              </a:spcBef>
              <a:defRPr/>
            </a:pPr>
            <a:r>
              <a:rPr lang="en-US" sz="2400" b="1" dirty="0">
                <a:solidFill>
                  <a:srgbClr val="3333CC"/>
                </a:solidFill>
                <a:latin typeface="Arial Unicode MS" pitchFamily="34" charset="-128"/>
                <a:ea typeface="+mn-ea"/>
                <a:cs typeface="+mn-cs"/>
              </a:rPr>
              <a:t>Machine Learning</a:t>
            </a:r>
          </a:p>
          <a:p>
            <a:pPr marL="342900" indent="-342900">
              <a:spcBef>
                <a:spcPct val="20000"/>
              </a:spcBef>
              <a:defRPr/>
            </a:pPr>
            <a:r>
              <a:rPr lang="en-US" sz="2400" b="1" dirty="0">
                <a:solidFill>
                  <a:srgbClr val="3333CC"/>
                </a:solidFill>
                <a:latin typeface="Arial Unicode MS" pitchFamily="34" charset="-128"/>
                <a:ea typeface="+mn-ea"/>
                <a:cs typeface="+mn-cs"/>
              </a:rPr>
              <a:t>Knowledge Acquisition</a:t>
            </a:r>
          </a:p>
          <a:p>
            <a:pPr marL="342900" indent="-342900">
              <a:spcBef>
                <a:spcPct val="20000"/>
              </a:spcBef>
              <a:defRPr/>
            </a:pPr>
            <a:r>
              <a:rPr lang="en-US" sz="2400" b="1" dirty="0">
                <a:solidFill>
                  <a:srgbClr val="3333CC"/>
                </a:solidFill>
                <a:latin typeface="Arial Unicode MS" pitchFamily="34" charset="-128"/>
                <a:ea typeface="+mn-ea"/>
                <a:cs typeface="+mn-cs"/>
              </a:rPr>
              <a:t>Preference Elicitation</a:t>
            </a:r>
          </a:p>
          <a:p>
            <a:pPr marL="342900" indent="-342900">
              <a:spcBef>
                <a:spcPct val="20000"/>
              </a:spcBef>
              <a:defRPr/>
            </a:pPr>
            <a:endParaRPr lang="en-US" sz="2000" b="1" i="1" dirty="0">
              <a:solidFill>
                <a:srgbClr val="3333CC"/>
              </a:solidFill>
              <a:latin typeface="Arial Unicode MS" pitchFamily="34" charset="-128"/>
              <a:ea typeface="+mn-ea"/>
              <a:cs typeface="+mn-cs"/>
            </a:endParaRPr>
          </a:p>
        </p:txBody>
      </p:sp>
      <p:sp>
        <p:nvSpPr>
          <p:cNvPr id="54" name="Rectangle 6"/>
          <p:cNvSpPr>
            <a:spLocks noChangeArrowheads="1"/>
          </p:cNvSpPr>
          <p:nvPr/>
        </p:nvSpPr>
        <p:spPr bwMode="auto">
          <a:xfrm>
            <a:off x="-5261068" y="1434960"/>
            <a:ext cx="2736850" cy="431800"/>
          </a:xfrm>
          <a:prstGeom prst="rect">
            <a:avLst/>
          </a:prstGeom>
          <a:noFill/>
          <a:ln w="9525">
            <a:noFill/>
            <a:miter lim="800000"/>
            <a:headEnd/>
            <a:tailEnd/>
          </a:ln>
        </p:spPr>
        <p:txBody>
          <a:bodyPr/>
          <a:lstStyle/>
          <a:p>
            <a:pPr marL="533400" indent="-533400">
              <a:spcBef>
                <a:spcPct val="20000"/>
              </a:spcBef>
            </a:pPr>
            <a:endParaRPr lang="en-US" b="1">
              <a:solidFill>
                <a:srgbClr val="000000"/>
              </a:solidFill>
              <a:latin typeface="Arial Unicode MS" pitchFamily="34" charset="-128"/>
            </a:endParaRPr>
          </a:p>
        </p:txBody>
      </p:sp>
      <p:sp>
        <p:nvSpPr>
          <p:cNvPr id="57" name="Rectangle 37"/>
          <p:cNvSpPr>
            <a:spLocks noChangeArrowheads="1"/>
          </p:cNvSpPr>
          <p:nvPr/>
        </p:nvSpPr>
        <p:spPr bwMode="auto">
          <a:xfrm>
            <a:off x="761123" y="2347129"/>
            <a:ext cx="179196" cy="396822"/>
          </a:xfrm>
          <a:prstGeom prst="rect">
            <a:avLst/>
          </a:prstGeom>
          <a:solidFill>
            <a:schemeClr val="bg1"/>
          </a:solidFill>
          <a:ln w="9525" algn="ctr">
            <a:noFill/>
            <a:round/>
            <a:headEnd/>
            <a:tailEnd/>
          </a:ln>
        </p:spPr>
        <p:txBody>
          <a:bodyPr wrap="none">
            <a:spAutoFit/>
          </a:bodyPr>
          <a:lstStyle/>
          <a:p>
            <a:endParaRPr lang="en-US" sz="2000" b="1">
              <a:solidFill>
                <a:srgbClr val="000000"/>
              </a:solidFill>
            </a:endParaRPr>
          </a:p>
        </p:txBody>
      </p:sp>
      <p:sp>
        <p:nvSpPr>
          <p:cNvPr id="60" name="Rectangle 9"/>
          <p:cNvSpPr>
            <a:spLocks noChangeArrowheads="1"/>
          </p:cNvSpPr>
          <p:nvPr/>
        </p:nvSpPr>
        <p:spPr bwMode="auto">
          <a:xfrm>
            <a:off x="-158664" y="3795629"/>
            <a:ext cx="1549499" cy="528656"/>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Query</a:t>
            </a:r>
            <a:endParaRPr lang="en-US" sz="1800" b="1" dirty="0">
              <a:solidFill>
                <a:srgbClr val="000000"/>
              </a:solidFill>
              <a:latin typeface="Arial Unicode MS" pitchFamily="34" charset="-128"/>
            </a:endParaRPr>
          </a:p>
        </p:txBody>
      </p:sp>
      <p:sp>
        <p:nvSpPr>
          <p:cNvPr id="66" name="Rectangle 10"/>
          <p:cNvSpPr>
            <a:spLocks noChangeArrowheads="1"/>
          </p:cNvSpPr>
          <p:nvPr/>
        </p:nvSpPr>
        <p:spPr bwMode="auto">
          <a:xfrm>
            <a:off x="-158664" y="5371590"/>
            <a:ext cx="1640550" cy="440268"/>
          </a:xfrm>
          <a:prstGeom prst="rect">
            <a:avLst/>
          </a:prstGeom>
          <a:noFill/>
          <a:ln w="9525">
            <a:noFill/>
            <a:miter lim="800000"/>
            <a:headEnd/>
            <a:tailEnd/>
          </a:ln>
        </p:spPr>
        <p:txBody>
          <a:bodyPr/>
          <a:lstStyle/>
          <a:p>
            <a:pPr marL="342900" indent="-342900">
              <a:lnSpc>
                <a:spcPct val="75000"/>
              </a:lnSpc>
              <a:spcBef>
                <a:spcPct val="20000"/>
              </a:spcBef>
            </a:pPr>
            <a:r>
              <a:rPr lang="en-US" sz="2000" b="1" dirty="0">
                <a:solidFill>
                  <a:srgbClr val="000000"/>
                </a:solidFill>
                <a:latin typeface="Arial Unicode MS" pitchFamily="34" charset="-128"/>
              </a:rPr>
              <a:t>Planning</a:t>
            </a:r>
            <a:endParaRPr lang="en-US" sz="1800" b="1" dirty="0">
              <a:solidFill>
                <a:srgbClr val="000000"/>
              </a:solidFill>
              <a:latin typeface="Arial Unicode MS" pitchFamily="34" charset="-128"/>
            </a:endParaRPr>
          </a:p>
        </p:txBody>
      </p:sp>
      <p:sp>
        <p:nvSpPr>
          <p:cNvPr id="67" name="Rectangle 11"/>
          <p:cNvSpPr>
            <a:spLocks noChangeArrowheads="1"/>
          </p:cNvSpPr>
          <p:nvPr/>
        </p:nvSpPr>
        <p:spPr bwMode="auto">
          <a:xfrm>
            <a:off x="1011996" y="1994532"/>
            <a:ext cx="2211247" cy="528656"/>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Deterministic</a:t>
            </a:r>
            <a:endParaRPr lang="en-US" sz="1800" b="1" dirty="0">
              <a:solidFill>
                <a:srgbClr val="00B050"/>
              </a:solidFill>
              <a:latin typeface="Arial Unicode MS" pitchFamily="34" charset="-128"/>
            </a:endParaRPr>
          </a:p>
        </p:txBody>
      </p:sp>
      <p:sp>
        <p:nvSpPr>
          <p:cNvPr id="68" name="Rectangle 12"/>
          <p:cNvSpPr>
            <a:spLocks noChangeArrowheads="1"/>
          </p:cNvSpPr>
          <p:nvPr/>
        </p:nvSpPr>
        <p:spPr bwMode="auto">
          <a:xfrm>
            <a:off x="3938646" y="1994532"/>
            <a:ext cx="2211247" cy="528656"/>
          </a:xfrm>
          <a:prstGeom prst="rect">
            <a:avLst/>
          </a:prstGeom>
          <a:noFill/>
          <a:ln w="9525">
            <a:noFill/>
            <a:miter lim="800000"/>
            <a:headEnd/>
            <a:tailEnd/>
          </a:ln>
        </p:spPr>
        <p:txBody>
          <a:bodyPr/>
          <a:lstStyle/>
          <a:p>
            <a:pPr marL="342900" indent="-342900">
              <a:spcBef>
                <a:spcPct val="20000"/>
              </a:spcBef>
            </a:pPr>
            <a:r>
              <a:rPr lang="en-US" sz="2000" b="1" dirty="0">
                <a:solidFill>
                  <a:srgbClr val="00B050"/>
                </a:solidFill>
                <a:latin typeface="Arial Unicode MS" pitchFamily="34" charset="-128"/>
              </a:rPr>
              <a:t>Stochastic</a:t>
            </a:r>
            <a:endParaRPr lang="en-US" sz="1800" b="1" dirty="0">
              <a:solidFill>
                <a:srgbClr val="00B050"/>
              </a:solidFill>
              <a:latin typeface="Arial Unicode MS" pitchFamily="34" charset="-128"/>
            </a:endParaRPr>
          </a:p>
        </p:txBody>
      </p:sp>
      <p:sp>
        <p:nvSpPr>
          <p:cNvPr id="69" name="Rectangle 13"/>
          <p:cNvSpPr>
            <a:spLocks noChangeArrowheads="1"/>
          </p:cNvSpPr>
          <p:nvPr/>
        </p:nvSpPr>
        <p:spPr bwMode="auto">
          <a:xfrm>
            <a:off x="792498" y="2347129"/>
            <a:ext cx="6024981" cy="4053671"/>
          </a:xfrm>
          <a:prstGeom prst="rect">
            <a:avLst/>
          </a:prstGeom>
          <a:noFill/>
          <a:ln w="9525">
            <a:solidFill>
              <a:schemeClr val="tx1"/>
            </a:solidFill>
            <a:miter lim="800000"/>
            <a:headEnd/>
            <a:tailEnd/>
          </a:ln>
        </p:spPr>
        <p:txBody>
          <a:bodyPr wrap="none" anchor="ctr"/>
          <a:lstStyle/>
          <a:p>
            <a:endParaRPr lang="en-US" sz="2000" b="1">
              <a:solidFill>
                <a:srgbClr val="000000"/>
              </a:solidFill>
            </a:endParaRPr>
          </a:p>
        </p:txBody>
      </p:sp>
      <p:sp>
        <p:nvSpPr>
          <p:cNvPr id="70" name="Line 14"/>
          <p:cNvSpPr>
            <a:spLocks noChangeShapeType="1"/>
          </p:cNvSpPr>
          <p:nvPr/>
        </p:nvSpPr>
        <p:spPr bwMode="auto">
          <a:xfrm>
            <a:off x="3448326" y="2594898"/>
            <a:ext cx="25308" cy="3653502"/>
          </a:xfrm>
          <a:prstGeom prst="line">
            <a:avLst/>
          </a:prstGeom>
          <a:noFill/>
          <a:ln w="9525">
            <a:solidFill>
              <a:schemeClr val="tx1"/>
            </a:solidFill>
            <a:round/>
            <a:headEnd/>
            <a:tailEnd/>
          </a:ln>
        </p:spPr>
        <p:txBody>
          <a:bodyPr/>
          <a:lstStyle/>
          <a:p>
            <a:endParaRPr lang="en-US" b="1">
              <a:solidFill>
                <a:srgbClr val="000000"/>
              </a:solidFill>
            </a:endParaRPr>
          </a:p>
        </p:txBody>
      </p:sp>
      <p:sp>
        <p:nvSpPr>
          <p:cNvPr id="73" name="Rectangle 9"/>
          <p:cNvSpPr>
            <a:spLocks noChangeArrowheads="1"/>
          </p:cNvSpPr>
          <p:nvPr/>
        </p:nvSpPr>
        <p:spPr bwMode="auto">
          <a:xfrm>
            <a:off x="687957" y="2722357"/>
            <a:ext cx="1549499" cy="528656"/>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Logics</a:t>
            </a:r>
          </a:p>
        </p:txBody>
      </p:sp>
      <p:cxnSp>
        <p:nvCxnSpPr>
          <p:cNvPr id="74" name="Straight Connector 73"/>
          <p:cNvCxnSpPr/>
          <p:nvPr/>
        </p:nvCxnSpPr>
        <p:spPr>
          <a:xfrm>
            <a:off x="719331" y="4921315"/>
            <a:ext cx="5633801" cy="1667"/>
          </a:xfrm>
          <a:prstGeom prst="line">
            <a:avLst/>
          </a:prstGeom>
        </p:spPr>
        <p:style>
          <a:lnRef idx="1">
            <a:schemeClr val="dk1"/>
          </a:lnRef>
          <a:fillRef idx="0">
            <a:schemeClr val="dk1"/>
          </a:fillRef>
          <a:effectRef idx="0">
            <a:schemeClr val="dk1"/>
          </a:effectRef>
          <a:fontRef idx="minor">
            <a:schemeClr val="tx1"/>
          </a:fontRef>
        </p:style>
      </p:cxnSp>
      <p:sp>
        <p:nvSpPr>
          <p:cNvPr id="75" name="Rectangle 9"/>
          <p:cNvSpPr>
            <a:spLocks noChangeArrowheads="1"/>
          </p:cNvSpPr>
          <p:nvPr/>
        </p:nvSpPr>
        <p:spPr bwMode="auto">
          <a:xfrm>
            <a:off x="3624894" y="2447139"/>
            <a:ext cx="2048655" cy="528655"/>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Belief Nets</a:t>
            </a:r>
          </a:p>
        </p:txBody>
      </p:sp>
      <p:sp>
        <p:nvSpPr>
          <p:cNvPr id="76" name="Rectangle 9"/>
          <p:cNvSpPr>
            <a:spLocks noChangeArrowheads="1"/>
          </p:cNvSpPr>
          <p:nvPr/>
        </p:nvSpPr>
        <p:spPr bwMode="auto">
          <a:xfrm>
            <a:off x="3426474" y="4996368"/>
            <a:ext cx="3512004" cy="750462"/>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Markov Decision Processes  and  </a:t>
            </a:r>
          </a:p>
          <a:p>
            <a:pPr marL="342900" indent="-342900">
              <a:lnSpc>
                <a:spcPct val="75000"/>
              </a:lnSpc>
              <a:spcBef>
                <a:spcPct val="20000"/>
              </a:spcBef>
            </a:pPr>
            <a:r>
              <a:rPr lang="en-US" sz="1800" b="1" i="1" dirty="0" smtClean="0">
                <a:solidFill>
                  <a:srgbClr val="000000"/>
                </a:solidFill>
                <a:latin typeface="Arial Unicode MS" pitchFamily="34" charset="-128"/>
              </a:rPr>
              <a:t>Partially </a:t>
            </a:r>
            <a:r>
              <a:rPr lang="en-US" sz="1800" b="1" i="1" dirty="0">
                <a:solidFill>
                  <a:srgbClr val="000000"/>
                </a:solidFill>
                <a:latin typeface="Arial Unicode MS" pitchFamily="34" charset="-128"/>
              </a:rPr>
              <a:t>Observable MDP</a:t>
            </a:r>
          </a:p>
        </p:txBody>
      </p:sp>
      <p:sp>
        <p:nvSpPr>
          <p:cNvPr id="77" name="Rectangle 9"/>
          <p:cNvSpPr>
            <a:spLocks noChangeArrowheads="1"/>
          </p:cNvSpPr>
          <p:nvPr/>
        </p:nvSpPr>
        <p:spPr bwMode="auto">
          <a:xfrm>
            <a:off x="3524997" y="3119816"/>
            <a:ext cx="3292482" cy="528655"/>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Markov Chains and HMMs</a:t>
            </a:r>
          </a:p>
        </p:txBody>
      </p:sp>
      <p:sp>
        <p:nvSpPr>
          <p:cNvPr id="78" name="Rectangle 9"/>
          <p:cNvSpPr>
            <a:spLocks noChangeArrowheads="1"/>
          </p:cNvSpPr>
          <p:nvPr/>
        </p:nvSpPr>
        <p:spPr bwMode="auto">
          <a:xfrm>
            <a:off x="1200121" y="3022540"/>
            <a:ext cx="2194987" cy="300183"/>
          </a:xfrm>
          <a:prstGeom prst="rect">
            <a:avLst/>
          </a:prstGeom>
          <a:noFill/>
          <a:ln w="9525">
            <a:noFill/>
            <a:miter lim="800000"/>
            <a:headEnd/>
            <a:tailEnd/>
          </a:ln>
        </p:spPr>
        <p:txBody>
          <a:bodyPr/>
          <a:lstStyle/>
          <a:p>
            <a:pPr marL="342900" indent="-342900">
              <a:lnSpc>
                <a:spcPct val="75000"/>
              </a:lnSpc>
              <a:spcBef>
                <a:spcPct val="20000"/>
              </a:spcBef>
            </a:pPr>
            <a:r>
              <a:rPr lang="en-US" sz="1800" b="1" i="1" dirty="0">
                <a:solidFill>
                  <a:srgbClr val="000000"/>
                </a:solidFill>
                <a:latin typeface="Arial Unicode MS" pitchFamily="34" charset="-128"/>
              </a:rPr>
              <a:t>First Order Logics</a:t>
            </a:r>
          </a:p>
        </p:txBody>
      </p:sp>
      <p:sp>
        <p:nvSpPr>
          <p:cNvPr id="79" name="Rectangle 9"/>
          <p:cNvSpPr>
            <a:spLocks noChangeArrowheads="1"/>
          </p:cNvSpPr>
          <p:nvPr/>
        </p:nvSpPr>
        <p:spPr bwMode="auto">
          <a:xfrm>
            <a:off x="812192" y="3489490"/>
            <a:ext cx="2707152" cy="300183"/>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Ontologies</a:t>
            </a:r>
          </a:p>
        </p:txBody>
      </p:sp>
      <mc:AlternateContent xmlns:mc="http://schemas.openxmlformats.org/markup-compatibility/2006" xmlns:p14="http://schemas.microsoft.com/office/powerpoint/2010/main">
        <mc:Choice Requires="p14">
          <p:contentPart p14:bwMode="auto" r:id="rId3">
            <p14:nvContentPartPr>
              <p14:cNvPr id="81" name="Ink 68"/>
              <p14:cNvContentPartPr>
                <a14:cpLocks xmlns:a14="http://schemas.microsoft.com/office/drawing/2010/main" noRot="1" noChangeAspect="1" noEditPoints="1" noChangeArrowheads="1" noChangeShapeType="1"/>
              </p14:cNvContentPartPr>
              <p14:nvPr/>
            </p14:nvContentPartPr>
            <p14:xfrm>
              <a:off x="6653927" y="2738436"/>
              <a:ext cx="3252" cy="1668"/>
            </p14:xfrm>
          </p:contentPart>
        </mc:Choice>
        <mc:Fallback xmlns="">
          <p:pic>
            <p:nvPicPr>
              <p:cNvPr id="81" name="Ink 68"/>
              <p:cNvPicPr>
                <a:picLocks noRot="1" noChangeAspect="1" noEditPoints="1" noChangeArrowheads="1" noChangeShapeType="1"/>
              </p:cNvPicPr>
              <p:nvPr/>
            </p:nvPicPr>
            <p:blipFill>
              <a:blip r:embed="rId4"/>
              <a:stretch>
                <a:fillRect/>
              </a:stretch>
            </p:blipFill>
            <p:spPr>
              <a:xfrm>
                <a:off x="6650314" y="2735517"/>
                <a:ext cx="9395" cy="8757"/>
              </a:xfrm>
              <a:prstGeom prst="rect">
                <a:avLst/>
              </a:prstGeom>
            </p:spPr>
          </p:pic>
        </mc:Fallback>
      </mc:AlternateContent>
      <p:sp>
        <p:nvSpPr>
          <p:cNvPr id="83" name="Rectangle 9"/>
          <p:cNvSpPr>
            <a:spLocks noChangeArrowheads="1"/>
          </p:cNvSpPr>
          <p:nvPr/>
        </p:nvSpPr>
        <p:spPr bwMode="auto">
          <a:xfrm>
            <a:off x="3426543" y="4180150"/>
            <a:ext cx="3292482" cy="528655"/>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000000"/>
                </a:solidFill>
                <a:latin typeface="Arial Unicode MS" pitchFamily="34" charset="-128"/>
              </a:rPr>
              <a:t>Undirected Graphical Models</a:t>
            </a:r>
          </a:p>
          <a:p>
            <a:pPr marL="342900" indent="-342900">
              <a:lnSpc>
                <a:spcPct val="75000"/>
              </a:lnSpc>
              <a:spcBef>
                <a:spcPct val="20000"/>
              </a:spcBef>
            </a:pPr>
            <a:r>
              <a:rPr lang="en-US" sz="1800" b="1" i="1" dirty="0" smtClean="0">
                <a:solidFill>
                  <a:srgbClr val="000000"/>
                </a:solidFill>
                <a:latin typeface="Arial Unicode MS" pitchFamily="34" charset="-128"/>
              </a:rPr>
              <a:t>	Markov Networks</a:t>
            </a:r>
          </a:p>
          <a:p>
            <a:pPr marL="342900" indent="-342900">
              <a:lnSpc>
                <a:spcPct val="75000"/>
              </a:lnSpc>
              <a:spcBef>
                <a:spcPct val="20000"/>
              </a:spcBef>
            </a:pPr>
            <a:r>
              <a:rPr lang="en-US" sz="1800" b="1" i="1" dirty="0" smtClean="0">
                <a:solidFill>
                  <a:srgbClr val="000000"/>
                </a:solidFill>
                <a:latin typeface="Arial Unicode MS" pitchFamily="34" charset="-128"/>
              </a:rPr>
              <a:t>  Conditional </a:t>
            </a:r>
            <a:r>
              <a:rPr lang="en-US" sz="1800" b="1" i="1" dirty="0">
                <a:solidFill>
                  <a:srgbClr val="000000"/>
                </a:solidFill>
                <a:latin typeface="Arial Unicode MS" pitchFamily="34" charset="-128"/>
              </a:rPr>
              <a:t>R</a:t>
            </a:r>
            <a:r>
              <a:rPr lang="en-US" sz="1800" b="1" i="1" dirty="0" smtClean="0">
                <a:solidFill>
                  <a:srgbClr val="000000"/>
                </a:solidFill>
                <a:latin typeface="Arial Unicode MS" pitchFamily="34" charset="-128"/>
              </a:rPr>
              <a:t>andom Fields</a:t>
            </a:r>
            <a:endParaRPr lang="en-US" sz="1800" b="1" i="1" dirty="0">
              <a:solidFill>
                <a:srgbClr val="000000"/>
              </a:solidFill>
              <a:latin typeface="Arial Unicode MS" pitchFamily="34" charset="-128"/>
            </a:endParaRPr>
          </a:p>
        </p:txBody>
      </p:sp>
      <p:sp>
        <p:nvSpPr>
          <p:cNvPr id="84" name="Rectangle 9"/>
          <p:cNvSpPr>
            <a:spLocks noChangeArrowheads="1"/>
          </p:cNvSpPr>
          <p:nvPr/>
        </p:nvSpPr>
        <p:spPr bwMode="auto">
          <a:xfrm>
            <a:off x="3601022" y="5746830"/>
            <a:ext cx="3056157" cy="375231"/>
          </a:xfrm>
          <a:prstGeom prst="rect">
            <a:avLst/>
          </a:prstGeom>
          <a:noFill/>
          <a:ln w="9525">
            <a:noFill/>
            <a:miter lim="800000"/>
            <a:headEnd/>
            <a:tailEnd/>
          </a:ln>
        </p:spPr>
        <p:txBody>
          <a:bodyPr/>
          <a:lstStyle/>
          <a:p>
            <a:pPr marL="342900" indent="-342900">
              <a:lnSpc>
                <a:spcPct val="75000"/>
              </a:lnSpc>
              <a:spcBef>
                <a:spcPct val="20000"/>
              </a:spcBef>
            </a:pPr>
            <a:r>
              <a:rPr lang="en-US" sz="1800" b="1" i="1" dirty="0" smtClean="0">
                <a:solidFill>
                  <a:srgbClr val="FF0000"/>
                </a:solidFill>
                <a:latin typeface="Arial Unicode MS" pitchFamily="34" charset="-128"/>
              </a:rPr>
              <a:t>Reinforcement Learning</a:t>
            </a:r>
            <a:endParaRPr lang="en-US" sz="1800" b="1" i="1" dirty="0">
              <a:solidFill>
                <a:srgbClr val="FF0000"/>
              </a:solidFill>
              <a:latin typeface="Arial Unicode MS" pitchFamily="34" charset="-128"/>
            </a:endParaRPr>
          </a:p>
        </p:txBody>
      </p:sp>
      <p:sp>
        <p:nvSpPr>
          <p:cNvPr id="85" name="Rectangle 9"/>
          <p:cNvSpPr>
            <a:spLocks noChangeArrowheads="1"/>
          </p:cNvSpPr>
          <p:nvPr/>
        </p:nvSpPr>
        <p:spPr bwMode="auto">
          <a:xfrm>
            <a:off x="3667118" y="3911748"/>
            <a:ext cx="3292482" cy="528655"/>
          </a:xfrm>
          <a:prstGeom prst="rect">
            <a:avLst/>
          </a:prstGeom>
          <a:noFill/>
          <a:ln w="9525">
            <a:noFill/>
            <a:miter lim="800000"/>
            <a:headEnd/>
            <a:tailEnd/>
          </a:ln>
        </p:spPr>
        <p:txBody>
          <a:bodyPr/>
          <a:lstStyle/>
          <a:p>
            <a:pPr marL="342900" indent="-342900">
              <a:lnSpc>
                <a:spcPct val="75000"/>
              </a:lnSpc>
              <a:spcBef>
                <a:spcPct val="20000"/>
              </a:spcBef>
            </a:pPr>
            <a:endParaRPr lang="en-US" sz="1800" b="1" i="1" dirty="0">
              <a:solidFill>
                <a:srgbClr val="000000"/>
              </a:solidFill>
              <a:latin typeface="Arial Unicode MS" pitchFamily="34" charset="-128"/>
            </a:endParaRPr>
          </a:p>
        </p:txBody>
      </p:sp>
      <p:sp>
        <p:nvSpPr>
          <p:cNvPr id="89" name="Rectangle 9"/>
          <p:cNvSpPr>
            <a:spLocks noChangeArrowheads="1"/>
          </p:cNvSpPr>
          <p:nvPr/>
        </p:nvSpPr>
        <p:spPr bwMode="auto">
          <a:xfrm>
            <a:off x="1577002" y="1077119"/>
            <a:ext cx="3292482" cy="528655"/>
          </a:xfrm>
          <a:prstGeom prst="rect">
            <a:avLst/>
          </a:prstGeom>
          <a:noFill/>
          <a:ln w="9525">
            <a:noFill/>
            <a:miter lim="800000"/>
            <a:headEnd/>
            <a:tailEnd/>
          </a:ln>
        </p:spPr>
        <p:txBody>
          <a:bodyPr/>
          <a:lstStyle/>
          <a:p>
            <a:pPr marL="342900" indent="-342900">
              <a:lnSpc>
                <a:spcPct val="75000"/>
              </a:lnSpc>
              <a:spcBef>
                <a:spcPct val="20000"/>
              </a:spcBef>
            </a:pPr>
            <a:r>
              <a:rPr lang="en-US" sz="2000" b="1" i="1" dirty="0" err="1">
                <a:solidFill>
                  <a:srgbClr val="000000"/>
                </a:solidFill>
                <a:latin typeface="Arial Unicode MS" pitchFamily="34" charset="-128"/>
              </a:rPr>
              <a:t>Prob</a:t>
            </a:r>
            <a:r>
              <a:rPr lang="en-US" sz="2000" b="1" i="1" dirty="0">
                <a:solidFill>
                  <a:srgbClr val="000000"/>
                </a:solidFill>
                <a:latin typeface="Arial Unicode MS" pitchFamily="34" charset="-128"/>
              </a:rPr>
              <a:t> CFG</a:t>
            </a:r>
          </a:p>
          <a:p>
            <a:pPr marL="342900" indent="-342900">
              <a:lnSpc>
                <a:spcPct val="75000"/>
              </a:lnSpc>
              <a:spcBef>
                <a:spcPct val="20000"/>
              </a:spcBef>
            </a:pPr>
            <a:r>
              <a:rPr lang="en-US" sz="2000" b="1" i="1" dirty="0" err="1" smtClean="0">
                <a:solidFill>
                  <a:srgbClr val="000000"/>
                </a:solidFill>
                <a:latin typeface="Arial Unicode MS" pitchFamily="34" charset="-128"/>
              </a:rPr>
              <a:t>Prob</a:t>
            </a:r>
            <a:r>
              <a:rPr lang="en-US" sz="2000" b="1" i="1" dirty="0" smtClean="0">
                <a:solidFill>
                  <a:srgbClr val="000000"/>
                </a:solidFill>
                <a:latin typeface="Arial Unicode MS" pitchFamily="34" charset="-128"/>
              </a:rPr>
              <a:t> </a:t>
            </a:r>
            <a:r>
              <a:rPr lang="en-US" sz="2000" b="1" i="1" dirty="0">
                <a:solidFill>
                  <a:srgbClr val="000000"/>
                </a:solidFill>
                <a:latin typeface="Arial Unicode MS" pitchFamily="34" charset="-128"/>
              </a:rPr>
              <a:t> </a:t>
            </a:r>
            <a:r>
              <a:rPr lang="en-US" sz="2000" b="1" i="1" dirty="0" smtClean="0">
                <a:solidFill>
                  <a:srgbClr val="000000"/>
                </a:solidFill>
                <a:latin typeface="Arial Unicode MS" pitchFamily="34" charset="-128"/>
              </a:rPr>
              <a:t>Relational </a:t>
            </a:r>
            <a:r>
              <a:rPr lang="en-US" sz="2000" b="1" i="1" dirty="0">
                <a:solidFill>
                  <a:srgbClr val="000000"/>
                </a:solidFill>
                <a:latin typeface="Arial Unicode MS" pitchFamily="34" charset="-128"/>
              </a:rPr>
              <a:t>M</a:t>
            </a:r>
            <a:r>
              <a:rPr lang="en-US" sz="2000" b="1" i="1" dirty="0" smtClean="0">
                <a:solidFill>
                  <a:srgbClr val="000000"/>
                </a:solidFill>
                <a:latin typeface="Arial Unicode MS" pitchFamily="34" charset="-128"/>
              </a:rPr>
              <a:t>odels</a:t>
            </a:r>
          </a:p>
          <a:p>
            <a:pPr marL="342900" indent="-342900">
              <a:lnSpc>
                <a:spcPct val="75000"/>
              </a:lnSpc>
              <a:spcBef>
                <a:spcPct val="20000"/>
              </a:spcBef>
            </a:pPr>
            <a:r>
              <a:rPr lang="en-US" sz="2000" b="1" i="1" dirty="0" smtClean="0">
                <a:solidFill>
                  <a:srgbClr val="000000"/>
                </a:solidFill>
                <a:latin typeface="Arial Unicode MS" pitchFamily="34" charset="-128"/>
              </a:rPr>
              <a:t>Markov Logics</a:t>
            </a:r>
            <a:endParaRPr lang="en-US" sz="2000" b="1" i="1" dirty="0">
              <a:solidFill>
                <a:srgbClr val="000000"/>
              </a:solidFill>
              <a:latin typeface="Arial Unicode MS" pitchFamily="34" charset="-128"/>
            </a:endParaRPr>
          </a:p>
        </p:txBody>
      </p:sp>
      <p:sp>
        <p:nvSpPr>
          <p:cNvPr id="90" name="Rectangle 12"/>
          <p:cNvSpPr>
            <a:spLocks noChangeArrowheads="1"/>
          </p:cNvSpPr>
          <p:nvPr/>
        </p:nvSpPr>
        <p:spPr bwMode="auto">
          <a:xfrm>
            <a:off x="164441" y="182267"/>
            <a:ext cx="3906356" cy="835321"/>
          </a:xfrm>
          <a:prstGeom prst="rect">
            <a:avLst/>
          </a:prstGeom>
          <a:noFill/>
          <a:ln w="9525">
            <a:noFill/>
            <a:miter lim="800000"/>
            <a:headEnd/>
            <a:tailEnd/>
          </a:ln>
        </p:spPr>
        <p:txBody>
          <a:bodyPr/>
          <a:lstStyle/>
          <a:p>
            <a:pPr marL="342900" indent="-342900">
              <a:spcBef>
                <a:spcPct val="20000"/>
              </a:spcBef>
            </a:pPr>
            <a:r>
              <a:rPr lang="en-US" sz="2000" b="1" u="sng" dirty="0" err="1">
                <a:solidFill>
                  <a:srgbClr val="00B050"/>
                </a:solidFill>
                <a:latin typeface="Arial Unicode MS" pitchFamily="34" charset="-128"/>
              </a:rPr>
              <a:t>StarAI</a:t>
            </a:r>
            <a:r>
              <a:rPr lang="en-US" sz="2000" b="1" u="sng" dirty="0">
                <a:solidFill>
                  <a:srgbClr val="00B050"/>
                </a:solidFill>
                <a:latin typeface="Arial Unicode MS" pitchFamily="34" charset="-128"/>
              </a:rPr>
              <a:t> (statistical relational AI)</a:t>
            </a:r>
            <a:endParaRPr lang="en-US" sz="1800" b="1" u="sng" dirty="0">
              <a:solidFill>
                <a:srgbClr val="00B050"/>
              </a:solidFill>
              <a:latin typeface="Arial Unicode MS" pitchFamily="34" charset="-128"/>
            </a:endParaRPr>
          </a:p>
          <a:p>
            <a:pPr marL="342900" indent="-342900">
              <a:spcBef>
                <a:spcPct val="20000"/>
              </a:spcBef>
            </a:pPr>
            <a:r>
              <a:rPr lang="en-US" sz="2000" b="1" dirty="0" smtClean="0">
                <a:solidFill>
                  <a:srgbClr val="00B050"/>
                </a:solidFill>
                <a:latin typeface="Arial Unicode MS" pitchFamily="34" charset="-128"/>
              </a:rPr>
              <a:t>Hybrid: </a:t>
            </a:r>
            <a:r>
              <a:rPr lang="en-US" sz="2000" b="1" dirty="0" err="1" smtClean="0">
                <a:solidFill>
                  <a:srgbClr val="00B050"/>
                </a:solidFill>
                <a:latin typeface="Arial Unicode MS" pitchFamily="34" charset="-128"/>
              </a:rPr>
              <a:t>Det</a:t>
            </a:r>
            <a:r>
              <a:rPr lang="en-US" sz="2000" b="1" dirty="0" smtClean="0">
                <a:solidFill>
                  <a:srgbClr val="00B050"/>
                </a:solidFill>
                <a:latin typeface="Arial Unicode MS" pitchFamily="34" charset="-128"/>
              </a:rPr>
              <a:t> +</a:t>
            </a:r>
            <a:r>
              <a:rPr lang="en-US" sz="2000" b="1" dirty="0" err="1" smtClean="0">
                <a:solidFill>
                  <a:srgbClr val="00B050"/>
                </a:solidFill>
                <a:latin typeface="Arial Unicode MS" pitchFamily="34" charset="-128"/>
              </a:rPr>
              <a:t>Sto</a:t>
            </a:r>
            <a:endParaRPr lang="en-US" sz="2000" b="1" dirty="0" smtClean="0">
              <a:solidFill>
                <a:srgbClr val="00B050"/>
              </a:solidFill>
              <a:latin typeface="Arial Unicode MS" pitchFamily="34" charset="-128"/>
            </a:endParaRPr>
          </a:p>
        </p:txBody>
      </p:sp>
      <p:sp>
        <p:nvSpPr>
          <p:cNvPr id="94" name="Rectangle 93"/>
          <p:cNvSpPr/>
          <p:nvPr/>
        </p:nvSpPr>
        <p:spPr>
          <a:xfrm>
            <a:off x="3499080" y="2371656"/>
            <a:ext cx="3229880" cy="1655511"/>
          </a:xfrm>
          <a:prstGeom prst="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mc:AlternateContent xmlns:mc="http://schemas.openxmlformats.org/markup-compatibility/2006" xmlns:p14="http://schemas.microsoft.com/office/powerpoint/2010/main">
        <mc:Choice Requires="p14">
          <p:contentPart p14:bwMode="auto" r:id="rId5">
            <p14:nvContentPartPr>
              <p14:cNvPr id="3" name="Ink 2"/>
              <p14:cNvContentPartPr/>
              <p14:nvPr/>
            </p14:nvContentPartPr>
            <p14:xfrm>
              <a:off x="5257080" y="846720"/>
              <a:ext cx="3677040" cy="4946400"/>
            </p14:xfrm>
          </p:contentPart>
        </mc:Choice>
        <mc:Fallback xmlns="">
          <p:pic>
            <p:nvPicPr>
              <p:cNvPr id="3" name="Ink 2"/>
              <p:cNvPicPr/>
              <p:nvPr/>
            </p:nvPicPr>
            <p:blipFill>
              <a:blip r:embed="rId6"/>
              <a:stretch>
                <a:fillRect/>
              </a:stretch>
            </p:blipFill>
            <p:spPr>
              <a:xfrm>
                <a:off x="5248440" y="836280"/>
                <a:ext cx="3692880" cy="4968720"/>
              </a:xfrm>
              <a:prstGeom prst="rect">
                <a:avLst/>
              </a:prstGeom>
            </p:spPr>
          </p:pic>
        </mc:Fallback>
      </mc:AlternateContent>
      <p:sp>
        <p:nvSpPr>
          <p:cNvPr id="2" name="Footer Placeholder 1"/>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13</a:t>
            </a:fld>
            <a:endParaRPr lang="en-US">
              <a:solidFill>
                <a:srgbClr val="000000"/>
              </a:solidFill>
            </a:endParaRPr>
          </a:p>
        </p:txBody>
      </p:sp>
    </p:spTree>
    <p:extLst>
      <p:ext uri="{BB962C8B-B14F-4D97-AF65-F5344CB8AC3E}">
        <p14:creationId xmlns:p14="http://schemas.microsoft.com/office/powerpoint/2010/main" val="245100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6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of our Grad Courses</a:t>
            </a:r>
            <a:endParaRPr lang="en-CA" dirty="0"/>
          </a:p>
        </p:txBody>
      </p:sp>
      <p:sp>
        <p:nvSpPr>
          <p:cNvPr id="3" name="Content Placeholder 2"/>
          <p:cNvSpPr>
            <a:spLocks noGrp="1"/>
          </p:cNvSpPr>
          <p:nvPr>
            <p:ph idx="1"/>
          </p:nvPr>
        </p:nvSpPr>
        <p:spPr>
          <a:xfrm>
            <a:off x="381000" y="685800"/>
            <a:ext cx="8458200" cy="4495800"/>
          </a:xfrm>
        </p:spPr>
        <p:txBody>
          <a:bodyPr/>
          <a:lstStyle/>
          <a:p>
            <a:r>
              <a:rPr lang="en-CA" dirty="0"/>
              <a:t/>
            </a:r>
            <a:br>
              <a:rPr lang="en-CA" dirty="0"/>
            </a:br>
            <a:r>
              <a:rPr lang="en-CA" dirty="0"/>
              <a:t/>
            </a:r>
            <a:br>
              <a:rPr lang="en-CA" dirty="0"/>
            </a:br>
            <a:r>
              <a:rPr lang="en-CA" dirty="0"/>
              <a:t>522: Artificial Intelligence II </a:t>
            </a:r>
            <a:r>
              <a:rPr lang="en-CA" dirty="0" smtClean="0"/>
              <a:t>: </a:t>
            </a:r>
            <a:r>
              <a:rPr lang="en-CA" dirty="0"/>
              <a:t>Reasoning and Acting Under Uncertainty</a:t>
            </a:r>
          </a:p>
          <a:p>
            <a:r>
              <a:rPr lang="en-CA" dirty="0"/>
              <a:t/>
            </a:r>
            <a:br>
              <a:rPr lang="en-CA" dirty="0"/>
            </a:br>
            <a:r>
              <a:rPr lang="en-CA" dirty="0" smtClean="0"/>
              <a:t>Sample Advanced Topics…..</a:t>
            </a:r>
          </a:p>
          <a:p>
            <a:r>
              <a:rPr lang="en-CA" dirty="0" smtClean="0">
                <a:hlinkClick r:id="rId2"/>
              </a:rPr>
              <a:t>Relational </a:t>
            </a:r>
            <a:r>
              <a:rPr lang="en-CA" dirty="0">
                <a:hlinkClick r:id="rId2"/>
              </a:rPr>
              <a:t>Reinforcement Learning for Agents in Worlds with Objects</a:t>
            </a:r>
            <a:r>
              <a:rPr lang="en-CA" dirty="0" smtClean="0"/>
              <a:t>, </a:t>
            </a:r>
            <a:r>
              <a:rPr lang="en-CA" dirty="0" smtClean="0">
                <a:hlinkClick r:id="rId3"/>
              </a:rPr>
              <a:t>relational </a:t>
            </a:r>
            <a:r>
              <a:rPr lang="en-CA" dirty="0">
                <a:hlinkClick r:id="rId3"/>
              </a:rPr>
              <a:t>learning</a:t>
            </a:r>
            <a:r>
              <a:rPr lang="en-CA" dirty="0" smtClean="0"/>
              <a:t>.</a:t>
            </a:r>
          </a:p>
          <a:p>
            <a:endParaRPr lang="en-CA" dirty="0"/>
          </a:p>
          <a:p>
            <a:r>
              <a:rPr lang="en-CA" dirty="0" smtClean="0"/>
              <a:t> </a:t>
            </a:r>
            <a:r>
              <a:rPr lang="en-CA" dirty="0"/>
              <a:t>- </a:t>
            </a:r>
            <a:r>
              <a:rPr lang="en-CA" dirty="0">
                <a:hlinkClick r:id="rId4"/>
              </a:rPr>
              <a:t>Probabilistic Relational Learning and Inductive Logic Programming at a Global Scale</a:t>
            </a:r>
            <a:r>
              <a:rPr lang="en-CA" dirty="0"/>
              <a:t>, </a:t>
            </a:r>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14</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5">
            <p14:nvContentPartPr>
              <p14:cNvPr id="6" name="Ink 5"/>
              <p14:cNvContentPartPr/>
              <p14:nvPr/>
            </p14:nvContentPartPr>
            <p14:xfrm>
              <a:off x="307800" y="2025000"/>
              <a:ext cx="7419240" cy="3837240"/>
            </p14:xfrm>
          </p:contentPart>
        </mc:Choice>
        <mc:Fallback xmlns="">
          <p:pic>
            <p:nvPicPr>
              <p:cNvPr id="6" name="Ink 5"/>
              <p:cNvPicPr/>
              <p:nvPr/>
            </p:nvPicPr>
            <p:blipFill>
              <a:blip r:embed="rId6"/>
              <a:stretch>
                <a:fillRect/>
              </a:stretch>
            </p:blipFill>
            <p:spPr>
              <a:xfrm>
                <a:off x="296280" y="2017800"/>
                <a:ext cx="7436160" cy="3855960"/>
              </a:xfrm>
              <a:prstGeom prst="rect">
                <a:avLst/>
              </a:prstGeom>
            </p:spPr>
          </p:pic>
        </mc:Fallback>
      </mc:AlternateContent>
    </p:spTree>
    <p:extLst>
      <p:ext uri="{BB962C8B-B14F-4D97-AF65-F5344CB8AC3E}">
        <p14:creationId xmlns:p14="http://schemas.microsoft.com/office/powerpoint/2010/main" val="2496627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of our Grad Courses</a:t>
            </a:r>
            <a:endParaRPr lang="en-CA" dirty="0"/>
          </a:p>
        </p:txBody>
      </p:sp>
      <p:sp>
        <p:nvSpPr>
          <p:cNvPr id="3" name="Content Placeholder 2"/>
          <p:cNvSpPr>
            <a:spLocks noGrp="1"/>
          </p:cNvSpPr>
          <p:nvPr>
            <p:ph idx="1"/>
          </p:nvPr>
        </p:nvSpPr>
        <p:spPr>
          <a:xfrm>
            <a:off x="0" y="762000"/>
            <a:ext cx="8763000" cy="5105400"/>
          </a:xfrm>
        </p:spPr>
        <p:txBody>
          <a:bodyPr/>
          <a:lstStyle/>
          <a:p>
            <a:r>
              <a:rPr lang="en-CA" dirty="0"/>
              <a:t/>
            </a:r>
            <a:br>
              <a:rPr lang="en-CA" dirty="0"/>
            </a:br>
            <a:r>
              <a:rPr lang="en-CA" dirty="0"/>
              <a:t>503: Computational Linguistics I </a:t>
            </a:r>
            <a:r>
              <a:rPr lang="en-CA" dirty="0" smtClean="0"/>
              <a:t>/ Natural </a:t>
            </a:r>
            <a:r>
              <a:rPr lang="en-CA" dirty="0"/>
              <a:t>L</a:t>
            </a:r>
            <a:r>
              <a:rPr lang="en-CA" dirty="0" smtClean="0"/>
              <a:t>anguage Processing</a:t>
            </a:r>
            <a:r>
              <a:rPr lang="en-CA" dirty="0"/>
              <a:t/>
            </a:r>
            <a:br>
              <a:rPr lang="en-CA" dirty="0"/>
            </a:br>
            <a:endParaRPr lang="en-CA" dirty="0" smtClean="0"/>
          </a:p>
          <a:p>
            <a:r>
              <a:rPr lang="en-CA" dirty="0"/>
              <a:t> Sample Advanced Topics…..</a:t>
            </a:r>
          </a:p>
          <a:p>
            <a:pPr marL="457200" indent="-457200">
              <a:buFont typeface="Arial" panose="020B0604020202020204" pitchFamily="34" charset="0"/>
              <a:buChar char="•"/>
            </a:pPr>
            <a:r>
              <a:rPr lang="en-CA" dirty="0" smtClean="0"/>
              <a:t>Topic Modeling (LDA) – Large Scale Graphical Models</a:t>
            </a:r>
          </a:p>
          <a:p>
            <a:pPr marL="457200" indent="-457200">
              <a:buFont typeface="Arial" panose="020B0604020202020204" pitchFamily="34" charset="0"/>
              <a:buChar char="•"/>
            </a:pPr>
            <a:r>
              <a:rPr lang="en-CA" dirty="0" smtClean="0"/>
              <a:t>Discourse Parsing by Deep Learning (Neural Nets)</a:t>
            </a:r>
          </a:p>
          <a:p>
            <a:pPr marL="457200" indent="-457200">
              <a:buFont typeface="Arial" panose="020B0604020202020204" pitchFamily="34" charset="0"/>
              <a:buChar char="•"/>
            </a:pPr>
            <a:r>
              <a:rPr lang="en-CA" dirty="0" smtClean="0"/>
              <a:t>Abstractive Summarization</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15</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540360" y="4412520"/>
              <a:ext cx="8093160" cy="88200"/>
            </p14:xfrm>
          </p:contentPart>
        </mc:Choice>
        <mc:Fallback xmlns="">
          <p:pic>
            <p:nvPicPr>
              <p:cNvPr id="7" name="Ink 6"/>
              <p:cNvPicPr/>
              <p:nvPr/>
            </p:nvPicPr>
            <p:blipFill>
              <a:blip r:embed="rId3"/>
              <a:stretch>
                <a:fillRect/>
              </a:stretch>
            </p:blipFill>
            <p:spPr>
              <a:xfrm>
                <a:off x="535680" y="4400280"/>
                <a:ext cx="8102160" cy="114120"/>
              </a:xfrm>
              <a:prstGeom prst="rect">
                <a:avLst/>
              </a:prstGeom>
            </p:spPr>
          </p:pic>
        </mc:Fallback>
      </mc:AlternateContent>
    </p:spTree>
    <p:extLst>
      <p:ext uri="{BB962C8B-B14F-4D97-AF65-F5344CB8AC3E}">
        <p14:creationId xmlns:p14="http://schemas.microsoft.com/office/powerpoint/2010/main" val="316414773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AI Grad Courses: check them out</a:t>
            </a:r>
            <a:endParaRPr lang="en-CA" dirty="0"/>
          </a:p>
        </p:txBody>
      </p:sp>
      <p:sp>
        <p:nvSpPr>
          <p:cNvPr id="3" name="Content Placeholder 2"/>
          <p:cNvSpPr>
            <a:spLocks noGrp="1"/>
          </p:cNvSpPr>
          <p:nvPr>
            <p:ph idx="1"/>
          </p:nvPr>
        </p:nvSpPr>
        <p:spPr>
          <a:xfrm>
            <a:off x="381000" y="685800"/>
            <a:ext cx="8458200" cy="4495800"/>
          </a:xfrm>
        </p:spPr>
        <p:txBody>
          <a:bodyPr/>
          <a:lstStyle/>
          <a:p>
            <a:r>
              <a:rPr lang="en-CA" dirty="0" smtClean="0"/>
              <a:t>532</a:t>
            </a:r>
            <a:r>
              <a:rPr lang="en-CA" dirty="0"/>
              <a:t>: Topics in Artificial </a:t>
            </a:r>
            <a:r>
              <a:rPr lang="en-CA" dirty="0" smtClean="0"/>
              <a:t>Intelligence (different courses) </a:t>
            </a:r>
          </a:p>
          <a:p>
            <a:pPr marL="457200" indent="-457200">
              <a:buFont typeface="Arial" panose="020B0604020202020204" pitchFamily="34" charset="0"/>
              <a:buChar char="•"/>
            </a:pPr>
            <a:r>
              <a:rPr lang="en-CA" dirty="0"/>
              <a:t>User-Adaptive Systems and Intelligent Learning </a:t>
            </a:r>
            <a:r>
              <a:rPr lang="en-CA" dirty="0" smtClean="0"/>
              <a:t>Environments</a:t>
            </a:r>
          </a:p>
          <a:p>
            <a:pPr marL="457200" indent="-457200">
              <a:buFont typeface="Arial" panose="020B0604020202020204" pitchFamily="34" charset="0"/>
              <a:buChar char="•"/>
            </a:pPr>
            <a:r>
              <a:rPr lang="en-CA" dirty="0"/>
              <a:t>Foundations of </a:t>
            </a:r>
            <a:r>
              <a:rPr lang="en-CA" dirty="0" err="1"/>
              <a:t>Multiagent</a:t>
            </a:r>
            <a:r>
              <a:rPr lang="en-CA" dirty="0"/>
              <a:t> Systems</a:t>
            </a:r>
            <a:br>
              <a:rPr lang="en-CA" dirty="0"/>
            </a:br>
            <a:endParaRPr lang="en-CA" dirty="0" smtClean="0"/>
          </a:p>
          <a:p>
            <a:r>
              <a:rPr lang="en-CA" dirty="0" smtClean="0"/>
              <a:t>540</a:t>
            </a:r>
            <a:r>
              <a:rPr lang="en-CA" dirty="0"/>
              <a:t>: Machine </a:t>
            </a:r>
            <a:r>
              <a:rPr lang="en-CA" dirty="0" smtClean="0"/>
              <a:t>Learning</a:t>
            </a:r>
          </a:p>
          <a:p>
            <a:r>
              <a:rPr lang="en-CA" dirty="0"/>
              <a:t/>
            </a:r>
            <a:br>
              <a:rPr lang="en-CA" dirty="0"/>
            </a:br>
            <a:r>
              <a:rPr lang="en-CA" dirty="0"/>
              <a:t>505: Image Understanding I: Image Analysis </a:t>
            </a:r>
            <a:br>
              <a:rPr lang="en-CA" dirty="0"/>
            </a:br>
            <a:r>
              <a:rPr lang="en-CA" dirty="0"/>
              <a:t>525: Image Understanding II: Scene Analysis </a:t>
            </a:r>
            <a:endParaRPr lang="en-CA" dirty="0" smtClean="0"/>
          </a:p>
          <a:p>
            <a:endParaRPr lang="en-CA" dirty="0"/>
          </a:p>
          <a:p>
            <a:r>
              <a:rPr lang="en-CA" dirty="0"/>
              <a:t>515: Computational Robotics </a:t>
            </a:r>
            <a:br>
              <a:rPr lang="en-CA" dirty="0"/>
            </a:br>
            <a:endParaRPr lang="en-CA" dirty="0"/>
          </a:p>
        </p:txBody>
      </p:sp>
      <p:sp>
        <p:nvSpPr>
          <p:cNvPr id="4" name="Footer Placeholder 3"/>
          <p:cNvSpPr>
            <a:spLocks noGrp="1"/>
          </p:cNvSpPr>
          <p:nvPr>
            <p:ph type="ftr" sz="quarter" idx="11"/>
          </p:nvPr>
        </p:nvSpPr>
        <p:spPr>
          <a:xfrm>
            <a:off x="3124200" y="6400800"/>
            <a:ext cx="2895600" cy="457200"/>
          </a:xfrm>
        </p:spPr>
        <p:txBody>
          <a:bodyPr/>
          <a:lstStyle/>
          <a:p>
            <a:pPr>
              <a:defRPr/>
            </a:pPr>
            <a:r>
              <a:rPr lang="en-US"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16</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318600" y="692280"/>
              <a:ext cx="8534160" cy="4746960"/>
            </p14:xfrm>
          </p:contentPart>
        </mc:Choice>
        <mc:Fallback xmlns="">
          <p:pic>
            <p:nvPicPr>
              <p:cNvPr id="6" name="Ink 5"/>
              <p:cNvPicPr/>
              <p:nvPr/>
            </p:nvPicPr>
            <p:blipFill>
              <a:blip r:embed="rId3"/>
              <a:stretch>
                <a:fillRect/>
              </a:stretch>
            </p:blipFill>
            <p:spPr>
              <a:xfrm>
                <a:off x="312480" y="682920"/>
                <a:ext cx="8547480" cy="4767120"/>
              </a:xfrm>
              <a:prstGeom prst="rect">
                <a:avLst/>
              </a:prstGeom>
            </p:spPr>
          </p:pic>
        </mc:Fallback>
      </mc:AlternateContent>
    </p:spTree>
    <p:extLst>
      <p:ext uri="{BB962C8B-B14F-4D97-AF65-F5344CB8AC3E}">
        <p14:creationId xmlns:p14="http://schemas.microsoft.com/office/powerpoint/2010/main" val="3706890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endParaRPr lang="en-US" smtClean="0">
              <a:solidFill>
                <a:srgbClr val="000000"/>
              </a:solidFill>
            </a:endParaRP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17</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latin typeface="Arial Unicode MS"/>
              </a:rPr>
              <a:t>TA E</a:t>
            </a:r>
            <a:r>
              <a:rPr lang="en-CA" sz="2800" b="1" kern="0" dirty="0" smtClean="0">
                <a:latin typeface="Arial Unicode MS"/>
              </a:rPr>
              <a:t>valuations </a:t>
            </a:r>
            <a:r>
              <a:rPr lang="en-CA" sz="2800" b="1" kern="0" dirty="0">
                <a:latin typeface="Arial Unicode MS"/>
              </a:rPr>
              <a:t>/ Teaching </a:t>
            </a:r>
            <a:r>
              <a:rPr lang="en-CA" sz="2800" b="1" kern="0" dirty="0" smtClean="0">
                <a:latin typeface="Arial Unicode MS"/>
              </a:rPr>
              <a:t>Evaluations </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IBM Watson</a:t>
            </a:r>
            <a:r>
              <a:rPr lang="en-CA" sz="2800" b="1" kern="0" dirty="0">
                <a:latin typeface="Arial Unicode MS"/>
              </a:rPr>
              <a:t>…. </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After 422….</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(422) Highlights from IUI  conference</a:t>
            </a:r>
          </a:p>
          <a:p>
            <a:pPr marL="342900" indent="-342900">
              <a:spcBef>
                <a:spcPct val="20000"/>
              </a:spcBef>
              <a:spcAft>
                <a:spcPts val="600"/>
              </a:spcAft>
              <a:buFont typeface="Arial" pitchFamily="34" charset="0"/>
              <a:buChar char="•"/>
              <a:defRPr/>
            </a:pPr>
            <a:r>
              <a:rPr lang="en-CA" sz="2800" b="1" kern="0" dirty="0" smtClean="0">
                <a:latin typeface="Arial Unicode MS"/>
              </a:rPr>
              <a:t>Final Exam: how to prepare……</a:t>
            </a:r>
            <a:endParaRPr lang="en-CA" sz="2400" b="1"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24036103"/>
              </p:ext>
            </p:extLst>
          </p:nvPr>
        </p:nvGraphicFramePr>
        <p:xfrm>
          <a:off x="533400" y="1371600"/>
          <a:ext cx="8373618" cy="293370"/>
        </p:xfrm>
        <a:graphic>
          <a:graphicData uri="http://schemas.openxmlformats.org/drawingml/2006/table">
            <a:tbl>
              <a:tblPr/>
              <a:tblGrid>
                <a:gridCol w="440717"/>
                <a:gridCol w="7932901"/>
              </a:tblGrid>
              <a:tr h="0">
                <a:tc>
                  <a:txBody>
                    <a:bodyPr/>
                    <a:lstStyle/>
                    <a:p>
                      <a:pPr algn="ctr"/>
                      <a:endParaRPr lang="en-CA" dirty="0"/>
                    </a:p>
                  </a:txBody>
                  <a:tcPr marL="9525" marR="9525" marT="9525" marB="9525">
                    <a:lnL>
                      <a:noFill/>
                    </a:lnL>
                    <a:lnR>
                      <a:noFill/>
                    </a:lnR>
                    <a:lnT>
                      <a:noFill/>
                    </a:lnT>
                    <a:lnB>
                      <a:noFill/>
                    </a:lnB>
                  </a:tcPr>
                </a:tc>
                <a:tc>
                  <a:txBody>
                    <a:bodyPr/>
                    <a:lstStyle/>
                    <a:p>
                      <a:endParaRPr lang="en-CA" dirty="0">
                        <a:effectLst/>
                      </a:endParaRPr>
                    </a:p>
                  </a:txBody>
                  <a:tcPr marL="9525" marR="9525" marT="9525" marB="9525" anchor="ctr">
                    <a:lnL>
                      <a:noFill/>
                    </a:lnL>
                    <a:lnR>
                      <a:noFill/>
                    </a:lnR>
                    <a:lnT>
                      <a:noFill/>
                    </a:lnT>
                    <a:lnB>
                      <a:noFill/>
                    </a:lnB>
                  </a:tcPr>
                </a:tc>
              </a:tr>
            </a:tbl>
          </a:graphicData>
        </a:graphic>
      </p:graphicFrame>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18</a:t>
            </a:fld>
            <a:endParaRPr lang="en-US">
              <a:solidFill>
                <a:srgbClr val="000000"/>
              </a:solidFill>
            </a:endParaRPr>
          </a:p>
        </p:txBody>
      </p:sp>
      <p:pic>
        <p:nvPicPr>
          <p:cNvPr id="142338" name="Picture 2" descr="http://iui.acm.org/2015/img/banner_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93" y="0"/>
            <a:ext cx="4267200" cy="1778000"/>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p:nvPr>
        </p:nvSpPr>
        <p:spPr>
          <a:xfrm>
            <a:off x="3733800" y="234950"/>
            <a:ext cx="6400800" cy="685800"/>
          </a:xfrm>
        </p:spPr>
        <p:txBody>
          <a:bodyPr/>
          <a:lstStyle/>
          <a:p>
            <a:r>
              <a:rPr lang="en-CA" dirty="0" smtClean="0"/>
              <a:t>AI and HCI meet</a:t>
            </a:r>
            <a:endParaRPr lang="en-CA" dirty="0"/>
          </a:p>
        </p:txBody>
      </p:sp>
      <p:sp>
        <p:nvSpPr>
          <p:cNvPr id="8" name="TextBox 7"/>
          <p:cNvSpPr txBox="1"/>
          <p:nvPr/>
        </p:nvSpPr>
        <p:spPr>
          <a:xfrm>
            <a:off x="533400" y="2117155"/>
            <a:ext cx="8458200" cy="3046988"/>
          </a:xfrm>
          <a:prstGeom prst="rect">
            <a:avLst/>
          </a:prstGeom>
          <a:noFill/>
        </p:spPr>
        <p:txBody>
          <a:bodyPr wrap="square" rtlCol="0">
            <a:spAutoFit/>
          </a:bodyPr>
          <a:lstStyle/>
          <a:p>
            <a:r>
              <a:rPr lang="en-CA" sz="2400" b="1" dirty="0" smtClean="0"/>
              <a:t>Keynote Speaker:</a:t>
            </a:r>
            <a:r>
              <a:rPr lang="en-CA" sz="2400" b="1" dirty="0"/>
              <a:t/>
            </a:r>
            <a:br>
              <a:rPr lang="en-CA" sz="2400" b="1" dirty="0"/>
            </a:br>
            <a:r>
              <a:rPr lang="en-CA" sz="2400" b="1" dirty="0"/>
              <a:t>Prof. Dan Weld, University of Washington</a:t>
            </a:r>
            <a:br>
              <a:rPr lang="en-CA" sz="2400" b="1" dirty="0"/>
            </a:br>
            <a:r>
              <a:rPr lang="en-CA" sz="2800" b="1" dirty="0"/>
              <a:t>Intelligent Control of </a:t>
            </a:r>
            <a:r>
              <a:rPr lang="en-CA" sz="2800" b="1" dirty="0" smtClean="0"/>
              <a:t>Crowdsourcing</a:t>
            </a:r>
          </a:p>
          <a:p>
            <a:r>
              <a:rPr lang="en-CA" sz="2400" dirty="0"/>
              <a:t>Crowd-sourcing labor markets (e.g., Amazon Mechanical Turk) are booming, </a:t>
            </a:r>
            <a:r>
              <a:rPr lang="en-CA" sz="2400" dirty="0" smtClean="0"/>
              <a:t>……  use </a:t>
            </a:r>
            <a:r>
              <a:rPr lang="en-CA" sz="2400" dirty="0"/>
              <a:t>of </a:t>
            </a:r>
            <a:r>
              <a:rPr lang="en-CA" sz="2400" dirty="0">
                <a:solidFill>
                  <a:srgbClr val="00B050"/>
                </a:solidFill>
              </a:rPr>
              <a:t>partially-observable Markov decision Processes (POMDPs)</a:t>
            </a:r>
            <a:r>
              <a:rPr lang="en-CA" sz="2400" dirty="0"/>
              <a:t> to control voting on binary-choice questions and iterative improvement workflows</a:t>
            </a:r>
            <a:r>
              <a:rPr lang="en-CA" sz="2000" dirty="0"/>
              <a:t>.</a:t>
            </a:r>
          </a:p>
          <a:p>
            <a:endParaRPr lang="en-CA" sz="2000" dirty="0"/>
          </a:p>
        </p:txBody>
      </p:sp>
      <mc:AlternateContent xmlns:mc="http://schemas.openxmlformats.org/markup-compatibility/2006" xmlns:p14="http://schemas.microsoft.com/office/powerpoint/2010/main">
        <mc:Choice Requires="p14">
          <p:contentPart p14:bwMode="auto" r:id="rId4">
            <p14:nvContentPartPr>
              <p14:cNvPr id="2" name="Ink 1"/>
              <p14:cNvContentPartPr/>
              <p14:nvPr/>
            </p14:nvContentPartPr>
            <p14:xfrm>
              <a:off x="639000" y="2901960"/>
              <a:ext cx="7248240" cy="1589400"/>
            </p14:xfrm>
          </p:contentPart>
        </mc:Choice>
        <mc:Fallback xmlns="">
          <p:pic>
            <p:nvPicPr>
              <p:cNvPr id="2" name="Ink 1"/>
              <p:cNvPicPr/>
              <p:nvPr/>
            </p:nvPicPr>
            <p:blipFill>
              <a:blip r:embed="rId5"/>
              <a:stretch>
                <a:fillRect/>
              </a:stretch>
            </p:blipFill>
            <p:spPr>
              <a:xfrm>
                <a:off x="636120" y="2893320"/>
                <a:ext cx="7254720" cy="1603440"/>
              </a:xfrm>
              <a:prstGeom prst="rect">
                <a:avLst/>
              </a:prstGeom>
            </p:spPr>
          </p:pic>
        </mc:Fallback>
      </mc:AlternateContent>
    </p:spTree>
    <p:extLst>
      <p:ext uri="{BB962C8B-B14F-4D97-AF65-F5344CB8AC3E}">
        <p14:creationId xmlns:p14="http://schemas.microsoft.com/office/powerpoint/2010/main" val="14016579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papers from IUI</a:t>
            </a:r>
            <a:endParaRPr lang="en-CA" dirty="0"/>
          </a:p>
        </p:txBody>
      </p:sp>
      <p:sp>
        <p:nvSpPr>
          <p:cNvPr id="3" name="Content Placeholder 2"/>
          <p:cNvSpPr>
            <a:spLocks noGrp="1"/>
          </p:cNvSpPr>
          <p:nvPr>
            <p:ph idx="1"/>
          </p:nvPr>
        </p:nvSpPr>
        <p:spPr/>
        <p:txBody>
          <a:bodyPr/>
          <a:lstStyle/>
          <a:p>
            <a:pPr indent="0">
              <a:spcBef>
                <a:spcPts val="0"/>
              </a:spcBef>
            </a:pPr>
            <a:r>
              <a:rPr lang="en-CA" sz="2400" b="1" dirty="0"/>
              <a:t>Unsupervised Modeling of Users' Interests from their Facebook Profiles and Activities</a:t>
            </a:r>
            <a:r>
              <a:rPr lang="en-CA" sz="2400" dirty="0"/>
              <a:t> </a:t>
            </a:r>
            <a:r>
              <a:rPr lang="en-CA" sz="2400" dirty="0">
                <a:latin typeface="Times New Roman"/>
              </a:rPr>
              <a:t/>
            </a:r>
            <a:br>
              <a:rPr lang="en-CA" sz="2400" dirty="0">
                <a:latin typeface="Times New Roman"/>
              </a:rPr>
            </a:br>
            <a:r>
              <a:rPr lang="en-CA" sz="2400" dirty="0" err="1">
                <a:latin typeface="Times New Roman"/>
              </a:rPr>
              <a:t>Preeti</a:t>
            </a:r>
            <a:r>
              <a:rPr lang="en-CA" sz="2400" dirty="0">
                <a:latin typeface="Times New Roman"/>
              </a:rPr>
              <a:t> Bhargava</a:t>
            </a:r>
            <a:r>
              <a:rPr lang="en-CA" sz="2400" i="1" dirty="0">
                <a:latin typeface="Times New Roman"/>
              </a:rPr>
              <a:t> (University of Maryland)</a:t>
            </a:r>
            <a:r>
              <a:rPr lang="en-CA" sz="2400" dirty="0">
                <a:latin typeface="Times New Roman"/>
              </a:rPr>
              <a:t/>
            </a:r>
            <a:br>
              <a:rPr lang="en-CA" sz="2400" dirty="0">
                <a:latin typeface="Times New Roman"/>
              </a:rPr>
            </a:br>
            <a:r>
              <a:rPr lang="en-CA" sz="2400" dirty="0">
                <a:latin typeface="Times New Roman"/>
              </a:rPr>
              <a:t>Oliver </a:t>
            </a:r>
            <a:r>
              <a:rPr lang="en-CA" sz="2400" dirty="0" err="1">
                <a:latin typeface="Times New Roman"/>
              </a:rPr>
              <a:t>Brdiczka</a:t>
            </a:r>
            <a:r>
              <a:rPr lang="en-CA" sz="2400" i="1" dirty="0">
                <a:latin typeface="Times New Roman"/>
              </a:rPr>
              <a:t> (Vectra Networks, Inc.)</a:t>
            </a:r>
            <a:r>
              <a:rPr lang="en-CA" sz="2400" dirty="0">
                <a:latin typeface="Times New Roman"/>
              </a:rPr>
              <a:t/>
            </a:r>
            <a:br>
              <a:rPr lang="en-CA" sz="2400" dirty="0">
                <a:latin typeface="Times New Roman"/>
              </a:rPr>
            </a:br>
            <a:r>
              <a:rPr lang="en-CA" sz="2400" dirty="0">
                <a:latin typeface="Times New Roman"/>
              </a:rPr>
              <a:t>Michael Roberts</a:t>
            </a:r>
            <a:r>
              <a:rPr lang="en-CA" sz="2400" i="1" dirty="0">
                <a:latin typeface="Times New Roman"/>
              </a:rPr>
              <a:t> (Palo Alto Research Center)</a:t>
            </a:r>
          </a:p>
          <a:p>
            <a:r>
              <a:rPr lang="en-CA" sz="2400" kern="1200" dirty="0">
                <a:solidFill>
                  <a:srgbClr val="00B050"/>
                </a:solidFill>
                <a:latin typeface="Times New Roman" pitchFamily="18" charset="0"/>
              </a:rPr>
              <a:t>named entity recognition</a:t>
            </a:r>
            <a:r>
              <a:rPr lang="en-CA" sz="2400" kern="1200" dirty="0">
                <a:latin typeface="Times New Roman" pitchFamily="18" charset="0"/>
              </a:rPr>
              <a:t>, document categorization</a:t>
            </a:r>
            <a:r>
              <a:rPr lang="en-CA" sz="2400" kern="1200" dirty="0">
                <a:solidFill>
                  <a:srgbClr val="00B050"/>
                </a:solidFill>
                <a:latin typeface="Times New Roman" pitchFamily="18" charset="0"/>
              </a:rPr>
              <a:t>, sentiment analysis</a:t>
            </a:r>
            <a:r>
              <a:rPr lang="en-CA" sz="2400" kern="1200" dirty="0">
                <a:latin typeface="Times New Roman" pitchFamily="18" charset="0"/>
              </a:rPr>
              <a:t>, semantic relatedness and social tagging</a:t>
            </a:r>
          </a:p>
          <a:p>
            <a:r>
              <a:rPr lang="en-CA" sz="2400" kern="1200" dirty="0"/>
              <a:t>Semantic Textual Similarity (STS) </a:t>
            </a:r>
            <a:r>
              <a:rPr lang="en-CA" sz="2400" kern="1200" dirty="0" smtClean="0"/>
              <a:t>system [13</a:t>
            </a:r>
            <a:r>
              <a:rPr lang="en-CA" sz="2400" kern="1200" dirty="0"/>
              <a:t>] for computing the SR scores. STS is based on </a:t>
            </a:r>
            <a:r>
              <a:rPr lang="en-CA" sz="2400" kern="1200" dirty="0" smtClean="0"/>
              <a:t>LSA along </a:t>
            </a:r>
            <a:r>
              <a:rPr lang="en-CA" sz="2400" kern="1200" dirty="0"/>
              <a:t>with </a:t>
            </a:r>
            <a:r>
              <a:rPr lang="en-CA" sz="2400" kern="1200" dirty="0">
                <a:solidFill>
                  <a:srgbClr val="00B050"/>
                </a:solidFill>
              </a:rPr>
              <a:t>WordNet knowledge</a:t>
            </a:r>
            <a:r>
              <a:rPr lang="en-CA" sz="2400" kern="1200" dirty="0"/>
              <a:t> and is trained on </a:t>
            </a:r>
            <a:r>
              <a:rPr lang="en-CA" sz="2400" kern="1200" dirty="0" smtClean="0"/>
              <a:t>LDC </a:t>
            </a:r>
            <a:r>
              <a:rPr lang="en-CA" sz="2400" kern="1200" dirty="0" err="1" smtClean="0"/>
              <a:t>Gigawords</a:t>
            </a:r>
            <a:r>
              <a:rPr lang="en-CA" sz="2400" kern="1200" dirty="0" smtClean="0"/>
              <a:t> </a:t>
            </a:r>
            <a:r>
              <a:rPr lang="en-CA" sz="2400" kern="1200" dirty="0"/>
              <a:t>and Stanford </a:t>
            </a:r>
            <a:r>
              <a:rPr lang="en-CA" sz="2400" kern="1200" dirty="0" err="1"/>
              <a:t>Webbase</a:t>
            </a:r>
            <a:r>
              <a:rPr lang="en-CA" sz="2400" kern="1200" dirty="0"/>
              <a:t> corpora</a:t>
            </a:r>
          </a:p>
          <a:p>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19</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600480" y="1930680"/>
              <a:ext cx="7867080" cy="2802600"/>
            </p14:xfrm>
          </p:contentPart>
        </mc:Choice>
        <mc:Fallback xmlns="">
          <p:pic>
            <p:nvPicPr>
              <p:cNvPr id="6" name="Ink 5"/>
              <p:cNvPicPr/>
              <p:nvPr/>
            </p:nvPicPr>
            <p:blipFill>
              <a:blip r:embed="rId3"/>
              <a:stretch>
                <a:fillRect/>
              </a:stretch>
            </p:blipFill>
            <p:spPr>
              <a:xfrm>
                <a:off x="597960" y="1922760"/>
                <a:ext cx="7877160" cy="2817000"/>
              </a:xfrm>
              <a:prstGeom prst="rect">
                <a:avLst/>
              </a:prstGeom>
            </p:spPr>
          </p:pic>
        </mc:Fallback>
      </mc:AlternateContent>
    </p:spTree>
    <p:extLst>
      <p:ext uri="{BB962C8B-B14F-4D97-AF65-F5344CB8AC3E}">
        <p14:creationId xmlns:p14="http://schemas.microsoft.com/office/powerpoint/2010/main" val="19179498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endParaRPr lang="en-US" smtClean="0">
              <a:solidFill>
                <a:srgbClr val="000000"/>
              </a:solidFill>
            </a:endParaRP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latin typeface="Arial Unicode MS"/>
              </a:rPr>
              <a:t>TA E</a:t>
            </a:r>
            <a:r>
              <a:rPr lang="en-CA" sz="2800" b="1" kern="0" dirty="0" smtClean="0">
                <a:latin typeface="Arial Unicode MS"/>
              </a:rPr>
              <a:t>valuations </a:t>
            </a:r>
            <a:r>
              <a:rPr lang="en-CA" sz="2800" b="1" kern="0" dirty="0">
                <a:latin typeface="Arial Unicode MS"/>
              </a:rPr>
              <a:t>/ Teaching </a:t>
            </a:r>
            <a:r>
              <a:rPr lang="en-CA" sz="2800" b="1" kern="0" dirty="0" smtClean="0">
                <a:latin typeface="Arial Unicode MS"/>
              </a:rPr>
              <a:t>Evaluations </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IBM Watson</a:t>
            </a:r>
            <a:r>
              <a:rPr lang="en-CA" sz="2800" b="1" kern="0" dirty="0">
                <a:latin typeface="Arial Unicode MS"/>
              </a:rPr>
              <a:t>…. </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After 422….</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(422) Highlights from IUI  conference</a:t>
            </a:r>
          </a:p>
          <a:p>
            <a:pPr marL="342900" indent="-342900">
              <a:spcBef>
                <a:spcPct val="20000"/>
              </a:spcBef>
              <a:spcAft>
                <a:spcPts val="600"/>
              </a:spcAft>
              <a:buFont typeface="Arial" pitchFamily="34" charset="0"/>
              <a:buChar char="•"/>
              <a:defRPr/>
            </a:pPr>
            <a:r>
              <a:rPr lang="en-CA" sz="2800" b="1" kern="0" dirty="0" smtClean="0">
                <a:latin typeface="Arial Unicode MS"/>
              </a:rPr>
              <a:t>Final Exam: how to prepare……</a:t>
            </a:r>
            <a:endParaRPr lang="en-CA" sz="2400" b="1"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42419523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Some papers from IUI</a:t>
            </a:r>
            <a:endParaRPr lang="en-CA" dirty="0"/>
          </a:p>
        </p:txBody>
      </p:sp>
      <p:sp>
        <p:nvSpPr>
          <p:cNvPr id="3" name="Content Placeholder 2"/>
          <p:cNvSpPr>
            <a:spLocks noGrp="1"/>
          </p:cNvSpPr>
          <p:nvPr>
            <p:ph idx="1"/>
          </p:nvPr>
        </p:nvSpPr>
        <p:spPr/>
        <p:txBody>
          <a:bodyPr/>
          <a:lstStyle/>
          <a:p>
            <a:pPr indent="0">
              <a:spcBef>
                <a:spcPts val="0"/>
              </a:spcBef>
            </a:pPr>
            <a:r>
              <a:rPr lang="en-CA" sz="2400" b="1" dirty="0" err="1"/>
              <a:t>BayesHeart</a:t>
            </a:r>
            <a:r>
              <a:rPr lang="en-CA" sz="2400" b="1" dirty="0"/>
              <a:t>: A Probabilistic Approach for Robust, Low-Latency Heart Rate Monitoring on Camera Phones</a:t>
            </a:r>
            <a:r>
              <a:rPr lang="en-CA" sz="2400" dirty="0"/>
              <a:t> </a:t>
            </a:r>
            <a:r>
              <a:rPr lang="en-CA" sz="2400" dirty="0">
                <a:latin typeface="Times New Roman"/>
              </a:rPr>
              <a:t/>
            </a:r>
            <a:br>
              <a:rPr lang="en-CA" sz="2400" dirty="0">
                <a:latin typeface="Times New Roman"/>
              </a:rPr>
            </a:br>
            <a:r>
              <a:rPr lang="en-CA" sz="2400" dirty="0" err="1">
                <a:latin typeface="Times New Roman"/>
              </a:rPr>
              <a:t>Xiangmin</a:t>
            </a:r>
            <a:r>
              <a:rPr lang="en-CA" sz="2400" dirty="0">
                <a:latin typeface="Times New Roman"/>
              </a:rPr>
              <a:t> Fan</a:t>
            </a:r>
            <a:r>
              <a:rPr lang="en-CA" sz="2400" i="1" dirty="0">
                <a:latin typeface="Times New Roman"/>
              </a:rPr>
              <a:t> (University of Pittsburgh)</a:t>
            </a:r>
            <a:r>
              <a:rPr lang="en-CA" sz="2400" dirty="0">
                <a:latin typeface="Times New Roman"/>
              </a:rPr>
              <a:t/>
            </a:r>
            <a:br>
              <a:rPr lang="en-CA" sz="2400" dirty="0">
                <a:latin typeface="Times New Roman"/>
              </a:rPr>
            </a:br>
            <a:r>
              <a:rPr lang="en-CA" sz="2400" dirty="0" err="1">
                <a:latin typeface="Times New Roman"/>
              </a:rPr>
              <a:t>Jingtao</a:t>
            </a:r>
            <a:r>
              <a:rPr lang="en-CA" sz="2400" dirty="0">
                <a:latin typeface="Times New Roman"/>
              </a:rPr>
              <a:t> Wang</a:t>
            </a:r>
            <a:r>
              <a:rPr lang="en-CA" sz="2400" i="1" dirty="0">
                <a:latin typeface="Times New Roman"/>
              </a:rPr>
              <a:t> (University of Pittsburgh)</a:t>
            </a:r>
            <a:endParaRPr lang="en-CA" sz="2400" dirty="0"/>
          </a:p>
          <a:p>
            <a:r>
              <a:rPr lang="en-CA" sz="2400" kern="1200" dirty="0" err="1">
                <a:latin typeface="Times New Roman" pitchFamily="18" charset="0"/>
              </a:rPr>
              <a:t>BayesHeart</a:t>
            </a:r>
            <a:r>
              <a:rPr lang="en-CA" sz="2400" kern="1200" dirty="0">
                <a:latin typeface="Times New Roman" pitchFamily="18" charset="0"/>
              </a:rPr>
              <a:t> is based on </a:t>
            </a:r>
            <a:r>
              <a:rPr lang="en-CA" sz="2400" kern="1200" dirty="0" smtClean="0">
                <a:latin typeface="Times New Roman" pitchFamily="18" charset="0"/>
              </a:rPr>
              <a:t>an </a:t>
            </a:r>
            <a:r>
              <a:rPr lang="en-CA" sz="2400" kern="1200" dirty="0" smtClean="0">
                <a:solidFill>
                  <a:srgbClr val="00B050"/>
                </a:solidFill>
                <a:latin typeface="Times New Roman" pitchFamily="18" charset="0"/>
              </a:rPr>
              <a:t>adaptive</a:t>
            </a:r>
            <a:r>
              <a:rPr lang="en-CA" sz="2400" kern="1200" dirty="0" smtClean="0">
                <a:latin typeface="Times New Roman" pitchFamily="18" charset="0"/>
              </a:rPr>
              <a:t> </a:t>
            </a:r>
            <a:r>
              <a:rPr lang="en-CA" sz="2400" kern="1200" dirty="0">
                <a:solidFill>
                  <a:srgbClr val="00B050"/>
                </a:solidFill>
                <a:latin typeface="Times New Roman" pitchFamily="18" charset="0"/>
              </a:rPr>
              <a:t>hidden Markov model</a:t>
            </a:r>
            <a:r>
              <a:rPr lang="en-CA" sz="2400" kern="1200" dirty="0">
                <a:latin typeface="Times New Roman" pitchFamily="18" charset="0"/>
              </a:rPr>
              <a:t>, requires minimal </a:t>
            </a:r>
            <a:r>
              <a:rPr lang="en-CA" sz="2400" kern="1200" dirty="0" smtClean="0">
                <a:latin typeface="Times New Roman" pitchFamily="18" charset="0"/>
              </a:rPr>
              <a:t>training data </a:t>
            </a:r>
            <a:r>
              <a:rPr lang="en-CA" sz="2400" kern="1200" dirty="0">
                <a:latin typeface="Times New Roman" pitchFamily="18" charset="0"/>
              </a:rPr>
              <a:t>and is user-independent</a:t>
            </a:r>
            <a:r>
              <a:rPr lang="en-CA" sz="2400" kern="1200" dirty="0" smtClean="0">
                <a:latin typeface="Times New Roman" pitchFamily="18" charset="0"/>
              </a:rPr>
              <a:t>.</a:t>
            </a:r>
          </a:p>
          <a:p>
            <a:r>
              <a:rPr lang="en-CA" sz="2400" kern="1200" dirty="0" smtClean="0">
                <a:latin typeface="Times New Roman" pitchFamily="18" charset="0"/>
              </a:rPr>
              <a:t>Two models, one with 2 states and one with 4 states,  work in combination….</a:t>
            </a:r>
          </a:p>
          <a:p>
            <a:endParaRPr lang="en-CA" sz="2400" kern="1200" dirty="0">
              <a:latin typeface="Times New Roman" pitchFamily="18" charset="0"/>
            </a:endParaRPr>
          </a:p>
          <a:p>
            <a:r>
              <a:rPr lang="en-CA" b="1" kern="1200" dirty="0" smtClean="0">
                <a:latin typeface="Times New Roman" pitchFamily="18" charset="0"/>
              </a:rPr>
              <a:t>Applications</a:t>
            </a:r>
            <a:r>
              <a:rPr lang="en-CA" sz="2400" kern="1200" dirty="0" smtClean="0">
                <a:latin typeface="Times New Roman" pitchFamily="18" charset="0"/>
              </a:rPr>
              <a:t>: </a:t>
            </a:r>
            <a:r>
              <a:rPr lang="en-CA" kern="1200" dirty="0">
                <a:latin typeface="Times New Roman" pitchFamily="18" charset="0"/>
              </a:rPr>
              <a:t>gaming, learning, and fitness training) </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20</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3034080" y="3171240"/>
              <a:ext cx="4430880" cy="920160"/>
            </p14:xfrm>
          </p:contentPart>
        </mc:Choice>
        <mc:Fallback xmlns="">
          <p:pic>
            <p:nvPicPr>
              <p:cNvPr id="6" name="Ink 5"/>
              <p:cNvPicPr/>
              <p:nvPr/>
            </p:nvPicPr>
            <p:blipFill>
              <a:blip r:embed="rId4"/>
              <a:stretch>
                <a:fillRect/>
              </a:stretch>
            </p:blipFill>
            <p:spPr>
              <a:xfrm>
                <a:off x="3031200" y="3166560"/>
                <a:ext cx="4445640" cy="928440"/>
              </a:xfrm>
              <a:prstGeom prst="rect">
                <a:avLst/>
              </a:prstGeom>
            </p:spPr>
          </p:pic>
        </mc:Fallback>
      </mc:AlternateContent>
    </p:spTree>
    <p:extLst>
      <p:ext uri="{BB962C8B-B14F-4D97-AF65-F5344CB8AC3E}">
        <p14:creationId xmlns:p14="http://schemas.microsoft.com/office/powerpoint/2010/main" val="1453459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Last Clicker Question</a:t>
            </a:r>
            <a:endParaRPr lang="en-CA" dirty="0"/>
          </a:p>
        </p:txBody>
      </p:sp>
      <p:sp>
        <p:nvSpPr>
          <p:cNvPr id="3" name="Content Placeholder 2"/>
          <p:cNvSpPr>
            <a:spLocks noGrp="1"/>
          </p:cNvSpPr>
          <p:nvPr>
            <p:ph idx="1"/>
          </p:nvPr>
        </p:nvSpPr>
        <p:spPr/>
        <p:txBody>
          <a:bodyPr/>
          <a:lstStyle/>
          <a:p>
            <a:r>
              <a:rPr lang="en-CA" dirty="0" smtClean="0"/>
              <a:t>I would like to learn more about AI…..</a:t>
            </a:r>
          </a:p>
          <a:p>
            <a:endParaRPr lang="en-CA" dirty="0" smtClean="0"/>
          </a:p>
          <a:p>
            <a:pPr marL="514350" indent="-514350">
              <a:buAutoNum type="alphaUcPeriod"/>
            </a:pPr>
            <a:r>
              <a:rPr lang="en-CA" dirty="0" smtClean="0"/>
              <a:t>Yes</a:t>
            </a:r>
          </a:p>
          <a:p>
            <a:pPr marL="514350" indent="-514350">
              <a:buAutoNum type="alphaUcPeriod"/>
            </a:pPr>
            <a:r>
              <a:rPr lang="en-CA" dirty="0" smtClean="0"/>
              <a:t>Maybe</a:t>
            </a:r>
          </a:p>
          <a:p>
            <a:pPr marL="514350" indent="-514350">
              <a:buAutoNum type="alphaUcPeriod"/>
            </a:pPr>
            <a:r>
              <a:rPr lang="en-CA" dirty="0" smtClean="0"/>
              <a:t>No</a:t>
            </a: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21</a:t>
            </a:fld>
            <a:endParaRPr lang="en-US">
              <a:solidFill>
                <a:srgbClr val="000000"/>
              </a:solidFill>
            </a:endParaRPr>
          </a:p>
        </p:txBody>
      </p:sp>
      <p:pic>
        <p:nvPicPr>
          <p:cNvPr id="6" name="Picture 4" descr="https://encrypted-tbn2.gstatic.com/images?q=tbn:ANd9GcRmbiq0fjNIqMNEbbRgG-41Uy_xMuQ-55BRXnK88qWBmx3bfWc1X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15000" y="2971800"/>
            <a:ext cx="1365001" cy="504056"/>
          </a:xfrm>
          <a:prstGeom prst="rect">
            <a:avLst/>
          </a:prstGeom>
          <a:solidFill>
            <a:schemeClr val="accent5">
              <a:lumMod val="20000"/>
              <a:lumOff val="80000"/>
            </a:schemeClr>
          </a:solidFill>
          <a:ln w="57150">
            <a:solidFill>
              <a:srgbClr val="00B0F0"/>
            </a:solidFill>
          </a:ln>
          <a:extLst/>
        </p:spPr>
      </p:pic>
    </p:spTree>
    <p:extLst>
      <p:ext uri="{BB962C8B-B14F-4D97-AF65-F5344CB8AC3E}">
        <p14:creationId xmlns:p14="http://schemas.microsoft.com/office/powerpoint/2010/main" val="61606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endParaRPr lang="en-US" smtClean="0">
              <a:solidFill>
                <a:srgbClr val="000000"/>
              </a:solidFill>
            </a:endParaRP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22</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latin typeface="Arial Unicode MS"/>
              </a:rPr>
              <a:t>TA E</a:t>
            </a:r>
            <a:r>
              <a:rPr lang="en-CA" sz="2800" b="1" kern="0" dirty="0" smtClean="0">
                <a:latin typeface="Arial Unicode MS"/>
              </a:rPr>
              <a:t>valuations </a:t>
            </a:r>
            <a:r>
              <a:rPr lang="en-CA" sz="2800" b="1" kern="0" dirty="0">
                <a:latin typeface="Arial Unicode MS"/>
              </a:rPr>
              <a:t>/ Teaching </a:t>
            </a:r>
            <a:r>
              <a:rPr lang="en-CA" sz="2800" b="1" kern="0" dirty="0" smtClean="0">
                <a:latin typeface="Arial Unicode MS"/>
              </a:rPr>
              <a:t>Evaluations </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IBM Watson</a:t>
            </a:r>
            <a:r>
              <a:rPr lang="en-CA" sz="2800" b="1" kern="0" dirty="0">
                <a:latin typeface="Arial Unicode MS"/>
              </a:rPr>
              <a:t>…. </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After 422….</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(422) Highlights from IUI  conference</a:t>
            </a:r>
          </a:p>
          <a:p>
            <a:pPr marL="342900" indent="-342900">
              <a:spcBef>
                <a:spcPct val="20000"/>
              </a:spcBef>
              <a:spcAft>
                <a:spcPts val="600"/>
              </a:spcAft>
              <a:buFont typeface="Arial" pitchFamily="34" charset="0"/>
              <a:buChar char="•"/>
              <a:defRPr/>
            </a:pPr>
            <a:r>
              <a:rPr lang="en-CA" sz="2800" b="1" kern="0" dirty="0" smtClean="0">
                <a:latin typeface="Arial Unicode MS"/>
              </a:rPr>
              <a:t>Final Exam: how to prepare……</a:t>
            </a:r>
            <a:endParaRPr lang="en-CA" sz="2400" b="1"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p:txBody>
          <a:bodyPr/>
          <a:lstStyle/>
          <a:p>
            <a:pPr>
              <a:defRPr/>
            </a:pPr>
            <a:r>
              <a:rPr lang="en-US" smtClean="0">
                <a:solidFill>
                  <a:srgbClr val="FFFFFF"/>
                </a:solidFill>
              </a:rPr>
              <a:t>CPSC 422, Lecture 35</a:t>
            </a:r>
            <a:endParaRPr lang="en-US">
              <a:solidFill>
                <a:srgbClr val="FFFFFF"/>
              </a:solidFill>
            </a:endParaRPr>
          </a:p>
        </p:txBody>
      </p:sp>
      <p:sp>
        <p:nvSpPr>
          <p:cNvPr id="7" name="Slide Number Placeholder 5"/>
          <p:cNvSpPr>
            <a:spLocks noGrp="1"/>
          </p:cNvSpPr>
          <p:nvPr>
            <p:ph type="sldNum" sz="quarter" idx="12"/>
          </p:nvPr>
        </p:nvSpPr>
        <p:spPr/>
        <p:txBody>
          <a:bodyPr/>
          <a:lstStyle/>
          <a:p>
            <a:pPr>
              <a:defRPr/>
            </a:pPr>
            <a:r>
              <a:rPr lang="en-US">
                <a:solidFill>
                  <a:srgbClr val="FFFFFF"/>
                </a:solidFill>
              </a:rPr>
              <a:t>Slide </a:t>
            </a:r>
            <a:fld id="{D601EDB4-48E3-4D31-A827-695374789006}" type="slidenum">
              <a:rPr lang="en-US">
                <a:solidFill>
                  <a:srgbClr val="FFFFFF"/>
                </a:solidFill>
              </a:rPr>
              <a:pPr>
                <a:defRPr/>
              </a:pPr>
              <a:t>23</a:t>
            </a:fld>
            <a:endParaRPr lang="en-US">
              <a:solidFill>
                <a:srgbClr val="FFFFFF"/>
              </a:solidFill>
            </a:endParaRPr>
          </a:p>
        </p:txBody>
      </p:sp>
      <p:sp>
        <p:nvSpPr>
          <p:cNvPr id="13318" name="Rectangle 3"/>
          <p:cNvSpPr>
            <a:spLocks noGrp="1" noChangeArrowheads="1"/>
          </p:cNvSpPr>
          <p:nvPr>
            <p:ph type="body" idx="1"/>
          </p:nvPr>
        </p:nvSpPr>
        <p:spPr>
          <a:xfrm>
            <a:off x="250825" y="692150"/>
            <a:ext cx="8893175" cy="5616575"/>
          </a:xfrm>
        </p:spPr>
        <p:txBody>
          <a:bodyPr/>
          <a:lstStyle/>
          <a:p>
            <a:pPr lvl="1" eaLnBrk="1" hangingPunct="1">
              <a:lnSpc>
                <a:spcPct val="60000"/>
              </a:lnSpc>
              <a:buFontTx/>
              <a:buNone/>
            </a:pPr>
            <a:endParaRPr lang="en-US" sz="2000" dirty="0" smtClean="0"/>
          </a:p>
          <a:p>
            <a:pPr eaLnBrk="1" hangingPunct="1">
              <a:buFontTx/>
              <a:buChar char="•"/>
            </a:pPr>
            <a:endParaRPr lang="en-US" sz="2400" dirty="0" smtClean="0"/>
          </a:p>
          <a:p>
            <a:pPr lvl="1" eaLnBrk="1" hangingPunct="1"/>
            <a:endParaRPr lang="en-US" sz="2000" dirty="0" smtClean="0"/>
          </a:p>
        </p:txBody>
      </p:sp>
      <p:sp>
        <p:nvSpPr>
          <p:cNvPr id="13319" name="Rectangle 4"/>
          <p:cNvSpPr>
            <a:spLocks noChangeArrowheads="1"/>
          </p:cNvSpPr>
          <p:nvPr/>
        </p:nvSpPr>
        <p:spPr bwMode="auto">
          <a:xfrm>
            <a:off x="187941" y="2135733"/>
            <a:ext cx="8752938" cy="4112940"/>
          </a:xfrm>
          <a:prstGeom prst="rect">
            <a:avLst/>
          </a:prstGeom>
          <a:noFill/>
          <a:ln w="9525">
            <a:noFill/>
            <a:miter lim="800000"/>
            <a:headEnd/>
            <a:tailEnd/>
          </a:ln>
        </p:spPr>
        <p:txBody>
          <a:bodyPr/>
          <a:lstStyle/>
          <a:p>
            <a:pPr marL="342900" indent="-342900" defTabSz="457200">
              <a:lnSpc>
                <a:spcPct val="90000"/>
              </a:lnSpc>
              <a:spcBef>
                <a:spcPct val="20000"/>
              </a:spcBef>
              <a:buClr>
                <a:srgbClr val="000000"/>
              </a:buClr>
              <a:buSzPct val="100000"/>
              <a:buFontTx/>
              <a:buChar char="•"/>
            </a:pPr>
            <a:r>
              <a:rPr lang="en-US" sz="2800" dirty="0" smtClean="0">
                <a:solidFill>
                  <a:srgbClr val="000000"/>
                </a:solidFill>
                <a:latin typeface="Arial Unicode MS" pitchFamily="34" charset="-128"/>
                <a:ea typeface="Arial Unicode MS" pitchFamily="34" charset="-128"/>
                <a:cs typeface="Arial Unicode MS" pitchFamily="34" charset="-128"/>
              </a:rPr>
              <a:t>Learning Goals (posted on Connect)</a:t>
            </a:r>
          </a:p>
          <a:p>
            <a:pPr marL="342900" indent="-342900" defTabSz="457200">
              <a:lnSpc>
                <a:spcPct val="90000"/>
              </a:lnSpc>
              <a:spcBef>
                <a:spcPct val="20000"/>
              </a:spcBef>
              <a:buClr>
                <a:srgbClr val="000000"/>
              </a:buClr>
              <a:buSzPct val="100000"/>
              <a:buFontTx/>
              <a:buChar char="•"/>
            </a:pPr>
            <a:r>
              <a:rPr lang="en-US" sz="2800" dirty="0" smtClean="0">
                <a:solidFill>
                  <a:srgbClr val="000000"/>
                </a:solidFill>
                <a:latin typeface="Arial Unicode MS" pitchFamily="34" charset="-128"/>
                <a:ea typeface="Arial Unicode MS" pitchFamily="34" charset="-128"/>
                <a:cs typeface="Arial Unicode MS" pitchFamily="34" charset="-128"/>
              </a:rPr>
              <a:t>Revise all the clicker questions, practice exercises, assignments and midterm</a:t>
            </a:r>
          </a:p>
          <a:p>
            <a:pPr marL="342900" indent="-342900" defTabSz="457200">
              <a:lnSpc>
                <a:spcPct val="90000"/>
              </a:lnSpc>
              <a:spcBef>
                <a:spcPct val="20000"/>
              </a:spcBef>
              <a:buClr>
                <a:srgbClr val="000000"/>
              </a:buClr>
              <a:buSzPct val="100000"/>
              <a:buFontTx/>
              <a:buChar char="•"/>
            </a:pPr>
            <a:r>
              <a:rPr lang="en-US" sz="2800" dirty="0" smtClean="0">
                <a:solidFill>
                  <a:srgbClr val="000000"/>
                </a:solidFill>
                <a:latin typeface="Arial Unicode MS" pitchFamily="34" charset="-128"/>
                <a:ea typeface="Arial Unicode MS" pitchFamily="34" charset="-128"/>
                <a:cs typeface="Arial Unicode MS" pitchFamily="34" charset="-128"/>
              </a:rPr>
              <a:t>Will post more practice material today</a:t>
            </a:r>
          </a:p>
          <a:p>
            <a:pPr marL="342900" indent="-342900" defTabSz="457200">
              <a:lnSpc>
                <a:spcPct val="90000"/>
              </a:lnSpc>
              <a:spcBef>
                <a:spcPct val="20000"/>
              </a:spcBef>
              <a:buClr>
                <a:srgbClr val="000000"/>
              </a:buClr>
              <a:buSzPct val="100000"/>
              <a:buFontTx/>
              <a:buChar char="•"/>
            </a:pPr>
            <a:r>
              <a:rPr lang="en-CA" sz="2800" dirty="0" smtClean="0">
                <a:solidFill>
                  <a:srgbClr val="000000"/>
                </a:solidFill>
                <a:latin typeface="Arial Unicode MS" pitchFamily="34" charset="-128"/>
                <a:ea typeface="Arial Unicode MS" pitchFamily="34" charset="-128"/>
                <a:cs typeface="Arial Unicode MS" pitchFamily="34" charset="-128"/>
              </a:rPr>
              <a:t>Student Led Review Seminar, </a:t>
            </a:r>
            <a:r>
              <a:rPr lang="en-CA" sz="2800" dirty="0">
                <a:solidFill>
                  <a:srgbClr val="000000"/>
                </a:solidFill>
                <a:latin typeface="Arial Unicode MS" pitchFamily="34" charset="-128"/>
                <a:ea typeface="Arial Unicode MS" pitchFamily="34" charset="-128"/>
                <a:cs typeface="Arial Unicode MS" pitchFamily="34" charset="-128"/>
              </a:rPr>
              <a:t>ICICS </a:t>
            </a:r>
            <a:r>
              <a:rPr lang="en-CA" sz="2800" dirty="0" smtClean="0">
                <a:solidFill>
                  <a:srgbClr val="000000"/>
                </a:solidFill>
                <a:latin typeface="Arial Unicode MS" pitchFamily="34" charset="-128"/>
                <a:ea typeface="Arial Unicode MS" pitchFamily="34" charset="-128"/>
                <a:cs typeface="Arial Unicode MS" pitchFamily="34" charset="-128"/>
              </a:rPr>
              <a:t>146, TODAY, </a:t>
            </a:r>
            <a:r>
              <a:rPr lang="en-CA" sz="2800" dirty="0">
                <a:solidFill>
                  <a:srgbClr val="000000"/>
                </a:solidFill>
                <a:latin typeface="Arial Unicode MS" pitchFamily="34" charset="-128"/>
                <a:ea typeface="Arial Unicode MS" pitchFamily="34" charset="-128"/>
                <a:cs typeface="Arial Unicode MS" pitchFamily="34" charset="-128"/>
              </a:rPr>
              <a:t>13:00 - </a:t>
            </a:r>
            <a:r>
              <a:rPr lang="en-CA" sz="2800" dirty="0" smtClean="0">
                <a:solidFill>
                  <a:srgbClr val="000000"/>
                </a:solidFill>
                <a:latin typeface="Arial Unicode MS" pitchFamily="34" charset="-128"/>
                <a:ea typeface="Arial Unicode MS" pitchFamily="34" charset="-128"/>
                <a:cs typeface="Arial Unicode MS" pitchFamily="34" charset="-128"/>
              </a:rPr>
              <a:t>16:00 (TA attending)</a:t>
            </a:r>
            <a:endParaRPr lang="en-US" sz="2800" dirty="0" smtClean="0">
              <a:solidFill>
                <a:srgbClr val="000000"/>
              </a:solidFill>
              <a:latin typeface="Arial Unicode MS" pitchFamily="34" charset="-128"/>
              <a:ea typeface="Arial Unicode MS" pitchFamily="34" charset="-128"/>
              <a:cs typeface="Arial Unicode MS" pitchFamily="34" charset="-128"/>
            </a:endParaRPr>
          </a:p>
          <a:p>
            <a:pPr marL="342900" indent="-342900" defTabSz="457200">
              <a:lnSpc>
                <a:spcPct val="90000"/>
              </a:lnSpc>
              <a:spcBef>
                <a:spcPct val="20000"/>
              </a:spcBef>
              <a:buClr>
                <a:srgbClr val="000000"/>
              </a:buClr>
              <a:buSzPct val="100000"/>
              <a:buFontTx/>
              <a:buChar char="•"/>
            </a:pPr>
            <a:r>
              <a:rPr lang="en-US" sz="2800" dirty="0" smtClean="0">
                <a:solidFill>
                  <a:srgbClr val="000000"/>
                </a:solidFill>
                <a:latin typeface="Arial Unicode MS" pitchFamily="34" charset="-128"/>
                <a:ea typeface="Arial Unicode MS" pitchFamily="34" charset="-128"/>
                <a:cs typeface="Arial Unicode MS" pitchFamily="34" charset="-128"/>
              </a:rPr>
              <a:t>Office Hours –  </a:t>
            </a:r>
            <a:r>
              <a:rPr lang="en-US" sz="2800" b="1" dirty="0" smtClean="0">
                <a:solidFill>
                  <a:srgbClr val="000000"/>
                </a:solidFill>
                <a:latin typeface="Arial Unicode MS" pitchFamily="34" charset="-128"/>
                <a:ea typeface="Arial Unicode MS" pitchFamily="34" charset="-128"/>
                <a:cs typeface="Arial Unicode MS" pitchFamily="34" charset="-128"/>
              </a:rPr>
              <a:t>Me</a:t>
            </a:r>
            <a:r>
              <a:rPr lang="en-US" sz="2800" dirty="0" smtClean="0">
                <a:solidFill>
                  <a:srgbClr val="000000"/>
                </a:solidFill>
                <a:latin typeface="Arial Unicode MS" pitchFamily="34" charset="-128"/>
                <a:ea typeface="Arial Unicode MS" pitchFamily="34" charset="-128"/>
                <a:cs typeface="Arial Unicode MS" pitchFamily="34" charset="-128"/>
              </a:rPr>
              <a:t> </a:t>
            </a:r>
            <a:r>
              <a:rPr lang="en-US" sz="2800" dirty="0">
                <a:solidFill>
                  <a:srgbClr val="000000"/>
                </a:solidFill>
                <a:latin typeface="Arial Unicode MS" pitchFamily="34" charset="-128"/>
                <a:ea typeface="Arial Unicode MS" pitchFamily="34" charset="-128"/>
                <a:cs typeface="Arial Unicode MS" pitchFamily="34" charset="-128"/>
              </a:rPr>
              <a:t>M</a:t>
            </a:r>
            <a:r>
              <a:rPr lang="en-US" sz="2800" dirty="0" smtClean="0">
                <a:solidFill>
                  <a:srgbClr val="000000"/>
                </a:solidFill>
                <a:latin typeface="Arial Unicode MS" pitchFamily="34" charset="-128"/>
                <a:ea typeface="Arial Unicode MS" pitchFamily="34" charset="-128"/>
                <a:cs typeface="Arial Unicode MS" pitchFamily="34" charset="-128"/>
              </a:rPr>
              <a:t>on 10-11 / Post Questions on Piazza</a:t>
            </a:r>
          </a:p>
          <a:p>
            <a:pPr defTabSz="457200">
              <a:lnSpc>
                <a:spcPct val="90000"/>
              </a:lnSpc>
              <a:spcBef>
                <a:spcPct val="20000"/>
              </a:spcBef>
              <a:buClr>
                <a:srgbClr val="000000"/>
              </a:buClr>
              <a:buSzPct val="100000"/>
            </a:pPr>
            <a:r>
              <a:rPr lang="en-CA" sz="2800" dirty="0" smtClean="0">
                <a:solidFill>
                  <a:srgbClr val="00B0F0"/>
                </a:solidFill>
                <a:latin typeface="Arial Unicode MS" pitchFamily="34" charset="-128"/>
                <a:ea typeface="Arial Unicode MS" pitchFamily="34" charset="-128"/>
                <a:cs typeface="Arial Unicode MS" pitchFamily="34" charset="-128"/>
              </a:rPr>
              <a:t>Can bring letter </a:t>
            </a:r>
            <a:r>
              <a:rPr lang="en-CA" sz="2800" dirty="0">
                <a:solidFill>
                  <a:srgbClr val="00B0F0"/>
                </a:solidFill>
                <a:latin typeface="Arial Unicode MS" pitchFamily="34" charset="-128"/>
                <a:ea typeface="Arial Unicode MS" pitchFamily="34" charset="-128"/>
                <a:cs typeface="Arial Unicode MS" pitchFamily="34" charset="-128"/>
              </a:rPr>
              <a:t>sized </a:t>
            </a:r>
            <a:r>
              <a:rPr lang="en-CA" sz="2800" dirty="0" smtClean="0">
                <a:solidFill>
                  <a:srgbClr val="00B0F0"/>
                </a:solidFill>
                <a:latin typeface="Arial Unicode MS" pitchFamily="34" charset="-128"/>
                <a:ea typeface="Arial Unicode MS" pitchFamily="34" charset="-128"/>
                <a:cs typeface="Arial Unicode MS" pitchFamily="34" charset="-128"/>
              </a:rPr>
              <a:t>sheet </a:t>
            </a:r>
            <a:r>
              <a:rPr lang="en-CA" sz="2800" dirty="0">
                <a:solidFill>
                  <a:srgbClr val="00B0F0"/>
                </a:solidFill>
                <a:latin typeface="Arial Unicode MS" pitchFamily="34" charset="-128"/>
                <a:ea typeface="Arial Unicode MS" pitchFamily="34" charset="-128"/>
                <a:cs typeface="Arial Unicode MS" pitchFamily="34" charset="-128"/>
              </a:rPr>
              <a:t>of paper with anything written on it (double sided</a:t>
            </a:r>
            <a:r>
              <a:rPr lang="en-CA" sz="2800" dirty="0" smtClean="0">
                <a:solidFill>
                  <a:srgbClr val="00B0F0"/>
                </a:solidFill>
                <a:latin typeface="Arial Unicode MS" pitchFamily="34" charset="-128"/>
                <a:ea typeface="Arial Unicode MS" pitchFamily="34" charset="-128"/>
                <a:cs typeface="Arial Unicode MS" pitchFamily="34" charset="-128"/>
              </a:rPr>
              <a:t>)</a:t>
            </a:r>
            <a:endParaRPr lang="en-US" sz="2800" dirty="0">
              <a:solidFill>
                <a:srgbClr val="00B0F0"/>
              </a:solidFill>
              <a:latin typeface="Arial Unicode MS" pitchFamily="34" charset="-128"/>
              <a:ea typeface="Arial Unicode MS" pitchFamily="34" charset="-128"/>
              <a:cs typeface="Arial Unicode MS" pitchFamily="34" charset="-128"/>
            </a:endParaRPr>
          </a:p>
        </p:txBody>
      </p:sp>
      <p:sp>
        <p:nvSpPr>
          <p:cNvPr id="9" name="Rectangle 2"/>
          <p:cNvSpPr txBox="1">
            <a:spLocks noChangeArrowheads="1"/>
          </p:cNvSpPr>
          <p:nvPr/>
        </p:nvSpPr>
        <p:spPr bwMode="auto">
          <a:xfrm>
            <a:off x="417063" y="0"/>
            <a:ext cx="8542866" cy="1411833"/>
          </a:xfrm>
          <a:prstGeom prst="rect">
            <a:avLst/>
          </a:prstGeom>
          <a:solidFill>
            <a:schemeClr val="accent5">
              <a:lumMod val="40000"/>
              <a:lumOff val="60000"/>
            </a:schemeClr>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defTabSz="457200" eaLnBrk="1" hangingPunct="1">
              <a:lnSpc>
                <a:spcPct val="90000"/>
              </a:lnSpc>
              <a:buClr>
                <a:srgbClr val="000000"/>
              </a:buClr>
              <a:buSzPct val="100000"/>
              <a:buFont typeface="Times New Roman" pitchFamily="18" charset="0"/>
              <a:buNone/>
            </a:pPr>
            <a:r>
              <a:rPr lang="en-US" sz="3200" kern="0" dirty="0" smtClean="0">
                <a:solidFill>
                  <a:srgbClr val="3333CC"/>
                </a:solidFill>
              </a:rPr>
              <a:t>Final Exam, </a:t>
            </a:r>
            <a:r>
              <a:rPr lang="en-US" sz="3200" kern="0" dirty="0" err="1" smtClean="0">
                <a:solidFill>
                  <a:srgbClr val="3333CC"/>
                </a:solidFill>
              </a:rPr>
              <a:t>Thur</a:t>
            </a:r>
            <a:r>
              <a:rPr lang="en-US" sz="3200" kern="0" dirty="0" smtClean="0">
                <a:solidFill>
                  <a:srgbClr val="3333CC"/>
                </a:solidFill>
              </a:rPr>
              <a:t>, Dec 10, </a:t>
            </a:r>
          </a:p>
          <a:p>
            <a:pPr defTabSz="457200" eaLnBrk="1" hangingPunct="1">
              <a:lnSpc>
                <a:spcPct val="90000"/>
              </a:lnSpc>
              <a:buClr>
                <a:srgbClr val="000000"/>
              </a:buClr>
              <a:buSzPct val="100000"/>
              <a:buFont typeface="Times New Roman" pitchFamily="18" charset="0"/>
              <a:buNone/>
            </a:pPr>
            <a:r>
              <a:rPr lang="en-US" sz="3200" kern="0" dirty="0" smtClean="0">
                <a:solidFill>
                  <a:srgbClr val="3333CC"/>
                </a:solidFill>
              </a:rPr>
              <a:t>we will start at 8:30AM  Location: DMP 110</a:t>
            </a:r>
            <a:endParaRPr lang="en-US" sz="3200" i="1" kern="0" baseline="30000" dirty="0" smtClean="0">
              <a:solidFill>
                <a:srgbClr val="3333CC"/>
              </a:solidFill>
            </a:endParaRPr>
          </a:p>
        </p:txBody>
      </p:sp>
      <p:sp>
        <p:nvSpPr>
          <p:cNvPr id="8" name="Rectangle 2"/>
          <p:cNvSpPr txBox="1">
            <a:spLocks noChangeArrowheads="1"/>
          </p:cNvSpPr>
          <p:nvPr/>
        </p:nvSpPr>
        <p:spPr bwMode="auto">
          <a:xfrm>
            <a:off x="187941" y="1411833"/>
            <a:ext cx="689032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algn="l" eaLnBrk="1" hangingPunct="1"/>
            <a:r>
              <a:rPr lang="en-US" kern="0" dirty="0" smtClean="0">
                <a:solidFill>
                  <a:srgbClr val="3333CC"/>
                </a:solidFill>
              </a:rPr>
              <a:t>How to prepare….</a:t>
            </a:r>
            <a:endParaRPr lang="en-US" i="1" kern="0" baseline="30000" dirty="0" smtClean="0">
              <a:solidFill>
                <a:srgbClr val="3333CC"/>
              </a:solidFill>
            </a:endParaRPr>
          </a:p>
        </p:txBody>
      </p: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2811960" y="3030480"/>
              <a:ext cx="6095160" cy="3134520"/>
            </p14:xfrm>
          </p:contentPart>
        </mc:Choice>
        <mc:Fallback xmlns="">
          <p:pic>
            <p:nvPicPr>
              <p:cNvPr id="2" name="Ink 1"/>
              <p:cNvPicPr/>
              <p:nvPr/>
            </p:nvPicPr>
            <p:blipFill>
              <a:blip r:embed="rId4"/>
              <a:stretch>
                <a:fillRect/>
              </a:stretch>
            </p:blipFill>
            <p:spPr>
              <a:xfrm>
                <a:off x="2805480" y="3027600"/>
                <a:ext cx="6114240" cy="3148200"/>
              </a:xfrm>
              <a:prstGeom prst="rect">
                <a:avLst/>
              </a:prstGeom>
            </p:spPr>
          </p:pic>
        </mc:Fallback>
      </mc:AlternateContent>
    </p:spTree>
    <p:extLst>
      <p:ext uri="{BB962C8B-B14F-4D97-AF65-F5344CB8AC3E}">
        <p14:creationId xmlns:p14="http://schemas.microsoft.com/office/powerpoint/2010/main" val="1024821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8" name="Slide Number Placeholder 5"/>
          <p:cNvSpPr>
            <a:spLocks noGrp="1"/>
          </p:cNvSpPr>
          <p:nvPr>
            <p:ph type="sldNum" sz="quarter" idx="12"/>
          </p:nvPr>
        </p:nvSpPr>
        <p:spPr/>
        <p:txBody>
          <a:bodyPr/>
          <a:lstStyle/>
          <a:p>
            <a:pPr>
              <a:defRPr/>
            </a:pPr>
            <a:r>
              <a:rPr lang="en-US">
                <a:solidFill>
                  <a:srgbClr val="000000"/>
                </a:solidFill>
              </a:rPr>
              <a:t>Slide </a:t>
            </a:r>
            <a:fld id="{B8CEA8C7-14BF-4985-8480-6278AAA056A2}" type="slidenum">
              <a:rPr lang="en-US">
                <a:solidFill>
                  <a:srgbClr val="000000"/>
                </a:solidFill>
              </a:rPr>
              <a:pPr>
                <a:defRPr/>
              </a:pPr>
              <a:t>3</a:t>
            </a:fld>
            <a:endParaRPr lang="en-US">
              <a:solidFill>
                <a:srgbClr val="000000"/>
              </a:solidFill>
            </a:endParaRPr>
          </a:p>
        </p:txBody>
      </p:sp>
      <p:sp>
        <p:nvSpPr>
          <p:cNvPr id="2056" name="Rectangle 2"/>
          <p:cNvSpPr>
            <a:spLocks noGrp="1" noChangeArrowheads="1"/>
          </p:cNvSpPr>
          <p:nvPr>
            <p:ph type="title"/>
          </p:nvPr>
        </p:nvSpPr>
        <p:spPr>
          <a:xfrm>
            <a:off x="-1219200" y="78439"/>
            <a:ext cx="8534400" cy="685800"/>
          </a:xfrm>
        </p:spPr>
        <p:txBody>
          <a:bodyPr/>
          <a:lstStyle/>
          <a:p>
            <a:pPr eaLnBrk="1" hangingPunct="1"/>
            <a:r>
              <a:rPr lang="en-US" dirty="0" smtClean="0"/>
              <a:t>TA evaluations</a:t>
            </a:r>
          </a:p>
        </p:txBody>
      </p:sp>
      <p:sp>
        <p:nvSpPr>
          <p:cNvPr id="2057" name="Rectangle 3"/>
          <p:cNvSpPr>
            <a:spLocks noGrp="1" noChangeArrowheads="1"/>
          </p:cNvSpPr>
          <p:nvPr>
            <p:ph type="body" idx="1"/>
          </p:nvPr>
        </p:nvSpPr>
        <p:spPr>
          <a:xfrm>
            <a:off x="251520" y="836712"/>
            <a:ext cx="9144000" cy="5500688"/>
          </a:xfrm>
        </p:spPr>
        <p:txBody>
          <a:bodyPr/>
          <a:lstStyle/>
          <a:p>
            <a:pPr eaLnBrk="1" hangingPunct="1"/>
            <a:endParaRPr lang="en-US" dirty="0" smtClean="0"/>
          </a:p>
          <a:p>
            <a:pPr eaLnBrk="1" hangingPunct="1">
              <a:lnSpc>
                <a:spcPct val="60000"/>
              </a:lnSpc>
            </a:pPr>
            <a:endParaRPr lang="en-US" b="1" dirty="0" smtClean="0"/>
          </a:p>
        </p:txBody>
      </p:sp>
      <p:sp>
        <p:nvSpPr>
          <p:cNvPr id="11" name="Rectangle 2"/>
          <p:cNvSpPr txBox="1">
            <a:spLocks noChangeArrowheads="1"/>
          </p:cNvSpPr>
          <p:nvPr/>
        </p:nvSpPr>
        <p:spPr bwMode="auto">
          <a:xfrm>
            <a:off x="19050" y="4076700"/>
            <a:ext cx="85344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chemeClr val="accent2"/>
                </a:solidFill>
                <a:latin typeface="+mj-lt"/>
                <a:ea typeface="+mj-ea"/>
                <a:cs typeface="+mj-cs"/>
              </a:defRPr>
            </a:lvl1pPr>
            <a:lvl2pPr algn="ctr" rtl="0" eaLnBrk="0" fontAlgn="base" hangingPunct="0">
              <a:spcBef>
                <a:spcPct val="0"/>
              </a:spcBef>
              <a:spcAft>
                <a:spcPct val="0"/>
              </a:spcAft>
              <a:defRPr sz="3600" b="1">
                <a:solidFill>
                  <a:schemeClr val="accent2"/>
                </a:solidFill>
                <a:latin typeface="Arial Unicode MS" pitchFamily="34" charset="-128"/>
              </a:defRPr>
            </a:lvl2pPr>
            <a:lvl3pPr algn="ctr" rtl="0" eaLnBrk="0" fontAlgn="base" hangingPunct="0">
              <a:spcBef>
                <a:spcPct val="0"/>
              </a:spcBef>
              <a:spcAft>
                <a:spcPct val="0"/>
              </a:spcAft>
              <a:defRPr sz="3600" b="1">
                <a:solidFill>
                  <a:schemeClr val="accent2"/>
                </a:solidFill>
                <a:latin typeface="Arial Unicode MS" pitchFamily="34" charset="-128"/>
              </a:defRPr>
            </a:lvl3pPr>
            <a:lvl4pPr algn="ctr" rtl="0" eaLnBrk="0" fontAlgn="base" hangingPunct="0">
              <a:spcBef>
                <a:spcPct val="0"/>
              </a:spcBef>
              <a:spcAft>
                <a:spcPct val="0"/>
              </a:spcAft>
              <a:defRPr sz="3600" b="1">
                <a:solidFill>
                  <a:schemeClr val="accent2"/>
                </a:solidFill>
                <a:latin typeface="Arial Unicode MS" pitchFamily="34" charset="-128"/>
              </a:defRPr>
            </a:lvl4pPr>
            <a:lvl5pPr algn="ctr" rtl="0" eaLnBrk="0" fontAlgn="base" hangingPunct="0">
              <a:spcBef>
                <a:spcPct val="0"/>
              </a:spcBef>
              <a:spcAft>
                <a:spcPct val="0"/>
              </a:spcAft>
              <a:defRPr sz="3600" b="1">
                <a:solidFill>
                  <a:schemeClr val="accent2"/>
                </a:solidFill>
                <a:latin typeface="Arial Unicode MS" pitchFamily="34" charset="-128"/>
              </a:defRPr>
            </a:lvl5pPr>
            <a:lvl6pPr marL="457200" algn="ctr" rtl="0" fontAlgn="base">
              <a:spcBef>
                <a:spcPct val="0"/>
              </a:spcBef>
              <a:spcAft>
                <a:spcPct val="0"/>
              </a:spcAft>
              <a:defRPr sz="3600" b="1">
                <a:solidFill>
                  <a:schemeClr val="accent2"/>
                </a:solidFill>
                <a:latin typeface="Arial Unicode MS" pitchFamily="34" charset="-128"/>
              </a:defRPr>
            </a:lvl6pPr>
            <a:lvl7pPr marL="914400" algn="ctr" rtl="0" fontAlgn="base">
              <a:spcBef>
                <a:spcPct val="0"/>
              </a:spcBef>
              <a:spcAft>
                <a:spcPct val="0"/>
              </a:spcAft>
              <a:defRPr sz="3600" b="1">
                <a:solidFill>
                  <a:schemeClr val="accent2"/>
                </a:solidFill>
                <a:latin typeface="Arial Unicode MS" pitchFamily="34" charset="-128"/>
              </a:defRPr>
            </a:lvl7pPr>
            <a:lvl8pPr marL="1371600" algn="ctr" rtl="0" fontAlgn="base">
              <a:spcBef>
                <a:spcPct val="0"/>
              </a:spcBef>
              <a:spcAft>
                <a:spcPct val="0"/>
              </a:spcAft>
              <a:defRPr sz="3600" b="1">
                <a:solidFill>
                  <a:schemeClr val="accent2"/>
                </a:solidFill>
                <a:latin typeface="Arial Unicode MS" pitchFamily="34" charset="-128"/>
              </a:defRPr>
            </a:lvl8pPr>
            <a:lvl9pPr marL="1828800" algn="ctr" rtl="0" fontAlgn="base">
              <a:spcBef>
                <a:spcPct val="0"/>
              </a:spcBef>
              <a:spcAft>
                <a:spcPct val="0"/>
              </a:spcAft>
              <a:defRPr sz="3600" b="1">
                <a:solidFill>
                  <a:schemeClr val="accent2"/>
                </a:solidFill>
                <a:latin typeface="Arial Unicode MS" pitchFamily="34" charset="-128"/>
              </a:defRPr>
            </a:lvl9pPr>
          </a:lstStyle>
          <a:p>
            <a:pPr eaLnBrk="1" hangingPunct="1"/>
            <a:r>
              <a:rPr lang="en-US" kern="0" dirty="0" smtClean="0"/>
              <a:t>Also if you have not done it yet, fill out the teaching evaluations</a:t>
            </a:r>
          </a:p>
        </p:txBody>
      </p:sp>
      <p:sp>
        <p:nvSpPr>
          <p:cNvPr id="13" name="TextBox 12"/>
          <p:cNvSpPr txBox="1">
            <a:spLocks noChangeArrowheads="1"/>
          </p:cNvSpPr>
          <p:nvPr/>
        </p:nvSpPr>
        <p:spPr bwMode="auto">
          <a:xfrm>
            <a:off x="187216" y="4991100"/>
            <a:ext cx="9144000" cy="1116124"/>
          </a:xfrm>
          <a:prstGeom prst="rect">
            <a:avLst/>
          </a:prstGeom>
          <a:noFill/>
          <a:ln w="9525">
            <a:noFill/>
            <a:miter lim="800000"/>
            <a:headEnd/>
            <a:tailEnd/>
          </a:ln>
        </p:spPr>
        <p:txBody>
          <a:bodyPr/>
          <a:lstStyle>
            <a:defPPr>
              <a:defRPr lang="en-US"/>
            </a:defPPr>
            <a:lvl1pPr algn="l" rtl="0" fontAlgn="base">
              <a:spcBef>
                <a:spcPct val="0"/>
              </a:spcBef>
              <a:spcAft>
                <a:spcPct val="0"/>
              </a:spcAft>
              <a:defRPr sz="2800" kern="1200">
                <a:solidFill>
                  <a:schemeClr val="tx1"/>
                </a:solidFill>
                <a:latin typeface="Times New Roman" pitchFamily="18" charset="0"/>
                <a:ea typeface="+mn-ea"/>
                <a:cs typeface="+mn-cs"/>
              </a:defRPr>
            </a:lvl1pPr>
            <a:lvl2pPr marL="457200" algn="l" rtl="0" fontAlgn="base">
              <a:spcBef>
                <a:spcPct val="0"/>
              </a:spcBef>
              <a:spcAft>
                <a:spcPct val="0"/>
              </a:spcAft>
              <a:defRPr sz="2800" kern="1200">
                <a:solidFill>
                  <a:schemeClr val="tx1"/>
                </a:solidFill>
                <a:latin typeface="Times New Roman" pitchFamily="18" charset="0"/>
                <a:ea typeface="+mn-ea"/>
                <a:cs typeface="+mn-cs"/>
              </a:defRPr>
            </a:lvl2pPr>
            <a:lvl3pPr marL="914400" algn="l" rtl="0" fontAlgn="base">
              <a:spcBef>
                <a:spcPct val="0"/>
              </a:spcBef>
              <a:spcAft>
                <a:spcPct val="0"/>
              </a:spcAft>
              <a:defRPr sz="2800" kern="1200">
                <a:solidFill>
                  <a:schemeClr val="tx1"/>
                </a:solidFill>
                <a:latin typeface="Times New Roman" pitchFamily="18" charset="0"/>
                <a:ea typeface="+mn-ea"/>
                <a:cs typeface="+mn-cs"/>
              </a:defRPr>
            </a:lvl3pPr>
            <a:lvl4pPr marL="1371600" algn="l" rtl="0" fontAlgn="base">
              <a:spcBef>
                <a:spcPct val="0"/>
              </a:spcBef>
              <a:spcAft>
                <a:spcPct val="0"/>
              </a:spcAft>
              <a:defRPr sz="2800" kern="1200">
                <a:solidFill>
                  <a:schemeClr val="tx1"/>
                </a:solidFill>
                <a:latin typeface="Times New Roman" pitchFamily="18" charset="0"/>
                <a:ea typeface="+mn-ea"/>
                <a:cs typeface="+mn-cs"/>
              </a:defRPr>
            </a:lvl4pPr>
            <a:lvl5pPr marL="1828800" algn="l" rtl="0" fontAlgn="base">
              <a:spcBef>
                <a:spcPct val="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2800" kern="1200">
                <a:solidFill>
                  <a:schemeClr val="tx1"/>
                </a:solidFill>
                <a:latin typeface="Times New Roman" pitchFamily="18" charset="0"/>
                <a:ea typeface="+mn-ea"/>
                <a:cs typeface="+mn-cs"/>
              </a:defRPr>
            </a:lvl6pPr>
            <a:lvl7pPr marL="2743200" algn="l" defTabSz="914400" rtl="0" eaLnBrk="1" latinLnBrk="0" hangingPunct="1">
              <a:defRPr sz="2800" kern="1200">
                <a:solidFill>
                  <a:schemeClr val="tx1"/>
                </a:solidFill>
                <a:latin typeface="Times New Roman" pitchFamily="18" charset="0"/>
                <a:ea typeface="+mn-ea"/>
                <a:cs typeface="+mn-cs"/>
              </a:defRPr>
            </a:lvl7pPr>
            <a:lvl8pPr marL="3200400" algn="l" defTabSz="914400" rtl="0" eaLnBrk="1" latinLnBrk="0" hangingPunct="1">
              <a:defRPr sz="2800" kern="1200">
                <a:solidFill>
                  <a:schemeClr val="tx1"/>
                </a:solidFill>
                <a:latin typeface="Times New Roman" pitchFamily="18" charset="0"/>
                <a:ea typeface="+mn-ea"/>
                <a:cs typeface="+mn-cs"/>
              </a:defRPr>
            </a:lvl8pPr>
            <a:lvl9pPr marL="3657600" algn="l" defTabSz="914400" rtl="0" eaLnBrk="1" latinLnBrk="0" hangingPunct="1">
              <a:defRPr sz="2800" kern="1200">
                <a:solidFill>
                  <a:schemeClr val="tx1"/>
                </a:solidFill>
                <a:latin typeface="Times New Roman" pitchFamily="18" charset="0"/>
                <a:ea typeface="+mn-ea"/>
                <a:cs typeface="+mn-cs"/>
              </a:defRPr>
            </a:lvl9pPr>
          </a:lstStyle>
          <a:p>
            <a:pPr marL="342900" indent="-342900">
              <a:spcBef>
                <a:spcPct val="20000"/>
              </a:spcBef>
              <a:defRPr/>
            </a:pPr>
            <a:r>
              <a:rPr lang="en-CA" b="1" dirty="0">
                <a:latin typeface="+mn-lt"/>
              </a:rPr>
              <a:t>https://eval.olt.ubc.ca/science. </a:t>
            </a:r>
            <a:endParaRPr lang="en-CA" b="1" dirty="0" smtClean="0">
              <a:latin typeface="+mn-lt"/>
            </a:endParaRPr>
          </a:p>
          <a:p>
            <a:pPr marL="342900" indent="-342900">
              <a:spcBef>
                <a:spcPct val="20000"/>
              </a:spcBef>
              <a:defRPr/>
            </a:pPr>
            <a:r>
              <a:rPr lang="en-CA" dirty="0" smtClean="0">
                <a:latin typeface="+mn-lt"/>
              </a:rPr>
              <a:t>login </a:t>
            </a:r>
            <a:r>
              <a:rPr lang="en-CA" dirty="0">
                <a:latin typeface="+mn-lt"/>
              </a:rPr>
              <a:t>to the site using </a:t>
            </a:r>
            <a:r>
              <a:rPr lang="en-CA" dirty="0" smtClean="0">
                <a:latin typeface="+mn-lt"/>
              </a:rPr>
              <a:t>your CWL</a:t>
            </a:r>
            <a:endParaRPr lang="en-CA" dirty="0">
              <a:latin typeface="+mn-lt"/>
            </a:endParaRPr>
          </a:p>
        </p:txBody>
      </p:sp>
      <p:sp>
        <p:nvSpPr>
          <p:cNvPr id="12" name="Rectangle 3"/>
          <p:cNvSpPr txBox="1">
            <a:spLocks noChangeArrowheads="1"/>
          </p:cNvSpPr>
          <p:nvPr/>
        </p:nvSpPr>
        <p:spPr bwMode="auto">
          <a:xfrm>
            <a:off x="1371600" y="1264990"/>
            <a:ext cx="5032484" cy="2232248"/>
          </a:xfrm>
          <a:prstGeom prst="rect">
            <a:avLst/>
          </a:prstGeom>
          <a:noFill/>
          <a:ln w="9525">
            <a:noFill/>
            <a:miter lim="800000"/>
            <a:headEnd/>
            <a:tailEnd/>
          </a:ln>
        </p:spPr>
        <p:txBody>
          <a:bodyPr/>
          <a:lstStyle/>
          <a:p>
            <a:r>
              <a:rPr lang="en-CA" sz="3200" b="1" dirty="0" smtClean="0">
                <a:latin typeface="+mj-lt"/>
              </a:rPr>
              <a:t>          Ted Grover</a:t>
            </a:r>
          </a:p>
          <a:p>
            <a:r>
              <a:rPr lang="en-CA" sz="3200" b="1" dirty="0" smtClean="0">
                <a:latin typeface="+mj-lt"/>
              </a:rPr>
              <a:t>  </a:t>
            </a:r>
          </a:p>
          <a:p>
            <a:endParaRPr lang="en-CA" sz="3200" b="1" dirty="0">
              <a:latin typeface="+mj-lt"/>
            </a:endParaRPr>
          </a:p>
          <a:p>
            <a:r>
              <a:rPr lang="en-CA" sz="3200" b="1" dirty="0" err="1" smtClean="0">
                <a:latin typeface="+mj-lt"/>
              </a:rPr>
              <a:t>Enamul</a:t>
            </a:r>
            <a:r>
              <a:rPr lang="en-CA" sz="3200" b="1" dirty="0" smtClean="0">
                <a:latin typeface="+mj-lt"/>
              </a:rPr>
              <a:t> </a:t>
            </a:r>
            <a:r>
              <a:rPr lang="en-CA" sz="3200" b="1" dirty="0" err="1">
                <a:latin typeface="+mj-lt"/>
              </a:rPr>
              <a:t>Hoque</a:t>
            </a:r>
            <a:r>
              <a:rPr lang="en-CA" sz="3200" b="1" dirty="0">
                <a:latin typeface="+mj-lt"/>
              </a:rPr>
              <a:t> </a:t>
            </a:r>
            <a:r>
              <a:rPr lang="en-CA" sz="3200" b="1" dirty="0" smtClean="0">
                <a:latin typeface="+mj-lt"/>
              </a:rPr>
              <a:t>Prince</a:t>
            </a:r>
            <a:endParaRPr lang="en-CA" sz="3200" dirty="0">
              <a:latin typeface="+mj-lt"/>
            </a:endParaRPr>
          </a:p>
        </p:txBody>
      </p:sp>
      <p:pic>
        <p:nvPicPr>
          <p:cNvPr id="1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8118" r="12156" b="41005"/>
          <a:stretch/>
        </p:blipFill>
        <p:spPr bwMode="auto">
          <a:xfrm>
            <a:off x="5720733" y="2381114"/>
            <a:ext cx="1793174" cy="1416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7" descr="C:\Users\Giuseppe\Documents\backupMay2013\Teaching\CPSC-422\CPSC422-15-2\TEdTA.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9287"/>
          <a:stretch/>
        </p:blipFill>
        <p:spPr bwMode="auto">
          <a:xfrm>
            <a:off x="5907675" y="457200"/>
            <a:ext cx="1419290" cy="171418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5">
            <p14:nvContentPartPr>
              <p14:cNvPr id="2" name="Ink 1"/>
              <p14:cNvContentPartPr/>
              <p14:nvPr/>
            </p14:nvContentPartPr>
            <p14:xfrm>
              <a:off x="1060920" y="6242760"/>
              <a:ext cx="364320" cy="200880"/>
            </p14:xfrm>
          </p:contentPart>
        </mc:Choice>
        <mc:Fallback xmlns="">
          <p:pic>
            <p:nvPicPr>
              <p:cNvPr id="2" name="Ink 1"/>
              <p:cNvPicPr/>
              <p:nvPr/>
            </p:nvPicPr>
            <p:blipFill>
              <a:blip r:embed="rId6"/>
              <a:stretch>
                <a:fillRect/>
              </a:stretch>
            </p:blipFill>
            <p:spPr>
              <a:xfrm>
                <a:off x="1051200" y="6231600"/>
                <a:ext cx="377640" cy="225360"/>
              </a:xfrm>
              <a:prstGeom prst="rect">
                <a:avLst/>
              </a:prstGeom>
            </p:spPr>
          </p:pic>
        </mc:Fallback>
      </mc:AlternateContent>
    </p:spTree>
    <p:extLst>
      <p:ext uri="{BB962C8B-B14F-4D97-AF65-F5344CB8AC3E}">
        <p14:creationId xmlns:p14="http://schemas.microsoft.com/office/powerpoint/2010/main" val="10134232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Footer Placeholder 4"/>
          <p:cNvSpPr>
            <a:spLocks noGrp="1"/>
          </p:cNvSpPr>
          <p:nvPr>
            <p:ph type="ftr" sz="quarter" idx="11"/>
          </p:nvPr>
        </p:nvSpPr>
        <p:spPr>
          <a:noFill/>
        </p:spPr>
        <p:txBody>
          <a:bodyPr/>
          <a:lstStyle/>
          <a:p>
            <a:r>
              <a:rPr lang="en-US" smtClean="0">
                <a:solidFill>
                  <a:srgbClr val="000000"/>
                </a:solidFill>
              </a:rPr>
              <a:t>CPSC 422, Lecture 35</a:t>
            </a:r>
            <a:endParaRPr lang="en-US" smtClean="0">
              <a:solidFill>
                <a:srgbClr val="000000"/>
              </a:solidFill>
            </a:endParaRPr>
          </a:p>
        </p:txBody>
      </p:sp>
      <p:sp>
        <p:nvSpPr>
          <p:cNvPr id="4100" name="Slide Number Placeholder 5"/>
          <p:cNvSpPr>
            <a:spLocks noGrp="1"/>
          </p:cNvSpPr>
          <p:nvPr>
            <p:ph type="sldNum" sz="quarter" idx="12"/>
          </p:nvPr>
        </p:nvSpPr>
        <p:spPr>
          <a:noFill/>
        </p:spPr>
        <p:txBody>
          <a:bodyPr/>
          <a:lstStyle/>
          <a:p>
            <a:fld id="{172488EA-2613-4553-A16A-4521158E598A}" type="slidenum">
              <a:rPr lang="en-US" smtClean="0">
                <a:solidFill>
                  <a:srgbClr val="000000"/>
                </a:solidFill>
              </a:rPr>
              <a:pPr/>
              <a:t>4</a:t>
            </a:fld>
            <a:endParaRPr lang="en-US" smtClean="0">
              <a:solidFill>
                <a:srgbClr val="000000"/>
              </a:solidFill>
            </a:endParaRPr>
          </a:p>
        </p:txBody>
      </p:sp>
      <p:sp>
        <p:nvSpPr>
          <p:cNvPr id="4101" name="Rectangle 2"/>
          <p:cNvSpPr>
            <a:spLocks noGrp="1" noChangeArrowheads="1"/>
          </p:cNvSpPr>
          <p:nvPr>
            <p:ph type="title"/>
          </p:nvPr>
        </p:nvSpPr>
        <p:spPr>
          <a:xfrm>
            <a:off x="571500" y="145577"/>
            <a:ext cx="7772400" cy="1143000"/>
          </a:xfrm>
        </p:spPr>
        <p:txBody>
          <a:bodyPr/>
          <a:lstStyle/>
          <a:p>
            <a:pPr eaLnBrk="1" hangingPunct="1"/>
            <a:r>
              <a:rPr lang="en-US" dirty="0" smtClean="0"/>
              <a:t>Lecture Overview</a:t>
            </a:r>
          </a:p>
        </p:txBody>
      </p:sp>
      <p:sp>
        <p:nvSpPr>
          <p:cNvPr id="6" name="Rectangle 3"/>
          <p:cNvSpPr txBox="1">
            <a:spLocks noChangeArrowheads="1"/>
          </p:cNvSpPr>
          <p:nvPr/>
        </p:nvSpPr>
        <p:spPr bwMode="auto">
          <a:xfrm>
            <a:off x="685800" y="1264693"/>
            <a:ext cx="8077200" cy="4953000"/>
          </a:xfrm>
          <a:prstGeom prst="rect">
            <a:avLst/>
          </a:prstGeom>
          <a:solidFill>
            <a:schemeClr val="accent5">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a:spcBef>
                <a:spcPct val="20000"/>
              </a:spcBef>
              <a:spcAft>
                <a:spcPts val="600"/>
              </a:spcAft>
              <a:buFont typeface="Arial" pitchFamily="34" charset="0"/>
              <a:buChar char="•"/>
              <a:defRPr/>
            </a:pPr>
            <a:r>
              <a:rPr lang="en-CA" sz="2800" b="1" kern="0" dirty="0">
                <a:latin typeface="Arial Unicode MS"/>
              </a:rPr>
              <a:t>TA E</a:t>
            </a:r>
            <a:r>
              <a:rPr lang="en-CA" sz="2800" b="1" kern="0" dirty="0" smtClean="0">
                <a:latin typeface="Arial Unicode MS"/>
              </a:rPr>
              <a:t>valuations </a:t>
            </a:r>
            <a:r>
              <a:rPr lang="en-CA" sz="2800" b="1" kern="0" dirty="0">
                <a:latin typeface="Arial Unicode MS"/>
              </a:rPr>
              <a:t>/ Teaching </a:t>
            </a:r>
            <a:r>
              <a:rPr lang="en-CA" sz="2800" b="1" kern="0" dirty="0" smtClean="0">
                <a:latin typeface="Arial Unicode MS"/>
              </a:rPr>
              <a:t>Evaluations </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IBM Watson</a:t>
            </a:r>
            <a:r>
              <a:rPr lang="en-CA" sz="2800" b="1" kern="0" dirty="0">
                <a:latin typeface="Arial Unicode MS"/>
              </a:rPr>
              <a:t>…. </a:t>
            </a:r>
            <a:endParaRPr lang="en-CA" sz="2800" b="1" kern="0" dirty="0" smtClean="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After 422….</a:t>
            </a:r>
            <a:endParaRPr lang="en-CA" sz="2800" b="1" kern="0" dirty="0">
              <a:latin typeface="Arial Unicode MS"/>
            </a:endParaRPr>
          </a:p>
          <a:p>
            <a:pPr marL="342900" indent="-342900">
              <a:spcBef>
                <a:spcPct val="20000"/>
              </a:spcBef>
              <a:spcAft>
                <a:spcPts val="600"/>
              </a:spcAft>
              <a:buFont typeface="Arial" pitchFamily="34" charset="0"/>
              <a:buChar char="•"/>
              <a:defRPr/>
            </a:pPr>
            <a:r>
              <a:rPr lang="en-CA" sz="2800" b="1" kern="0" dirty="0" smtClean="0">
                <a:latin typeface="Arial Unicode MS"/>
              </a:rPr>
              <a:t>(422) Highlights from IUI  conference</a:t>
            </a:r>
          </a:p>
          <a:p>
            <a:pPr marL="342900" indent="-342900">
              <a:spcBef>
                <a:spcPct val="20000"/>
              </a:spcBef>
              <a:spcAft>
                <a:spcPts val="600"/>
              </a:spcAft>
              <a:buFont typeface="Arial" pitchFamily="34" charset="0"/>
              <a:buChar char="•"/>
              <a:defRPr/>
            </a:pPr>
            <a:r>
              <a:rPr lang="en-CA" sz="2800" b="1" kern="0" dirty="0" smtClean="0">
                <a:latin typeface="Arial Unicode MS"/>
              </a:rPr>
              <a:t>Final Exam: how to prepare……</a:t>
            </a:r>
            <a:endParaRPr lang="en-CA" sz="2400" b="1"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342900" indent="-342900">
              <a:spcBef>
                <a:spcPct val="20000"/>
              </a:spcBef>
              <a:spcAft>
                <a:spcPts val="600"/>
              </a:spcAft>
              <a:buFont typeface="Arial" pitchFamily="34" charset="0"/>
              <a:buChar char="•"/>
              <a:defRPr/>
            </a:pPr>
            <a:endParaRPr lang="en-CA" sz="2800" kern="0" dirty="0" smtClean="0">
              <a:latin typeface="Arial Unicode MS"/>
            </a:endParaRPr>
          </a:p>
          <a:p>
            <a:pPr marL="800100" lvl="1" indent="-342900">
              <a:spcBef>
                <a:spcPct val="20000"/>
              </a:spcBef>
              <a:spcAft>
                <a:spcPts val="600"/>
              </a:spcAft>
              <a:buFont typeface="Arial" pitchFamily="34" charset="0"/>
              <a:buChar char="•"/>
              <a:defRPr/>
            </a:pPr>
            <a:endParaRPr lang="en-CA" sz="2800" kern="0" dirty="0">
              <a:latin typeface="Arial Unicode MS"/>
            </a:endParaRPr>
          </a:p>
          <a:p>
            <a:pPr marL="342900" indent="-342900">
              <a:spcBef>
                <a:spcPct val="20000"/>
              </a:spcBef>
              <a:spcAft>
                <a:spcPts val="600"/>
              </a:spcAft>
              <a:buFont typeface="Arial" pitchFamily="34" charset="0"/>
              <a:buChar char="•"/>
              <a:defRPr/>
            </a:pPr>
            <a:endParaRPr lang="en-US" sz="2800" kern="0" dirty="0" smtClean="0">
              <a:latin typeface="Arial Unicode MS"/>
            </a:endParaRPr>
          </a:p>
          <a:p>
            <a:pPr marL="342900" indent="-342900">
              <a:spcBef>
                <a:spcPct val="20000"/>
              </a:spcBef>
              <a:spcAft>
                <a:spcPts val="600"/>
              </a:spcAft>
              <a:buFont typeface="Arial" pitchFamily="34" charset="0"/>
              <a:buChar char="•"/>
              <a:defRPr/>
            </a:pPr>
            <a:endParaRPr lang="en-US" sz="2800" b="0" kern="0" dirty="0" smtClean="0">
              <a:latin typeface="Arial Unicode MS"/>
            </a:endParaRPr>
          </a:p>
          <a:p>
            <a:pPr>
              <a:spcBef>
                <a:spcPct val="20000"/>
              </a:spcBef>
              <a:spcAft>
                <a:spcPts val="600"/>
              </a:spcAft>
              <a:defRPr/>
            </a:pPr>
            <a:endParaRPr lang="en-US" sz="2800" b="0" kern="0" dirty="0" smtClean="0">
              <a:solidFill>
                <a:srgbClr val="000000"/>
              </a:solidFill>
              <a:latin typeface="Arial Unicode MS"/>
            </a:endParaRPr>
          </a:p>
          <a:p>
            <a:pPr marL="342900" indent="-342900">
              <a:spcBef>
                <a:spcPct val="20000"/>
              </a:spcBef>
              <a:spcAft>
                <a:spcPts val="600"/>
              </a:spcAft>
              <a:defRPr/>
            </a:pPr>
            <a:endParaRPr lang="en-US" sz="2800" b="0" kern="0" dirty="0" smtClean="0">
              <a:solidFill>
                <a:srgbClr val="808080"/>
              </a:solidFill>
              <a:latin typeface="Arial Unicode MS"/>
            </a:endParaRPr>
          </a:p>
          <a:p>
            <a:pPr marL="342900" indent="-342900">
              <a:spcBef>
                <a:spcPct val="20000"/>
              </a:spcBef>
              <a:spcAft>
                <a:spcPts val="600"/>
              </a:spcAft>
              <a:buFontTx/>
              <a:buChar char="•"/>
              <a:defRPr/>
            </a:pPr>
            <a:endParaRPr lang="en-US" sz="2800" b="0" kern="0" dirty="0" smtClean="0">
              <a:solidFill>
                <a:srgbClr val="808080"/>
              </a:solidFill>
              <a:latin typeface="Arial Unicode MS"/>
            </a:endParaRPr>
          </a:p>
        </p:txBody>
      </p:sp>
    </p:spTree>
    <p:extLst>
      <p:ext uri="{BB962C8B-B14F-4D97-AF65-F5344CB8AC3E}">
        <p14:creationId xmlns:p14="http://schemas.microsoft.com/office/powerpoint/2010/main" val="28563391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p:cNvSpPr>
            <a:spLocks noGrp="1"/>
          </p:cNvSpPr>
          <p:nvPr>
            <p:ph idx="1"/>
          </p:nvPr>
        </p:nvSpPr>
        <p:spPr>
          <a:xfrm>
            <a:off x="395288" y="981075"/>
            <a:ext cx="8458200" cy="1727200"/>
          </a:xfrm>
        </p:spPr>
        <p:txBody>
          <a:bodyPr/>
          <a:lstStyle/>
          <a:p>
            <a:r>
              <a:rPr lang="en-CA" b="1" smtClean="0">
                <a:solidFill>
                  <a:schemeClr val="accent2"/>
                </a:solidFill>
              </a:rPr>
              <a:t>Watson : </a:t>
            </a:r>
            <a:r>
              <a:rPr lang="en-CA" smtClean="0"/>
              <a:t>analyzes natural language questions and content well enough and fast enough to compete and win against champion players at </a:t>
            </a:r>
            <a:r>
              <a:rPr lang="en-CA" smtClean="0">
                <a:hlinkClick r:id="rId3"/>
              </a:rPr>
              <a:t>Jeopardy!</a:t>
            </a:r>
            <a:r>
              <a:rPr lang="en-CA" smtClean="0"/>
              <a:t> </a:t>
            </a:r>
          </a:p>
          <a:p>
            <a:endParaRPr lang="en-CA" smtClean="0"/>
          </a:p>
        </p:txBody>
      </p:sp>
      <p:sp>
        <p:nvSpPr>
          <p:cNvPr id="4" name="Footer Placeholder 3"/>
          <p:cNvSpPr>
            <a:spLocks noGrp="1"/>
          </p:cNvSpPr>
          <p:nvPr>
            <p:ph type="ftr" sz="quarter" idx="11"/>
          </p:nvPr>
        </p:nvSpPr>
        <p:spPr/>
        <p:txBody>
          <a:bodyPr/>
          <a:lstStyle/>
          <a:p>
            <a:pPr>
              <a:defRPr/>
            </a:pPr>
            <a:r>
              <a:rPr lang="en-US" smtClean="0"/>
              <a:t>CPSC 422, Lecture 35</a:t>
            </a:r>
            <a:endParaRPr lang="en-US"/>
          </a:p>
        </p:txBody>
      </p:sp>
      <p:sp>
        <p:nvSpPr>
          <p:cNvPr id="5" name="Slide Number Placeholder 4"/>
          <p:cNvSpPr>
            <a:spLocks noGrp="1"/>
          </p:cNvSpPr>
          <p:nvPr>
            <p:ph type="sldNum" sz="quarter" idx="12"/>
          </p:nvPr>
        </p:nvSpPr>
        <p:spPr/>
        <p:txBody>
          <a:bodyPr/>
          <a:lstStyle/>
          <a:p>
            <a:pPr>
              <a:defRPr/>
            </a:pPr>
            <a:r>
              <a:rPr lang="en-US" smtClean="0"/>
              <a:t>Slide </a:t>
            </a:r>
            <a:fld id="{AAF57AA3-337D-4802-8403-DA722BDE510B}" type="slidenum">
              <a:rPr lang="en-US" smtClean="0"/>
              <a:pPr>
                <a:defRPr/>
              </a:pPr>
              <a:t>5</a:t>
            </a:fld>
            <a:endParaRPr lang="en-US"/>
          </a:p>
        </p:txBody>
      </p:sp>
      <p:pic>
        <p:nvPicPr>
          <p:cNvPr id="67589" name="Picture 3"/>
          <p:cNvPicPr>
            <a:picLocks noChangeAspect="1" noChangeArrowheads="1"/>
          </p:cNvPicPr>
          <p:nvPr/>
        </p:nvPicPr>
        <p:blipFill>
          <a:blip r:embed="rId4" cstate="print"/>
          <a:srcRect/>
          <a:stretch>
            <a:fillRect/>
          </a:stretch>
        </p:blipFill>
        <p:spPr bwMode="auto">
          <a:xfrm>
            <a:off x="2124075" y="0"/>
            <a:ext cx="4762500" cy="1085850"/>
          </a:xfrm>
          <a:prstGeom prst="rect">
            <a:avLst/>
          </a:prstGeom>
          <a:noFill/>
          <a:ln w="9525">
            <a:noFill/>
            <a:miter lim="800000"/>
            <a:headEnd/>
            <a:tailEnd/>
          </a:ln>
        </p:spPr>
      </p:pic>
      <p:sp>
        <p:nvSpPr>
          <p:cNvPr id="67590" name="Text Box 7"/>
          <p:cNvSpPr txBox="1">
            <a:spLocks noChangeArrowheads="1"/>
          </p:cNvSpPr>
          <p:nvPr/>
        </p:nvSpPr>
        <p:spPr bwMode="auto">
          <a:xfrm>
            <a:off x="250825" y="6021388"/>
            <a:ext cx="3581400" cy="581025"/>
          </a:xfrm>
          <a:prstGeom prst="rect">
            <a:avLst/>
          </a:prstGeom>
          <a:noFill/>
          <a:ln w="9525">
            <a:noFill/>
            <a:miter lim="800000"/>
            <a:headEnd/>
            <a:tailEnd/>
          </a:ln>
        </p:spPr>
        <p:txBody>
          <a:bodyPr>
            <a:spAutoFit/>
          </a:bodyPr>
          <a:lstStyle/>
          <a:p>
            <a:pPr eaLnBrk="0" hangingPunct="0">
              <a:spcBef>
                <a:spcPct val="50000"/>
              </a:spcBef>
            </a:pPr>
            <a:r>
              <a:rPr lang="en-US" sz="1600">
                <a:latin typeface="Arial" pitchFamily="34" charset="0"/>
              </a:rPr>
              <a:t>Source:</a:t>
            </a:r>
            <a:br>
              <a:rPr lang="en-US" sz="1600">
                <a:latin typeface="Arial" pitchFamily="34" charset="0"/>
              </a:rPr>
            </a:br>
            <a:r>
              <a:rPr lang="en-US" sz="1600" i="1">
                <a:latin typeface="Arial" pitchFamily="34" charset="0"/>
              </a:rPr>
              <a:t>IBM</a:t>
            </a:r>
          </a:p>
        </p:txBody>
      </p:sp>
      <p:sp>
        <p:nvSpPr>
          <p:cNvPr id="9" name="Content Placeholder 2"/>
          <p:cNvSpPr txBox="1">
            <a:spLocks/>
          </p:cNvSpPr>
          <p:nvPr/>
        </p:nvSpPr>
        <p:spPr bwMode="auto">
          <a:xfrm>
            <a:off x="71438" y="2276475"/>
            <a:ext cx="7380287" cy="936625"/>
          </a:xfrm>
          <a:prstGeom prst="rect">
            <a:avLst/>
          </a:prstGeom>
          <a:noFill/>
          <a:ln w="9525">
            <a:noFill/>
            <a:miter lim="800000"/>
            <a:headEnd/>
            <a:tailEnd/>
          </a:ln>
        </p:spPr>
        <p:txBody>
          <a:bodyPr/>
          <a:lstStyle/>
          <a:p>
            <a:pPr marL="342900" indent="-342900" eaLnBrk="0" hangingPunct="0">
              <a:spcBef>
                <a:spcPct val="20000"/>
              </a:spcBef>
              <a:defRPr/>
            </a:pPr>
            <a:r>
              <a:rPr lang="en-CA" sz="2400" i="1" dirty="0">
                <a:latin typeface="Arial" pitchFamily="34" charset="0"/>
                <a:cs typeface="Arial" pitchFamily="34" charset="0"/>
              </a:rPr>
              <a:t>“This Drug has been shown to relieve the symptoms of ADD with relatively few side effects."</a:t>
            </a:r>
            <a:endParaRPr lang="en-CA" sz="2400" kern="0" dirty="0">
              <a:latin typeface="+mn-lt"/>
            </a:endParaRPr>
          </a:p>
        </p:txBody>
      </p:sp>
      <p:pic>
        <p:nvPicPr>
          <p:cNvPr id="67592" name="Picture 4"/>
          <p:cNvPicPr>
            <a:picLocks noChangeAspect="1" noChangeArrowheads="1"/>
          </p:cNvPicPr>
          <p:nvPr/>
        </p:nvPicPr>
        <p:blipFill>
          <a:blip r:embed="rId5" cstate="print"/>
          <a:srcRect/>
          <a:stretch>
            <a:fillRect/>
          </a:stretch>
        </p:blipFill>
        <p:spPr bwMode="auto">
          <a:xfrm>
            <a:off x="2257425" y="3284538"/>
            <a:ext cx="6886575" cy="3573462"/>
          </a:xfrm>
          <a:prstGeom prst="rect">
            <a:avLst/>
          </a:prstGeom>
          <a:noFill/>
          <a:ln w="9525">
            <a:noFill/>
            <a:miter lim="800000"/>
            <a:headEnd/>
            <a:tailEnd/>
          </a:ln>
        </p:spPr>
      </p:pic>
      <p:sp>
        <p:nvSpPr>
          <p:cNvPr id="10" name="Content Placeholder 2"/>
          <p:cNvSpPr txBox="1">
            <a:spLocks/>
          </p:cNvSpPr>
          <p:nvPr/>
        </p:nvSpPr>
        <p:spPr bwMode="auto">
          <a:xfrm>
            <a:off x="0" y="3141663"/>
            <a:ext cx="5795963" cy="8636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b="1" kern="0" dirty="0">
                <a:solidFill>
                  <a:schemeClr val="accent2"/>
                </a:solidFill>
                <a:latin typeface="+mn-lt"/>
              </a:rPr>
              <a:t>1000s of  algorithms and </a:t>
            </a:r>
            <a:r>
              <a:rPr lang="en-CA" b="1" kern="0" dirty="0" err="1">
                <a:solidFill>
                  <a:schemeClr val="accent2"/>
                </a:solidFill>
                <a:latin typeface="+mn-lt"/>
              </a:rPr>
              <a:t>KBs</a:t>
            </a:r>
            <a:r>
              <a:rPr lang="en-CA" b="1" kern="0" dirty="0">
                <a:solidFill>
                  <a:schemeClr val="accent2"/>
                </a:solidFill>
                <a:latin typeface="+mn-lt"/>
              </a:rPr>
              <a:t>, </a:t>
            </a:r>
            <a:endParaRPr lang="en-CA" kern="0" dirty="0">
              <a:latin typeface="+mn-lt"/>
            </a:endParaRPr>
          </a:p>
        </p:txBody>
      </p:sp>
      <p:sp>
        <p:nvSpPr>
          <p:cNvPr id="12" name="Content Placeholder 2"/>
          <p:cNvSpPr txBox="1">
            <a:spLocks/>
          </p:cNvSpPr>
          <p:nvPr/>
        </p:nvSpPr>
        <p:spPr bwMode="auto">
          <a:xfrm>
            <a:off x="7289800" y="2420938"/>
            <a:ext cx="1854200" cy="792162"/>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b="1" kern="0" dirty="0">
                <a:solidFill>
                  <a:schemeClr val="accent2"/>
                </a:solidFill>
                <a:latin typeface="+mn-lt"/>
              </a:rPr>
              <a:t>3 </a:t>
            </a:r>
            <a:r>
              <a:rPr lang="en-CA" b="1" kern="0" dirty="0" err="1">
                <a:solidFill>
                  <a:schemeClr val="accent2"/>
                </a:solidFill>
                <a:latin typeface="+mn-lt"/>
              </a:rPr>
              <a:t>secs</a:t>
            </a:r>
            <a:endParaRPr lang="en-CA" kern="0" dirty="0">
              <a:latin typeface="+mn-lt"/>
            </a:endParaRPr>
          </a:p>
        </p:txBody>
      </p:sp>
      <p:sp>
        <p:nvSpPr>
          <p:cNvPr id="11" name="Content Placeholder 2"/>
          <p:cNvSpPr txBox="1">
            <a:spLocks/>
          </p:cNvSpPr>
          <p:nvPr/>
        </p:nvSpPr>
        <p:spPr bwMode="auto">
          <a:xfrm>
            <a:off x="-19050" y="3810000"/>
            <a:ext cx="5795963" cy="863600"/>
          </a:xfrm>
          <a:prstGeom prst="rect">
            <a:avLst/>
          </a:prstGeom>
          <a:noFill/>
          <a:ln w="9525">
            <a:noFill/>
            <a:miter lim="800000"/>
            <a:headEnd/>
            <a:tailEnd/>
          </a:ln>
        </p:spPr>
        <p:txBody>
          <a:bodyPr/>
          <a:lstStyle/>
          <a:p>
            <a:pPr marL="342900" indent="-342900" eaLnBrk="0" hangingPunct="0">
              <a:spcBef>
                <a:spcPct val="20000"/>
              </a:spcBef>
              <a:buFont typeface="Arial" pitchFamily="34" charset="0"/>
              <a:buChar char="•"/>
              <a:defRPr/>
            </a:pPr>
            <a:r>
              <a:rPr lang="en-CA" b="1" kern="0" dirty="0" smtClean="0">
                <a:solidFill>
                  <a:schemeClr val="accent2"/>
                </a:solidFill>
                <a:latin typeface="+mn-lt"/>
              </a:rPr>
              <a:t>Massive parallelism, </a:t>
            </a:r>
            <a:endParaRPr lang="en-CA" kern="0" dirty="0">
              <a:latin typeface="+mn-lt"/>
            </a:endParaRPr>
          </a:p>
        </p:txBody>
      </p:sp>
      <mc:AlternateContent xmlns:mc="http://schemas.openxmlformats.org/markup-compatibility/2006" xmlns:p14="http://schemas.microsoft.com/office/powerpoint/2010/main">
        <mc:Choice Requires="p14">
          <p:contentPart p14:bwMode="auto" r:id="rId6">
            <p14:nvContentPartPr>
              <p14:cNvPr id="2" name="Ink 1"/>
              <p14:cNvContentPartPr/>
              <p14:nvPr/>
            </p14:nvContentPartPr>
            <p14:xfrm>
              <a:off x="413280" y="3190680"/>
              <a:ext cx="7470720" cy="3494160"/>
            </p14:xfrm>
          </p:contentPart>
        </mc:Choice>
        <mc:Fallback xmlns="">
          <p:pic>
            <p:nvPicPr>
              <p:cNvPr id="2" name="Ink 1"/>
              <p:cNvPicPr/>
              <p:nvPr/>
            </p:nvPicPr>
            <p:blipFill>
              <a:blip r:embed="rId7"/>
              <a:stretch>
                <a:fillRect/>
              </a:stretch>
            </p:blipFill>
            <p:spPr>
              <a:xfrm>
                <a:off x="405000" y="3187080"/>
                <a:ext cx="7490520" cy="3507120"/>
              </a:xfrm>
              <a:prstGeom prst="rect">
                <a:avLst/>
              </a:prstGeom>
            </p:spPr>
          </p:pic>
        </mc:Fallback>
      </mc:AlternateContent>
    </p:spTree>
    <p:extLst>
      <p:ext uri="{BB962C8B-B14F-4D97-AF65-F5344CB8AC3E}">
        <p14:creationId xmlns:p14="http://schemas.microsoft.com/office/powerpoint/2010/main" val="22964137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AI techniques in 422 / Watson</a:t>
            </a:r>
            <a:endParaRPr lang="en-CA" dirty="0"/>
          </a:p>
        </p:txBody>
      </p:sp>
      <p:sp>
        <p:nvSpPr>
          <p:cNvPr id="3" name="Content Placeholder 2"/>
          <p:cNvSpPr>
            <a:spLocks noGrp="1"/>
          </p:cNvSpPr>
          <p:nvPr>
            <p:ph idx="1"/>
          </p:nvPr>
        </p:nvSpPr>
        <p:spPr>
          <a:xfrm>
            <a:off x="381000" y="914400"/>
            <a:ext cx="8763000" cy="5410200"/>
          </a:xfrm>
        </p:spPr>
        <p:txBody>
          <a:bodyPr/>
          <a:lstStyle/>
          <a:p>
            <a:pPr marL="457200" indent="-457200">
              <a:buFont typeface="Arial" panose="020B0604020202020204" pitchFamily="34" charset="0"/>
              <a:buChar char="•"/>
            </a:pPr>
            <a:r>
              <a:rPr lang="en-CA" dirty="0" smtClean="0"/>
              <a:t>Parsing (</a:t>
            </a:r>
            <a:r>
              <a:rPr lang="en-CA" dirty="0" smtClean="0">
                <a:solidFill>
                  <a:srgbClr val="00B0F0"/>
                </a:solidFill>
              </a:rPr>
              <a:t>PCFGs</a:t>
            </a:r>
            <a:r>
              <a:rPr lang="en-CA" dirty="0" smtClean="0"/>
              <a:t>)</a:t>
            </a:r>
          </a:p>
          <a:p>
            <a:pPr marL="457200" indent="-457200">
              <a:buFont typeface="Arial" panose="020B0604020202020204" pitchFamily="34" charset="0"/>
              <a:buChar char="•"/>
            </a:pPr>
            <a:r>
              <a:rPr lang="en-CA" dirty="0" smtClean="0"/>
              <a:t>Shallow parsing (NP segmentation with </a:t>
            </a:r>
            <a:r>
              <a:rPr lang="en-CA" dirty="0" smtClean="0">
                <a:solidFill>
                  <a:srgbClr val="00B0F0"/>
                </a:solidFill>
              </a:rPr>
              <a:t>CRFs</a:t>
            </a:r>
            <a:r>
              <a:rPr lang="en-CA" dirty="0" smtClean="0"/>
              <a:t>)</a:t>
            </a:r>
          </a:p>
          <a:p>
            <a:pPr marL="457200" indent="-457200">
              <a:buFont typeface="Arial" panose="020B0604020202020204" pitchFamily="34" charset="0"/>
              <a:buChar char="•"/>
            </a:pPr>
            <a:r>
              <a:rPr lang="en-CA" dirty="0" smtClean="0"/>
              <a:t>Entity and relation Detection (NER with </a:t>
            </a:r>
            <a:r>
              <a:rPr lang="en-CA" dirty="0" smtClean="0">
                <a:solidFill>
                  <a:srgbClr val="00B0F0"/>
                </a:solidFill>
              </a:rPr>
              <a:t>CRFs</a:t>
            </a:r>
            <a:r>
              <a:rPr lang="en-CA" dirty="0" smtClean="0"/>
              <a:t>)</a:t>
            </a:r>
          </a:p>
          <a:p>
            <a:pPr marL="457200" indent="-457200">
              <a:buFont typeface="Arial" panose="020B0604020202020204" pitchFamily="34" charset="0"/>
              <a:buChar char="•"/>
            </a:pPr>
            <a:r>
              <a:rPr lang="en-CA" dirty="0" smtClean="0"/>
              <a:t>Logical Form Generation and Matching</a:t>
            </a:r>
          </a:p>
          <a:p>
            <a:pPr marL="457200" indent="-457200">
              <a:buFont typeface="Arial" panose="020B0604020202020204" pitchFamily="34" charset="0"/>
              <a:buChar char="•"/>
            </a:pPr>
            <a:r>
              <a:rPr lang="en-CA" dirty="0"/>
              <a:t>Logical </a:t>
            </a:r>
            <a:r>
              <a:rPr lang="en-CA" dirty="0" smtClean="0"/>
              <a:t>Temporal and Spatial Reasoning</a:t>
            </a:r>
          </a:p>
          <a:p>
            <a:pPr marL="457200" indent="-457200">
              <a:buFont typeface="Arial" panose="020B0604020202020204" pitchFamily="34" charset="0"/>
              <a:buChar char="•"/>
            </a:pPr>
            <a:r>
              <a:rPr lang="en-CA" dirty="0"/>
              <a:t>L</a:t>
            </a:r>
            <a:r>
              <a:rPr lang="en-CA" dirty="0" smtClean="0"/>
              <a:t>everaging </a:t>
            </a:r>
            <a:r>
              <a:rPr lang="en-CA" dirty="0"/>
              <a:t>many </a:t>
            </a:r>
            <a:r>
              <a:rPr lang="en-CA" dirty="0" smtClean="0"/>
              <a:t>databases</a:t>
            </a:r>
            <a:r>
              <a:rPr lang="en-CA" dirty="0"/>
              <a:t>, taxonomies, and </a:t>
            </a:r>
            <a:r>
              <a:rPr lang="en-CA" dirty="0" smtClean="0">
                <a:solidFill>
                  <a:srgbClr val="00B0F0"/>
                </a:solidFill>
              </a:rPr>
              <a:t>ontologies</a:t>
            </a:r>
          </a:p>
          <a:p>
            <a:pPr marL="457200" indent="-457200">
              <a:buFont typeface="Arial" panose="020B0604020202020204" pitchFamily="34" charset="0"/>
              <a:buChar char="•"/>
            </a:pPr>
            <a:r>
              <a:rPr lang="en-CA" dirty="0" smtClean="0"/>
              <a:t>Confidence</a:t>
            </a:r>
            <a:r>
              <a:rPr lang="en-CA" dirty="0" smtClean="0">
                <a:solidFill>
                  <a:srgbClr val="00B0F0"/>
                </a:solidFill>
              </a:rPr>
              <a:t>…. Probabilities (</a:t>
            </a:r>
            <a:r>
              <a:rPr lang="en-CA" dirty="0" err="1" smtClean="0">
                <a:solidFill>
                  <a:srgbClr val="00B0F0"/>
                </a:solidFill>
              </a:rPr>
              <a:t>Bnets</a:t>
            </a:r>
            <a:r>
              <a:rPr lang="en-CA" dirty="0">
                <a:solidFill>
                  <a:srgbClr val="00B0F0"/>
                </a:solidFill>
              </a:rPr>
              <a:t> </a:t>
            </a:r>
            <a:r>
              <a:rPr lang="en-CA" dirty="0" smtClean="0"/>
              <a:t>to rank)</a:t>
            </a:r>
          </a:p>
          <a:p>
            <a:pPr marL="457200" indent="-457200">
              <a:buFont typeface="Arial" panose="020B0604020202020204" pitchFamily="34" charset="0"/>
              <a:buChar char="•"/>
            </a:pPr>
            <a:r>
              <a:rPr lang="en-CA" dirty="0" smtClean="0"/>
              <a:t>Strategy </a:t>
            </a:r>
            <a:r>
              <a:rPr lang="en-CA" dirty="0"/>
              <a:t>for playing </a:t>
            </a:r>
            <a:r>
              <a:rPr lang="en-CA" i="1" dirty="0" smtClean="0"/>
              <a:t>Jeopardy</a:t>
            </a:r>
            <a:r>
              <a:rPr lang="en-CA" dirty="0" smtClean="0"/>
              <a:t>…statistical </a:t>
            </a:r>
            <a:r>
              <a:rPr lang="en-CA" dirty="0"/>
              <a:t>models of players and games, game-theoretic analyses </a:t>
            </a:r>
            <a:r>
              <a:rPr lang="en-CA" dirty="0" smtClean="0"/>
              <a:t>…  .. and </a:t>
            </a:r>
            <a:r>
              <a:rPr lang="en-CA" dirty="0"/>
              <a:t>application of </a:t>
            </a:r>
            <a:r>
              <a:rPr lang="en-CA" dirty="0" smtClean="0">
                <a:solidFill>
                  <a:srgbClr val="00B0F0"/>
                </a:solidFill>
              </a:rPr>
              <a:t>reinforcement-learning</a:t>
            </a:r>
            <a:endParaRPr lang="en-CA" dirty="0">
              <a:solidFill>
                <a:srgbClr val="00B0F0"/>
              </a:solidFill>
            </a:endParaRPr>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6</a:t>
            </a:fld>
            <a:endParaRPr lang="en-US">
              <a:solidFill>
                <a:srgbClr val="000000"/>
              </a:solidFill>
            </a:endParaRPr>
          </a:p>
        </p:txBody>
      </p:sp>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657360" y="726840"/>
              <a:ext cx="7730640" cy="5638680"/>
            </p14:xfrm>
          </p:contentPart>
        </mc:Choice>
        <mc:Fallback xmlns="">
          <p:pic>
            <p:nvPicPr>
              <p:cNvPr id="6" name="Ink 5"/>
              <p:cNvPicPr/>
              <p:nvPr/>
            </p:nvPicPr>
            <p:blipFill>
              <a:blip r:embed="rId4"/>
              <a:stretch>
                <a:fillRect/>
              </a:stretch>
            </p:blipFill>
            <p:spPr>
              <a:xfrm>
                <a:off x="648720" y="715320"/>
                <a:ext cx="7750440" cy="5663160"/>
              </a:xfrm>
              <a:prstGeom prst="rect">
                <a:avLst/>
              </a:prstGeom>
            </p:spPr>
          </p:pic>
        </mc:Fallback>
      </mc:AlternateContent>
    </p:spTree>
    <p:extLst>
      <p:ext uri="{BB962C8B-B14F-4D97-AF65-F5344CB8AC3E}">
        <p14:creationId xmlns:p14="http://schemas.microsoft.com/office/powerpoint/2010/main" val="37195326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From silly project to $1 billion investment</a:t>
            </a:r>
            <a:endParaRPr lang="en-CA" dirty="0"/>
          </a:p>
        </p:txBody>
      </p:sp>
      <p:sp>
        <p:nvSpPr>
          <p:cNvPr id="3" name="Content Placeholder 2"/>
          <p:cNvSpPr>
            <a:spLocks noGrp="1"/>
          </p:cNvSpPr>
          <p:nvPr>
            <p:ph idx="1"/>
          </p:nvPr>
        </p:nvSpPr>
        <p:spPr>
          <a:xfrm>
            <a:off x="200270" y="822757"/>
            <a:ext cx="8458200" cy="2057400"/>
          </a:xfrm>
        </p:spPr>
        <p:txBody>
          <a:bodyPr/>
          <a:lstStyle/>
          <a:p>
            <a:r>
              <a:rPr lang="en-CA" sz="2400" dirty="0" smtClean="0">
                <a:solidFill>
                  <a:srgbClr val="00B0F0"/>
                </a:solidFill>
              </a:rPr>
              <a:t>2005-6</a:t>
            </a:r>
            <a:r>
              <a:rPr lang="en-CA" sz="2400" dirty="0" smtClean="0"/>
              <a:t> “</a:t>
            </a:r>
            <a:r>
              <a:rPr lang="en-CA" sz="2400" dirty="0" smtClean="0">
                <a:solidFill>
                  <a:srgbClr val="00B0F0"/>
                </a:solidFill>
              </a:rPr>
              <a:t>IT’S </a:t>
            </a:r>
            <a:r>
              <a:rPr lang="en-CA" sz="2400" dirty="0">
                <a:solidFill>
                  <a:srgbClr val="00B0F0"/>
                </a:solidFill>
              </a:rPr>
              <a:t>a silly project to work on</a:t>
            </a:r>
            <a:r>
              <a:rPr lang="en-CA" sz="2400" dirty="0"/>
              <a:t>, it’s too gimmicky, it’s not a real computer-science test, and </a:t>
            </a:r>
            <a:r>
              <a:rPr lang="en-CA" sz="2400" dirty="0">
                <a:solidFill>
                  <a:srgbClr val="00B0F0"/>
                </a:solidFill>
              </a:rPr>
              <a:t>we probably can’t do it anyway</a:t>
            </a:r>
            <a:r>
              <a:rPr lang="en-CA" sz="2400" dirty="0"/>
              <a:t>.” These were reportedly the first reactions of the team of IBM researchers challenged to build a computer system capable of winning “Jeopardy!</a:t>
            </a:r>
          </a:p>
        </p:txBody>
      </p:sp>
      <p:sp>
        <p:nvSpPr>
          <p:cNvPr id="4" name="Footer Placeholder 3"/>
          <p:cNvSpPr>
            <a:spLocks noGrp="1"/>
          </p:cNvSpPr>
          <p:nvPr>
            <p:ph type="ftr" sz="quarter" idx="11"/>
          </p:nvPr>
        </p:nvSpPr>
        <p:spPr>
          <a:xfrm>
            <a:off x="3124200" y="6400800"/>
            <a:ext cx="2895600" cy="457200"/>
          </a:xfrm>
        </p:spPr>
        <p:txBody>
          <a:bodyPr/>
          <a:lstStyle/>
          <a:p>
            <a:pPr>
              <a:defRPr/>
            </a:pPr>
            <a:r>
              <a:rPr lang="en-US"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a:xfrm>
            <a:off x="6858000" y="6398525"/>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7</a:t>
            </a:fld>
            <a:endParaRPr lang="en-US" dirty="0">
              <a:solidFill>
                <a:srgbClr val="000000"/>
              </a:solidFill>
            </a:endParaRPr>
          </a:p>
        </p:txBody>
      </p:sp>
      <p:sp>
        <p:nvSpPr>
          <p:cNvPr id="6" name="Content Placeholder 2"/>
          <p:cNvSpPr txBox="1">
            <a:spLocks/>
          </p:cNvSpPr>
          <p:nvPr/>
        </p:nvSpPr>
        <p:spPr bwMode="auto">
          <a:xfrm>
            <a:off x="193343" y="3048000"/>
            <a:ext cx="84582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r>
              <a:rPr lang="en-CA" sz="2400" dirty="0"/>
              <a:t>On January </a:t>
            </a:r>
            <a:r>
              <a:rPr lang="en-CA" sz="2400" dirty="0" smtClean="0">
                <a:solidFill>
                  <a:srgbClr val="00B0F0"/>
                </a:solidFill>
              </a:rPr>
              <a:t>9</a:t>
            </a:r>
            <a:r>
              <a:rPr lang="en-CA" sz="2400" baseline="30000" dirty="0" smtClean="0">
                <a:solidFill>
                  <a:srgbClr val="00B0F0"/>
                </a:solidFill>
              </a:rPr>
              <a:t>th</a:t>
            </a:r>
            <a:r>
              <a:rPr lang="en-CA" sz="2400" dirty="0" smtClean="0">
                <a:solidFill>
                  <a:srgbClr val="00B0F0"/>
                </a:solidFill>
              </a:rPr>
              <a:t> 2014</a:t>
            </a:r>
            <a:r>
              <a:rPr lang="en-CA" sz="2400" dirty="0" smtClean="0"/>
              <a:t>, </a:t>
            </a:r>
            <a:r>
              <a:rPr lang="en-CA" sz="2400" dirty="0"/>
              <a:t>with much fanfare, the computing giant announced plans to invest </a:t>
            </a:r>
            <a:r>
              <a:rPr lang="en-CA" sz="2400" dirty="0">
                <a:solidFill>
                  <a:srgbClr val="00B0F0"/>
                </a:solidFill>
              </a:rPr>
              <a:t>$1 billion </a:t>
            </a:r>
            <a:r>
              <a:rPr lang="en-CA" sz="2400" dirty="0"/>
              <a:t>in a new division, IBM Watson Group. By the end of the year, the division expects to have a staff of 2,000 plus an army of external app developers </a:t>
            </a:r>
            <a:r>
              <a:rPr lang="en-CA" sz="2400" dirty="0" smtClean="0"/>
              <a:t>…..Mike </a:t>
            </a:r>
            <a:r>
              <a:rPr lang="en-CA" sz="2400" dirty="0" err="1"/>
              <a:t>Rhodin</a:t>
            </a:r>
            <a:r>
              <a:rPr lang="en-CA" sz="2400" dirty="0"/>
              <a:t>, who will run the new division, calls it “</a:t>
            </a:r>
            <a:r>
              <a:rPr lang="en-CA" sz="2400" dirty="0">
                <a:solidFill>
                  <a:srgbClr val="00B0F0"/>
                </a:solidFill>
              </a:rPr>
              <a:t>one of the most significant innovations in the history of our company</a:t>
            </a:r>
            <a:r>
              <a:rPr lang="en-CA" sz="2400" dirty="0"/>
              <a:t>.” </a:t>
            </a:r>
            <a:r>
              <a:rPr lang="en-CA" sz="2400" dirty="0" err="1"/>
              <a:t>Ginni</a:t>
            </a:r>
            <a:r>
              <a:rPr lang="en-CA" sz="2400" dirty="0"/>
              <a:t> </a:t>
            </a:r>
            <a:r>
              <a:rPr lang="en-CA" sz="2400" dirty="0" err="1"/>
              <a:t>Rometty</a:t>
            </a:r>
            <a:r>
              <a:rPr lang="en-CA" sz="2400" dirty="0"/>
              <a:t>, IBM’s boss since early 2012, has reportedly predicted that it will be a </a:t>
            </a:r>
            <a:r>
              <a:rPr lang="en-CA" sz="2400" dirty="0">
                <a:solidFill>
                  <a:srgbClr val="00B0F0"/>
                </a:solidFill>
              </a:rPr>
              <a:t>$10 billion </a:t>
            </a:r>
            <a:r>
              <a:rPr lang="en-CA" sz="2400" dirty="0"/>
              <a:t>a year business within a decade.</a:t>
            </a:r>
            <a:endParaRPr lang="en-CA" sz="2400" kern="0" dirty="0"/>
          </a:p>
        </p:txBody>
      </p:sp>
      <p:sp>
        <p:nvSpPr>
          <p:cNvPr id="7" name="TextBox 6"/>
          <p:cNvSpPr txBox="1"/>
          <p:nvPr/>
        </p:nvSpPr>
        <p:spPr>
          <a:xfrm>
            <a:off x="2617519" y="2751301"/>
            <a:ext cx="2441694" cy="369332"/>
          </a:xfrm>
          <a:prstGeom prst="rect">
            <a:avLst/>
          </a:prstGeom>
          <a:solidFill>
            <a:schemeClr val="accent6">
              <a:lumMod val="20000"/>
              <a:lumOff val="80000"/>
            </a:schemeClr>
          </a:solidFill>
        </p:spPr>
        <p:txBody>
          <a:bodyPr wrap="none" rtlCol="0">
            <a:spAutoFit/>
          </a:bodyPr>
          <a:lstStyle/>
          <a:p>
            <a:r>
              <a:rPr lang="en-CA" sz="1800" i="1" dirty="0" smtClean="0"/>
              <a:t>………after 8-9 years…</a:t>
            </a:r>
            <a:endParaRPr lang="en-CA" sz="1800" i="1" dirty="0"/>
          </a:p>
        </p:txBody>
      </p:sp>
      <p:pic>
        <p:nvPicPr>
          <p:cNvPr id="143362" name="Picture 2" descr="http://www.ibm.com/smarterplanet/us/en/ibmwatson/assets/img/logo_n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6248400"/>
            <a:ext cx="1676400" cy="47625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8" name="Ink 7"/>
              <p14:cNvContentPartPr/>
              <p14:nvPr/>
            </p14:nvContentPartPr>
            <p14:xfrm>
              <a:off x="334440" y="1221120"/>
              <a:ext cx="8403480" cy="5096160"/>
            </p14:xfrm>
          </p:contentPart>
        </mc:Choice>
        <mc:Fallback xmlns="">
          <p:pic>
            <p:nvPicPr>
              <p:cNvPr id="8" name="Ink 7"/>
              <p:cNvPicPr/>
              <p:nvPr/>
            </p:nvPicPr>
            <p:blipFill>
              <a:blip r:embed="rId5"/>
              <a:stretch>
                <a:fillRect/>
              </a:stretch>
            </p:blipFill>
            <p:spPr>
              <a:xfrm>
                <a:off x="330120" y="1218600"/>
                <a:ext cx="8421480" cy="5102640"/>
              </a:xfrm>
              <a:prstGeom prst="rect">
                <a:avLst/>
              </a:prstGeom>
            </p:spPr>
          </p:pic>
        </mc:Fallback>
      </mc:AlternateContent>
    </p:spTree>
    <p:extLst>
      <p:ext uri="{BB962C8B-B14F-4D97-AF65-F5344CB8AC3E}">
        <p14:creationId xmlns:p14="http://schemas.microsoft.com/office/powerpoint/2010/main" val="1753223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DeepQA</a:t>
            </a:r>
            <a:r>
              <a:rPr lang="en-CA" dirty="0"/>
              <a:t> </a:t>
            </a:r>
            <a:r>
              <a:rPr lang="en-CA" dirty="0" smtClean="0"/>
              <a:t>components</a:t>
            </a:r>
            <a:endParaRPr lang="en-CA"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CA" dirty="0"/>
              <a:t>Each of the scorers implemented in Watson, how they work, how they interact, and their independent impact on Watson’s performance deserves its own research paper. </a:t>
            </a:r>
            <a:endParaRPr lang="en-CA" dirty="0" smtClean="0"/>
          </a:p>
          <a:p>
            <a:pPr marL="457200" indent="-457200">
              <a:buFont typeface="Arial" panose="020B0604020202020204" pitchFamily="34" charset="0"/>
              <a:buChar char="•"/>
            </a:pPr>
            <a:r>
              <a:rPr lang="en-CA" dirty="0"/>
              <a:t>A</a:t>
            </a:r>
            <a:r>
              <a:rPr lang="en-CA" dirty="0" smtClean="0"/>
              <a:t>t </a:t>
            </a:r>
            <a:r>
              <a:rPr lang="en-CA" dirty="0"/>
              <a:t>this point no one algorithm </a:t>
            </a:r>
            <a:r>
              <a:rPr lang="en-CA" dirty="0" smtClean="0"/>
              <a:t>dominates.</a:t>
            </a:r>
          </a:p>
          <a:p>
            <a:pPr marL="457200" indent="-457200">
              <a:buFont typeface="Arial" panose="020B0604020202020204" pitchFamily="34" charset="0"/>
              <a:buChar char="•"/>
            </a:pPr>
            <a:r>
              <a:rPr lang="en-CA" dirty="0" smtClean="0"/>
              <a:t>Important </a:t>
            </a:r>
            <a:r>
              <a:rPr lang="en-CA" dirty="0"/>
              <a:t>and lasting contribution of this </a:t>
            </a:r>
            <a:r>
              <a:rPr lang="en-CA" dirty="0" smtClean="0"/>
              <a:t>work</a:t>
            </a:r>
          </a:p>
          <a:p>
            <a:pPr marL="857250" lvl="1" indent="-457200">
              <a:buFont typeface="Arial" panose="020B0604020202020204" pitchFamily="34" charset="0"/>
              <a:buChar char="•"/>
            </a:pPr>
            <a:r>
              <a:rPr lang="en-CA" dirty="0" err="1" smtClean="0"/>
              <a:t>DeepQA’s</a:t>
            </a:r>
            <a:r>
              <a:rPr lang="en-CA" dirty="0" smtClean="0"/>
              <a:t> facility </a:t>
            </a:r>
            <a:r>
              <a:rPr lang="en-CA" dirty="0"/>
              <a:t>for absorbing these </a:t>
            </a:r>
            <a:r>
              <a:rPr lang="en-CA" dirty="0" smtClean="0"/>
              <a:t>algorithms</a:t>
            </a:r>
          </a:p>
          <a:p>
            <a:pPr marL="857250" lvl="1" indent="-457200">
              <a:buFont typeface="Arial" panose="020B0604020202020204" pitchFamily="34" charset="0"/>
              <a:buChar char="•"/>
            </a:pPr>
            <a:r>
              <a:rPr lang="en-CA" dirty="0"/>
              <a:t>T</a:t>
            </a:r>
            <a:r>
              <a:rPr lang="en-CA" dirty="0" smtClean="0"/>
              <a:t>ools for </a:t>
            </a:r>
            <a:r>
              <a:rPr lang="en-CA" dirty="0"/>
              <a:t>exploring their interactions and </a:t>
            </a:r>
            <a:r>
              <a:rPr lang="en-CA" dirty="0" smtClean="0"/>
              <a:t>effects</a:t>
            </a:r>
            <a:endParaRPr lang="en-CA" dirty="0"/>
          </a:p>
          <a:p>
            <a:r>
              <a:rPr lang="en-CA" dirty="0"/>
              <a:t/>
            </a:r>
            <a:br>
              <a:rPr lang="en-CA" dirty="0"/>
            </a:br>
            <a:endParaRPr lang="en-CA" dirty="0"/>
          </a:p>
        </p:txBody>
      </p:sp>
      <p:sp>
        <p:nvSpPr>
          <p:cNvPr id="4" name="Footer Placeholder 3"/>
          <p:cNvSpPr>
            <a:spLocks noGrp="1"/>
          </p:cNvSpPr>
          <p:nvPr>
            <p:ph type="ftr" sz="quarter" idx="11"/>
          </p:nvPr>
        </p:nvSpPr>
        <p:spPr/>
        <p:txBody>
          <a:bodyPr/>
          <a:lstStyle/>
          <a:p>
            <a:pPr>
              <a:defRPr/>
            </a:pPr>
            <a:r>
              <a:rPr lang="en-US" smtClean="0">
                <a:solidFill>
                  <a:srgbClr val="000000"/>
                </a:solidFill>
              </a:rPr>
              <a:t>CPSC 422, Lecture 35</a:t>
            </a:r>
            <a:endParaRPr lang="en-US">
              <a:solidFill>
                <a:srgbClr val="000000"/>
              </a:solidFill>
            </a:endParaRPr>
          </a:p>
        </p:txBody>
      </p:sp>
      <p:sp>
        <p:nvSpPr>
          <p:cNvPr id="5" name="Slide Number Placeholder 4"/>
          <p:cNvSpPr>
            <a:spLocks noGrp="1"/>
          </p:cNvSpPr>
          <p:nvPr>
            <p:ph type="sldNum" sz="quarter" idx="12"/>
          </p:nvPr>
        </p:nvSpPr>
        <p:spPr/>
        <p:txBody>
          <a:bodyPr/>
          <a:lstStyle/>
          <a:p>
            <a:pPr>
              <a:defRPr/>
            </a:pPr>
            <a:r>
              <a:rPr lang="en-US" smtClean="0">
                <a:solidFill>
                  <a:srgbClr val="000000"/>
                </a:solidFill>
              </a:rPr>
              <a:t>Slide </a:t>
            </a:r>
            <a:fld id="{38B5A9E0-7EB5-4FF0-AEB5-1FBEA79D2A5B}"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27613256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bwMode="auto">
          <a:xfrm>
            <a:off x="373117" y="5486400"/>
            <a:ext cx="8305800" cy="1143000"/>
          </a:xfrm>
          <a:prstGeom prst="rect">
            <a:avLst/>
          </a:prstGeom>
          <a:solidFill>
            <a:schemeClr val="accent2">
              <a:lumMod val="20000"/>
              <a:lumOff val="80000"/>
            </a:schemeClr>
          </a:solid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120000"/>
              <a:buChar char="•"/>
              <a:defRPr sz="2400">
                <a:solidFill>
                  <a:schemeClr val="tx1"/>
                </a:solidFill>
                <a:latin typeface="+mn-lt"/>
              </a:defRPr>
            </a:lvl2pPr>
            <a:lvl3pPr marL="1143000" indent="-228600" algn="l" rtl="0" eaLnBrk="0" fontAlgn="base" hangingPunct="0">
              <a:spcBef>
                <a:spcPct val="20000"/>
              </a:spcBef>
              <a:spcAft>
                <a:spcPct val="0"/>
              </a:spcAft>
              <a:buFont typeface="Wingdings" pitchFamily="2" charset="2"/>
              <a:buChar char="ü"/>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a:lstStyle>
          <a:p>
            <a:pPr algn="ctr"/>
            <a:r>
              <a:rPr lang="en-CA" kern="0" dirty="0" smtClean="0"/>
              <a:t>And interactive, collaborative question-answering  / problem solving</a:t>
            </a:r>
            <a:endParaRPr lang="en-CA" kern="0" dirty="0"/>
          </a:p>
        </p:txBody>
      </p:sp>
      <p:sp>
        <p:nvSpPr>
          <p:cNvPr id="2" name="Title 1"/>
          <p:cNvSpPr>
            <a:spLocks noGrp="1"/>
          </p:cNvSpPr>
          <p:nvPr>
            <p:ph type="title"/>
          </p:nvPr>
        </p:nvSpPr>
        <p:spPr/>
        <p:txBody>
          <a:bodyPr/>
          <a:lstStyle/>
          <a:p>
            <a:r>
              <a:rPr lang="en-CA" dirty="0"/>
              <a:t>M</a:t>
            </a:r>
            <a:r>
              <a:rPr lang="en-CA" dirty="0" smtClean="0"/>
              <a:t>ore complex questions in the future…</a:t>
            </a:r>
            <a:endParaRPr lang="en-CA" dirty="0"/>
          </a:p>
        </p:txBody>
      </p:sp>
      <p:sp>
        <p:nvSpPr>
          <p:cNvPr id="3" name="Content Placeholder 2"/>
          <p:cNvSpPr>
            <a:spLocks noGrp="1"/>
          </p:cNvSpPr>
          <p:nvPr>
            <p:ph idx="1"/>
          </p:nvPr>
        </p:nvSpPr>
        <p:spPr>
          <a:xfrm>
            <a:off x="381000" y="4038600"/>
            <a:ext cx="8305800" cy="1371600"/>
          </a:xfrm>
        </p:spPr>
        <p:txBody>
          <a:bodyPr/>
          <a:lstStyle/>
          <a:p>
            <a:r>
              <a:rPr lang="en-CA" dirty="0" smtClean="0"/>
              <a:t>Or something like: “Should Europe reduce its energy dependency from Russia and what would it take?”</a:t>
            </a:r>
            <a:endParaRPr lang="en-CA" dirty="0"/>
          </a:p>
        </p:txBody>
      </p:sp>
      <p:sp>
        <p:nvSpPr>
          <p:cNvPr id="4" name="Footer Placeholder 3"/>
          <p:cNvSpPr>
            <a:spLocks noGrp="1"/>
          </p:cNvSpPr>
          <p:nvPr>
            <p:ph type="ftr" sz="quarter" idx="11"/>
          </p:nvPr>
        </p:nvSpPr>
        <p:spPr>
          <a:xfrm>
            <a:off x="3895690" y="6597869"/>
            <a:ext cx="2895600" cy="457200"/>
          </a:xfrm>
        </p:spPr>
        <p:txBody>
          <a:bodyPr/>
          <a:lstStyle/>
          <a:p>
            <a:pPr>
              <a:defRPr/>
            </a:pPr>
            <a:r>
              <a:rPr lang="en-US" smtClean="0">
                <a:solidFill>
                  <a:srgbClr val="000000"/>
                </a:solidFill>
              </a:rPr>
              <a:t>CPSC 422, Lecture 35</a:t>
            </a:r>
            <a:endParaRPr lang="en-US" dirty="0">
              <a:solidFill>
                <a:srgbClr val="000000"/>
              </a:solidFill>
            </a:endParaRPr>
          </a:p>
        </p:txBody>
      </p:sp>
      <p:sp>
        <p:nvSpPr>
          <p:cNvPr id="5" name="Slide Number Placeholder 4"/>
          <p:cNvSpPr>
            <a:spLocks noGrp="1"/>
          </p:cNvSpPr>
          <p:nvPr>
            <p:ph type="sldNum" sz="quarter" idx="12"/>
          </p:nvPr>
        </p:nvSpPr>
        <p:spPr>
          <a:xfrm>
            <a:off x="6792310" y="6629400"/>
            <a:ext cx="1905000" cy="457200"/>
          </a:xfrm>
        </p:spPr>
        <p:txBody>
          <a:bodyPr/>
          <a:lstStyle/>
          <a:p>
            <a:pPr>
              <a:defRPr/>
            </a:pPr>
            <a:r>
              <a:rPr lang="en-US" dirty="0" smtClean="0">
                <a:solidFill>
                  <a:srgbClr val="000000"/>
                </a:solidFill>
              </a:rPr>
              <a:t>Slide </a:t>
            </a:r>
            <a:fld id="{38B5A9E0-7EB5-4FF0-AEB5-1FBEA79D2A5B}" type="slidenum">
              <a:rPr lang="en-US" smtClean="0">
                <a:solidFill>
                  <a:srgbClr val="000000"/>
                </a:solidFill>
              </a:rPr>
              <a:pPr>
                <a:defRPr/>
              </a:pPr>
              <a:t>9</a:t>
            </a:fld>
            <a:endParaRPr lang="en-US" dirty="0">
              <a:solidFill>
                <a:srgbClr val="000000"/>
              </a:solidFill>
            </a:endParaRPr>
          </a:p>
        </p:txBody>
      </p:sp>
      <p:pic>
        <p:nvPicPr>
          <p:cNvPr id="133122" name="Picture 2" descr="http://cdn.static-economist.com/sites/default/files/imagecache/original-size/images/print-edition/20140111_WBC125.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914400"/>
            <a:ext cx="3066981" cy="2971800"/>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6" name="Ink 5"/>
              <p14:cNvContentPartPr/>
              <p14:nvPr/>
            </p14:nvContentPartPr>
            <p14:xfrm>
              <a:off x="1272600" y="1204920"/>
              <a:ext cx="7435800" cy="4829400"/>
            </p14:xfrm>
          </p:contentPart>
        </mc:Choice>
        <mc:Fallback xmlns="">
          <p:pic>
            <p:nvPicPr>
              <p:cNvPr id="6" name="Ink 5"/>
              <p:cNvPicPr/>
              <p:nvPr/>
            </p:nvPicPr>
            <p:blipFill>
              <a:blip r:embed="rId4"/>
              <a:stretch>
                <a:fillRect/>
              </a:stretch>
            </p:blipFill>
            <p:spPr>
              <a:xfrm>
                <a:off x="1265400" y="1197000"/>
                <a:ext cx="7455240" cy="4851360"/>
              </a:xfrm>
              <a:prstGeom prst="rect">
                <a:avLst/>
              </a:prstGeom>
            </p:spPr>
          </p:pic>
        </mc:Fallback>
      </mc:AlternateContent>
    </p:spTree>
    <p:extLst>
      <p:ext uri="{BB962C8B-B14F-4D97-AF65-F5344CB8AC3E}">
        <p14:creationId xmlns:p14="http://schemas.microsoft.com/office/powerpoint/2010/main" val="13931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bg/>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animBg="1"/>
      <p:bldP spid="3" grpId="0" build="p"/>
    </p:bldLst>
  </p:timing>
</p:sld>
</file>

<file path=ppt/theme/theme1.xml><?xml version="1.0" encoding="utf-8"?>
<a:theme xmlns:a="http://schemas.openxmlformats.org/drawingml/2006/main" name="5832 Template">
  <a:themeElements>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5832 Templat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832 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832 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832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832 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832 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832 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832 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Default Design">
  <a:themeElements>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fontScheme name="1_Default Design">
      <a:majorFont>
        <a:latin typeface="Arial Unicode MS"/>
        <a:ea typeface=""/>
        <a:cs typeface=""/>
      </a:majorFont>
      <a:minorFont>
        <a:latin typeface="Arial Unicode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Default Design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8080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5832 Template</Template>
  <TotalTime>75283</TotalTime>
  <Words>2338</Words>
  <Application>Microsoft Office PowerPoint</Application>
  <PresentationFormat>On-screen Show (4:3)</PresentationFormat>
  <Paragraphs>343</Paragraphs>
  <Slides>23</Slides>
  <Notes>16</Notes>
  <HiddenSlides>1</HiddenSlides>
  <MMClips>0</MMClips>
  <ScaleCrop>false</ScaleCrop>
  <HeadingPairs>
    <vt:vector size="4" baseType="variant">
      <vt:variant>
        <vt:lpstr>Theme</vt:lpstr>
      </vt:variant>
      <vt:variant>
        <vt:i4>4</vt:i4>
      </vt:variant>
      <vt:variant>
        <vt:lpstr>Slide Titles</vt:lpstr>
      </vt:variant>
      <vt:variant>
        <vt:i4>23</vt:i4>
      </vt:variant>
    </vt:vector>
  </HeadingPairs>
  <TitlesOfParts>
    <vt:vector size="27" baseType="lpstr">
      <vt:lpstr>5832 Template</vt:lpstr>
      <vt:lpstr>Office Theme</vt:lpstr>
      <vt:lpstr>1_Default Design</vt:lpstr>
      <vt:lpstr>3_Default Design</vt:lpstr>
      <vt:lpstr>PowerPoint Presentation</vt:lpstr>
      <vt:lpstr>Lecture Overview</vt:lpstr>
      <vt:lpstr>TA evaluations</vt:lpstr>
      <vt:lpstr>Lecture Overview</vt:lpstr>
      <vt:lpstr>PowerPoint Presentation</vt:lpstr>
      <vt:lpstr>AI techniques in 422 / Watson</vt:lpstr>
      <vt:lpstr>From silly project to $1 billion investment</vt:lpstr>
      <vt:lpstr>DeepQA components</vt:lpstr>
      <vt:lpstr>More complex questions in the future…</vt:lpstr>
      <vt:lpstr>AI applications…….</vt:lpstr>
      <vt:lpstr>Lecture Overview</vt:lpstr>
      <vt:lpstr>PowerPoint Presentation</vt:lpstr>
      <vt:lpstr>PowerPoint Presentation</vt:lpstr>
      <vt:lpstr>Some of our Grad Courses</vt:lpstr>
      <vt:lpstr>Some of our Grad Courses</vt:lpstr>
      <vt:lpstr>Other AI Grad Courses: check them out</vt:lpstr>
      <vt:lpstr>Lecture Overview</vt:lpstr>
      <vt:lpstr>AI and HCI meet</vt:lpstr>
      <vt:lpstr>Some papers from IUI</vt:lpstr>
      <vt:lpstr>Some papers from IUI</vt:lpstr>
      <vt:lpstr>Last Clicker Question</vt:lpstr>
      <vt:lpstr>Lecture Overview</vt:lpstr>
      <vt:lpstr>PowerPoint Presentation</vt:lpstr>
    </vt:vector>
  </TitlesOfParts>
  <Company>UBC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CPSC Computational Linguistics</dc:title>
  <dc:creator>Giuseppe Carenini</dc:creator>
  <cp:lastModifiedBy>Giuseppe</cp:lastModifiedBy>
  <cp:revision>886</cp:revision>
  <cp:lastPrinted>2014-04-03T23:07:45Z</cp:lastPrinted>
  <dcterms:created xsi:type="dcterms:W3CDTF">2003-01-21T20:11:16Z</dcterms:created>
  <dcterms:modified xsi:type="dcterms:W3CDTF">2015-12-04T18:01:03Z</dcterms:modified>
</cp:coreProperties>
</file>