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2.xml" ContentType="application/inkml+xml"/>
  <Override PartName="/ppt/notesSlides/notesSlide2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1" r:id="rId2"/>
    <p:sldMasterId id="2147483703" r:id="rId3"/>
    <p:sldMasterId id="2147483717" r:id="rId4"/>
    <p:sldMasterId id="2147483802" r:id="rId5"/>
    <p:sldMasterId id="2147483845" r:id="rId6"/>
    <p:sldMasterId id="2147483861" r:id="rId7"/>
    <p:sldMasterId id="2147483887" r:id="rId8"/>
    <p:sldMasterId id="2147483901" r:id="rId9"/>
  </p:sldMasterIdLst>
  <p:notesMasterIdLst>
    <p:notesMasterId r:id="rId39"/>
  </p:notesMasterIdLst>
  <p:handoutMasterIdLst>
    <p:handoutMasterId r:id="rId40"/>
  </p:handoutMasterIdLst>
  <p:sldIdLst>
    <p:sldId id="559" r:id="rId10"/>
    <p:sldId id="669" r:id="rId11"/>
    <p:sldId id="786" r:id="rId12"/>
    <p:sldId id="787" r:id="rId13"/>
    <p:sldId id="828" r:id="rId14"/>
    <p:sldId id="706" r:id="rId15"/>
    <p:sldId id="732" r:id="rId16"/>
    <p:sldId id="730" r:id="rId17"/>
    <p:sldId id="794" r:id="rId18"/>
    <p:sldId id="747" r:id="rId19"/>
    <p:sldId id="777" r:id="rId20"/>
    <p:sldId id="748" r:id="rId21"/>
    <p:sldId id="778" r:id="rId22"/>
    <p:sldId id="780" r:id="rId23"/>
    <p:sldId id="781" r:id="rId24"/>
    <p:sldId id="784" r:id="rId25"/>
    <p:sldId id="821" r:id="rId26"/>
    <p:sldId id="807" r:id="rId27"/>
    <p:sldId id="810" r:id="rId28"/>
    <p:sldId id="829" r:id="rId29"/>
    <p:sldId id="811" r:id="rId30"/>
    <p:sldId id="823" r:id="rId31"/>
    <p:sldId id="822" r:id="rId32"/>
    <p:sldId id="808" r:id="rId33"/>
    <p:sldId id="824" r:id="rId34"/>
    <p:sldId id="809" r:id="rId35"/>
    <p:sldId id="825" r:id="rId36"/>
    <p:sldId id="826" r:id="rId37"/>
    <p:sldId id="827" r:id="rId3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84" autoAdjust="0"/>
  </p:normalViewPr>
  <p:slideViewPr>
    <p:cSldViewPr>
      <p:cViewPr>
        <p:scale>
          <a:sx n="60" d="100"/>
          <a:sy n="60" d="100"/>
        </p:scale>
        <p:origin x="-16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58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6:08:45.72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3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5-11-27T18:48:57.361"/>
    </inkml:context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C934C1-FFD1-436B-B42F-4B7DA5C73AC3}" emma:medium="tactile" emma:mode="ink">
          <msink:context xmlns:msink="http://schemas.microsoft.com/ink/2010/main" type="writingRegion" rotatedBoundingBox="10953,3877 9461,11281 6360,10656 7851,3252"/>
        </emma:interpretation>
      </emma:emma>
    </inkml:annotationXML>
    <inkml:traceGroup>
      <inkml:annotationXML>
        <emma:emma xmlns:emma="http://www.w3.org/2003/04/emma" version="1.0">
          <emma:interpretation id="{34D43BF8-7545-42BE-9D4B-3A106A1F363B}" emma:medium="tactile" emma:mode="ink">
            <msink:context xmlns:msink="http://schemas.microsoft.com/ink/2010/main" type="paragraph" rotatedBoundingBox="10953,3877 9461,11281 6360,10656 7851,3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76EEA0-703D-44AB-BF63-70CADDAF307B}" emma:medium="tactile" emma:mode="ink">
              <msink:context xmlns:msink="http://schemas.microsoft.com/ink/2010/main" type="line" rotatedBoundingBox="10953,3877 9461,11281 6360,10656 7851,3252"/>
            </emma:interpretation>
          </emma:emma>
        </inkml:annotationXML>
        <inkml:traceGroup>
          <inkml:annotationXML>
            <emma:emma xmlns:emma="http://www.w3.org/2003/04/emma" version="1.0">
              <emma:interpretation id="{36C5A83C-BC2A-4ADC-8997-106EFB9BC818}" emma:medium="tactile" emma:mode="ink">
                <msink:context xmlns:msink="http://schemas.microsoft.com/ink/2010/main" type="inkWord" rotatedBoundingBox="10368,6778 9461,11281 6360,10656 7267,6154"/>
              </emma:interpretation>
              <emma:one-of disjunction-type="recognition" id="oneOf0">
                <emma:interpretation id="interp0" emma:lang="en-CA" emma:confidence="0">
                  <emma:literal>53800</emma:literal>
                </emma:interpretation>
                <emma:interpretation id="interp1" emma:lang="en-CA" emma:confidence="0">
                  <emma:literal>ion.</emma:literal>
                </emma:interpretation>
                <emma:interpretation id="interp2" emma:lang="en-CA" emma:confidence="0">
                  <emma:literal>idiot.</emma:literal>
                </emma:interpretation>
                <emma:interpretation id="interp3" emma:lang="en-CA" emma:confidence="0">
                  <emma:literal>idiom.</emma:literal>
                </emma:interpretation>
                <emma:interpretation id="interp4" emma:lang="en-CA" emma:confidence="0">
                  <emma:literal>iso.</emma:literal>
                </emma:interpretation>
              </emma:one-of>
            </emma:emma>
          </inkml:annotationXML>
          <inkml:trace contextRef="#ctx0" brushRef="#br0">9251 7165 3483,'5'27'3999,"-5"5"-129,-1-13-903,-3 3-3096,-1 3 129,1 1 258,1 8 129,-4-3 129,1 10-129,-4 1 129,2 6 129,-6 0-258,3 3 0,-6-2 0,1-6-258,2-4-129,0-13-1419,-5-9-2838,12-5-129,-7-17-129</inkml:trace>
          <inkml:trace contextRef="#ctx0" brushRef="#br0" timeOffset="753.0432">9143 7234 3354,'7'-24'3999,"9"14"-258,-8-11-387,8 5-3612,2-1 0,4 3 258,-1 2 129,2 0 129,0 7 129,-4-2 129,4 7 0,-5 0-129,4 0 0,-2 7-129,1 3-258,-2 2 129,-1 1-129,0 3 0,-2-2 0,-6 3 0,1-2 129,-7 4 0,-1-2 0,-3 0 129,-5 7 0,-9-4-129,0 5 129,-8-2 129,-2 4-258,-2-2 0,-1-2-129,0-2 129,4-5-129,2-2 0,5-6-129,16-8 0,0 0 129,0 0 0,16-13-129,11 1 0,4-1 129,4 0 0,4 5 0,0 3-258,-4 5 258,-1 7-129,-5 12 0,-6 4-129,-6 3 129,-4 5 0,-8 2 129,-5 3-129,0 1 258,-12-4 0,-2 3 129,-8-6 129,-1 4 0,-9-6 0,0 2-129,-9-8 258,5 5-129,-9-9 0,4 1 0,-1-9 0,5 1-129,1-5 129,6-4-387,5 0-258,4-2-387,21 0-1032,-18 0-2838,18 0-387,0 0-129,-7-7 130</inkml:trace>
          <inkml:trace contextRef="#ctx0" brushRef="#br0" timeOffset="4528.2591">9387 6581 1548,'-24'17'2838,"0"-16"129,10 7-2967,0-3 0,-1 3 645,2-1-129,-3-5 387,5 4 129,-4-6-129,2 1 0,-2 1-129,3 6-387,-6-2 0,-1 5-387,-1 2-258,-2 6 258,-5 3 0,-1 6 0,-2 1 0,-5 8 0,0 1 258,-2 8-258,-3 0 129,0 4-129,1 1 129,-2 5 0,1 7 0,0 4-129,1 0 129,2 1 0,3-3 0,5 2 0,3-2 258,8-1-129,3-10 0,10 3 0,4-8 258,5 3-387,9-1 129,4 7 0,4-4-129,2 3 0,0-3-129,4-3 258,0-4-258,2-1 258,3-9-129,5-3 0,-1-10 258,6 0-258,2-7 0,5 3 0,2-8 0,2 1-129,0-5 129,0-3-129,0-5 129,-1 0 0,-1-6 129,0-5-129,-6-6 129,3-2 0,-7-8-129,5-4 0,-7-7 129,1-4-258,-3-8 129,0-6 0,-6-5 0,-1 0-129,-7-3 0,-4-2 129,-4 0-129,-7 0 129,-2 2-258,-3-1 129,-3 1-129,0-3-129,-3-2 258,-3 1-258,-1 2 258,0 1-129,0 1-129,-1 1 258,-3 1 0,0 5 0,-3 2-129,-5 3 0,-1 5-129,-5-1-129,1 8 0,-9 4 0,1 9-258,-9 1 258,1 10-129,-7 3 0,1 13-129,-9 2 0,4 20-903,-5 14-2451,-5-4-258,10 18-129</inkml:trace>
          <inkml:trace contextRef="#ctx1" brushRef="#br1">6832 8320,'0'0,"0"0,44 0,0 0,-1 0,1 0,0-87,87 87,1 0,-1 0,-87 0,44 0,130-44,-174 44,88-44,-89 44,45 0,-88 0,88 0,-45 0,-43 0,44 0,-44-44,44 44,0 0,0 0,-1 0,1 0,-44 0,44-44,-44 44,-44-43,0-1,1 0,-1 0,0 44,0 0,-43-87,130 87,-43 43,88-43,-88 44,44-44,-44 88,0-44,44 43,43 1,-87-88,44 44,0-1,-44 45,0-88,0-44,0 0,0 44,0-43,0-1,-44 44,0 0,-87 87,131-87,-44 44,44-44,-44 44,0 0,1-44,43 44,-44-44,0 0,44 43,-44 1,0 0,44-44,-43 0,43 44,87-44,-87 0,88 0,-88 0,44 0,-44 0,43-44,1 0,-44 0,88 44,-88-43,0 43,0-44,0 0,0 44,44-44,-44 44,0-44,0 44,43-43,-43-1,0 44,0-44,0 44,0-44,-43-43,-1 43,0 0,44 44,-44-44,44 44,-44 0,1 0,-1-44,44 44,-88-43,88 43,-87 0,87 0</inkml:trace>
          <inkml:trace contextRef="#ctx0" brushRef="#br0" timeOffset="1945.1113">9140 9901 1419,'0'0'3483,"0"0"0,0 0-1935,1-15-774,-1 15 258,-5-12 129,5 12 129,-16-10-258,16 10 0,-25-5-129,12 5-387,-7 0-129,2 8-258,-5 4-129,-2 2 0,-1 7 0,-4 2 0,-1 5 258,-1 3-129,0-1 0,2 5 0,3-1 0,1 2 0,5-2 0,6 2 0,4-1-129,3 0 0,5 2 0,3-2 0,4 4 0,8-1 129,1 2-129,4-5 0,2-1 129,4-3-129,0-6 129,5-4-129,-2-9 129,3-4 129,-2-8-129,3 0 0,-1-7 0,-1-5 129,-3-1-129,-2-1-129,-4 2 129,-5 0-129,-4 4 0,-10 8-129,13-9 0,-13 9 0,0 0-387,0 0-516,0 0-3225,13 0-387,-13 0-258,0-17 129</inkml:trace>
          <inkml:trace contextRef="#ctx0" brushRef="#br0" timeOffset="3040.174">8634 9639 645,'-50'26'2838,"33"-9"129,-10-5-2580,4 5-516,-1 0-129,0 3 516,1 1 0,-1 0 258,1 4 129,-1-2 129,5 6-258,-4-1 258,6 6 0,1 0-387,2 5 0,-1-1-129,7 5 0,-3 4 0,6-1 129,0 2-129,3 4 0,1 0 129,1 4-129,3-3 0,7 3 129,1-7 0,7 2 0,3-2-129,6-2 0,2 1 0,5 2 0,5-2-129,3 2-129,-1-2 129,4-2-129,0-7 258,0 2-258,3-10 258,3-4-129,-4-5 129,6-5 0,-3-5-129,2-4 258,-2-8-129,5-2 0,-5-14 0,4-3 0,-3-10-129,0-7 0,-3-8-129,0-6 0,-5-6 0,-3 0-129,-2-2 129,-8-3-129,2-2 0,-5 1 129,-5-3 0,0 3-129,-3 2 0,-5 0 0,-2 0 129,-6-1-129,-5 1-129,-1-1 129,-3 4-387,-10-5 258,-3 2 129,-4-1-129,-4 3 129,1 3 0,-7 1 387,-1 6-129,-6 2 129,-2 9 0,-5 2-129,-4 8 0,-5 2 129,-4 6-129,-4 2-129,-3 8 0,-7 5 0,1 4-129,-1 6-129,-7 4-258,2 17-903,-9 2-1677,0 2-1161,10 12-516</inkml:trace>
          <inkml:trace contextRef="#ctx0" brushRef="#br0" timeOffset="-863.0493">9622 4782 5031,'35'13'4515,"-19"-12"-258,6 6-387,1-6-3999,-3 2-129,1-1 258,-1-1 0,-2 1 258,-4 0-129,-3-1 129,-11-1 0,17 0 129,-17 0-129,14 0 0,-14 0-129,18 2-129,-8 1 0,1 1 0,-11-4-129,17 7 0,-17-7-129,10 8-774,-10-8-3096,6 11-129,-13-11-387,7 0 129</inkml:trace>
          <inkml:trace contextRef="#ctx0" brushRef="#br0" timeOffset="5861.3353">9853 3784 1419,'0'0'3483,"-15"0"-774,15 0-774,-12 0-387,12 0-774,-19 0-516,4 0 0,-2 4-129,-3 2 129,-7 2-129,1 4 0,-6 1 0,-3 2 129,-2 3-129,-2 2 129,0 1 0,0-1-258,-1 7 129,0 0 0,5 5 129,0 3-129,1 4 258,2 7-258,2 5 129,-1 6-129,5 4 129,1 4-129,2 6 129,6 6-258,2 5 258,3 1-129,8 0-129,4-2 129,4-1 0,9-2 0,10-4 0,4-8-129,7-4 258,7-6-129,7-1 0,2-6 129,4 0-129,2-6 258,4 1-129,-4-8 129,7-1-129,-3-9 0,4 0 129,-3-11-129,6-4 129,-5-10 0,3-2-129,0-16 0,2-6 129,-4-16-129,2-6 0,-5-13-129,-3-7 0,-4-10-129,-5-4 129,-5-10-258,-6-3 0,-5-2 129,-10 1 0,-6 4-129,-4 2 129,-7 5 0,-4 4 0,-2 3 0,-10 6 0,-4 5 129,-3-2-258,-2 3 258,-7 2-129,-3-2 129,-3 2-129,-2 4 0,-3 4 129,-1 3-129,-2 5 0,-1 9-129,-1 3 0,-4 16-258,-10 9-129,-2 11 129,-14 13-387,-3 28-258,-25 1-1161,-8 25-2193,-12 19-387,-15 6 0</inkml:trace>
          <inkml:trace contextRef="#ctx0" brushRef="#br0" timeOffset="-1263.0722">9568 5080 258,'0'0'2709,"0"0"-129,0 0 0,0 0-387,0 0-129,-11 0-516,11 0-387,-5-9-258,5 9 0,0-20-258,0 8-129,0-7 0,4-3-258,2-7 0,5 2 0,-1-7 0,5-1-258,-2 1 129,4-3-129,-1-2 0,3 3 0,-5 0 0,4 0 129,-5 1-258,4 0 258,0 3-258,0 0 258,3 3-129,-1 0-129,5 2 129,-5 2 0,3 5-129,-6 0 129,3 3 0,-6 5-129,-13 12 129,17-12 0,-17 12-129,0 0 0,0 0 129,0 0-129,0 0 0,0 0 129,0 0 0,0 0-129,7 11 129,-7-11 0,0 16-129,1-5 258,-1 4-129,2 2 0,-1 0 0,-1 5 0,2 2 0,-1 5 0,1 4 0,-1 6 0,0 2 129,0 4-258,0 1 258,0 3-129,1-2 0,0-1 0,-2-4 0,2-4 129,-2-2-129,5-7 0,-3 0 0,1-5 0,-1-1-129,0-4 129,1-2 0,-2-5 0,-1-12 0,0 17-258,0-17-645,0 0-1419,-11 0-1935,11 0-129,-15-20-129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44:42.59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4014 6324 2322,'38'22'3999,"-20"-21"-129,13 11-903,-7-7-4386,14 2-1290,7 1-1290,2-8 0</inkml:trace>
  <inkml:trace contextRef="#ctx0" brushRef="#br0" timeOffset="2681.1534">6929 5085 645,'-13'5'1161,"13"-5"-516,0 0-387,0 0 0,0 0-258,-9 0-258,9 0 129,0 0 0,0 0 0,0 0 129,0 0 0,0 0 129,0 0 0,0 0 258,0 0-129,0 0 129,6 0 0,-6 0 258,14 0-129,-4 1 129,-1 0 0,7 2 258,-3-2-516,7 3 129,2-4 129,3 4-258,3-4 258,3 0-129,2 0 258,6-1 0,0-7 0,5 5-129,-3-3 129,9 5-258,-6-4 0,4 5-129,1-1-258,2 1 129,0 0-258,-2 0 258,5 1-258,-1 1 258,0-2 0,3 1-129,1-1 0,0 0 0,1 0 129,3 4-129,-1-4 129,3 3-129,-2-2 129,2-1 0,-3 0 0,4-1 0,-2-2 0,2-1 0,-1-1-129,-1 1 0,3-2 0,-3 4 0,1 2-129,-2 0 0,-1 0 129,-1-3-129,-2 1 0,0 0 0,1 2 0,-1 0 0,-1 0 0,0 0 0,0 2 0,-1 3 129,-2 0-129,3 2 0,-4 0 0,1-1 0,-1-2 129,0 5-129,1-6 0,-3 5 0,2-3 0,0-4 129,-3 2-129,-3-3 0,1 0 0,-5 0 0,-1 0 129,-6-3-129,-3 1 129,-1-2-258,-7 0 258,-2 0-129,-4 1 129,2 2-129,-5-2 0,0 1 0,-2-1 0,-2 3 129,-2-3-129,-9 3 129,16-1-129,-16 1 0,12-1 129,-12 1-258,11-2 129,-11 2 0,0 0 129,12-1-129,-12 1 0,0 0 0,0 0 129,0 0-129,0 0 129,0 0-129,0 0 0,0 0 0,0 0 0,0 0-129,0 0 0,0 0 0,0 0-258,0 0 0,0 0-129,0 0-258,15 5-1548,-15-5-2322,13 3 0,-4-3-387</inkml:trace>
  <inkml:trace contextRef="#ctx0" brushRef="#br0" timeOffset="28487.6294">10805 16419 1032,'-37'14'3999,"30"-2"-129,-8-12-774,15 0-1290,-14 3-2322,14-3 129,0 0 387,0 0 516,-3 13 258,3-13 387,0 0 258,0 0 0,0 0 0,3-20-258,19 5-258,4-19-387,17 0-258,13-9-129,11-8-129,13-5-129,3 0 129,3-2 129,-2 5-258,-8 4 258,-9 7 0,-13 8-129,-9 5 0,-12 9-258,-11-3-258,-1 20-1032,-21 3-2709,7-10-387,-7 10-129,-21 2-387</inkml:trace>
  <inkml:trace contextRef="#ctx0" brushRef="#br0" timeOffset="28907.6534">10679 16155 6837,'13'10'4515,"-2"-3"-387,-11-7-258,0 0-3999,0 0-258,-3 21 129,-2-5 129,-2 16-129,-12 6 129,-4 10 258,-1 7 387,-10-4 0,4 10 0,-3-17 129,7 6-258,3-21 129,15 3 258,8-19-387,19-3-129,14-5 0,15-5-387,9-9 387,7 2-129,3 1 0,7-5-129,-1-2 129,-3 3 0,-6-9-129,-4 1 0,3 2-516,-2-19-3096,6-12-774,8-8-645,-2-20-387</inkml:trace>
  <inkml:trace contextRef="#ctx0" brushRef="#br0" timeOffset="29922.7115">22930 9612 2322,'-6'21'3999,"6"-21"387,-11 3-774,11-3-3483,0 0-258,14-7 258,0-7-129,13-6 129,8-7 129,15-6 387,8-6-129,7-12 258,15 7 0,-8-8 129,11 10-129,-9-7 129,2 16-129,-17-3-129,0 15 0,-17 1-258,-3 5-258,-9 4-129,-10 0-258,0 10-258,-15-10-1032,8 4-2838,-13 7-387,1-18-387,-1 18 129</inkml:trace>
  <inkml:trace contextRef="#ctx0" brushRef="#br0" timeOffset="30447.7415">22869 9258 4386,'8'-16'4515,"-8"16"-645,13-3-774,-13 3-4386,10 12-516,-9 1-258,6 13 258,-7-1 516,-1 6 1032,-11 2 387,-10 2 645,-3 8 903,-15-7 387,2 15 0,-13-5-129,8 10-387,-6-12-516,14 4-387,3-8-258,15-3-129,17-9-129,25-11-129,28-9 0,19-8 0,13-2 129,10-8 0,3-6 258,5 1-129,-13-7 258,-8 8 129,-21-3-129,-9 6-129,-18 3 0,-5 4-258,-7 4-387,-9-4-1032,1 4-3225,-14 0-645,0 0-129,-11 10-258</inkml:trace>
  <inkml:trace contextRef="#ctx0" brushRef="#br0" timeOffset="1.85724E6">5447 4692 903,'-11'4'2709,"11"-4"-2064,0 0-258,-10 12 0,10-12 387,0 0 387,0 0 258,0 0 0,-16 0 129,16 0-129,0 0-129,0 0-258,-9-5-258,9 5 0,9-29-516,9 5 129,6-13-129,13-9-129,14-16 0,14-13 0,16-10 129,10-10-258,10-5 387,7-5-258,3 2-129,-2 4 129,-7 9 0,-8 4 0,-11 11 0,-7 12 0,-16 9-129,-11 10 0,-9 13-129,-11 3-387,-4 17-1677,-7 5-2193,-18 6 0,0 0-258</inkml:trace>
  <inkml:trace contextRef="#ctx0" brushRef="#br0" timeOffset="1.85809E6">7049 2959 1806,'0'0'2967,"0"0"-387,0 0-2580,0 0-387,0 0 258,7 14 516,-7-14 129,1 21 258,1-2 0,-2 1 0,1 14 0,-1 0-129,2 9 0,0 1-516,4 5 129,1-6-258,3 0 258,4-5-258,0-11 258,4-9 129,1-8 129,1-10 129,5-9 129,-4-19 0,2 2 129,-5-18 0,4 5-129,-11-10-129,3 9 129,-9-2-387,-1 5-258,-4 7 0,-2 1-645,0 12-516,-9 3-2709,1 3-645,10 11-903,-16-12 516</inkml:trace>
  <inkml:trace contextRef="#ctx0" brushRef="#br0" timeOffset="1.85884E6">6935 2423 3096,'0'0'4128,"-13"0"-387,13 0-387,0 0-4257,9 15-1548,5-1-1548,-14-14 129</inkml:trace>
  <inkml:trace contextRef="#ctx0" brushRef="#br0" timeOffset="1.8593E6">7616 3007 2580,'-2'-3'3741,"2"3"129,18 26-516,-7-1-3612,4 8-258,-2 4 258,2 11-129,-5 0 129,1 3 129,-6 0-258,-2-2 258,-3-9 0,-1 0-258,-5-9-1161,-7-18-1806,9 8 0</inkml:trace>
  <inkml:trace contextRef="#ctx0" brushRef="#br0" timeOffset="1.8595E6">7539 3353 2193,'-25'-20'3741,"12"8"-129,13 12 129,0 0-3096,18-12-516,2 6-129,7-2-129,5-3 129,5 0-129,4-3-258,7 3-516,1-3-903,-3-6-2064,16 11 129</inkml:trace>
  <inkml:trace contextRef="#ctx0" brushRef="#br0" timeOffset="1.86019E6">8155 3098 1161,'8'-25'2838,"16"11"516,-8-19-1161,10-1-2322,2-5 0,3-2 645,-1-2 0,-8 4 129,0 2-129,-4 4 258,-3 8-129,-3 1-129,-2 10-387,-10 14-129,17-11-258,-17 11 0,12 15 0,-6 5 0,0 11 129,-4 2 0,2 9 129,-1 5 0,-1 3 129,1-4 0,0 5 129,2-3-258,3-4 129,0-2-258,-1-5 258,-1-5-129,2-5 0,-3-3 0,-4-7 0,-1-2 129,-6-3-129,-7-6 129,-4 0 0,-5-3 0,-3 1 0,-5-1-129,-2-3 0,3 1 0,-2 2 0,3-1 258,5 0-258,4-1 0,5-1 0,14 0 0,0 0 129,0 0-129,10 7 129,15-7-129,7 2 129,3-1 129,11 0-129,2-1 0,3 0-129,7 0 0,1 0-129,6-1-2064,3 1-1677,-10-18-258,4 13 0</inkml:trace>
  <inkml:trace contextRef="#ctx0" brushRef="#br1" timeOffset="2.05756E6">14048 13631 1419,'0'0'1677,"0"0"-1677,0 0 129,-8 15 258,8-15 258,-8 18 258,4-7 0,-1 3 516,0-2-387,1 10 258,-2-5-258,4 11 0,-3-3 0,1 11 0,-4-2-258,6 12 0,-8 3 0,6 8 0,-8 1-129,7 8 129,-7-8-129,7 5-129,-3-7-129,8 0 129,-2-14-129,3-1 129,4-13-258,10-2 129,1-6-129,7-6-129,2-7 0,5-7-258,2 0-129,-5-7-387,6 0-387,-12-17-516,8 9-1935,-10-6-1161,-7-1-516,-3 0 258</inkml:trace>
  <inkml:trace contextRef="#ctx0" brushRef="#br1" timeOffset="2.05789E6">13640 14019 5031,'0'11'4902,"0"-11"-258,26 0-129,-2 0-2967,12-7-1548,4 0-129,10-2 129,5 0 129,-1 0-129,1-1 0,-2 2 0,1-1 258,-8 4-387,0-2 129,-5 7-516,-7-2-2709,-1 0-1290,2 2-387,-15-3 258</inkml:trace>
  <inkml:trace contextRef="#ctx0" brushRef="#br1" timeOffset="2.06389E6">14344 13847 1548,'0'0'2451,"0"0"-387,0 0-2838,7-5-258,-7 5 387,8-10 903,-8 10 774,7-11 774,-7 11 0,0 0-129,0 0 129,10-16 0,-10 16-774,0 0-645,11-8-258,-11 8-129,0 0-129,11-8 258,-11 8 129,0 0-129,0 0 129,9 8 258,-9-8-129,1 18-129,3-6 129,-4 3-129,2 4-129,0 0 129,-2 5-258,0 5 387,0 9-387,-4 6 258,-1 12-258,-1 3 129,0 8 0,0 3-129,2-1 129,-1 0-129,3-4 129,0-10-129,2-10 129,0-8-129,0-8 0,0-15 129,4-3 129,-4-11-129,0 0 0,13-14 0,-8-3 0,1-9 129,0 0-129,0-2 0,1-4-129,0 2 0,1 0 0,3 3 129,-3 1-129,5 6 0,-2-1 0,3 7 129,-2 1-129,2 4 129,-1 2-129,1 5 129,1-1 0,-2 3-129,1 0 129,-2 0 129,2 4-129,-2 4 0,2 4 0,-3-2 0,0 9 0,-3 2 0,0 3 0,-3 4-129,-1 5 129,-1-3-129,0 2 129,-2-4-258,0-4 0,2-4-258,-1-6-516,10 3-1548,-1-17-2322,1-4-129,4-12-387</inkml:trace>
  <inkml:trace contextRef="#ctx0" brushRef="#br1" timeOffset="2.0645E6">14964 14344 2451,'-11'-4'3096,"11"11"-1935,0-7-387,0 0 387,0 0 129,12 10-129,-12-10 129,26-10-258,-12-4-129,10-1-129,-1-7-129,2 1-387,-5-5 0,-1 3 129,-4 2-129,-3 3 0,-8-1 129,-2 9-129,-2-4 129,0 14 0,-13-14-258,3 10 0,-1 3-129,-3 1 129,-1 4-129,-1 4 129,-1 6 0,-3 1 129,2 4-129,0 4 0,-1 1 129,4 2-129,-3-1 129,6 5 0,-2-6-129,8 7 0,-1-8 0,7 5 0,0-5 0,7 1 0,8-3-129,6-3 0,8-2 0,8-8-258,11 4-645,-3-8-3225,8-4-516,5-4-387,-2-12 0</inkml:trace>
  <inkml:trace contextRef="#ctx0" brushRef="#br1" timeOffset="2.06511E6">16687 14187 6966,'2'-16'4128,"-2"16"-645,0 0-774,-8 0-3999,-8-3 129,2 3 645,-7 0 129,-4 7 387,-4 2 258,-8 4 645,6 5 129,-9-1 129,8 12-258,-4-3-129,9 6-258,-1-6-258,9 8 129,0-5-129,11 6 0,3-8 0,5 3 0,6-5-129,9-1 129,5-1-129,9-5-129,4-1 0,3-8 0,3-5-258,4-4-387,5 0-1290,1-9-2709,-5-8-129,3-2-258</inkml:trace>
  <inkml:trace contextRef="#ctx0" brushRef="#br1" timeOffset="2.06564E6">16940 14239 7740,'-15'9'4644,"15"-9"-516,0 12-387,0-12-4386,21 2 0,-8-2 129,7 8 0,-1 1 387,2 2 129,-1 3 258,2 0-129,-3 8 258,0-1 0,1 3-129,-5 1-129,2 4 129,-6-2-258,-2 2 129,-4-7 0,-5 2 129,-4-2-258,-8-1 258,-8-5 0,-1-3 0,-9-5 129,-2 1-129,-4-6 129,1 0-129,-3-3 0,5-7-129,2-3 0,7-2-129,6 0 0,9-4-129,9-1 0,4-2 0,13 2 0,7 0-129,7 1 0,7 1 129,6 3-129,-2-6-387,13 13-1548,-4-7-2064,-1-6-516,4 5 0,-4-12 130</inkml:trace>
  <inkml:trace contextRef="#ctx0" brushRef="#br1" timeOffset="2.066E6">17508 13631 5547,'-6'37'4773,"6"-19"-258,2 9-129,3 0-4386,-1 12 0,1 9 258,1 8 0,-3 7 129,-3 7 129,2 10-129,-2-4 0,0 7 129,0-10-129,0-8-129,0-9-258,0-10 0,1-11-258,2-15-516,8-2-516,-11-18-1419,8-6-1806,-8 6-258,6-26-129</inkml:trace>
  <inkml:trace contextRef="#ctx0" brushRef="#br1" timeOffset="2.0662E6">17438 14343 3096,'-57'-56'3870,"35"29"-903,2 8-516,-2-6-516,15 14-387,-1-7-129,8 18-258,8-21-129,19 18 0,2-11-258,15 6 0,7-7-258,15 4-258,6-4-258,9-6-516,12 1-3741,0 3-387,-1-3-387,1 0-258</inkml:trace>
  <inkml:trace contextRef="#ctx0" brushRef="#br1" timeOffset="2.0669E6">19116 14076 8127,'-17'0'4902,"17"0"-516,0-10-387,10 5-4128,9 1 0,8 3 129,4-3-129,1 2 129,5 2 0,-2 0 0,-1 9 129,-2 6 0,-4 7 0,-2 7-129,-5 7 129,-1 5-129,-6 6 0,-3-1 0,-4 2-129,-3-2 387,-4-8 0,-5 1 0,-7-10 0,-4-4 129,-4-8-258,-3-3 129,-4-7-129,0-7-129,-1 0 0,1-9 0,4-2-129,2-6 0,6 1 129,2-5-129,3 3 0,6 0 0,4 4 0,0 2 0,10 0 129,6-1-129,8 0-129,7-4-258,12 5-903,0-7-2709,7-8-645,7 0-129,-3-7-258</inkml:trace>
  <inkml:trace contextRef="#ctx0" brushRef="#br1" timeOffset="2.06783E6">19914 13710 1935,'-16'-9'4515,"16"9"-129,-20-2-387,20 2-1677,-10 0-2322,10 0 129,-7 9 129,7-9 0,-4 20 387,1-1-129,3 13 129,0 10 0,4 13 0,-2 6 0,4 16-129,-2 2-129,2 7-258,-1-5 0,4-5 0,-2-10-258,-2-11 129,-2-11-258,-2-15-258,1-8-129,-2-21-129,-10 0 129,-9-13 0,2-11 0,-10-11 0,1-5 258,-6-8 0,1 1 387,-3-1 129,1 1 129,3 7 0,1 2 0,5 11 129,3 3 0,6 9-129,0 3 129,15 12 0,-8-12 129,16 11-129,8 0 129,15 1-129,10-6 0,12 4-258,10 0-645,0-6-774,15 8-1419,-8-11-645,1 8-258,-9-7 129,-3 10 258,-16-7 1032,1 7 1161,-11 0 1290,-10 0 1290,-7 0 645,2 0 387,-18 0-129,15 8-258,-4 0-645,-11-8-516,10 13 0,-10-13 0,8 13-258,-8-13 258,14 7-387,-14-7-129,17 0-258,-4-3 129,0-5-258,0-6 129,1-3-129,-1-1-258,-2-1 258,-1-2-258,-2 0 129,-2 4-129,-5 2 129,-1 4-258,0 11 129,-20-13 129,2 13 129,-5 1-129,-4 8 258,-7 3 129,-1 7-129,-3 1 516,4 8-387,-1 2 129,7 4-258,0-1 129,10 4-258,5-1 0,9-2 129,4 0-258,6-1 129,12-6 0,8 0 0,11-5-258,3-8-387,17 7-2064,2-12-1806,3-8-645,1-1-387,5-8-129</inkml:trace>
  <inkml:trace contextRef="#ctx0" brushRef="#br1" timeOffset="2.06873E6">21753 13564 3354,'0'12'4386,"0"-12"-129,0 12-258,0 0-3225,0 4-903,0 9 258,0 6 129,0 13 258,-6 14-129,1 14 129,-6 11-129,4 7 0,-5 1 0,3-1-258,2-8 0,0-9-258,2-14-129,1-16-645,4-24-3225,1-3-258,-1-24-387,0-8 129</inkml:trace>
  <inkml:trace contextRef="#ctx0" brushRef="#br1" timeOffset="2.06897E6">21459 13989 5547,'53'1'4515,"-11"0"-129,1-5-387,12-6-3999,5-6-387,7 1 129,-3-5 0,-1-3-129,-7-5 258,-3 0-129,-10-3-258,-4 2-387,-11-6-1548,-10-2-1419,3 6-516,-12-9 0</inkml:trace>
  <inkml:trace contextRef="#ctx0" brushRef="#br1" timeOffset="2.06991E6">22129 13499 1032,'-24'12'3741,"11"-6"129,8 9-1677,3 5-903,-6 1 129,7 13-129,-4 0-129,4 18 0,-7 1-387,6 10-129,-5-4-129,5 9-258,-3-10 0,4-2-258,1-10 258,0-9-129,3-12 0,8-12 0,2-8 0,5-5-129,1-10 0,3-6 129,1-7 0,3 1 0,-6-2 258,1 5-129,-7 2 387,-4 5-258,-5 2 0,-5 10 0,0 0-129,6 10 0,-6 8 0,-2 5-129,1 5 0,1 4 258,1 0-258,6 4-129,3-1-129,6-5-387,5 3-387,3-17-258,10 4-903,-9-20-387,14 8-387,-15-19 387,14 4 129,-19-15 387,9 4 645,-11-3 387,1 2 1032,-6 5 645,-5 2 258,-7 12 129,11-15 129,-11 15-129,0 0 258,13 0-258,-13 0 0,8 10 0,-8-10 0,20 4-129,-10-4-387,10 0-129,-4-7 0,4-3-129,-4-8 0,5 6 0,-5-6-129,1 3-129,-5-4 258,0 1-258,-4 0 0,0 3-129,-3 1 129,0-1-129,-2 3 0,-2 0 129,-1 0-258,0 12 258,-4-17 0,4 17-129,-18-12 0,5 8 0,-3 4 129,-2 0-258,-4 2 258,1 9-129,-3-3 0,2 9-129,-1 0 129,5 3 0,-1 1 129,2 8 0,4-3 129,8 3-129,2 4 129,3 0 0,5 0-129,9-3 0,7 1 0,8-7 0,2 0-129,3-4 258,8-4-516,0-3 129,7-3-129,-5-6-387,6 8-1935,-4-9-2064,-8-3-258,-2-7-516,-9-14 258</inkml:trace>
  <inkml:trace contextRef="#ctx0" brushRef="#br1" timeOffset="2.07157E6">23596 13938 516,'0'-11'1935,"0"11"258,0-13 129,0 13 129,0 0-129,0 0-258,0 0-258,-3-14-516,3 14-387,0 0-258,0 0-258,0 0-129,0 0-258,2 7 258,-2-7-258,6 20 129,-3-6 0,0 3 0,2 6-129,-1-3 258,-1 6-129,-1-7 0,3 3-129,-3-4 258,2 1-129,-3-4 0,0-5 0,-1-10 129,4 13-129,-4-13 129,0 0 129,0 0-258,0 0 129,12-10-129,-5-3 0,0-6 129,4-3-258,1-6 0,1 2 129,0-3-129,0 1 0,2 3-129,-2 2 258,1 3-258,-1 5 129,1 3 0,-5 2-129,2 5 129,-11 5 0,18-4 0,-18 4 129,13 5-129,-13-5 129,9 21 0,-3-5 0,-3 0 129,0 6-129,0-1 129,1-1-129,-3 1 129,3-3-258,-2-4 387,2-2-387,-4-12 129,9 11 0,-9-11 0,23 0-129,-9-3 0,4-3 129,0-6-258,1-2 258,-1 2-258,-2-5 129,-2 1-258,-1 3 258,-3 1-129,-1-1-129,-9 13 129,16-14 0,-7 12 0,-9 2 129,17 4 0,-17-4 0,15 25 0,-7-4 0,1-1 129,-2 9-129,-3 0 129,0 1-258,-1 0 0,-3-2 0,6 5-774,-7-8-2838,1-4-1032,3-7-258,-3-14-387</inkml:trace>
  <inkml:trace contextRef="#ctx0" brushRef="#br1" timeOffset="2.07214E6">24380 14203 5805,'-13'0'4515,"-1"4"-258,14-4 0,0 0-3999,0 0-129,-13-4 129,8-7 129,5 11 129,-6-24 0,6 10 0,0-7 129,2 1-387,4-2 0,5-1-258,-3 2 129,6 1-258,2 2 129,-1 1-129,1 9 258,2 2 0,-4 6-129,-1 3 0,-1 6 129,-3 5-258,-2 7 258,-4 1-129,-1 2-129,-2 1 129,0-3 129,-2-1 0,-3-2 0,-3-2 0,-4-5 0,1 1-129,-5-8 0,1 2 0,-3-2-258,-3-2 0,3 1-129,-1-4 129,4 2-516,-3-7-903,18 5-2709,-11-17-258,9 1-387,9-1 0</inkml:trace>
  <inkml:trace contextRef="#ctx0" brushRef="#br1" timeOffset="2.07259E6">24702 13992 9288,'-4'40'4773,"-3"-27"-645,7 3-258,-7-4-4515,5 8 258,-3-5 129,2 2 258,2-5 258,1-12 129,0 21 129,0-21-129,0 0 129,12 6-129,0-6-258,-3-2 0,3-5-129,0-4 0,1 0 0,0-4 0,-1 2 0,-2-2 0,-1-1 129,-2 1 0,2-1-129,-6 0 0,3 0 129,-4 2-129,0-4 129,-1 6-387,-1 0 129,0 0 0,0 12 0,-1-14-387,1 14 0,0 0-645,-13-2-1548,13 2-1806,-4 7-258,4-7-258</inkml:trace>
  <inkml:trace contextRef="#ctx0" brushRef="#br1" timeOffset="2.07337E6">25117 13926 1677,'0'0'2709,"0"0"-1548,0 0-903,0 0 903,-12 0 258,12 0 645,-16 8 0,10 4 0,-10-9-129,8 8-645,-9-3-258,4 6-387,-2-5-387,1 4-129,-1-1 0,1-1 0,2-3 129,2 4-129,10-12 0,-17 19 129,17-19 0,-10 20 0,10-20-129,-1 22 0,1-10 129,0-1-129,0-11 0,6 16 0,-6-16 0,5 11 0,-5-11 0,0 0 129,0 0-129,0 0 129,0 0-258,0 0 129,13 1 0,-13-1-129,0 0 0,0 0 0,0 0 0,0 0 0,0 0 129,0 0-258,0 0 129,0 0 0,13 0 0,-13 0-129,9 0 0,-9 0 129,14 7-129,-14-7 0,9 12 0,-9-12 0,7 19 0,-4-7-129,-3 8-129,0-6 258,-3 4-258,-2-4 258,2 3 0,-4-1 129,-1-3 0,-3-1 258,2-9 129,-2-1-129,-5-2-129,1 0 129,-4-5-258,-1-8-258,8 6-903,-11-16-1935,9-1-1419,12 7-387,2-8-129</inkml:trace>
  <inkml:trace contextRef="#ctx0" brushRef="#br1" timeOffset="2.07386E6">25231 14114 9030,'-3'20'4515,"3"-20"0,-11 5-645,11-5-4128,0 0 0,0-10 0,0 10 0,6-21 129,1 9 0,0 0 129,1 0 258,-3-1-129,0 1 0,0 2-129,-5-5-258,0 15 0,-4-20 0,4 20 0,-20-12-258,4 11 258,0-4-129,-3 5 0,-1 3 258,2 2-129,0 5 129,4 2 129,1 2 0,2 0-129,3 3 258,3-2 0,3 7 387,2-6-129,0 6 0,1-5 129,11 4 129,-2 2 0,9 2 0,2-1-258,3 2-387,6 6-129,-1-7-774,12 9-2193,-4 0-1290,-9-10-516,2 3-129</inkml:trace>
  <inkml:trace contextRef="#ctx0" brushRef="#br2" timeOffset="2.08032E6">13385 15216 1419,'-15'0'3612,"15"0"-1032,-18 0-387,18 0-258,-15 0-387,4-3-387,11 3-129,-14-9-387,14 9 0,-13-16-258,13 16 129,-10-18-258,9 3-129,0-5-129,1 1-129,8-4 0,0-4-129,8 3 0,-2-3 129,5 3 0,0 3 0,0 3 0,0 3 129,1 4 0,-3 5 0,3 2-129,-1 4 129,-2 0-129,3 4-129,-5 6 258,2 2-129,-3 5 129,-1 6-129,-2 0 129,-4 0 0,-1 3 129,-4 2 258,-2-4-129,-4 6 129,-7-8 129,-2 0 0,-9-6 129,2 6 0,-11-11-258,5 5 129,-7-9-129,3-2-129,-1-3-258,5-2-129,2 0-129,-1-4-903,10-6-2967,6-1-516,-1-7-258,10 3 0</inkml:trace>
  <inkml:trace contextRef="#ctx0" brushRef="#br2" timeOffset="2.08277E6">15774 14965 645,'-6'12'3612,"6"-12"129,0 0-387,0 0-3483,0 0 0,0 0 258,0 0 516,-11 11 0,11-11 387,0 0 129,-11 0 129,11 0-258,0 0-129,0 0-258,-15 3-129,15-3-258,-6 17-258,6 0 0,0 4 0,0 2 0,0 8-129,0 1 387,0-2-258,1 5 129,-1-8 0,3-3 129,-3-6 0,0 0 129,0-18-258,0 15-258,0-15-1161,0 0-3225,6-15-129,3-3-645,-4-18 388</inkml:trace>
  <inkml:trace contextRef="#ctx0" brushRef="#br2" timeOffset="2.08375E6">18244 15007 2451,'-21'-9'2580,"21"9"516,-12-7-387,12 7-258,0-12-258,0 12-903,16-10-645,0 6-387,1-3 0,4 1 0,3-1 129,-1 2-129,-2 1 0,5 4 129,-7 0-258,-1 0 0,-3 1 129,-3 7-129,-12-8-129,19 20 0,-14-6 129,-3 2 0,-2 2 0,-2 9 0,-9-4 0,-2 3 0,0-2 0,-6 4 0,1-3 0,-1 1 0,-2-5 0,5-4-129,1-2 129,5 2 129,1-4-258,9-13 0,0 16 129,0-16 0,23 10 0,-1-6 129,6-2-258,6-1 129,6-1-129,5-3-258,7 3-1032,-2-6-3096,10-2-387,10-4-387,5-5 0</inkml:trace>
  <inkml:trace contextRef="#ctx0" brushRef="#br2" timeOffset="2.08461E6">20850 14750 2580,'0'14'4386,"0"-14"-258,0 0-129,0 0-2451,5-6-1677,-5 6 258,0 0 0,0 0 0,0 0 258,10-11 0,-10 11 0,14-10 258,-2 9-258,1-3-258,2 2 0,4-1-129,1 3 0,-2 0-129,0 0 129,-4 5-129,-2 0 129,-12-5 0,13 20 0,-13-20 0,1 21 0,-1-10 129,-6 2 0,-3-1 0,0 0-129,-2-1 129,11-11-129,-17 14 0,17-14 0,-6 11 0,6-11 0,0 0 0,10 13 0,0-9 0,2 4 0,6 1 0,-4 2 0,3 0 0,1 1 0,-2 1-129,1 2 258,-4-2-129,2-2-129,-3 1 258,-12-12-129,13 18 0,-13-18 0,0 20 129,0-20-129,-25 16 129,6-7 129,-7-1-129,-2 0 0,-3-2 0,0 5 0,-2-6 0,2 4-129,1-2-129,1-6-645,11 3-2838,4 1-774,2-5-645,12 0 0</inkml:trace>
  <inkml:trace contextRef="#ctx0" brushRef="#br2" timeOffset="2.08552E6">23425 14550 903,'-2'30'2451,"2"-8"-258,-9-12 0,2 10-3483,-2-4 516,4 6 903,-1 1 516,-5-5 1161,7 5 387,-6-5 258,7 7-258,-12-10-258,12 5-774,-8-6-387,8 3-387,-4-5-258,6 1 129,1-13 0,7 19 129,3-12-129,8 0 0,3-1-129,5-4 0,2 0 0,3-2-129,-2 0 0,0-4-129,0 1-258,-7-10-645,3 13-1806,-3-4-1806,-10-8-129,4 7-258</inkml:trace>
  <inkml:trace contextRef="#ctx0" brushRef="#br2" timeOffset="2.08581E6">23523 14789 4773,'-1'11'4644,"-7"6"-129,8-17-516,0 0-2967,-3 18-1032,3-6 0,0 4 0,0 1 129,0 4 0,0 3-129,-1 4 258,-1 1-258,2 1 0,0 4 0,0-4-129,5 5-387,0-10-1806,8 2-1806,7 2-258,-1-9-516</inkml:trace>
  <inkml:trace contextRef="#ctx0" brushRef="#br2" timeOffset="2.08716E6">25207 14708 1,'0'0'2579,"0"0"-257,0 0-1290,0 0-258,5 0-129,-5 0 387,0 0 0,0 0 258,0 0 0,0 0 129,0 0-258,0 0 129,0 0-645,0 0-516,0 0 129,0 0-129,0 0 129,0 0 129,0 0-129,0 0 0,-3-12 258,3 12-258,0 0 0,0 0-129,-11-9-129,11 9-129,0 0 129,-11-8-129,11 8 0,-12 0 0,12 0-258,-20 0 0,20 0-129,-21 3 258,10 4-129,1-5 129,0 8-258,10-10 258,-19 14 129,19-14 129,-18 19 129,18-19 0,-19 20 129,7-6 0,1-5 0,3 4 0,8-13 0,-19 22 0,19-22-129,-7 17 258,7-17 0,0 0-129,0 0 0,-2 10 129,2-10-129,0 0-129,5 0 0,-5 0-129,21 0 0,-9-1-129,6 1 129,-1 1-129,5 3 129,0 1 0,1 5 0,-2-5 129,1 4-129,-1 2 129,0 1-258,-4-3 0,-2 3-258,-3-5 129,2 3-129,-14-10-129,10 17 258,-10-17 129,0 12 258,0-12 129,-13 10 258,-2 0-129,-8-4 0,1 1 0,-7-4-129,4 0-129,-3 3-129,0-2-129,4 0-387,1-4-129,10 1-1419,1 3-2322,2-8-258,10 4 0</inkml:trace>
  <inkml:trace contextRef="#ctx0" brushRef="#br2" timeOffset="2.08768E6">25149 14669 258,'18'4'2322,"-18"-4"-1548,18 0 129,-8 0 516,-10 0 387,21-8 516,-21 8-129,15-11 0,-15 11-1806,18 0-2967,-18 0-1161,11-4-387,-11 4 1</inkml:trace>
  <inkml:trace contextRef="#ctx0" brushRef="#br0" timeOffset="2.09492E6">14407 15657 1419,'0'0'2580,"0"0"258,0 0-387,0 0-258,0 6-645,0-6-387,0 0-645,0 0 0,0 0-258,0 0-129,0 0 129,0 0 0,0 0 258,0 0-129,0 0 0,0 0-129,0 0 129,0 0 0,0 0-258,0 0 0,0 0-129,0 0 129,0 0-129,0 0 0,0 0 0,0 0 129,0 0-129,0 0 0,0 0 0,0 0 129,0 0-129,0 11 0,0-11 0,0 0 129,0 0-129,-12 16 0,10-6 0,0 5 0,-2-3-129,3 5 129,-1 0 0,2 5 0,0-3 129,0 6-129,4-1 0,3-5 0,3-1 129,2-1-129,3-6 0,4-4 0,3-5-129,4-2 129,1-10 0,1-4 0,1-3 0,-2-10 0,-2 3 129,-3-7-129,-4 4 0,-5-4 129,-2 2-129,-5 0 129,-2 4-129,-4 4 0,0 1 129,-6 5-258,-4 3 258,0 2-258,-6 3 129,3 2 0,-3 0 0,1 4-129,-1-2 129,0 3-129,-3 0 0,4 9 0,-4-1-129,2 7 129,-3 2-387,0 12-645,0-3-2967,-2 2-645,13 2-129</inkml:trace>
  <inkml:trace contextRef="#ctx0" brushRef="#br0" timeOffset="2.09572E6">16776 15480 3999,'0'18'4386,"0"-18"-387,3 21-516,-3-21-4128,4 24-129,-4-12 387,0 7 387,-3-2 0,-1 0 258,1 3 0,-2-2 516,5 5-258,-3-6 387,3 8-387,0-7-129,6 4-129,-3-4 0,2-1 0,-1-6-129,-1 0 129,-3-11-258,5 14 0,-5-14 0,0 0 0,11 15-387,-11-15-1161,0 0-2838,17 0-129,-6-15-387</inkml:trace>
  <inkml:trace contextRef="#ctx0" brushRef="#br0" timeOffset="2.09686E6">19705 15497 3225,'-5'-6'3612,"5"6"-129,0 0-2967,0-12-387,0 12 129,7-15 0,1 4 258,5 4 387,-3-6-258,7 5 258,-8-2-129,8 4-258,-7-1 258,6 0-387,-16 7-258,18-4-129,-18 4 0,19 0-258,-19 0 129,17 7-258,-17-7 258,13 22 0,-8-8 129,-2 1-129,-1 2 0,-2 4 0,0-3 129,0 6-129,-2 1 129,-3 0 0,-2-1 0,-2 1 129,-1-1 129,1-2-129,0-2 0,1-3 258,2-5-258,2 0-129,4-12 129,-3 14 0,3-14 0,0 0 0,8 9 129,1-6-129,3-3 129,7 0 0,0-7 129,6 4-129,1-4-129,3 1 0,1 1 0,1 1 0,-1 4-258,1-2 0,-2 2 0,1 0-645,11 8-645,-6-3-2967,5-5-258,12 1-258</inkml:trace>
  <inkml:trace contextRef="#ctx0" brushRef="#br0" timeOffset="2.0979E6">22258 15176 2580,'0'0'4257,"0"0"-129,-18 0-258,18 0-3096,0 0-645,0 0 258,-3-10 258,3 10-129,0 0 0,0-11 129,0 11-129,7-2 0,6-1-258,-2-2-129,2 1-129,3 4 0,1-1-129,1 1 0,-3 0 0,0 0 0,-15 0-129,17 15 0,-17-15 0,10 17 129,-9-6-129,-1 3 258,0 0 0,0-1 0,-5 0 258,-2-2-129,-2 3 0,2-2-129,-4-4 129,11-8 0,-17 12-129,17-12 0,-12 7 0,12-7 0,0 0-129,0 0 129,3 15 0,-3-15 0,18 21-129,-7-9 129,3 2 0,3 2-129,0 3 0,4-2-129,0 1 129,-2 0 0,-3-4 129,0 2-129,-5-2 129,-6 0 129,-3-1 0,-5 1 0,-8 1-129,-7-4 258,-2 2-129,-7-5 0,1 2 258,-6-3-129,2-2-129,1-5 0,2 3-129,6-3 0,-1 0-387,22 0-1290,-23 0-1806,23 0-1290,0 0-129,9-10 517</inkml:trace>
  <inkml:trace contextRef="#ctx0" brushRef="#br0" timeOffset="2.09891E6">24261 15207 3225,'7'-14'3612,"-7"14"-129,0 0-1935,0 0-1032,6-10 387,-6 10-129,0 0 258,0 0-258,0 0 258,3-11-129,-3 11-129,0 0-387,0 0-129,0 0-258,0 0-129,-4 9 0,4-9 0,-9 18 0,9-18 0,-13 21 129,4-4 0,2 1 0,-1 3 258,-3-2-129,5 3 129,1-3 0,2 4 0,-2-8 129,4 2 0,-1-3-129,2-2 0,0-12 0,8 15-129,0-12 129,10-1 129,-5-2-387,10 0 129,-1-1 0,2-2-129,2-1 0,-1 1 0,0 1 0,-1 1-258,-2 1-129,-3 0-129,6 0-774,-5 0-2064,0 0-1419,5 0-129,-9 0 0</inkml:trace>
  <inkml:trace contextRef="#ctx0" brushRef="#br0" timeOffset="2.09927E6">24360 15342 1419,'10'20'2967,"-10"-20"0,9 28-387,-6-13-3483,-1 4 903,0 1 258,-2-1 516,0 8 387,-6-6 387,5 11 258,-8-9-129,9 12-387,-4-3-903,-2-7-1548,2 3-3096,4 5-258,0-19-387</inkml:trace>
  <inkml:trace contextRef="#ctx0" brushRef="#br0" timeOffset="2.1112E6">5137 5227 1,'-8'-14'1547,"8"14"-515,-17-14-129,7 9 0,-3 1-258,-4-2 0,0-1 129,-2 0 0,-6-2 0,2 1-129,-6-4 129,5 4 0,-6-5 0,2 2-258,-5 0 258,5 4-129,-4-5-129,3 7 0,-3-6-129,2 7-129,-1-1-129,-1 5 0,1 0 129,1 0-258,-5 0 0,1 5 129,0 3-129,-1 3 0,-1 1 0,1 1 0,-2 1 0,3 3 0,-1-1 0,3 4 0,-2-1 129,3 2 0,-4-2 129,5 4-129,-1-1 129,2 2 129,-1 0 0,4 3-129,1-4 0,2 4-129,1-5 0,2 3 0,3-1 0,2 2 0,-2-2 0,4 5-129,-1 0 0,1 5 258,1 0-258,-2 3 129,4 4-129,-2 1 0,2-2-129,3-1 129,1 2 0,1-2 0,2-3 0,3 3 129,0-9 0,9 4 0,0-2 129,8 1-129,0-1 258,8-2-258,2 2 129,1-1-258,6 2 129,-1-2-129,-1-1 0,5-3 129,-4-3-258,0 2 258,1-6-129,0-2 129,0-2-129,1-5 129,0-2-129,2-4 129,2-2-129,2-3 0,-1 0 0,3-7 129,-3 0-129,4-2 0,-1-5 129,3-2-129,-3-3 0,3 1 129,-3-5-129,2 0 0,-3-6-129,0-3 129,-5 0-129,2 0 129,-3-6 0,-3 1 0,-1-4-129,-1-2 129,-1-2 0,-4-4 0,-1-2 0,-4-5 0,-3 0 129,-4-3-129,-4 1 0,-7 3 0,-3 0 129,0 4-129,-7 3 0,-5 6 129,-3 4 0,-5 2-129,-4 6 0,-2-1 0,-6 4 0,-4 3 0,-3 4 0,-6-1-129,3 4 0,-5 3 0,7 6 0,-2-2-387,12 10-387,-4-1-1290,9 5-2064,7 11-387,3-3-387</inkml:trace>
  <inkml:trace contextRef="#ctx0" brushRef="#br0" timeOffset="2.11394E6">8873 6302 129,'0'0'387,"0"0"0,0 0 129,9 0-129,-9 0 258,24-1 129,-9 0 0,1-1 0,5 2 0,1-3 129,5 3 0,0 0-258,5 0-129,0 0 0,2 0 0,2 0 0,7 3 129,-5-3-129,5 0 129,-2 0 0,3 0 0,0 0 129,3 0-258,-4-1 129,6-1-387,-6 2 0,6 0 0,-2 0-129,3 0 0,-2 2 258,2 1-258,-3-3 258,3 2-129,-1-2 0,1 0 0,-3 0 129,0 0 0,-2-2-129,2 2 0,-4-2-129,2 2 0,-7 0-129,3 0 129,-5 2-129,0-1 129,-3 2-129,0-3 129,-3 0-129,-1 0 129,-7 0 0,2 0 0,-5 0 0,-6 0-129,0 0 129,-13 0-129,14 0 129,-14 0-258,0 0 258,11 0-129,-11 0 0,0 0 129,0 0-129,0 0 0,0 0 129,0 0 0,0 0-129,0 0 0,0 0 129,0 0-129,0 0 0,0 0 0,0 0 0,0 0 0,0 0 0,0 0 0,0 0 0,0 0 0,0 0 0,0 0 0,14 0 0,-14 0 0,13 0 0,-13 0 0,19 0 0,-8-2 0,0 1 0,-11 1 0,15 0 129,-15 0-258,15 0 258,-15 0-129,0 0 0,10 0 0,-10 0 0,0 0-129,0 0 129,0 0 0,0 0 0,0 0 0,0 0 0,0 0 0,11 0-129,-11 0 129,0 0-129,0 0 129,0 0-258,0 0-387,16 12-3741,-5-4-258,-11-8-903,18-14 387</inkml:trace>
  <inkml:trace contextRef="#ctx0" brushRef="#br0" timeOffset="2.11774E6">14501 13422 1548,'-14'0'2064,"14"0"129,0 0 0,-6-8-387,6 8-516,-5-13 0,5 13-129,-8-14-258,8 14 0,-13-25-129,9 14-129,-6-9-129,5 4 0,-7-4-129,6-4 0,-4 0-258,3-3 129,0-7-129,2 1 129,-2-6-258,5 0 129,-2-1 0,4 3 0,-1 0-129,1 3 129,0 5-129,0 5 129,1 4-129,3 4 0,-2 4 129,-2 12-129,4-15 0,-4 15-129,0 0 129,0 0 0,0 0-129,0 0 129,0 0-258,0 0-129,0 0-645,0 0-1419,0 0-2064,0 0 0,0 0-516</inkml:trace>
  <inkml:trace contextRef="#ctx0" brushRef="#br0" timeOffset="2.11892E6">12689 11843 2709,'12'12'4128,"-12"-12"0,0 0-645,8 13-3612,-8-13-129,0 0 387,11 17 0,-11-17 129,6 18 258,-6-7-129,0 5 0,0 1 258,0 8-129,0 3-258,0 6 0,0 3 0,0 4-129,6 2 0,0 3 0,-1 0-258,1-3 258,-3-4 129,3 0-258,-3-7 129,-2-6-258,0-3 129,-1-6-387,0-3-129,0-14-2838,-9 5-1032,9-5-387,-7-23 258</inkml:trace>
  <inkml:trace contextRef="#ctx0" brushRef="#br0" timeOffset="2.11951E6">12576 11885 1548,'11'2'3225,"1"-2"0,-12 0-3096,18-2-516,-7-1 645,1 0-129,4 2 258,1 0 0,1 1 0,3 0-129,1 2 129,2 6-258,2 2 129,0 0-258,3 4 0,-2 2 0,1 1 0,0 5-129,-3-2 258,-1 5-129,-4 4 129,-4 0 129,-1 4-129,-5 3 0,-3 3 0,-5 0 129,-1 1 129,-1-1-129,-3-5 129,-6-2 258,-3-1-387,-7-7 516,-1 3-258,-5-10 0,0 3 129,-7-6-258,1 3 129,-2-3-129,1-1 0,-1-6-129,3 2 0,1-6-129,4-3 0,2 0-129,5-1-129,6-1-516,1-10-774,11 12-1806,0-16-1161,2 1-129</inkml:trace>
  <inkml:trace contextRef="#ctx0" brushRef="#br0" timeOffset="2.12037E6">13195 12337 3354,'14'14'4257,"-14"-14"-129,0 0-387,0 0-3483,0 0-645,11 8 129,-11-8 0,0 0 516,10 2 0,-10-2 0,0 0 258,0 0 0,0 0-129,13-5 0,-13 5 0,15-9-258,-5 1 387,5 0-387,-2-3-129,2 1 0,-2-3 0,-1-1 0,-3 0 0,-5 1 0,0 0-129,-3 2 129,-1 0 129,-1-1-129,1 12 0,-11-14 0,11 14 0,-18-10 0,8 5 0,-4 5 0,2 0-129,-4 0 129,2 2 129,-1 5-129,2-1 0,0 3 0,2 1 0,11-10 0,-17 21 0,11-8 0,4 3 0,2 0 0,0 0 0,0 1 0,2 1 129,3 2 0,1 0 129,1 1-258,0-1 258,2-3-129,-2 0 129,3 0-129,-1-3 129,2-1-129,1-4 0,2-3 0,0-3 0,2 0-129,0-3 0,3 0-129,0-5-258,-4-10-258,12 7-1548,-8-8-2193,-1-8-387,7 1-129</inkml:trace>
  <inkml:trace contextRef="#ctx0" brushRef="#br0" timeOffset="2.12109E6">13602 11822 645,'0'0'3483,"0"0"-129,0 0-2193,0 0-516,-10 4 0,10-4 129,0 0 0,0 10 129,0-10 129,-1 19-129,-3-9 129,4 6-387,-4 4 0,4 9-129,-4 2-258,1 6-129,0 0 129,1 4 0,1 0-258,1 4 387,3-6-258,6-3 0,2-7 129,5 1-129,5-9-129,0-3 0,3-6 0,-1-4 0,-1-3 0,-1-5-129,-4 0 0,-1-1-258,-1-2-258,-6-9-1548,-1-1-2064,5 4-387,-4-13-129</inkml:trace>
  <inkml:trace contextRef="#ctx0" brushRef="#br0" timeOffset="2.12179E6">13479 11981 516,'2'12'2451,"-2"-12"-2709,0 0 258,0 0 516,0 0 516,0 0 258,0 0 387,13 15-258,-13-15 258,0 0 0,9 0-387,2 0-129,-11 0-387,20 0-129,-6-5-258,5 3 129,1-3-129,8-2-129,2-1 0,7 3 0,1-2 0,1 0 129,6 1-258,-2 2 129,2-1-129,-3 5 0,-4-4 0,-2 3 0,-5-2-129,-3 3 129,-7-1 0,-5 1-129,-4 0 0,-12 0 0,13 0 129,-13 0-258,0 0 0,0 0-387,0 9-1419,0-9-2322,-8 1-387,8-1-387</inkml:trace>
  <inkml:trace contextRef="#ctx0" brushRef="#br0" timeOffset="2.12826E6">14438 11565 516,'0'10'3354,"0"-10"0,0 0-2451,0 0-774,0 0 129,0 0 258,0 0-129,0 0 258,0 0 258,-6-6 0,6 6 0,0 0-129,-12-2 129,2-1-516,10 3 129,-18 0-258,5 8-258,-2 1 0,-1 2 0,-2 1 0,-4 5 129,-1 0-129,-1 7 0,-3 0 129,0 6 0,-3 5-129,-1 7 129,1 5 0,2 0-129,0 6 258,5 3-129,4-4-129,5 2 0,5-8 0,6-3 129,3-4-258,2-4 258,10 0 0,2-5 0,6-2 0,2-6-129,4 0 129,0 1-129,1-7 129,4 1-129,-2-8 0,-1 1-129,-5-7 129,2 0 0,-8-2 0,-1-1 0,-3 0 0,-13 0-129,15 0 129,-15 0-516,0 0-1677,13-2-1935,-13 2-387,0-16-129</inkml:trace>
  <inkml:trace contextRef="#ctx0" brushRef="#br0" timeOffset="2.12896E6">14509 12150 3225,'-10'0'3741,"-6"-9"-258,16 9-3096,-14-12-129,14 12 129,-13-21 129,5 6 0,3 2 0,-4-4 0,7 1 129,-4-5-258,6 3 129,0-2-258,6 1-129,4 1-129,4 2 0,6 4 0,3 0 0,3 7-129,1 2 129,2 3-129,-2 2 129,1 7-129,-5 3-129,-1 0 258,-3 4 0,-5-2 0,-1 1 258,-6-1-129,-1 2 129,-6-3 0,0 2 0,-3-1 0,-6 2 129,-8-4-129,-2 5 0,-5-3-129,-3-2 0,-5-1 129,-1 1-129,-4-6-129,4 0 0,-2 1-387,2-3-1032,5-4-2451,4 6-645,-5-6-129</inkml:trace>
  <inkml:trace contextRef="#ctx0" brushRef="#br0" timeOffset="2.13124E6">14983 12096 1161,'-8'0'3096,"8"0"-1806,0 0-129,0 0-387,0 0-129,0 0 129,0 0-129,0 0 129,0 0-129,0 0-129,0 0 0,0 14 0,0-14-129,-6 28-129,-1-11-129,-2 7 0,-2 0 0,0 3 129,-6-2-129,6-1 129,-4-3 129,4-4-129,-1-3 258,3-3-129,9-11-129,-11 18-129,11-18-129,0 0-258,-2 13-129,2-13-645,0 0-387,0 0-1290,0 0-1548,5 0 0</inkml:trace>
  <inkml:trace contextRef="#ctx0" brushRef="#br0" timeOffset="2.13193E6">15185 11939 129,'0'0'2064,"0"0"-129,0 0-129,0 0 0,0 0-516,0 0-387,0 0-645,0 0-129,0 0-129,0 0-129,0 0 129,0 16 0,1-3 129,1 2-129,3 3 129,0 3 129,0 0-129,2 2 0,2-2 0,-2-1 0,1-1-129,-1-4 129,-2-1 0,-5-14 258,8 17-258,-8-17 129,0 0 258,0 0-387,0 0 129,0 0 0,0 0-258,0 0-129,0 0-258,5 11-1032,-5-11-1419,0-7-1032,10 4-258</inkml:trace>
  <inkml:trace contextRef="#ctx0" brushRef="#br0" timeOffset="2.13308E6">15177 11568 903,'14'0'1548,"-14"0"0,0 0-258,13 0 258,-13 0-645,19 0 0,-7 1-258,4 2-129,2 1-258,1 4-129,5 0 0,2 3 0,-1 1 129,5 3 0,-3 1 0,3 2 258,-4 2-129,3 6 0,-4-2 258,-1 7-387,-1 2 129,0 3-258,-3 11 0,-3 2-129,1 4-129,-7-2 129,2 0 0,-5-4 0,-7-3 0,-1-2 387,0-13-129,-7-3 258,-9-6-129,5 0 0,-11-6 258,2 2-258,-4-3 0,1 2-387,-3-3 258,2 0-129,0-3 0,2-1-129,3 0 0,1-2 0,2-1 0,4-2-129,12-3 0,-16 3-387,16-3-387,0 0-387,0 0-1548,9 6-1548,-4-11-129</inkml:trace>
  <inkml:trace contextRef="#ctx0" brushRef="#br0" timeOffset="2.14297E6">14268 12884 645,'0'0'774,"-10"-8"0,10 8-258,0 0 129,0 0-129,1-12-387,-1 12-129,0 0 0,0 0-129,14-9 258,-14 9-129,0 0 129,0 0 0,6-10-129,-6 10 129,0 0 129,10-15-258,-10 15 0,8-12 129,-8 12 0,8-11 516,-8 11 129,0 0 387,0 0-129,0 0 0,5-11 129,-5 11-387,0 0 0,0 0-516,0 0-258,0 0-129,0 0 0,0 0-258,0 0 258,0 0-258,0 8 387,0-8 0,0 0 129,0 0 129,0 0-129,0 14 0,0-14 0,-10 16 0,2-5 0,-2 3 0,-1 6-129,-2-1 0,-2 6 258,-5 1-129,4 3 129,-4-2-129,1 2 129,2-3 129,-1 1-129,2-8 0,3 0-129,6-7 129,7-12 0,-8 17-258,8-17 129,0 0-258,0 0-129,0 0 129,6-7-258,-6 7-645,10-14-903,-4-3-1935,10 13-258</inkml:trace>
  <inkml:trace contextRef="#ctx0" brushRef="#br0" timeOffset="2.14345E6">14360 12784 1935,'0'0'1419,"0"0"-1419,0 0-129,0 0 0,0 0 129,0 0 0,0 0 258,0 0 258,0 0 0,0 0 129,15 17 0,-15-17 0,19 23 258,-7-7-516,3-1 258,2 6-258,2-4 258,5 1 0,1-4-129,2 1 258,1-4-129,2 2-129,-5-6 0,1 0-258,-4-2 0,-3 0-129,-6 0 129,-1-1-258,-12-4 129,12 7 129,-12-7-129,0 0 0,0 0 0,0 0-387,0 0-903,15 15-2580,-15-15-387,9 3-129</inkml:trace>
  <inkml:trace contextRef="#ctx0" brushRef="#br0" timeOffset="2.14573E6">16879 13604 645,'-8'0'1032,"8"0"-129,0 0-129,0 0-258,0 0-129,-3 10 129,3-10 387,0 0 129,0 0 0,0-11 258,-2-5-129,2 4 129,-1-12 258,1 1-387,0-14-258,0 1-387,0-6-129,0-3 258,0-2-516,3-3 258,-2 1-258,3 1 0,-4 0 0,3 2-129,-2 4 0,2 5 0,3 4 0,-2 4 0,0 7-129,2 1 0,-1 6 0,0 3 0,-5 12-258,14-10-516,-3 10-516,-11 0-1032,0 0-1806,16 12-258</inkml:trace>
  <inkml:trace contextRef="#ctx0" brushRef="#br0" timeOffset="2.14679E6">16649 13065 1806,'0'0'1419,"-10"0"-387,10 0 258,0 0 0,0 0 129,0 0-129,0 0 129,0 0-258,0 0 0,-1-13-258,1 13-258,5-18 0,1 5-387,1-3-129,2-1 0,1-2 129,2 1-258,0 1 258,2-2-129,-2 2-129,0-2 0,1 7 0,-3-1 0,3 4 0,-3 1 0,0 0 0,-10 8 0,20-8-129,-11 8 129,3 0 0,-3 0 0,1 0 0,-10 0 0,19 0 0,-19 0 0,12 8 0,-12-8 0,0 0 0,16 17 0,-16-17 129,8 18-129,-1-6 0,1 3 0,0-3 0,1 4 129,2-1-129,2 0-129,-1 0 129,3 1 0,-2-2 0,0-2 129,-2 1-129,0-2-129,-11-11 129,16 21 129,-16-21-258,9 16 129,-9-16 129,4 13-129,-4-13 0,0 11 129,0-11-258,0 0-129,0 17-516,0-17-1677,0 0-1806,0 0-387,-12 0 259</inkml:trace>
  <inkml:trace contextRef="#ctx0" brushRef="#br0" timeOffset="2.1529E6">16124 11698 645,'0'0'1161,"0"0"-258,0-5-258,0 5-387,0 0 129,0 0-129,0 0 129,0 0-258,0 0 129,0 5-129,0-5 0,0 0-129,0 0 0,1 17-129,-1-17 129,0 22 129,0-5 387,0 7-258,-1 6 387,-4 2-129,-2 14 0,2 3 0,-5 2 129,6 4-258,-3-3-258,2-1 258,-1-6-258,6-2-129,-2-13 0,2-7 129,0-6-129,0-6 129,0-11-129,0 12-258,0-12-387,0 0-516,-7-15-258,7 15-1677,-17-34-258</inkml:trace>
  <inkml:trace contextRef="#ctx0" brushRef="#br0" timeOffset="2.15358E6">16181 11746 1419,'5'21'4128,"-5"-21"129,3 23-516,2-9-3225,1 2-774,1 1 0,0 6 129,2-5 0,1 5 129,-2-1-129,1 3 258,0 3-129,1 1 129,1 0 0,-1 1-129,2 2 258,1-2-129,0 4-129,1-5-129,-1-2 129,3-1 0,-4-4-258,2-6 258,-6 0 0,-8-16 258,17 18 0,-17-18 129,0 0 258,0 0-129,13 0-129,-13 0 129,0-13-129,0-3-129,0-1-129,0-6-129,0-4 0,0-2 0,0-5 0,0-1 0,1-2 0,3-3 129,1 0-129,3 1 0,2 1 0,-1 1 0,4-1-129,-1 3 258,1 4-129,0 0 0,-1 2 129,1 2-129,-3 5 0,-2 2 129,1 4 0,-2 4-129,-7 12 0,7-15 0,-7 15-129,0 0-129,0 0-129,0 0-645,0 0-1032,0 0-1935,2 13-774,-2-13 258</inkml:trace>
  <inkml:trace contextRef="#ctx0" brushRef="#br0" timeOffset="2.15823E6">16213 11861 129,'0'0'516,"0"0"-129,0 0 258,-12 8 0,12-8 129,0 0 129,0 0 0,0 0-129,0 0 258,0 0-258,0 0-129,0 0-258,0 0 0,0 0-129,0 0-129,0 0 129,0 0-258,-12 0 258,12 0-129,0 0 129,0 0-129,0 0 258,-12-9-129,12 9 0,0 0 0,0 0 129,-10-7-129,10 7-129,0 0 0,0 0 0,0 0 129,-10-13-258,10 13 0,0 0 0,0 0 129,0 0-129,-8-7 0,8 7 0,0 0 0,0 0 129,-13-7-129,13 7 0,0 0 0,0 0 0,0 0 129,0 0-129,-9-12 0,9 12 0,0 0 129,-3-12 0,3 12 0,0 0 129,-6-12-129,6 12 0,0 0 0,-11-10 0,11 10 0,0 0-258,-7-12 129,7 12-129,0 0 0,0 0 0,0-14 0,0 14 129,0 0-258,3-15 516,-3 15-129,0 0-129,3-13 129,-3 13 0,0 0 0,0 0 0,0 0-129,0 0-129,0 0 0,0 0 0,0 0-129,0 0-129,0 0 129,0 0-387,0 0 258,0 0-258,0 13 0,0-13-774,2 11-1935,7 4-129</inkml:trace>
  <inkml:trace contextRef="#ctx0" brushRef="#br0" timeOffset="2.16388E6">17031 11497 1548,'0'0'1806,"0"0"129,0 0 0,0 0 0,-9 1-774,-1 10-258,-5-1-387,-1 6-258,-4 4 0,-5 1 258,-1 4-258,0 7-129,-3-3 129,2 6-129,-2 3 129,1 3-129,1-1 0,2 6 0,1 3 0,5 0 0,4 1 0,5 1 129,4-4 0,6-1 0,0-4-129,6-2 0,6-7 0,3-2 129,4-6 0,3-2 129,3 0-258,2-7 0,-2-2 129,8-1-129,-4-3 0,2-1-129,-4-4 0,-2 0 0,-1-2-129,-6-3-129,0 5-774,-7-5-1419,-11 0-1806,23-8-129,-16-6 0</inkml:trace>
  <inkml:trace contextRef="#ctx0" brushRef="#br0" timeOffset="2.16434E6">17148 11807 2322,'-8'-15'258,"8"15"129,-2-12 0,2 12 387,0 0 129,0 0 387,0 0 0,0 0 0,0 13-129,0-1 0,0 2 0,0 5-387,0 3 0,-1 8-258,-3 1-129,1 4 129,-6-1-258,1 2 129,-3-1-129,4-3 0,-5-3-129,7-3 0,-2-4-129,3-6-645,4 1-1161,6-2-2451,-6-15-258,10 5 0</inkml:trace>
  <inkml:trace contextRef="#ctx0" brushRef="#br0" timeOffset="2.16467E6">17317 12109 2967,'8'20'3096,"-3"1"129,-4-9-3870,2 8 129,-3 1 516,1 2 0,-1 6 258,0 0 258,0 4-129,-4-4 129,2-2-258,0 0-387,-1-1-1677,-5-14-1935,14 3 129</inkml:trace>
  <inkml:trace contextRef="#ctx0" brushRef="#br0" timeOffset="2.16539E6">17468 11927 1032,'-14'5'3225,"14"-5"-1677,0 0-516,0 0 129,0 0-258,0 0-258,6-13 129,-6 13 0,15-12-129,-15 12-129,21-11 0,-21 11-129,18-3-129,-18 3-129,19 1 129,-19-1-129,12 17 129,-6-5-129,-3 4 258,-1 0-258,0 1 258,-2 2-129,0 4 0,-6 0 0,0 6 0,-4-2 129,0 3-129,-5 0 0,1 3 0,-3-4-129,3 0 129,0-7-129,3 2-129,5-7 0,2-2 129,3-3-258,1-12 129,12 12 0,0-7 0,3-5 0,3 0 129,3 0-129,1 0 0,1-3 0,-2 1-129,3-1-258,-1-3-645,3-2-3096,3 6-516,-7-11 129</inkml:trace>
  <inkml:trace contextRef="#ctx0" brushRef="#br0" timeOffset="2.16622E6">17674 11522 2580,'0'0'3225,"8"-2"-774,-8 2-2322,10 0 129,-10 0 129,18 15 129,-9-2 129,1-1 0,3 5 0,-2-2 129,7 4 0,-2 0-258,7 3 0,-2 1-258,6 2-129,-2 2 0,3 5-129,-3 5 129,1 1-258,-5 3 129,-2 2 0,-2 3 129,-5 0 0,-4 2 129,-1 1 0,-7-7-129,0 3 129,-9-6 0,0 1 258,-10-3-258,3 0 129,-6-4-129,1-1-258,3-3 129,-2-2-516,8 4-1161,0-2-2838,-1-19-129,13 4-258</inkml:trace>
  <inkml:trace contextRef="#ctx0" brushRef="#br0" timeOffset="2.17074E6">19008 12936 2322,'-7'-14'2838,"-2"1"258,9 13-258,-7-11 0,0 0-774,7 11-387,0 0-645,0 0-387,-5-13-258,5 13-516,0 0-129,0 0-387,0 0-645,0 0-2064,10 2-1290,4 4-387,-1-6 646</inkml:trace>
  <inkml:trace contextRef="#ctx0" brushRef="#br0" timeOffset="2.17091E6">19472 12900 4644,'43'22'4902,"-22"-5"-387,-7-16-645,10 6-5289,-4 5-2967,0-11-129,9 7-387</inkml:trace>
  <inkml:trace contextRef="#ctx0" brushRef="#br0" timeOffset="2.17107E6">20153 12929 258,'66'10'3999,"-33"5"129,-18-15-1032,1 10-4257,11 11-2322,-14-14-129</inkml:trace>
  <inkml:trace contextRef="#ctx0" brushRef="#br0" timeOffset="2.17145E6">22059 12910 4257,'96'24'4644,"-55"-5"-516,-16-8-387,1 5-5160,2 10-2580,-6-11 129,8 7-516</inkml:trace>
  <inkml:trace contextRef="#ctx0" brushRef="#br0" timeOffset="2.17164E6">22752 12864 2451,'64'-19'3999,"-30"19"0,-17-3-258,5 4-3354,1 13-258,0 3-516,-2 7-2193,-8-5-1161,11 12-387,-12-15 259</inkml:trace>
  <inkml:trace contextRef="#ctx0" brushRef="#br0" timeOffset="2.17179E6">23227 12944 5547,'63'-33'4644,"-33"15"-387,9 9-129,-1 1-3870,-5 8-903,2 3-2322,0 5-1419,6 10-516,-13-10 387</inkml:trace>
  <inkml:trace contextRef="#ctx0" brushRef="#br0" timeOffset="2.172E6">24205 12922 8643,'67'0'4902,"-42"0"-387,0 0-387,-9 1-4644,8 15-129,-6-2-903,5 5-2709,-7 6-645,-3-4 129,3 2-129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46:45.9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14631 3294 1032,'11'0'774,"4"-5"-129,-4 3 129,1-5 387,5 2 258,-3-3 258,10 0 0,-5-8 0,13 2-129,1-10 129,18 3-258,3-12-258,20 1-258,8-10 0,18-1-258,7-11-258,12-1 0,1-7-129,4 0-129,-4-1 0,-3 5 0,-15-2 0,-5 7 0,-15 4 0,-9 12 0,-11-1-129,-8 10 516,-13 5-774,-11 1 129,-3 14-1935,-13 1-2193,-14 7-258,0 0-258,-24-9 0</inkml:trace>
  <inkml:trace contextRef="#ctx0" brushRef="#br0" timeOffset="712.0407">14643 2660 2322,'-18'-7'3225,"18"7"129,0 0-1935,0 0-774,-10 0-387,10 0-258,0 0 129,0 0 0,0 10 387,0-10-129,0 0 258,-12 12-258,12-12 258,-17 19-129,5 0 129,-6 3-258,0 12 129,-9 2 129,3 15 129,-6-2-258,3 14 0,-5 0-129,2 6 0,-1-2-129,4 3 0,4-10 0,7 3-387,0-13 387,12-4 129,3-14 0,11-3 0,12-20 129,22-6 0,15-14 0,19-9-258,13-13 129,12 2-258,8-8 0,1-1 0,-4 4 0,-12 5 0,-18 5 258,-15 6-258,-18 8 0,-13 3 129,-14 2 0,-5 6-129,-13 1 0,0 0-129,0 0 0,0 0 0,0 0-129,1 7-129,-1-7-387,0 0-903,0 0-2838,0 0-387,0 0-645,-14-3 0</inkml:trace>
  <inkml:trace contextRef="#ctx0" brushRef="#br0" timeOffset="4956.2834">5477 13314 2322,'-43'5'2709,"23"-5"-1935,2 5-258,0-3-774,0 1-129,0-3 0,-2 0 0,-3 0 258,3 0 258,-5-1 258,-2-9 258,-1 4 387,-2-6 0,-2 0-129,-1 0 0,2 0-387,-1-1-129,4 1-129,-3 1-129,4-1-129,-2 3-129,3-2 0,-1 3-258,0-4 258,-3 1 129,0-2-129,-1-1 258,1 1 0,1-3 258,0 1 0,2-3 129,7 2-387,-1-1 129,4 0-129,8 0-258,0-8 0,4 4-129,1-5-129,4 0 129,0-2 0,0 0 129,0-2-129,0 0 516,0 2-258,0 0 129,2-2 0,-1 1 129,5 3-258,0-6 129,2 4 0,8-1-129,-3-1 258,4 2-516,0-1 516,4 4-516,1-2 516,-2 2-258,4 0 0,1 0 0,2 3 0,5-2 0,4 0-258,3 0 258,1-1 0,8 4 0,-3 0-129,1 3 129,-2 0 0,-1 7 0,-2 0 0,-5 8 129,0 0-129,-4 3 0,1 5-129,0 3 129,3 6 0,-1-4 0,2 7-129,4-3 129,-2 1 0,0-1-129,1 1 129,-2 3 0,-2-1 0,2 3 0,-7 4 129,-2-2-129,0 7 129,-3 3 0,-2-1-258,-1 8 129,0-1 0,-4 6 0,1 0-129,-1 7 0,-1-4-129,-4 5 258,0-4-129,-3 1-129,-2 1 258,-1-4-129,-5-1 129,0 0 0,-3-2 0,-1 1-129,-10-1 0,1 1 129,-6-5 0,-3-1 258,-5-4 129,-3-2 129,-3-3 129,-8-11 387,1 0-129,-4-8-129,3-1 129,-5-6-645,7-3-645,2-6-3225,9 5-516,-6-16-258</inkml:trace>
  <inkml:trace contextRef="#ctx0" brushRef="#br0" timeOffset="15172.8677">12398 12641 4644,'-17'0'4515,"17"0"-258,-13 0-129,13 0-3096,0 0-903,-11-9 0,11 9 0,0 0-129,0 0 0,12-9 0,-3 6 129,7 1 0,3 1 0,8-2 0,4 3 0,5 0 0,5 4 0,4 0 0,0 0 0,1-3 0,-1 3 129,-6-4-129,-3 0 129,-7 0 0,-3 0 0,-8 0 0,-4 0 129,-3 3-258,-11-3 0,12 8 0,-12-8 0,6 17 0,-5-5-129,-1 0 129,0 5 0,0 2 0,-4 8 129,-4 2-129,3 9 129,-5 1-129,2 7 258,-1 2-258,1 1 258,2-1-258,1 0-129,3-9 258,2-3-258,0-6 0,3-13-129,7-1 0,-10-16-903,25 3-3225,-13-7-516,-5-12-258,-3-5-516</inkml:trace>
  <inkml:trace contextRef="#ctx0" brushRef="#br0" timeOffset="15772.9021">14284 11881 3225,'-37'17'4515,"12"-14"-258,7 12-129,-10-3-2580,-3 3-1419,0 3 0,-9 6 387,-2 10 0,-8 3-129,0 12 129,-8 1 0,0 11 0,-3 7 0,4 12 0,-1 5-129,7 13-258,5-2 129,8 8 0,12-1 129,9 3 0,12-9-258,11-3 129,16-12-129,11-9 258,9-10-258,10-7-129,5-15 0,5-2 129,-1-6-129,2-5 129,-5-7-129,-4-4 0,-7-3 129,-6-6-258,-9 1 129,-11-1-129,-3-3-387,-18-5-516,13-3-3483,-13 3-258,0-19-645,-2 6 0</inkml:trace>
  <inkml:trace contextRef="#ctx0" brushRef="#br0" timeOffset="17652.0095">14258 13113 4386,'0'-8'4515,"8"-14"-645,5-25-129,14-6-3741,9-10-387,7-5 387,4-4 0,1 1 387,0 8-129,-7 5 0,0 12 129,-10 8 129,-2 12 0,-8 6-258,-1 8-129,-4 9-129,-3 6 129,-1 13-129,-2 12 129,-3 7 0,1 14 129,-4 9 0,0 10 129,-2 3-129,4 3 129,-1-2-258,4-6 129,1-6-387,1-14-387,10-5-2064,-2-16-1806,-7-18 0,-3-7-645</inkml:trace>
  <inkml:trace contextRef="#ctx0" brushRef="#br0" timeOffset="17853.0211">14469 12795 5547,'-32'23'4515,"29"-4"-258,2-6-129,7-9-3225,11 9-903,10 3-129,11-6-129,9 5-645,6-11-1290,9 2-1935,10 1-258,1-7-258</inkml:trace>
  <inkml:trace contextRef="#ctx0" brushRef="#br0" timeOffset="18644.0664">15327 13154 4128,'10'-61'4257,"17"19"-258,-3-20-129,15-7-3483,-2-3-774,7 0 645,0 8 0,-5 0 258,-3 17-129,-10 1 387,-2 20-258,-12 2 129,3 14 0,-15 10-258,14-10-129,-14 10-129,6 10 0,-1 8-129,-1 6 129,0 6 129,1 10-129,-2 2 387,2 10-129,-4 5-129,4 8 129,1-4-129,1 6 129,-1-4-258,0-2 0,5-7-129,-1-11-258,2-5 0,-1-21-2451,5-8-1677,5-11-774,-6-27-129,3-12 0</inkml:trace>
  <inkml:trace contextRef="#ctx0" brushRef="#br0" timeOffset="19245.1007">16893 12414 7482,'8'53'4773,"-5"-14"-129,1 10-516,-1 11-4257,3 10 129,-1 5-129,-4 1 0,-1-11 129,0-2-387,-6-20-387,6-4-1806,0-23-1935,0-16 129,1-21-645</inkml:trace>
  <inkml:trace contextRef="#ctx0" brushRef="#br0" timeOffset="19740.1289">16872 12701 1548,'-35'-84'4386,"19"39"129,16 13-387,5 0-2064,11-4-1419,14 2-129,5 0-516,12 5 258,0 0-258,6 9 129,-4 2 258,-2 8-129,-10 5 129,-2 5 0,-10 5-129,-6 11 129,-14 5 129,-4 8-129,-12-3 387,-9 9-258,-13-5 129,2 0-129,-6-4-129,8-2-258,4-9-129,8-4-129,17-11-258,5 12 129,16-9-129,6 1 0,7 4 129,0-2 129,2 5 129,-1 6-129,-6 3 129,-5 2 0,-2 4 0,-5 2 129,-4 4 0,-5 2 129,-4-2 129,-2 4 129,-8-7 0,-1 7 129,-15-11 0,1 10-129,-12-11 0,-6 1-129,-5-3-258,-5 0 0,-3-5-258,-3-4-129,2 0-387,-5-13-2193,10 0-2064,7-12-129,14-10-516,10-11-258</inkml:trace>
  <inkml:trace contextRef="#ctx0" brushRef="#br0" timeOffset="20289.1604">17483 11943 903,'-9'-4'2967,"9"4"129,19-11-2580,4 11 0,3 0 516,13 4 258,-6 1 129,9 13-129,1-1 0,10 11-129,-7 1-387,9 14 0,-5 0-387,2 10 0,-5 7 0,2 5-129,-12 3 129,-5 8-258,-7 5 258,-10 6-129,-14 1 129,-1 3 0,-20-3 129,-5 5 258,-15-11 129,-5 4-129,-13-16 129,2-2-129,-12-11 0,0-5-258,-7-10-129,-1-5-129,2-5-387,-1-15-129,7 5-774,-9-15-3870,13-7-129,1-4-258,5-14-387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5-11-27T03:58:13.93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16560 6119 1,'0'0'7,"-15"0"0,15 0-3,0 0 0,0 0-1,0 0 1,-11 5 1,11-5 0,0 0 1,-13 0 0,13 0 0,0 0 0,-15 0 0,15 0-2,0 0-1,0 0 0,0 0 0,0 0-1,0 0 0,0 0 0,17-12 0,-5 12 0,3-3 1,3 4-1,3-4 0,0 0 0,1 1-1,2 1 0,1 0 0,0-2-1,0 1 1,3 0-1,0 0 0,4 2 0,3-2 0,2 0 0,7-1 0,2 0 0,5 0 1,3-1-1,2 0 0,1 2 0,3 0 0,1 0 0,-2 2 1,2 3-1,-1-1 0,2 1 0,4-1 0,1 2 0,1-2 1,1 1 1,1 0-2,-1 0 1,0-1 0,1 3 0,-7 1-1,3 0 1,-2 3-1,-1 0 0,3 1 0,0 2 0,0 1 1,1 2 0,-1 2 0,0 2-1,0 1 1,1 2-2,-4 3 2,1 2-1,-1-2 0,0 5-1,0 1 1,1-1 0,-2 7-1,0-1 1,2 6 0,-2-1 0,1 6 0,3 0 0,-4 1-1,2 2 2,-1 1-1,-2 2 1,2 0 0,-2 2-1,-2 1 1,0 1 0,0 2 0,-2 1-1,-3-1 1,-2 1-1,-1-1 0,0 2 1,-8-2 0,0 3 0,-5-1 0,1 2 0,-4-2 0,0 2 0,-5-2 0,-3-1-1,0 1 1,-4 0 0,-3-4 0,-3 0 1,-6-4-1,0 4 1,-5-2 0,2-4 0,-5 0-1,-1 0 0,-3-4 0,-3 5-1,-2 2 1,-1-3-1,-4 2 0,-3 4-1,-1-2 2,-1 0-1,-3 2-1,0-4 2,-2-3-2,-2-2 2,-1 0-1,-3-1 0,-4-2 0,-2 0 0,-2-3 1,-2 2-2,-2 0 2,-1-1-2,-2-3 1,-3 0 0,-1 1 0,-1-3 0,0 1-1,-2-1 1,0-2 0,0 1 0,1-3 0,1-3 0,0-2 0,0-1 0,0-3 0,0-1 0,0-4 0,-2-1 0,1 0 0,-2-1 1,3-2 0,-1 1-1,3-4-1,-2 0 1,1-1 1,3 0-1,-1-2 0,4 0 0,0 0 0,1-1 0,0 0 1,1-1-1,1 0 0,2 2-1,1-4 1,1 0-1,1-1 0,0-3 0,3 2 0,0-2-1,2 0 1,-3-5 1,5 3-1,-1-2 0,5 2 0,1 0 0,4-3 1,1 2 0,15 1-1,-18 0 1,18 0 0,0 0 0,-12-2 1,12 2-2,0 0 0,0 0-1,0 0 1,-4-15-1,4 15 1,1-11 0,-1 11 0,0 0 1,3-12-1,-3 12 2,0 0-1,3-11 0,-3 11-1,0 0 1,0 0 0,6-11-1,-6 11 1,0 0 0,5-11-1,-5 11 0,0 0 1,0 0 0,0 0 0,0 0 0,0 0 0,0 0 1,0 0-1,0 0 0,0 0 1,5-11-1,-5 11 1,0 0-1,0 0 1,0 0 0,0 0 0,0 0-1,0 0 1,0 0-1,0 0 1,0 0 0,0 0-1,0 0 1,0 0 0,0 0 0,0 0 0,0 0 0,0 0 0,0 0-1,0 0 1,0 0-1,0 0 0,0 0 0,0 0 0,0 0 1,0 0-1,0 0 2,0 0-1,0 0 0,0 0 1,0 0-1,0 0 1,-5-11-1,5 11-1,0 0-1,0 0 1,0 0-1,0-12 0,0 12 0,0 0 0,-1-18 1,1 18-1,-1-16 1,0 5 0,1 11 0,-3-17 0,3 17 0,-2-11-1,2 11 0,0 0 0,0 0 1,0 0-1,0 0 2,0 0-1,0 0 0,0 0 2,0 0-2,-5-10 2,5 10-2,0 0 1,0 0-1,12-7 0,-12 7 0,16-4 0,-4 1 0,2 0 0,4 0 0,0-3 0,4 0 0,1-1 0,4-3 0,0 0 0,1 1-1,1-4 2,-2 0-1,-1 1 0,-4 1 0,-4 5 0,-3-1 0,-4 1 0,-11 6-1,0 0 0,0 0 0,0 0 0,0 0-1,0 0 0,0 0 0,-18 12 0,18-12 0,-21 9 1,9-6-1,-1 2 1,-1-2 1,-2 5-1,-2 1 1,-3 5 0,-2-1 1,-3 0-1,-5 4 0,1 2 1,-3 1 0,0 0 1,1 0-2,3-6 2,2 1-1,3-1 1,5-2-1,5-5-1,3 2 1,11-9 0,-12 12 0,12-12-1,-2 14 1,2-14-1,11 22 2,-3-8-1,5 0 1,1 3-1,4 4 1,0-1 0,5 2-1,1 1 0,1 2 0,1 0-1,3 3 1,-3-1 0,3-2 0,-2 0 0,0 0 0,-4-2 0,3-1 0,-3-5 0,-2-3 0,-3-3 0,-2 0 0,-3-3-1,-13-8 0,18 9 1,-18-9 0,0 0-1,0 0 1,0 0-1,0 0 1,0 0 0,0 0-2,0 0-1,0-14-7,0 14-20,-1-25-4,-7 1 1,3-7-1</inkml:trace>
  <inkml:trace contextRef="#ctx0" brushRef="#br0" timeOffset="1.0001">18114 8309 1,'0'0'17,"0"0"1,0 0-11,0 0-2,0 0-2,0 0-1,0 0 0,0 0 0,0 0 0,0 0 1,0 0 1,0 0 2,0 0-1,14-1 1,-2-1 0,6 4-1,0-5-1,6 4-1,2-1-2,4 2 0,1 0-1,2 2 0,0-1 0,1 2 0,-1 0 0,1 2 1,3 3-1,1 2 1,4 1-1,3 2 0,6 2 0,1 4 1,7 4 0,-1 2-1,3 2 1,5 3-1,-1-1 0,1 3 0,3 2 1,3 1-1,3 2 0,3 2-1,5 6 1,1 3 0,2 5-1,0 1 1,2 3-1,-1 1 1,-4 0 0,-1 2 1,-7-1 0,-3 2 0,-2 0 0,-7 1 1,-4 6-1,-3 2 1,-5 0-2,1 2 2,-5 1-2,1-2 1,-3-4 1,-1 4 0,-4-6 0,-2-2 0,-3-1 1,-2 1-1,-5-3 1,-2 2-1,-6-3-1,-5-3 1,-4-3-2,-5 0 1,-8-4 0,0-5-1,-11-1 0,-2-2 0,-6-1 0,-5-1-2,-4 1 2,-3-5 0,-4-1-1,-4-1 1,-2-3-1,-4-3 1,-3-1-1,0-3 1,-1-4 0,-1-1-1,-1-2 1,-3-1 0,-4-1-1,0-2 1,-2-4 0,-1 1 0,-4-3 0,-1-1-1,-1-2 1,0 0 0,4-2 0,-3-5 0,3 5-1,-3-7 1,1 3 0,0-1 0,0-1 0,1-1 0,-1 1 0,1-1 0,1-1 0,4-2 0,2 1 0,4-1 0,2-3 0,2-2-2,6 0 2,1-3-1,5-1 1,1 2-1,5-2 1,1 0-1,4 2 1,2 2 0,4-1-1,3 2 0,3 2 0,1 0-1,15 9 0,-20-12 0,20 12 1,-14-7-1,14 7 1,0 0 0,-12-7 1,12 7 0,0 0 0,0 0 1,0 0-2,0 0 2,0 0-1,0 0-1,0 0 1,0 0 0,0 0 1,0 0-1,0 0 0,1 10 1,-1-10-1,0 0 0,0 0 1,0 0-1,0 0 0,0 0 1,-11 5 0,11-5-1,0 0 1,0 0 0,0 0-1,0 0 1,0 0-1,0 0 1,0 0-1,-2 12 0,2-12 0,4 11 0,-4-11 1,3 14 0,-3-14 0,5 17 0,-5-17 0,6 18 1,-6-18 0,5 22 0,-3-9 0,3 4 0,-1-1-1,2 1 0,0 2 0,0 3 0,2 0-1,-1 6 1,3-3 0,-1 1-1,1-2 0,2 1 1,2-5-1,-1-3 0,-2-4 0,2-4 0,-13-9 0,15 6 0,-15-6 0,0 0 0,13-16-1,-15 2-1,0-3 1,-4-6 0,-3-5-1,-3-3 1,-1-5 0,-4-4 0,-2 1 0,-2-2 1,2 0-1,1 0 0,1 4 1,2 0-1,2 8 0,2 1-1,2 4 0,2 5 1,3 3 0,0 0 1,3 5-1,1 11 0,0-13 1,0 13 2,0 0-1,15-9-1,-15 9 1,23 10-1,-7-6 1,2 2 1,2 1 0,4 5-2,2-3 2,3 2 0,0-2 0,4 5 0,0-1-1,3 0-1,0 1 1,0 3-1,-3-3 1,0 0 0,-4 1-1,-1-1 1,-5 0-1,-3-3 2,-6-2-2,-2-2 1,-12-7-1,15 12 0,-15-12 1,0 0-2,0 0-1,0 0-2,3 14-10,-3-14-16,-14-9-1,14 9 1,-35-30-1</inkml:trace>
  <inkml:trace contextRef="#ctx0" brushRef="#br0" timeOffset="2.0001">5736 10954 11,'12'-5'7,"-12"5"0,0 0-1,16 1 2,-16-1-2,12-1 0,-12 1-2,17 2 1,-6-1-1,-11-1 0,23 2 0,-11-6 1,7 3-2,-1-5 1,4-3-1,5 0 0,3-4-1,8 1 0,1-4-1,5 1-1,4-5 1,2-4 0,5 1 0,1-6 0,4-2 1,0-4 0,7 0 1,-1-5-1,4-1 0,2-2 0,4-2 0,0-3-1,2-1-1,-1-5 1,-1-1-1,-4-2 1,1-3-1,-6 0-1,-1-1 1,-4-3 0,2-2 1,-5-1-1,2-1 0,-1-2 0,-1 0 0,-3-2 1,2 2 0,-3-2-1,-2 0 0,-3 0 0,-1-2 0,-7-3 0,0 3-1,-3-4 1,-2 1 0,-2 0 0,0-1 1,-3-2-1,1 0 0,1 0-1,-3-1 1,2-5-1,-4-4 1,-1-2 0,-1-3 0,-3-2 1,-3 0-1,-4-2 0,0-5 1,-3 3-1,-2-2 1,-1 2-1,-1-1 0,-1-1 0,0 1 0,0-2 1,-2-1-1,1 2 0,2 0 0,0-1 0,0 2 0,1 1 0,-2 0 1,4-1-1,-1 4 0,3-4 0,-1 0 1,3-2-1,-1-3 1,4 1 0,0-3-1,1 0 0,1-1 1,0 5-1,0 2 0,0 2 1,1 4-1,3 2 1,1 4-1,7 6 1,3 1-1,8 2 1,5 1-1,5 2 1,2-2-2,5 4 0,3 2 1,-3-1 0,3 1 1,-3 2-1,3-2 0,0 3 0,2 4 1,2 2 0,3 0-1,3 4 1,0 3-1,2 0 1,3 7-2,-1 2 0,2 1 1,-1 0 0,2 1-1,2 4 1,0 0 0,-1 4 0,0 0 0,0 4 1,3-1 0,-4 4 0,1 6 0,2-4 0,3 6-1,3 0 1,2 1-1,1 0 1,1 3-1,-2-2 1,0 4 0,-4-2 1,-2 4-1,-3 0 0,0 7 0,-7-1 1,-1 7-2,-2 0 1,-1 5 0,-4 2 0,-2 0-1,-3 3 1,2-1 0,2 2-1,0 0 1,1-3-1,1 2 1,0-1 0,-2 3 0,0 0 0,-2 4 0,-5 0 0,0 3 0,-3 6 0,0-1 0,1 6-1,1-1 1,-1 3-2,2 1 2,2 3-1,-2-2 0,2 2 0,1-2 0,-3-1 0,2 2 1,-2-1-1,1 0 0,2-1 1,-1 3 3,-2-1-3,0 0 2,0 3-3,-4-1 1,-4-3 0,-1 3-1,-2-3 0,-4 0-3,-3 0 4,-1 0-3,-1-2 2,0-2 1,1-1-1,2 0 1,-2 2-1,4-5 0,0 2 0,3-1 1,-3-2-1,1-2 1,-5 3-1,0 1 0,-4-3 1,-4 0-1,-4 1 0,-2-2 0,-1 1 0,-2 0 0,-1-1-1,-1-5 1,-1 1 0,-2-1 0,-1 0 0,0-2-1,-4 0 1,3 0 0,-3-2 0,2 1 0,1-2 0,1 0 1,-1-3-1,2-1 0,-3 0 0,-1-3 0,0 0 1,-4 1-1,0-1 0,-12-2-1,20 6 1,-9-3-1,0 3 1,1-4 0,1 0 0,1-1 0,-1-2 0,-1 1 1,-1-2-1,-11 2 0,17-5 0,-17 5 0,0 0 0,13 0 0,-13 0 1,0 0-1,0 0 1,0 0-1,0 0 1,0 0-1,0 0 0,0 0-1,0 0 1,0 0 0,0 0 0,0 0-1,0 0 0,0 0 2,0 0-1,0 0 0,0 0 0,0 0 0,0 0 0,0 0 0,0 0 1,0 0-1,0 0 0,0 0-1,0 0 1,0 0-1,0 0 1,0 0 0,0 0 0,0 0-1,0 0 1,-9 11 0,9-11 0,-16 10 0,16-10 0,-22 16 0,9-9 0,-3 2 0,-1-3 0,0 2 0,-3-1 0,1 3-1,-4-1 1,-1 2 0,1-2 0,-2 2-1,-1 3 0,-1-2 2,-1 2-1,-1 0 0,1-2 0,0 0 0,1 3 0,1-3 0,2 0 0,3-4 0,4 0 0,2-2 0,15-6-1,-18 11 2,18-11-2,0 0 1,0 0-1,0 0 1,0 0 0,0 0-1,23-13 1,-6 5 0,6-4 0,3-2 0,3 1 0,2-1-1,0-2 2,1 0-2,-2 1 1,-1 1 0,-1 0 0,-4-1 0,1 3 0,-6-1 0,2 2 0,-4 2 0,0 0 0,-5-2-1,-1 2 1,-11 9 0,16-15 1,-16 15-1,10-14 0,-10 14 1,4-13-1,-4 13 1,0 0-1,-2-11 1,2 11-1,-3-10-1,3 10 2,-5-14-1,5 14 1,-9-17-1,2 6 0,1-1 0,-3-2 1,0-1 0,-4-1-1,0-3 1,-2-3-1,-2-5 1,-1-4 0,0-3-1,-3 0 1,1-3-1,1-4 1,-1 3-1,3 0 1,1 2-1,2 1 0,1 7 0,4-1 0,0 2 0,3 4 0,0 4 0,4 3 0,-2 0-1,4 16 0,-3-15-2,3 15 0,0 0-1,2 15-5,-2-15-6,-6 37-16,3-4 1,-8 1-1,1 1 0</inkml:trace>
  <inkml:trace contextRef="#ctx0" brushRef="#br0" timeOffset="3.0001">18332 9930 1,'-15'8'7,"15"-8"-2,-13 2-2,13-2-3,-13-2 0,13 2 1,-13-9 1,13 9 0,-12-13 2,12 13 0,-8-15 0,8 15 0,0 0 0,-8-11-1,8 11-1,0 0-1,0 0 0,10-13-1,-10 13-1,20-7 1,-6-1 0,2 1 0,2 0 0,4 1 1,3-4-1,3 3 0,-1-4 1,6 1-1,0-2 1,4 1 0,0 1 0,2-3 0,1 1 0,-1-3 1,3 0 0,-3-1 0,3 2 0,-2 0 0,4-2 0,-3 2 0,4 0 0,-2 2 0,2 1 0,2-1 1,-1 1 0,-2-4 1,2 2-1,0 0 0,-1 2-1,0-5 1,1 2-1,-1-1-1,2 0-1,-3 2 0,0-2 1,0 2-1,0 0 1,-3-1-1,2 2 0,-3-1 1,0 2 0,2 0-1,-2 0 0,-1 0 0,3-1 0,-1 4 1,-2-3-1,4 1-1,0-1 2,-2-1-1,1-1 0,-2 0 0,-1 0 0,-1 0 0,-2-1 0,-1 1 2,0 2-2,-4 0 1,2 1 0,-2-2 0,3 1 0,-2 0 0,4 1-1,0-3 0,2-1 0,4-1 1,-1-2-1,3 3 0,1-3 1,0-2-1,0 0 1,1 1-1,-2-2 1,-2 2-1,1-1 0,-3 1 1,2-3-2,-3-1 2,-1 1-2,0 0 1,-1-2 0,0-2 0,-2 1 0,1-5 1,-2 2 0,3-1-1,-3-2 1,1-2-1,-1 1 1,0-4-2,1-1 2,-2 1-2,0-4 1,-3-2 0,2-4 0,-2-3 1,0-5-1,-1 0 1,0-6 0,-3-3 1,2-4 0,-4-3 0,1 1-1,-3 0 1,0-1-1,-5-5 0,1 1 0,-3 1-1,-3 1 0,0-1 1,-2 3-2,-2-4 1,0 0 1,-2 3-2,0 1 2,-1-1-1,1 0 0,0 0 0,0-3 1,-1 4 0,0 3-1,-4-2 2,2 5 0,-7 1 0,0 4 0,-3 2-1,0 6 1,-7-3-1,2 1 1,-4-1-2,0 0 0,-2-4 1,-2-1-1,0-3 2,-1-2-2,-1 2 1,1 2-1,0 0 1,-1 4-1,0 0 0,3 4 2,-5 4-3,2 0 2,-2 1-1,-1 1 1,-2-3 0,0 4 0,-1-1-1,-1 3 0,-1-3 2,1 4-2,-1-2 0,-1 3 0,-1 6 1,1-2-2,-2 5 2,2 3-1,-1 4 0,1-1-1,-1 5 1,3 2 0,2-1 0,2 4 1,3-1-2,3 0 2,4 3 0,2 2 0,3-1-1,10 12 2,-11-15-3,11 15 1,0 0 0,-7-12 0,7 12 1,0 0-2,0 0 2,0 0-2,0 0 1,0 0 1,0 0-1,0 0 0,0 0-1,0 0 1,0 0 0,0 0-1,0 0 1,0 0 0,0 0-1,0 0 1,0 0 0,0 0 1,9 11-1,-9-11 0,15 15 0,-8-3-1,4 4 2,0 1-2,0 5 1,-1 4-1,-1 7 0,-1 5 0,-2 5 1,0 2 0,-3-1-1,-2-3 1,-1 3-1,-1-3 1,1-4 0,-1-6 0,-1-5 0,4-7 0,-2 1-1,1-2 0,-1-5 1,0-13-1,-1 16 1,1-16 0,0 0 0,0 13-1,0-13 1,0 0 0,0-14 0,0-1 0,1-2-1,-1-6 0,-1-4 1,-1-8-2,0-1 2,-5-6-1,-1 1 0,-4-1 1,-2 0 0,-5 0-1,1-1 1,-2 6 1,1-1-2,1 5 2,0 1-1,4 5 0,2 0 0,1 8 1,3 3-1,1 5 0,7 11 0,-9-16 0,9 16 0,0 0-1,0 0 1,0 0 0,0 0 0,0 0 0,0 0 0,0 0 0,21 4 0,-4-2 0,9 1 0,7 3 0,10-1 0,8 3 0,7 0-1,3 1 1,8 0 0,0 2 0,-1 1-1,-6-1 1,-6 1 1,-7 0-1,-8-1 0,-7-4-1,-10 1 3,-6-5-3,-7 2 2,-11-5-2,11 4 1,-11-4 0,0 0 0,0 0-1,0 0-3,0 0-2,0 0-17,-5 17-5,-7-20-1,0 0-1</inkml:trace>
  <inkml:trace contextRef="#ctx0" brushRef="#br0" timeOffset="4.0001">14176 5188 17,'12'-6'9,"-12"6"0,0 0-3,16-9 0,-16 9-3,18-4 0,-5 2-1,1 0-1,2-1 0,1 1 0,3-2 0,2 1 1,1-1-1,3 0 0,-2-3 1,3 0 0,2 0 0,3-1 1,2-1 0,1 1-1,4-4 1,1 2-1,3 1 0,3 0 0,-1 2-1,4-1 0,-2 0 0,1 1 0,1 1 0,3 0 0,-4 1 0,2-1 1,-4-1 0,3-1 0,-3 2 0,4 3 0,0-2 0,0 4-1,4-3-1,0 1 1,1 3-1,0 3 0,1-2 0,-1 0 0,-1-1 1,2 2-1,-1 0 1,1 3-1,2-3 2,2 2-1,2-5 0,3 3 0,0 2 0,-1 1 1,0-2-1,-1 0-1,1 0 0,-1 0 1,-2 5-1,0-3 1,0-2 0,3-1 0,3-1 1,4 4-1,-2-3 1,2 5-1,0-3 0,-1 4 0,0 1-1,2 1 0,-5 2 0,2 2 0,0-2-1,1 1 1,3-1 0,2 2 0,-2-2 0,0 1 0,5-2 0,2 2 0,-2-3-1,1 5 1,0-3 0,1 1-1,-1-1 2,0 0-1,-2 0 0,-3 3 0,-1 0-1,0-2 2,-2 2-1,-2-1 0,0-1 0,2 0 0,1-1 0,0-1 1,-2 0 0,1 0-1,0-3 1,-1 0 0,0 1-1,0 1 1,-5-3-1,-1 3 0,-1-3 0,-2 1 0,1 2 0,-2 0 0,-2-3 0,0 2 0,-1-1-1,-1 1 1,4-1 0,-2-1 0,-1 0 0,1-4 0,0 4-1,-2 0 1,2 0 0,2-2 0,0 3 0,-2-2 0,2 2 0,-1 0 0,-2-1 0,1-1 0,-1 0 1,2-2-1,-4 0 0,1 1 0,-1-2 1,1-3-1,0 1 1,0-2-1,-4 1 1,1 0-1,-4-1 1,-2-1 0,-3-1-1,-1 1 1,-3 0-1,-1 0 0,-1 0 0,-1-2 1,-2 0-1,-1-1 0,-1 2 0,-1-2 0,-1-1 1,-1 1-2,-4-2 1,-1 3 1,1-1-2,-3 3 1,2-4 1,-3 2-1,-2-1 0,1 0 0,-3-1 0,1-1 1,-1-1 0,-1-3-1,0 0 1,3-4 0,-2 1 0,2-3 0,-3-2 0,1-2 0,-2-4-1,0 2 1,-3-3 0,1-2-1,-2-4-1,-1-2 2,-3 1-1,1-3 0,-2-3 1,1-5-1,-4 2 1,1-2-1,-1-1 0,1 4 0,-2-4 1,1 4-1,-1-3 0,0 2-1,0-3 1,-1 3 1,-2 0-1,-1-2 1,-3 1-1,1-1 1,-5 1 0,1 5 1,-3-3-1,0 0-1,-1 2 1,2 0-1,0 2 1,2 3-1,-1-3 1,1 5-1,0 1 1,2 5 0,-1-2-1,0 3 1,-2 1 0,2 0 0,-2 2 0,-1 5 0,2-1-1,0 1 1,0 2-1,3 2 1,-1 0-1,5 13 0,-6-20 0,4 9 1,2 11-1,-2-17 0,2 17 0,-1-11 0,1 11 0,0 0 0,0 0 0,0 0 0,0 0 0,0 0 0,0 0 0,0 0 0,0 0 0,0-11 0,0 11 0,0 0 0,0 0 0,0 0 0,0 0 0,0 0 0,1-11-1,-1 11 1,0 0 0,0 0 0,0 0 1,0 0-1,2-12 0,-2 12 0,0 0 0,0 0 0,0-12 0,0 12 0,0 0 0,0 0 0,0 0 0,0 0 0,0 0 0,0 0 0,-2-12 0,2 12 0,0 0 0,0 0 0,-1-12 0,1 12 0,0 0-1,0 0 1,0 0 0,0 0 0,0 0 0,0 0 0,0 0-1,0 0 0,0 0 0,0 0-1,-4 11 1,4-11 1,-1 17-1,0-6 0,-1 3 1,0 7-2,-3 4 2,-2 5 0,-3 1 0,-1 4-1,-2 3 1,-2 0-1,-1 3 0,0 0 2,2-4-2,0-7 1,3-1-1,0-6 1,4-5 0,2-2 0,5-16-1,-6 13 1,6-13 0,0 0 0,0 0 0,0 11 1,0-11-1,0 0 1,0 0-1,0 0 0,0 0 0,-3-14 1,0 2-1,-2-3 0,-1-6 0,0-3 0,-2-1 0,1-4 0,0-2 1,3 2-1,0 0 0,2 3 0,2 0 1,1 6-2,2 1 2,-1 1-2,2 2 1,-2 3 0,2 2 0,-4 11 0,1-19 1,-1 19-1,-2-19 1,2 19 0,0 0 0,0 0-1,-8-12-1,8 12 2,0 0-2,0 0 2,0 0-1,11-11-1,-11 11 2,17-11-1,-17 11 1,19-5-1,-19 5-1,15-2 2,-15 2-1,0 0 0,11-1-1,-11 1 1,0 0 1,0 0-2,0 0 2,0 0-1,0 0 0,0 0 0,0 0 0,0 0 0,0 0 0,0 0 1,0 0-1,0 0 0,0 0 0,0 0 1,0 0-1,0 0 0,0 0 0,0 0 0,4-13 0,-4 13 1,0 0-1,4-12 0,-4 12 0,0 0 0,0 0 0,0 0 0,7-11-1,-7 11 2,0 0-2,0 0 1,0 0 0,12 5 0,-12-5 0,25 9 0,-6-2 0,6 0 0,5 4 0,4-2 0,4 3 0,4 4 0,-1-1 0,2 2 1,1 3-1,2 0-1,-3 0 0,1 2 1,-4-4 0,-1 0-1,-3-1 1,-3-1 0,-7-5 0,-2-1 0,-7-3 1,-3-1-1,-14-6 1,16 6-1,-16-6 1,0 0 0,0 0-1,0 0 0,0 0 1,0 0-2,0 0 1,0 0-2,0 0-2,0 0-6,14 7-17,-14-7-4,13-7-1,-8-6-1</inkml:trace>
  <inkml:trace contextRef="#ctx0" brushRef="#br0" timeOffset="5.0001">21247 10695 21,'0'0'19,"0"0"-4,0 0 0,0 0 0,0 0-2,0 0-2,0 0-3,0 0-2,0 0-2,0 0 0,0 0-1,0 0-1,0 0-1,0 0 0,0 0 0,0 0 0,0 0 0,3 11-1,-3-11 0,0 0 0,7 16 1,-7-16-1,7 14 0,-7-14-1,7 20 1,-2-8 0,1 3 0,0 0 0,3 1 0,-1-1 0,0-1 1,-1-2-1,0 2 0,-1-2 0,-6-12 0,9 13 0,-9-13 0,5 12-1,-5-12 1,0 0 0,0 0 0,0 0 1,0 0-1,0 0 1,-21-5 0,21 5 0,-18-14 0,18 14 0,-17-23-1,17 23 1,-12-24-2,8 10 1,8-2-1,-1 1 1,9 0 0,1 1 0,4-1 2,5 2-2,1-2 1,4 4-1,-2 0 2,2 3-2,-4-2 0,-1 4 0,-2 2-1,-5 1 0,-2 4-1,-13-1-1,17 8-2,-17-8-7,0 0-17,5 11 0,-5-11 0,0 0 0</inkml:trace>
  <inkml:trace contextRef="#ctx0" brushRef="#br0" timeOffset="6.0001">21629 10798 9,'12'6'21,"-12"-6"2,22-4 0,-9-1-15,1-4-2,2 1-1,1-3-3,-1 1 0,2-3-1,-3 3 0,2-1 0,-3 3-1,-1-3 0,-2 2 0,-11 9 0,17-14 0,-17 14 0,6-13 0,-6 13 0,0 0 0,-12-7 1,12 7 0,-24 5 1,11-3-1,-5 2 0,2 3 1,-5-1 1,5 2 0,-2-2 0,3 5 0,-2-4 0,5 6 0,0-4 0,3 5 1,9-14-2,-11 25 0,6-13 1,10 2-1,-2-1 0,9 0 1,-4-1 0,8 0-2,3 0 1,1-1-1,5-5 1,-3 0-3,2-2 0,-4-8-4,4 7-7,-6-3-19,-5-9 0,1 3 0,-10-10 0</inkml:trace>
  <inkml:trace contextRef="#ctx0" brushRef="#br0" timeOffset="7.0001">22027 10713 9,'0'0'24,"0"0"1,0 0-4,0 0-8,0 0-1,0 0-2,17 2-1,-17-2-1,6 10-1,-6-10-2,7 15 1,-7-15-2,6 24-1,-4-9-1,2 6 0,-1-3-1,1-1 0,-1-1 0,2-1-1,1 0 2,-6-15-2,19 12 0,-6-13 0,4-7-1,1-2 0,4-5 0,2-3 0,0-3-1,0 2 2,-2 3-1,-3 1 0,-3 8 1,-4 1 0,-12 6 0,16 5 0,-16-5 0,4 18 0,-4-6 1,2 2 0,-1-2 0,1 1 0,2-1 0,3-1 0,1 1 0,0 0-1,-8-12 1,17 19-1,-17-19 0,16 8 0,-16-8 0,0 0 0,12-7-1,-10-5 1,-2-3-1,-3-3 1,3-1-1,-2-1 0,2 2-3,-4-8-4,9 8-18,-1 5-6,-4-4 2,0 17-2</inkml:trace>
  <inkml:trace contextRef="#ctx0" brushRef="#br0" timeOffset="8.0001">22654 10735 24,'0'0'26,"12"4"1,-12-4 0,0 0-20,0 0-1,2 12-1,5-1 0,-7-11-1,12 23-1,-7-10 0,6 1-1,-4-1-1,2-1 1,-9-12-1,14 18 1,-14-18-1,9 11-1,-9-11 0,0 0 1,0 0-1,0 0 1,-13-7-1,13 7 1,-14-15 1,14 15-1,-13-25 2,8 13-2,0-6 1,4 2 0,1-5 0,5 4 0,3-1-2,3 2 0,5 0 1,2 2-2,7 2 0,-3-2-3,8 12-8,-4 0-19,-3-6 0,1 6-1,-6-5 1</inkml:trace>
  <inkml:trace contextRef="#ctx0" brushRef="#br0" timeOffset="9.0001">23096 10658 18,'4'19'24,"-4"-19"1,5 21-3,1-2-13,-4-2-1,8 7 0,-8-4 0,8 4-3,-4-2 0,1-3-6,2 2-7,-2 1-18,-7-22-1,0 0-2,0 0 1</inkml:trace>
  <inkml:trace contextRef="#ctx0" brushRef="#br0" timeOffset="10.0001">23412 10321 34,'27'17'28,"-27"-17"-1,23 29 2,-9-3-22,-8 3-1,6 12 0,-8 1-3,3 7 1,-6-1-2,2 0 0,-5-4-3,0-6-3,4-2-11,-2-9-14,-5-16-1,5-11 0,0 0 1</inkml:trace>
  <inkml:trace contextRef="#ctx0" brushRef="#br0" timeOffset="11.0001">23390 10563 55,'12'16'32,"-1"-14"1,8 0-1,9 5-24,-6-7-3,9 4-1,0-2-3,3-2 0,0 1-1,2 2-1,-1 2 1,-1-3 0,-1-4 0,-1-1-1,-3 0 0,-1 0 0,2-2 0,-6-1-1,2-4 1,-7 0-2,2 3 1,-6-4 0,-1 4 0,-6-7 0,-8 14 0,8-19-1,-8 19 0,-5-12 1,5 12 0,-19-5 1,3 3-1,-2 3 2,-6 2 1,2 6 2,-6-4 1,5 12 1,-5-5 0,7 9 1,-2-2 0,10 10-1,-3-6-1,13 10 1,1-6-2,12 4 0,4-2-2,12 0 1,7-4-2,6-7 0,9-3-2,-2-12-6,15 4-20,-11-7-7,-5-10 1,-7-3-2</inkml:trace>
  <inkml:trace contextRef="#ctx0" brushRef="#br0" timeOffset="12.0001">21055 11565 1,'-18'-1'3,"18"1"8,-12 9-3,12-9-1,0 0 2,0 0 1,0 0 2,-6-17 0,6 17 2,1-18 1,-1 18-1,-1-11-1,1 11-3,-4-11-1,4 11-2,0 0-1,0 0-1,-9-16 0,9 16-2,-1-12 1,1 12-2,6-11 0,-6 11 0,16-16 0,-4 9-2,2 3 1,2 1-1,3 0 0,2 6 0,1-1 0,1 4 0,0 3 0,-1 1-1,0 4 1,-1 0-1,-4 5 0,-2-4 1,-4 5-1,-4-1 0,-2 5 0,-4-4 0,-2-1 1,-5 0-1,0-3 1,-4-1-1,-1-2 2,-1-2-1,-2-6 0,-2 0-1,-1-4 1,0-3 0,1-3 0,-1-2 1,1 1-1,2-4 0,3 1 0,2-2 1,9 11-2,-7-16 1,7 16-1,4-16 0,-4 16 0,13-16 0,-2 9 1,0-2-2,4 8-1,-3-4-4,15 10-8,-9-4-16,6-3-1,4 3 0,1-3 0</inkml:trace>
  <inkml:trace contextRef="#ctx0" brushRef="#br0" timeOffset="13.0001">21647 11462 23,'-10'12'25,"-12"-6"3,9 5 0,-3-1-19,-5-7-1,10 9 1,-8-10-2,19-2-1,-23 13-1,23-13 0,-14 9-2,14-9-1,0 0 1,0 0-2,15 13 0,0-9-1,2 0 0,3-1-1,4 5-1,-1-4 1,1 7-1,-3 0 0,-4 0 0,-2 0 1,-6 2 0,-4 0 1,-3-2 1,-7 4 0,5-15 2,-22 20-2,6-13 2,-2-3-2,-3-2 0,1-1 0,1-2-4,-1-6-4,20 7-19,-17-9-6,17 9 1,-7-13-1</inkml:trace>
  <inkml:trace contextRef="#ctx0" brushRef="#br0" timeOffset="14.0001">22193 11539 21,'0'0'24,"0"0"0,2-17-1,-2 17-16,26-16 0,-12 5-1,8 1-2,-2 1 0,1 4-1,-1 1 0,0 7-1,-2 1 0,-3 6-1,-3 1 1,-2 7 1,-6-3 0,0 7 3,-11-8 0,6 9 0,-15-12 1,6 9 0,-10-9-2,4 3 0,-6-8-2,1 0-1,-2-3-2,2-6-1,3 3-1,-1-12-4,19 12-6,-19-18-16,16 3-5,8 1-2,5-3 2</inkml:trace>
  <inkml:trace contextRef="#ctx0" brushRef="#br0" timeOffset="15.0001">22596 11531 9,'12'34'20,"-12"-12"2,13 9-4,-1 5-10,-4-1 2,8 7 1,-7-8-1,7 3-1,-7-5-1,5-1-2,-6-5-2,2-4-3,-4-8 0,-3-3-1,-3-11 0,0 0-1,0 0 1,-7-13-1,-2-1 1,0-5-1,-2-4 0,-3-4 1,2-3 0,0-3 0,1-7 0,0 0-1,6-1 1,4 1-1,4 0 1,6 2 0,4 4-1,3 2 1,5 13 1,5 3-1,-2 5 1,2 6 0,-1 7 1,-2 7 0,-5 2 2,-1 14 0,-10-8 0,-1 9 2,-12-4 0,2 8 0,-14-9 0,5 3-1,-12-8-1,4 0-2,-3-6 1,2-7-3,1-1 0,2-10-4,19 8-5,-25-16-21,24 3-3,7-3-1,6-3 0</inkml:trace>
  <inkml:trace contextRef="#ctx0" brushRef="#br0" timeOffset="16.0001">23282 11433 30,'-27'4'27,"13"2"2,-10-7 0,4-1-14,1 12-7,-11-4 0,10 9-2,-10-9 1,11 7-2,-4-4 0,8 4-1,0-6-1,8 4-1,7-11 0,0 0-1,6 14 0,5-10-1,5 0 0,2-1-1,3 4 1,0-1 0,-2 6 0,-2 0-1,-2 3 1,-5 3 0,-4-2 1,-5 2-1,-4-4 2,-6 2-1,-3-5 1,-3 0 0,-3-4-1,0-3 0,-2-2-1,2-4-1,3 1-3,-2-8-3,17 9-13,-11-6-14,11 6 0,-2-18 0,5 6 0</inkml:trace>
  <inkml:trace contextRef="#ctx0" brushRef="#br0" timeOffset="17.0001">23782 11646 22,'0'0'23,"-16"-26"2,16 14 1,-1-3-18,0-4-1,8 3 1,-1-4-1,9 7 0,-4-5 0,9 10-1,-4-1-1,6 7-1,-2 1-1,1 5-1,-6 1 1,1 7-1,-6 3 0,-3 3-1,-7 2 1,-1 3 0,-9-4 2,-1 4-1,-6-6 1,1 4-2,-5-8 1,2-1-1,-4-6 1,3-3-2,1-3-2,1-3-1,5 1-2,-2-14-7,13 3-22,2-1-2,5-4 1,6-1-1</inkml:trace>
  <inkml:trace contextRef="#ctx0" brushRef="#br0" timeOffset="18.0001">24053 11456 44,'-10'17'28,"10"-17"3,-2 15 0,11-1-21,-9-14-1,8 28 0,-8-13-2,7 8-1,-7-9 0,7 6-2,-4-8-1,-3-12-1,15 11-2,-2-13 0,5-9 0,4-8-1,6 0 0,2-5 0,4 1 0,0 0 0,-2 1 1,-3 7 1,-7 3-1,-2 8 1,-7 8-1,-13-4 2,10 21-1,-12-2 1,-5 2 0,0 5 0,-3-1 0,2 0-1,-2-4 1,2-2-1,2-1-1,0-5-3,9 8-10,-3-21-22,-11 15-1,11-15-1,-15-13 1</inkml:trace>
  <inkml:trace contextRef="#ctx0" brushRef="#br0" timeOffset="19.0001">21459 12236 30,'0'0'28,"5"-19"2,-5 19-7,0 0-10,5-18-1,-5 18 0,0 0-3,0 0-1,0 0-2,0 0-2,0 0-1,0 0 0,1 21-1,-1-5-1,0 0 0,3 8 0,-1 7-1,3 4 0,1 3 1,3 2-1,0 4 0,1 1 0,4 3-1,-2-2 1,0-4-1,-2-8-2,3 0-3,-9-16-6,7-4-22,-11-14 1,0 0-1,8-17 0</inkml:trace>
  <inkml:trace contextRef="#ctx0" brushRef="#br0" timeOffset="20.0001">21416 12448 62,'-2'17'33,"2"-17"-1,-2 14 2,14-7-30,-12-7 0,16 2 1,-4-7-1,9-1 0,-1-1-2,10-1 1,0 2-3,3-6-3,9 10-4,-12-11-16,9 8-11,0 0-1,-3-2 0,-1 0 1</inkml:trace>
  <inkml:trace contextRef="#ctx0" brushRef="#br0" timeOffset="21.0001">21872 12345 33,'0'0'25,"0"0"3,0 0-1,18 6-20,-18-6-1,15 2 1,-15-2-1,20 6 0,-9-2-1,7 3-1,-4 2 0,3 2-2,-1 2 0,2 5-1,-2 2-1,-1 0 0,-3-2 1,-2 3-2,-2 2 0,-3-1 1,-1 0-1,-4 0 1,-2-6 0,-2 1 0,-2-4 1,-2-1-1,8-12 1,-20 10 0,6-14 1,1-3-1,-3-4 0,1 0-1,1-4 1,2 1-1,1-2 1,3 0-1,5 3-1,3 2 1,0 11 0,13-18 1,-1 10-2,3 2-1,8 5-1,-2-5-1,11 10-6,-8-4-16,4-3-5,4 6-1,-5-7 0</inkml:trace>
  <inkml:trace contextRef="#ctx0" brushRef="#br0" timeOffset="22.0001">22527 12370 22,'0'0'25,"0"0"0,-16-3 4,4 1-17,12 2-2,-32 13 2,19 4-2,-13-8 0,10 16-1,-8-11 0,9 9-4,-5-7-1,7 8-2,2-8-1,5 2-1,5-3 1,5-4-1,4 0-1,5 0 1,5-2-2,3-6-1,7 4-3,-6-16-11,7 2-17,4-6 1,-1-5-1,3-4 1</inkml:trace>
  <inkml:trace contextRef="#ctx0" brushRef="#br0" timeOffset="23.0001">22787 12151 53,'6'25'29,"-4"-4"1,6 7-1,5 1-27,-3 1 1,1 6-1,-2 2 0,-1 0-1,0-1 0,-3-3-2,1-1-5,-8-7-17,-4-12-7,8-2 1,-2-12-1</inkml:trace>
  <inkml:trace contextRef="#ctx0" brushRef="#br0" timeOffset="24.0001">22685 12352 42,'0'0'32,"2"12"-1,-2-12 1,22-8-18,0 8-8,1-9 0,13 8-1,-3-9-1,8 2-4,4 3-3,-3-7-13,3 6-15,3 3-2,-7-2 0,1 4-1</inkml:trace>
  <inkml:trace contextRef="#ctx0" brushRef="#br0" timeOffset="25.0001">23189 12465 13,'19'-5'25,"-7"-13"0,13 12 1,-1-3-15,-4-2-2,5 9 0,-4-2-3,1 8-1,-7 2-1,-1 10 1,-7-4 0,0 11 1,-12-5-1,4 6 1,-14-4 0,3 4 0,-11-9-1,6 1-1,-8-7-2,2 0 0,-1-10 0,0-2-2,5-7-3,-1-5-3,16 4-14,-3-8-12,4-4-2,8 0-1,3-5 2</inkml:trace>
  <inkml:trace contextRef="#ctx0" brushRef="#br0" timeOffset="26.0001">23524 12384 43,'0'0'30,"4"14"1,0-3-2,-4-11-18,17 34-1,-11-23-2,9 10-1,-8-3-2,8 5 0,-9-4-2,2 4 1,-4-4-2,0-5 0,-4 1-1,1-2 0,-1-13 0,-4 12-1,4-12 1,0 0-1,-6-20 2,6 5-1,0-3-1,1 0 0,2-4 1,0-1-1,6 3-1,-1-2 1,5 3-2,2 2 2,4 4-2,0-3 0,8 10-6,-9-10-11,9 8-15,4 1 0,-1-1-1,2 1 0</inkml:trace>
  <inkml:trace contextRef="#ctx0" brushRef="#br0" timeOffset="27.0001">24182 12330 60,'0'0'32,"0"0"-1,0 0-4,-17-6-19,17 6 2,-18 1-4,18-1 0,-29 8 0,13 4-1,-10-3-1,4 10-1,-5-2 2,5 1-3,-1 0 1,6 0-2,2-1 0,8-2 0,6-4 0,1-11-1,22 12 0,-1-7 0,4-2-1,6 2 1,-1 0 0,1 0-1,-3 1 1,-4 3 0,-4 1-1,-7 3 1,-7 0 1,-6 0-2,-7 3 2,-4 0 0,-6 1-1,-4 1 1,-3-2-1,-2-2 0,-1 3-1,-1-3 0,5 4-7,-10-13-21,12 3-8,2-11 0,3-3 0</inkml:trace>
  <inkml:trace contextRef="#ctx0" brushRef="#br0" timeOffset="28.0001">20770 9382 1,'0'0'11,"0"0"1,0 0-2,-13-3 0,13 3 0,0 0 0,0 0 0,0 0-1,0 0 0,0 0-1,-9-11 0,9 11-1,0 0 0,0 0-2,0 0 0,0 0-2,0 0-1,0 0 0,0 0-1,0 0-1,0 0 0,2 14 0,-2-14-1,6 20 1,-1-7-1,-1 4 1,-1-3 0,1 3 0,0 1-1,-1 1 1,1 0 0,0-3 0,-2 3 0,1-6-1,0 4 0,-3-17 0,5 20-1,-5-20-1,5 11-4,-5-11-4,0 0-10,5-14-7,-9-1 0,4 15 2</inkml:trace>
  <inkml:trace contextRef="#ctx0" brushRef="#br0" timeOffset="29.0001">20804 9416 9,'0'0'14,"0"-12"-1,0 12-1,-10-11 1,10 11-2,-13-6 1,13 6-3,-13-9 0,13 9-2,0 0-3,0 0-1,-11-6-1,11 6 0,0 0-1,16 7-1,-5-3 1,4 2 0,2-2 1,6 4-1,0-4 0,4 1-1,1 1 0,0 2 0,-1 0 0,0-1 0,-4 4-1,-1 0 0,-3 4 1,-5 0 0,-3 1-1,-2 1 1,-6 2-1,-1-2 1,-4 1 0,-3-1 1,-3-4-1,-3 0 2,-1-3-1,-4-3 0,-1-3 0,-2 0 1,-2-4-1,1-1 0,-2 0 1,2-3-2,2 2 2,4-2-2,-1-1 0,4-1-1,11 6 0,0 0 0,0 0-2,-9-12 0,9 12-2,0 0-1,22 1-4,-22-1-9,14-3-9,5 4 2,-8-12 0</inkml:trace>
  <inkml:trace contextRef="#ctx0" brushRef="#br0" timeOffset="30.0001">21185 9450 39,'0'0'26,"-9"13"-1,9-13 0,-15-2-25,15 2-1,0 0-1,0 0 1,2 12 2,-2-12 0,3 16 2,1-4 0,-4 2 0,2 3-1,-2 1 1,2 3-1,-2-3-1,0 1-2,2-1-2,-2-18-4,4 24-7,-4-24-11,0 0-3,11 4 0,-11-18 5</inkml:trace>
  <inkml:trace contextRef="#ctx0" brushRef="#br0" timeOffset="31.0001">21315 9325 8,'-3'-12'15,"14"12"-1,-11 0-1,0-13-16,0 13 2,0 0 3,0 0 3,0 0 2,0 0 4,6 13 2,-4 0-1,-2-13-1,0 27-5,-1-9 0,3 7-3,-3 0 0,5 9-1,-2 4 0,2 2-1,1 4-1,4 0 1,0 0-1,1-7-1,3 2-5,-3-16-7,0-10-15,7 2 0,-17-15 0,21-8 2</inkml:trace>
  <inkml:trace contextRef="#ctx0" brushRef="#br0" timeOffset="32.0001">21503 9309 38,'0'0'27,"5"23"-2,-5-23 2,-7 21-26,7-2-1,0 2 0,1 5 1,-2-1 0,2 5 1,-2-3 0,1-1-1,0 4 1,0-3-1,1 3-3,-2-7-3,6 3-5,-5-10-11,0-16-7,3 21 0,-3-21 1</inkml:trace>
  <inkml:trace contextRef="#ctx0" brushRef="#br0" timeOffset="33.0001">21280 9599 37,'0'0'27,"13"2"-1,-13-2-2,23-10-20,2 6-2,0-3 0,8 3-1,-1-3 1,5 3-2,-1 0 0,2 1-4,2-2-17,0 6-6,-11-12-1,4 9 0</inkml:trace>
  <inkml:trace contextRef="#ctx0" brushRef="#br0" timeOffset="34.0001">21899 9547 27,'0'0'24,"-15"-1"-3,15 1-1,0 0-21,0-19-2,2 5 2,3-3 2,4 1 2,1-6 2,5 2 1,0-2 1,7 5 0,-5 0-2,6 7 0,-3 3-3,-2 6-1,-4 3-1,-3 9-1,-7 3 2,-1 6 0,-8 1 1,-2 4 0,-10-2 1,3 3-1,-7-3 2,4 1 0,-6-6-1,4-2-1,-2-4-1,3-5 0,3-3-4,-1-10-1,16 6-8,-18-24-11,10-2-8,7 2 1,0-10-1</inkml:trace>
  <inkml:trace contextRef="#ctx0" brushRef="#br0" timeOffset="35.0001">21979 9198 18,'15'-6'23,"-15"6"1,0 0-10,16 0-4,-16 0-3,9 19-2,-6-4 0,2 10 0,-4 1 0,3 11 0,-6-2 0,5 7-1,-3 0 0,2 1-2,2-1-7,-2-7-20,3-13-3,15-5-2,-4-21 1</inkml:trace>
  <inkml:trace contextRef="#ctx0" brushRef="#br0" timeOffset="36.0001">22354 9468 39,'-4'22'23,"4"-22"-8,0 0-8,21-10-27,-9 0 3,-1-4 7,6 0 4,-5-4 4,1 4 4,-4-2 6,-9 16 9,5-23 1,-5 23-4,-6-15-8,-6 12-2,-1 1-3,-5 2 0,1 3 1,-5-2 1,5 3 0,-5-3 2,8 9 0,-5-6 0,8 7-1,-3-5 1,8 8-2,-7-4 2,7 5-2,-3 0 1,4 3-1,-3-1-1,6 4 1,-2-1-1,4 1-1,2-5-1,1 0 0,5-6-2,-8-10-2,24 8-3,-13-18-8,8-7-17,6 1 2,-2-8-1,5-3 1</inkml:trace>
  <inkml:trace contextRef="#ctx0" brushRef="#br0" timeOffset="37.0001">22581 9078 37,'0'0'29,"0"0"-2,-17 15 2,20-3-22,5 11-5,2 9-3,3 5 2,2 6 0,3 4 0,-2 4 1,3 4 0,-5-2 0,0 2 0,-5-4 0,1-4-1,-5-4-1,-3-8-1,1-2-3,-7-17-2,6 3-8,-2-19-7,-18-8-8,18 8 1,-20-32-1</inkml:trace>
  <inkml:trace contextRef="#ctx0" brushRef="#br0" timeOffset="38.0001">22552 9490 39,'11'1'23,"4"-2"1,11 2-3,2-6-5,16 6-5,3-4-7,9-3-15,-1-4-17,13 8-1,-6-14-2,8 2 1</inkml:trace>
  <inkml:trace contextRef="#ctx0" brushRef="#br0" timeOffset="39.0001">23223 9111 4,'-3'-11'25,"3"11"1,0 0-4,0 0-6,18-7 0,-18 7-4,0 0-1,0 0-3,0 0-1,0 0-2,4 12-1,-7 0-1,3 6-1,-1 4-1,2 9 0,-1 6 0,2 6 0,-2 2 0,4 3-2,0 1 1,-1-1-1,3 3-2,-4-7-3,6 0-4,-9-19-3,11 9-4,-9-14-14,-1-20-1,-1 14 2,-5-25 9</inkml:trace>
  <inkml:trace contextRef="#ctx0" brushRef="#br0" timeOffset="40.0001">23087 9474 24,'0'0'26,"0"0"3,0 0-1,5-18-16,10 17-2,-6-12-2,11 10-1,-3-8-2,11 6-1,-2-3-2,3 3-2,2 2-3,-5-3-2,6 11-5,-11-7-12,2 3-10,1 2 2,-9-5 0</inkml:trace>
  <inkml:trace contextRef="#ctx0" brushRef="#br0" timeOffset="41.0001">23418 9436 9,'-12'-2'22,"12"2"0,-1-12-1,3-2-13,9 4 1,-2-6-1,9 4 0,-4-4-1,9 5 0,-9-1-1,7 6-1,-9 0-1,2 12-1,-14-6-1,14 13-2,-12-2 2,-2 6-1,-5-2 0,0 5 1,-4-2-1,2-1 0,-5 0 1,2-1 0,-2-2-1,2-4 1,-1-2-1,11-8 0,-18 8-1,18-8-2,-12-5-3,12 5-7,-14-23-19,14 23 0,-6-23-1,7 9 2</inkml:trace>
  <inkml:trace contextRef="#ctx0" brushRef="#br0" timeOffset="42.0001">23648 9302 1,'0'0'19,"6"17"5,-6-17 1,0 0-10,0 0-5,0 0 0,-4 21-1,4-21-1,6 20-1,-6-20-1,12 25-1,-12-25 0,21 23-2,-21-23 0,23 25-1,-23-25 0,17 19 1,-17-19-1,14 14-1,-14-14-1,5 13 0,-5-13 0,0 0 0,0 0 0,0 0-1,0 0 2,0 0-1,-12-16 0,12 16 0,-10-19 1,10 19-1,-8-23 1,8 12 0,4-3-1,6-1 3,1-4-2,7 5 0,2-3 0,4 3 0,1 2-2,-3-2-5,7 6-22,-8 6-6,-8 0 2,-2 0-2</inkml:trace>
  <inkml:trace contextRef="#ctx0" brushRef="#br0" timeOffset="43.0001">21847 10093 1,'0'0'2,"-12"10"17,12-10-7,0 0-1,0 0 2,4 14 1,-4-14-1,0 0 1,0 0-2,1 16-2,-1-16-1,-4 11-3,4-11 0,-6 13-2,6-13 2,0 0-2,0 0-1,0 0 0,0 0-1,-1-15 0,5-5-2,3-2 1,0-3-1,2-7 0,1-2-2,1-1 2,0 1 0,1-1-1,-1 5 1,-1 2 0,-1 5-1,0 6 1,-3 6 0,-6 11 0,0 0 0,0 0 0,0 0 0,0 0 0,7 18 0,-9-7 1,1 3 0,2 2-1,0 0 1,3 1 0,-2-2-1,4-2 0,-6-13 1,15 18-1,-4-14 0,1-3 0,4-7 0,2-5 0,7-4 0,0-4 0,1 0 0,1 0 0,-4 1 0,-1 1 0,-5 9 0,-1 3 0,-16 5 0,15 16 0,-12 1-1,-3 4 2,-1 5-2,-1 5 2,-4 1 0,-2 2 0,-2 0-1,2-5 2,-3 0-1,0-1 0,2-4-1,1-5-1,5-4-2,3-15-7,0 0-17,0 0-6,17-13-1,-4-3 1</inkml:trace>
  <inkml:trace contextRef="#ctx0" brushRef="#br0" timeOffset="44.0001">22381 9992 8,'0'0'24,"6"-11"2,-6 11-4,18-2-10,-18 2-1,15-5-1,-15 5-2,14-4-2,-14 4-2,20 3-1,-20-3-2,22 11 0,-11-3-1,1 3 0,2 4 0,-2 1 1,-1 3 0,-3-1-1,-2 0 2,-2 3 0,-4-4 0,1 2-1,-6-6 1,1 0-1,4-13 0,-20 15 0,5-12-1,1 0 1,-6-5-1,1-1-1,-1-2 1,2-5 0,1 2-1,3-3 0,14 11-2,-12-22 2,17 10-2,2-3 1,10 4-1,3-2 0,9 0-1,-3-4 1,7 2 0,-4-1 0,2 5 1,-7-2-1,0 4 1,-8 2 0,-4 2 2,-12 5 0,13-1 0,-13 1 1,0 0-1,0 17 2,0-17 0,1 21 1,0-9 1,6 4 0,-3-2-1,6 4 1,-4-7 0,5 4-1,-5-3 0,3 3-2,-9-15 0,9 14 0,-9-14 2,0 0-1,5 12-1,-5-12 1,0 0-1,0 0 1,-1-13-2,1 13 1,-1-21-1,1 4 0,1 2-1,1-6 1,3 3-1,1 1 1,3 1-1,1 0 1,1 3-1,0 1 0,2 3-1,-2-3-3,9 10-8,-7-6-18,-1-4 1,7 5-1,-7-6 1</inkml:trace>
  <inkml:trace contextRef="#ctx0" brushRef="#br0" timeOffset="45.0001">23000 9771 39,'-5'15'28,"6"-2"1,-5-1 1,4-12-22,-2 30-1,-2-15-1,8 12-2,-5-4 0,4 7-1,-3-2 0,3-1-1,-2-4-1,1 0-1,0-3 0,-2-6 0,0-14 0,0 0-2,13 3 0,-6-14-2,7-3 1,-3-7 0,5-4 0,-3-5-1,4 3 2,-3-1 1,-1 3 0,-1-1 1,0 7 1,2-1-1,2 3 1,1 3 0,-1-1 0,4 2 0,0 0-1,-2 2 0,2 6-4,-7-4-8,-13 9-17,18 2 0,-18-2-1,-3 14 0</inkml:trace>
  <inkml:trace contextRef="#ctx0" brushRef="#br0" timeOffset="46.0001">23064 9970 37,'0'13'30,"0"-13"1,15 1 1,4 4-23,-5-9 0,12 8-2,-8-9-1,9 8-2,-4-3-2,1 3-1,-1 2-2,-3-4-2,2 10-2,-11-11-4,12 12-14,-8-5-9,-3-3 0,3 1 0</inkml:trace>
  <inkml:trace contextRef="#ctx0" brushRef="#br0" timeOffset="47.0001">23379 10068 33,'-17'1'26,"17"-1"-3,-8-11-4,5-7-14,13 2 2,-5-6-2,12 5 1,-7-6 0,13 12 0,-9-4 0,8 8-1,-7 1-2,3 9-1,-4 1-1,-2 7 0,-2 3-1,-3 3 2,-4 0-1,-1 2 1,-4 2 0,-2 2 1,-6-6 0,2-4 0,-7-2 1,0-2-2,-2-5-1,-2-1 0,2-4-2,-4-8-2,10 7-7,-9-7-19,9-4-5,8 1 0,-1-5 1</inkml:trace>
  <inkml:trace contextRef="#ctx0" brushRef="#br0" timeOffset="48.0001">23657 9910 13,'0'0'26,"0"0"1,8-12 1,-8 12-14,0 0-2,0 0-3,0 0-1,2 11-2,4-1 0,-6-10-1,8 19 1,-8-19-2,13 20 0,-13-20-2,16 20 0,-16-20-1,16 16 0,-16-16-1,14 12 0,-14-12 0,13 9 0,-13-9 0,12 3 1,-12-3 0,11-3 0,-11 3-1,8-11 1,-8 11 0,7-24-1,-5 10 1,2-5-2,-1 1 1,0-1-1,3 3 0,-3-2-2,-3 18-5,10-20-20,-10 20-4,15-13-2,-15 13 1</inkml:trace>
  <inkml:trace contextRef="#ctx0" brushRef="#br0" timeOffset="49.0001">24042 9631 5,'0'0'26,"1"-11"1,-1 11 1,0 0-13,0 0 0,11 14-3,-11-14-2,-2 25-2,-2-10-2,9 13 0,-8-1-2,8 8 0,-5-1-2,4 4 0,-2-4-1,1 1 0,-2-6 0,-2-2-2,2-7-3,-1-20-7,0 0-15,0 0-7,0 0 1,3-31-1</inkml:trace>
  <inkml:trace contextRef="#ctx0" brushRef="#br0" timeOffset="50.0001">24060 9637 27,'0'0'28,"-2"-16"0,2 16 1,11-12-18,-11-3-3,11 7-2,-5-6-1,9 6-1,-3-6-1,5 8 0,-4 0 0,3 9-1,-4-1 0,3 7-1,-6 4 1,-1 8-1,-4-2-1,-2 7 1,-3-1 0,-1 1-1,-3-1 1,-3 2 0,-3-7 1,-1-1-1,-3-4 0,1 0 0,-2-5 0,3-5 0,-1-1-1,14-4 0,-15 3 0,15-3-1,0 0 1,11-6-1,2 5 1,4 4 0,1 3 0,2 3 0,0 2 0,-1 6 0,-5 0 0,0 1 1,-6 2-2,-3 2 2,-6-2-1,-2 0 1,-5-1 0,-3-1 0,-4-5 0,-1 2-1,-1-4 1,-3-5-1,-1-1-1,0-3 0,4 0 0,-3-5-4,20 3-5,-30-3-18,20-8-4,10 11-2,-2-26 3</inkml:trace>
  <inkml:trace contextRef="#ctx0" brushRef="#br0" timeOffset="51.0001">24376 9589 35,'17'4'31,"-17"-4"0,13 4 1,-2 8-18,-11-12-3,0 19-3,-8-8-2,7 10-1,-5 2-2,4 6 0,-5 0-1,4 6 0,-1 2-2,2-1 1,-1-1 0,3 0-1,0-5-1,0-6-1,4 3-4,-4-27-12,0 20-15,0-20-2,17 1 2,-5-7-2</inkml:trace>
  <inkml:trace contextRef="#ctx0" brushRef="#br0" timeOffset="52.0001">24718 10031 79,'18'15'34,"-18"-15"2,0 0-1,14 7-28,-14-7-3,0 0 1,0 0 0,0 0-1,0 0 0,0 0 1,0 0-1,0 0-1,0 0-2,0 0 0,0 0-1,0 0-1,0 0-2,0 0-6,0 0-28,0 0-3,0 0 1,-18-21-2</inkml:trace>
  <inkml:trace contextRef="#ctx0" brushRef="#br0" timeOffset="53.0001">22727 6456 22,'0'0'17,"-4"-11"-3,4 11 0,0 0-1,0 0-2,0 0-1,0 0-3,0 0-1,0 0-1,0 0-1,0 0-2,0 0 0,1 24 0,5-7 0,2 8 0,1 3 0,2 4-1,-3 0 1,3 5-1,-2-2-1,-3-2-2,1-1-4,-8-10-6,1-7-16,4 3-1,-4-18 0,0 0 0</inkml:trace>
  <inkml:trace contextRef="#ctx0" brushRef="#br0" timeOffset="54.0001">22477 6540 18,'-13'-3'24,"13"3"1,-11 2 1,11-2-16,0 0-4,2-11 0,9 10 1,-11 1-1,29-14-1,-9 4 0,11 0-1,0-6-1,10 1-1,-2-5 0,2-1-1,-1 2-1,-3-1-2,0 8-8,-8 0-19,-8-4-2,1 8 1,-14-8-1</inkml:trace>
  <inkml:trace contextRef="#ctx0" brushRef="#br0" timeOffset="55.0001">23028 6602 21,'0'0'23,"17"-10"-8,-5 6-2,4-5-3,1 2-3,1-7-2,2 1-2,0-4 0,1 2-1,-2-2 0,-2 4 1,-5-4 0,-1 6 0,-8-1 0,-3 12 0,-2-12-1,2 12 0,-22-7 0,9 7-1,-6 1-1,2 2 1,-1 0 0,2 2 0,-1-2 1,6 2-1,-1 1 1,12-6 0,-17 14 0,17-14 0,-11 18-1,7-5 1,2 1-1,0 5 1,0 0-1,3 2 1,-1-3-1,1 3 1,1 0-1,1-2-1,-2-2 1,3-1-1,-4-16 1,7 22-1,-7-22 0,19 13 0,-6-13 1,4-4-1,3-4 0,1-4 1,1 0-1,0-4 0,-2-2 0,-3 1 0,-2 0 0,-4 3 0,-2 2-1,-2 1 1,-2-2 0,-2-1 0,4 4-1,-4-5 1,6 3 0,-2 0 0,3-3 1,-2 3-1,2-1 1,-10 13-1,16-15 0,-16 15 0,11-8 1,-11 8 0,0 0-1,0 0 1,0 0-1,0 0 2,0 0 0,0 0-1,0 0 1,0 0 0,0 0 0,4 14-1,-4-14 0,0 17 0,0-4-1,1 4 1,0-2-1,0 0 0,1-3 0,0 2 0,0 1-1,2-2 2,0-2-1,-4-11 0,11 15 0,-11-15 0,16 2-1,-5-2 1,-11 0 1,20-19-2,-9 5 1,0-3 0,-1 0 0,0 2 0,0-4-1,-1-1 1,0 0 0,-1 5 1,2 0-2,-1 3 1,-1 1 0,1 0 0,-9 11 1,16-12-1,-16 12 0,12-1 0,-12 1 0,12 3 0,-12-3 1,14 11-1,-8 0 0,0 5 1,0-3-1,0 1 0,-1 0 1,1-2-1,-2 2 0,-1-3-1,-3-11 2,20-4-2,-6-5 1,4-3 0,2-3-1,2-5 1,4-4 0,-1 0 0,-3 4 0,-3 1 1,-5 5 0,-1 3-1,-13 11 1,12-10-1,-12 10 0,0 0 0,0 0 0,2 17 0,-2-17 0,1 19 0,3-4-1,1-1 1,2 7-3,-3-10-5,12 7-20,-4-7-5,-12-11 0,21 6-1</inkml:trace>
  <inkml:trace contextRef="#ctx0" brushRef="#br0" timeOffset="56.0001">24041 6352 1,'0'0'19,"-3"15"5,3-15 1,-11 7-15,16 5 1,-5 0 1,9 8-2,-7-3-1,10 7-3,-3 3-2,3 3-2,0 4-2,3 2 1,-3-1-2,0-1 1,-2-3-1,-1-3 1,-3-5-1,-3-5 0,0-5 0,-3-13 0,0 0-1,-15 5-1,15-5 0,-23-26-1,11 4 0,-5-7 0,2-1 0,-2-6 2,2 3 0,2-1 1,2 0 1,6 6 1,3 0 1,5 7 1,5-4 0,6 7 0,2-6 1,7 6 0,-3-1 1,7 6-1,-9-2 1,5 8-1,-8-1-1,3 8 0,-18 0-1,17 11-1,-17-11 0,4 23-1,-5-9 1,-1 4-1,0 1 0,-2 0 1,-2-2 0,3 1 1,-6-3 0,2 1 0,-5-2 0,-2 1 0,-3-6-2,0 1-1,1 1-6,-10-12-13,8-5-12,5-1 1,-1-15-2</inkml:trace>
  <inkml:trace contextRef="#ctx0" brushRef="#br0" timeOffset="57.0001">24140 5941 24,'15'10'26,"-15"-10"1,15 17 1,-1-1-20,-10-1 0,10 12 1,-10-4-2,9 9 0,-8-1-1,6 6-3,-8-4 1,5 7-2,-3-3-2,-2-5-2,3 2-2,-7-11-6,10 3-8,-7-9-12,-2-17-2,0 0 2,0 0-1</inkml:trace>
  <inkml:trace contextRef="#ctx0" brushRef="#br0" timeOffset="58.0001">24357 6215 11,'0'0'25,"23"-10"2,-14-2 1,3 4-17,9 5 0,-8-5 0,10 9-2,-11-6 0,9 7-3,-7-3-1,5 8-1,-4-3-2,-1 6 0,0-2 0,-2 6 0,-2-2-2,0 6 0,-3-1 1,-1 1-2,-1 2 1,-2-2-1,0 0 1,-2-1-1,-2-2 2,-2-3 0,-3 0-1,6-12 1,-17 16 0,6-10 0,-5-6 0,1 0-1,-1-3 1,-1-2-1,3-4 0,2-2-2,12 11 2,-12-23-2,12 23 0,6-23 0,-6 23-2,18-21-2,-1 16-5,-6-2-14,3-4-7,4 2 2,-5-6 1</inkml:trace>
  <inkml:trace contextRef="#ctx0" brushRef="#br0" timeOffset="59.0001">24619 5865 37,'0'0'28,"0"0"1,0 0 0,0 0-20,0 0-1,0 0-1,17 26-1,-13-12 0,7 12-2,-2-3 0,4 10-1,-2-2-1,5 6 0,-2 0-2,1 0-1,1-2 0,-3-4-1,0-3-1,-7-8-3,5 2-6,-11-22-17,0 0-3,0 0 0,-12-17 1</inkml:trace>
  <inkml:trace contextRef="#ctx0" brushRef="#br0" timeOffset="60.0001">24534 6069 44,'27'4'29,"-9"-11"1,11 3 1,7-3-22,-7-7-3,10 9-1,-5-7-3,-1 3-2,0 0-3,-7-3-6,4 3-19,-3 8-3,-10-5 1,3 4-1</inkml:trace>
  <inkml:trace contextRef="#ctx0" brushRef="#br0" timeOffset="61.0001">24968 6055 10,'4'11'24,"-4"-11"1,0 0-1,13-5-16,-13 5-1,18-14-2,-10 3-1,2-1-3,-2 0-1,0-1-1,-3 2 1,-5 11-1,-4-13 1,4 13 0,-20 2 0,3 4 0,-1 4 2,-2 4 1,-4-3 1,6 9 3,-8-8-1,11 8 1,-5-6 1,11 9 0,-7-9-2,11 8 0,1-4-3,6 3 0,2-4-1,5 1-2,5-3 0,2-5-1,7-2-3,-2-8-3,10 4-11,-4-8-15,-2-7 2,3-2 0,-8-10-1</inkml:trace>
  <inkml:trace contextRef="#ctx0" brushRef="#br0" timeOffset="62.0001">25156 5824 22,'0'0'26,"0"0"-8,0 0 0,0 0-1,0 0-2,0 0-3,0 0-2,-3 13-3,3-13-3,-13 6-1,13-6-1,-11 16-1,11-16 1,-11 14-1,11-14 0,-6 12 0,6-12 0,-1 13-1,1-13 1,0 0 0,5 11 0,-5-11-1,11 10 0,-11-10 1,18 8-1,-7-2 0,-11-6 1,20 10-1,-9-5 0,-11-5 1,19 12-1,-19-12 0,16 15 0,-16-15 0,16 17 0,-16-17 1,18 19-2,-18-19 2,15 19-2,-15-19 2,11 22-1,-6-11 0,-4 1 0,-1 2 1,1 0-2,-2 2 2,0-3-1,-3-1 1,1-1-1,-2 0 1,5-11-1,-15 17 1,4-11 0,0 2 0,-2-2-1,2 1 0,-3 0-1,2-3 0,12-4-3,-24 11-11,24-11-18,-15 6 0,15-6 1,-10-11-1</inkml:trace>
  <inkml:trace contextRef="#ctx0" brushRef="#br0" timeOffset="63.0001">2972 7948 15,'0'0'23,"-2"-13"-1,2 13 1,0 0-15,0 0-4,0 0-1,-14 7 1,14-7 0,-12 1 0,12-1-1,-16-3-1,16 3-1,-17-9 2,17 9-2,-22-16 0,10 7-1,-2-1-1,-2-3 2,-5 2-1,1-1 0,-4-1 0,1 0 1,-4 1-1,-2-1 1,-3-2-1,0 3 0,-1-4 0,-1-2 1,0-4-1,-2-1 0,0-2 0,-1-3 0,1-2 0,-2-4 1,-4-1 0,1-1-1,-1-3 1,1-1 0,-3-3 0,2-4 0,-2-1 0,3-1-1,-1-3 1,1-4 0,-3 0-1,2 0 1,0-3-1,0 1 0,1-4 0,-2-1 0,1-3 0,1 3 0,3-3 1,2 3-1,0 0 0,3 1 1,4-2-2,3 3 0,4-1 1,5 0 0,3-1-1,3-2 1,1-3 0,2-1 0,2-1 1,5 1-1,0-6 0,2 2 1,2-1-1,3-1 1,2 0-1,3-1 0,3 2 1,3-2-1,3 2 1,5 1-1,3 1 0,4 2 1,2-1-1,1 3 0,2 1 0,2 1 0,-4 3 0,3-1 1,1-1-1,2 1 1,0 2-1,3 1 1,2 1-1,2 1 0,6 2 0,2 1 1,2 4-1,1 2 2,2 3-2,2 0 2,-1-1-1,0 0 0,1-1 0,2 0 0,-3-2 0,2 0-1,-1 0 1,2 0-1,2 1 1,4 0-1,-4 3 1,0-1-1,0 1 0,1 0 0,0 2 0,-1-1 0,-3 2-1,2-1 1,1-1 0,2 0-1,0 2 1,2 4 1,-1-1-1,-1 3 0,2 2 1,1 4-1,-2 3 0,1 6 0,-2 0 1,3 0-1,5 3 0,0 3 1,1 3-1,-2-1 0,2 4 0,0 0 0,-2 4 0,-3-1 0,-2 2 0,1 1 3,0 4-4,0 1 1,-3 2-1,1 0 1,-1 3-1,-1 1 2,-1 4-2,-1 1-2,-4-1 3,1 1 0,1 1 0,2 0 0,0 1 0,2 2-1,-2-1 1,0-3 0,0 1 0,-3-1 0,-1 1 0,1-4 0,-5-1 0,2 0 1,1 1-1,1-4 0,2 0 0,2-3 1,0 3-1,-2-2 0,0 2-1,-2-3 1,-2 2 1,-3 2-1,-2 2 0,0-1 0,-2 1 0,-1 0 1,2 2-1,1-4 1,0 2-1,1 0 1,0-1-1,1 1 1,-1-4-1,2 2 1,-5 0 0,2 0-1,1-3 1,3-1-1,-3-2 0,3-1 0,-2-3 0,4 1 0,3-5 0,3 1 0,-1 1 0,0-4 0,2 0 0,-1 4 0,3-3-1,-4-2 1,-2 1 0,1-1 0,-3-1-1,0 3 1,0-5 0,-1 3 0,0-1 0,-2 2 0,0-1 0,-3 1 0,-1 2 0,-1 2 0,-4-1 0,0 0-1,0 2 1,-1 1 0,1 0-1,1-3 1,0-1 0,1 3 0,2-1 1,1-3-1,-1 1 0,2-2 0,-2-1 1,0 4 2,-1 0-3,4-3 0,-4 1 0,2 4 3,3-4-2,0 3 2,6-1-3,1 0 0,4-5 0,0 2 4,2-1-4,1 3 0,1-3 1,1 1-1,-5-2 0,1 5 1,-1-3-1,1 2 0,1 1 1,0-3-1,-4 2 1,-1-1-1,-2 2 1,-3 1 0,-1-4-1,-3 5 1,-4-3 0,-3 4-1,-1-2 1,0 5-1,-2-3 0,2 0 1,-1 1-1,-3-1 2,2 1-2,-1-1 2,-1 1-2,-1 0 1,-3 2-1,1 0 1,-4 0-1,-1 0 0,1 1 1,1 2-1,-2-2 0,1-2 1,0 3 0,1 0-2,0 3 2,0-3-1,2 2 0,2-2-1,3 3 1,3-3-1,4-3 1,0 2 2,1-3-2,0 3 0,2 0 1,-1 1 0,-3-3-1,0 6 1,-1 1-1,-1 0-2,0 2 3,0 1-2,-1-1 0,-2-3 0,1 5 2,-2 2-2,0-2 1,-2-2 0,-1 1-1,0-1 1,-1 3 0,-2 0 1,-1 1-2,0-4 2,-4 4-1,2 1 0,-3 1 0,2 0 0,-2-2 0,0 1 0,1 0 0,1 0 0,2-1 0,-1 0 0,4 0 0,-1-2 0,-1 3 0,0 0 1,0-1-1,-1 1 0,-5 2 1,-1 2-4,-1-2 3,-1 3-3,-2 0 2,-1-1-2,0 2 3,-1 0-3,2-3 3,2-2 0,0 1 0,2 2 1,2-2-1,3-1 0,1 0 0,-1 1 0,4 1 0,-2 1 1,1 1-1,-2-2 0,-1 1 0,-2 0 1,-2-1-1,0 2 1,-4-3 0,-1 2-1,-1-3 0,0 1 0,-3 2 1,1 0-1,-3 2 0,1-5 0,-1 3 0,1 1 0,-2 0-1,2-1 2,-1-1-2,-1-3 1,1 0 1,-2 3-1,1-4 0,-2-2 0,-1 0 0,-2-1 0,-2 0 1,0-1-1,-3 0-1,-11-6 2,18 11-1,-18-11 0,11 6 0,-11-6 1,0 0-1,0 0 0,0 0 1,0 0-1,0 0 0,0 0 0,0 0 0,0 0-1,0 0 1,0 0 0,0 0 0,0 0 0,0 0 0,0 0 0,0 0 1,0 0-1,0 0 0,0 0 0,0 0 0,0 0 0,0 0 0,0 0 0,0 0 0,0 0 0,0 0 0,0 0 0,0 0 0,0 0 0,0 0 0,0 0 0,0 0 0,0 0 0,0 0 0,0 0 0,0 0 0,0 0 0,0 0 0,0 0 0,0 0-1,0 0 1,0 0 0,0 0 0,0 0 0,0 0-1,0 0 2,0 0-1,0 0 0,0 0 0,0 0 0,0 0 0,-12 14 0,12-14 0,-18 7 0,7-2 0,-3-2 0,-1 4 0,0-3 0,-1 2 3,-1-1-2,0 1 3,-1-1-4,1 0 3,2 0-2,-1-1 2,0 2-3,2-3 1,3 0-2,11-3 0,-15 6 1,15-6 0,0 0 0,-13 5 0,13-5-1,0 0 2,0 0-1,0 0 0,0 0 0,0 0 0,0 0 0,0 0-3,0 0 3,0 0 0,0 0-1,0 0 1,16 0 0,-16 0-1,20-2 1,-8 1 3,3 0-3,-1 1 0,2-1 0,1-2 0,0 5 0,0-5 0,-1 2 0,1 0-1,2 1 1,-4-1 0,1 1 0,0 1 0,0-1 0,-1 2 0,2-3 0,0 0 0,0 0-1,0-2 1,0 1 0,-2-2-3,-2 2 3,-2-2-3,-11 4 3,14-4-2,-14 4 3,0 0-3,0 0 2,0 0 3,0 0-3,0 0 1,-6-11-2,6 11 1,-11-13 0,3 2 0,1 0-1,0-6-2,-2-2 4,0-2-1,-1-3 1,0-3-1,-1-2 0,-1-4 0,-1 0 0,0-2 0,-2 1 1,-1 2-1,2-4 1,-2 4-1,0-1 0,1 5 0,1 0 1,0 2-1,3 6-1,3-1 1,2 7 0,6 14-1,-8-20 1,8 20 2,0 0-2,0 0-1,19-6 0,-19 6-1,23 12-1,-23-12-7,29 33-15,-19-11-11,-5 0 3,-5-4 0</inkml:trace>
  <inkml:trace contextRef="#ctx0" brushRef="#br1" timeOffset="64.0001">21087 10665 1,'0'0'12,"0"0"4,0 0-10,0 0-4,-11 6 1,11-6 3,0 0 1,0 0 0,0 0 1,0 0 0,0 0-1,0 0-1,0 0-1,0 0-2,0 0 0,0 0-2,0 0 2,0 0-2,0 0 2,-11 0-1,11 0 1,0 0-2,0 0 1,0 0 0,0 0-1,0 0 2,0 0-2,0 0 1,17 1 0,-17-1-1,17-4 0,-6 4 0,3 0 0,-1-2-1,2 0 1,-2-1-2,2 0 1,-1-2 0,2 1 0,0-2 0,1 2 0,3 1 0,-1-3-1,4 1 2,1 2-2,1 1 1,2-2 0,0 1 0,1-1 0,-1-1 0,1 1 1,0 0-1,-2-4 0,2 3 0,-3-1 0,1 4 1,1-3-1,0 1 0,-3 1 0,1-2 1,-2-1-1,-1 2 0,0-1 1,0-1-1,-3 0 0,1 0 0,2 0 0,-3 1 0,1 2 1,-1-5-1,2 2-1,-1 3 2,-2-1-2,1 0 1,0 0 0,1-1 0,-1-1 0,1 1 0,2 1 0,-1-1 0,1-1 0,1 1 0,2 5 0,-2-5 0,3 2 0,2-2 0,0 0 0,1-1 0,-1 4 0,0-3 1,0-1-1,-2 4 0,-2 1 0,1 1 0,-3-2 0,1 2 0,-1 0-1,1-3 1,0-1 0,0-3 0,3 3 1,-3-4-1,3 2 0,-2 0 1,2 1-1,1-1 1,0 4-1,2-2 0,0 2 1,0-1-1,2 1 1,-2-3-1,1 0 0,-2-1 1,1 2 0,-1 0-1,-1 1 0,0-2 0,-2 2 0,1 0 0,-2 2 0,2 1-1,-4 1 1,1-2 0,0-1 0,1 0-1,-1 2 1,0-3 1,-1 0-1,1 2 0,2-4 0,-2 2 0,1 0 1,-1 1-1,2-2 0,-3 3 0,0-3 1,0 1 0,-4 1-1,0 1 1,-2 1 0,1-1 0,0 2 0,0 0-1,0 1 1,-1-1-1,3 0 0,-3 0 1,2 2-1,-2-1 1,1 2 0,0-1-1,-1 1 0,2 1 0,2 3 0,0 0 0,2-2 1,2 1-1,0 3 0,0-1 0,2-1 0,1 1 0,-2 0 1,1 1-1,-2 2 1,1 1-1,-1-1 0,-2 4 0,1 1 1,-2 1-2,0 1 1,0-1 0,1 2 0,2-1 1,-1 1-1,2 0 1,2-1 0,-1-1-1,1 2 1,-1-1-1,-2 1 1,0-1-2,-1-1 2,-3 2-2,-1-1 1,0 3 1,-3-3-1,0 2 0,-1-3 0,-2 3 0,-1 1 0,-2 1 1,-1 2-1,-1-1 0,-2 3 0,2 0 1,-2 6-1,-1-1 1,-2 5-1,3-1 0,-2 1 0,1 4 0,1 4 0,-1 1 0,-1 2 0,-2 3 0,-2 0 0,-2 4 0,-2 2 0,-2 1 0,-3 2 0,-1 2 0,1 0 0,0 6 0,1 0 0,1 0-2,3 1 2,-1-2-1,1-1 2,-2 0-1,0 2 0,-4-6 1,0 0-1,-1 0 0,-1-1 0,-3 4 1,2 0-1,-2-2-1,1-2 1,-1 0 0,0-5 0,1 1 0,-3-3-2,2-3 2,-2-5-1,-1-3 0,-1-3 0,0-2 1,-2-1-2,0-5 1,2-4 2,-4-2-2,1-3 1,-3 1 0,-2-4 0,-1 0 0,-5-5 0,-2 0 0,-4-4 0,-3-1 0,-2-2 1,-2-2-1,-2 0 0,-2-6 1,0 1-1,-2-1-1,-1 2 2,-1-7-1,-1 2 0,-5-1 2,-2 0-1,-3-1 0,-2 1 1,-7-2 0,1 3 1,-5-2 0,-1 0-1,-5-1 0,3 0 0,-6-3 0,3 0 0,-1-7-1,0-1-1,1-4 1,2-2-1,-1-6 1,3-1-2,3-2 1,1-2 0,3 0 1,2 1 0,4-2-1,2 1 0,7 0 0,1-1 0,3 1 0,3 0 0,3 0 1,3-1-1,0 1 0,2 1 0,1 1 1,3 1-1,2-3 1,1 1-1,3-1 0,4 1 1,1-3-1,5 1 1,2-4-1,4 0 1,0-1-1,2 4 1,-1-4-2,0 2 1,0-1 0,-1 0 0,1 0 0,-3 1 0,2-6 0,1-2 0,1-4 0,2-3 0,3 0 0,2 1 0,-1-1 0,4 2-1,-2 6 1,1-1 0,-2 4 1,2 6-1,-2 0 0,-1-1 1,1 3-1,0 0 1,1-1 0,1 5 0,0-1-1,1-1 0,1-1 1,2 1-1,1 2 0,-1 2 0,2-4 1,0 3-1,0 1 1,-1 4-1,0 0 1,0 3-1,-2 1 1,1 1-1,-2 2 1,3 5-1,-1 0 0,2 12 0,-4-17 1,4 17-2,-3-11 1,3 11 1,0 0-2,0 0 1,0 0 0,0 0-1,0 0 0,0 0 0,9 17-1,-9-17-3,18 26-10,-18-26-16,13 15-5,-13-15 0,0 0 0</inkml:trace>
  <inkml:trace contextRef="#ctx0" brushRef="#br1" timeOffset="65.0001">20690 9316 1,'0'0'8,"0"0"0,0 0-2,0 0-1,0 0 0,0 0 0,-3-11-2,3 11 0,0 0-1,-16-6 1,16 6-1,-11-2 3,11 2-1,-11-4 0,11 4 0,0 0 1,0 0-2,0 0 2,0 0-2,0 0 0,0 0 0,0 0 0,0 0 1,13 4-1,-13-4 0,16-1 0,-16 1-2,21 1 1,-9-1-1,1-1-1,3 1 1,0-2-2,2 4 1,2-2 1,2-2-1,2 1 1,3 0-1,0 1 0,4-1 0,2 0 0,0-4 1,1 0-1,1 0 0,0-1-1,0 1 1,1 0 1,1-3-1,0 0 0,2 2 0,0-1 0,1 0 0,1-2 0,1-2 0,1-1 0,-2 4 0,2-2 0,0 0-1,-2 2 1,2-2-1,-2 3 1,0 1 0,-1 0 0,-1 1 0,-1-2 0,-3 0 1,2 0-1,1 1 0,1-1 1,-3-2-1,2-2 0,0 2 1,0-2-1,0 1 0,-1-2 0,0 2 1,-3-2-1,3 1 0,-1 3 0,1 0 0,2-1 0,0-1 0,3 0 0,-1-2 0,3 1 0,1-1 1,0 1 0,-1-3 1,3 1 0,-4 1 0,0 0-1,0 4 1,1-1-1,-1-1 0,1 1 0,0-1-1,1 3 1,1-3 0,1 5 1,-1-5-1,3 4 1,-5-1-1,3 3 1,-3 0-1,0 1 0,-1-2 0,0 0 0,-4 3 0,0 1 0,0-3 0,-1 3 0,-2-3-1,2 1 1,-2 3-1,0 1 1,0-2 0,-1 2 0,0-1-1,1 1 1,-3 0 0,0 3 0,-2 0-1,0-1 0,-1 1 1,1 1-1,1 1 0,-2 1 1,3 2-1,1-1 1,-2-1 0,1 2 0,-1 2-1,-2-2 2,-4 4-2,1-1 1,-3 1 0,-1 2-1,1 2 0,-2 0 1,2 2-2,-3-1 1,2-1 0,-1 1 0,0 4 0,-1 0 0,-1-1 0,0 2 0,-1 0 0,1 1 0,-1 4-1,0 0 1,-3 2 1,-1 0-1,0 1 1,-3 3-1,-2-1 0,0 4 0,-4 1 0,-2 0-1,-2-1 1,-2 3-2,-1 0 1,-3-3 1,1 2-1,-5-4 1,1 0-1,-2-1 1,0-2-1,-1-3 1,0-2 0,-2 2-1,1-5 0,-3 0 1,2-2-1,0-4 0,-1 2 1,0-5 0,-1 0 0,2-3 0,-2 0 0,1-2 0,-2 1 0,0-3 0,2 2-1,-3-3-1,3 2 2,-4-4-1,2 2 1,-2-2-1,2-1 1,-2-1-1,-1 1 1,1-2 0,0 2-1,-2 0 0,3-1 0,-4 1-1,1-2 1,0 1 0,-1-2 0,0 3 0,-4-1 1,2 3 0,-2-2-1,1 4 2,-2-3-2,1 1 1,-2-1 0,0 0 0,0 0 1,-3 0-1,-1-3 1,0 3 0,-3-1 0,1 3-1,-2 0 0,0-1 0,-2 0 0,2-1 0,-2 3 0,1-4 0,0 2 1,-3-1-1,3 0 0,-2 0-1,2 2 0,-2-2 0,4 1 1,-2-1-1,3 2 0,2-3 0,-2 2 0,1-2 1,2 1 0,-2 1 0,-2-4 1,-1 3-1,0 1-1,-2 0 2,-2-1-1,0 1 0,-1 0 0,0-4 1,0 6-1,2-2 1,-2-1 0,0 1-1,0-3 0,2 3 1,-1 1-2,2 0 1,-1-5 0,-1 2 0,2-3 0,-2 2 0,0 3 0,0-2 0,-2 0 1,0 2-1,-2 1-1,1 4 1,-1-2 0,2 1 0,-3-4 0,0 1 0,-2 0-1,3 1 1,-2 0 0,1-6 0,1 3 0,0-1 0,0 0 0,1-1 0,3 2 0,0-3 0,0 1 0,3-2 0,1 3-1,1-1 2,2-1-1,4-2 0,0-3 0,4 3 1,1-2-1,3-2 0,-1 3 0,2-4 0,1 3 0,0-2 1,1 3-1,-1-2-1,0 0 2,-3 0-2,4-6 2,-2 1-1,2 1-1,-2 0 1,1-5 0,2-2 0,0 3 0,4-3-1,-1 4 1,12 10 0,-21-21-1,21 21 1,-15-17 1,15 17-1,-16-9 0,16 9 0,-14-9 0,14 9 0,-12-13 1,12 13-1,-11-17 0,11 17 0,-12-23 1,5 12-1,-1-2-1,-1-1 1,0 3 0,-1-1 0,2-2 0,-2 3 0,1-3 1,1-2-1,0 1-1,1 0 1,0-2-1,-2 0 2,2 1-2,-3-3 1,0 3-1,1 4 2,-2-3-1,0 3 1,0 0 0,1 1-1,-1-2 1,1 1-1,0-2 1,1 0-1,-4-1 1,4 1-1,-2-1 0,-1-1 1,-1-1-1,0 2 0,-1-1 0,1 0 0,1-2 1,-2 1-1,0 0 1,0 1 0,0-1-1,1 2 1,0 1 0,0 2-1,0 0 1,1 3-1,1-1 0,0 2 0,0 1 0,11 7 1,-18-17 0,18 17-1,-16-20 1,10 9 0,-1-2-1,1 0 1,-1-1 0,0 1-1,7 13 0,-13-20 0,5 10 1,8 10-1,-12-19 0,12 19 0,-11-15 1,11 15-1,-10-15 1,10 15 0,-7-15 0,7 15-1,0 0 0,-8-14 0,8 14 1,1-11-1,-1 11 1,-1-11-1,1 11 0,-3-11 0,3 11 1,-6-12 0,6 12-1,0 0 2,-12-11-2,12 11 0,0 0 1,0 0-2,0 0 1,0 0 0,0 0-2,12-7-2,4 15-15,-4-3-12,1-5-3,3-1 1,-8-16 0</inkml:trace>
  <inkml:trace contextRef="#ctx0" brushRef="#br1" timeOffset="66.0001">23133 6115 1,'0'0'0,"0"0"2,0 0 1,0 0 1,0 0 2,0 0 2,0 0-1,0 0 2,0 0-1,0 0 1,0 0-2,0 0 0,-14-3-3,14 3 0,0 0-1,0 0 1,-18-16 0,18 16 0,-20-12-1,7 6 0,-4-2-1,-1 2-1,-3 0 0,1 1 0,2-1-1,0 1 1,3-2 0,3 0-1,12 7 0,-14-16 0,14 16 0,0-22-2,6 11 1,5-3-2,3 3 1,2-5 0,1 5-1,0-3 2,-1 4 1,-3 0 0,-13 10 0,16-14 2,-16 14-1,0 0 0,-5-11 0,5 11 0,-18-5 0,6 0 0,-3-4 0,2 0 0,-2-5 1,0-1-1,3-4 1,-1 0 0,2 0-1,0-1 0,-1 0-1,1 0 1,-2 1-2,4 3 2,-1-2-1,1 3 0,-1-3 0,3 5 1,1-2 0,6 15-1,-10-19 1,10 19 0,-8-14 1,8 14-1,0 0 0,-11-9 0,11 9 0,-11-7 0,11 7 1,-14-6-1,14 6-1,-14-7-1,14 7-2,-11-2-4,11 2-7,0 0-13,11 5-1,3-4 1,-6-12 8</inkml:trace>
  <inkml:trace contextRef="#ctx0" brushRef="#br1" timeOffset="67.0001">22620 5619 6,'-16'-9'10,"16"9"0,1-11 0,-1 11-1,3-10-1,-3 10-2,3-13-1,-3 13-1,0 0-1,0 0-3,0 0 1,0 0-2,0 0 0,0 0 0,-6 11 0,6-11 1,-7 21 0,5-8 1,-2 1-1,0 3 1,2-2-1,-2 4 0,0-2 1,1 1-1,0-1 0,1 2 0,1-3-1,1 0 1,0-3-1,1-2 1,-1-11 0,0 0 0,0 0 0,0 0 0,0 0 1,-4-14-1,2-2-1,-3 1-2,1-3 0,2 0-1,1-3 1,-1-3 0,2 2 0,3-2 2,-1 2 0,4-4 2,2 3 0,0-1 1,4 0 0,2 3-1,2 2 1,-2-1 0,3 4 0,-4 3 1,0 3-1,-13 10 1,15-10 0,-15 10-1,0 0 1,0 0-2,3 15-1,-3-15 1,3 18 0,-3-18 1,7 21 1,-7-21 0,15 21 0,-15-21 1,18 18-1,-18-18 1,18 16-2,-18-16 0,15 12-1,-15-12-1,10 11 0,-10-11-1,0 0-2,11 18-5,-9-6-16,-2-12-1,4 15 0,-4-15 5</inkml:trace>
  <inkml:trace contextRef="#ctx0" brushRef="#br1" timeOffset="68.0001">22576 5421 3,'0'0'14,"0"0"-4,0 0-3,5-12-1,-5 12-1,0 0-1,0 0 0,0 0 0,0 0 1,0 0 0,0 0 1,6-12-1,-6 12 0,0 0-1,0 0 0,7-11-2,-7 11 0,0 0 0,19 3-2,-19-3 1,23 9-2,-9-4 3,7 2-2,0-2 2,3 1 0,1-4-1,3 3 1,1 0 0,3 1 0,1 0-1,1-1 0,0 2-1,-1-1 0,-2 1 0,-4-3 1,-7 1-1,-3-2 2,-17-3 1,17 1-1,-17-1 1,0 0-1,0 0 0,-15 5 0,15-5-2,-16-3-2,16 3-3,-16 2-9,5-5-13,11 3-1,0 0 0,-10-12 4</inkml:trace>
  <inkml:trace contextRef="#ctx0" brushRef="#br1" timeOffset="69.0001">23061 7100 1,'0'0'0,"0"0"9,0 0 6,0 0-12,0 0 2,0 0 2,0 0 3,0 0 1,-15-9 0,15 9 1,-18-11 0,18 11-3,-24-6-2,12 7-3,-4-2-1,-1 2-2,-1 2 0,-2 4-1,-3-3 1,1 1-1,-2 1 1,3 0-1,0 0 1,3 0-2,0 0 1,4 1 0,14-7-1,-17 15 0,17-15 0,-5 21 0,10-9 0,-5-12 0,15 26 0,-4-12 1,5 5-1,-2-1 0,3 5 0,-2-2 0,-1 3 0,-5 1 0,1-4 1,-6 4-1,-4-6 2,-3-1 0,-6-2 0,-1-1 0,-5-4 0,0-2 0,-4 0-1,1-1 0,-2 0 0,2-4 0,3 3-1,1-1 1,3-3 0,11-3-1,-16 9 0,16-9 1,0 0 0,-6 14-1,6-14 1,0 15-1,0-3 1,-2 1 0,0 2 0,-3-1 0,-2 3 1,-2-1-1,-4-1 1,-2-1 1,-3 0-1,-2-1-1,-3-2 1,0 1-1,0-5 0,-2 2 1,1-2-1,2-1 0,-1-1-1,3-2 2,3-2-1,2 0 1,3 0-1,12-1 0,-16 0 0,16 0 0,0 0-1,0 0 1,0 0-1,0 0 0,0 0 0,0 0 1,0 0 0,0 0 0,-1 11 0,1-11 0,0 0 1,0 0-1,0 0 0,0 0 0,0 0-1,-13 3 1,13-3 0,0 0 0,0 0 0,0 0 0,0 0 0,0 0 1,0 0 0,0 0-1,0 0-1,0 0 0,0 0-1,0 0 0,0 0 1,0 0-1,-13-5 1,13 5 0,0 0 0,0 0 2,0 0 0,0 0 0,-10-8 0,10 8-1,0 0-1,0 0-1,0 0 0,0 0-1,0 0 1,0 0-1,0 0 2,0 0 2,0 0 1,0 0 0,0 0 0,0 0-1,0 0 0,0 0-1,0 0 0,0 0-1,0 0 0,3 13 1,-3-13 1,0 0 0,0 0 0,0 0 0,0 0 1,0 0-2,0 0 0,0 0 0,0 0 0,0 0 1,0 0 1,0 0 0,0 0-1,0 0 1,11-19 0,-4 8-2,4-4 1,-1-4-2,5-4 1,-2-2-1,4-3 1,-3 0 1,0-1 0,-1 0-1,-2 3 2,-2 1-2,-1 5 1,-2 3 0,-1 5-1,-5 12 0,6-16-1,-6 16 1,0 0-1,0 0 1,-4 11-1,4-11 1,-11 16 0,4-4 0,-2 2-1,-2 4 2,-1-1-2,-1 2 0,-3 3 0,-1 0-1,-2 5 1,0-2 0,-6 3 1,2 1 0,-2-2 1,-1 0 0,2-2 1,2 1-2,3-5 1,2-1-1,7-3 0,1-5-1,8 0 1,3-1 0,-2-11 0,17 11-1,-5-9 2,4-2-1,0 2 0,4-2 0,-1 2 0,1-1-1,2 5 1,0-2 0,2 3-1,0 1 1,3 0 0,1 1 0,0-5 1,-1 2 0,0-2 0,-1 0 1,-6-3-1,2 0 1,-7 0 0,0 2-1,-15-3 0,16 5 1,-16-5-1,0 0 0,0 0 0,0 0 1,0 0-1,0 0 0,0 0-3,-21 3-11,9-6-15,12 3-1,-28-8-1,10 0 0</inkml:trace>
  <inkml:trace contextRef="#ctx0" brushRef="#br0" timeOffset="70.0001">9620 4475 34,'0'0'14,"0"0"-1,0 0-1,0 0-5,0 0-2,2-10-3,-2 10 1,0 0 0,0 0 0,0 0 2,0 0-1,0 0 2,0 0-1,-2-11 1,2 11-2,0 0-1,0-15 0,0 15-2,-5-15 0,2 5 0,1-1-1,2 11 0,-10-22 1,2 10-1,-1-2 0,-2-2 0,1-2 1,-1-1-1,0 2 0,-1-3 0,2 0 0,1 2 0,0 1 1,2 1-1,2 2-1,1 2 1,4 12 0,-4-20 0,4 20 0,-1-17 1,1 17-1,1-12 1,-1 12-1,0 0 1,0 0-1,-1-11 1,1 11-1,0 0 0,0 0 0,0 0 0,0 0 0,0 0-1,0 0 1,0 0 0,0 0-1,0 0 1,0 0 0,6 12 0,-6-12 0,0 0 0,11 13 1,-11-13 0,14 11-1,-14-11 1,16 18-1,-16-18 1,18 15-1,-6-8 0,0-1 0,2-3 0,2-1 0,-3-7 1,3 0 0,-3-3-1,1-3 0,-3-1 1,0-2-1,-4-1 1,-1-1 0,-1 0-1,-1-1 0,-2 1 0,1 2 0,-3-2 1,1 3-1,-1-2 1,1 3 0,-2 0 0,1 1 0,0 0 0,-1 0 0,1 11 0,-3-16-1,3 16 0,0 0 0,0-12 0,0 12 0,0 0-1,0 0 1,0 0-1,0 0 1,0 0 0,0 0-1,4 15 2,-4-15-1,7 14 0,-2-3 0,-5-11 0,10 21 1,-4-8-2,1-1 2,-1 5-1,3-1 1,-1 0-1,2 0 0,0 3 0,1-1 0,1 0 1,0-1-1,1-2 0,-2 1 0,0-3-1,-11-13 1,15 17 0,-15-17-1,0 0-1,11 7-1,-11-7-1,0 0-1,0 0-1,0 0-1,0 0-9,0 0-12,0 0 1,-5 11 0,5-11 2</inkml:trace>
  <inkml:trace contextRef="#ctx0" brushRef="#br0" timeOffset="71.0001">10071 4128 1,'-13'8'2,"18"2"12,-5-10 0,0 0-12,0 0-1,0 0 2,0 0 3,0 0 2,0 0 2,0 0 1,0 0 0,0 0 1,0 0-2,0 0-1,0 0-3,8-10-3,-8 10-1,1-13-1,-1 13 0,-2-23 1,0 8-1,-2-6 0,-1 2 1,-1-8 0,1-1 0,-4-2 0,6 2-1,-4-4 0,3 4 0,-2-3 0,6 3 1,-3 1-1,3 6 0,0 2-1,0 1 1,2 3 0,-2 3-2,0 12 1,3-15-1,-3 15 1,0 0-1,0 0 0,14-7 1,-14 7-1,12 1 1,-12-1 0,19 5 0,-5 0 0,2 1 0,1 3 0,5 0 0,1 3-1,3 2 1,-2 0 1,2 1-2,-4-2 1,0 2 0,-4-3 1,-2 0-1,-3 2 0,-13-14-1,20 21-1,-20-21-2,14 19-1,-14-19-4,10 12-11,-10-12-7,0 0-1,0 0 1</inkml:trace>
  <inkml:trace contextRef="#ctx0" brushRef="#br0" timeOffset="72.0001">10105 3966 48,'0'0'26,"26"-11"0,-15-3-2,1 7-25,7-5-1,3 2 0,-2-4 0,1 2-1,-1-2 1,-1 3-1,-2-3 1,1 4-4,-3-1-4,-4-5-12,5 14-1,-10-10 1,7 10-1</inkml:trace>
  <inkml:trace contextRef="#ctx0" brushRef="#br0" timeOffset="73.0001">10381 3481 8,'0'0'7,"0"0"1,0 0 1,-5 12 1,5-12 0,5 13 0,-1 0 0,1-1-2,2 7-1,0 0-1,4 7-1,0-3-2,4 9 0,-2-6-1,3 3-1,-2-5 1,0 3-2,-3-3 1,2-2-2,-5-4 1,-2-3-1,-1-5-2,-5-10-15,0 0-5,0 0-1,-2-15 1</inkml:trace>
  <inkml:trace contextRef="#ctx0" brushRef="#br0" timeOffset="74.0001">10273 3540 30,'0'0'21,"0"0"-1,5-27 0,-5 27-21,14-20-1,-4 10 1,2-1 2,3-6 2,2 7 1,-2-7 1,4 7 1,-1-9-1,6 7 0,-5-5 0,5 8-2,-5-2-1,2 5-1,-3 1-1,0 2 0,-2 3-1,-4 2 0,2 2 0,-14-4 0,20 9 0,-20-9 0,16 14 0,-16-14 1,12 18-1,-12-18 0,8 19 2,-7-5 0,-3-1 0,-5 2 1,-2-1 0,-2 4 1,-8-1 0,4 5 0,-7-4 0,3 2-1,0-4 0,0-2-2,6-2-2,-2-6-7,15-6-17,0 0-2,0 0 0,4-17-1</inkml:trace>
  <inkml:trace contextRef="#ctx0" brushRef="#br0" timeOffset="75.0001">11349 3450 1,'0'0'0,"0"0"13,0 0 3,0 0-3,-2 12 0,2-12 1,0 0 1,0 0-2,0 0-2,-9-11-3,9 11-3,-5-16-1,3 5-2,-4-8 0,2-3-1,-1-5 1,0 1-1,-1-8 1,1 0-2,-2-3 1,2 3 0,-1-1-1,-1 3 0,-1 3 1,1 4-1,1 1 0,-1 2 0,1 1 0,1 8 0,0-1 0,2 3 1,0 0-1,3 11 0,-3-15 1,3 15 0,0 0-2,0 0 0,0 0 1,0 0 0,0 0-1,0 0 0,8 13 1,-8-13-1,11 21 2,-4-9-1,-1 0 1,3 0-1,-1-1 1,2 0 1,-2 1-1,0-1-1,-8-11 0,17 18 0,-17-18 1,13 12-1,-13-12 1,17-1-3,-17 1 3,19-16 0,-8 2-1,1-2 0,1-5 0,-1 1 0,1 0 0,-4 1 0,2 1-1,-3-2 1,-1 6 0,-1-1 0,-1 4 0,-5 11 0,7-13 0,-7 13 0,0 0 0,0 0 0,0 0-1,0 0 1,11 2-1,-11-2 1,10 21-1,-3-5 1,4 1 0,2 3 0,1 1 1,2 0 0,1 4-1,2-1 0,-2 4 1,2 0-1,-2 0 0,0-2 0,-2-2 0,0 3 0,-4-7 0,0-2 0,-4-3 0,-1-3 0,-6-12 1,5 11-1,-5-11-1,0 0-1,1 11-1,-1-11-2,0 0-14,0 0-9,0 0 1,0 0-1</inkml:trace>
  <inkml:trace contextRef="#ctx0" brushRef="#br0" timeOffset="76.0001">11873 3082 1,'0'0'7,"0"0"6,-15-4 1,15 4-12,0 0 2,0 0 0,0 0 3,-10-11 1,10 11 0,0 0-1,0 0-1,-2-13-1,2 13-3,0 0 0,0 0-1,0 0 1,7-11 0,-7 11 0,0 0 0,0 0 1,0 0-1,0 0 0,0 0-1,0 0 0,0 0-2,0 0 1,0 0 0,0 0-1,0 0 1,0 0 0,0 0 1,0 0-1,0 0 1,0 0-1,0 0 1,0 0-1,0 0 0,0 0 0,0 0 0,0 0 0,0 12 0,0-12-1,0 0 4,0 0-3,0 0 0,0 0 0,0 0 0,0 0 0,0 0 0,10-11 0,-10 11-3,12-7 3,-12 7 0,15-7 0,-15 7 0,17-5 0,-17 5 0,18 1 0,-18-1 0,19 0 0,-19 0 0,18 4 0,-18-4 1,18 3-1,-18-3 0,17 3 0,-17-3 1,16 5-1,-16-5 0,15 5 0,-15-5 2,12 10-2,-12-10 1,10 20-2,-5-9 2,-2 2-1,0-1-1,-2 3 2,1-1-4,-2-1 4,2 0-1,-2-13 1,-2 18 0,2-18-1,-4 17 1,4-17 0,0 0-1,-15 16 0,15-16 0,-16 7 0,16-7 0,-18 9 0,6-6 0,1 1-1,11-4 2,-24 4-1,12-1 0,0-3 1,12 0-1,-21 0 0,21 0-1,-14-6 0,14 6 0,-4-11 0,4 11-1,13-18 1,-2 3-1,6 5 1,3-4 0,2 3 1,2-1-1,1 4 0,0-3 0,0 8-3,-5-2-3,1 5-8,-1 5-6,-9-7 0,6 7 0</inkml:trace>
  <inkml:trace contextRef="#ctx0" brushRef="#br0" timeOffset="77.0001">12128 2996 16,'16'8'17,"-16"-8"1,17 14-2,-17-14-12,17 19-6,-6-10 2,2 0 1,0 1 1,-1 1 1,1-3 1,1 0 1,1 1-1,0 0 1,3 3-2,0 0-1,0 5-1,-1-2-1,-2 2-3,-1 0-2,-5-2-2,-2 1-6,-2 4-8,-5-20 0,-10 19 0</inkml:trace>
  <inkml:trace contextRef="#ctx0" brushRef="#br0" timeOffset="78.0001">12217 3308 41,'7'-14'23,"10"3"1,-7-9-1,4-1-22,0 1 0,3-4 0,-1 3 0,-2-2 0,-1 1 0,-1-3 1,-1 5-1,-2 0 0,1 5-1,1 1-1,-2 1-3,6 6-5,-4 1-12,-11 6-4,24-3 1,-24 3-2</inkml:trace>
  <inkml:trace contextRef="#ctx0" brushRef="#br0" timeOffset="79.0001">12658 2660 18,'9'-15'19,"-9"15"0,0 0 0,14-16-12,-14 16-5,0 0-1,0 0 1,0 0 0,0 0 0,0 0 0,0 0 1,0 0 0,0 0 1,0 0-1,12 17-1,-12-17 1,2 24-1,0-7 0,1 4 0,0 3-1,2 3-1,-2 3 2,2 3-1,-2 0 0,-1 6 0,-2-2 0,0 3 0,-4-2 1,2-3-1,-4-1 0,1-1 0,1-7 0,1-2-1,0-10 1,3-1 0,0-13-1,0 0 1,19-9 0,-8-8-2,2-7 2,3-5 0,1-3-1,1-4 0,1-1 0,-4-2 0,0 4-1,-2 1 2,-2 8-2,-1 0 1,-2 9 0,-2 0-1,-6 17 1,8-11-1,-8 11 1,0 0-1,9 13 1,-7-2 0,1 0 0,0 4 0,1 1 0,1 2 0,2 0 0,0 4 0,4-3 0,0 4 0,2-2 1,-1-2 1,0-2-1,-2-3-1,-2-3 0,-8-11 4,11 14-3,-11-14 4,0 0-4,11-2-2,-11 2 3,9-22 0,-4 6-1,2-6-3,0-3 2,1-4-2,-1 1 2,2-4 0,-2 6-1,0-1 1,-1 6-1,0-1-1,-6 22-3,10-19-4,1 21-7,-11-2-10,0 0 1,0 0-2,0 0 2</inkml:trace>
  <inkml:trace contextRef="#ctx0" brushRef="#br0" timeOffset="80.0001">13187 3106 11,'11'-2'17,"-12"-10"-1,13 9 1,-12 3-13,11-6-1,-11 6 0,16-1 0,-5 3 0,-11-2 0,22 5 0,-11-2 0,4 2-1,-4-1 1,3 4-1,-3-1 0,3 3 0,-3-1 0,0 6 0,0-1-1,-1 2-1,-2-1 0,-1-1 0,1 0 1,-5 0 0,-1-3 0,-2-11 1,-5 17 1,5-17-1,-14 14 0,14-14 1,-20 9-1,9-4 0,-4-4 0,1 1-1,-1-4 1,1 2 0,-2-3 0,4-1 0,1-3 0,11 7 0,-13-18-1,13 18 0,3-20 0,-3 20-1,24-19 0,-7 10-1,5 2 0,2 0-1,3 4-1,-1-3-1,4 7-2,-6-8-10,-3 3-9,2 4 0,-7-4 1,1-1-1</inkml:trace>
  <inkml:trace contextRef="#ctx0" brushRef="#br0" timeOffset="81.0001">13585 2914 31,'0'0'20,"14"13"-2,-14-13 1,11 8-20,-11-8 1,14 16 1,-14-16 0,8 13 2,-8-13 1,2 16-1,-3-5 0,-4 0 1,0 3 2,-1 3-2,0 5-2,-1 3 0,0 4-1,1 0 0,0 0 0,1 0 0,2 0-3,-1-5 2,2-2 1,-2-5-2,2-3 1,-2-3-1,4-11-2,-5 12-10,5-12-11,0 0 0,0-12 1,-2-4-2</inkml:trace>
  <inkml:trace contextRef="#ctx0" brushRef="#br0" timeOffset="82.0001">13834 2970 55,'0'0'23,"0"0"2,4 11-2,-4-11-23,1 17-3,-1-17 2,-1 24 0,2-10 1,-3-1 1,2 2 1,-4 1 0,3 2 0,-3-1 0,3 6 0,-3-1-1,1 3 0,0 2-2,1 2 0,-1-1 0,0-4 1,-2 0-1,0-4 0,0-3 0,5-17-1,-11 19-1,11-19-1,-12 1 0,12-1 0,-10-10 0,4-3 0,5 1 1,-1-1 2,5-3 0,3-1 2,4-2-1,4 1 1,6-4 0,4-1 0,4 2 0,5-1 1,2 0 0,2 3 0,-1-3 1,0 4 0,-4 1 0,-1 6-1,-8-2-1,-2 4-1,-7 2-4,-14 7-3,15-6-6,-15 6-7,0 0-5,-12 8 5,-5-5-4</inkml:trace>
  <inkml:trace contextRef="#ctx0" brushRef="#br0" timeOffset="83.0001">13900 3287 58,'9'12'25,"10"8"-1,-5-12-2,10 12-26,-2-7 1,5 8-1,-5-7 1,0 3-2,-5-8 1,-1 3-1,-16-12-3,12 6-14,-12-6 0,0 0 0,16 3 0</inkml:trace>
  <inkml:trace contextRef="#ctx0" brushRef="#br0" timeOffset="84.0001">14618 3294 30,'0'0'21,"0"0"1,-18 2 1,3-2-19,1 2 0,-6-2 1,0 5 1,-9-2-1,6 6 0,-7-1-2,4 5-1,-2-2 0,3 2 0,2-1-1,2 1-1,5 1 1,4-5-1,12-9 1,-11 15 0,11-15 0,9 16 0,2-4-1,6-1 0,2 1-1,3-1 0,3 8-1,-1-3 0,2 1 0,-4-2 1,-2-1 0,-3-2 0,-3-1 1,-4 1 0,-10-12 1,8 17 0,-8-17 1,-10 19 0,-3-12 0,-3 5 0,-7-5 0,-1 6 0,-6-5-1,1 1 0,-3-2 0,4 0-1,3-2 0,1-6-2,10 4-7,-2-5-18,16 2 0,-6-16 0,9-1 0</inkml:trace>
  <inkml:trace contextRef="#ctx0" brushRef="#br0" timeOffset="85.0001">14598 3712 38,'13'-6'22,"-7"-7"1,11 5-2,1-11-17,2-2-4,5-7 0,3-3-1,2-7 0,1-1 2,0 0 1,-6-1 1,1 8 1,-9-2-1,3 10 1,-11 3 0,1 10-2,-10 11 0,12-12-2,-12 12 1,0 0-1,10 14 0,-7-2 0,-1 4 1,2 2 0,-2 3 0,3 1 0,-2 3 0,1 3 0,0 0-1,-1 4 1,-1 0-2,-2 1 1,0 0 0,-2-1-2,-1-2 0,-3-5-3,2 2-1,-5-11-2,4 1-3,-9-10-5,2-7-8,1 4-2,-10-15 3,7 6 9</inkml:trace>
  <inkml:trace contextRef="#ctx0" brushRef="#br0" timeOffset="86.0001">14709 3594 41,'0'0'25,"16"12"-1,-16-12 0,27 3-18,-1 3-5,1-1 1,4 1 0,2-1-2,3-1 0,0 3-3,-3-4-5,3 0-13,0 6-4,-10-11 0,3 6 0</inkml:trace>
  <inkml:trace contextRef="#ctx0" brushRef="#br0" timeOffset="87.0001">15266 3580 66,'0'0'26,"0"19"0,0-19-1,-11 26-29,9-7-1,3 8 1,-5-2 1,2 3 1,-3 0 2,-3 0 1,1-1 0,-1-2 0,-1-3-1,3-1-3,-3-8-6,9-13-16,-2 18-1,2-18 0,0 0 0</inkml:trace>
  <inkml:trace contextRef="#ctx0" brushRef="#br0" timeOffset="88.0001">15091 3498 60,'0'0'27,"5"12"-1,-5-12 1,24 5-26,0 1-1,5 3 1,8 5 1,3-1-1,7 2 1,1 0-1,2-1-2,3 5-5,-9-1-21,-5-8 0,-1 1-2,-18-15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50:09.4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16690 2930 2193,'5'-9'2709,"-5"9"-645,0 0-903,0 0-774,0 0-516,0 0-129,0 0-129,0 0 258,0 0 129,0 0 387,0 0 0,0 0 387,0 0 0,2-11 0,-2 11-258,0 0-258,0 0-387,0 0 0,0 0 0,0 0-129,0 0-129,2-12 258,-2 12 0,0 0 129,0-14 129,0 14 258,0-17 0,0 17-129,-2-16 129,2 16-129,0 0-258,-4-12-129,4 12-258,0 0 129,0 0 0,0 0 129,0 0 129,0 0 258,0 0 129,0 7 0,0-7 0,0 0 129,0 0-129,0 0-129,10 0-129,-10 0-129,19-4 0,-7 1 0,4-2 258,0 2-129,4-1-129,1 0 258,-2-2-129,5 2 0,-1 1 0,3 1 0,-2 2 0,4 0-129,0 0 258,1 0-258,2 0 0,0 0 129,1 0 0,2-2-129,-2-6 258,4 1-129,-2-3 129,2 0-129,-1-2 258,2 3-129,4-2-129,-2 3 0,5 0 0,2 4-129,1-1 129,0 1-129,0-2 129,1 3-129,-3-1 0,4-1 0,-6 2 0,1 0 0,-2-3 129,-1 1-129,-2 2 0,3-1 0,-6-1 0,0 4 0,1-6 129,0 1-129,-2 3 0,1 1 129,1-2-129,-2 1 129,0 0-129,1 0 0,-1 3 0,-1 0 0,0 0 0,0 0-129,-3-2 258,0 1-129,-3 0 0,1 0 0,-2-1 0,0 2 0,0-2 0,-1 1 0,2 0 0,1 0 0,1-1 0,3 2 0,2-3 0,3 0 129,3-3-129,1 4 0,2 0 0,2-1 0,2 1 0,3-2 0,-1 3 129,1-2-258,3 0 258,1-2-129,6 1 0,3 2 0,0-1 0,4 0 0,-2-1 0,3 3 0,0 1 0,4 0 0,-3-1 258,-2-2-258,1 1 0,-1 2 0,4-1 129,-1-1-258,1-3 258,-1 2-129,2 2 0,-1 0-129,5-1 129,0 2 0,0-3 0,4 2 0,1 1-258,0-1 129,0-2 129,0 1 0,-1 0-129,-2-2 129,-2 0 0,-1 2-129,-1-1 129,1-1 0,0 4 0,-4-3-129,4 3 129,-1 0 0,-2-2 0,0 0-129,-5 0 129,-1 2 0,0-3 0,-1 0-129,-3 1 129,2-1 0,0 3 0,-1 0 0,0-2 0,3-1 0,-1 0 0,-1 3 0,-2 0 0,4-4 0,0 2 0,1-2 0,-1 1 0,0 0 129,0-2 0,0 4-129,0-2 0,-2 3 129,-4 0-129,-2 0 0,-2 0 0,-1 3 129,-1 1-258,-3 0 129,-2 0 0,-3 1 0,1-1-129,-6 1 129,2 0 0,-6-1 0,0 1 129,-2 1-258,-1-2 258,-1 3-129,-1 0 0,-2 1 0,1 1 0,-6-1 0,-1 3-129,-2-3 129,-1 8-129,-7-4 0,4 5 0,-8-4 129,4 4-129,-5-1 129,3 6-129,0-2 129,-1 1-129,1 2 129,2 1-129,0 2 129,0-2 0,0 3 0,1-3 0,-4 1 0,1-2 0,-5 0-129,-1-2 258,-3 2 0,0 2-129,-1-5 0,-3 4-129,1 3 258,-1-2-258,0 3 258,-4-2-129,0 2-258,-2-5 387,-1 6-129,-3-6 0,0 0 0,-2 0 0,-1 2 129,0-1-129,-2-4 129,-1 5-129,-3-7 129,-1 5-129,-2-4 129,-2 0 0,-3-2 0,-4-2 0,-1-1-129,-7-2 0,2 1 0,-8-6 0,0 3 0,-3-5-129,-4 1 129,-1-1 0,-2 2 0,-1-1 0,-2 4 0,0-4 129,-1 2-258,-1 0 129,1 1 0,-3 1-129,0-1 129,-2 0 0,-2-1-129,-2 0 129,-2 1 0,-3 0 0,1-2 0,0 0 0,0-1 0,-6 1 0,4-1 129,-5 1-129,-2-2 0,-3-1 0,-1-2 129,-4 1-129,0-2 0,-3-1 129,1 0 0,-3 0-129,-2 2 0,0-2 129,-3 2-129,2-2 0,0 1 129,-3 0-129,-1-1 0,-1 0 129,2-1-129,-2-1 258,1 1-129,-2-1 0,2 2-129,0 0 129,2 0-129,1 4 0,5 3 0,0 0 0,4 3 0,4-4-129,1 2 129,3-4 0,2 2 0,4-1 0,-1-5 0,1 1 129,1-1 0,2 0-129,1-1 0,-3-2 0,2 0 0,1-2 0,1 4-129,0-2 129,-1-1-129,2 1 0,-2 2 129,2-1 129,2-1-129,-3 2 0,5-3 0,-1 2 0,0 1 129,1 0-129,-1-2 0,-1 3 0,-1-1 0,2 0 0,1 1 0,0 0 0,1-1 0,2 0 0,2-4-129,3 2 129,3 2 129,-1-3-129,1 0 0,0 2 0,2-2 129,0 2-129,-2 1 0,3 1 0,3-1-129,1 1 129,2 0 0,6 2-129,1 0 129,0 1 0,4-1 0,3-2 129,-1 0-129,3 0 0,-1-1 129,2-1-129,1 0 0,0 0 0,-2 1 0,1 0 0,-1 0 0,-1-2 0,1 3 129,3 0-258,-1 0 129,1 0 129,3 0-258,1 0 129,-1-1 0,2 1-129,2 0 129,0 0 0,1 0 0,4 0-129,-1 0 258,3 0-129,1 0 0,11 0 0,-18 0 129,18 0-129,-16 0 0,16 0 0,-11 0 0,11 0 0,-14 0 0,14 0 0,-12-3-129,12 3 258,-13 0-258,13 0 129,-13-1 129,13 1-129,-10-5 129,10 5 0,-11-7 0,11 7-129,-14-12 129,14 12 0,-15-18-129,4 7 129,0-1-129,-1 1 0,0-4 0,0-2 0,-1-3 0,1-1 129,-1-1-129,3-1 0,1 0 0,-1-4 129,0 0-129,1 3 0,-1 0 0,1 2 0,-1 3-129,0-1 129,2 4 0,-2-4 0,1 4 0,2-2 0,-2 2-129,1-2 129,3 2 0,3-4 129,-1 0-258,3 2 258,0-2-258,3 3 129,3-2 0,6 2 0,0-2 0,4 1-129,2-1 258,3 1-258,2 1 129,3-2-129,5 3 129,0-4-129,4 2 129,1 1-129,4-3 129,2 0 0,2 3 0,2 1 0,2 1 0,0 0 129,-1 2-129,1 2 0,-6-1 0,0 6 0,-4-5 0,-8 6 0,-2 1 0,-6 4 0,-4-1-129,-2 1-129,-5 0-645,1 10-2064,-7 2-1161,-5-12-387,-7 5-129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51:42.1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7575 10267 2967,'-19'-28'4257,"19"28"-258,-18-20 0,2 13-3741,16 7-258,0 0 0,-10-9 0,10 9-258,0 0-129,0 0 258,-1 12 0,-1 5 258,2 9 0,-1 8 387,1 14 0,0 8 258,0 21 0,0 10 258,0 20-387,-1 8 0,1 21 0,-7 6-258,2 7-258,-1-1 0,-1-8-258,4-4-258,-2-21-516,6-3-2580,4-22-1290,1-32-129,8-15-129</inkml:trace>
  <inkml:trace contextRef="#ctx0" brushRef="#br0" timeOffset="755.0432">8417 11327 7353,'-9'13'4902,"2"-1"-129,7-12-516,0 0-4386,14 7 129,11-4-129,8 2 129,9-2 0,13 0 0,9-3 129,8 0 0,3-6 0,5 0-129,0-3 0,2-1-129,0 7-387,-5-7-1419,-2 4-2580,7 4-387,-10-15-258</inkml:trace>
  <inkml:trace contextRef="#ctx0" brushRef="#br0" timeOffset="1232.0705">10444 10056 5805,'-2'34'5160,"2"-9"-645,-8-3-129,-1 13-4515,-1 12 0,0 11 0,-8 15 258,-3 12-129,-10 11 129,-7 8 129,-1 10 0,-5-8 129,6 1 0,1-10 0,7-5-129,7-17 129,13-7-129,9-16 0,8-13-129,15-7 0,11-9 0,8-9 0,15-7 0,7-6 0,11-1 0,-1-7 0,10-1 0,3-2-129,1 5 0,-1 0 0,1 0-129,-3 4-129,-6-6-645,10 7-2064,-9-10-1935,-10-7-129,-10-3-387</inkml:trace>
  <inkml:trace contextRef="#ctx0" brushRef="#br0" timeOffset="1531.0876">10917 11039 6708,'-32'72'5031,"25"-25"-258,-2 6-258,0 8-4128,8 17-129,-3 11 129,3 15 0,-5 10 0,1 9-129,-3 3 0,-2-3-258,1-4 258,2-12-774,8-7-3225,6-21-903,12-26-258,8-22-645</inkml:trace>
  <inkml:trace contextRef="#ctx0" brushRef="#br0" timeOffset="2423.1385">14563 9850 6450,'0'0'4773,"0"0"-258,4 6-1419,-6 10-2838,0 15 129,-9 12 129,-2 23-129,-6 21 0,-2 24 0,-12 15 0,-1 18 0,-6 9-129,-4-5-129,0-7 0,4-20 0,3-21-129,7-22-129,9-22 0,3-29-129,18-27-258,-6-24 129,11-20-129,1-23 258,11-13-258,-3-20 258,8-14 0,-2-12 0,3 5 258,-2 3-129,2 8 129,-1 9-129,1 14-129,-3 10-129,4 21 129,-6 13 0,0 11 129,-3 13 0,3 11 0,-3 10 258,-1 22 129,2 21 0,-1 15-129,3 20 387,7 13-258,6 11 0,2 9 0,9 6-129,3-9 258,8-8-258,1-13 258,4-11-129,-5-18 129,1-12-129,-6-16 129,4-13 0,-10-18-129,0-6 129,-7-27-129,2-12 258,-5-25-387,-2-11 129,-5-22-129,-4-11 0,-1-13 0,-3-2 0,-2 4-129,0 4-258,0 13 258,-1 12-258,3 23-129,-3 5-387,10 30-1290,-8 5-2580,3 15-258,3 13-516,-8 7 258</inkml:trace>
  <inkml:trace contextRef="#ctx0" brushRef="#br0" timeOffset="3311.1893">16152 10730 5289,'98'-48'4902,"-60"8"-387,-6-3-258,-9 2-3870,-11-6 129,-3 10-387,-9 2-129,-11 7 0,-13 7 0,-8 13 0,-9 9-129,-10 19 258,-8 12-129,-2 15 129,-6 13 129,5 12-258,3 10 129,11 8 0,8 4-129,13-6 0,15-2 129,12-5 0,6-14-129,18-9 258,8-14-129,13-13 258,10-19 0,10-9-129,3-10-129,8-15 129,0-10-258,1-5 129,-4-13 0,-7-5-129,-8-2 0,-10-1 129,-5-2-129,-8 5 0,-6 1-129,-8 1 0,-3 8-258,-6 5 129,-1 9 0,-4 5-258,-2 10 129,-1 0 129,-4 16 0,0 0 129,14-1 129,-3 11 129,5 16-129,8 8 0,7 10 129,8 10-129,7 7 129,10 3-258,2 7 129,3-6-129,-1-2 0,0-8 129,-4-3-258,-6-11-129,-3-2-516,-15-13-258,-3 4 0,-19-13-129,-3 7 0,-13-10 387,-13 4 387,-10-4 516,-13-3 645,-7 4 258,-10-9 129,7 3-129,-8-7 0,13-1-516,0-1-258,7-7 0,8-1 129,11-2 0,5-5 129,14-1 0,2-4 0,16-2 0,7-9 0,14-2-129,7-9-258,9-15-516,17-1-774,-2-21-1290,9-11-1806,2-2 129,-6-19-516</inkml:trace>
  <inkml:trace contextRef="#ctx0" brushRef="#br0" timeOffset="3612.2065">17866 10096 3354,'82'-113'3870,"-46"74"-1806,-4 13-258,-11 3-129,0 14-129,-21 9-258,19 0 0,-19 7-387,2 25 129,-6 6-129,-3 25-129,-7 12 0,1 25 0,-7 13-387,1 22-129,2 4 258,8 3-258,6-4 0,7-9-129,18-10-258,10-17 129,19-19 0,9-23 0,4-18-129,7-17-129,6-16 0,-2-18-516,3-14-645,-14-24-2193,-6-14-1161,-7-10 0,-14-12-387</inkml:trace>
  <inkml:trace contextRef="#ctx0" brushRef="#br0" timeOffset="3827.2189">17781 10565 9933,'19'36'5418,"31"-27"-387,26-2 0,21-10-4386,16 0-387,19-2-516,8-13-2580,13 2-1806,-3-5-645,-16-8-258,-12-7-258</inkml:trace>
  <inkml:trace contextRef="#ctx0" brushRef="#br0" timeOffset="4407.2521">20988 9828 3483,'-26'7'5031,"14"10"-387,0 2 0,5 11-2709,1 18-1548,1 17 0,5 24 0,0 22 0,0 24 0,0 14 129,4 13-258,1 0 0,-2-7 0,-2-16-129,1-24-129,-2-23 0,0-27-258,2-26-1548,-2-39-2451,0-22-516,2-25-258,-2-24-258</inkml:trace>
  <inkml:trace contextRef="#ctx0" brushRef="#br0" timeOffset="4687.2681">20673 10101 3354,'-39'-45'4257,"35"33"0,0-6 0,10 1-3354,23 4-258,13-13 258,26 7-129,11-15 129,26 5 129,9-12 0,19 12-387,-4-8-129,7 4-258,-7 4 0,-8 4-258,-15 5 0,-21 6-387,-11 11-516,-27-10-903,-8 13-2838,-22 6-387,-25 2-387,-23 9 129</inkml:trace>
  <inkml:trace contextRef="#ctx0" brushRef="#br0" timeOffset="4939.2825">20460 10522 7482,'102'27'5547,"-28"-25"-645,11-2 0,12-15-3741,11 1-774,12-6 0,7-4-387,4 5-516,-9-13-1032,0 6-3225,-5-3-129,-16-3-645,-15 3-129</inkml:trace>
  <inkml:trace contextRef="#ctx0" brushRef="#br0" timeOffset="5639.3226">22029 10839 129,'-15'-20'3870,"-2"-3"387,17 23-387,-11-2-2580,11 2-258,-7 13 0,5 4 129,3 10-387,2 2 0,7 9-129,1 4 129,9 9-387,0-3-129,8 9-129,1 3-129,3-5 129,-2-1-129,-1-4 129,-3-9 0,-4-5 129,-9-9 129,0-5 129,-13-22-258,0 0 0,-19 0-129,3-19 129,-9-13-258,-4-8-129,-1-9 129,0-12-129,2-2 129,2-3 0,7 2 0,5 2 129,9 8-129,7 8 129,12 5-258,9 9 258,12 7-129,9 4 0,5 6 0,7 8 129,6 2-129,5 5-129,-1 0 0,-2 5-258,2 12-1161,-12-4-2967,1-2 0,-3 2-903,-14-7 129</inkml:trace>
  <inkml:trace contextRef="#ctx0" brushRef="#br0" timeOffset="5979.342">23232 10721 8256,'8'72'5289,"-8"-26"-258,3 19-387,-2 8-4386,-1 9-129,0 10 0,0 3 0,0-6-129,0-5-258,-1-17-1161,1-13-2967,0-13-516,0-24-258,0-17-258</inkml:trace>
  <inkml:trace contextRef="#ctx0" brushRef="#br0" timeOffset="7411.4239">13987 12154 1806,'14'9'0,"3"4"387,1-2 387,6-3 258,5-2 129,7 1 387,1-6 129,12 5 0,4-6 0,15 0-129,7-6-258,14 4 0,5-4-258,14 3-258,7-4 129,18 6-258,9-2-129,11 3 0,6 2-129,16 5-129,14-2 0,15-1-129,14-3 129,10 1-129,14-2 129,9 0-258,11-7 129,5 1-129,3 1 129,-2 2-129,1 3-129,-4 0 258,-4 5-129,2 7 0,-1 3 0,-2 3-129,2 5 129,1 1 0,3 7-387,1 1 0,51 14-903,-56 4-2709,1 6-645,-6 7-387,-23-6-129</inkml:trace>
  <inkml:trace contextRef="#ctx0" brushRef="#br0" timeOffset="20779.1885">15697 13300 1419,'-10'0'4644,"-2"-2"129,12 2-387,-15 6-2838,15-6-1161,-11 8 0,9 6-258,0 6-258,2 13-258,0 9-129,4 18-129,0 13 258,2 24-129,-1 8-129,5 22 387,-5 9 129,-1 7 129,0 4 387,-4-7 0,0 2 0,0-11-516,-4-15-1161,-5-25-2709,14-13-516,-5-39 258</inkml:trace>
  <inkml:trace contextRef="#ctx0" brushRef="#br0" timeOffset="21236.2147">15306 13075 5805,'-18'0'4902,"18"0"-258,24 5-516,5-1-3999,17 13-258,14 4 0,14 11 258,10 10-387,7 19 129,2 11 0,1 20-129,-7 8 129,-6 12 0,-11 11 258,-10 6 0,-14 8 258,-20-5 129,-10 8 129,-17-9 0,-17 2-129,-19-15 129,-6 1-258,-15-13 0,-7-12-258,-4-13-129,-7-21-129,1-16-129,1-17 0,9-18-129,2-21-387,12-17-129,2-27-387,21 2-1161,8-16-2193,10-7-258,10 0-129</inkml:trace>
  <inkml:trace contextRef="#ctx0" brushRef="#br0" timeOffset="21703.2414">16388 14608 1806,'49'46'4902,"-21"-39"129,6-7-516,12-2-2709,-6-20-387,13 4-258,-6-21-387,1 2-129,-3-13-129,-7 1-129,-9 1 0,-6 2 0,-14 3 0,-3 1-258,-6 6 0,-9 7-129,-7 4-129,-5 11 0,-6 7 0,-5 7 0,-4 7 0,-3 16 129,-1 19-129,0 10 129,0 8 0,1 9 129,3 4-258,7 5 129,11 1 0,6-8 0,12-6 0,7-9-129,17-6 129,18-11-258,13-10-387,6-22-774,21-4-1677,3-10-1548,3-18-516,2-12 0</inkml:trace>
  <inkml:trace contextRef="#ctx0" brushRef="#br0" timeOffset="22003.2585">17601 14357 7611,'26'-53'4902,"-26"32"-258,0 21-774,-1-13-3741,-10 13-645,-10 0 0,-2 13-129,-10 5 129,-4 14 129,-8 9 258,-5 3 258,3 9 516,-7 1 0,8 12 258,1-12-258,14 4 129,1-11-129,15 3-129,10-11-258,10 2 0,17-14 0,17-8-516,18-4 129,11-14-903,22-1-3612,8-13-129,0-15-258,2-7-516</inkml:trace>
  <inkml:trace contextRef="#ctx0" brushRef="#br0" timeOffset="22483.286">18706 13379 8385,'18'30'5160,"-14"-6"-258,-1 9-387,-3 9-4515,0 18-129,-6 16 129,-3 19 129,-11 17 0,-6 12-129,-7 9 258,-3-9 0,-1 1 0,1-12 0,8-13 258,11-17-387,13-18 129,11-23-129,22-12 0,14-12-129,14-10 129,12-8-129,8-7 0,4-8 129,2-3-129,-5-1 0,-9-2-129,-2 5-516,-19-8-903,3 10-2967,-18 5-387,-11-2-387,-12 1 0</inkml:trace>
  <inkml:trace contextRef="#ctx0" brushRef="#br0" timeOffset="22755.3016">19042 14393 5676,'-26'-21'5160,"26"21"-516,-14-10-129,2 2-3741,12 8-258,-4 5 258,4 15-258,0 8-129,5 12 0,-1 13-129,3 17 129,-5 13 0,6 24 129,-5 10-387,3 10 0,-2 9-258,-4 0-645,9 10-2709,-1-18-1419,4-16-258,2-25-645</inkml:trace>
  <inkml:trace contextRef="#ctx0" brushRef="#br0" timeOffset="54471.1156">6198 12917 258,'77'0'1290,"-37"0"258,11 0-258,1-2 258,9-2 0,3 2-387,8-2 129,9 0-387,-1 2-258,12 2 129,3 0-258,9 0 0,1 0 0,8-3 0,3-2-129,8 1 129,8-9-129,4 3 0,-1-13 258,6 5-387,5-6 129,8 5-129,-2-6 129,4 5-129,3 2 129,9 3-258,-1 9 129,6 3-129,1 3-129,4 0 0,5 8 0,-1 3 0,0 3-129,0 1 129,-1-1-129,-2 2 129,-7-3 0,-7-1-129,-6-4 129,-4-8-129,-14 0-258,-13-3 0,-9-4-516,-16-8-2451,-11-5-774,-6 2-387,-22-11 258</inkml:trace>
  <inkml:trace contextRef="#ctx0" brushRef="#br0" timeOffset="56148.2115">12547 12576 2451,'-3'-62'3870,"-5"11"0,8-10-1161,0-12-2322,0-21 129,8-12-258,1-13-258,3-7-129,-1-11 129,4-9-129,-3-1-129,3-9 129,-2 5-129,-1-3 0,2 0 129,-3-1-129,10 3-129,-2-1-258,6 8 0,-1 0-129,2 9 0,-2 10 0,-2 13 0,-5 6 258,-6 18 129,-10 14 387,-2 11 387,-12 14 129,-11 7 258,-3 9 129,-11 3 0,-3 8 129,-13-1-129,-5 3-129,-13 3-258,-5 7 129,-9 1-387,-7 2 0,-11 4-129,-7 3 129,-8 1-258,-7 4 0,-6 2-258,-8 2 258,-7 1-129,-6 3 129,-8 0 0,0-1 0,-8 1 129,-5 1-129,-4-2 258,-5 3-258,-3-2 0,-5 1 0,1 0 258,-7 2-258,-1 2 129,2-1-129,-2 2 129,1 1-129,2 1 129,1-1-129,6-2 0,4 0-129,9-7 129,3-1 129,6-4 0,10-2 0,5-3 129,4 0 0,3 0-129,6 4 129,3 6-258,6 0 129,3 6-129,0 1 0,9 4 0,8 0-129,11 0 129,7-2 0,12-4 0,10 0 0,11-5 0,14 0 0,8-3 0,9 0 0,6-1-129,9 3 129,0 2-129,6 1 129,5 7-387,1 0 387,0 6-129,1 3 0,8 5 0,0 3 129,3 5-129,4 3 129,1 2 0,5 5-129,1 4 0,2 10 129,1 10 0,1 7-129,1 8 258,-2 9-258,-1 17 129,-4 13 0,0 12 0,-8 9 0,-2 2 0,-5 7 0,-4 9-129,-2 3 0,0-2-129,-2-7 0,-1-3 0,0-10-129,3-6-129,0-20 129,5-16 129,-1-15-129,4-13 258,7-14 258,4-16 387,12-6 0,6-8 129,13-5 0,12-2 0,21-4-516,24-2-1677,33 4-2193,4-13-516,27 13-129</inkml:trace>
  <inkml:trace contextRef="#ctx0" brushRef="#br0" timeOffset="104559.9804">2375 14865 645,'-12'-7'4128,"12"7"258,-13 0-516,13 0-2451,-12 0-516,12 0-516,0 0-129,0 12-258,1 0-129,6 7 129,2 6 0,2 8 0,4 7 129,-1 10-258,3 3 129,3 9 0,-1 0 0,0 3-129,-2-6 0,0-1 129,-3-8 0,-2-10 129,0-5 129,-8-14 516,2-5-258,-6-16 129,0 0 129,-3-20-258,0-1 129,-9-18-129,5-4-258,-3-9-258,3-2 0,-1-1 129,5-1-129,3 6 0,4 0-129,10 8 129,6 4 0,5 4 0,7 5-129,7 4 129,2 4-258,6 5 258,2 4-258,2 3 129,-1 2-129,1 7-129,-6-3-774,9 4-1806,-7 5-1419,-9-3-645,2 4 258</inkml:trace>
  <inkml:trace contextRef="#ctx0" brushRef="#br0" timeOffset="105055.0088">2989 15570 2451,'-43'-18'4515,"20"-11"-387,16-7-1290,6 2-2451,2-10 0,18-3-258,6-2-129,8 2 0,10 6-129,-2 0 129,7 9 0,-2 6 0,-1 7 0,-2 7 0,-2 10 0,-3 2 0,-4 0 0,-1 12 0,-7 7 0,-5 4 129,-3 6 258,-8 6-129,-10-1 0,0 8 258,-11-6 129,-6 7-129,-13-9 129,-2 4 0,-11-6-258,0-1 0,-6-11 0,0-2-129,0-6-258,-2-9-516,15 0-1548,1-10-2322,3-14-258,10 0-516</inkml:trace>
  <inkml:trace contextRef="#ctx0" brushRef="#br0" timeOffset="105576.0386">3900 15536 3354,'-19'0'4386,"-7"-20"0,26-6-258,-6-13-4257,11-5-129,7-6 0,9 1 0,8-4 0,2 9 0,1 1 129,1 5 129,0 3-129,-2 16 129,0 3 129,0 10-129,-2 6-129,-1 8 129,-3 10 0,-5 10-129,-2 2 258,-10 4 129,-1 10 258,-10-6 0,-7 8 516,-15-10-258,2 6 258,-17-12-129,5 6-129,-15-16-129,8-2-258,-4-7-258,2-11-516,8 0-903,3-16-3225,9-15-387,16-4-387,2-15 258</inkml:trace>
  <inkml:trace contextRef="#ctx0" brushRef="#br0" timeOffset="106147.0713">4487 15086 4257,'0'0'5031,"-11"-4"-516,11 4-516,-12 0-3612,12 0-129,0 0-516,0 8 129,5 10 0,3 6 129,-2 7 258,-2 5 129,2 7 129,-6-6-129,3 4 258,-3-10-258,0 4 129,0-21-129,12-5 258,0-13-387,13-18-129,7-9 0,8-5 0,4-9 0,1-5 0,-1 1 0,-2 6 0,-8 4 0,-6 12 0,-10 8 0,-4 7-129,-5 5 129,3 7 0,-2 0-129,0 4 0,4 9 0,-1 5 129,2 2-129,-3 11 258,-2 5-129,-3 9 258,-5 4-258,-1 6 0,-1 6-129,0-9-387,14 7-2709,10-22-1677,7-23-645,7-15-387,3-33 259</inkml:trace>
  <inkml:trace contextRef="#ctx0" brushRef="#br0" timeOffset="107091.1253">5084 15238 3612,'-11'21'4902,"11"-21"-645,0 0-1419,-5-14-903,9-2-774,3-12-774,7-7-387,4-1 0,4-4 0,3-2 129,3 5-129,2 0 129,2 8-129,2 4 0,-1 9 0,-1 4 0,0 7-129,-1 5 129,-1 8-129,-4 13 0,-2 6 258,-6 12-129,-2 2 129,-5 6 0,-3 5 129,-2-4-129,0 1 129,-2-9-129,1-3-129,5-6-645,1-4-3483,4-22-387,7-2-516,-7-17 0</inkml:trace>
  <inkml:trace contextRef="#ctx0" brushRef="#br0" timeOffset="107655.1575">6227 15484 5676,'-2'14'5160,"-7"-1"-774,9-13-516,0-7-5289,0 7-3096,18-22-129,4 5-516</inkml:trace>
  <inkml:trace contextRef="#ctx0" brushRef="#br0" timeOffset="107827.1674">6352 14907 5031,'0'29'2967,"4"-11"-2838,12-18-129,0-9-4902</inkml:trace>
  <inkml:trace contextRef="#ctx0" brushRef="#br0" timeOffset="108638.2137">8059 14912 7482,'12'-13'4515,"-12"13"-258,-24-24-516,5 14-4257,-7 3 129,-1 4-129,-9 3 0,-2 6 129,-1 5 129,-4 13 129,1 5 258,0 8 129,3 5 0,7 4 0,5 5 129,5 3-258,11-2 0,9-5 0,7-2 0,13-12-258,12-11 258,15-14-129,14-12 0,16-21-258,4-21-516,8-13 129,-5-22-258,0-4 0,-11-15 0,-12 1 258,-18-7 0,-16 4 645,-11 6 129,-14 5 387,-2 13-129,-10 6 258,2 12-258,-5 7 0,5 16-129,2 8-258,0 12 129,8 17 258,-10 0 0,3 11 0,3 22 129,-5 9 129,4 16-129,-3 8 0,2 11 129,-1 9-258,1 1 0,1-3 0,3 1-129,-2-11 129,4-11-258,0-13 129,5-9-129,10-21 129,9-16-129,10-11 129,8-13-258,7-11 258,-1-1-129,3-1-129,-6 0 129,-9 4-129,-9 11 129,-8 5 0,-6 10 0,-13 3 0,8 18 0,-8 1 258,2 7-387,5 4 129,3 2-129,12-1-258,7-12-387,17 6-1290,5-15-2322,12-6-516,10-4-129,-1-8-516</inkml:trace>
  <inkml:trace contextRef="#ctx0" brushRef="#br0" timeOffset="108971.2327">9303 14921 7998,'41'-17'4515,"-22"9"0,-4-1-1419,3-6-1935,13 5-258,0-9-645,9 0-129,-3-4-129,-1-1 129,-4-3 0,-5 2 129,-15-7 129,-6 6 0,-11-3 0,-8 7 129,-13 2-129,0 8-129,-7 7-258,-4 5 0,-2 12 0,-3 13 0,3 11 0,0 5 0,4 7 129,4 0 0,3 0 129,9-1 0,3-1 0,9-4-129,7-6 0,4-3 0,12-8-258,14-3-258,17-5-516,2-17-2967,19-4-774,4-14-387,0-6-516</inkml:trace>
  <inkml:trace contextRef="#ctx0" brushRef="#br0" timeOffset="110830.3392">10174 14701 3999,'-23'-6'3999,"23"6"-645,-21-4 0,4-1-3354,-1 5-129,2 3 258,-2 6 258,-7 4 0,5 6 387,-10 0 258,6 9-258,-4 0 258,5 10-387,1-4 0,6 5-129,3-3-129,7-2-258,6-2 0,8-4 0,10-8-129,12-10-129,9-10-258,7-7-516,16-5-1290,-5-13-645,4-7-1548,0-1-387,-7-8 387</inkml:trace>
  <inkml:trace contextRef="#ctx0" brushRef="#br0" timeOffset="111290.3655">10619 13908 6321,'-22'16'4644,"7"0"-387,10 16-258,2 9-3354,-2 10-516,5 18-129,0 12 129,0 13-129,0 7 0,1 2 0,3-2 0,-3-1 129,-1-16-129,0-9 0,0-19 129,0-13 0,0-14 0,6-17-129,-6-12 258,22-24-129,-4-11-129,4-11 129,2-13-258,5-11 258,0-12-129,0-2 129,-2-2 0,3 4 0,-1 0 258,2 9-258,2 3 129,6 7 0,2 10-387,2 4-129,3 14-903,-11-5-1032,8 11-2064,-9 11-387,-15 2-258,-5 16 0</inkml:trace>
  <inkml:trace contextRef="#ctx0" brushRef="#br0" timeOffset="111562.381">10771 14335 5031,'-82'67'4515,"45"-42"-258,14-1-387,5 0-2709,3-7-516,12 5 0,3-2-258,8 5 129,12-2-129,13 3 258,5-4-129,17 5-258,5-2 0,6 1-129,4 0 129,2 2-258,0-1 0,-2 1-129,-5 3-258,-10-7-1161,-1 3-2580,-9 3-387,-14-6-516,-7-6-129</inkml:trace>
  <inkml:trace contextRef="#ctx0" brushRef="#br0" timeOffset="136887.8295">8259 16139 2451,'15'45'4386,"-3"-15"-258,-12-7 129,0 9-3354,1 16-387,-1 8 258,0 12 0,-13-6 258,5 21-258,-12-11 129,4 11-258,-3-13 0,3-5-516,5-9-516,-1-10-1161,14-8-2064,5-18-1161,-7-20-387,22 0 0</inkml:trace>
  <inkml:trace contextRef="#ctx0" brushRef="#br0" timeOffset="137298.853">8056 16472 3483,'-49'-68'3741,"39"42"-258,-4-13-3096,6-5-258,5-2 0,3-2-129,8-3 129,6-1 387,7 4 258,3-2 0,11 6 258,-3-1 0,14 10-129,-6-2 0,12 18-258,-5-4-129,6 13-129,-5 7-129,4 6-129,-1 12 0,-2 9 0,-4 6 0,-5 7-129,-7 4 129,-6 5 129,-10-1-129,-4 5 129,-13-3 0,-3 4 0,-17-10-129,-7 4 129,-8-9 0,-4 3 0,-8-10 0,-4-2-387,-2-5 0,0-8-129,10 0-774,-4-9-3483,12-5-258,11-9-516,4-7 258</inkml:trace>
  <inkml:trace contextRef="#ctx0" brushRef="#br0" timeOffset="137638.8725">8834 16396 5676,'16'10'5418,"-16"-10"-645,0 0-129,0 10-2193,0-10-2580,0 12 0,0 5-129,0 3 0,0 6 129,0 10 0,0 13 129,0 4 0,0 5 0,-4-3 0,-1-3-258,1-14-645,6-5-3354,9-12-387,2-26-387,6-14-129</inkml:trace>
  <inkml:trace contextRef="#ctx0" brushRef="#br0" timeOffset="138238.9068">9163 16361 5547,'19'-5'4386,"-3"5"-387,-2-11-516,3 10-3741,7-6 129,4 7 0,0 1 0,3 5 129,-2 5 0,-1 0 0,-4 8 0,-2-2 129,-4 9 129,-3 1 0,-6 5 0,-4 0 0,-3 8 258,-5 0-129,-3 9 0,-10-10 129,-2 5-129,-5-10 0,-3 2 0,-7-9-129,3-6 0,-5-9-129,1-12-129,-2 0 129,4-6-129,5-9 0,4-7 0,5-5 0,9 1-129,5-6 129,4 5-129,13-1 129,10-1-258,7 6-129,3 0-258,14 12-1290,-2-5-2193,7 2-645,5 6 129</inkml:trace>
  <inkml:trace contextRef="#ctx0" brushRef="#br0" timeOffset="138742.9357">9776 16278 7353,'-11'-17'4515,"16"-2"-129,9 14-516,-2-4-4386,11 8-387,-4-6-774,14 10 129,-10-3-129,11 11 129,-13-3 516,2 6 774,-5 1 645,-13-3 645,1 15 774,-10-11 0,-2 19-258,-15-5 129,2 15-774,-10-7-258,3 12-387,-4-3 0,5 1-129,0 1-129,3-8 129,4-6 0,8 3 258,4-9-387,6-3 258,4-8-129,12-2 0,7-11 129,11-2-129,8-3-129,3-13-258,12 3-774,-5-11-2967,4-8-645,-5 5-258,-13-5-645</inkml:trace>
  <inkml:trace contextRef="#ctx0" brushRef="#br0" timeOffset="138985.9496">9687 16547 6966,'0'19'5160,"0"-19"-645,18 3-129,0-3-3999,10-3-387,11-6 0,10 1-387,3-4-2193,12-6-1935,8 5-129,-6-6-516</inkml:trace>
  <inkml:trace contextRef="#ctx0" brushRef="#br0" timeOffset="139558.9823">10236 16308 5547,'-3'-22'4773,"11"8"-645,9-14-129,10 4-3870,9 0-129,9-5 129,1 7 0,5 0 129,-3 3-129,-8 5 129,-4 6 129,-10-1 0,-1 9 129,-13 0 0,0 10-129,-10 5 0,-2 6-129,-4 11-129,-10 1 0,-3 6 0,-6 7-129,-5 1 129,-2 4-258,-5-2 387,2 7-258,0-10 258,5 2-258,6-12 129,4 1 129,3-9-258,6-5 258,8-2-258,1-9 129,14-4-129,4-8 0,8 0 0,10-7 0,7-4-129,2-3-129,8-3-258,-4-9-387,8 16-1290,-15-9-1935,-1 0-774,-6 9-129,-11-5-129</inkml:trace>
  <inkml:trace contextRef="#ctx0" brushRef="#br0" timeOffset="139794.9958">10121 16486 7998,'33'18'4515,"7"-18"129,6-7-516,15-8-4257,11-5 0,15 8-903,-2-17-1806,10 0-1548,4 3-258,-11-4-258</inkml:trace>
  <inkml:trace contextRef="#ctx0" brushRef="#br0" timeOffset="140446.0331">11078 16050 4644,'0'0'4773,"0"-23"-258,18 18-387,-7 2-2064,10-4-2064,4-2 129,7 1-129,4 4 129,-1 4 0,5 4 129,-4 1 0,1 5 0,0 7 0,-1 5 129,-4 2-129,-1 9-129,-6 1 0,-1 5-129,-9 2 0,-1-6 129,-9 5 0,-5 2-258,-9 0 258,-7 0-129,-8-6 129,-6-4-258,-2-2 387,-6 3-387,-7-9 258,2-7-129,-3-5 0,0-8 0,1-1 129,-2-3-129,7-7 0,3-6 0,7-5 0,4 4 0,7-1 0,8 0 0,9-4 0,4 4 129,12-2 0,8 5-129,8-3 0,6 1 258,11-3-387,5 5 258,6 5-387,4-4-258,13 10-2580,-3-3-1419,-3-5-516,5 5-387</inkml:trace>
  <inkml:trace contextRef="#ctx0" brushRef="#br0" timeOffset="144354.2566">4820 7858 1548,'9'73'903,"-5"-21"-774,1 12 387,5 13 258,-4 6 0,1 11-129,-2 7 129,-4 2 129,0 2-129,-1-5 0,0-4-258,-3-11-1032,3-5-2709,-4-36 129</inkml:trace>
  <inkml:trace contextRef="#ctx0" brushRef="#br0" timeOffset="145018.2946">4875 7645 2322,'48'-34'3483,"-22"5"129,6 5-3096,12-1-258,1 5 258,6 3-258,-5 6-129,0 9 129,-4 3 129,-5 15-129,-6 9-129,-2 15 129,-7 6 258,-3 5-129,-3 5 258,-5 3-258,-4 3 387,-2 5-387,-9-6 258,-4 1 0,-8-8-258,-2-2 129,-7-10-129,1-3 0,-8-13-258,-1-8 0,-1-13 0,-2-6-129,0-10 0,-1-7 0,5 0 0,1 0 0,4 1 0,3 0 0,10 5-129,1 5 129,13 7-129,0 0 129,0 8-129,5 11 258,3 7 129,1 10 129,1 5 0,4 12 258,-3 1 0,10 11 0,0-8 0,10 1-387,5-10 0,9-10-645,17-6-1548,5-18-2580,4-14-516,1-17-258,-3-16 0</inkml:trace>
  <inkml:trace contextRef="#ctx0" brushRef="#br0" timeOffset="145807.3396">5978 8342 4902,'9'26'4902,"-1"-12"-516,-8-14-129,0 0-3870,19 0-258,-9-4-129,6-2 0,-3-5 0,1-3-129,-5-6 0,-5-1 0,-3-3 0,-2-4 129,-8 0 0,-8 1-258,-3 1 516,-5 7-258,-1 6 129,-4 7 0,-2 6 0,-1 19 0,-1 12 0,2 15 258,0 9-258,2 10 129,1 2 129,7 5-129,4-1 129,4-5-129,7-10 0,7-3-129,12-21 258,19-13-387,16-19-258,12-14 129,17-16-387,7-20 0,9-4-258,-3-18 129,4 5 0,-17-7 0,-3 13 0,-17 3 258,-7 8 258,-15 9 129,-6 7 0,-9 10 129,-6 5-129,-1 5 0,-12 14 129,13-14-129,-13 14 129,11 0 129,-11 0 0,14 20 129,-8 3 258,5 12-258,-3 4 0,4 10 129,-3 6-129,2 8-129,-3-2 0,4-2-129,-2-8 129,0-2-129,1-11 0,2-4 0,1-16-129,2-13 387,6-9-387,5-19 129,2-14-129,2-14 129,-2-11-129,4-11 129,-5-2-129,-3 0 0,-5 7 129,-4 5-129,-4 12 0,-2 7-129,2 12-516,-5 2-1161,7 14-2709,1 5-387,-5 2-516,5 6 388</inkml:trace>
  <inkml:trace contextRef="#ctx0" brushRef="#br0" timeOffset="146017.3516">7391 8107 2322,'37'58'4902,"-26"-22"-258,-5-1-258,-4-2-2451,-1 13-1032,-2-1-258,-1 8-129,-8-6 0,3 4-258,-4-7 0,1-3-258,8-8-129,2-15-903,12-11-3354,9-7-387,10-17-516,8-12 258</inkml:trace>
  <inkml:trace contextRef="#ctx0" brushRef="#br0" timeOffset="146868.4003">7861 8470 7353,'18'16'4773,"-6"-16"0,8-11-2193,-1 1-2322,6-4 0,4 2-129,-1-10 0,0-2 0,-3-5 0,-10-4-129,-6-3 129,-8 1 0,-5 0 129,-10 5-129,1 5 0,-4 2 0,3 5-129,-2 9-129,4 9 0,-1 9 129,3 16-129,1 8 129,-3 8 0,1 8 129,-2 9 0,4 5 0,0-3 0,7-2 0,-1-10 129,5-5-258,8-9 129,12-11-258,9-17 129,5-6 0,11-12 0,2-14 0,3-10 0,1-5 129,-1-6-129,-2 2 0,-9 0 0,-7 3 0,-5 6 129,-2 6-129,-6 6 0,-2 3-129,-3 8 0,-6 1 129,2 5-258,-12 7 258,17-1 0,-7 7 258,-4 13-258,1 7 129,-4 6-129,2 5 258,-2 6-258,4 1 129,2-2 0,3-5-129,4-9 258,8-8-258,6-15 129,7-5-129,7-14 0,1-12 0,1-5 0,-1-4 129,-5 1-129,-4 5 0,-8 5 129,-8 3-129,-6 6 129,-3 9-129,-11 6 0,5 6 0,-4 6 0,1 3 0,2 2 0,1 0-129,6-1 129,1-3 0,4-6 129,3-7-129,7-3 0,3-14 0,2-12 0,7-4 0,0-12 0,0-9-129,1-5 0,0-5-129,-1 2 0,-8-5-2193,3 8-2064,-4 3-645,-9-2-258</inkml:trace>
  <inkml:trace contextRef="#ctx0" brushRef="#br0" timeOffset="148051.4681">11160 7645 2709,'6'-46'5031,"-8"26"-258,2 20-129,-27-12-3741,1 12 0,-4 7-387,-11 10-129,-5 8-129,-6 4 0,-3 7-129,-3 1 129,4 6-258,4-3 258,11 3-258,7-1-129,11 3 0,9 3 129,6 2-129,6 10 0,8 4 129,4 0-129,5 2 129,0 0 0,-1-2 0,-1-12 0,-1-2 0,-5-15 129,-4-9-129,-4-8 258,-1-6-387,0-12 258,-20 7-258,2-7 0,-7-2 129,1-5-258,-5-3 129,2 0-129,1-3 258,4 3-258,3-1 129,5 6 0,14 5 0,0 0 0,16-14 129,18 9-129,13-3-129,18-5 258,13-4 0,11-7 0,6-4 0,2-2 129,-2-3-129,-6-3 129,-8-1 0,-15 3 0,-9 1 0,-15 5 0,-8 2-129,-17 4 129,-6 4-129,-11 3 0,-12 6 0,-10 5 0,-8 4 0,-9 2 129,-1 9 0,-6 7 0,0 8 129,-1 7-129,2 9 0,3 1 129,6 6-129,4 5 0,9 3-129,9-4 0,9-4-129,10-2 0,16-14-258,19-5-387,9-19-1677,19-9-2193,14-12-258,8-17-258</inkml:trace>
  <inkml:trace contextRef="#ctx0" brushRef="#br0" timeOffset="148470.492">12341 8082 4386,'12'-33'5031,"-16"20"-258,4 13-2967,-37-11-258,11 11-258,-12 4-516,-6 12-387,-4 0 0,-2 8-258,-1 3 0,5 2-129,6-3 0,4 3 0,9-4-129,6-1 129,11-2-129,5 2 129,5 0 0,4 2 0,4 2 0,6 1 129,-1-1-129,0 5 129,-3-3 129,-2-1 0,-8-2 0,0-3 0,-8-7 258,-7 1-516,-3-4 258,-4-7-258,0-3-258,-2-4-258,10-6-387,-4-14-129,18 6-774,-3-18-387,18 9-387,-2-14-129,25 8-129,2-9-516,12 3 129</inkml:trace>
  <inkml:trace contextRef="#ctx0" brushRef="#br0" timeOffset="149022.5235">12472 8185 2451,'131'-42'3096,"-78"28"258,-10 4-387,-18-6-774,0 13-645,-22-8-258,-3 11-258,-15-5 129,-9 6-258,-18-1 0,0 8-387,-14 0-258,3 10 258,-2-1-387,5 5 0,6 2 0,7 2-129,9 6-129,7 2 129,12-1 0,6 1 0,3 3-129,7 5 129,2-2-129,8-1 129,-4-2 0,1-2 0,-2-5 129,-1-2-258,-8-5 258,-3-9-129,0-2 0,-11-5-129,2-6 0,-3-4-387,4-7 129,4-16 0,7-4-129,12-11 129,14-2-129,7-8 129,13-1 129,6-2 258,5 5-129,2 8 129,-4 9 258,-1 6-258,-7 9 258,-1 13 0,-7 5-129,-1 20 129,-9 4 129,-2 12 0,-7 4 0,0 10 129,-11 1 0,5 0-387,-6-6 129,3-3-258,4-6-258,4-20-1419,13-12-2967,3-13-387,4-24-516,-2-11 388</inkml:trace>
  <inkml:trace contextRef="#ctx0" brushRef="#br0" timeOffset="149180.5327">13427 7800 4773,'-16'-3'4773,"16"3"0,-9 11-387,1 5-4644,8-16-1290,8 20-2967,6-1-129,0-8-387</inkml:trace>
  <inkml:trace contextRef="#ctx0" brushRef="#br0" timeOffset="149622.5579">13781 8418 4128,'-30'46'5289,"10"-32"-516,-4-14 0,-9 0-4257,15-1-129,-5-11-129,5-6-129,3-7 0,4-4-258,8-3 258,3-5-258,9 1 129,9-2 0,7 8 0,3 5-129,7 9 129,1 9 0,5 7 0,-3 14 0,1 8 0,-2 7 0,-6 1 0,-3 6 129,-6-4 0,-3-2 129,-10-2 129,-4-3 0,-5-4 129,-11 3-129,-9-7 0,-5 2 0,-10-5-258,-6-3 0,-6-4-258,-2-7 0,1 0-387,1-15-1032,14-6-2838,8-6-903,8-9 0,11 1-129</inkml:trace>
  <inkml:trace contextRef="#ctx0" brushRef="#br0" timeOffset="150164.5889">14323 8028 7482,'0'0'5418,"-5"11"-516,5-11-129,-11 13-4773,8 0-129,3 8 129,0 4-129,-1 0 0,-2 9 129,2-4 129,-2 5-129,0-4 258,1-2-129,2 1 0,0-4 0,5 4-129,6-8-129,5-1 129,8-9-129,5-6-129,7-6 258,1-1-129,4-11 129,1-7 0,-4-10 129,2-5-129,-3-5 129,-1-7-129,-4 2 129,1 2-129,-1-1 129,-2 5-129,-2 4 129,-3 5-258,-1 12 258,-3 9-129,-1 4 0,-4 4 0,0 10 0,-3 9 0,-2 10 129,0 14 0,-6 6 0,1 6 0,-5 13-129,2 1-387,10 4-3999,-7-9-516,-1-18-645,5-17-258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01:38:00.0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4692 13891 1,'-14'7'6,"14"-7"3,0 0 1,-13 8 1,13-8 1,0 0 0,-16 0 1,16 0-2,0 0-1,-15-10-3,15 10-2,0 0 0,-11-6-2,11 6-1,0 0 0,0 0-1,0 0 1,0-11-1,0 11-1,13-5 1,-2 0-2,0 3 1,5-2 0,0-1 0,3 2 0,0 0-1,0 0 0,2 1 1,-2 2-2,1 2 1,-2 1-1,1 5 0,-2-1 0,1 7 0,-5 0-2,2 5 0,-4-2-2,4 5-2,-7 0-1,1 1 0,-3-2 0,0-2 0,-1-1 3,-3-2 2,-1-1 2,-2-3 4,1-12 1,-5 17 0,5-17 0,-13 12 1,13-12-1,-21 10-1,8-7 0,-3 1 1,-1-2 0,-2 1 0,0-3 1,-2 0-1,0 0 0,1-1-1,0-2 0,4-1-1,0 1-1,4-3 1,1-3-1,6-3 0,4-4 0,5-2 0,4-3 0,3-2 0,5-1 0,1 2 0,4-1 0,1 4-1,1 4 0,-1 3 0,0 6-1,-1 5-3,-2 6-7,-6-9-7,12 21-3,-25-17 2</inkml:trace>
  <inkml:trace contextRef="#ctx0" brushRef="#br0" timeOffset="540.0309">5272 13440 42,'0'0'22,"10"23"0,-10-23-2,-2 24-23,4-5 1,3 4 1,-3 4 3,-2 0 1,1 8 3,-4-2 2,3 8 0,-5-3 0,3 8-3,-2-2-1,0 0-1,0-2-1,-1-3-2,2-5 0,-2-8-2,4-3-1,-5-8-5,6-4-5,0-11-10,0 0-7,0 0 2,-2-27 0</inkml:trace>
  <inkml:trace contextRef="#ctx0" brushRef="#br0" timeOffset="884.0506">5575 13378 43,'6'20'29,"-6"-20"-1,0 26 0,-5-12-15,2 3-12,2 5-1,-1 3 2,1 4 0,-2 3 0,2 10 1,-3-1 0,2 8 0,-2 0 0,2 2-1,-1 1 0,1-2-1,-1-4-1,0-8-1,5-2-5,-7-13-16,5-10-10,0-13 2,14 2-1</inkml:trace>
  <inkml:trace contextRef="#ctx0" brushRef="#br0" timeOffset="1823.104">6473 13724 18,'1'-12'21,"15"16"-1,-16-16 1,0 12-14,11-11-4,-11 11 3,0 0 0,2-14 1,-2 14 0,0 0 0,-14-3 0,0 2-1,3 6-3,-6 0-2,0 3 0,-1 1-2,-2 2 2,1 0-1,2 1 0,2-2 1,2-2-1,13-8 0,-16 12 0,16-12 0,0 0 1,-3 12-1,3-12-1,16 4 1,-5 0 0,3-2 0,2 2-1,-1 1 1,3-1 0,2 5-1,-1-2 0,1 4 0,-1 1 1,0 2-1,1-1 1,-2 3 0,-2-2 1,-5 0 0,0-1 1,-5-1 1,-6-12-1,5 18 1,-5-18 0,-11 15-1,0-8 1,-3-2-1,-3 1 0,-2-2 0,0-1-1,-1 1 0,0-3-1,2-1 0,4-2-3,4 3-4,-4-8-10,7-4-14,7 11 0,0-22 0,0 22 0</inkml:trace>
  <inkml:trace contextRef="#ctx0" brushRef="#br0" timeOffset="2532.1447">6816 13702 38,'0'0'18,"-5"11"0,5-11-1,0 0-2,13 8-3,-13-8-3,15 5-2,-15-5-2,21 7-2,-10-4-1,4 4 0,-2-1-1,2 4 0,-1-2 0,1 6-1,0-2 0,0 5 0,-2-1 0,-1 1 0,-4-2 0,1 2 1,-7 0-1,1-1 1,-4 0 0,-3-3 0,-5-1 0,9-12 0,-20 20 0,6-14 0,-3-2 1,1-3-1,-2-2 0,0-2-1,-1-5 0,1 2 1,1-5-2,1 2 1,4-3-1,-2 4 1,5-3-1,9 11 1,-16-16 0,16 16 0,-6-14-1,6 14 1,6-12 0,-6 12 0,21-11 0,-4 4-1,6 2 1,4-2-1,4 2 1,4-1-2,1 6-3,-4-7-6,6 3-17,0 10-2,-14-7 0,5 9 0</inkml:trace>
  <inkml:trace contextRef="#ctx0" brushRef="#br0" timeOffset="3311.1895">7325 13698 53,'7'16'26,"-7"-16"1,8 17-2,-1-6-24,-5 2-1,4 5 1,-3-1 1,1 5 1,-4-4 0,3 4 2,-4-7-1,5 3 0,-4-18 0,6 18-1,-6-18-2,21-5 0,-7-4 0,3-6-1,4-3 0,2-3 1,0 1-1,1 0 1,-5 3 0,-1 4 1,-4 3-1,0 7 1,-14 3 0,20 6-1,-20-6 1,17 22-1,-11-9 0,2 3 1,-2-3-1,2-2 0,-8-11 0,18 12 0,-5-14-1,3-6 0,3-5 1,2 0-1,2-4 0,-1 3 0,0 0 0,0 2 0,-3 4 1,-1 3-1,-3 5 0,0 5 1,-3 4 0,0 2-1,-2 5 1,0 1-1,-4 1 0,0 1 0,0 1-2,-3-7-2,5 6-5,-8-19-12,0 0-13,12 8 0,-12-8 1,20-11-1</inkml:trace>
  <inkml:trace contextRef="#ctx0" brushRef="#br0" timeOffset="4019.23">8248 13644 71,'1'26'27,"-1"-26"0,4 26-1,0-13-29,3 8 0,-6 3 1,2 8 2,1 6 2,-5 1 2,3 11 2,-7-4 0,5 6-1,-6-6 0,4-1-2,-4-11 0,2-4-3,-1-7 1,0-9-1,5-14 0,0 0 0,0 0 0,-12-16 0,11-2 0,2-5 0,0-7 1,4-5-1,0-7 0,2 1-1,3-5 1,1-1-1,3-1 0,-1 2 1,2 4-1,-2 3 1,2 7 0,-1 7 0,-1 6 1,-1 7-1,0 7 0,1 9 0,-2 5-1,2 8 1,-2 1 0,0 4 0,-2 3 0,0 2 0,-1 1 0,-4 0 0,-1 1 1,-5-1 0,-1-3 1,-1 2 0,-6-6 0,2-2 0,-4-4 1,1-3-1,-4-7 1,1-3-2,0-6-1,-1-4-1,2-3 0,-2-5-1,3 2-2,-3-8-1,12 5-4,-8-12-7,15 2-15,0 3-3,2-7 2,9 0 0</inkml:trace>
  <inkml:trace contextRef="#ctx0" brushRef="#br0" timeOffset="4319.2469">8743 13287 80,'0'0'34,"12"15"-1,-8-2 0,-5 0-27,0 3-7,-2 3 2,1 5-1,-2 8 1,0 3 0,1 6 1,-5 6 0,4 6 0,-4-1-1,3 4 1,-2-6-1,2-3-1,2-6-3,-2-11-1,8-1-4,-3-29-12,0 0-14,13-4-1,-3-9 1,3-7 0</inkml:trace>
  <inkml:trace contextRef="#ctx0" brushRef="#br0" timeOffset="4820.2756">8897 13687 57,'12'29'29,"-12"-29"-1,15 21 0,1-12-23,-3-7-4,4-4-1,4-5 1,3-2-1,5-5 1,1-4 0,2-5 0,1 2 0,0-4 0,-3 0 0,-2 0-1,-2 2 0,-7 4 0,-3 2 0,-6 3 0,-5 2 0,-5 12 0,0 0 1,-18-8-1,3 10 1,-5 3-1,-2 2 1,-3 3 0,-1 3 0,-3 0 0,3 0 0,1 3 0,3 2 1,0 1-1,5 4 1,0-1 0,6 5 0,0-2 1,4 7 0,3-7 0,5 6-1,1-6 1,8 1-1,2-6-1,5-3-2,9 0 0,2-8-1,11 3-3,-4-16-3,16 10-8,-11-14-15,9-4-1,4-2 0,-3-10 1</inkml:trace>
  <inkml:trace contextRef="#ctx0" brushRef="#br0" timeOffset="5339.3055">9853 13528 81,'-16'8'33,"-5"-10"-2,4 5 0,-4-1-29,2 1-3,-2-1-1,4 5 2,-4 1 0,-1 0 0,3 7 2,-2 0 0,4 5 0,1-2 0,4 1-1,2 0-1,5-1 0,4 0 0,2-2 0,8-3-1,0-2 1,6 0-1,1-1 0,3 0 1,1-1-1,2 1 0,0-2 1,-1 5-1,-2-3 0,-2 3 1,-2-1 0,-3-1 1,-1 1 0,-6 1 0,-1 1 1,-6-4 0,-2 4 1,-6-3-1,-2 3 1,-7-3 0,1 4-1,-8-5 0,0 3-1,-4-1 0,0-2-3,3 4-2,-10-8-21,7 2-10,0-4 1,2-6-2,1-5 1</inkml:trace>
  <inkml:trace contextRef="#ctx0" brushRef="#br0" timeOffset="6835.391">5124 15365 12,'1'-12'20,"15"14"-1,-14-15 2,-2 13-14,14-12 2,-14 12 2,11-9 0,-11 9 1,0 0 0,0 0 0,-11-4-2,-1 3-4,12 1-4,-22 6-1,7-1-1,-2-1 0,0 2 0,0 1 0,0 0 1,2-1-1,3 2 0,1-2 0,11-6 0,-12 12 0,12-12 0,-4 11 0,4-11 0,0 0 0,10 14 0,-10-14 0,16 16 0,-6-4 0,2-1-1,3 3 1,2-2-1,2 1 0,1 1 0,4 0 0,-2-1 0,4 1 0,-2 0 0,-1 1 0,1-2 0,-4 3 0,-1-1 0,-6-2 2,0 0-2,-6-2 2,-7-11 0,1 18 0,-1-18 0,-16 14 0,2-8 0,-4-2 0,-3-2 0,-2-1-1,1-1 1,-2-1 0,2-1-1,0-3 1,4 0-2,3 1-1,-1-6-4,16 10-9,-12-7-16,7-5-1,5 12 0,2-25 1</inkml:trace>
  <inkml:trace contextRef="#ctx0" brushRef="#br0" timeOffset="11190.6401">5426 15365 1,'-12'1'17,"12"-1"1,0 0-6,0 0-5,0 0 1,0 0-1,-8-12 0,8 12 2,0 0 0,-7-15 0,7 15 0,0 0-1,0 0-2,-6-11-1,6 11-1,0 0-1,0 0 0,12-6-2,-1 5 0,0-1 0,5-1 0,1 2 0,4 2 0,-2 0-1,4 3 1,-1 2-1,0 3 1,0 3-1,-1 2 0,1 3-1,-2 4 1,-2 2-1,-2 0 0,-2 3 0,-4-1 0,0 2-1,-4-2 1,-2 0 0,-4-5-1,-2 1 1,-1-4 0,-2-1 1,-2-5-1,-4 1 1,0-4 0,-5-1 0,0-2 0,-2-1 1,-1-2-2,-2-2 2,2-2-2,1-2 1,-1-4-1,3-2 0,2-2 0,4-1-1,2-1 1,5 2-1,2-2 1,6 0 0,2 1 0,5 1 1,4 1 1,2 1 0,6 2-1,1-1 1,5 4-1,0 0 0,2 1-4,2 5-10,0 6-13,-11-9 0,5 10-1,-15-10 2</inkml:trace>
  <inkml:trace contextRef="#ctx0" brushRef="#br0" timeOffset="12001.6865">5958 15307 46,'0'0'27,"0"0"-1,0 0 0,0 0-22,10 13-5,-10-13 1,5 22 0,-3-9 1,0 6 1,-2 0 1,5 3 0,-5-2 0,5 2-2,-2-3 1,0 0-2,2-4 1,1-2-1,-6-13 1,12 9-1,-12-9 0,18-12 0,-5-2 0,2-3 0,-1-5 1,2 0 0,1-1 0,0 3 1,-1 1-1,-2 6 2,-3 3-1,0 6 0,-11 4 1,18 4-1,-18-4-1,17 17 0,-10-5 1,3 3-1,-4-2 0,2 2 0,-8-15 0,12 18-1,-12-18 1,14 1 0,-14-1-1,22-16 0,-8 3 0,0-1 0,2 1 1,0 2-1,-2 1 0,-2 6 0,-12 4 1,19 7 0,-11 5 0,0 3 1,-2 4-1,2 3 0,-4 2 0,4 2 0,-5-3 0,2-1-2,-1-1-1,-3-7-4,11 4-15,-12-18-12,13 11-2,-13-11 0,5-12 2</inkml:trace>
  <inkml:trace contextRef="#ctx0" brushRef="#br0" timeOffset="12738.7287">6693 15393 49,'11'24'28,"-10"-11"-1,9 15 0,-4 1-24,-1 3-3,0 3 0,-2 3 1,2 2 0,-1-3 1,1 4 1,-4-6 0,2-3 0,-1-4-1,0-6 0,-1-5-2,1-6 1,-2-11-1,0 0 1,0 0-1,0 0 1,-9-27 0,7 10 0,-3-9 1,2-1-1,1-8 0,2-3 0,1-4 0,3-2 0,3-2-1,2 0 0,4 3 0,2 3 1,3 4-1,-1 7 0,4 6 0,0 6 0,1 6 0,-1 7 0,0 5 0,0 4 0,-3 7-1,2 2 1,-4 5 0,0-1 0,-4 7 0,-1-4 0,-5 2 1,-1-1-1,-6-1 1,-1 0 1,-5-6 0,1 4-1,-6-10 1,-1 5 0,-4-8 0,-1 3 0,0-4-1,-1 0 0,1-4-1,-1-2-1,4 2-3,-5-13-3,20 12-13,-9-11-13,3-9-1,7-1 1,2-9 1</inkml:trace>
  <inkml:trace contextRef="#ctx0" brushRef="#br0" timeOffset="13031.7454">7207 14929 77,'17'12'33,"-17"-12"-2,8 17 1,-8-17-30,7 23-3,-9-6 1,0 5 0,-1 6 2,-2 6 0,3 7 0,-5 4 0,4 7 1,-1-1-2,4 2 0,-1-3-1,2-3-2,7-6-3,-7-17-6,14 0-14,-2-13-10,-2-11 3,4-7-2</inkml:trace>
  <inkml:trace contextRef="#ctx0" brushRef="#br0" timeOffset="13491.7717">7478 15388 54,'6'13'29,"9"7"-1,-7-9 1,3-4-22,7 0-5,3-3-2,0-7-1,3-5 1,-1-6 0,3-3 1,-2-2 0,-2-4 1,0 1-1,-5-1 1,-1 2-1,-7 4 0,-2 3 0,-5 3 0,-2 11-1,-4-11 0,4 11-1,-22 4 1,6 1 0,-1 2 0,-5 3 0,-2 2 0,1 1 1,-2-1 0,3 5 0,-2-3 1,5 4 0,-2-3 0,8 5 0,-2-3 1,7 5 1,-2 0-1,9 3-1,-1-1 0,8 3-1,3-3-1,6 1-1,5 0-2,2-5-2,14 3-5,-11-15-17,11-2-7,4-3 1,-2-9 0</inkml:trace>
  <inkml:trace contextRef="#ctx0" brushRef="#br0" timeOffset="14263.8157">8217 15290 55,'11'-4'28,"-11"4"0,4-11 0,-4 11-21,0 0-2,-17 6 1,0-4-2,3 8 1,-8-4-1,3 8 1,-6-5-1,5 6-1,-4-4-1,6 1 0,1 0-2,5 0 1,12-12-2,-14 18 1,14-18 0,5 17-1,-5-17 1,22 17 0,-6-6-1,2 0 1,2 3-1,1-1 1,-2 3-1,2 0 0,-3 1 0,-2 1 0,0-4 0,-5 2 0,1-1 1,-5-2-1,-3-2 2,-1 0-1,-3-11 1,-5 16 0,5-16 1,-21 11-1,6-8 1,-1 2-1,-3-1 0,-1-1-1,1 1-1,-3-6-2,7 8-4,-8-15-16,7 4-11,5-2 1,8-5-2,4-2 2</inkml:trace>
  <inkml:trace contextRef="#ctx0" brushRef="#br0" timeOffset="15102.8638">9042 14786 41,'-3'-14'25,"3"14"0,-6-12-1,6 12-17,-14-5-5,14 5 2,-15 9 0,4-3 0,3 12 1,-8-6 1,3 15 0,-7-1 0,3 10-2,-5 2 0,0 6-2,-4 5 0,3 6 0,-2-2 0,1 5 1,1-5-1,5 2 0,0-5 0,7 0 0,3-8-1,7 0 0,5-3-1,4-4 0,4-4-1,6 0 1,2-6 0,2-2 0,3-3 1,0-2 0,0-5-1,-1 1 1,-1-5 0,-2 0-1,-3-3 0,-2-1 0,-4-2 0,-1 0 0,-11-3 0,13 2 0,-13-2-1,0 0 0,0 0-1,0 0-4,14 9-18,-14-9-9,0 0-2,-2-11 2</inkml:trace>
  <inkml:trace contextRef="#ctx0" brushRef="#br0" timeOffset="17197.9837">9167 15513 56,'0'0'28,"0"0"-1,0 0 2,0 0-19,0 0-9,7-15 2,-7 15-1,6-11 1,-6 11 2,0 0-2,0 0 2,4-14-2,-4 14 1,0 0-2,0 0-1,0 0 0,0 0 0,0 0 0,0 0-1,0 0 0,0 0 0,0 0 0,0 0 0,0 0 0,0 0 0,0 0 0,0 0 0,0 0 0,0 0 0,0 0 0,0 0 0,0 0 0,0 0 0,0 0-1,0 0 1,0 0-1,0 0 1,0 0 0,0 0-1,0 0 1,0 0 0,0 0 0,0 0 1,0 0-1,0 0 0,0 0 0,0 0 0,0 0 0,-10-12 0,10 12 0,-4-14 0,4 14-1,-6-23 1,5 10-1,-3-4 0,4 1 0,-2-2-1,4 3 0,-3-2 0,6 6-1,-4-3 0,-1 14 0,8-21 0,-8 21-1,7-11-1,-7 11 0,0 0-3,13 4-6,-13-4-14,-1 13 1,6 4-1,-5-17 1</inkml:trace>
  <inkml:trace contextRef="#ctx0" brushRef="#br0" timeOffset="17583.0058">9261 14897 83,'3'11'33,"-3"-11"-3,3 16 1,-3-16-30,0 0-4,7 14 1,-7-14-1,0 0 0,10 14-3,-10-14-14,0 0-10,0 0 1,0 0-2,0 0 1</inkml:trace>
  <inkml:trace contextRef="#ctx0" brushRef="#br0" timeOffset="17996.0294">9440 15481 63,'0'0'32,"0"0"-3,0 0 1,0 0-14,0 0-16,0 0 0,0 0 2,0 0 0,0 0 0,0 0 2,0 0-1,0 0 0,0 0 0,0 0-2,0 0-1,0 0-2,0 0-2,15-3-6,-15 3-22,0 0 0,0 0-1,12-8 1</inkml:trace>
  <inkml:trace contextRef="#ctx0" brushRef="#br0" timeOffset="18619.065">9661 15449 12,'0'0'11,"21"0"0,-21-13 6,12 4-7,-12 9-6,13-10 3,0 14 7,-13-4 1,20-2 4,-20 2-1,27-2-7,-11-4-7,4-3-4,0 0-1,-1-7-2,2-1 2,-6-2 1,-1-2 1,-3 1 1,-8 1 1,1 4 1,-9 0 0,5 15 0,-14-14-2,3 14 0,-5 3-2,0 4 1,-2 2-2,-2 4 1,0 0-1,0 3 1,1-1-1,-1 0 1,4 0 0,-1-2 0,3-1 0,1-1 0,13-11 0,-17 19 0,17-19 1,-6 18 0,6-18-1,7 19 2,-2-7-1,7 4 0,0 0 0,4 2 0,0 0 0,5 2 1,-2-2-1,2-1-1,1-4 1,0-3-2,2-3 1,0-4-1,1-2-2,-4-12-7,10 6-15,-5-2-6,-5-5-1,1-2 1</inkml:trace>
  <inkml:trace contextRef="#ctx0" brushRef="#br0" timeOffset="19156.0956">10209 15580 86,'15'-2'33,"-15"2"0,6-13-1,-6 13-32,0 0 0,7-15 0,-7 15 0,0 0 1,0 0-1,0 0-1,0 0-1,0 0-3,0 0-14,6 13-15,-6-13 3,0 0-3,0 0 2</inkml:trace>
  <inkml:trace contextRef="#ctx0" brushRef="#br0" timeOffset="20236.1574">10771 15247 20,'-2'-11'24,"2"11"0,0 0 2,0 0-9,0 0-7,0 0-1,0 0-2,0 0 0,0 0-1,0 0-1,0 0-1,0 0-2,3 21 0,-4-9 0,3 9-1,2 4-1,-1 7 1,3 6 0,1 9-1,0 1 0,1 2 1,1-2-1,-2-1 1,-1-5-1,-1-6-1,0-6 0,-4-15-2,7 2-12,-8-17-15,0 0-1,-3-14 0,-2-10 0</inkml:trace>
  <inkml:trace contextRef="#ctx0" brushRef="#br0" timeOffset="20696.1838">10756 15217 48,'11'-6'24,"-9"-20"-3,20 12 0,-12-7-13,13 0-11,1-1 2,1 3 2,2 6 1,-4 2 3,5 11 2,-8-1 1,5 13-2,-7-3-2,2 10-2,-3-1 0,-1 4 0,-4-2-1,1 6 1,-6-4 0,0 1 0,-7-5 0,1 4 1,-7-5-1,0 5 1,-6-7 0,0 4 0,-8-6 0,3 0 0,-5-4-1,2-1 1,-4-4-1,4-2 0,-1-4-2,1-3-1,7 0-1,-3-6-1,16 11-4,-17-25-9,21 11-16,2 1-2,2-4 1,8 0 0</inkml:trace>
  <inkml:trace contextRef="#ctx0" brushRef="#br0" timeOffset="21159.2103">11360 15332 58,'0'0'19,"-19"-15"0,19 15 1,-9-29-24,7 11 1,-1-4 2,3 2 1,4 3 4,-2-3 4,8 9 0,-1-2-2,5 7-2,0-1-2,3 7-1,0-2-1,1 5 1,-1 2 0,2 3-1,-4 5 1,1 3 0,-6 0 1,0 5 0,-7-3 1,1 7 1,-10-6-1,-1 4 1,-7-8-1,0 2 1,-7-6-1,3 0-1,-6-7-1,5-4-1,1-1-2,0-7-1,18 8-4,-21-24-10,17 6-14,8 2 0,-2-3 0,10 2 1</inkml:trace>
  <inkml:trace contextRef="#ctx0" brushRef="#br0" timeOffset="21686.2405">11820 15145 62,'0'0'30,"0"0"-3,0 0 0,0 0-10,-16-18-20,16 18 1,-24-9 1,8 7 0,-1 6 3,-5-3 1,4 10 1,-5-2-1,2 5-1,0 2-1,3 1-1,2-2 0,4 2 0,1-2 0,5 2 0,4-6 0,7 1 0,-5-12-1,23 18 1,-3-7-1,2-1 0,4 2 1,0-1-1,0 2 0,-3 2 1,-2-1 0,-4 1 0,-6-2 1,-2 2 0,-8-3 1,-2 0 0,-7-1 0,8-11 0,-22 15 0,8-9 1,-3-1-2,0-3 0,-2-2 0,2-1-2,3-2 0,-1-2-2,15 5-3,-18-10-9,18 10-16,6-16-2,-1 5 2,7 0-1</inkml:trace>
  <inkml:trace contextRef="#ctx0" brushRef="#br0" timeOffset="22167.2679">12183 15167 74,'0'0'30,"0"0"-1,0 0 1,-22-13-27,10 9-4,-4 4 2,0 4 0,-5 2 0,3 3 2,-5 1-1,4 5 1,-3-1-2,7 4 0,-3-2-1,4 0 1,3-1-2,3-2 1,5-2 0,3-11 0,3 19 0,-3-19 0,16 18-1,-2-9 1,0 2-1,0 0 1,0 2-1,1 0 1,-1 1-1,-3 0 1,-3 2 0,-2-1-1,-2-1 1,-4 2 0,-1-5 0,1-11 0,-13 18 1,13-18-2,-17 10 1,5-10-2,12 0-2,-21-11-7,21 11-18,-8-17-3,5 1 1,7-1 0</inkml:trace>
  <inkml:trace contextRef="#ctx0" brushRef="#br0" timeOffset="26484.5148">12401 15166 33,'0'0'24,"0"0"0,-3-16 1,3 16-17,0 0-4,0-11 1,0 11 0,0 0 1,0 0 0,0 0-1,0 0 0,0 0-1,5 15-1,-5-15-1,-2 21-1,1-5 0,2 4 0,-1 0 0,0 5 0,2-4 0,-1 4 0,1-3-1,1-2 0,-1-2 0,1-2-2,1 2-2,-5-7-1,6 7-3,-5-18-9,-5 14-13,5-14 0,0 0 0,0 0 1</inkml:trace>
  <inkml:trace contextRef="#ctx0" brushRef="#br0" timeOffset="27182.5548">12617 14734 38,'11'25'25,"-9"-9"0,10 14 0,-5-1-20,0 2-3,1 5 2,-5 1 0,3 7 2,-6-1-1,4 5 1,-9-6 0,6 1-1,-5-11-1,4-2-1,-3-9-2,4-6-1,-1-15 0,0 0-1,20-7 0,-5-7 0,3-1 0,1-3 0,6 0 0,-1-2 0,-1 7 1,2 1-1,-3 4 1,-3 3 1,-2 5 0,-1 2-1,-1 5 0,0 4 1,-3 3-1,-1 3 0,0-2 0,-3 4 0,0-2 0,-3 1 0,-3-4 0,-2 2 1,-4-5 0,-1 2 0,-6-3 1,0 1 0,-3-5 0,0 4 0,-3-5 0,1 0 0,-2-4-2,2 0 1,0-1 0,2-2-2,0-1 1,3-2-1,11 5-2,-18-12 0,18 12-3,-11-13-4,11 13-10,0 0-12,7-15 1,-7 15 0,10-20 1</inkml:trace>
  <inkml:trace contextRef="#ctx0" brushRef="#br0" timeOffset="27611.5794">13120 14785 1,'0'0'3,"0"0"22,0 0 1,0 0-11,1 14 0,-1-14 1,4 29 0,-4-15-1,6 14-4,-6-8-5,5 8-1,-2 0-2,1 7 0,-1 0-2,1 7 1,-2-2-1,2 5 1,-4-4 0,2 3 0,-2-8-1,0-1 1,-1-4-2,0-7 1,-1-5-2,-1-7-2,5 1-2,-2-13-10,0 0-16,0 0-2,1-25 2,4 11-1</inkml:trace>
  <inkml:trace contextRef="#ctx0" brushRef="#br0" timeOffset="28264.6167">13449 15117 9,'12'1'14,"-17"-12"-5,5 11-7,0 0-14,-1-10-9</inkml:trace>
  <inkml:trace contextRef="#ctx0" brushRef="#br0" timeOffset="28935.6551">13402 15195 2,'-2'14'19,"2"-14"3,0 0-2,0 0-9,0 0-1,11 5 0,-11-5 1,11 4-1,-11-4 0,12 2-2,-12-2-1,16 2-2,-16-2-2,24-2 0,-9 0-1,3-1-2,-1-1 1,3-1-1,2-4 0,0 1-1,-2-3 1,4-4 0,-1 0-1,-1-2 1,-1 1 0,-4-1 0,-1 2 0,-4 1 1,-6 0 0,-6 14-1,1-17 1,-1 17 0,-13-11 0,0 10-1,-1-1 0,-3 4 0,-2 2 0,0 1-1,-1 1 1,-2 0 1,3 1-1,-2 2 1,2-1-1,0 2 1,2-2 0,0 2 0,2 1 0,3 2 0,0 1 0,2 3 0,2-2-1,2 4 1,-2-1 0,6 1 1,-2-1-1,5 3 0,1-4 0,2 1 1,1-2-1,5 0 0,1-4 0,4-1 0,3-1-1,4-4 0,4 0-3,2-9-4,13 6-17,0-7-10,0-3 1,5-3-1</inkml:trace>
  <inkml:trace contextRef="#ctx0" brushRef="#br0" timeOffset="30037.7181">14182 15026 1,'0'0'17,"-13"-6"3,13 6-4,0 0-3,0 0-2,0 0-1,0 0-1,6 15-2,-6-15 0,2 17 0,-2-17-2,4 30 0,-5-13-1,4 10 1,-4-2-2,5 8 1,-5-4-1,5 5 1,-2-8-1,4 1-1,-1-7 0,4-3-1,6-10-1,2-7 0,4-6-2,1-8 1,4-5-1,-3-6 1,1-2 0,-2 0 1,-6 2 2,-1 4 0,-6 2 0,0 7 0,-9 12 0,0 0 0,0 0 0,0 0-1,11 9-1,-10 6 0,2 3 0,0 3 1,2-2-1,1 2 0,0-2 0,3 0 1,-2-5-1,3-2 1,-10-12 0,21 11 0,-9-12-1,3-3 0,0-5 1,2-6-1,2-2 0,-1-5 0,-2-5 1,1 1-1,-5-2 1,0 1 0,-4 0 1,-2 3-1,-2 0 0,-1 6-1,1 4 0,-4 2-2,0 12-2,4-17-3,7 22-12,-11-5-14,0 0-1,11 2 1,-11-2-1</inkml:trace>
  <inkml:trace contextRef="#ctx0" brushRef="#br0" timeOffset="30554.7477">14903 15266 32,'0'0'26,"0"0"0,-18-24 2,12 10-21,6 14-3,-6-26 1,6 26 0,-1-23 0,1 23 0,8-24 0,3 14-2,0-2-2,5 1-1,1 0 0,3 0 0,3 4 0,-1 0 0,0 4 1,0 6-1,-1 1 0,-3 9 1,-1 2-1,-2 6 1,-6 1 0,1 5 0,-7-2 0,-2 3 1,-6-3 0,-4 2 1,-6-7 0,-3 0 0,-6-6-1,1-1 1,-6-6-1,2-1 0,-3-5-1,5-3 0,2-4-1,2-3 0,5 0-2,0-7-1,12 3-3,-2-13-6,19 12-14,-2-9-8,3-1 0,7 1 0</inkml:trace>
  <inkml:trace contextRef="#ctx0" brushRef="#br0" timeOffset="31094.7786">15251 15054 63,'0'0'29,"0"0"0,0 0 0,0 0-31,0 0 1,14 10 1,-8 1 1,-2 1 1,4 7 1,-3-1-1,4 8 1,-5-4-1,4 4-1,-1-2 0,-1-1 0,0-4 1,-1 2-1,-1-8 0,1-2 0,-5-11 1,3 12 0,-3-12 0,0 0 0,0 0-1,0 0 1,-3-19 0,1 8 0,0-4-1,1-3 0,0-4-1,2-2 1,1 0-1,3-3 0,2 3 0,2-2 0,3 3 0,0 1 0,3 3 0,2 2-1,3 2 1,2 5-1,3 3 0,1 1-2,4 6 0,-2-2-2,9 10-2,-14-11-9,10 7-19,-7 4 1,-5-5 1,-3 2 0</inkml:trace>
  <inkml:trace contextRef="#ctx0" brushRef="#br0" timeOffset="31462.7996">15804 14589 36,'0'0'29,"12"9"0,-12 2 2,-6 4-21,10 14-4,-10 1 2,7 11-2,-9-1 0,6 13-2,-6 3 0,4 7-2,-3 0-1,2 3 0,0-4-1,0-5 1,3-5-2,-2-13-1,9-4-8,-9-15-22,4-20-1,14 1-1,-7-15 0</inkml:trace>
  <inkml:trace contextRef="#ctx0" brushRef="#br0" timeOffset="31907.8251">16007 15305 57,'0'0'28,"1"-24"1,6 11 0,-2-10-29,3 1-1,-1-3 1,4 2 1,1 5 1,2 0 2,1 7-1,1-1 0,1 8-2,0 2 0,-1 3-1,0 2 0,-1 4 1,-15-7-1,21 20 1,-16-6 0,1 3 0,-6 2 0,-2 4 0,-5-1 1,-1 4 0,-7-6 0,0 3 1,-6-6 0,2 2 0,-5-10-1,3 0 0,-1-6-3,2-8-2,7 2-3,-7-19-11,12 1-18,-1-7 0,4-3 1,4-9 0</inkml:trace>
  <inkml:trace contextRef="#ctx0" brushRef="#br0" timeOffset="32239.8441">16283 14649 67,'23'14'30,"-23"-14"2,10 17-1,-12 1-26,-1-3-3,0 8-1,-4-2 2,1 15 1,-9 5 0,8 13 1,-6-3-1,4 7-1,-2 1-2,4 0 1,-1-1-3,6-7 1,2-6-2,-1-14-1,8-3-3,-3-17-1,14 4-6,-18-15-11,21-13-10,-3-1-1,3-4 2,6-1 0</inkml:trace>
  <inkml:trace contextRef="#ctx0" brushRef="#br0" timeOffset="32719.8715">16781 15061 48,'10'-17'28,"4"8"1,-11-5-2,-8-3-21,5 17-2,-12-19 0,1 18 0,-9-1 0,-1 10-1,-6-1 0,4 8-1,-2 0-1,1 2-1,5 0-1,2 0 1,5-2-1,4 1 1,8-4-1,1-1 1,-1-11 0,18 18-1,-5-8 1,4-1 0,0 3 0,1 1 0,1 1 0,-2 3 0,-1 0 0,-2 1 0,-4-1 0,0 2 1,-6-4 0,-2 4 1,-7-6 1,3 3 1,-11-5 0,4 2-1,-10-5 1,4 3-1,-7-6-1,3 3-1,0-4-1,-3-2-1,6 2-3,-6-6-4,22 2-22,-20-1-6,9-8 1,4-6 0</inkml:trace>
  <inkml:trace contextRef="#ctx0" brushRef="#br0" timeOffset="33403.9107">16842 14371 48,'13'12'29,"-13"-12"-1,15 13 0,-15-13-11,14 21-19,-4-9 2,2 4 0,3 7 3,-3 0 0,8 13 2,-6 3-1,8 11-1,0 3-1,3 9-2,-2 9 0,-1 4 0,-1 1 0,-4 3 0,-1-2 0,-5-2 1,-8-3 0,-1-6 1,-10-5 0,-2 1 0,-8-11 1,2 0 0,-9-10 0,0 2-1,-5-8 1,3-2-1,-4-7-1,6-3 0,0-4 0,1-5-1,6-2 0,3-6-1,15-6-1,-21 9-2,21-9-7,0 0-22,-2-11-3,8-7 0,0-9-1</inkml:trace>
  <inkml:trace contextRef="#ctx0" brushRef="#br0" timeOffset="34927.9975">17589 15144 18,'0'0'18,"11"-1"-1,-15-10 1,4 11-14,0 0-4,11-16 3,-11 16 2,0 0 3,0 0 2,4-16 2,-4 16-2,0 0-2,0 0-4,0 0-2,0 0 0,6-13-1,-6 13 0,0 0 1,0 0 0,0 0 0,0 0 0,0 0-1,5 12 1,-5-12-1,1 16 0,0-5 0,0 4-1,2 4 1,-1 2-1,-1 5 0,3 1 0,-3 2 1,2 2 0,-3 0 0,1 0 0,-2-5 0,2 0 1,-2-6-1,1-2 0,0-6-1,0-12 0,1 15-1,-1-15-1,0 0-3,0 0-7,2-14-17,-2 14-3,2-23 0,1 10 1</inkml:trace>
  <inkml:trace contextRef="#ctx0" brushRef="#br0" timeOffset="35522.0318">17851 15155 31,'0'0'24,"8"20"0,-8-20 0,-4 20-20,5-3-2,-1 1 1,1 4 2,-3-3 0,2 7 1,-3-9-1,5 3 1,-5-7-2,11 1-1,-8-14-2,13 4-2,4-9-2,0-13-5,11 3-2,-2-12-2,8 4 2,-5-9 2,8 4 6,-5 2 2,-6-1 4,1 13 4,-12-4 3,6 15 2,-21 3-1,25 0-3,-25 0-5,16 21-1,-10-4-2,3 2 0,-1 3-1,2-1 0,-2-1 0,-1 4 0,0-6 0,0-2 1,-2-1 0,0 0-1,-1-3 0,-4-12-2,6 21-4,-6-21-15,0 0-9,0 0-3,0 0 2</inkml:trace>
  <inkml:trace contextRef="#ctx0" brushRef="#br0" timeOffset="36558.0908">18752 15070 45,'0'0'22,"0"0"1,17-3-6,-17 3-15,0 0-1,7 20 2,-7-20 1,-1 23 3,-5-11 2,7 12-1,-9-6-1,8 12-1,-6-5-1,6 4-2,-4-2 0,5 2-1,-1-8-1,5-1 0,2-8 0,6-5-2,2-9 0,4-6-1,5-5 0,-1-8 0,5-5 1,-3 0 0,-1-3 1,-2 4 1,-7 0 1,1 7-1,-8 2 1,-8 16 0,11-15-1,-11 15-1,0 0-1,0 0 1,12 11-1,-12-11 0,4 16 0,-4-16 1,6 22 0,-5-11 0,2 2 0,2 5 0,0-2 1,1 2 0,-1 0-1,3 2 1,0-2 0,3 0 1,1-4-1,1-3 0,2-5-1,1-4 1,2-6-1,0-5 0,3-6 0,-1-4-1,-3-6 2,-1 1 0,-3-4 0,0 4 0,-5-3 1,-2 7-1,-3 1 0,-1 6-2,-2 13-1,-2-16-4,2 16-9,0 0-18,0 0-1,0 0 1,0 0 0</inkml:trace>
  <inkml:trace contextRef="#ctx0" brushRef="#br0" timeOffset="37611.1513">19558 14612 1,'0'0'0,"0"0"9,0 0 2,0 12-11,0-12-2,3 15 4,-3-15 3,4 17 6,0-6 2,-4-11 2,4 22-2,-1-8 0,-4-3-2,6 11-2,-8-5 0,6 11-2,-8-3-1,6 12 0,-8-1-1,5 13-1,-7-4 0,4 7 0,-5-1-1,5 1 0,-2-6 0,4-1-1,1-10 0,4-6 0,2-8-2,6-6 0,2-10 0,3-7 0,0-5-1,2-4 1,2-5-1,-1-3 1,2-3 0,0-1 0,1-3 0,1 3 0,-1 0 0,1 4 0,-3 2 0,1 5 0,-1 2-1,0 2 1,-5 6 0,1 1 0,-3 4 0,0-2 0,-12-1 0,20 11 1,-20-11 0,12 19 0,-9-7 1,-1 9 0,-3-4 0,1 7 1,-3-3-1,2 2 1,-1-6-2,3 1 1,-1-18-1,4 16-1,-4-16 0,17-7-1,1-6 0,2-5-1,6-4 1,1-3-1,5-3 2,-3 0-1,-1 5 1,-3 4 1,-6 2 1,-2 7-1,-4 5 1,-1 7-1,-12-2 1,18 21-2,-11-4 1,2 1-1,-2 5 0,2 2 0,-2 0 0,-1-2 0,-1-2 0,1-3-1,0-2-1,-6-16-2,17 18-9,-17-18-19,11-12-2,-1-6-1,-4-9 0</inkml:trace>
  <inkml:trace contextRef="#ctx0" brushRef="#br0" timeOffset="37813.1628">20320 14765 83,'0'0'29,"0"0"-4,0 0-1,20 10-35,-20-10-2,17 0-12,-4 5-8,-2-5 1,8 8 3</inkml:trace>
  <inkml:trace contextRef="#ctx0" brushRef="#br0" timeOffset="38828.2198">20774 14947 50,'14'6'31,"-14"-6"-1,0 0 0,-5 17-19,5-17-10,-11 10-2,11-10 1,-16 17 1,4-10 0,1 5 1,-5-1 1,1 5-1,-4 0 0,3 7 1,-5-1-1,3 7 0,-2-2 0,3 7 0,-1-4 1,5 3-1,0-5 0,6 0 0,5-4-1,2-2 1,5-5-1,6-6-1,2-5 0,3-5-1,5-5-1,1-8 0,2-4-1,2-10-1,3-1-1,-5-12-1,9 1 0,-8-11-1,8 5-2,-13-12-6,15 8-4,-13-8-4,4 4 0,-5-2 4,4 7 6,-11-1 7,1 6 7,-3 6 7,-6 2 7,0 6 5,-3 3 1,-3 8-2,-4 3-7,4 14-5,-2-13-3,2 13-1,0 0-1,-11 6 0,11-6-1,-5 18 2,1-6-1,5 4 1,-2 2 0,5 5-1,-2 1 0,3 7 0,-4 1 0,2 7-1,-6 6 1,1 7-1,-6 1 0,1 5 1,-5-5 0,2 2 0,-2-8 0,5-1-1,-2-15 1,5-7-1,7-12-1,-3-12-2,27-5 0,-6-12 0,9-5 0,-1-8-1,9 1 2,0-4-1,-3 4 2,-2 3 1,-6 6 1,-4 6 0,-4 8 0,-5 10 1,-14-4-1,15 22 0,-10-4 0,-1 6-1,-3 3 1,1 3-1,-2-2 0,3 4 1,-3-4-2,1-1 0,0-2-1,-1-4-3,5 3-4,-5-24-18,-1 18-7,1-18-2,13-2 1</inkml:trace>
  <inkml:trace contextRef="#ctx0" brushRef="#br0" timeOffset="39241.2445">21753 14766 57,'0'26'30,"8"13"-1,-10-5 1,-1 5-27,4 10-2,-5 2 2,6 6 1,-7-4 0,5 2 1,-5-7-1,6-2 0,-5-11-1,4-7-2,2-7-3,-5-11 0,3-10-2,0 0-1,0 0-3,-6-21-5,10 4-9,-4-10-11,-5-9 2,5-5 0</inkml:trace>
  <inkml:trace contextRef="#ctx0" brushRef="#br0" timeOffset="39495.259">21680 14804 17,'-1'-35'24,"18"13"1,0 0-9,4 0-4,12 8-2,-4-6 0,15 8-3,-2-9 1,11 9-2,-6-7 1,8 6-1,-9-7 0,4 8-1,-10-5-2,-1 5-1,-11 2-1,-7 3-2,-4 4-3,-17 3-1,12 4-3,-12-4-8,-15 3-15,5 7-1,-10-6 2,3 6 0</inkml:trace>
  <inkml:trace contextRef="#ctx0" brushRef="#br0" timeOffset="39761.2743">21716 14955 75,'13'1'31,"14"-4"1,0-4-2,6-9-30,4 0-1,4 1 1,1 1 1,0 0 2,-1 6-1,-4 2-2,-3 3-2,0 9-5,-14-6-16,2 5-11,-3 1 1,-8 0-2</inkml:trace>
  <inkml:trace contextRef="#ctx0" brushRef="#br0" timeOffset="40224.3008">22535 15030 20,'12'-4'30,"-12"4"0,12-12 2,-12 12-13,0 0-7,11 23-2,-16-10-4,7 13 0,-8-1-2,4 11 0,-4-1-2,1 1 0,1-1-2,2-2-1,2-4-1,-1-12-4,12 3-10,-11-20-17,11 1 0,2-13-1,0-12 1</inkml:trace>
  <inkml:trace contextRef="#ctx0" brushRef="#br0" timeOffset="40744.3305">22921 14968 30,'0'0'28,"2"-20"0,-2 20 2,0 0-20,-14-10-4,14 10 0,-29 14 0,12 2-1,-5 1-2,2 5 0,0-2-2,4 3 0,0-3-1,5-2 0,5-3 1,5-3-1,1-12 1,11 14-1,2-8 1,3-2-1,2 1 1,3 3-1,1 1 0,-1 1-1,-2 5 1,-1 1-1,-5 4 0,-4 0 0,-4 0 0,-5-2 1,-2-1 0,-7-1 1,-2-3 0,-3-2 0,-3-6 1,0 2 0,-4-5-1,4 1 0,-3-3 0,6 1-1,0-1 0,2-1-1,12 1-2,-16-5-7,16 5-20,0 0-2,1-15 0,7 5-1</inkml:trace>
  <inkml:trace contextRef="#ctx0" brushRef="#br0" timeOffset="41232.3584">23489 14634 32,'12'2'26,"-12"-2"2,11-8 1,-11 8-21,0 0-2,11 7 0,-11-7 1,1 17 0,-4-6-1,4 10-1,-6 1 0,3 8-2,-3 2-1,0 8-1,-2 2 1,0 10-1,-1 5 0,1 8 0,-1-3-1,3 1 2,-1-5-2,3-5 0,0-6-1,0-12-1,3-9-2,0-26-3,-7 20-9,-5-29-16,1-9-1,0-7-1,-7-12 2</inkml:trace>
  <inkml:trace contextRef="#ctx0" brushRef="#br0" timeOffset="41487.373">23150 14868 66,'18'8'32,"3"-8"0,12-2 1,8-1-30,2-5-1,7 2 0,0-3 1,4 4 2,-4-5-1,1 6-1,-9 2-2,-6 1-1,-4 6-4,-14-5-4,3 15-13,-21-15-14,6 19-1,-6-19 2,-18 12-1</inkml:trace>
  <inkml:trace contextRef="#ctx0" brushRef="#br0" timeOffset="42110.4087">23710 15084 16,'11'32'22,"-11"-32"1,12 23 4,-3-6-18,-6-5-4,8 12 3,-8-8 2,5 13 1,-9-8-1,7 13-3,-7-10-3,3 4-1,-5-6-2,2-1 0,-4-6 0,1-2 0,4-13 1,0 0 0,-16 3 0,16-3 1,-10-17 0,9 4 0,-4-8 0,5-1 0,-1-6-1,3 1 0,2-4 0,2 3-2,4 0 1,2 4-1,4 3 0,2 3-1,6 5 1,0 0 0,3 3-1,1 1 0,2 4 1,1-1-1,1 4-1,-4 2 1,1 4-2,-7-3-1,5 12-4,-27-13-14,21 7-12,-21-7 1,11 14-1,-11-14 1</inkml:trace>
  <inkml:trace contextRef="#ctx0" brushRef="#br0" timeOffset="42670.4407">24218 15024 56,'0'0'27,"11"24"0,-11-24 1,5 22-27,-4-8-3,4 7 1,-3 3 2,-2-1 2,4 8 1,-7-7 2,7 9-1,-5-9 0,8 4 0,-6-9-1,9 3-1,-5-8 0,7-1-1,-12-13 0,25 8-1,-11-9-1,2-2 0,2-4 0,1-2 0,0-3 0,1-3 1,-2-2 1,0-2-1,-3-3 1,1 1-1,-4-3 1,-1 1 0,-4 1-1,1 1-1,-3 1 1,-3 0-2,-1 3 0,-2 0 0,0 5-2,-4-4 0,1 5-1,-7-6-4,11 17-5,-16-12-18,16 12-4,-14-20 2,5 5 0</inkml:trace>
  <inkml:trace contextRef="#ctx0" brushRef="#br0" timeOffset="43423.4838">24651 15120 36,'27'18'22,"-27"-18"0,33 5 4,-10-5-22,-3-5-2,3 1 1,-5-7 4,9 10 2,-12-11 1,11 8-1,-11-10-3,6 9-2,-8-6-2,3 4 0,-5-2-1,-11 9-1,17-19 1,-17 19-1,9-19 1,-9 19 0,1-19-1,-1 19 1,-6-19 0,6 19 0,-11-14 0,11 14 0,-15-12 0,15 12-1,-16-6 1,16 6-1,-19 1 0,8 1 0,11-2-1,-22 4 1,11 0 0,-3 0 0,1-1 0,0 1 0,0 1 0,0-3 0,0 3 0,0 1 0,0 0 1,1 5-1,-1 1 1,2 3-1,-1 2 1,1 5 0,0 0-1,2 3 2,-2 1-2,2 1 2,0-2-1,3 1 1,0-3 0,5 3 0,1-4 0,7 1-1,4-2 0,10 0 0,8 1-2,7-5-2,11 9-4,-4-14-23,12 0-5,4-5-2,0-10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7T15:23:04.7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5023 7905 1,'0'0'0,"0"0"0,0 0 1,0 0 1,0 0 2,0 0 2,0 0 3,0 0 0,0 0 0,0 0 1,0 0-1,0 0-1,0 0-1,0 0-2,0 0-1,0 0 0,0 0-1,0 0 1,0 0 0,0 0 0,0 0-1,0 0-1,1-13 0,-1 13 0,5-17 0,-1 6-1,1-3 1,2-4 0,0-4-2,4-4 2,0-3-2,3-2 0,-1-6 0,2 1 0,1-2 0,-2 1 0,2-2 1,-1 0-1,-1 2 0,0 2 0,-1 2 1,-1 4 0,-1 5 0,-2 5 0,-4 3-1,1 4 1,-6 12 0,5-11-1,-5 11 1,0 0-1,0 0 0,0 0 1,0 0-1,0 0 1,0 0-1,3 11 1,-3-11 0,0 0-1,0 0 1,0 0-1,0 0 0,0 0 1,0 0-1,5 13 0,-5-13 1,0 17 0,2-2 0,-4 4 0,0 2-1,1 4 1,-1 1 0,0-1-1,3-2 1,0-1-1,-2-4 0,6-4 0,-5-14 1,16 13-1,-1-14 0,5-6 0,5-4 0,3-8 0,4-2 0,1-6 0,1-2 0,0-2-1,-6 3 2,-2 2-1,-7 4 0,-2 4 0,-5 4 0,-2 3 0,-10 11 1,12-6-2,-12 6 1,0 0 0,8 11 0,-8-11 1,1 16-1,-1-5 0,-1 0 0,-2 2 1,2 2-1,0-1 0,-2 2 0,2 5 1,-1 1-1,-1 8 0,0 2 0,-2 5 1,-1 7-1,-2 3 2,-3-1 0,2 3-1,-4-5 1,4-2 0,-4-6 0,5-4-1,-1-10 1,3-3-1,1-4-1,5-15 0,-5 17 0,5-17 0,0 0 0,0 0-1,0 0-1,0 0-2,0 0-10,0 0-16,11-3 0,-11 3-1,15-26 0</inkml:trace>
  <inkml:trace contextRef="#ctx0" brushRef="#br0" timeOffset="1">5902 7696 13,'11'-5'9,"-11"5"2,0 0 0,0 0 1,9-12-1,-9 12-1,0 0-2,0 0-2,13-10-1,-13 10-2,0 0-1,16-1 1,-16 1-1,15-1 0,-15 1-1,20 1 1,-7-1-1,0 2 0,0 1-1,2-1 1,-1-1-1,1 3 1,-2 1-1,1 0 1,-1 1-1,1 0 0,-2 1 1,-1 2-1,-11-9 1,19 20-1,-19-20 1,16 22-1,-10-10 1,0 0-1,-1 0 0,0 1 1,-2-2-1,-3 1 0,0-12 0,-3 19 0,3-19 1,-11 18-1,11-18 0,-16 16 1,16-16-1,-20 13 1,9-5-1,0-3 0,-4 1 0,2-1 1,-2-2-1,2 0 0,-3-2 0,0-1 1,0-1-1,2-3 0,1-1 1,1 0-1,-2 0 0,14 5 0,-18-14 0,18 14 0,-12-14 1,12 14-2,-7-12 1,7 12 1,2-11-1,-2 11 0,11-12 0,-11 12 0,22-13-1,-7 2 2,0 4-2,4-3 1,0 1 0,1 1 0,-1 2 0,1-1 0,-2 4 0,1 3 0,0 0 1,-1 3-1,1 0 0,0 3 0,-3-2 0,0 3 0,0-3-1,-4 2-1,0 0-3,-12-6-7,11-1-14,-11 1-1,0 0 0,0 0 0</inkml:trace>
  <inkml:trace contextRef="#ctx0" brushRef="#br0" timeOffset="2">6396 7642 1,'0'0'0,"0"0"14,0 0 5,0 0-9,0 0 0,0 0 2,0 0-1,0 0 1,0 0 0,6 11-2,-6-11-4,0 0-2,0 0-1,-2 16-1,2-16-1,2 21 0,1-8 0,2 2 0,-1 2 0,2 2-1,2 0 1,-1 1 0,-1-2 0,-2 0-2,0-1 3,-2-1-2,-2-3 0,0-2 0,0-11 0,-1 16 0,1-16 1,0 0 0,0 0 1,0 0-1,0 0 1,0 0 0,-1-16 0,2 4 0,-2-5 0,2-3-2,-1 0 0,1-2 1,-1-1-2,2 3 1,0 1-1,1 2 1,6 4-1,-9 13 1,22-18 0,-6 13 0,4 3 0,2-1-1,3 2 1,2 1 0,0 0-1,-1-1-1,1 2-2,-7-7-4,5 9-7,-11-3-14,-3-4 1,0 1-1,-11 3 1</inkml:trace>
  <inkml:trace contextRef="#ctx0" brushRef="#br0" timeOffset="3">6909 7292 51,'0'0'26,"0"0"0,0 0-2,9 13-27,-7-2 0,4 8 0,-3 2 2,1 2 1,1 6 2,-3 0 0,5 8 2,-4-3-1,6 8 0,-4 1 0,3 4-1,1-3-1,-1-2 0,-2-4-1,0-4 0,-2-9 2,1-4-2,-3-9 1,-2-12-1,0 0 1,0 0 0,0 0 0,0 0-1,7-26-1,-3 6 2,3-6-2,2-3 1,4-4 0,1-2 0,3 0 0,3-4 0,3 3 0,1 1 0,6 2 0,0 0-1,2 3 1,-2 1-1,1 2 1,-2 1-1,-1 7 0,-6 0-2,-2 9-2,-10-5-5,3 14-7,-13 1-11,0 0 0,0 0 0,-13 9 9</inkml:trace>
  <inkml:trace contextRef="#ctx0" brushRef="#br0" timeOffset="4">7053 7645 43,'11'19'28,"-2"-7"1,10 8-2,-5-7-16,10 3-11,0 3 0,4-3 1,1 1-1,-2-4 0,-2 1 0,-3-5 1,-3 2-2,-3-1-3,-5-6-7,1 1-18,0 4 1,-12-9-1,19 10 1</inkml:trace>
  <inkml:trace contextRef="#ctx0" brushRef="#br0" timeOffset="5">7576 7920 49,'-6'14'27,"6"-14"-1,0 0-1,-17-4-26,17 4-1,-6-12 0,6 12 1,-6-22 2,5 5 0,2 1 1,1-4 1,7 0 0,-2 0-1,9 1 0,1 2-2,4 2-1,2 2 1,2 3-1,-2 3 1,0 5 0,-1 3-1,-4 7 2,2 0-1,-2 5 1,-3 1-1,-3 4 1,-1-1 0,-3 4-1,-4-2 2,-1 0-1,-7 0 2,-1 1-1,-7-4 1,-3 5 0,-7-8 1,3 3-1,-8-5 0,2 0-1,-3-4-1,3-2 0,0-4-2,2-7-4,12 5-13,-2-9-13,4-9-1,4 0 0,2-7 0</inkml:trace>
  <inkml:trace contextRef="#ctx0" brushRef="#br0" timeOffset="6">7965 7629 15,'0'0'23,"0"0"-1,0 0 0,15-9-11,-15 9-11,0 0-1,14 7 3,-14-7 1,11 8 1,-11-8 0,6 12 2,-6-12-1,7 22 0,-3-10 0,6 8-2,-2-2 0,3 4-2,3 0 0,1-1-1,0-2 1,1-2-1,-3-4 1,0-2-1,-13-11 1,17 14 0,-17-14 1,0 0 0,12-2 0,-12 2 0,8-13 0,1-1 0,-3-2-2,6-3 1,2-5-2,0-2 2,1 0-1,1-2 0,1-1-1,-2 1 1,2 2 1,-5 3-2,1 5 1,-3 0-2,4 9-4,-10-7-9,-4 16-14,16-8-1,-16 8 0,15-9 0</inkml:trace>
  <inkml:trace contextRef="#ctx0" brushRef="#br0" timeOffset="7">9169 7217 1,'0'0'1,"0"0"15,0 0 0,0 0-11,0 0-4,1 13 3,-1-13 1,0 0 2,5 12 1,-5-12 0,0 0 0,-1 11 0,1-11-2,-2 12-1,2-1-2,-5 0-1,2 6 0,0 2 0,-1 8-1,-1 3 0,-1 9 1,-3 1-2,1 5 2,-1-1-1,1 1 2,-6-5-1,6 2 1,-4-9 0,4-2 0,-1-5 0,6-1-2,-2-6 1,6-1-2,2-5 1,-3-13 0,17 17 0,-1-11-1,3-5 2,7 2 0,1-6-1,5 3 0,1-3 0,2 0 0,-1-1 0,3 0-1,-2 0 0,-1 1 1,-3-1-1,-1 0 1,-3 1-2,-5-2-1,1 2-3,-9-3-1,4 8-8,-18-2-13,16-9-2,-16 9-2,15-12 3</inkml:trace>
  <inkml:trace contextRef="#ctx0" brushRef="#br0" timeOffset="8">9838 7844 1,'-19'0'12,"14"11"7,-12-15 0,17 4-13,-15 0-1,15 0 3,-12-8 0,12 8 1,-12-15 1,4 0-1,9 3 0,-2-6-4,6 0-1,2-3-3,3-1-1,5 1-1,1-2 0,4 3 0,1 1 1,1 3-1,1 3 1,1 3-1,-1 3 1,0 3 0,-2 3-1,-2 3 1,-2 3 0,0 5 0,-6 1 0,0 3 0,-6 2 0,-2 1 2,-3 1 0,-9-2 1,1 5 1,-11-6 0,1 6 0,-11-9 0,4 6-2,-8-8 1,4 2-3,0-3 1,3-4-2,4-2-1,3-8-5,19 5-7,-16-9-13,15-6-2,10 0-1,2-9 0</inkml:trace>
  <inkml:trace contextRef="#ctx0" brushRef="#br0" timeOffset="9">10298 7614 49,'-11'3'26,"12"9"-2,-1-12 1,-10 8-30,10-8 1,-2 19 1,2-19 1,2 19 2,-2-19 2,6 13 1,-6-13 0,12 5 0,-12-5 0,23-9-2,-8 0 1,1-4-2,-2-3 1,2-2-1,0 0 1,-4-2 0,-3 3 0,-7 1 0,-1 2 1,-6 2-1,5 12 0,-20-12-1,5 10 1,-3 7-1,-1 2 0,-3 3 0,2 4 0,-2 1 0,2 2 0,3 0 0,2 3 0,3-1 0,4 2 0,4 2 0,5 2-1,7 3 1,3 4-1,4 4 0,4 4 0,4 4-1,-2 1 0,1 3 1,-4-4-1,-1 5 0,-6-6 1,-1-1 0,-5-6 1,-7-4 0,0-4 1,-7-8-1,1 0 1,-7-8-1,2-4 1,-3-3-1,3-2 1,-3-6 0,5-2-1,0-3 1,5-6-1,3-4 0,4-6 0,8-5-2,2-11 0,11 0-2,0-10-2,11 0 1,-1-6 0,8 4 0,-4-1 1,7 4 0,-5 4 1,0 6 2,-2 5 2,-3 8-1,-3 5 1,-3 8 0,-4 7 2,-7 2 0,1 10 2,-17-6 0,19 24 0,-16-10 1,4 8-1,-7-4 1,6 4-1,-5-5-2,3 2-1,-3-6 0,3 1-2,-4-14 1,2 15-1,-2-15 1,0 0-3,0 0-7,0 0-21,8-14 1,-2-2 0,-5-13-1</inkml:trace>
  <inkml:trace contextRef="#ctx0" brushRef="#br0" timeOffset="10">11237 7502 35,'6'24'23,"-6"-24"-1,-6 17 0,6-17-24,-10 16 0,-2-5 2,-2-4 3,1 4 1,-6-5 3,5 7 1,-9-6-1,8 8 0,-5-2-3,5 4-1,-1-1-1,6 1 0,2-1-1,6 1 0,4-4 1,5 1-1,4-7 1,7 3-1,1-6 2,3 5-1,0-7 0,2 2 0,-2-3 0,2 2-1,-2-3 0,2 0 0,-3 0-1,1-3-1,2 4-3,-7-12-12,7 5-17,2-4 0,-2-11 0,3-2-1</inkml:trace>
  <inkml:trace contextRef="#ctx0" brushRef="#br0" timeOffset="11">12195 7272 7,'1'-14'17,"-1"14"-3,0 0-4,0 0-2,0 0-2,0 0 0,0 0-1,0 0-1,0 0-1,1 14 1,1-1-1,-5 2 1,4 6 0,-4 3 0,2 9 0,-6 2-1,4 11 0,-7 3 0,3 6 0,-7-2 0,3 1-1,-2-9-1,2-5-1,1-11 1,3-12-3,7-17 0,0 0-3,0-22-4,2-7-1,9-1-1,-6-11 2,7 1 0,-4-8 2,3 6 1,-5-4 2,1 6 4,-2 1 2,0 5 0,-3 6-1,1 6 1,-2 6 0,-2 4 0,1 12 0,0 0 1,0 0 1,0 0 0,0 0 1,0 0 0,0 0 0,0 0 0,18 20 0,-18-20 0,23 24-1,-9-10-1,5 9-1,1-1 0,3 6 0,0 0-1,3 1 0,-1-1 1,2 3-1,0-5 1,1 0 0,-2-7-1,-1-1 1,-1-7 1,0-3-1,-4-10 0,1-4 0,-5-11 0,1-2 0,-6-10 0,2-6-1,-5-5 1,0-2-2,-4-3 1,2-1 0,-2-1-1,1 3 0,0 3 1,0 4-1,5 5-1,-2 3 0,6 7-1,-6 0-3,10 13-7,-10-3-8,4 3-11,4 7 1,-16 2 0</inkml:trace>
  <inkml:trace contextRef="#ctx0" brushRef="#br0" timeOffset="12">12948 7568 25,'22'12'24,"-22"-12"0,22-3-1,-5 0-22,4 0-3,2-5 1,5 0 0,-1-4 0,2 1 1,1-4 0,-2 2 1,-4-3 0,-3 3 0,-5-1-1,-5 2 1,-4 0 0,-7 12 0,-7-17 0,-4 12 0,-5 3-1,-5 3 1,-2 3 0,-5 3-1,0 5 1,-2 2-1,2 3 1,0 0-1,1 3 1,3 1 0,2 2 0,3-4 0,4 4 2,0-3-1,9 3 2,0-5-1,8 4 1,5-5 0,7 2-1,3-4 0,8-1-1,3-1-1,2-6-1,7-2-1,0-8-2,5 1-3,-5-10-1,6 1-2,-8-11-1,7 5-2,-11-9-3,5-3-9,-1 6-2,-9-14 3,9 8 23</inkml:trace>
  <inkml:trace contextRef="#ctx0" brushRef="#br0" timeOffset="13">13700 7130 34,'0'0'26,"4"26"0,-4-26-1,3 30-24,-3-7-4,3 11 2,-2 6 1,0 7 0,-1 4 1,-3 4 1,1 2 1,-4-5-1,1 2 1,-2-9-1,0-7-1,-2-7-1,1-11-2,2-4-5,-7-15-4,13-1 0,-17-14 0,12 0 2,-8-6 0,8-3 1,-6-4 4,6-2 6,1 2 4,1-1 1,4 4-1,-2 2 0,8 4 0,-4 3 0,9 4 0,-12 11 0,25-12-1,-7 6 1,7 9-1,2-6 0,10 6 0,-2-7-1,5 3-2,4-3-2,0-1-1,1 3-4,-7-8-5,4 7-6,-8 1-12,-6-9-1,4 11 0,-14-8 15</inkml:trace>
  <inkml:trace contextRef="#ctx0" brushRef="#br0" timeOffset="14">14098 7482 43,'0'0'29,"-6"27"0,6-27 0,-1 19-25,-1-2-6,6 5 2,0 2 0,-1-2 1,5 1 1,-2-5 0,5-1 0,0-7 0,5-5-1,4-6 0,2-6-1,4-6 0,1-5-1,1-2 1,0-5 0,-2 2 0,-3 1 0,-6 4 0,-2 2 1,-15 16-1,18-14 0,-18 14 0,12 1 0,-12-1 0,12 18 0,-3-6 0,-1 3 0,2 1 0,0 1 1,0 1-1,1 0 1,0-1-1,0 0 2,-2-4-2,1 0 2,-10-13-1,18 17 1,-18-17 0,19 0 0,-19 0 0,19-17-1,-7 1 1,3-2-1,-3-7 1,3-3-2,0-1 1,-1-2-1,0 2 1,-2 1-1,-1 5-1,-4 0 0,2 10-2,-6-1-1,-3 14-2,7-16-2,5 21-8,-12-5-11,0 0-5,13-6 0,-13 6 2</inkml:trace>
  <inkml:trace contextRef="#ctx0" brushRef="#br0" timeOffset="15">15056 7636 56,'0'0'30,"-12"5"-2,2-18 0,10 2-29,-1-7-3,9 2 2,-1-6 0,6 3 1,3-3 1,1 4 2,5 4 0,-6 4 0,3 7 0,-4 5-2,1 4 1,-5 4-1,-3 5 0,-2-1 0,-3 3 1,-4 0 0,-2 3 0,-4-5 1,-3 6 0,-5-5 0,0 2 1,-4-5-2,0 2 1,-3-4-1,1-3 0,0-4-1,2-4-1,3-1 0,2-9-1,14 10-1,-18-27-2,21 14-3,-8-14-5,18 8-9,-1-5-10,2-6 2,8 5 0</inkml:trace>
  <inkml:trace contextRef="#ctx0" brushRef="#br0" timeOffset="16">15406 7451 42,'8'20'28,"-8"-20"0,7 23 0,-1-12-27,-6-11 0,7 22 0,-7-22 0,9 22 0,-7-11 1,3 2 0,-5-13-1,5 22 2,-6-11-2,2 1 2,-1-12-2,-5 17 1,5-17-1,-7 12 0,7-12 0,-11 7 0,11-7 0,0 0 0,-12 0 0,12 0 1,-4-14-1,7 3 0,-2-5 1,4 0-1,0-4 0,3 0-1,2 0 1,2 0-2,2 5 0,-1-2 0,4 6-1,-1-3 0,6 8-2,-4-8-1,9 10-3,-10-12-7,9 0-14,-2 3-2,-2-10 0,4 2 2</inkml:trace>
  <inkml:trace contextRef="#ctx0" brushRef="#br0" timeOffset="17">16015 6991 53,'0'0'29,"8"12"0,-8-12-1,-5 12-27,5 2-3,-1 5 3,-2 4-1,0 3 1,-2 6 1,-4 6-1,3 5 1,-1 5-1,4 3 1,0 0-2,1-2 1,4-4-1,0-5 0,0-8 0,2-7 0,0-8 1,-2-5-1,-2-12 0,0 0 1,0 0-1,4-27 0,-2 2 1,2-6-1,1-7 1,1-7-1,4-2 1,3-1-1,2 1 0,3 6 0,5 3 1,3 7-1,3 4 0,2 5 0,4 5 0,1 3 0,-1 1-1,-3 4 1,-3 3-1,-6-2-1,-1 6-1,-11-3-2,0 10-5,-11-5-6,0 0-11,0 0-3,-19 6 0,8 1 1</inkml:trace>
  <inkml:trace contextRef="#ctx0" brushRef="#br0" timeOffset="18">16075 7311 37,'-1'29'32,"5"-7"-1,12 2 0,6 4-17,3-8-8,15 4-1,-1-6-2,9 5 0,0-5-1,1 3 0,-4-5 0,-1 2-1,-3-4-1,-3 2 0,-3 0-2,-4-6-3,3 9-17,-7-5-11,-9-6 0,-4-1 0</inkml:trace>
  <inkml:trace contextRef="#ctx0" brushRef="#br0" timeOffset="19">5117 9145 1,'0'0'0,"0"0"9,2 12 4,-2-12-12,0 0-1,0 0 2,0 0 1,0 0 2,11 11 0,-11-11 2,0 0 0,0 0-1,0 0 0,0 0-1,8 15-1,-8-15-2,5 12-1,-5-12 0,8 23 0,-3-10 0,2 7-1,1 3 0,0 3 0,1 6 0,-1 3 0,-2 3 0,3 1-1,-4-3 1,-2-2 0,0-7-1,1-3-5,3-2-14,-7-22-1,0 0 1,-4-16 10</inkml:trace>
  <inkml:trace contextRef="#ctx0" brushRef="#br0" timeOffset="20">5103 9132 31,'0'0'20,"0"0"-1,3-14-2,4 3-19,8 1 0,3-5 1,5-2 3,5-1 1,2-2 2,4 5 1,0-4 0,3 7-1,-3 1-1,-1 5-2,-4 4-1,-2 4-1,-6 5 0,-3 6 1,-5 4-1,-2 2 1,-7 4-1,0 6 1,-7-3 1,0 4 0,-6-3-1,-3-1 1,-8-2 1,-3-1 0,-4-8 0,-2 1-1,-4-7 1,0-2-1,-2-6-1,3-1 0,-1-5-1,7 2 1,2-3-2,5 0 0,4 2-5,1-7-7,14 11-15,0-16 0,7 2 0,8 1-1</inkml:trace>
  <inkml:trace contextRef="#ctx0" brushRef="#br0" timeOffset="21">5852 9157 26,'-17'-3'9,"6"3"-8,-3 2-6,0-6-9,0-1 7,14 5 4,-21-7 3,21 7 6,-17-17 9,17 17 6,-5-19 0,5 19-9,21-24-7,-4 10-4,6-3-4,6 3 0,0-2 0,6 6 0,-2-1 1,0 6 0,-5 4 1,-2 5 1,-7 7 0,-3 1 2,-6 7 1,-10-1 2,-1 10 2,-13-8 0,5 9 1,-13-11 0,7 6 0,-9-9-2,6 0-1,-5-9-2,6-4-2,1-4-2,3-6 0,1-1-2,1-7-1,7 2-5,-3-5-7,4 1-10,9 5-1,-4-7 1,11 9 6</inkml:trace>
  <inkml:trace contextRef="#ctx0" brushRef="#br0" timeOffset="22">6682 8877 39,'0'0'24,"18"7"-7,-18-7-6,0 0-17,-13 0-5,13 0 6,-22 13 4,5-5 1,-4 1 5,-7-5 6,4 6 6,-5-3 0,7 8-7,-3-6-6,4 6-2,4-2-2,3-2 0,5 1-1,2-1 0,7-11 0,-1 16 1,1-16-1,16 7 0,-2-4 1,1 0-1,5 0 1,1-2-1,1 4 0,-2 0 0,2 1 0,-2 2 0,-4 2 0,-3 0 1,-2 1 1,-3 2 0,-6-2 1,-2 1 0,0-12 0,-16 21 1,-1-14-1,0 0 0,-6-1-1,0 0 0,-2-2-1,-1-2 0,5 1-1,0-4 0,6 1-2,2-5-3,13 5-4,-9-14-7,15 1-10,8 3-1,0-8 0,13 2 11</inkml:trace>
  <inkml:trace contextRef="#ctx0" brushRef="#br0" timeOffset="23">7155 8885 43,'11'9'30,"-11"-9"-2,-14 10 0,-5-6-17,1 5-12,-6-2 0,-3 5 0,-6 0 1,-3 3 0,1 0 2,-2-2 0,6 3 0,-1-3 0,7 4-1,6-2-1,6-2-1,8-1 0,5-12 0,7 20-1,5-16 1,8 0 1,0-2-1,7 2 1,1-1-1,0 0 1,-1 3 0,-4 0 1,-3 3-1,-7-1 1,-3 4 1,-9-1-1,-4 4 1,-11-4-1,-3 2 0,-6-1 1,-1 0-1,-4-2-1,1-3 0,2-2 0,3-6-2,9 0-3,1-12-5,12 13-11,9-26-9,2 2 1,11 1-1</inkml:trace>
  <inkml:trace contextRef="#ctx0" brushRef="#br0" timeOffset="24">7340 8957 54,'8'22'31,"-5"-5"-1,-1 2 0,-4 4-25,-1-6-5,-1 5 1,0 0-1,-3 1 0,1-2 0,-3-1 1,0-2-1,1 1 1,0-4-3,0-4-3,8 2-14,0-13-12,0 0 1,0 0-2</inkml:trace>
  <inkml:trace contextRef="#ctx0" brushRef="#br0" timeOffset="25">7828 8628 59,'0'0'28,"1"15"-1,-1-15-2,0 14-29,-1-3 2,4 2 1,-1 3 2,-5 4 1,2 4 2,-8 1 1,3 12 0,-7 2-1,2 7 0,-5 0-2,1 0-1,0-2-1,0-5 0,4-8 0,4-10-1,7-21-1,11 2-2,14-13-2,3-17 0,20 2-1,-2-13 2,13 4 0,-3-7 1,3 12 1,-9 2 1,-6 11 3,-7 10 2,-11 7 0,-3 12 0,-11 5 0,-2 10 1,-9-3 0,2 9 1,-9-7 0,2 6-1,-4-9 0,1 1 0,-6-9-2,2-2 1,-6-6-1,-1 0-1,-6-6 1,-1 0-1,-3-2-1,-4 0 0,0-2 0,-1 1-2,3 4-1,-3-4-2,11 10-12,-4-4-15,3-7 0,6 3-1,4-7 1</inkml:trace>
  <inkml:trace contextRef="#ctx0" brushRef="#br0" timeOffset="26">8624 8573 38,'-5'-12'20,"2"1"1,3 11-4,-1-13-3,1 13-7,0 0-1,0 0-3,0 0 0,0 0 0,0 0 0,3 16 1,-1 2-2,-4-1 2,4 11-1,-6 1 0,3 10-1,-5 3 0,1 4-1,-2 4-1,1 1 1,-2-2-1,1-6-2,5-3-2,-8-16-8,12-7-18,-2-7-2,0-10 1,10-14-1</inkml:trace>
  <inkml:trace contextRef="#ctx0" brushRef="#br0" timeOffset="27">8724 8940 31,'18'22'26,"-7"-11"0,11 4 0,1-6-21,-1-7-4,5-3 0,0-7 0,2-4 0,-2-8 1,1 0-1,-2-6 2,-2 4-1,-4-2 0,-3 6-1,-5-1 0,-4 5-1,-8 14 0,2-16 0,-2 16 0,-20-4 0,2 8 1,-3 2-1,-5 5 1,-4 4 0,-4-1 1,0 7-1,-2 2 1,2 4 0,-1-1-1,5 6 1,1-4 0,8 3 1,4 0-2,10 0 2,4-4-2,11 0 1,6-4-1,10-4-2,11 1-4,2-13-10,10 0-16,9-2-1,3-10 1,8-2-2</inkml:trace>
  <inkml:trace contextRef="#ctx0" brushRef="#br0" timeOffset="28">9780 8850 23,'0'0'18,"0"0"-5,0 0-1,0 0-3,0 0-1,1 16-2,-4-5-1,3 5-1,-3 1 1,4 7 1,-5-1-2,5 5 1,-3-4-1,3 2 1,-3-5-2,3 4 0,-1-11-1,4 0 0,-4-14-1,13 3 0,0-9-1,2-6 0,5-5 0,-1-4-1,3 0 2,-1-2-1,-3 2 0,-1 4 0,-3 4 1,-1 5-1,-2 6 0,0 5 1,0 7-2,1 5 2,2 2-2,2 5 2,-1-1-1,3 4 1,-3-3 0,3-2 1,-5-4-1,3-3 1,-2-8-1,2-4 0,1-9 0,2-5-1,0-9 1,2-7-2,1-5 2,1-4-1,-2 2 1,-2-1-1,-1 4 1,-5 4-1,0 7-2,-7 5-1,7 14-6,-13 3-10,2-11-13,-2 11 1,0 0-1,0 0 7</inkml:trace>
  <inkml:trace contextRef="#ctx0" brushRef="#br0" timeOffset="29">10600 9135 23,'-17'-4'19,"17"4"-3,-16-9 2,16 9-23,-10-21 1,10 9 2,1-6 2,3 0 3,4 0 3,2-4 1,6 4 0,0-4-1,3 7-3,1-1-2,2 8 0,-2 2 0,-1 5 0,-1 7 0,-1 3-1,-2 6 1,0 6 0,-4 3 0,0 3 2,-9-2 0,3 4 2,-10-7 0,0 5 0,-8-12 1,1 5-1,-9-12-1,3 2-1,-2-7-2,1-6-1,3-2-1,1-6-2,15 11-3,-21-29-7,26 12-9,1-1-8,0-7 1,10 3 0</inkml:trace>
  <inkml:trace contextRef="#ctx0" brushRef="#br0" timeOffset="30">11044 8910 36,'0'0'26,"13"20"0,-13-5-12,3-4-8,3 4-3,-2 0-1,1 4 0,-2-3 0,2 7 1,-4-4 0,3 5 0,-3-6 0,2 4 0,-5-6-1,2 2 0,-3-6 0,0 0 0,3-12 0,-12 11 0,12-11 0,-15-4 1,6-7-1,4 1 1,-1-6-1,3-2 0,2-4-1,5 0 0,2-1 0,5-1-1,5 0 0,2 1 0,9 4 0,2 0-1,5 0-1,0 1-2,7 10-2,-8-9-13,3 5-13,3 4 0,-7-6 0,1 4 0</inkml:trace>
  <inkml:trace contextRef="#ctx0" brushRef="#br0" timeOffset="31">11708 8509 37,'0'0'27,"-2"11"2,6 1-1,-6 1-20,2-13-7,4 26-1,-3-9 2,3 8 0,-4 2 1,1 12 0,-4 2 0,1 10 0,-5 4-1,2 3 0,-1 0-1,1-3 0,-1-5-3,-2-13-2,12-4-18,2-15-9,-6-18 0,16-11-1</inkml:trace>
  <inkml:trace contextRef="#ctx0" brushRef="#br0" timeOffset="32">11968 9050 54,'12'28'30,"-4"-12"-1,6 1-1,2-12-28,2 1-4,1-5 3,4-2 0,-2-6 0,3-2 2,0 0 1,-2-6 1,0 2-1,-3-3 0,-2 0-1,-3-1 0,-5-1-1,-7 0 1,-3-1-1,-9 0 1,-4 3 0,-7 2-1,-3 4 0,-8 4 1,-2 6-2,-2 4 1,0-1-1,0 8-1,1-4-1,10 9-5,-4-10-8,13 1-15,10 4 1,6-11 0,1 14 3</inkml:trace>
  <inkml:trace contextRef="#ctx0" brushRef="#br0" timeOffset="33">12340 8490 42,'0'0'22,"-6"-21"-1,6 21 0,0 0-28,0 0 2,-3 13 1,0-2 2,3-11 3,-11 23 5,10-2 2,-6-5 0,8 10-1,-6 0-1,6 9-3,-1 3 0,3 5-2,-2 6 0,4 0-1,1 2-1,1-5 0,5 0-2,-6-12-2,10 1-6,-6-12-14,2-16-4,7-3 0,-8-17 2</inkml:trace>
  <inkml:trace contextRef="#ctx0" brushRef="#br0" timeOffset="34">12861 8735 52,'0'0'29,"14"-10"-1,-14 10 0,-7-14-28,7 14-2,-16-2 0,1 4 2,-1 4-1,-3 3 2,-6 1 1,3 5 0,-1-2 0,2 3-1,4-2-1,4 1 0,3-2 0,6-2 0,6 0 0,-2-11 0,14 18 0,-2-9 0,4-1 0,1 1 0,2-1-1,-1 2 1,-1 0 0,-1-3 0,-4 5 0,0 0 0,-4 0 0,-3 3 0,-4-1 1,0 3 1,-6-3 0,0 4 0,-7-6 1,0 3 0,-8-6-1,3 4 1,-5-5-2,0-2-1,0 3-2,-2-7-3,8 7-17,-1-6-10,0-6-1,3-3 1</inkml:trace>
  <inkml:trace contextRef="#ctx0" brushRef="#br0" timeOffset="35">13488 8902 10,'0'0'22,"0"0"1,0 0-1,0 0-18,0 0-5,0 0 2,3 14 1,-3-14 2,0 0 1,0 0 0,-1 17 0,1-17 0,-4 12 0,4-12-1,-7 19-1,1-8-1,5 4-1,-4-2 0,4 5 1,-4-2 0,4 5 0,-2-3 0,2 6 0,-2-3 0,2 3 1,-2-2-1,1 0 0,-1-4 0,1 0-1,0-6 0,1-1 0,1-11 0,-1 11 0,1-11-1,0 0 0,0 0 0,0 0-1,0 0-1,0 0-3,0 0-7,0 0-19,-11-17 1,11 17-2,-8-18 2</inkml:trace>
  <inkml:trace contextRef="#ctx0" brushRef="#br0" timeOffset="36">13763 8917 1,'19'1'18,"-19"-1"1,0 0-2,11-8-14,-11 8 0,0 0 2,0 0 1,0 0 1,0 0 0,0 0-1,0 0 1,0 0-2,0 0-1,0 0-1,0 0-2,0 0 1,11 15 0,-9-4 0,-2 3 0,1 4 0,-3 2 0,2 8 0,-5-1 0,3 6 0,-4-5 0,3 1 0,-3-7-1,4-2 0,-1-6 1,3-14-1,0 0 0,17 0-1,-5-12 0,7-7 0,1-1 1,4-8-1,3 0 0,-2-2 0,1 3 0,-3 1 1,-1 6-1,-4 4 0,-2 6 1,0 4-1,-4 4 0,-1 5 0,0 3 0,0 3-1,-2 2 1,-1 2 0,1 2 0,-2 3 1,-2 0-1,0 5 0,-3-1 0,1 2 1,-3-3-1,0 0 1,1-3-2,-1-5-1,7 2-12,-7-15-16,15 1 0,-2-9-1,-3-13 0</inkml:trace>
  <inkml:trace contextRef="#ctx0" brushRef="#br0" timeOffset="37">14774 8825 1,'11'-8'20,"-17"-4"0,17 15 0,-11-3-18,0 0-1,13-8 2,-13 8 1,0 0 1,11 4 2,-11-4-1,6 15 2,1-1 0,-10-3 0,7 11-1,-10 0-2,4 7 0,-5 0-1,4 7 0,-5-4-1,3 2 0,-1-6-2,4-1 1,1-12-1,3-2 0,-2-13 0,20-4-1,-6-8 0,6-5 0,-1-4 0,4-4 0,-1-2 0,2 1 0,-6 3 0,-2 4 0,-3 4 0,-13 15 0,17-9 1,-17 9-1,12 18-1,-7-1 1,0 5 0,0 2 0,1-1 1,0 0-1,0-5 1,3-2-1,-9-16 1,22 12 0,-9-15-1,3-8 0,0-5 1,5-6-1,0-6 0,1-3 0,0-2 0,-2-1 0,1 2 1,-3 3-1,-2 4 0,-4 5 0,1 6-1,-8 3-2,-5 11-2,0 0-3,0 0-10,-3 13-12,3-13-2,-15 15 2,2-9 2</inkml:trace>
  <inkml:trace contextRef="#ctx0" brushRef="#br0" timeOffset="38">15578 8815 18,'14'0'12,"-14"0"-6,0 0 1,5-13-19,-5 13 2,0 0 5,0 0 3,0 0 4,10 17 9,-10-17 4,0 0-1,6 13-4,-6-13-4,0 0-4,12 2 0,-12-2-2,11-8 0,-11 8 0,11-15-1,-11 15-3,7-18-3,-7 18 1,3-21-2,-3 21 0,-7-20-1,7 20-2,-13-23-3,13 23 7,-19-25 7</inkml:trace>
  <inkml:trace contextRef="#ctx0" brushRef="#br0" timeOffset="39">15582 8560 16,'0'0'20,"12"-25"-4,-6 14-5,-6 11-2,16-20-3,-16 20 0,16-17 0,-5 14 0,-11 3 0,14-10-1,-14 10 0,0 0 0,0 0-2,13 1 0,-13-1-1,-1 17 1,1-17-1,-3 28 1,0-11 1,1 6-2,-1 1 1,2 10-1,-2 0 1,1 12-2,-2 3 1,0 8-1,-2 2 0,0 3 1,-2-5 0,-1-1 0,-3-8 0,2-8 0,-2-12 0,2-8 0,10-20 0,-13 9-2,13-9 1,-2-26-1,10 4 0,3-7-1,1-4 1,4-4-1,3 0 2,2-1-2,-1 4 2,-1 2-1,0 4 0,-4 7-1,-1 6 1,-3 4 0,-11 11-1,17-10 1,-17 10 0,11 5-1,-11-5 1,6 14 0,-4-3 0,1 4 0,-2 2 0,0 4 1,-1 3-1,2 5 0,-2 0 0,0 0 1,1 0-1,0-4 0,0-5 0,3-3 1,-4-17-1,16 9 0,0-16-1,2-8 0,5-3 0,4-5 1,2-4-1,3-2 0,0 1 1,-2 1 0,-5 5 0,-3 4 0,-5 5 1,-5 6-1,-12 7 0,15 2 0,-15-2 0,2 24 1,-2-6-1,0 7 1,0 3-1,0 2 1,0-1 0,1 0 0,2-3-1,0-4 0,5-8-2,-8-14-1,20 14-9,-20-14-19,19-27-1,-6 1-1,1-10 0</inkml:trace>
  <inkml:trace contextRef="#ctx0" brushRef="#br0" timeOffset="40">16255 8638 63,'1'28'27,"-1"-28"-10,0 12-15,0-12-33,8 11-2,-8-11 1</inkml:trace>
  <inkml:trace contextRef="#ctx0" brushRef="#br0" timeOffset="41">16711 8797 49,'0'0'31,"0"0"-1,0 0-1,-6-16-21,6 16-8,-24-7 0,7 8 1,-3 2 0,-1 6 0,-4 2 2,1 7-1,-4 0 0,5 8 0,-1 2 0,2 1-1,1 2-1,4 2 1,2-4 0,6-1 0,2-2-1,7-3 2,3-5-1,4 0 0,3-6 1,3-1-1,5-3-1,2-5 1,2-3-2,1-6-1,8-4 0,-2-8-2,7-4-1,-8-13-1,8 0 0,-6-15 0,4 2 2,-7-11-1,4 4 0,-7-9 0,4 7-1,-8-1 2,4 6 0,-7 3 1,-1 9 1,-5 6 1,-3 8 1,-1 7 2,-3 5 2,-4 14-1,0 0 1,0 0 0,0 0-2,10 13 1,-10-13 0,1 23 0,-2-9 1,4 1-1,-3 4 1,4 4 0,-5 1-1,6 10 0,-5 1 0,1 11-2,-6 2 2,0 5-3,-3 2 1,-1-3-1,-1-5 0,2-6 1,1-9-1,5-14 0,2-18-1,17 1 1,4-16-1,5-11 0,3-2 1,4-5-1,1 2 1,-1 3 1,-5 6-1,-5 9 1,-3 8 0,-3 12 0,-6 11-1,-4 8 1,-1 8-1,-2 6 1,0 2-1,-1 1 0,2-2-3,-3-10-9,6-7-19,6-5-2,-14-19 1,25-6-1</inkml:trace>
  <inkml:trace contextRef="#ctx0" brushRef="#br0" timeOffset="42">18114 8442 42,'0'0'28,"0"0"-1,2 16-6,-7-4-17,5 6 2,-7 1 0,4 9-1,-4 1 1,5 8-1,-6 1 0,6 9-2,-4-3 0,3 3-1,1-5-2,2-6 1,1-4-2,-1-8 1,1-6-1,-1-18-1,0 0-1,0 0-2,8-17-1,-12-7 0,5-2 1,-6-10-1,5-2 1,-5-8 2,1 2 0,-1-4 2,0 0 1,1 4 0,0 1 1,4 7 1,0 4 0,5 10 1,-1 0 1,8 11 0,5 1 0,7 6 0,1-3 0,12 3-1,1-3-1,7 1 0,2-3 0,2 2-1,-4-2-1,-1 0 0,-6 1 0,-6 0-2,-7 4-1,-9-5-3,0 12-5,-16-3-14,0 0-5,-13 10-1,-7-3 1</inkml:trace>
  <inkml:trace contextRef="#ctx0" brushRef="#br0" timeOffset="43">17955 8667 71,'16'5'33,"12"2"-1,2-8-1,13-2-31,5 1-1,5-2 0,2-2 0,4 0 0,-3-1 0,0 1 0,-5-3-3,3 9-11,-9-1-16,-4-3-1,-2 6 1,-10-5-2</inkml:trace>
  <inkml:trace contextRef="#ctx0" brushRef="#br0" timeOffset="44">19279 8695 49,'15'25'30,"-14"-13"-2,8 10 1,-6-1-29,2 3 0,-1 2 1,-2 0-1,3-1 0,1-4-2,3-8-3,8-1-12,4-7-11,-2-15-1,12 1 0,-3-16 3</inkml:trace>
  <inkml:trace contextRef="#ctx0" brushRef="#br0" timeOffset="45">19830 8647 30,'0'0'26,"12"5"0,-12-5 1,-18 6-21,7 4-1,-8-4 1,2 5-1,-7-4-1,3 4 0,-6-5 1,6 3-1,0-4-2,5 1 0,1-3-1,15-3-1,-15 9 0,15-9 0,5 11-1,-5-11 1,20 18-1,-8-6 0,3 4 0,-1 0 0,3 3 0,-4-2 1,-1 3-1,-5-2 1,-3-2 0,-3-2 2,-6-2 0,0 2 0,-9-5 0,1 2 0,-5-2 0,2-2 0,-2-1-2,0 0 1,0-1-2,0-1 0,5-1-2,-6-8-5,19 5-17,-13-3-6,4-9-1,9 12 1</inkml:trace>
  <inkml:trace contextRef="#ctx0" brushRef="#br0" timeOffset="46">20612 8392 32,'0'0'26,"0"0"0,0 0 0,11-3-19,-11 3-3,3 18 0,-6-5 0,6 10 0,-6 5 1,4 10-1,-4 2 1,3 5-3,-2 0 1,2 1-3,2-2 0,0-5-1,2-7-1,-1-11-1,5-3-4,-8-18-8,0 0-8,7-16-7,-13-7 0,2 4 1</inkml:trace>
  <inkml:trace contextRef="#ctx0" brushRef="#br0" timeOffset="47">20472 8609 7,'-12'-3'26,"-9"-5"0,21 8 3,-14 2-11,14-2-6,0 0-1,6-11-3,13 9 0,-3-8-2,13 3-1,-1-7-2,10 3-1,0-1-1,4 3 0,4-1-2,0 3 0,3 2-1,-3 0 0,7 6-1,-7-6-3,7 14-7,-12-9-10,-2 1-7,1 3-1,-8-4 1</inkml:trace>
  <inkml:trace contextRef="#ctx0" brushRef="#br0" timeOffset="48">21154 8572 29,'0'0'25,"0"0"-1,-1-16 1,1 16-24,0 0 1,0 0 1,0 0 0,0 0 1,14 10 1,-14-10 0,11 17-1,-11-17 0,13 27-1,-8-10-1,2 3-2,-1 2 0,0 1 0,-1 2 0,-1-1 1,-3-1-1,0-2 1,-2-3 0,0-5 1,1-13-1,-6 15 0,6-15 1,0 0-1,-15-17 1,11 5-1,-1-9 0,2 1-1,-1-3 1,2-1-1,0 0 1,4 1 0,0 0-1,4 0 1,3 4-1,3 1 0,5 0-1,2 4 1,7 0-1,1 1 0,3 6-1,0-1 0,5 7-3,-6-3-3,7 13-5,-11-5-15,-4 0-1,2 4-2,-8-5 2</inkml:trace>
  <inkml:trace contextRef="#ctx0" brushRef="#br0" timeOffset="49">21687 8564 17,'5'21'21,"-16"-11"2,19 8 1,-14 3-19,4-5 0,7 8 1,-6-4 2,10 6 2,-9-4-1,9 5-1,-6-7-1,8 2-2,-4-6-3,8-5 0,-1-6-1,6-8-1,-1-8 1,5-4 0,-1-8-1,1-2 0,-2-5 1,-1 3-1,-5-3 1,-3 4 1,-5 2-2,-5 4 2,-5 3-1,-2 3 0,4 14-1,-18-14 1,7 10-1,0 2-1,11 2 0,-18 3-2,18-3-1,-15 4-7,15-4-14,0 0-7,0 0 0,13 1 0</inkml:trace>
  <inkml:trace contextRef="#ctx0" brushRef="#br0" timeOffset="50">22188 8639 52,'11'1'25,"15"8"-1,-11-14-1,17-1-27,-5 0 1,7 2 1,-2-6 2,2 2 0,-1-2 4,-5-3 1,0 3 1,-8-2-1,-1 1-3,-7-2-1,-12 13 0,11-22-1,-12 11 1,1 11-1,-21-18 1,3 8 0,-3 5 0,-5 3-1,-3 2 1,-1 1-1,-2 4 1,2 2 0,0 3 1,0 2-1,4 2 0,2 1 1,4 4-1,1 2 3,5 2-3,1-5 2,9 9-1,1-4 1,11 5 1,4-4-1,13 4 0,6-1 0,13 2-1,13 0-2,7-5-3,18 13-11,0-14-20,4-4 0,6-3-1,0-10-1</inkml:trace>
  <inkml:trace contextRef="#ctx0" brushRef="#br0" timeOffset="82">13449 15117 9,'12'1'14,"-17"-12"-5,5 11-7,0 0-14,-1-10-9</inkml:trace>
  <inkml:trace contextRef="#ctx0" brushRef="#br0" timeOffset="96">20320 14765 83,'0'0'29,"0"0"-4,0 0-1,20 10-35,-20-10-2,17 0-12,-4 5-8,-2-5 1,8 8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15:33:29.5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3589 15722 25,'0'0'26,"0"0"1,6 11-2,-6-11-19,5 13-2,-5-13 1,6 16 0,-6-16-2,8 17 1,-8-17 0,9 19 0,-5-8 0,5 10 0,-3-4 0,9 11 0,-3-4-1,7 7-1,-1 0-1,4 6 0,0-5-1,1-2 1,-1-2-1,-1-1-1,-2-5 1,-2-2 1,-3-3-1,-1-3 1,-13-14-1,16 17 0,-16-17-1,0 0 0,12 9-2,-12-9-5,0 0-7,0 0-14,-6-17-2,6 17-1,-6-23 1</inkml:trace>
  <inkml:trace contextRef="#ctx0" brushRef="#br0" timeOffset="1">4233 15723 15,'0'0'23,"0"0"0,0 0-3,0 0-14,0 0 1,0 0 0,0 0 0,0 0-1,0 0 0,-11-5 0,11 5-1,-12 7 0,12-7-1,-16 15-2,8-3 0,-1 6 0,-1 4-1,1 8 1,-4 1 0,2 10 0,-2 0 0,1 7 0,-5 1-1,1 13 1,-5-2 0,1 5-1,-4 3 1,-2 6-2,-2-1 2,-1 6-1,-1-7 1,0-3-2,2-10 1,4-3 0,1-11 0,5-7-1,4-12 0,3-6 0,5-4-2,6-16-1,-6 12-1,6-12-2,0 0-6,7-31-15,2 12-6,4-4 0,-1-10 1</inkml:trace>
  <inkml:trace contextRef="#ctx0" brushRef="#br0" timeOffset="2">4326 16517 13,'0'0'22,"-1"11"3,1-11-1,0 0-17,0 0-2,0 0 1,21-4-1,-11-2 3,10 8-2,-2-6 0,7 2 0,-3-6-1,6 4-1,-3-4-1,5 2 0,-5-7-1,2 3 1,-6-5-2,0 4 0,-5-5-1,-3 3 1,-4-4-2,-6-4 2,-3 5-2,-5-3 0,-2 5 0,-6-5 0,-3 10-1,-4-8 0,-1 11 1,-4 1-1,0 5 1,-3 7 0,1 0 0,1 8 0,0-2 2,2 8 0,-1 1-1,4 8-1,3 0 2,2 2-1,2 6 1,3-1-1,2 7 2,4-3-2,3 2 1,5-5 1,2-5-1,7 1 1,3-7-2,6-3 1,4-7-1,5-5 0,3-4-1,0-7-2,5-2 1,-4-10-3,8 7-8,-10-9-17,-1-14 0,3 9 0,-7-16-1</inkml:trace>
  <inkml:trace contextRef="#ctx0" brushRef="#br0" timeOffset="3">5166 16335 43,'-23'-9'29,"23"9"-1,-26-5 0,5 3-25,4-2-4,-1 5 0,1 6 1,-2-1 0,0 3 1,-1 2 0,2 9 1,1-5 1,3 6-2,2-2 1,4 2-1,3 5-1,6-7-1,6 2 1,4-1-1,5 5 0,6-5 1,4 2 0,3 4 0,4-8-1,1 4 0,2 2 0,-3-7 0,-2 1 1,-3 1 1,-3 0-1,-3-6 1,-9-1 2,-1 8 0,-10-9 0,-1 8 2,-10-7-2,0 6 1,-12-10 0,0 9 0,-8-10-1,-2 4-2,-2-5 1,0-3-2,2-4 0,-2-1-2,8 1-2,0-14-5,25 15-18,-16-23-5,15 1-2,9-1 2</inkml:trace>
  <inkml:trace contextRef="#ctx0" brushRef="#br0" timeOffset="4">9538 15777 70,'4'15'29,"-4"-15"-1,0 0 0,1 19-26,-1-6-2,1 0 1,0 6 0,3 4 1,-2 3-1,4 9 2,-1 4-1,4 8 0,-3 4 0,4 14 0,-1-1 0,0 12-1,-5-2 0,-1 5 0,-1-8 1,-2-8-2,-2-6 1,-1-13-2,-2-7-1,-1-21-3,11-1-13,-5-15-13,-2-33-3,1 3 3,0-18-1</inkml:trace>
  <inkml:trace contextRef="#ctx0" brushRef="#br0" timeOffset="5">9488 15805 68,'11'30'30,"0"-4"-2,12 9 1,4 4-27,1 1-2,5 6 0,5 4 0,1 0 1,0 2-1,1 3 1,-1-4 0,1 2 0,-1 1 1,2 0 0,0-4 1,1-4-3,-1-7 3,1-3-2,-6-11 1,2-5-1,-5-11-1,-1-6 1,-5-10-1,-4-3 0,-6-8-1,-4-12 1,-4 2 0,-3-8 1,-5-6-1,-3-10 2,-5-7-1,-1-2 2,-4-8-2,2 3 1,-2-8-1,2 4 0,3-1 0,2 9-2,5 9 0,1 1-2,9 13 0,-3-2-4,14 21-12,-4 0-13,2 6-1,-1 5 2,0 1-1</inkml:trace>
  <inkml:trace contextRef="#ctx0" brushRef="#br0" timeOffset="6">10638 16421 43,'0'-12'27,"-8"-16"-1,17 7 0,-7-9-10,10-5-17,7 1 2,3-2 0,6 5 0,2 2 2,6 8 1,-5-4 0,7 16-1,-6 4 1,2 10-1,-6 4-1,2 9-1,-8 11-1,-3 6 0,-4 6 2,-4-3 0,-6 3 1,-2 2-1,-10-2 3,1 6-1,-11-19 2,0 3-2,-10-12 0,1 9-1,-7-18-1,1-3-1,0-12-2,-4-6-1,8-2 0,-4-9-3,16 6-8,-8-15-21,14 2-1,3-7 1,6 1 0</inkml:trace>
  <inkml:trace contextRef="#ctx0" brushRef="#br0" timeOffset="7">16213 15737 7,'12'-1'24,"-12"-10"-2,0 11-5,16-8-4,-15-3 1,12 12-4,-13-1 1,0 0-1,0 0-1,11-2-2,-11 2-1,0 0-2,0 0 0,0 0-2,12 12 0,-5-1-1,1 1 0,1 7 0,2 9 0,0 10 0,-1 10 0,1 6 0,-1 6-1,-2 12 1,0 5 0,-1 4 0,-2-7 0,0-6-2,1-1 2,-3-11-3,5-4 0,-7-18-7,12-4-18,-6-19-5,-7-11-2,0 0 2</inkml:trace>
  <inkml:trace contextRef="#ctx0" brushRef="#br0" timeOffset="8">16145 16496 56,'-3'15'32,"3"-15"-1,5 21 2,-5-21-25,23 8-7,-3-7-1,6 0 1,4-1 1,2-2-1,6 4 0,0-5 0,2 4 0,1-1-1,0-1-1,4 2-4,-7-7-6,7-3-21,-5 1 1,-7-4-2,0-3 0</inkml:trace>
  <inkml:trace contextRef="#ctx0" brushRef="#br0" timeOffset="9">16001 15563 58,'0'0'31,"-4"12"-1,4-12 1,0 0-28,25-6-2,-7 3 1,7 4 0,4-4 0,6 6 0,2-6 0,7 5 1,3-2-1,7 4-2,4 0 0,2-3-5,13 12-13,1-3-15,-1 0 0,5-2 0,-4-1 0</inkml:trace>
  <inkml:trace contextRef="#ctx0" brushRef="#br0" timeOffset="10">18470 16414 1,'0'0'9,"-28"1"13,28-1 2,-20 5-11,2-15 0,18 10 1,-30-13-1,30 13 1,-32-21-2,21 14 0,-12-10-5,9 2-2,-4-8-3,6 2 0,0-2-1,7-2-1,6-4 0,6 0-1,9-2 0,4 2 0,8 4 1,0 0-1,5 7 1,-3 7 0,1 10-1,-6 9 2,-5 9-1,-7 8 0,-7 11 0,-7 7 0,-7-1 3,-5 5-2,-10-4 3,3 3-2,-11-11 2,7-2-1,-8-12 0,5-8-2,-1-9-1,-3-15-2,9 0-3,-6-21-1,9 1 0,-6-13 0,13 0-5,-10-18-5,16 10-7,2-5-7,1-12 1,11 8 1</inkml:trace>
  <inkml:trace contextRef="#ctx0" brushRef="#br0" timeOffset="11">18361 15520 36,'5'-12'28,"7"7"1,-12 5-6,0 0-10,15-1-6,-15 1-2,12 25-1,-7-2-1,7 9 0,-2 11 0,6 14 0,-3 6 0,8 10 0,-5-1-1,6 10 1,-2 0-2,-1 2 0,-2-12 1,-1-7-3,2-13-1,-5-16-6,10-5-20,-6-15-6,-1-17 3,3-11-2</inkml:trace>
  <inkml:trace contextRef="#ctx0" brushRef="#br0" timeOffset="12">18801 16168 61,'3'17'31,"-3"-17"-1,14 19-2,-14-19-24,24 3-7,-8-9 0,9 2 0,-3-4 1,2 1 1,2-3 1,-3-3 2,2 2 1,-5-4-1,1 2 0,-7-4 0,1 0-1,-6 0-1,-3 2 1,-5-2 0,-2 4-1,-7 1 1,-4 4-1,-5-1 1,-3 6 0,-4 2-1,-3 2 0,-1 4 1,-1 2-1,-2 4 1,3 6 0,-1 2 1,3 4 0,2-1 0,6 7 1,1 2 0,10 7-1,4-5 1,11 2 0,6-5-1,10 1-1,7-6 0,6-6-3,7-3-2,-1-12-2,10 7-6,-16-15-22,5-1 0,-8-7-1,-8-5 1</inkml:trace>
  <inkml:trace contextRef="#ctx0" brushRef="#br0" timeOffset="13">18170 16228 19,'0'0'23,"-10"-17"2,10 17-2,0-14-16,-4 0-2,4 3-1,-2-5-1,3 5 1,-1-1-1,4 1 1,-3-3 0,5 3 0,-1-1-1,4 1-1,-2 0 1,5-1-2,-1 1 0,4 0 0,-1 5 0,5-2 0,0 2-1,4 0 0,3 3 0,0 1 1,2 2-1,0 3 0,0-1 1,-1 4-1,-3 2 0,-2 1 1,-4 3-2,-2 2 1,-6-1 0,-4 4 0,-5 1 0,-6 3 0,-2 4 0,-5 1-1,-5-1 2,-4 5 0,-5 0 1,2 2 0,-6-5 1,1 1-2,-5-8 2,1 0-1,0-3-2,-1-8-6,9 1-15,-4-9-10,0-10 0,6 1-1</inkml:trace>
  <inkml:trace contextRef="#ctx0" brushRef="#br0" timeOffset="14">19218 16017 33,'9'19'24,"-9"-19"1,13 22-9,-3 2-10,-1-1-3,3 10 1,-3 7-1,5 12 0,-6 3 0,5 10-1,-5 5 1,3 6-2,-5 3 3,3 0-3,-2-6-2,-1-5 1,2-9 0,-4-10-1,5-9-4,-8-16-4,9-5-10,1-8-9,-11-11 1,9-19 0</inkml:trace>
  <inkml:trace contextRef="#ctx0" brushRef="#br0" timeOffset="15">19274 16097 62,'25'1'27,"-7"-14"-1,15 4-10,-2-1-18,5 2 1,1 4 1,-1 3 0,0 2 1,-6 2 1,3 6 1,-8 1 0,-1 10-1,-7 1-1,-1 5 0,-6 2 0,-4 6-1,-4-3 1,-3 3 0,-5-3 2,0 0 0,-7-5 1,-1 2 0,-7-14 1,2 3-1,-8-10 0,1 1-2,-4-6 0,-1-5-2,1-5-2,0-3 0,6 4-3,-3-11-3,14 12-8,-4-9-17,8-1 0,8 2 0,3-4 2</inkml:trace>
  <inkml:trace contextRef="#ctx0" brushRef="#br0" timeOffset="16">19843 16149 44,'0'18'31,"0"-18"-1,0 0-1,12 13-13,1-11-17,1-6 0,5 0 0,1 0 2,5-4 0,0-3 0,1 0 2,1 2-1,-4-6 0,-1 1-1,-5-3 0,-2 2-1,-6 2-1,-2-2 1,-5 3-1,-6-3 0,-3 0 1,-5 5-1,-3 6 0,-3-1 1,-2 3-1,-2 3 1,-2 2-1,0 3 2,-2 7-1,3 0 1,-3 0 1,3 5-1,0 0 0,1 4 2,1 0-1,4 7 1,-1 1 1,7 3-2,-2-2 0,10 5 0,2 0 0,8 0-2,1-4 2,8 0-3,5-9 0,3-3 0,7-6 0,1-5-2,4-6-1,-3-13-2,11 8-6,-13-25-9,7 6-12,-2-5-1,-4-2 2,-3-3 2</inkml:trace>
  <inkml:trace contextRef="#ctx0" brushRef="#br0" timeOffset="17">20247 15996 61,'-3'18'31,"3"-18"1,8 17-1,2-5-28,-4 0-3,1 2 0,-2 2 2,2 4-1,-4-2 1,1 8 1,-3-4-1,4 1 1,-4-4-1,5 3-1,3-10 0,4-1 0,6-8-2,7-9 1,6-2 0,3-5-1,4-8 1,0-1 0,-2 3 1,-2 0 0,-5-1 1,-3 6-1,-10 0 1,-2 7 0,-15 7 0,20 6-1,-20-6 0,13 22 0,-9-4-1,0 10 1,-1 0 0,1 5-1,0-2-2,-1-6 0,6 2-4,-7-13-9,15-1-20,-1-10-1,5-7 2,1-8-2</inkml:trace>
  <inkml:trace contextRef="#ctx0" brushRef="#br0" timeOffset="18">20988 16235 57,'3'26'31,"7"3"-1,3-13 0,5-3-27,6 1-4,4-9 1,3-5 0,1-5 0,-1-5-1,2-9 2,0 1 1,-5-4 0,-2-3-1,-5-3 0,-4 4 0,-6-6 0,-4 6 1,-8 1-1,-8 5 0,-4 1 0,-5 5-1,-7 2 1,-2 4-1,-3 8-1,-4 3 1,1 6-3,-1 1 1,4 4-3,-4-5-3,16 12-12,-2-1-11,4-8 0,9 2-1,7-16 2</inkml:trace>
  <inkml:trace contextRef="#ctx0" brushRef="#br0" timeOffset="19">21233 15296 47,'-7'-25'28,"7"25"-2,-1-25 1,1 25-26,4-14 1,-4 14 1,11 5 2,-11-5-1,13 23 1,-8-6 0,6 15 0,-5 7-2,2 19-2,-1 8 0,-1 11-1,-4 13 0,1 7 0,-1 4-1,4-1 1,-3-6 1,4 0 1,-1-15-1,4-15-1,1-13-2,0-18-8,7-10-20,-1-10-3,-1-14 0,3-17 0</inkml:trace>
  <inkml:trace contextRef="#ctx0" brushRef="#br0" timeOffset="20">22011 15843 62,'15'0'33,"-15"-11"-2,0 11-1,0 0-27,-21-14-3,6 12 0,-2 5 0,-4 4 2,-6 3 0,1 9 1,-5-5 1,3 9-1,-2-2-1,4 5-1,1-5 0,5-1-1,4 1 0,5-4-1,6 1 1,6-2-1,7 2 0,4-2 0,6 2 0,4-1 0,2 1-1,2-2 0,2 6 1,-2-3 0,-4 1 0,-4-1 0,-5 2 1,-3-1 0,-7-3 1,-5 2 0,-5-7 1,-3 1 0,-8-6 2,-1 1-1,-11-6 0,3 2 0,-4-7-2,-1 3 0,0-2 0,2-2-2,5 4-3,2-7-1,23 7-7,-23 1-21,23-1-1,12-7-1,6-2 2</inkml:trace>
  <inkml:trace contextRef="#ctx0" brushRef="#br0" timeOffset="21">22546 16401 72,'-5'11'35,"5"-11"-1,-9 14-1,9-14-27,0 0-6,0 0 1,0 0 0,0 0-1,0 0 1,0 0 0,0 0-1,0 0-2,0 0-4,0 0-12,0 0-17,12-5 0,-1-1 1,4-6-1</inkml:trace>
  <inkml:trace contextRef="#ctx0" brushRef="#br0" timeOffset="22">22935 16370 94,'0'0'35,"0"0"0,0 0-10,12-1-24,-12 1-1,0 0 0,0 0 1,12 1 0,-12-1 0,0 0 0,14 3-1,-14-3 0,12 9-2,-12-9-5,21 4-7,-21-4-22,19-3 2,-3-5-2,4 2 2</inkml:trace>
  <inkml:trace contextRef="#ctx0" brushRef="#br0" timeOffset="23">23502 16400 69,'0'0'35,"8"16"-2,-8-16 1,0 0-26,0 0-8,0 0-1,0 0-1,12 6 0,-12-6 0,0 0-2,0 0-8,17 9-20,-6-8-2,1-5 2,7 0-2</inkml:trace>
  <inkml:trace contextRef="#ctx0" brushRef="#br0" timeOffset="24">24168 16456 81,'11'12'35,"-11"-12"-2,14 12 0,-14-12-34,0 0-2,0 0-2,0 0-2,0 0-11,0 0-17,-20-5 4,0-8-2,0-5 1</inkml:trace>
  <inkml:trace contextRef="#ctx0" brushRef="#br0" timeOffset="25">1460 16563 26,'0'0'23,"0"0"1,-15 7-2,15-7-20,0 0-1,0 0 1,0 0 0,0 0 2,0 0 0,2-18 2,9 9 1,-4-11-2,11-1 1,-2-13-2,10-5-1,1-12-1,3 0-1,1-7 0,0-3-1,0-7 1,-1-4-1,1 0 1,-4 2-1,0 3 1,-1 2 0,-1 6 0,-2 6-1,0 9 0,-3 15 1,-3 7-1,-1 10 1,-5 7-1,1 10 1,-2 8 0,-1 10-1,0 6 2,2 10-1,-1 9 0,4 5-1,2 12 1,3 5-1,1 7-1,4 3 2,0 3-2,0-2 0,2-5 1,0-2-1,-3-5 0,-1-12 0,-1-13 1,-4-13-3,1 1-2,-18-32-8,19 9-19,-19-9 2,8-30-2,-12 6 1</inkml:trace>
  <inkml:trace contextRef="#ctx0" brushRef="#br0" timeOffset="26">1758 16159 58,'0'0'32,"0"0"1,26 9-2,-7-7-23,7-6-7,9 0-1,9 2-3,-1-9-19,9 5-10,4 5-1,-3-1 1</inkml:trace>
  <inkml:trace contextRef="#ctx0" brushRef="#br0" timeOffset="27">2876 16393 75,'0'0'34,"10"17"-1,-10-17-1,12 1-39,-17-14-17,5 13-11,22-11 0,-10 5 1</inkml:trace>
  <inkml:trace contextRef="#ctx0" brushRef="#br0" timeOffset="28">8162 15603 56,'4'12'30,"0"6"2,-6 0-2,-6 3-22,5 14-2,-8 2-1,9 11 0,-5 3-3,2 9 1,-3 0-1,2 8-1,0 1 0,4-6-2,3-8-1,-1-9-4,11-1-5,-10-18-21,9-11 1,3-16-3,0-16 2</inkml:trace>
  <inkml:trace contextRef="#ctx0" brushRef="#br0" timeOffset="29">8121 15597 77,'0'0'33,"0"0"-2,0 0-1,2-13-30,-2 13-2,22-2-1,3 2 1,-2 0-1,6 5 1,0-1 1,3 6 0,0 3 1,-3 1 0,0 6 1,-1-1-1,1 3 1,-5 3-1,-1 2 1,-5 2-2,-4 2 2,-3 0-1,-5-1 0,-8 2 1,-6 0 1,-8-5 0,-1 4 0,-7-8 0,-1-1 0,-4-6-1,1 1 0,-1-5-1,2 0 0,3-5 0,4-2 0,3-1 0,3-1-1,14-3 1,-13 4 0,13-4-1,0 0 1,15 12-1,-2-3 0,7 4 0,0 0 0,5 4 0,2 1 0,2 8 0,-1-8-1,1 6 1,-1 1 1,-1-3-1,-1 1 1,-4-3 1,-3-2-1,-6-3 2,-4 4-2,-9-5 3,-3 4-1,-13-5 1,-2 3 0,-12-4 1,-2 4-2,-7-6 1,0 1-1,-2-5 0,2 1 0,0-7-2,6-4 0,6 3-2,3-6-2,11 4-2,0-11-6,13 14-21,10-24 0,3 11-1,7 1 0</inkml:trace>
  <inkml:trace contextRef="#ctx0" brushRef="#br0" timeOffset="30">9116 16466 98,'-8'18'34,"1"-5"-1,7-13 2,-17 4-36,17-4-1,-11-9 0,11 9 1,0 0-1,0 0 2,0 0-2,0 0-3,-14-15-18,14 15-12,9-12 1,-1-5 0,7-10-1</inkml:trace>
  <inkml:trace contextRef="#ctx0" brushRef="#br0" timeOffset="31">15039 15634 25,'21'1'30,"-8"-9"-1,5 9 1,-18-1-18,13-6-8,-13 6 1,11-7-1,-11 7 0,0 0 0,0 0 0,-16-9 0,2 12 0,-9-2 0,1 6-2,-10 1 0,-2 5 0,-7 1-1,-2 7 0,-7 7-1,-4 7 1,-4 5 0,-2 6 0,-1 3-1,0 2 1,3 2-1,7 1 1,7-6-1,9-4 0,10-3 0,8-1 0,11-2 0,8-3 1,8-2 1,10-2-2,6-3 2,8-3-2,9-5 2,7-6-3,9-3 2,7-5-2,1-3 1,1-1-3,-5-2 4,-3-2-3,-9 0 2,-9-2 1,-11 2-3,-11-3 0,-2 10-3,-18-5-12,3-11-19,-3 11 3,-11-1-2,0-2 0</inkml:trace>
  <inkml:trace contextRef="#ctx0" brushRef="#br0" timeOffset="32">15351 16424 52,'0'0'32,"0"0"-1,0 0 1,0 0-25,0 0-5,0 0 0,9-12 0,-9 12 0,0 0 0,0 0-2,0 0 0,13-6 2,-13 6 0,0 0-1,0 0-3,13 3 2,-13-3 0,0 0 3,0 0 0,9 13-3,-9-13 2,-2 11-2,2-11 4,0 0-3,-17 7 1,17-7-1,-12 6 1,12-6 0,0 0-1,0 0 0,0 0-1,0 0 1,0 0-2,0 0 0,0 0-1,0 0-6,12 0-27,-12 0 1,0 0-3,-10-26 1</inkml:trace>
  <inkml:trace contextRef="#ctx0" brushRef="#br0" timeOffset="33">16922 15626 12,'0'0'20,"0"0"0,0 0-2,4-11-3,-4 11-1,0 0-3,0-15-2,0 15-2,0 0 1,0 0-3,0 0-1,0 0 0,0 0-1,12 1 0,-12-1-1,0 0 1,0 0-1,0 0 1,0 0 0,0 0-2,0 0 2,-1 13-3,1-13 2,0 0-2,-2 18 2,3-7-1,0 0-1,3 1 1,-2 5-1,2 6 0,1 2 0,-1 6 1,3 1-1,0 4 1,0 3-1,2 5 1,-2 1-1,2 1 1,-4-2 0,3 2 0,-4 0-1,2 4 1,-1-6-1,0-2 0,-2-4 3,3-2-4,3-2 3,-2-2-1,3-8 2,0-8-2,0 5 1,4-6-2,3-6 1,5-3 0,4-2-1,4-9-1,7-4 0,1-2 1,3-7-3,-2 1 3,-2 3-1,-4-1 0,-4 3-1,-7-3-1,1 13-4,-10-15-19,-2 13-7,-11 4-2,13-18 0</inkml:trace>
  <inkml:trace contextRef="#ctx0" brushRef="#br0" timeOffset="34">16772 15881 30,'0'0'27,"0"0"1,-17-8 0,17 8-18,0 0-3,0 0-1,11-6-1,1-1 0,10 7 0,0-6 0,11 4 0,-1-8 0,9 6-1,0-2-1,8 7 0,-3-3-1,3 3 0,-4-2-1,-1 0 0,-4 3 0,-3 4-2,-4-1 0,-9-9-4,5 14-19,-12-7-10,-17-3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11-27T18:47:47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5786 343,'44'-44,"87"-44,1 88,-88-44,43 1,-43 43,44-44,-45 44,1 0,0 0,44 44,-45-1,-43-43,88 88,-88 0,0-1,44-87,-44 44,0 0,0 0,0-44,0 87,0-43,0 0,44 43,-1-43,-43 0,0 44,0-88,0 43,0 1,0-44,0 44,0 0,0-44,0 43,-43-43,-1 88,0-88,44 0,-88 44,45 0,-1-44,-44 43,88-43,-44 0,-87 88,87-44,0-44,1 0,-1 44,0-44,0 43,0-43,44 44,-87-44,43 44,0-44,1 0,-45 44,44 0,0-44,1 43,-45-43,44 44,0 0,1-44,-1 0,-44 44,88-44,-44 44,-43-44,87 0,-44 0,0 43,0-43,44 0,-43 0,-1 0,0 0,0 0,0 0,-43 0,43 0,-43 0,-45 0,45 0,-45 0,88 0,1 0,-45 0,88 0,-44 0,0 0,1 0,-45 0,88 0,-44 0,44 0,-87 0,43 0,-44 0,44 0,-131 0,-87 0,-45-43,0-89,-43 1,0-1,-88 45,131-45,-87 45,131 43,132-44,87 88,-43 0,87-43,0-1,0 0,0 44,0-44,0-43,0 43,43 44,45 0,43-88,-43 45,0-1,43 0,-87 0,0 0,-1 44,1-43,44 43,-88 0,43 0,1-88,0 88,0 0,0 0,-44-44,43 44,89 0,-132-44,87 44,1-43,-88 43,88-44,-88 44,43-44,45 44,0-44,-45 0,89 44,-1 0,-43 0,-1-43,-43 43,0 0,87 0,-43 0,-44 0,-1 0,1 0,0 0,44 0,-45 0,1 0,-44 0,88 0,-1 0,-43 0,-44 0,44 0,0 0,0 0,-1 0,45 0,-1 0,-43-44,0 44,175 0,-219-44,44 44,219 0,-44 0,43 0,89 0,-132 0,87 0,88 44,-262 0,-1 43,-87-87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6T16:42:21.7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575 5372 1,'-1'-10'0,"1"10"0,1-11 0,-1 11 0</inkml:trace>
  <inkml:trace contextRef="#ctx0" brushRef="#br0" timeOffset="6459.3694">584 5313 3,'0'0'2,"0"0"1,0 0 1,0 0-1,-14 8 1,14-8 0,-11 20 1,5-7 0,-2 1 0,-1 3 1,-1 0-1,2 1 0,-1 4-1,-1-3 1,2 2-3,-1 1 1,3 2-1,-1 0 1,1 3-2,0 0 1,1 0-1,-1 4 1,2 2-1,-1 2 0,3 1 0,1 4 0,-1 3-1,4-2 0,-2 3 0,2-2 0,-2 2 1,0-2 0,0 6 2,-2-6 0,-1 6 1,-2-2 0,2 3 0,-5 1 1,5 5-1,-4-3-1,5 3 0,-4-1-1,3 2 0,-1-3-1,1 2 1,-3-1 1,2-2-1,-2-4 1,1 3-1,1-5 0,1-1 0,-1 0-1,4-1 0,-1 0-1,4-2 0,-2 2 0,1-2 0,2 3 0,0 0 0,1 0 0,-1-1 0,1 1-1,1-2 1,0 2 0,2 1 0,-1-1 0,-2 1-1,1 2 1,-1 0 0,-3 4 0,1 2 0,-2 0 0,-2 1 0,0 3-1,-1 2 2,0-2-2,1 4 2,-3-1-1,2 1 0,0-3 1,0 3-1,1-3 1,1 2-1,0 0 0,1-2 0,1 2 0,0 0 0,-1-1-1,-1 0 2,1-1-1,-1 0 1,-1-2-1,1 0 0,-1-4 0,2-2 0,0-2 1,2-3-1,-1-1-1,0-3 1,2-1-1,-1 0 2,-1 1-1,0-1 0,0 1 0,-1 1 1,0-1-1,0 0 1,1 3-1,0-3 1,0 1-1,0 1 0,-1-1 1,0 1-1,-1 1 1,0 1-1,-1-1 0,0 2 0,-1-1 0,2-1 0,2 0 0,-2-1 0,1-2 0,0 1 1,0-2-1,2 0 1,-2 2 0,0 2-1,-1-4 1,1 4 0,-1-2 0,2-3-1,-2-2 0,1 0 0,0-5 0,0-3 1,1-2-1,-1-2 0,-1-5 1,1 0-1,1-3 0,1-2 1,0-1-1,1 0 0,1-2 0,0-1 0,2 0 0,-1 0 0,0 1 0,1-1 0,0-1 0,-7-11 0,12 21 0,-12-21 0,15 16 1,-15-16-1,16 12 0,-16-12 0,22 10 1,-9-7 0,2 1-1,3-2 1,0 2-1,3 0 0,2-2 0,0 2 0,2-2 0,2 2 0,-3-1 0,3 0 1,-1-1-1,2 2 0,-3-2 0,5 1 1,0-2-2,3 0 1,0-1 0,2 1 0,2-1 0,2 2 0,1-1 0,3 1 0,-3 1 0,1 2 0,1 1 0,2 1 0,-1 0 0,1 2 0,0-1 0,-1 2 1,-2-2-1,2 1 0,-2-2 0,2 2 0,-3-1 0,1 2 0,-1-3 0,1 2 0,2-1 0,1-1 0,-2 1 0,1-1 1,3-1-1,-1-1 0,0 1 0,0-2 0,-1-1 0,0 1 0,-1 1 1,-1 0-2,1-1 2,1 0-1,-2 2 0,0-2-1,1 2 2,1-1-2,-1-2 1,2 1-1,-4 0 1,2-2 0,2 1 0,-1-1 0,1 0 0,1 3-1,0-2 1,-3 0 0,3 0 0,-3 2 0,2-4 0,-2 2-1,1 0 1,-2-2 0,2 0 0,-1-2 0,0 1 0,1-1 0,-2-2 0,0 2 0,1-1 0,0 1 1,0-2-1,1 2 1,-2 1-1,-2-1-1,1 2 1,0-1 0,-1 2-1,0 2 1,-1-2 0,0 2-1,-1 1 1,1 0 0,-1-2 0,0 2 0,-1-1 0,-2 0 0,2-1 0,0 1 0,4-1 0,-1 0 0,1-1 0,3 1 0,-2-1 0,2 1 0,-1-2 0,-1 0 0,2 0 0,1 0 0,-2 1 0,1-2 0,1 1 0,3-2 0,-1-1 0,5 1 0,-2 0 0,1 1 0,4 1 1,1-1-1,0 1 0,2 1 0,0-1 0,2 0 0,-1-1 0,0 0 0,1-1 0,0 0-1,1-1 1,2 0 0,2-2 0,1 2 0,2-2 0,1 2 0,0-3 0,2 1 0,0-2-1,1 1 2,0-2-1,1 1 0,2-1 0,0-3 1,2 2-2,-1-2 1,2 0-1,0 1 1,-2-2-1,-2 0 1,1 1-1,-1 1 1,-1 0-1,2 0 1,-2 1 0,2-1 0,-2 2 0,-2-2 0,2 1 0,-1-2-1,-3 1 1,0 0 0,-1-1 0,2 2 0,0 1 0,1-1 0,-1 3 0,-2-1 0,2 2 0,-1-1 0,-2-1-1,2 0 1,-3 1 0,1-4 0,0 3 0,1 0 0,1 0 0,-2 1 0,1 1 0,-2 2 0,1 1 0,-1 1-1,-2 1 1,0-1 0,0 0 0,-1 1 0,4-1 0,0 0 0,2-1 0,-1 0 0,3-2 0,-3 2 0,3-1 0,-1 1 0,-3-1 0,0 2 0,-2-1 0,3 0 0,2 0 0,0-2 0,1 2 0,0-4 0,1 0 0,0 0 0,2-1 0,0 2 0,0-3 0,1 3 0,1-1 0,4 1 0,2 0 1,1 1-2,0-1 2,1-1-1,-2 3 0,1-2-1,-3 1 1,1-1 0,1 2 0,-2-1 0,-1 2 0,0 0 0,0-1 0,-1 4 0,-4-2 0,3 2 1,-3 1-1,0 0 0,2 1 0,1 1 0,-1-2 0,1 3 0,3-1 1,0 0-1,-2-1 0,1-1 0,-1 1 0,0 0 0,1-2 1,2-1-1,-2-1 0,2 0 0,0 0 0,0-1 0,-2 0 1,2 2-1,-2-1 0,-1 1 0,3-1 0,-2 0 0,0 0 0,0-1 0,1 0 0,1-2 0,-2 0 1,2-1-1,0 1 0,4-2 0,0 0 0,3 1 0,0-1 0,1-1 0,0 0 0,1 0 0,-1-2 0,-1 0 0,1 0 0,-1 2-1,3-3 1,-1 2 1,1 0-1,2-1 0,1 1 0,1 2 0,-1 0 0,0-1 0,0 3 0,-1-2 0,-1 0 0,-1-1 0,-3 2-1,-1-3 1,-2 1 0,-2 0 0,0 0 0,-2 1 0,-3 3 0,-2-2 1,-1 3-1,0 1 0,-5 0 0,2 1 0,-3 0 0,-1 0 0,2 1 0,-1 0 0,-2 0 0,1 1 0,-2-1 0,-2-1 0,2 3 0,0-3 0,-3 1 0,1-1 0,1 0 0,1-1 0,-1 1 0,4-1 0,-2 1 0,0 2-1,0-1 2,-2 1-1,1 0-1,-3 1 1,0-2 0,-4 1 0,1-1 0,-2 1 0,-1-1 0,0 2 0,-2 1 1,-1-2-1,-2 1 0,-2 1 0,-2-2 0,-4 1 0,-3 0 0,-3-1 0,-1 0-1,-4 0 1,-1 0 0,-4 0 0,-1-1-1,-2-1 1,0 0 0,-1-2 0,-2-2 0,0-1-1,2-1 1,1-4 0,-1 3-1,1-5 1,0 2-1,0-4 1,-2 2-1,-1-4 1,0 1 0,-1-3-1,-3 0 1,0-1 0,-2 0 0,-1 0-1,-1-3 1,0-1-1,-2 0 1,0-2 0,-2-1 0,2-3 0,-2-1-1,0-3 1,-1-2-1,0-1 1,1-3-1,-3-2 1,4-2-1,-2-6 0,-1 2 1,1-7-1,0-3 1,1 0-1,1-2 1,0-3-2,3 0 0,-2-2 0,2 1 0,0-1 1,0 3-1,-3-7 0,3 1 0,-4 0 1,-1-1 0,-1-2 0,0-2 1,-3 1-1,-1-2-1,-3 2 1,0 1 0,-2-3-1,0 3 1,-4-3-1,1 2 1,-1-2 0,1 2 0,-3-2 1,0 2-1,0 2 2,-3-1-2,1 1 2,0 0-2,-2-2 2,-1 0-2,-1 0 0,1-3 2,0 1-2,0-1 1,-1 1 0,0-1 0,0 0 0,-1 0 0,1 0 0,-1 0 0,-3-3 0,4 2 0,-4-1 0,1-2 0,0 1 0,3 0-1,-2 2 1,2 4 0,-1 2 0,-1 4-1,2-1 1,-3 5 0,-2 4-1,-2 1 1,-2 4-1,-1 0 0,0 3-1,-1-1 0,-1 2 0,0 3 1,1-1 1,-1 0-1,-3 3 1,1 2 0,-1 1 2,-3 4-2,-2 4 1,3 2-1,-6 2 0,1 3 0,-2 1 0,-2 2 0,-1 1 1,-4 0-1,-1 2 1,-3 1 0,-2 4 0,-4 1 0,0 1 0,-5 2-1,-2 3 1,-5 1-1,-4 2 0,-3 2 0,-9 2 1,-4 0-1,-5 5 0,-6 1 1,-4 4-1,-8 1 0,-5 5 1,-6 2-1,-4 0 1,-3 2-1,-6 0 1,-5 1-1,-6 1 2,-5 0-1,-1 2 1,-5-2 0,-2 1 0,-6 0 0,2 2 0,-2-1-1,0 1-1,1-2 1,-1-2-2,0-1 2,3-1-2,2-3 1,-2-1-1,1-3 1,3-2 0,1 0 0,2 0-1,2-1 1,1 0 0,1-1-1,2-1 0,5 0 0,-2 1 0,1-3 1,0 1-1,1-1 0,2-1 1,0 1-1,-3-1 1,0 0 0,1 1-1,3 0 1,1-3-1,2 2 1,0-2-1,3-1 0,3-2 1,3 0-1,2-2 1,2-1-1,2 0 1,1-1-1,4-1 1,4 0-1,2-2 0,7 2-1,0-2 1,4 1-1,3-3 1,4 2 0,1-3 0,2 2 0,4-1 1,1 0 0,4-1 1,4-1-1,4 1 1,2-2 0,6 1 0,3-2 0,2-3 0,5 0 0,3-2 0,2-3-1,4 1 1,5-5 0,2 0 0,4-2 0,2 1 0,1-2-1,5-3 0,-1 1 1,5-2-1,-1 2 1,2-3-2,1 0 2,3-1-1,0 3 0,1-2 0,0 0 0,2 3 1,-1-2-1,-1 5 1,3-1 0,-2 2-1,2-1 0,-2 4 1,0-2-1,2 1 1,-3 1-1,2-2 1,-2 2-1,0 0 1,-3-1-1,1 2 2,-3 3-2,-1 3 2,-3 0-2,-3 4 2,-4 1-1,-2 4 0,-2 2-1,-3 0 0,-3 1 1,-2 2-1,-3-1 0,1 0 0,-4 0 0,-1 1 0,-4 0 0,-1-1 1,-3 3-1,-6 0 0,-2 0 0,-2 1 0,-5 2 1,1-1-1,-1 1 0,-2-1 0,-1-1 0,1 0 0,1 2 0,-5-2 0,2 0 0,-2 1-1,-3-2 1,1 1 0,0-1 0,0-1-1,-1-2 1,4-1 0,-2-2 0,1-2-1,1 1 1,-4-3 0,1 0 0,2 1 0,0 0 0,-2-1-1,0 2 1,1-1 0,-2 1-1,-2-2 1,0 2 0,-3-3 0,1 0 0,-2-1 0,0 1 1,1 0-1,-1 0 0,1 2 1,-1 0-1,-1 1 0,-2 1 0,0 2 0,-1-1 0,-1 3 1,0-4-1,-1 4 0,-2-2 1,2 0 0,0 0-1,2 4 0,-2-1 1,1 0-1,1 2 1,2 2-1,-2 1 0,0 0 1,0 0-1,0 1 1,2 0-1,-2-1 1,0 1-1,3 0 1,0-1 0,1 2-1,1 1 1,0-1-1,2 1 1,2 1-1,2 1 0,2 0 0,3-2 0,1 3 0,1-3 0,-1 2 1,2-1-1,2-2 0,-1 1 0,4 0 0,2 1 0,1 0 0,1-1 0,5 2 0,1 1 1,0 2-1,2-3 0,-3 3 0,1-1 1,3 1-1,1-1 1,3-2 0,-1 1-1,6 0 1,0-1 0,8 1 1,0-3-1,5 2 0,2-4 0,5 1 0,2-1 0,3-2-1,2-2 1,4 0-1,2-1 1,14 1-1,-20-5 0,20 5 0,0 0-2,-12-7 1,12 7-2,0 0-3,13-1-8,-13 1-16,22-3 1,-5 2-2,-7-10 2</inkml:trace>
  <inkml:trace contextRef="#ctx0" brushRef="#br0" timeOffset="20023.1452">16946 5205 1,'0'0'0,"0"0"10,14-1 6,-14 1-14,20-10 2,-6 4 1,5 0 1,1 0 1,4 0 0,1 1 1,1-1-1,2 3 0,-4 0-2,4 3 0,-2-1-2,1 5-1,-3 0 0,2 5 0,-2 0-1,1 5 0,-2-1 0,0 5-1,-1 2 1,0 1 0,-1 2 0,1 3-1,-6-2 1,2 1-1,-3-1 1,-1 1-1,-3-2 1,-1 0-1,-4-3 0,-3-1 1,-3-1 0,-3 1-1,-3-5 1,-4 0 0,-2-3 0,-4-1 0,-2-1 1,-3-1-1,-3-1 0,-2-3 0,0 0 0,0-3-1,0-1 1,3 0 0,-2-5-1,5 1 1,3-6 0,3 0-1,3-3 1,4-1-1,2-1 1,2 0 0,1 0-1,2 3 1,1 1-1,3-1 1,-4 12-1,11-18 0,-11 18 0,22-12-1,-5 7 0,2-1 0,8 5-4,-1-5-6,6 3-9,6 5-8,-13-10 1,11 9-1</inkml:trace>
  <inkml:trace contextRef="#ctx0" brushRef="#br0" timeOffset="20655.1814">18072 5162 8,'-8'15'20,"-10"-19"1,18 4 0,-13 17-17,-2-12 0,2 4 1,-5-2 0,2 4 1,-4-4-1,4 5 1,-2-6-2,5 5 0,-1-3-2,14-8 0,-17 18-1,17-18 0,0 14-1,0-14 1,15 16-1,-1-7 0,4 0 0,5 1 0,-1 2 0,3-1-1,-1 3 1,1-2-1,-3 2 1,0 2-1,-5-3 1,-2 2 1,-4-1 0,-3 2 0,-3-4 2,-2 5-1,-7-6 2,2 4-1,-9-5 1,3 3-1,-6-5 0,0 3 0,0-5-1,-2 1-2,0-4 0,-1-5-6,17 2-24,-21-11 1,5-6-2,8-1 0</inkml:trace>
  <inkml:trace contextRef="#ctx0" brushRef="#br0" timeOffset="23534.3461">18924 5286 19,'-11'1'21,"11"-1"-2,0 0-3,0 0-3,0 0 0,7-14-3,-7 14-1,0 0-1,0 0 0,7-17-2,-7 17 0,0 0-1,0 0-1,2-12-1,-2 12 0,0 0-1,0 0-1,0 0 1,0 0-2,0 0 1,0 0-1,0 0 0,0 0 0,0 0 0,0 0 0,0 0 0,0 0 0,0 0 0,15 7 0,-15-7 0,14 9 0,-2-7 0,2 2 0,2-3 0,1 0 0,1-3 0,0-1 0,3-2 0,-1-1 0,-2-1 0,0-1 0,1-2 0,-3 0 0,-2 0 0,0-2 0,-3 0 0,-3 0 0,-2 1 0,-2 0 0,-3 0 1,-1 11-1,-7-19 0,7 19 0,-19-15 0,7 9 0,-1 1 0,-3 0 0,-1 3 0,0 1 0,-2 1 1,1 1-1,2 0 0,-1 0 1,1 1-1,2 1 1,0-2-1,3 4 1,0-2 0,11-3-1,-18 9 1,18-9 0,-13 14-1,13-14 0,-15 17 1,15-17-1,-13 22 1,5-10-1,1-1 0,1 5 1,-4-1-1,3 2 1,-3 1 0,3 1 0,-2-1-1,2 1 1,-1 0 0,4-2-1,1 0 1,2 1-1,1-1 0,2-1 0,3-3 0,2 3 0,2-3 1,2 0-1,1-2 1,0-2-1,2-1 2,1 0-2,-2-2 1,3-2-1,0-2 0,1-1 1,-1-4-1,1-1-1,-1-1-1,-2-5-4,7 10-15,-6-10-13,-4 3 1,-11 7-2,14-16 1</inkml:trace>
  <inkml:trace contextRef="#ctx0" brushRef="#br0" timeOffset="24346.3924">19304 5205 14,'0'0'26,"0"0"1,0 0 1,0 0-9,0 0-4,0 0-2,0 0-5,0 0-3,0 0-1,0 0-1,0 0-1,0 0-1,0 0 0,0 0 0,8 13-1,-8-13 0,9 16 1,-2-3 0,0 1-1,4 3 1,-1-1-1,2 2 1,-1 0-1,3 1 1,-1 1 0,-2 0 0,1 1 0,-1-1-1,0-2 1,-1 0-1,-1-2 1,0-2-2,-9-14 2,15 18-1,-15-18 0,15 10 1,-15-10 0,11 0 0,-11 0 0,9-12 0,-9 12-1,11-25 1,-7 6-1,2-3 1,2-2-2,1-2 2,-1-4-1,1 1 0,1-1 0,2 3 1,-1 0-1,2 3 0,-4 1 1,1 3-1,-1 4 0,-2 1-1,-7 15 1,10-19-2,-10 19-1,0 0-3,0 0-13,2 12-13,-2-12 0,-10 23-1,1-10 1</inkml:trace>
  <inkml:trace contextRef="#ctx0" brushRef="#br0" timeOffset="24871.4225">19897 5218 29,'0'0'26,"0"0"2,13-9-1,-13 9-12,0 0-5,0 0-1,10-13-3,-10 13 0,0 0-1,12-1-1,-12 1 1,0 0-1,0 0-1,11 10 1,-11-10-1,5 15-1,-5-15 1,7 24-1,-4-10-1,2 6 0,-2-1 0,2 2 0,-1-2-1,1 4 1,-1-1 0,-1 0-2,0-3 2,0 0-2,0-1 2,-2-2-2,1-2 1,0-3-1,0 0-2,-2-11-1,5 15-4,-5-15-19,0 0-7,0 0 0,-1-11-1</inkml:trace>
  <inkml:trace contextRef="#ctx0" brushRef="#br0" timeOffset="25667.4681">20375 5437 24,'0'0'26,"0"0"0,-17 5 0,17-5-15,-11-2 0,11 2-4,-14-6-2,3 0-2,11 6 1,-19-13-1,19 13 1,-19-17-2,19 17 1,-19-23-2,13 11 1,0-4-1,5 0 1,1-1-1,4 1-1,2-2 1,6 0-1,1 0 1,5 0-1,0-1 0,3 2 0,-1 3 1,4-1-1,-2 4 0,1 0 0,-3 4 0,-1 3 0,-2 3 0,0 5 1,-5 2-1,0 4 1,-4 2 0,-1 5 0,-2 0-1,0 3 1,-3-1 0,1 4-1,-2-1 1,0 1 0,0 0-1,-1-1 0,0-1 1,0 0 0,-2-2 2,1 0-2,-4-6 1,1 2 0,4-15 1,-17 18-1,5-13 0,-2-1-1,-4-2 0,0-1-1,-4-2 1,0-3-2,0 0-1,-3-4 1,6 3-3,-4-7 0,11 9-7,-10-10-21,12 1-1,4-4 0,3-1 1</inkml:trace>
  <inkml:trace contextRef="#ctx0" brushRef="#br0" timeOffset="26271.5026">20458 4801 26,'11'-1'27,"-11"1"-1,0 0 2,0 0-11,0 0-6,11 3-1,-11-3-3,0 0-3,0 0 1,0 15-2,0-15 1,0 18-2,-2-7 1,4 5-1,-3 1 0,5 6 0,-3-1 0,4 8 0,-4 1 0,4 6 0,-3 0 0,3 5-1,-1-2 0,0 1 0,-2 2 0,2-5 0,-2 0-1,1-2 0,-1-4 1,2-4-1,-2-3 1,1-3-2,-1-1 2,2-4-2,-1-5 1,-3-12-1,8 21 0,-8-21-1,7 14-1,-7-14-4,11 12-14,-11-12-12,0 0-1,10-11 0,-5 1 0</inkml:trace>
  <inkml:trace contextRef="#ctx0" brushRef="#br0" timeOffset="27103.5502">20774 5385 1,'0'0'20,"-4"12"4,4-12 1,0 0-8,0 0 0,-5-11-3,5 11-2,0 0-3,0 0 0,0 0-4,0 0 1,12 0-3,-12 0 0,16 0-1,-5 1-1,2-3 1,5-2-1,1-2 0,4-3 0,4-2-1,1 1 0,2-5 1,1-1-1,-3 0 0,-1-1 0,-4 2 0,-2-1 0,-7 3 0,-3-1 0,-6 2 0,-5 12 0,-3-18 0,3 18 0,-19-14 0,3 12-1,-2 0 1,-4 2 0,-2 2 0,1 2 0,-1 3 0,1 0 1,0 3-1,2 1 1,2-1-1,2 3 1,1-2-1,1 1 1,-1-1 0,4 2 0,1-2 1,1 1-1,1-1 1,1 4 0,1-2-1,2 2 1,0 2-1,4 1-1,0 0 2,4 0-2,2 1 1,4-1-1,1-2 1,4-1-1,5-1 1,1-3-1,2-2 0,4 0 0,3-1 0,3-4-1,3 1 0,-1-5-1,4 1-2,-6-11-6,11 4-24,-9-3 0,-1-5-1,-6-2 1</inkml:trace>
  <inkml:trace contextRef="#ctx0" brushRef="#br0" timeOffset="28126.6087">21259 5309 22,'1'-14'26,"-1"14"-1,0 0 2,6-18-14,-6 18-4,3-13 0,-3 13-4,2-12 0,-2 12 0,0 0-1,0 0 0,4-14 0,-4 14-1,0 0 0,0 0 0,0 0-2,0 0 1,0 0-1,0 0 0,0 0 0,0 0 1,0 0-1,0 0 1,0 0 0,0 0 0,0 0-1,0 0 1,7 12 0,-7-12-1,5 18 1,-1-5 0,-1 1-1,2 4 0,-1 0 0,3 5 0,-1 0 1,2 2-3,-2-2 2,1-2-2,-1-1 1,2-2 0,0-2 0,-1-4-1,1-1 1,-8-11 0,12 12 0,-12-12 0,11 5 1,-11-5-1,0 0 0,13-16 0,-7 2 0,1-6 0,1-3 0,2-2 0,0-3 0,1 1 1,1 2-1,-1 1 0,-1 5 0,-1 4 1,1 5-1,-10 10 0,18-15-1,-18 15 1,18-5 0,-18 5 0,14 0 0,-14 0 0,14 6 0,-14-6 0,14 15 0,-14-15 0,16 22 0,-6-9 1,0 4-1,-1 2 0,2 1 0,-1 3-1,0 0 2,0 2-2,-2-2 2,0 2-2,-5-5 2,1 0-1,-2-2-1,1-6 1,-2-1-1,-1-11-1,4 16-3,-4-16-3,11 6-17,-11-6-9,11-6-1,-11 6 0</inkml:trace>
  <inkml:trace contextRef="#ctx0" brushRef="#br0" timeOffset="29222.6714">22244 5221 42,'0'0'27,"0"0"-6,5-11-3,-5 11-3,0 0-5,0 0-2,-18-7-2,18 7-1,-16 1 0,16-1-1,-20 6 0,8-1-1,-1-2 0,-1 5 0,-3-2-1,2 3 0,-3-1-1,1 4 1,-1-1-1,3 2 1,-2 0-1,2 2 0,1-2 0,1 3 0,2 0 0,2 0-1,-1-1 1,4 2-1,1-1 2,1 0-2,3 1 1,2-1-1,2-5 2,2 1-1,2-1 0,-7-11 1,19 18-2,-6-11 1,1 1 0,2-1-1,4 0 1,2-1-1,0-1 0,-2 0 0,2 1 0,-1-4 0,-1 0 0,-3-1 0,-5-2 0,-1-1-1,-11 2 1,17-2 0,-17 2 0,0 0-1,11-5 1,-11 5-1,0 0 1,0 0-2,0 0 0,0 0-1,0 0-3,0 0-6,0 0-22,0 0 0,0 0-1,0 0 1</inkml:trace>
  <inkml:trace contextRef="#ctx0" brushRef="#br0" timeOffset="30310.7336">22563 5358 7,'0'0'24,"-4"16"0,4-16 3,0 0-12,0 0-3,0 0-1,13-3-2,-13 3-2,13 4 1,-13-4-2,13 4 0,-13-4-1,18 3-1,-18-3-1,25 4 1,-12-4-2,5 2 0,1-3 0,3 2-1,0-4 0,3-1 0,1-2 0,2-3-1,1 0 0,1-3 0,-1-2-1,-2-2 0,-2 1 1,-3-1-1,-2 1 1,-4 1-1,-8 0 1,-4 3 0,-4 1 0,0 10 0,-15-16 0,-1 10 0,-3 1 0,-4 1 0,-2 4 0,-2 1 0,-2 3 0,-1 3 0,0 3-1,2 2 1,0 2 0,0 0 0,3 1 0,-1 0 1,1 2 0,4 0-1,-1 0 2,4 0-1,1 0 0,3 0 1,2 2 0,4 0-1,1-2 2,4 4-3,3-4 3,5 3-3,3-2 2,4 4-2,5-5 1,4 2-1,3-2 1,5-3-1,2-2 0,2 0 0,1-3 1,0-3-1,0-1 1,-1-2-1,-2 0 1,-3-2-1,-4-1 1,-3-1-1,-3 0 0,-3 1 0,-15 0 0,17-4-1,-17 4 0,0 0 0,12-1-2,-12 1-2,0 0-8,-5 11-22,5-11 0,0 0-1,-13 1 1</inkml:trace>
  <inkml:trace contextRef="#ctx0" brushRef="#br0" timeOffset="39623.2662">12687 5154 9,'0'0'7,"0"0"1,0 0-1,0 0 1,0 0 0,0 0 0,0 0-1,0 0 1,0 0 0,0 0 1,0 0-2,10 15 1,-10-15-2,-2 10 0,2-10 0,-1 17-1,1-17-2,-2 25 1,-2-13-2,3 7 1,-3-2-1,3 4 1,-4 2-2,4 4 1,-5 1 1,2 6-3,-1-2 3,0 7-3,-1 1 2,1 4-1,1-2 1,1 2-1,1-4 0,2 0 0,0-3-1,2-2 1,-1-2-1,2-4 0,-1-4 0,-1-2 0,1 0 0,-1-2 0,-1-3 0,1 0 0,0-3 0,1-3 0,-1 0 0,-1-12 0,3 17 0,-3-17-1,0 0 1,0 0-2,11 5-1,-11-18-8,4 2-20,1-4 0,-5-8 0,1-2 0</inkml:trace>
  <inkml:trace contextRef="#ctx0" brushRef="#br0" timeOffset="40507.3169">12575 5245 14,'0'0'22,"0"0"0,0 0 0,0 0-16,0 0-4,0 0 2,0 0 1,11-11 1,-11 11-1,0 0 1,11-18 0,-11 18 0,15-12-1,-2 8-1,-13 4-1,23-8-1,-11 5-1,1 3 0,1 0 0,1 1-1,0 3 1,1-2-1,0 3 0,1-1 1,-1 2-1,0 0 0,1 0 0,-1 3 0,-3 0 0,1 3 0,-1-1 0,-1 2 0,-1-1 0,0 1 0,-2-1 0,-2 2 0,-1-2 1,-1 0-1,-2 1 0,-2-1 0,-2 0 1,-2 1-1,-2-1 1,-2 1 0,-3-1 0,1 2-1,-6-5 1,0 2 0,-2-4 1,0 2-1,-2-3 0,-1-1 0,-1-3-1,2 0 1,0-4 0,2 1-1,-1-1 0,3 0 1,1 0-1,0 0 0,14 2-1,-20-4 1,9 5 0,11-1-1,-19 1 0,19-1 0,-11 3 0,11-3-2,0 0-3,-12-4-10,12 4-14,0 0 0,13-13 0,-2 4 0</inkml:trace>
  <inkml:trace contextRef="#ctx0" brushRef="#br0" timeOffset="41732.3869">13012 5211 23,'0'0'24,"0"0"-1,0 0-2,-14-4-15,14 4-2,0 0 0,0 0-1,0 0 0,0 0 0,0 0-1,0 0 1,0 0-1,0 0 0,0 0 0,0 0 0,0 0-1,0 0 1,0 0-1,0 0 0,0 0 0,11 11 1,-11-11-1,0 0 0,9 12 1,-9-12-1,7 13 1,-7-13-1,9 15 1,-5-3-1,1-1 0,1 4 0,-1 1 0,3 2 0,-2 3 0,0-2-1,-1 2 1,1 1 0,-3-4 0,4 1-1,-5-2 1,2-1-1,-4-16 1,5 21 0,-5-21-1,2 10 1,-2-10-1,0 0 1,0 0 0,0 0 0,0 0 0,0 0-1,0 0 2,0 0-1,0 0 0,-9-15 0,9 15-2,-7-20 2,7 20-2,-8-22 2,2 9-2,1 1 1,1-3-1,-1 2 2,3 0-1,0 1 0,1-2 0,2 1 0,3 1 0,1-2-1,1 0 1,4-1 0,2 1 0,1-1 0,3-1 0,1 2 0,2 0 0,1 0 0,2 2 0,-1 2 0,0 0 0,1 2 0,-3 2 0,0 0 0,-3 2 0,-3 2 0,-2-1 0,-11 3 0,13-2 0,-13 2 1,0 0-1,0 0 0,0 0 0,0 0 0,0 0 0,4 13 0,-4-13 0,-5 11-1,5-11-1,0 0 0,-5 18-4,5-18-3,0 0-11,0 14-11,0-14 0,13 3 0,-13-3 1</inkml:trace>
  <inkml:trace contextRef="#ctx0" brushRef="#br0" timeOffset="42483.4298">13452 5495 1,'0'0'5,"-14"-11"15,14 11 1,0 0-11,-18-19-1,18 19-1,-8-20-1,8 20 0,-2-22-2,5 10-1,1-3 0,4-1-1,1-4-1,6 3 1,-1-2 0,6 4 1,-3-2-1,6 6 1,-5-1-1,3 7 0,-3-1-1,2 5 0,-5 1-1,0 4 0,-1 1-1,-2 2 0,-1 1 0,0 5 1,-1 0 0,-3 4 0,0 0 0,0 2-1,-5 1 3,3 3-2,-6-4 1,1 3-1,-4-5 1,0 2-1,-5-4 2,0 1-2,-4-4 1,-1 1-1,-4-4 1,0-1-1,-4 0 0,0-4 0,0-1-1,2-4 0,1-3 1,0-4-2,5-3 1,0-8-2,8 5-2,-1-9-1,10 8-10,-5-5-15,8-5-1,8 5 1,1-3-1</inkml:trace>
  <inkml:trace contextRef="#ctx0" brushRef="#br0" timeOffset="43210.4715">13803 5212 25,'0'0'22,"0"0"1,0 0-1,0 0-18,0 0-2,0 0 2,0 0 0,9 11 1,-9-11 1,3 18-1,-3-18 1,5 28 0,-4-13-1,6 8-2,-1-1 0,4 3-1,-3 0 1,6 2-1,-4-2 0,4-1-2,-1-1 2,1-1-2,-1-6 1,-1-1-1,2-2 0,-13-13 0,17 14 1,-17-14 0,12 5 0,-12-5 0,0 0 1,14-18-1,-11 4 0,3-4 0,0-5 0,1-2 0,2-3-1,1-1 1,0 0-1,2-2 1,0 2-1,1 2 1,1 3-1,-1 0 0,1 2 0,-1 0 0,1 4 0,-1 0 0,-2 2 0,1 3 0,-2 2 0,-10 11-1,17-15 0,-17 15-2,11-2-2,-11 2-9,0 0-17,-2 17-1,-5-6 1,3 6-1</inkml:trace>
  <inkml:trace contextRef="#ctx0" brushRef="#br0" timeOffset="43706.4998">14322 5196 49,'0'0'25,"7"13"1,-7-13-8,0 0-17,3 15 2,-3-15 1,5 20 0,-5-20 1,4 26 0,-7-12 1,9 9-1,-9-6 0,8 10-1,-8-3 1,7 5-2,-7-2 0,7 3-1,-5-4 0,1 0-1,1-3 0,0-3-1,-1-6 0,2-3-1,-2-11 0,1 12-2,-1-12-4,0 0-14,-3-13-11,5 2 0,-2-5-2,1-2 1</inkml:trace>
  <inkml:trace contextRef="#ctx0" brushRef="#br0" timeOffset="44435.5415">14711 5270 44,'0'0'26,"-15"4"1,15-4-2,0 0-21,0 0-5,-11 12 2,11-12-1,0 0 2,-12 10 1,12-10 0,-11 16 2,8 0 0,-5-4 0,7 8-1,-7-3 1,7 8-2,-1-6 1,3 4-3,-1-4 1,6 3-1,1-6 0,2 0-1,4-3 1,2-3-1,2-3 0,3-2 0,0-5 1,1-5-2,0-3 1,0-4 1,-4-2-2,0-4 1,-5-1 0,0-2 1,-5 2-2,1-1 2,-6 1-1,-1 1 1,-1-1-1,-2 1 0,0 1 0,-3 0 0,-1 1 0,-2 1-1,0 1 1,-3 3 0,0 2 0,-3 3-1,1 3 1,-1 3 0,1 4-1,-2 2 1,4 2-1,-1 2 0,0 5 0,1-2 0,0 5 0,0-3-2,4 7-1,-3-8-4,10 12-5,-10-13-13,5 2-4,6-1-2,-1-14 3</inkml:trace>
  <inkml:trace contextRef="#ctx0" brushRef="#br0" timeOffset="45091.579">14869 4660 39,'0'0'24,"11"5"0,-11-5 0,0 0-22,0 0-1,0 0 1,0 0 0,0 0 0,0 0 2,0 0-1,0 0 1,-5 13 1,8-2-1,-3-11 0,2 23 0,-2-10-1,2 6 0,-2-2-2,0 7 1,0 0-1,1 4 1,-2 5-1,2 5 0,-2 5 0,2 6 1,-4 3-1,3 3 1,-3 2-1,0 0 0,-2-3 0,2 0-1,-2-9 1,2-3-2,2-7 2,2-4-1,1-7 0,1-3-1,3-6 2,-1-4-1,-5-11-1,11 16 1,-11-16-1,0 0 0,11 7 0,-11-7-1,0 0-1,-1-11-5,1 11-16,1-12-8,-7-2 1,1-2-1</inkml:trace>
  <inkml:trace contextRef="#ctx0" brushRef="#br0" timeOffset="45895.6248">15098 5302 43,'0'0'26,"0"0"0,0 0-1,0 0-23,13 9-1,-13-9 1,12-3 1,-12 3 0,16-4 0,-5 6 0,-11-2 1,21-4 0,-21 4-1,22-4 0,-11 0-1,5 1 0,-2-3-1,2 0 0,0-4 0,0 2-1,-1-4 1,-1 0-1,-2-2 0,-2 1 0,-3-2 1,0 1-1,-4-1 0,-3 2 0,-1 1-1,-4-1 1,5 13 0,-15-19-1,15 19 1,-20-13 0,6 8 0,1 1 0,-2 4 0,3 3 0,-3 1 0,2 5 0,-2 2 0,3 5 1,-1 2-1,0 3 0,1 2 0,0 0 1,2 0-1,1 3 1,0-1 0,0 1 1,1 0-1,2 3 0,-2-3 2,6 0-2,-2-2 1,6 1-2,-1-2 2,5-3-2,2 0 2,3-4-2,2-2 0,3-2 1,-1-2-1,4-3 0,-1-2 0,0-4 0,2 1-1,-3-6 0,2 2-1,-5-6-2,5 7-4,-19 1-20,19-17-5,-19 17 1,17-27 0</inkml:trace>
  <inkml:trace contextRef="#ctx0" brushRef="#br0" timeOffset="46622.6665">15566 5539 36,'0'0'25,"-1"-11"-2,1 11-5,-12-11-5,12 11-6,-12-21-3,6 8-1,1-7-1,3-1 1,4-4-1,4 2 0,0-3 0,7 3 1,-2-3 0,9 7 0,-4-1-1,4 6 0,-1 0 0,3 5-1,-3 3 0,1 2 0,-2 5 0,2 2 0,-6 4 0,0 4 0,-3 1 0,0 4 1,-5 1 0,0 2 0,-5-1 0,0 5 0,-6-2 0,1 3-1,-7-2 2,0 1-2,-4-2 1,-1-1-2,-4-3 2,2 0-2,-4-4 1,3-5-1,-2-3 0,1-3 0,2-2-1,0-6-1,4-1 0,-2-9-3,12 4-2,-11-13-9,17 1-16,0-1-1,1-3 0,7-2 2</inkml:trace>
  <inkml:trace contextRef="#ctx0" brushRef="#br0" timeOffset="47290.7048">15758 4590 43,'0'0'23,"0"0"2,0 0-2,11-4-22,-11 4 0,0 0 2,0 0 0,0 0 1,0 0 0,-1 14 0,1-14 1,1 21-2,-2-9 1,3 8-2,-1-2 0,2 5-2,0 1 2,1 7-2,1-1 2,0 9 0,-1 2 0,0 5 0,-1 4 0,2 6 1,-5-2-1,2 5 1,-3-7-2,2 2 1,-2-7 0,1 0 0,-1-8-1,1-3 0,1-2 0,0-5-2,0-3 2,1-6-2,-1-1 2,-1-6-2,0-13 1,1 16 0,-1-16-1,0 0 1,0 0 0,0 0-1,0 0 1,0 0-1,0 0-1,0 0-1,0 0-6,0 0-21,0 0-3,4-16 0,-7-1 0</inkml:trace>
  <inkml:trace contextRef="#ctx0" brushRef="#br1" timeOffset="63894.6545">744 11913 4,'0'0'16,"0"0"-3,0 0-2,0 0 0,0 0 1,0 0-1,0 0 0,0 0-2,0 0 0,0 0-1,0 0-2,0 0-1,0 0-2,0 0-1,0 0 0,0 0-1,0 0 0,0 0 0,0 0-1,0 0 0,0 0-1,0 0 1,0 0 0,0 0 0,0 0 0,0 0 1,15 13-1,-15-13 1,20 8-1,-7-1 1,0-1-1,2 0 1,1-1-1,1-1 1,1 1 0,0-1 0,-2 0 0,3 0 0,-2 0 0,3 1 0,1-1 0,-1 0 0,4 0-1,0 0 0,-1-1 0,3 0 0,-1-1 0,1 1 0,0-3 0,1 1 0,-1-1 1,2 1-1,1-2 1,2 1-1,2-1 0,0-2 1,3 1-1,-1-2 0,0 0 0,2 1 0,-2 0 0,-2 1 0,-1-2 0,0 2 0,-2 1-1,-2-1 1,-1 2 0,-1 0 0,0 0 0,-2 0 0,0-1 1,2 2-1,-2-2 0,2 1 0,0-1 0,2 1 0,0-1 0,0 0 0,0 1 0,0 0 0,0 2 0,-2-1 0,-1 3 0,0-2 0,-1 3 0,-1 0 1,1-1-1,-2 1 1,-1-4-1,3 2 1,-2 0 0,1 0 0,-1-1-1,2 0 1,-1-1 0,1 1-1,1 1 0,0-2 1,0 3-2,1 0 1,0-1 0,-1 2 0,1-1 0,-1 1 0,0-1 0,2 0 0,-3-1 0,2-3 0,3 0 0,-1 0 1,3 0-2,-1 0 2,4-2-2,0 2 1,2 0 0,-1-1 0,2-1 0,0 0-1,-1-1 1,2-1 0,-3-1 0,1 1 0,0 0 0,2 1 0,-1 0 0,-1 0 0,4 1 1,0 1-2,0-2 1,3 1 0,-2-1 0,0 1 0,3 0 0,-2-1 0,2 1 0,0 1 0,-1-2 0,-2 1 0,1-2 1,-1 3-1,0-2 0,0 3 0,-2 0 0,0 2 1,0-2-1,2 2 0,-4 0-1,2 1 2,-2-1-1,0 0 0,1 0 0,-4 0 0,4 1 0,-3-1 0,3 1 0,-3-2 0,1 1 0,-2 1 0,-1 0 0,2-1 0,-3 1 0,2-2 0,-2 3 0,3 0 0,-3-2 0,2-1 0,-1 1 0,1-1 0,0-1 0,1 1 0,0-2 0,0 0 0,3-1 0,-1 1 0,3-1 0,2-1 1,-1 0-1,1-1 0,0-1 1,0-1-1,-1 1 0,1-1 1,-2 0-1,-2 1 0,1 0 0,1 1 0,-1 0 0,-1 0 0,1 1 0,-1-2-1,1 1 1,1-2 0,-1 1 1,2-1-1,1 0 0,1 0 0,1 0 0,0 1 0,-1 0 0,-1 2 0,1-2 1,0 0-1,-2-1 0,2 0 0,-1-2 0,0 1 0,2-1 0,-1 0 0,3-1 0,3 0 0,-2 1 0,-1 0 0,4 2 0,0 0 0,0 0 1,0 3-1,-1 0 0,0 2 0,0-2 0,1 5 0,-3-2 0,2 2 0,0 1 0,1 0 0,2 1 1,0 1-1,-1 0 1,1 1-1,0 0 1,0 1-1,1 0 1,-1 0 0,-3 1-1,1-1 1,1-1-1,1 0 0,-2 0 0,1 0 1,0-1-1,2 1 0,0-2 0,2 1 0,-1 1 0,0-1 1,1 1-1,1 0 0,-3 0-1,1-1 1,1 1 0,-1-1 0,-1 0 0,1-1 0,0 0 0,2-2 0,3 0 0,0-1 0,4 0 0,0-1 0,2-1 0,1 0 0,3 1 0,0-3 0,-1 1 0,0-2-1,2 1 1,0 0 0,2-2 0,0 2-1,0-3 1,0 2 0,1-1 0,1 0 0,-2 0 0,2 2 0,-4-2 0,2 1 0,0 2 0,3-1 0,-1 1 1,0 1-1,-1-1 0,-1 2 0,1-1 0,-2 1 0,-2 0 0,-2-1 1,-1 0-1,2 1 0,-1-1 0,1 1 1,-2-2-1,1 1 0,-1 0 1,1 1-1,-1-2 1,0 2-1,-3-2 0,1 1 1,-1 0-1,2-2 0,-3 1 1,2 0-1,-2-1 1,-1 1-1,0-1 0,-1 1 1,0-1-1,-2 2 0,1-1 0,-1 1 0,0-1 0,-1 2 0,2-2 0,-1 1 1,1 0-1,2 1 0,0 0 0,1 0 0,2-2 0,0 2-1,2 0 1,0-1 0,-1 1 0,1-2 0,1-1 0,1 0 0,2-1 0,-1 2 0,1-2 0,0 2-1,2-1 1,-2 1 0,0 2 0,1-2 0,0 1 0,-1-1 0,4-1 0,1 1 0,1 0 0,1-1 0,2 1 0,2-2 0,-2 0 0,3 1 0,1 0 0,0 1 0,1-1 0,1 2 0,0 0 0,0 0 0,3 0 0,-1-2-1,-2 1 1,2-1 0,-2 2 0,3-1 0,0-2-1,1 2 1,0 0 0,4 2 0,-1 0 0,3 0 0,2 3 0,3-1 0,1 1 0,0-3 0,3 1-1,-1 0 1,0-1 0,-1 0 1,-2-2-1,-1 2 0,-2 1 0,-2 1 1,-1 0-1,-2 0 0,-2 0 0,-1 1 0,-1-1 0,-3 1 0,2-3 0,0 1 0,-4 0 1,1 2-1,-2-2 1,-1 1-1,0-1 0,-1 2 1,0 0-1,-1 0 0,3-1 0,-3-2 0,2 2 0,-3-1 0,3 0 1,-3-1-2,1 0 2,-2 1-1,-1-1 0,-1 4-1,0-4 1,-1 2 0,-3-1 0,-3 1 0,-2 1 0,-4-1 0,-3 1 0,-5 2-1,-5 1 1,-4-1 0,-3 1 0,-3 1-1,-4 2 0,-5-2 1,1 3-1,-4-3 1,-2 3 0,-4 1-1,-2 0 1,-1 2 0,-4 0-1,0 3 1,-1 1 0,-1 1 0,-1 3 0,0 1 0,1 1 0,-3 1 0,1 2-1,-1 0 1,-1 2 0,0 3 0,0-1 0,-1 3 0,0 4 1,2 3-1,-1 2 0,1 1 0,-2 2 1,1 4-1,-2-1 1,0 6-2,-3-1 1,-1 2 1,-4 3-1,-1-1 1,-2 3-1,-4 2 1,0 1-1,-4 1 0,1 3 1,-1-1 0,-1 4-1,1 0 0,0 2 1,0-1-1,-3 0 0,4-3 0,-1-2 1,1 1-1,-2-5 1,2-1-1,1-3 1,-2-1-1,2 3 1,-2 0-2,0 0 1,1-1 1,-3 4-1,0 2 0,0-1 0,0 2 1,-3 0-2,-1 0 1,0 1-1,-2-1 1,-1 1-1,-2 1 1,-2 1 0,-2-2-1,0-1 1,-1-2 1,-2-3-1,1-2 1,-2-1-1,1-3-1,0-3 0,-1-1 0,0-1 0,-1 0 0,-1 1 0,-1-3 0,-2 0 0,0-3 1,1-1 0,-2-1 0,1-5 0,-1-1 0,1-3 0,-4 0 0,1-3 0,0 0 1,-2 1-1,-2-1 0,-1 0-1,-2-2 1,-4 0 0,1-1-1,-3-2 2,-3 0-2,-3-7 2,-1 0-2,-2-1 2,-3-2 0,-1-3 0,-1 0-1,-1-2 0,-3 0 1,-3-1-1,-3-3 0,-3 3 1,1-2-2,-3-3 1,-2 0 0,-1 1 0,-2-2 1,0-2-1,-2 2 0,-2-4 1,-5 3-1,0 0 0,0-1 0,-2 1 0,-1-1 0,-1 2 1,1-1-1,0 1 0,0-4 0,1 2 0,0 0-1,-1-4 1,0 2 0,-1 0 0,-1 0-1,-1-1 1,2 0 0,0 2 0,0-2-1,1 0 1,0-2 0,1 3-1,-1-1 1,0 0 0,1 0 0,-1-4 0,0 2 0,-1 1 0,2 0 0,-4-2 0,-2 0 0,-1 1 1,1 0-1,-5 2 0,-1-1 1,-3 2 0,-3 0 0,-2 0-1,4 3 1,-6 1 0,2 2 0,-1-1 0,-2 1 0,-1 1 0,2 2-1,1-3 1,-2 0 0,4 1 0,-3-2 0,1 2 0,-1 1-1,-1-6 1,2 4 0,-3-1 0,0-3 0,-3 1-1,-1 2 1,1-3 0,0-1 0,0 0-1,-1-2 1,-2 5-1,-1-2 1,4-2-1,-2-1 0,1 2 0,0-2 0,2 1 0,-1 0-1,5-2 1,0-2 0,2-1-1,3-2 1,1 1 0,2 0-1,2-2 1,0 1-1,2-4 0,0 4 1,2 3-1,-1 2 1,-1-1 0,-2 1-1,1 0 1,-1-1-1,0 3 1,-1-1-1,-2 0 0,-1 2 1,-2-1-1,-3 1 0,5 2 1,-5 0-1,0 3 1,-2-1 0,-1 0 0,-2 1-1,4 1 1,-2-2 0,1 4-1,2-1 1,-2-2-1,-2 3 1,4 1-1,1-6 1,1 2 0,4 7 0,-1-2 0,1-3 0,0-2 0,5 3 0,2-1 0,-1 3 0,4 0 1,-1-5-2,1 1 1,1 3 0,1 1 0,0-3 0,1 1 0,-1-3-1,1 1 1,1 2 0,0-2 0,2-1 0,0 4 0,1-3 0,2-1-1,2 0 2,1-1-2,0 0 1,2-1 0,3 0-1,0-1 1,-1-1-1,2 0 1,-2-4-1,2 2 1,0-1 0,0 0 0,4-2 0,-1 0 0,1-2 0,2 0 0,-1 3-1,-1-4 1,1 1 0,2-1 0,-1-2 0,3 2 1,3 0-1,2 3 0,4-5 0,2 2 1,2-2-1,1 0 0,2 4 0,3-4 1,0 5-1,2-7 0,4 5 0,4-2 0,3 1 1,2 0-1,2-3 0,3 3 0,2-1 1,2 2-1,0 1 0,2 1 1,0 2-1,0-2 0,3 6 0,1-6 0,-1 3 1,3 0-1,-1-4 0,3 4 0,0-3 0,2-2 0,2-5 0,2 4 0,3-1 0,-1-3 0,2 3-1,0-6 1,2-2 0,0 0 0,0 1 0,0-2 0,1-2 0,0-2 0,0-3 0,0 2 0,0-4 1,2 1-1,-1-2 1,1 0-2,0-7 2,2-1-1,0 0 1,1-1-1,2-2 0,0-3 0,1-1 0,1-3 1,-1 2-2,4-4 2,-2-2-2,0-3 2,1-1-2,0-1 1,-1-4 0,1 1-1,-2 0 1,0 1 0,-2 1 0,0 0 0,-3 0 0,0 2 0,-1-1 0,3 0 0,-1 0 0,0-1 1,1 1-2,2 1 2,-1-1-2,1 2 2,-1-1-1,0 1 0,-1 0 0,-1-1 1,0-3 0,0 2-1,1-3 0,0-2 1,-1 2-1,4 0 0,0 2 0,3-1 0,0 0 0,3 1 0,1-2 0,2 1 0,-1 1 1,0-1-1,-1 0 0,1 0 0,-4-1 1,1 1-1,-2 2 0,1 1 0,-2-2 0,0 3 0,0 0 0,1 3 1,0 4-1,1-1-1,0 3 1,0-1-1,0 3 1,1 1 0,0 0 0,-1 0-1,2-3 2,0 1-1,1-1 0,0 1 0,0-3 0,2 1 0,-2-2 0,0 1 0,2 3 0,0 0 1,-1 1-1,2 0 0,-1-1 1,1 1-2,-1 3 2,0-2-1,-2 4 1,-1-3-1,-1 3 0,0 0 0,0 2 1,-2 1-1,2 0 0,-2 0 1,3-1-2,-1 2 2,3-1-1,-3 3 0,1 0 0,-2 2 0,0 3 0,1 1 0,-3 3 1,1 3-1,-3 2 0,3 1 0,0 3 0,-2 11-1,3-14 1,-3 14-1,0 0 0,0 0 0,0 0-1,14 1-1,-14-1-4,24 21-18,-10-9-8,-3-3-2,-2 2 1</inkml:trace>
  <inkml:trace contextRef="#ctx0" brushRef="#br1" timeOffset="67318.8504">21702 12506 1,'12'-5'21,"-12"5"2,0 0-7,-2-12-1,2 12-2,0 0 0,-1-11-1,1 11-3,0 0 0,0 0-1,0 0-1,0 0-1,-4-14-1,4 14 0,0 0 0,0 0-1,0 0 1,0 0-2,0 0 1,0 0-2,0 0 1,0 0-2,0 0 0,0 0 0,0 0 0,-4 18-1,4-18 1,2 24-1,-4-7 1,1 5 0,0 6 0,0 4 0,-4 5 0,1 6 0,-2 5-1,1 2 1,0 1-1,2 0 1,-2-4-1,2-2 1,1-5-1,2-5 1,1-8-1,0-5 0,0-5 0,2-4 0,-3-13 0,2 16 0,-2-16 0,0 0-2,0 0-2,0 0-9,4-14-22,-4 14-1,-9-25 0,1 7-2</inkml:trace>
  <inkml:trace contextRef="#ctx0" brushRef="#br1" timeOffset="67865.8817">21441 12727 49,'0'0'30,"0"0"1,0 0 0,0 0-24,8-12-1,-8 12 1,9-11-3,-9 11 1,15-15-1,-2 11 0,-2-9 0,7 7 0,2-3-1,8 1 0,4-1-1,6 0 0,7-2-1,5 3 0,3-2 0,4 2-1,0-1 1,-3 1-1,-2 0 0,-7 3 0,-6 1 1,-7 0-1,-7 0 1,-8 3-1,-5 0 1,-12 1 0,11 0-1,-11 0 0,0 0 0,0 0-2,0 0-1,-15 1-3,15-1-11,-12 10-18,12-10-2,-22 1 1,10-2 0</inkml:trace>
  <inkml:trace contextRef="#ctx0" brushRef="#br1" timeOffset="68603.9239">22138 13068 12,'0'0'24,"-16"-12"3,16 12 0,-9-12-13,0-3-3,9 15 0,-5-28-2,11 16-2,-6-7 0,12 4 0,-5-5-2,9 4 0,-2-4-2,6 6 0,-4-2 0,5 5-2,-3 1 0,1 6-1,0 2 0,0 6 1,-4 2-1,2 6 1,-3 3 0,1 3 0,-4 1 0,0 5 0,-3-3-1,-2 2 1,0-2 0,-2 1 0,-4-3 0,1 0 0,-4-5 0,-1-1 1,-3 0 0,-2-2-1,-3-4 1,0 1 0,-6-4 0,1 1-1,-3-4 1,-2-1-1,-2-4 0,0 2-1,-2-4 1,4 1-1,2-1-1,3-3-1,4 6-2,-1-9-3,14 12-10,0 0-19,0 0 0,-4-16 0,4 16 0</inkml:trace>
  <inkml:trace contextRef="#ctx0" brushRef="#br1" timeOffset="69511.9758">23134 12424 25,'0'0'27,"0"0"1,0 0-8,0 0-7,0 0 0,0 0-2,-5 13-3,5-13-1,-4 12 0,4-12-2,-2 18 1,2-18-1,-1 23-1,-2-12 0,6 8 0,-6-2-1,4 4-1,-3 2 0,2 8 0,-2-1-1,2 5 0,-2 2 0,4 2 0,-2-1-1,1 1 1,0-2-1,1-5 1,1-4-1,-1 0 1,0-7-1,0-3 1,-1-4-1,0-4 0,-1-10 0,0 13 1,0-13-1,0 0 0,0 0-1,0 0-2,0 0-3,0 0-7,5-13-22,-5 13-1,3-13 0,-3 13 0</inkml:trace>
  <inkml:trace contextRef="#ctx0" brushRef="#br1" timeOffset="70279.0197">23138 12899 27,'0'0'26,"0"0"2,2-13-4,-2 13-11,-1-13-2,1 13-2,3-15-1,-3 15-2,10-16 0,-10 16 0,14-17-1,-2 13-1,-12 4 0,25-14-1,-12 6-1,2 5 0,4-2 0,2 5-1,-1 3 0,3 1-1,1 3 0,-1 3 1,1 3-1,1 3 0,-3-1-1,0 4 1,-3-1 0,-1 0 0,-2 0 0,0 0 1,-2-1-1,-2-1 0,-1 1 0,-1-2 0,-3-2 1,-2 3-1,-3-5 1,-1 2 0,-1-13 0,-6 20 0,6-20 1,-18 17 0,2-11-1,0 1 1,-6-1-1,-3 0 0,-7-2 1,-2-2-1,-3-1 0,-1 1 0,-1-4 0,1 1-1,2-2 0,5-5 0,8 3-1,4-4-3,19 9-3,-21-21-19,23 10-10,4-3-1,5-2 1,2 0-1</inkml:trace>
  <inkml:trace contextRef="#ctx0" brushRef="#br1" timeOffset="71247.0751">23726 12960 26,'0'0'26,"0"0"1,-3 17 0,3-17-13,0 0-6,0 0 2,0 0-3,0 0 0,0 0 0,21 6-1,-21-6 0,18-7-2,-7 0 0,8 1-2,-1-8 0,4 2 0,0-5-1,2-1-1,1-2 1,-3 1-1,-1-2 0,-4 3 0,-5 2 0,-4 3 0,-4 1 1,-4 12-1,-10-13 0,-2 8 0,-6 5 0,-4 0 0,-3 1 0,-1 4 0,-4 2 1,2 2-1,0 3 1,1 2-1,0 2 0,4 2 1,1 2-1,4 0 1,1 0-1,3 0 1,2-1 0,6 1 0,1-2 1,6 4-1,2-4 1,4 1-1,4-5 1,6 2 0,2-4-1,4-1 1,1-6-1,3 1 0,0-5 1,2 2-1,-1-3-1,2-2 1,-4 1-1,1 0 0,-1 1 0,-2 0 0,-2 1 0,-3-1 0,-4 1 0,-4 1 0,0 0-1,-11-2 0,13 5-3,-13-5-1,6 11-14,-6-11-18,-14 7 0,2-7 0,-5-2 0</inkml:trace>
  <inkml:trace contextRef="#ctx0" brushRef="#br1" timeOffset="72510.1473">21249 14366 34,'0'0'27,"3"-11"1,-3 11-1,-8-18-16,8 18-1,0-14-2,0 14-1,-1-12-1,1 12 0,0 0 0,0 0-1,0-13-1,0 13 0,0 0-2,0 0 1,0 0-1,0 0-1,0 0 1,0 0 0,0 0 0,1 11-1,-1-11 1,0 11-1,0-11 1,-1 20-1,0-8 0,0 5 1,-2 2-1,2 2 0,-1 4-1,-1 3 2,1 1-2,2 2 1,-3 1 0,3-1-1,0 0 0,3-1 1,-3-1-1,2-6 0,1-4 0,-1-2-1,1-3 1,-1 0-1,-2-14 1,5 15-1,-5-15 1,0 0-1,5 14 1,-5-14-1,0 0 1,0 0-2,0 0-1,0 0-2,0 0-8,0 0-23,0 0 0,-2-20 0,4 7 0</inkml:trace>
  <inkml:trace contextRef="#ctx0" brushRef="#br1" timeOffset="73435.2001">21548 14386 1,'-3'-10'19,"3"10"5,0 0-6,7-17-2,-7 17-1,1-19 0,-1 19-2,1-14-1,-1 14-2,2-12-2,-2 12-1,0 0-1,0 0-2,0 0 0,0 0-1,0 0 0,0 0 0,0 0-1,7 17 0,-7-17 1,1 23-1,-1-8 0,1 5 0,-1 2-1,3 3 1,-2 3-1,0 2 0,-1 0 0,3-1 0,-3-4 0,2-1 0,-1-4-1,2-3 0,-1-5 0,-2-12 0,9 13 0,-9-13 0,17-4-1,-5-6 1,4-4-1,1-5 0,4-5 1,1-3-1,1-3 0,0-2 0,3 1 1,-3-1-1,-1 5 1,-1 4-1,-2 3 1,-3 3 0,-2 6 0,-3 2 1,-11 9-1,14-3 0,-14 3 0,0 0 1,9 13-1,-9-2 1,0 3-1,0 3 1,-2 2 0,2 1-1,0 3 1,0 2 0,-1 0-1,2 3 1,-1-2-1,2 0 1,-2-2-1,0-2 0,0-2 0,0-4 0,0-3 0,0-13 0,1 13-2,-1-13-1,0 0-4,0 0-13,0 0-15,4-18-1,-3 7 0,0-3 0</inkml:trace>
  <inkml:trace contextRef="#ctx0" brushRef="#br1" timeOffset="74018.2334">22254 14016 36,'0'0'29,"-1"15"2,1-15-1,0 0-16,-7 25-6,7-25 2,-3 25-3,-2-12 0,9 9-1,-8-2-2,9 11 1,-4 3-2,5 8 0,-2 4-1,2 8-1,0 0 0,1 5 1,-1-2-2,1 2 1,-3-5-1,1-5 0,0-4 1,0-7-2,-1-5 1,-1-4-1,1-7 1,-2-7-1,1-2-1,-3-13-1,5 12-3,-5-12-4,0 0-19,0-22-6,-1 6 0,-3-5 0</inkml:trace>
  <inkml:trace contextRef="#ctx0" brushRef="#br1" timeOffset="74366.2534">22154 14502 57,'0'0'32,"-2"11"1,2-11 0,0 0-25,0 0 0,15-11-1,2 10 0,-5-10-1,12 5-2,-5-5 1,8 3-2,-1 0-1,4 1 0,-1-2-1,2 4-1,-3 2 0,-2-1-1,-2 3 0,-4 1-1,-1 2-3,-19-2-6,27-1-26,-27 1 1,11 0-1,-11 0 0</inkml:trace>
  <inkml:trace contextRef="#ctx0" brushRef="#br1" timeOffset="75170.2994">22620 14446 38,'15'8'28,"-15"-8"1,11 5 0,-11-5-18,0 0-6,19 6 1,-19-6-1,20-7 0,-20 7-1,24-16-1,-12 3 1,4 1-1,-2-6-1,1 1-1,0-2 0,-1 0-1,-1 0 0,-2 2 0,-3 1 1,-1 2-1,-4 2 1,-3 12 0,0-16 0,0 16 0,-12-8 0,12 8 0,-21-4 0,9 4-1,-4 0 1,0 4 0,-2-2-1,1 6 1,-1-1 0,2 6-1,-1-1 1,2 4 0,2 1 0,0 4 1,0 0-2,2 2 1,0-2 0,1 4 1,0-5-1,2 2 0,-1-2 1,3-1-1,0-3 0,4 1 1,1-3-1,3 0-1,4-2 1,4 1-1,3-2 0,6-1 0,3-2 1,3 0-1,2-5 0,1-2 1,0-1-1,0-1 0,-1-2 0,-1-2-1,-4-1 1,0 0-2,0 1-1,-6-6-3,7 12-18,-10-9-12,-2-2 0,-2-1-1,-3-1 1</inkml:trace>
  <inkml:trace contextRef="#ctx0" brushRef="#br1" timeOffset="76226.3599">23018 14259 23,'0'0'27,"0"0"1,4-12-5,-4 12-7,0 0-1,-4-17-4,4 17-2,0 0 0,0 0-2,0 0-1,0 0 0,0 0-1,0 0-1,0 0-1,4 12 0,-4-12-1,1 19-1,1-5 0,2 4 1,1 3-2,2 7 1,3-2 0,0 2-1,2 1 0,1 0 1,1-1-1,0-2 1,0-3-1,-3-2 0,-2-6 0,0 1 0,-4-5 1,-5-11-1,6 12 0,-6-12 0,0 0 1,0 0-1,-15-2 1,15 2-2,-15-16 2,5 3-1,-1-2 0,0-4 0,2-3 0,1-3 0,2 0 0,1-3 0,3 1 0,4 1-1,1 0 1,3 3 0,4 0 0,4 2 0,2 2 0,2 0-1,3 2 1,1 1 0,2 1 0,2 2-1,0 4-1,-1 0-2,4 9-3,-12-8-8,10 10-21,-6 0 0,-3 3-1,-3-1 1</inkml:trace>
  <inkml:trace contextRef="#ctx0" brushRef="#br1" timeOffset="94226.3894">23467 14246 26,'0'0'16,"0"0"0,0 0-1,0 0-1,0 0-2,5-15-1,-5 15-2,0 0-1,0 0-2,0 0 1,0 0-2,0 0 0,0 0-1,0 0 0,0 0 0,0 0-1,0 0 0,0 0-1,0 0 1,10 13-1,-7-2 0,-1 0 0,1 4 0,1-1-1,1 6 0,-2 2-1,4 2 1,-3 1-1,3 0 1,-1 1-1,0 0 0,0-1 0,0 0 0,0-5-1,0 1 1,-1-5 0,-1-3 0,-4-13 0,5 18 0,-5-18 0,0 0 0,0 0 0,0 0 0,0 0 0,0 0-1,-5-11 1,5 11 0,-8-23 0,3 9 0,2-4-1,-1-2 1,1-2 0,0-2-1,3-2 1,1 0-1,3 3 1,2-4 0,3 2-1,0-1 1,2 2 0,2 2 0,0 4 0,-1 2 0,2 0 0,-1 5 0,0 3 0,2 0 1,0 4-1,-2 0 1,1 4-1,-1 0 0,0 2 0,0 1 0,-13-3-1,17 6-2,-6 1-2,-11-7-5,14 3-20,-14-3-2,11 1-2,-11-1 2</inkml:trace>
  <inkml:trace contextRef="#ctx0" brushRef="#br1" timeOffset="95150.4417">23872 14434 9,'0'0'26,"12"6"1,-12-6 1,0 0-13,20-1-1,-20 1-2,24-8-4,-11-3-1,6 8-2,-4-9 0,7 4-2,-6-5 0,3 2-1,-2-3 0,3 1-1,-4-1 0,-2 2 0,-1-3 0,-5 2 0,-2 1-1,-6 12 1,5-20 0,-5 20 0,-8-14 1,8 14-1,-20-9 0,9 9 0,-4-2-1,2 3 1,-4 0 0,2 4 0,-3 0-1,2 3 0,0 1 0,0-2 1,2 4-1,0 2 0,1 1 0,1 0 0,1 2 1,0 1-1,0 0 0,2 2 1,-2-2-1,4 2 1,-2-2 0,2 1 0,1-2 0,1 1 0,0-3 0,4 3 0,1-1 0,2 0 1,3 0-2,4-1 1,2-1 0,5-2 0,3-1-1,4-3 0,4-3 0,0-4-1,3-1 0,-1-9-3,6 5-5,-14-15-17,7 3-9,0-4-1,-3 0 1</inkml:trace>
  <inkml:trace contextRef="#ctx0" brushRef="#br1" timeOffset="95789.4788">24275 14600 23,'15'15'25,"-15"-15"2,19 9 0,-5-1-16,-14-8-2,24 6 0,-24-6-3,28 0-1,-17-6 2,7 3-2,-7-7 0,4 3-1,-3-5 0,1 0-2,-4-3 1,0 1-2,-3-4 2,-1-1-2,-4 1 1,0-2-2,-6-1 1,2 3-1,-7-3 0,3 2 1,-6-2-1,1 4 0,-4-1 0,2 3 0,-1 2 1,0 1-1,2 3 0,0 3 0,2 3 0,11 3-1,-18 2 0,18-2-1,-15 16 0,15-16-1,-16 28-1,5-14 0,6 13-3,-10-11-6,13 7-16,-3 1-3,-4-3 1,8 4 0</inkml:trace>
  <inkml:trace contextRef="#ctx0" brushRef="#br1" timeOffset="96603.5254">24495 13548 33,'0'0'28,"0"0"1,0 0-10,5-11-3,-5 11-4,0 0-2,0 0-3,0 0 0,-4 11-3,4-11 0,0 0 0,-7 14-1,7-3 0,-4 1-1,4 4 1,-5 1-2,4 6 2,-4 0-2,5 6 1,-1-1-1,1 7 1,0 1-1,1 6 0,0 2 1,0 4-1,-1 5 0,2 5-1,-5 5 0,2 1 0,-1-1 0,2-3 0,0-2 0,0-6 0,2-3 0,3-7 1,-1-6 0,0-5 0,1-5-1,0-3 1,-1-5 0,1-2 0,-3-4-1,-2-12 0,1 16-1,-1-16 1,0 0 0,4 11 0,-4-11 0,0 0 0,0 0 0,0 0-1,0 0 1,0 0-2,0 0 0,0 0-3,0 10-3,0-10-16,-12-9-11,12 9-2,-12-4 2,12 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6T16:58:16.81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19305 5658 1,'0'0'0,"0"0"0,0 0 3,0 0-4,0 0 0,0 0 1,2-12 1,-2 12 2,2-13 2,-2 13 1,0-13 1,0 13 0,0-12 0,0 12 0,0 0-2,-2-12-1,2 12-2,0 0 0,0 0 0,0 0 1,8-11 1,-8 11 1,0 0 0,11-10 0,-11 10 0,13-6-1,-13 6-1,18-6 0,-7 5-2,0-2 0,2 2-1,-2 0 0,-11 1 1,20 1 0,-20-1 0,20 6 0,-20-6 0,18 15 0,-9-4 0,-3 2 1,2 5-1,-3 2 0,3 2 1,-6 2-1,3 4 1,-5 1 0,2 5 0,-4 0 0,-1 5 1,-1-2-1,1 6 0,-5-3 0,1 4 0,-4 0 1,2 5-1,-1-3 1,1 5-1,0-2 0,1 3-1,2 0 1,5 2-2,1-5 0,4 1 1,4-1-2,6-6 1,1 1 0,6-5 0,2-5 0,3-3-1,2-4 1,1-4 0,-1-5 0,1-4-1,-4-3 1,-3-3 0,0-2-1,-6-2 1,-1-2 0,-15-2 0,16 4 0,-16-4 0,0 0 0,0 0 0,0 0 1,-15 14-1,15-14 0,-21 16 0,6-2 0,0 0 1,0 4 0,-1 3 0,0 1 1,0 3-2,3 3 2,2 4-2,0 1 1,4 5 0,3 5-2,3 2 2,2 7-2,4 4 2,0 3-2,2 4 2,2 5-1,2 3 0,-2 2 0,1 3-1,1 1 1,-1-3 0,-2 1 0,1-1 0,-2-5-1,-1-2 2,-1-4-2,-1-5 2,-3-1 0,0 0-1,-2-6 1,-3-1-1,-2-4 1,-2 0-1,-4-2 2,-3 0-1,-6-9 0,-2 3 1,-10-7 0,-2 2 1,-8-5 0,0 0 0,-9-5-1,-1 0 1,-4-6-1,2-3 0,-1-3 0,3-1-1,2-7 0,5-5-2,8-1-2,1-13-8,15 3-23,0-6-1,9-10-1,4-8 1</inkml:trace>
  <inkml:trace contextRef="#ctx0" brushRef="#br0" timeOffset="1535.0878">20599 6300 21,'0'0'17,"5"-20"-2,-5 20-1,3-18-2,-3 18 0,-1-17-1,1 17-3,-1-12-1,1 12-1,0 0-2,-4-13 0,4 13 0,0 0-2,0 0 1,0 0 0,0 0-1,7 17 1,-2 0-1,0-2 0,3 10 0,-2 0 0,2 9-1,0-1 1,-1 2-1,-1 3 0,0-3 0,-1 1 0,-1-2-1,-2-2 0,0-7-1,2 1-2,-5-13-2,8 6-10,-7-19-16,0 0 0,12 3 0,-7-17 0</inkml:trace>
  <inkml:trace contextRef="#ctx0" brushRef="#br0" timeOffset="2015.1153">20909 6450 1,'9'37'5,"-13"-15"17,15 13 1,-7-10-10,5-3-2,6-1 1,1-12-4,7 0-1,-1-14-2,8-3-1,-2-13 0,5-1-2,-3-8 1,0-2-2,-4-3 0,-3 3 0,-6-1 1,-2 5-1,-8-3 1,-2 8 0,-8 0 0,0 5 1,-9 1-1,-3 7 1,-6 0 0,-1 9-1,-7 1 0,-3 6-1,-2 4 0,-1 7 0,-1 0-1,2 2 0,3 3-1,3-1 0,6 4-2,3-8-2,12 10-6,-6-12-9,7-3-10,12 5 1,-6-17-1</inkml:trace>
  <inkml:trace contextRef="#ctx0" brushRef="#br0" timeOffset="2528.1445">21459 6268 20,'-12'15'25,"12"14"1,-7-8 1,1 7-21,9 3 1,-2-3 0,9 2-1,0-8-2,11-2 1,1-12-2,7-3-1,3-12 1,3-4-2,3-9 1,-3-3-1,0-5 0,-4 2 0,-8-5 0,-4 3 1,-9 0-1,-9 4 1,-9 1-2,-5 2 2,-9 6-2,-4 3 2,-8 4-1,-1 3 0,-7 7 0,3 4 0,-3 1 1,0 5-3,2 0 2,3 3-3,7-1-1,2 0-3,14 6-8,-2-4-15,8-2-3,10 3 2,4-5-2</inkml:trace>
  <inkml:trace contextRef="#ctx0" brushRef="#br0" timeOffset="3675.2102">22067 6192 1,'0'0'20,"0"0"4,0 0-3,0 0-7,-11-1-1,11 1-1,-11 13-4,9 3 0,-11-3-2,9 10 0,-6-2-2,5 7-1,-4-3 0,6 6-2,-1-7 1,5 0-1,3-3 0,7-4 0,6-5 0,6-4 0,3-5 0,6-6 0,-1-5 0,3-3 0,1-5 0,-2-2 0,-7-5 0,-1 1-1,-4-2 1,-6 1 0,-4 0 0,-6-2 0,-5 3-2,-6-1 3,-6 3-3,-4 0 2,-6 3-1,-2 4 0,-3 1-1,-6 7 1,-1 1 0,-2 8 0,0 6 1,-2 2-2,3 5 1,-2 1-2,8 9-2,-3-8-6,15 9-16,1 1-5,1-7-1,10 2 0</inkml:trace>
  <inkml:trace contextRef="#ctx0" brushRef="#br0" timeOffset="4368.2499">22827 6189 3,'11'0'24,"-11"0"3,0 0 1,0 0-16,0 0 0,0 0 1,-17 0-4,17 0 0,-20 6-3,20-6-3,-26 10-1,11-1 0,-2-2-1,1 4-2,-1-1 3,0 2-3,3-1 1,-1 1-1,4-1 1,2 0-1,2 0 1,7-11 0,-2 19 0,2-19-1,12 17 1,-1-10 0,1 3 0,3-3 0,1 3-1,-1-2 1,1 1 0,0-1-1,-2 3 1,0-2-1,-2 2 1,-1-2-1,0 2 1,-11-11 0,15 21 0,-10-10 0,-5-11 1,0 21 0,0-21 0,-15 23 1,2-11-1,-3 1 1,-5 1-1,-2-1 0,-4 1 0,0-1-1,3 0-2,-5-9-9,5-1-19,7 3-1,-3-11 0,4 4-1</inkml:trace>
  <inkml:trace contextRef="#ctx0" brushRef="#br0" timeOffset="5263.3011">20779 7786 9,'0'0'23,"-17"4"3,17-4 0,0 0-17,-18-9 0,18 9-2,-9-26-1,11 10-1,-4-9 0,10 2-1,-2-5 0,6 2-1,1-3-1,5 6 1,0-1-1,1 6-1,1 4 1,-1 5-2,2 4 1,-4 6-1,3 3 0,-1 5 1,0 4 0,-3 4 0,-2 1 0,0 4 1,-7-2 0,0 3 0,-7-1 0,-1 2 0,-6-3 0,-3-1 0,-3-5-1,0 1 0,-5-1 0,-2-3-2,0-5 2,-2 0-2,1-2 0,0-4 0,4 4-1,-1-6-2,18 1-6,-22 1-17,22-1-5,-6-20 0,7-1 1</inkml:trace>
  <inkml:trace contextRef="#ctx0" brushRef="#br0" timeOffset="5641.3227">21160 7304 32,'-5'18'27,"10"12"2,-6-2 1,0 4-22,10 15 0,-6-3 0,10 13-2,-7-4-1,9 9-1,-4-7-2,4-2 0,-3-4-1,0-6 0,0-4-1,-2-11-1,1-2-1,-6-15-2,6 4-6,-11-15-18,0 0-4,0 0 1,0-26-1</inkml:trace>
  <inkml:trace contextRef="#ctx0" brushRef="#br0" timeOffset="5899.3372">21103 7799 29,'0'0'30,"0"0"0,0 0 1,6-11-20,9 6-3,-7-9 0,17 3-1,-7-6-1,9 2-2,-3-2-2,5 1-1,1 4-1,-1 1-3,1 9-3,-8-8-13,2 5-13,2 5-1,-5-6 1,2 6-1</inkml:trace>
  <inkml:trace contextRef="#ctx0" brushRef="#br0" timeOffset="6651.3805">21769 7412 30,'0'0'25,"0"0"2,0 0-1,0 0-22,0 0 1,11 2 0,-11-2 0,0 0-1,15 15 0,-2-1 0,-3-2-1,8 9 0,-3-4-1,6 7 1,-3-3-2,3 1 1,-3-3 0,3-1 0,-5-2-1,0-1 1,-4-6-1,-12-9 0,16 17 0,-16-17 0,0 0 1,0 0-2,0 0 1,0 0 0,-13 2 0,2-8-1,-1-4 1,-1-2-1,-2-3 0,1-2 0,1-1 0,2-3 0,4 2 0,2-2 0,4-1 0,5 1 0,4 0 0,6 0 0,1 2 1,6 2-1,2 0 0,-1 5 0,4 3 0,-4 3-2,4 9-2,-13-6-6,11 14-16,-6 1-6,-6-1-1,1 5 1</inkml:trace>
  <inkml:trace contextRef="#ctx0" brushRef="#br0" timeOffset="7275.4162">22320 7415 5,'0'0'25,"0"0"2,0 0 0,7 17-11,-7-17-4,0 14-1,0-14-2,1 25-2,-3-9-2,8 11 0,-4-4-2,6 6 0,-2-1 0,5 2-1,-1-3-1,5-4 1,1-5-1,5-7 0,3-10 0,5-4 0,1-10 0,3-1-1,0-8 1,0 0 0,0-3-1,-5 2 0,-6 0 1,-3 3-1,-4 2 1,-4 2-1,-6 2 1,-4 0 0,-3 3-1,2 11 0,-17-15 0,4 8 0,-1 4-1,-5-2 0,4 5-2,-6-6-4,21 6-11,-26 7-14,12-9-1,14 2 0,-19-4 1</inkml:trace>
  <inkml:trace contextRef="#ctx0" brushRef="#br0" timeOffset="7875.4505">22893 6931 32,'20'2'29,"-20"-2"1,0 0-1,18 20-19,-18-20 0,14 29-2,-11-12-2,10 15-2,-7 0 1,6 12-2,-2 1 0,3 6-2,-2 2 1,2 1-1,-2-4 0,2-2 0,-4-4 0,0-8 0,-3-4-2,-2-7 1,-1-4-1,-4-8-2,4 4-4,-3-17-16,-13 0-9,13 0-2,-3-17 1</inkml:trace>
  <inkml:trace contextRef="#ctx0" brushRef="#br0" timeOffset="8439.4827">23294 7401 39,'20'5'29,"-20"-5"0,32-17-9,-5 11-11,-9-10 1,15 5-3,-6-9-2,7 5-1,-4-6-2,3 3 0,-7-2-1,0 3 0,-5-1-1,-3 5 1,-2-2-1,-6 4 0,-10 11 1,6-18-1,-6 18 0,-11-11 0,0 9 0,-6 3 0,-6 5 0,-4 1 0,-3 7 0,-4 3 0,-1 5 0,-5 4 0,2 3 0,2 2 1,3 0-1,5 2 1,5-4 0,6 0 1,6-2-1,10 0 1,6-5-1,9 2 0,7-5 0,8 0 0,4-4 0,5-3-1,4-1-1,-2-6-1,4 1-3,-10-13-17,5-2-10,0 2-1,-6-9 1,3 2-1</inkml:trace>
  <inkml:trace contextRef="#ctx0" brushRef="#br0" timeOffset="9219.5273">24151 7198 17,'0'0'25,"0"0"3,-5-13 0,5 13-16,-15-9-2,-1 3-1,16 6-3,-30-2 0,16 5 0,-7-3-2,4 8-1,-6-2 0,2 3-1,-3 1 0,3 3 0,-1 1-1,2-1 1,-1 2-1,6 2 1,-1-4-1,7 2 0,0-3-1,5 2 1,4-14-1,3 22 1,-3-22 0,16 16 0,-3-9-1,3 1 1,2-4 0,3 1-1,0 1 1,1 0-1,-2 0 1,1 3-1,-1-1 0,-2 2 0,-2 4-1,0 0 1,0 1-1,-3 2 0,2-2 1,-4-1 0,-2 0 0,0 0 0,-3-2 1,-1-1 0,-5-11 1,-6 19 0,6-19 0,-21 21 0,4-10-1,-2 1 1,-7-1 0,0 0-1,-3-3 0,1 1-1,1 0 0,1-4-2,8 5-4,-5-14-18,11 6-11,12-2 0,-12-11 0,12-1-1</inkml:trace>
  <inkml:trace contextRef="#ctx0" brushRef="#br0" timeOffset="13235.757">20582 6316 3,'0'0'8,"0"0"-2,0 0-1,0 0 1,0 0-1,0 0 0,-6-11-1,6 11 1,0 0-1,0 0 1,2-12-2,-2 12 1,0 0 0,-1-11-1,1 11 1,0 0 0,0-13 0,0 13-1,0 0 1,-3-10-1,3 10 1,0 0-1,0 0 1,0 0-1,0 0-1,2-15 1,-2 15-2,0 0 0,0 0 0,0 0-1,2-11 0,-2 11 0,0 0 1,0 0-1,0 0 1,0 0 0,0 0-1,0 0 1,0 0 0,0 0 0,-11 16-1,11-16 1,-5 13-1,5-13 1,-6 18-1,6-18 1,-7 23-1,2-12 1,1 3 0,-3 0 0,2 2 1,-4 1-1,3 1 0,-1 2 1,1-1-1,-1 1 0,0-2 0,1-1-1,1 0 0,1-5 0,0-1 0,4-11 0,-5 13 0,5-13 0,0 0 0,0 0-1,0 0-1,0 0 0,0 0-3,11 7-4,-11-7-16,0 0-3,15-10 1,-13-5 0</inkml:trace>
  <inkml:trace contextRef="#ctx0" brushRef="#br0" timeOffset="18819.0764">20573 8934 9,'0'0'10,"0"0"0,0 0 0,-11 12 0,11-12-1,0 0 0,-17 8 1,17-8-2,-16 8 0,16-8 0,-18 7-2,18-7 0,-18 5 0,18-5-2,-19 1 0,19-1-1,-16-2 0,16 2-1,-16-5 0,16 5-1,0 0 0,-13-14-1,13 14 1,-2-14-1,3 3 1,2-1-1,2 0 0,1 1 0,3-1 0,0 0 0,-9 12 0,19-20-1,-5 14 1,-4 1 0,5 0 0,-1 2 0,0 1 0,2 2 0,0 2 0,0 0-1,-2 3 1,4-1 0,-4 0 0,3 4 0,-1-2 0,-1 1 0,-2 2 0,2 0 0,-2 1-1,0 1 1,-1 2 0,-4-1 0,1 3 0,-4-2 0,-2 1 1,-1-1-1,-5 0 1,-2 1 0,-2-2 0,-3 1 0,-2-4 1,-1 2-1,-3-5 0,0-1 0,-3-2 0,2 0 0,-1-5-1,1 1 0,1 0-1,0-4-1,16 5-5,-23-6-11,23 6-12,-12-13 0,11-2 0,8 4-1</inkml:trace>
  <inkml:trace contextRef="#ctx0" brushRef="#br0" timeOffset="19608.1214">20953 8782 11,'0'0'25,"2"-12"0,-2 12-8,0 0-4,5-15 0,-5 15-2,0 0-2,0 0-2,0 0-1,0 0-1,0 0-1,0 0-1,0 0-1,6 15 1,-6-15-2,9 24 2,-3-8-2,4 2 1,-3 0-1,3 3 1,-1-3-1,1 1 0,0-4-1,0-1 1,-3-3-1,-7-11 1,17 12-1,-17-12 1,17-9-1,-5-2 0,2-6 1,0-3-1,2-7 0,3 0 0,0-2 0,1 2 0,-3 2 0,0 2 0,0 5 1,-2 3-1,-3 5 0,-1 4-1,-11 6 1,18 0 0,-18 0 0,14 12 0,-10 1 0,-1 0 1,-1 2-1,1 1 1,0 3-1,0 1 0,0 0 1,-1 0-1,3-1 0,-2-2-1,3 1 0,0-5-4,7 7-14,-13-20-14,19 11 0,-5-11 0,-14 0 0</inkml:trace>
  <inkml:trace contextRef="#ctx0" brushRef="#br0" timeOffset="20195.1551">21639 8776 17,'6'12'26,"-6"-12"-1,0 0 0,12-1-12,-12 1-12,24-13 1,-8 2 1,3 0-1,0-4 0,3 2 0,-1-4 1,1 2-2,-4 0 1,0 1-1,-5 2 1,0 4-1,-13 8 2,10-14-1,-10 14 0,0 0 0,-16-6 1,5 10-1,-7-2 0,-2 5 0,-4 0 1,0 5-1,-2-1 0,1 4 1,-3 0-1,7 3 0,-2-1 0,5 3 0,3-2-1,5 0 1,2-1-1,5 0 0,5-2-1,5-3 2,4 0-2,7-1 1,3-5-1,5-1 0,4-3-1,2-3-1,8 5-6,-8-8-21,6-5-4,1 1 0,-4-7-1</inkml:trace>
  <inkml:trace contextRef="#ctx0" brushRef="#br0" timeOffset="21548.2324">22552 8445 10,'0'0'26,"7"-14"-3,-7 14-4,0 0-3,0 0-1,-6-13-4,6 13-1,0 0-3,0 0-1,0 0-1,0 0-1,0 0-1,1 16 1,-1-5-2,5 7 1,0 4 0,5 7-2,-1 4 2,6 8-2,-2 0 0,5 3 0,-3 0 0,2 0-1,-2-5 0,-1-1 0,-2-3-1,-2-6 1,-2-1-1,-3-8-1,1 0-1,-6-20-2,7 25-4,-7-25-3,0 0-5,0 0-6,-15-21-9,8 10 1,-6-7 1</inkml:trace>
  <inkml:trace contextRef="#ctx0" brushRef="#br0" timeOffset="21756.2444">22464 8825 23,'0'0'28,"0"0"0,8-14-5,8 11-9,-4-14-3,16 8-3,-4-10-1,12 7-2,-2-5-3,7 2-2,1 3-4,-5-3-15,1 4-11,5 3-1,-8-3 0</inkml:trace>
  <inkml:trace contextRef="#ctx0" brushRef="#br0" timeOffset="22336.2776">22995 8754 20,'0'0'27,"-10"-13"0,10 13 1,5-16-18,-6-3-1,9 7 0,-5-9-2,8 8-1,-4-8-1,8 8 1,-4-3-2,4 5 0,-2 0-1,1 5-1,0 1-1,-1 4 0,-2 2-1,1 3-1,-1 0 2,0 4-2,-11-8 2,21 19-1,-21-19 1,17 24 1,-12-11 0,1 2 0,-6-1 0,3 3 0,-7-4 0,1 3 0,-4-4 1,1 0-2,6-12 1,-20 17-1,8-11 0,0-1 0,-4-4 0,0 0-1,0-2 0,-1-4-1,3 1-1,-2-6-2,16 10-1,-23-21-6,23 21-18,-3-16-6,3 4-1,0 12 2</inkml:trace>
  <inkml:trace contextRef="#ctx0" brushRef="#br0" timeOffset="22899.3098">23368 8527 44,'0'0'30,"-12"8"0,12-8 0,0 0-24,0 0-1,0 0 0,2 12-2,9-4-2,-11-8 1,25 17-1,-12-6 1,8 4-2,-4-3 1,4 4-1,-4-3 0,1 1 1,-3-1 0,-2-1-1,-13-12 1,19 17-1,-19-17 1,7 11-1,-7-11 1,0 0 0,0 0-1,-11 5 1,11-5 0,-17-7-1,6 3 1,-1-4-1,1 0 1,-2-3-1,4-2 0,1-2 1,4-1 0,2-2 0,6-3-1,4 2 1,3-2-1,7 2 2,0-1-2,5 3 0,-1 2-1,2 1 0,2 5 0,-4-1-2,6 9-5,-12-4-21,5 1-4,-2 4 0,-8-3 0</inkml:trace>
  <inkml:trace contextRef="#ctx0" brushRef="#br0" timeOffset="24243.3867">20861 9854 7,'0'0'26,"9"11"0,-9-11 2,0 0-14,0 0-3,0 0-1,0 0-2,0 0-2,14 11 0,-14-11-2,16 5 0,-16-5-1,23 3-1,-8-5 0,6-1-1,0-4 0,3-1 0,0-3 0,1-3-1,-1-1 0,-1-2 0,-3 0 1,-4 0-1,-3 0 0,-3 2-1,-5 2 1,-5 13 0,-1-18 0,1 18 0,-16-10-1,4 6 1,-3 4 0,-3 1 0,-3 3-1,-1 1 1,0 2 0,0 2 0,0 0 0,1 3 1,2 1-1,2 1 0,2 0 1,3-1-1,0 0 1,2 3 0,1-1-1,3 2 1,-1-3 0,2 3 0,-1 0-1,3 3 1,1-2 0,2-1-1,0 0 1,4 0-1,2-1 1,1-1-1,3-1 1,3-2 0,3-4-1,4-2 1,3-2 0,1-2-1,3-4 0,1 1 0,0-2 0,0 0-1,-2-2 1,-2 1-1,-2 1-1,-5-7-4,8 9-17,-7-7-10,-4-3 1,0-2-2</inkml:trace>
  <inkml:trace contextRef="#ctx0" brushRef="#br0" timeOffset="25082.4347">21392 9746 1,'0'0'19,"-7"-15"7,7 15 1,0 0-11,3-14-3,-3 14 0,3-16-2,-3 16-1,6-18-2,-6 18-2,12-17 0,-1 12-3,-11 5 0,18-11-1,-18 11 0,24-2-2,-10 3 1,1 2-1,1 1 0,0 3 0,1 1 0,1 3 0,2 0 0,-2 2 0,-1 1 0,0 2 0,-2 2 0,-1-1 0,-1 4 0,-4-2 0,-1 1-1,-2-1 1,-4 0 0,-1-1 0,-2-2 0,-4-1 0,0-1 0,-3-3 0,-3-2 0,-3 1 0,2-5 0,-2 0 0,-1-3 0,0 1 0,1-6 1,0-1-1,2-2 0,12 6 0,-18-13 0,18 13 0,-12-16 0,12 16-1,-5-13 1,5 13 0,5-13-1,-5 13 1,12-16 0,-12 16 0,23-21 0,-10 9 0,4 2-1,-2-1 0,2 5-1,-2-5-2,6 10-3,-9-10-6,11 11-14,-3-1-5,-3-1 1,6 2 0</inkml:trace>
  <inkml:trace contextRef="#ctx0" brushRef="#br0" timeOffset="25579.4631">22107 9632 11,'0'0'28,"6"-16"0,-6 16 1,0 0-15,0 0-2,-12 1-1,-2-6-3,14 5-1,-25 11-1,13-1-2,-5-1-1,2 4 0,-3 0-1,2 4-1,-1 1 0,1 3 0,0-2-1,4 2 1,2 0-1,3-2 1,3-2-1,3 0 0,6-3 0,2-2 0,5-3 0,3-1 0,5-3-1,0-4-1,6 0 0,0-6-1,8 4-4,-6-14-11,6 4-14,1-1-1,-2-5 1,2 1 0</inkml:trace>
  <inkml:trace contextRef="#ctx0" brushRef="#br0" timeOffset="26331.5061">22276 9298 14,'0'0'28,"13"6"-2,-13-6 3,0 0-14,0 0-7,0 0 0,0 0 0,0 0-2,5 11 0,-5-11 0,4 19-2,-4-6 0,5 7-1,-3-2 1,4 10-2,-2-2 1,3 8-1,-3-1-1,3 3 1,-2 3-1,4-2 0,-3 0 0,2-6-1,0 0 0,-1-5 1,1-6-1,3-8 0,2-7 0,1-9 0,5-7 0,0-4 0,3-6 0,4-7 0,-1 0 0,1-1 0,-2 1 0,-2 4 0,-3 3 0,-2 4 0,-4 4 0,-13 13 0,18-15 0,-18 15 1,11 1-1,-11-1 0,8 15 1,-5-3-1,1 1 1,1 6 0,0 1-1,1 2 1,1 1 0,1 3-1,0 0 0,2 2 1,1-1-1,0-1-1,-1-3 1,-1-4-2,5 3-3,-14-22-17,14 11-13,-3-9 0,-11-2 0,16-23-1</inkml:trace>
  <inkml:trace contextRef="#ctx0" brushRef="#br0" timeOffset="27722.5857">23220 9502 3,'0'0'23,"3"-15"1,-3 15-8,0 0 0,0 0-2,0 0-2,2-11 0,-2 11-3,0 0 0,0 0-2,0 0-1,0 0-2,0 0 0,8 16 0,-8-16-1,2 16 1,-2-16-2,4 22 1,-3-8-1,4 6 0,-4-2-1,6 4 0,-2-1 0,0-1-1,3-2 0,0 2 0,1-7 0,-9-13 0,22 17 0,-11-18 0,3-3 0,3-7 0,0-2 0,-1-8 0,1 0 0,-1-5 0,0 1 0,-2-1-1,-2 3 2,-3 4-2,-2 2 1,-1 3 1,-3 2-1,-3 12 0,0 0 0,0 0 0,0 0 0,0 0 0,0 0 0,9 15 0,-8-2 0,2 2 0,0 0 0,1 4 0,2-1 0,0-1 0,1-1 0,2-3 0,-2 0 0,-7-13 0,17 17 0,-17-17 0,17 6 0,-17-6 0,18-7 1,-18 7-1,14-17 0,-6 5 0,-1-1 1,-1-4-1,-1-3 0,0 1 1,-2-2-1,1-1 0,-2-1 0,0 3 0,-1-1-1,-2 1 0,1 7-2,-5-3-1,5 16-17,3-11-12,-3 11-2,0 0 1,-6-17-1</inkml:trace>
  <inkml:trace contextRef="#ctx0" brushRef="#br0" timeOffset="28391.6239">23900 9543 4,'0'0'23,"0"0"2,-16-2 1,16 2-15,0 0 0,-15-22 1,15 22-2,-8-21-1,8 21-2,-3-28-2,4 16-1,-4-5-1,7 3 0,-1-2-1,1 3 0,3-1 0,1 1 0,1 2-1,2 0 1,-11 11-1,19-13 1,-19 13-1,20-4-1,-20 4 0,17 11 0,-17-11 0,17 21 0,-9-11 0,0 7-1,-1-2 2,0 2-1,-2-1 1,0 0 0,-4-1 0,-1 2 0,-3-1 0,-2 1 1,-4-4-1,1 1 0,-6-2 0,2 0 0,-4-2 0,0-3 0,2-1-1,-1-3 1,0-2-2,2-4 0,13 3-2,-22-15-5,22 15-17,1-21-8,0 3-1,4 0 1</inkml:trace>
  <inkml:trace contextRef="#ctx0" brushRef="#br0" timeOffset="29066.6625">24102 9254 27,'14'3'24,"-14"-3"3,4-11-10,-4 11-8,0 0 1,12 3-2,-12-3-1,12 5 0,-12-5 0,18 17-1,-18-17-1,19 23-2,-9-8 0,3 3-1,-4-1 0,4 4-1,-4-2 1,2 1-2,-4-5 1,2 1 0,-4-2 0,-1-1-1,-4-13 1,5 14 0,-5-14 0,0 0 0,0 0 0,0 0 0,0 0 0,0 0 0,-11-12 0,11 12 0,-8-22-1,2 8 1,1-2-1,0-3 1,0 0-2,0 0 2,3 1-1,0 1 0,2 1-1,2 0 1,1 3-1,-3 13 1,11-21 0,-11 21-1,19-18 1,-8 8-1,1 3 0,0-1 0,4 3-2,-6-7-4,13 10-16,-8-1-10,-4-2 0,2 4-1</inkml:trace>
  <inkml:trace contextRef="#ctx0" brushRef="#br0" timeOffset="29711.6994">24500 9398 15,'-13'-11'24,"13"11"2,-7-21 0,3 3-16,12 4 2,-7-9-3,11 6 0,-4-6-2,9 9 0,-8-7-3,10 8 0,-8-4-1,5 7-1,-4 0 0,0 7 0,-1-1-1,1 3 0,-12 1 0,21 6 0,-21-6 0,18 14 1,-18-14-1,14 24 1,-11-11-1,2 3 1,-4 1 0,1 2 0,-5-1 0,3 1-1,-5-3 1,2 3 0,-3-4 0,-1 1 0,0-5-1,-1 3 1,8-14-1,-20 18 1,8-11-1,0-1-1,-2-2 0,1-2 0,1-2-1,-2-6-2,14 6-3,-23-24-4,23 10-22,-6-9-3,2-3 0,2-6 0</inkml:trace>
  <inkml:trace contextRef="#ctx0" brushRef="#br0" timeOffset="30267.7312">24579 8718 32,'0'0'28,"0"0"1,0 0-1,2-12-18,-2 12-2,0 0 0,0 0-1,0 0-1,11 17 0,-11-17-1,7 17-1,-5-5 0,7 6 0,-5 0-1,5 6 0,-3 2-1,4 8 1,-4 0-1,4 6 0,-4 0 0,1 4-1,0 2 0,2 0 1,-2-2-2,2-3 0,-2-3 1,0-2-1,2-3 0,1-2 0,0-6 1,-1-2-1,1-3 0,-1-5 1,0-2-1,-9-13 0,14 17-1,-14-17 0,0 0 0,0 0-2,8 11-2,-8-11-7,0 0-22,0 0-2,-14-11 0,14 11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54:28.6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11380 10744 258,'14'0'3354,"0"-9"-1677,-14 9-645,11 0 129,-11 0-258,11 6-258,-8 7-129,-3 6 129,0 8-129,-3 5 0,-5 13 129,-6 9 258,-2 12-129,-8 8 258,5 8-129,-6 0-129,5 1 0,3-1-645,4-10-1290,12-16-2580,3-5-516,8-29-516</inkml:trace>
  <inkml:trace contextRef="#ctx0" brushRef="#br0" timeOffset="489.028">11351 10914 516,'67'62'3483,"-23"-25"0,-3-4-2580,-3 1-129,4 2 129,-7-1 129,2 7 129,-9-4 129,4 10 0,-10-9-129,7 10 129,-10-9-387,11 3-258,-7-8-387,4-2-129,-5-13 129,1-6-129,-1-14 129,-3-9 0,-3-20 0,-2-11 0,-7-18 0,0-11 0,-6-14 0,1-8-258,3-6 0,2 1 0,3 1-129,3 4 129,6 9-129,1 8 0,5 16-129,-2 10-516,6 26-1290,-5 7-2322,-5 10-258,0 12-645</inkml:trace>
  <inkml:trace contextRef="#ctx0" brushRef="#br0" timeOffset="940.0538">12370 11532 4902,'-29'3'4902,"29"-3"-774,-21-33-387,21 14-3225,0-17-1419,11 5 258,3-15-258,15 5 387,-1-8 0,7 4 387,1 4 258,1 3 258,0 11-129,-5 5 258,2 19-258,-7 3 258,-2 15-387,-2 13 0,-5 10 0,-6 3 0,-6 5 258,-6-3 0,0 3 258,-11-9-129,-2-3 129,-12-12 0,5-2-129,-7-12-387,-2-8-1161,4-8-2967,-3-4-645,-4-6-258,1 0-387</inkml:trace>
  <inkml:trace contextRef="#ctx0" brushRef="#br0" timeOffset="1285.0735">13106 10565 1161,'9'100'4515,"-4"-29"-129,-6-2-258,-1 13-2838,-9 12-1161,0 6 129,2-1 129,-4-11 258,5-2-387,-1-21 129,9-8 129,8-24 0,15-14-258,10-15-387,6-10-774,15-10-1806,1-9-1677,-2-17-387,3 2 0</inkml:trace>
  <inkml:trace contextRef="#ctx0" brushRef="#br0" timeOffset="1540.0881">12835 10892 10191,'-13'12'5160,"25"-12"-387,19 0-1419,19-12-3612,17-4 129,15-1-258,9-2 258,8 3-516,-2-1-516,8 0-3354,-11 5-387,-12-1-129,-8 4-258</inkml:trace>
  <inkml:trace contextRef="#ctx0" brushRef="#br0" timeOffset="2328.1332">14400 11000 4386,'0'0'5031,"0"0"-516,16 0-258,-16 0-3354,0 0-903,0 11 0,0-11 0,1 22-129,2 1 129,1 4 0,4 12 0,2 4 129,1 9-129,2 3 258,1-2-258,1-3 129,-2-7 0,1-1 0,-4-12-129,0-6 129,-5-12 129,2 0 0,-7-12 0,0 0-129,0-12 0,0-13 0,0-8 129,-1-8-258,1-7 0,0-4-129,0 0 129,4 3 0,4 3 129,3 5-129,7 7-129,2 7 129,5 6-129,3 3-129,7 6 129,0 0-129,3 6 0,0 2 129,4 4-129,-3 0 258,-1 1-129,-3 1-129,0 3-387,-4-5-1161,7-5-2580,-4 3 0,-6-7-387</inkml:trace>
  <inkml:trace contextRef="#ctx0" brushRef="#br0" timeOffset="2791.1597">15198 11107 645,'2'11'3612,"-2"-11"258,12 0-516,4 0-2967,4-1-516,7-6 258,6 0 129,3-7 0,4 1 129,2-7 129,1 3 258,-4-10 0,1 7 258,-10-8-129,0 7 129,-11-3-129,-3 6-129,-11-1-516,-5 5 0,0 14-129,-23-15-258,-2 15 129,-8 6-387,-5 10 258,-9 6 0,-2 7 258,-3 7-129,1 3 258,1 7-129,0 0 129,8 3 129,3-5-258,11 3 258,5-5-258,12-4 0,9-4-258,6-10-129,22-3-387,4-15-1806,22-6-1806,7-2-387,3-18-258</inkml:trace>
  <inkml:trace contextRef="#ctx0" brushRef="#br0" timeOffset="3088.1767">15676 11209 1677,'22'2'3870,"-1"25"-129,-20-5-1677,-1 0-387,5 13-516,-4-8-645,9 5 129,-4-12 0,6 1 258,-12-21 0,27 11 0,-11-14-129,6-14-258,-3-12 129,6-3-387,-3-11 129,0-1-258,-2-5-129,-5 3 0,-5-3 129,-6 8 0,-6 6 129,-6 8-129,-12 10-129,-6 10-129,-6 10-258,-10 10-774,1 15-3225,0 11-387,-5 1-387,7 6 129</inkml:trace>
  <inkml:trace contextRef="#ctx0" brushRef="#br0" timeOffset="3372.1929">15927 11145 6708,'14'45'4773,"-14"-17"-129,-1 11-258,-7 2-4257,-2 20-258,-2 13 0,-3 10 129,-2 12 0,-2 8-129,-2 2 129,2 3 0,1-6-129,2-13 0,3-17-258,9-6-2064,4-24-1935,0-31-258,10-12-387</inkml:trace>
  <inkml:trace contextRef="#ctx0" brushRef="#br0" timeOffset="3884.2222">16376 10827 5031,'11'30'5160,"-11"-7"-516,0 15-129,-1 7-2580,-5 7-1935,-2 15-129,-2 4 258,0 5 0,1-9-129,1-5 258,2-12 0,6-4 0,5-22 0,13-13 129,6-11-129,11-10-129,5-14 129,6-9-129,-2-3 0,3-6-129,-5-4 129,-1 3-258,-9-1 258,-3 4-129,-5 4-129,-3 5 129,-3 1 0,-2 0 0,-1 4 0,0 5-129,-6-1 258,2 2-129,-5 7 0,-1-5 0,-5 18 0,1-19-129,-1 19-516,-4-11-1419,4 11-2580,-10 0-129,10 0-645,0 0 258</inkml:trace>
  <inkml:trace contextRef="#ctx0" brushRef="#br0" timeOffset="4236.2423">17241 10889 7482,'11'5'4644,"-11"6"-516,2 5-903,0 14-3354,-1 6 129,-1 12 0,0 6 0,0 8 0,0 1 129,-3-1-129,3-3-516,-2-9-2322,2-14-1419,7-4-258,-7-32-258</inkml:trace>
  <inkml:trace contextRef="#ctx0" brushRef="#br0" timeOffset="4700.2689">17689 10812 9030,'10'56'4386,"0"-19"-258,-7 9-1548,6 6-3096,0 1 0,4 3 129,-3 0 258,0-3 129,-1-9 258,-4-4 129,1 2 129,-6-16 129,0 4 0,-4-12-258,-1 0 129,-6-9-258,1 0 0,-3-9-129,-1-13-129,0-13 0,1-7 129,1-12 0,5-6-129,5-5 129,2-1 0,7-2-129,10 3 0,2 10 129,10 6 0,4 4-258,2 7 258,3 6-258,0 4 129,3 10-129,-2 1-129,7 8-516,-14 0-1935,5 4-1935,1 5-258,-3-5-258</inkml:trace>
  <inkml:trace contextRef="#ctx0" brushRef="#br0" timeOffset="5648.3231">18351 11072 7353,'45'10'4515,"-12"-10"-645,-5-17-645,10 4-4644,-5-12 129,7 3 387,-9-8 258,-2 2 258,-7-2 387,-10 0 258,-3 7 645,-9-2 258,-3 8-387,-10 5-258,-5 9-258,-7 3 0,-2 9-258,-5 9 258,-1 9 0,-6 6 387,3 13-129,-6 3 258,8 14-258,-2-4 129,10 12-258,6-7-387,8-6 0,12-7-258,6-14-258,20-13 129,8-15 0,15-9 129,4-20 0,6 1 129,3-3 129,-3 0 0,0 6 0,-6 7 258,-6 7-129,-6 4 0,-5 13 129,-1 0-129,-2 5 0,-1-7 0,4-4 0,-3-5-129,4-4 387,-3-10-387,0-9 258,-6-10-129,-2-1 129,-7-10-129,-7 3 129,-8-6-129,-4 9 0,-7-7 0,-12 7-258,-8 10 258,-9 5-129,-4 15-129,-8 4 0,0 13-129,-2 4-129,5 13-387,1-7-129,14 12-258,2-14-387,14 4-387,3-18 0,11-7-516,0 0 129,23-18 387,-9-11 516,14-12 516,1-11 516,7-15 0,5-9 645,3-9 129,3-5 516,0 0 645,-1 1 0,-4-1 258,1 18-129,-13 0 258,2 23 129,-12 1 0,2 23-516,-13-1-516,3 16-258,-12 10-387,7-11-129,-7 11-129,-4 18 0,-7 9 129,1 19 0,-7 19 0,2 20 129,-6 19 0,2 21 129,1 9-258,1 7-129,4 4-129,2-5-387,11 2-1677,0-12-2709,9-20-387,6-14-258,9-19-387</inkml:trace>
  <inkml:trace contextRef="#ctx0" brushRef="#br0" timeOffset="1.5964E6">10848 11961 3870,'0'0'4128,"12"10"-387,0-8-2967,4-2-387,8 6-129,6-6 0,8 5 129,2-1 0,10 1 0,3-1 258,10 4-129,-1-8 258,14 3-258,2-3 129,15 0 129,1-10-258,13 8 0,3-8 0,12 4-129,5 2-129,9 4 0,3 0 0,5 0 0,10 0-129,11 3 258,5-3-129,12 5 129,5-5-129,11 0 0,5 0 0,12 4 0,0 1 0,6 0 0,5 7-129,2 3 0,-2 2 129,5 5-258,4-1 129,-2 3 0,7 1-129,4 1 129,1-4-129,0-1 129,0-5-129,-2 0 129,-1-1-129,-3-1 129,-9-2-129,-5 2 129,-7-2 0,-4 0-129,-5 3 0,-6-3 0,-4 1 0,-10 1 0,-8-2 0,-9 0 0,-14-4 0,-9 4 129,-14-4-129,-14 1 129,-18-1 0,-15-2 0,-17-3 0,-14 2-129,-15 2 129,-13-7-129,-12 2 0,-5-1-387,-12-1-129,0 0-2064,-25 15-2322,-17-7-387,-17-8-258,-13-13-645</inkml:trace>
  <inkml:trace contextRef="#ctx0" brushRef="#br0" timeOffset="1.59785E6">4531 10441 1548,'-12'-19'3999,"-5"-3"0,9 8-2064,8 14-516,-16-14-516,16 14-516,0 0-129,0 0-258,0 0 0,12 0 0,8 2 0,5 0 0,11-2 129,9 0 129,6 0 0,12-4 0,8-2 0,10 0 0,3-4 129,10 3 129,0-1 0,10 4-129,2-3 0,13 6 129,-1-8-129,5 4-129,2-4 0,8 3 0,4-3 0,7 0 0,2-4 0,2 3 0,5-1-129,11 6 129,-1 0 0,4 4-129,-2 1 0,3 1 129,-4 6-129,2 2 129,-7-1-129,-2 3 258,-2-7-258,3 1 129,-5-4 0,0-1 0,-2 0-129,3 0 0,-1 0 0,0 0-129,-6 0 0,0 0 0,1 3-129,2 4 129,-6 0 0,0-4 0,3 1 0,1 2 0,3 1-129,-4-4 129,-2 1 129,0-2-129,-3-1 0,0-1 0,-6 2 0,-5-2 129,-7 3-129,-5 3 0,-5-1 0,-10 1 129,-11 0-129,-11-3 0,-13 0-129,-10 1 258,-13-4 0,-10 0 129,-12 0-129,-7-1 0,-17 1 0,13-3 0,-13 3 0,0 0-258,0 0-258,0 0-387,-1 20-1161,-16-5-2967,0 3-258,-13-4-774,-11-3 129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6:26:26.49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1747 15307 1161,'2'-19'3225,"-2"19"516,0 0-645,0-17-387,0 17-645,0 0-387,0 0-516,0 0-387,0 0-129,-5-12-387,5 12 0,0 0-129,0 0 0,0 0-258,0 0 258,0 0-258,0 0 129,-7 10 0,7-10 129,0 22-258,0-1 129,-1 4 0,-2 9 0,-3 10 129,1 7-258,-4 7 258,0 6 0,-5 6 0,1 4 0,-3-1 129,4-1 0,-2-9-129,4-3 129,2-4-258,6-12 129,2-8-258,2-10 129,11-7-129,6-6 129,9-9-129,6-4 0,8 0-387,3-12 129,8 5-387,-6-11-258,10 10-645,-18-9-1806,-3 3-1290,-2 1-387</inkml:trace>
  <inkml:trace contextRef="#ctx0" brushRef="#br0" timeOffset="380.0216">1486 15695 2322,'0'0'4386,"0"0"0,14 0-387,2-5-2193,3 1-1806,3 1 0,4-1-129,2 1 129,3 3 129,-3 0 0,6 2 129,-2-1 0,4 3 129,-2 0-129,4 0 0,-1 0-129,3-4-516,1 9-516,-8-8-2193,-2-1-1290,-1 7-387,-12-7 258</inkml:trace>
  <inkml:trace contextRef="#ctx0" brushRef="#br0" timeOffset="1363.0779">2375 15332 3999,'0'0'4128,"10"8"-516,-10-8-903,0 0-2709,0 0 129,0 0 129,0 0 387,0 0-129,0 0 387,0 0-129,0 0 129,0 0-258,0 0-129,0 0-129,0 0-129,0 11-129,0-11-129,0 18 0,1-4 129,0 3-129,0 7 0,-1 7 129,0 6-258,-2 8 258,-5 6-129,-5 6 129,-1 5 0,-4 0 129,1 2-129,-3-9 0,5-5 0,-1-9 129,6-8-129,2-12-129,4-6 0,3-15 0,0 0 0,11 1 0,-1-6 0,4-12 129,3-3 0,1-4 0,1-3 0,1-4 0,2 1-129,-3 3 0,0 3 0,1 4 0,-4 6 0,5 3-129,-4 5 0,2 6 129,-1 0-129,-2 0 129,2 5-129,-2 2 129,-2 1 0,-2 7 0,-2-3 129,-3 10-129,-4-1 0,0 4 0,-1 4 129,-2 2 0,0 1 129,-5-3-129,1 5 0,-3-6 0,2 0 129,-1-6-129,1-1-129,2-3-129,1-5-129,2 0-387,0-13-516,18 0-2709,-7-3-1161,5-14 0,0-4-516</inkml:trace>
  <inkml:trace contextRef="#ctx0" brushRef="#br0" timeOffset="1928.1103">2808 16063 1935,'20'22'4128,"-20"-22"129,34 1-516,-19-1-3096,12-5-903,3-7 129,1 1 258,3-2 129,-3-3 258,3 2 0,-7-6 0,2 4 258,-6-4-387,1-2-129,-6 2-258,-2-6-516,-2 7 129,-7-3-387,-1 3 516,-6 1 0,0 4 129,0 14 258,-22-15 129,8 15 129,-6 0 129,0 10-129,-5 5-129,3 3-129,-4 5 0,-1 4 129,1-1 0,4 8 387,-1-10-129,4 8 129,0-10-129,10 7 129,-3-11-258,8 5 129,3-8-258,1 1 0,1-3-129,8 1 0,-1-1 0,6-1 0,-1-3 129,7 0-258,0-2 129,7-2 0,4-1-129,4-3-258,7 2-516,-6-11-1677,8 4-2193,4-1-516,-5-5-129</inkml:trace>
  <inkml:trace contextRef="#ctx0" brushRef="#br0" timeOffset="2703.1546">4301 16262 1677,'-32'1'3870,"9"-8"0,23 7-258,-22-10-3612,10-6 0,-1-1 129,5-5 0,0 0 129,6-7 129,2 2 0,4-4 0,8 2 129,3 0-129,6-3-258,3 6 129,4 1-258,1 6 129,1 5 258,-1 4 0,2 10 0,-9 0 129,6 11 258,-10 0-258,3 15 0,-9-6-129,1 9 0,-11-5-258,1 6 0,-3-4-129,-5 3 258,-9-6 0,-5 1 0,-6-1 258,3-1-258,-8-5 129,5-2-129,-7-1-129,6-6-129,2-4-258,0-6-129,12-8-774,-4-16-387,16 1-2451,1-1-903,9-16-258,4 2 129</inkml:trace>
  <inkml:trace contextRef="#ctx0" brushRef="#br0" timeOffset="3055.1747">4512 15508 8385,'-14'0'4773,"14"0"-129,-3 10-387,3-10-3612,0 0-774,7 8 129,-7-8 0,13 14-129,-13-14 387,17 30-129,-12-9 129,2 13 0,-3 4 0,1 14 0,-5 3-129,0 8 129,-2 0-129,-3 4 258,-3-3-387,2-5 129,-1-7-387,0-18-258,7 2-258,0-36-2580,0 12-1419,13-12-516,0-17-258</inkml:trace>
  <inkml:trace contextRef="#ctx0" brushRef="#br0" timeOffset="3552.2032">4805 16211 6837,'-16'0'4902,"16"0"-516,-8-15-129,4-6-4257,2-1-387,4 0 0,3-9 0,8 4 0,1-13 0,7 7 129,0-6 129,5 6 129,1 2 129,-1 4 129,3 10 0,-4 9-129,-1 8 0,-5 13 0,-1 16 0,-9 2-129,-3 8 516,-6 2-129,0 9 258,-8-12 0,-2 12 387,-12-16-258,7 5 0,-10-14 129,4 2-516,-5-12-129,2-7-129,0-8-129,-1-5-387,4-5-129,-1-15-516,11 9-387,-10-18-1548,14 5-2064,6 3-129,1-1-387</inkml:trace>
  <inkml:trace contextRef="#ctx0" brushRef="#br0" timeOffset="4219.2413">5384 16045 3225,'0'18'4386,"-3"-3"0,3-15-258,-12 9-2967,9 6-645,-4-2 258,5 11 0,-9-6 0,8 7 0,-7-6 0,10 2 129,-2-6-387,4-5-258,-2-10 0,30-7-387,-6-15 129,6-5-129,4-11 0,1 0 129,-2-11 129,0 3 129,-9 1 0,-2 7 129,-12 0 129,-3 13-129,-7-1 0,-7 11-129,-10 4 0,-4 11-129,-7 7-129,-2 12-129,-4 5 0,-2 7-129,3 7-129,-3-1-516,10 6-387,-5-16-903,20 7-1290,-1-17-1419,12-4-129,0-13-258</inkml:trace>
  <inkml:trace contextRef="#ctx0" brushRef="#br0" timeOffset="4631.2649">5529 15940 1032,'7'14'2451,"-7"1"-258,0 4 258,0 8-645,0-8-516,6 16-129,-2-6-129,7 9 129,-2-6-129,7 13 0,-4-4-258,6 10-258,-3-1 129,2 10-258,-4-6 129,1 12-129,-8-3 129,2 5-258,-8-6 0,0 1 0,-2-9-129,-9-1 129,-3-8-258,-3-8 129,-2-9-129,-1-6 0,-2-9 0,-1-7 0,0-6 258,-2-1-258,2-16 129,1-7-129,3-11 129,4-11-129,6-6 0,9-8 0,5-5-129,13-7 0,10 0-774,0-14-1290,9 7-2322,10 12-387,-2-6-387</inkml:trace>
  <inkml:trace contextRef="#ctx0" brushRef="#br0" timeOffset="5315.304">7004 15963 6837,'-16'-13'4515,"-16"0"-258,12 13-516,-9-5-3870,-2 7 0,-3 1-129,-1 7 129,1 2 129,-3 3 129,7 9 258,0-7-129,11 12 129,-2-10-129,11 8 129,0-5-129,10 2 129,0-3-129,8 2 258,3-1-129,7 6-129,0-8 129,7 4-129,2-3 0,3 1-129,2-6-129,3-4 0,1-6 0,2-6-387,5 0-387,-11-24-1806,4 1-1935,2-6-516,-6-3-258,-2-3 259</inkml:trace>
  <inkml:trace contextRef="#ctx0" brushRef="#br0" timeOffset="5971.3415">7211 15444 10062,'0'0'5031,"3"9"-645,-3-9 0,0 0-4515,0 12 0,0-12 129,0 19 0,0-19 129,0 24 0,0-13 129,0 4-129,0 1 0,1 2-129,2-2 258,-1 8-258,1 2 0,-1 6 0,1 10 0,0 6 129,-2 4-129,-1 2 129,0 4 0,0-4 129,-3-6-258,2-4 258,-2-15-258,3-8 129,0-21-258,23 0 0,8-21-129,2-13 0,8-7 129,1-5-258,6 0 387,-2-2-129,-3 9 129,-9 9 0,-7 9 387,-3 13-258,-8 8 129,-4 11-129,0 11-129,-2 6 129,-2 4 0,3 4 0,-1-2 0,1 2 0,1-5 0,1 2 129,-5-9-129,1-2 0,-3-1 0,0-2 0,-2 0-258,-3-3 0,0-3-258,-1-13-258,3 30-1161,-3-30-3096,-1 14-258,1-14-258,0-12-258</inkml:trace>
  <inkml:trace contextRef="#ctx0" brushRef="#br0" timeOffset="7572.4331">8003 15811 1548,'0'0'3354,"6"-1"258,-6 1-1806,0 0-645,0 0-129,0-19 387,0 19-129,0-15-258,0 15 129,7-13-129,-7 13-258,11-14-258,1 10-129,-12 4-129,22-10-129,-10 4 0,6 6 0,-5 0 129,5 2-129,-2 3 0,0 4 129,0 4-129,1 4 129,-2 3-258,1 4 258,-3 0-258,2 7 258,-6-2-129,-1 6 129,-1-4-129,-2 3 129,-5-6-129,0-1 0,-5-4 0,-2-2-129,-4-4 129,0-3-129,-4-4 0,-2-2 0,0 1-129,1-2 0,-2-2 129,1-2-129,1-1 129,-1-2 0,1 0 0,-2-3 0,2-6 0,-3-1 129,1-2-129,-1-2 0,0 1-129,2-1 0,2 2 0,2-3 0,5 2 0,3-3 0,5 4 0,3-3 0,7 1 129,3 1-129,7 0 129,5 2 0,-1 5 129,3 1 0,-3 2 0,3 3 129,-4 0-129,3 0 129,-4 0 0,1 5-129,-1-1 0,0 2 0,-3-2-129,-1 1 0,2 0 0,-6 0 0,-2 0 0,-12-5-129,14 7 0,-14-7-129,0 0-258,0 0-516,10 12-2709,-10-12-903,0 0-258,0 0-258</inkml:trace>
  <inkml:trace contextRef="#ctx0" brushRef="#br0" timeOffset="8231.4707">8721 15898 3354,'21'-10'3999,"-8"9"-129,-11-16-258,-1 5-2967,-1 12-129,2-18 258,-2 18 0,0 0-129,-11-7 258,-7 5-129,5 7-129,-8-1 0,3 13-258,-4-2 129,3 6-258,-3-6 0,6 3 0,0-2 0,5 0 0,4-1-258,5-1 129,2-3-129,2 3 0,6 1-129,6 2 0,4 2 0,0 4 0,2 2 0,0 0 0,-2 6 0,-1-4 0,-2 1 129,-5-1 0,-5-6 0,-1 0 129,-4-8 129,-5 2-129,-8-10 129,-1 3 129,-7-8-129,-2-3-129,-4-4 129,1-3-258,0-2 0,-1-1 0,6 0-258,1 0-129,8 8-258,0-8-1290,12 0-2322,0 13-645,13-22-129,7 9-258</inkml:trace>
  <inkml:trace contextRef="#ctx0" brushRef="#br0" timeOffset="8755.5008">8918 16083 7998,'14'19'4386,"-14"-19"0,20 0-516,-4 0-3612,6-5-258,0-2 129,4-5 129,4 2 129,0-5 258,1 3-258,-5 0 129,0 2 0,-6-4 0,-1 4 0,-9-2-258,-3 0-258,-7 12 129,0-21-129,0 21 0,-15-20-129,1 13 0,-8 0-129,2 7 0,-3 0 129,-1 0 0,-2 6 0,1 4 0,2 2 129,0 3 129,5 4 0,-2 1 0,6 2 258,-2 2-129,7 1 0,-1-2 0,7 4 0,2-2 0,1 1 129,1 1-258,10 1 129,1-3-129,7-1 0,3-3-129,6 0 0,2-3-129,2-4-129,8-1-258,-7-13-645,16 0-3096,-11-3-774,4-5 129,-4-10-903</inkml:trace>
  <inkml:trace contextRef="#ctx0" brushRef="#br0" timeOffset="10859.6211">9758 15839 6321,'14'17'4386,"-14"-17"-258,0 0-129,0 0-3225,0 0-387,0 0 129,0 0 129,-7 0-129,7 0 129,-10 0-129,10 0 0,-18 1-258,7 4-258,1 0 0,-4 0 0,3 2 0,-2-2 0,13-5 0,-16 11 0,16-11 0,-7 13 129,7-13-129,0 0 129,1 14 0,-1-14 0,11 12 0,-11-12 0,16 15 129,-16-15-258,18 12 129,-18-12-129,18 13 0,-18-13 0,18 14 0,-6-4-129,-12-10 129,19 21 0,-5-7-258,-4 1 258,2 0-129,-2 4 129,1-2-129,-3 0 129,0 0 0,-2 2-129,-1-2 129,-1-2 0,-3-2 0,-1-1 0,0 2 129,0-3 0,-6-1 0,6-10 129,-17 19 0,9-8 0,-5-4-129,0 4 129,-2-6 0,-2 6 0,1-6-129,-1 4 129,-1-5 0,-3 1-129,0-3 0,2-1 0,-2-1-129,2 0-129,4-2-129,-3-9-129,8 6-387,-4-16-903,14 9-2838,-3-7-516,3 1-129,5-5-516</inkml:trace>
  <inkml:trace contextRef="#ctx0" brushRef="#br0" timeOffset="11640.6657">11056 15479 8385,'2'39'4644,"4"-24"-387,-5-1-516,2 1-3612,1 11 0,-1 1 258,4 14 0,-7 1 258,2 16-258,-2-2 258,0 12 0,-11-3 0,6 2 0,-6-1-387,2-3 0,1-8-258,0-8 129,4-7-387,0-13-258,4 4-258,0-31-774,12 14-2193,-12-14-1161,9-14-129,-5-5-387</inkml:trace>
  <inkml:trace contextRef="#ctx0" brushRef="#br0" timeOffset="11944.6832">10772 15829 10062,'0'0'5031,"19"-14"-387,-3 9-258,-1-5-3741,14 3-516,6 0 258,6 5-129,3 1 129,8 1-129,-3 0 129,8 8-129,-5-4 0,4 6-129,-6-4 0,1 1-129,-6-3-129,-4-3-129,-3 9-645,-15-19-903,6 6-2838,-14-7-387,-4 1-258,-9-6-129</inkml:trace>
  <inkml:trace contextRef="#ctx0" brushRef="#br0" timeOffset="12603.7209">11435 15429 9933,'0'-14'4386,"0"4"-129,0 10-1290,0-11-2580,0 11 0,0 0-129,0 0 129,0 0 129,0 0-129,2 14 129,-2-3 0,4 8-129,-2 4-129,5 4-258,0 5 0,0 5-129,3 4 129,0 3 0,1 9 0,-3 1-129,0 5 129,-2-2 0,-4 1 0,0-5 129,-2-7-129,0-3 258,-3-16-129,2-4 0,-2-12 0,3-11-129,0 0 0,5-22 0,8-1-129,4-8 0,3-4 129,1-1-129,3-1 129,2 3 0,-2 5 129,-2 8 0,-3 6 0,-2 11 0,-4 4 0,0 9 0,-2 5 0,-1 8 0,1 2 0,-3 2 0,-1 2 0,3 1 0,-3-1 129,-2 1 0,-1-2-129,-2 5 258,-2-3-258,0 7 129,0-2-129,-1-3 258,-2-2-387,0-4-129,3-4-258,-1-9-258,5 0-387,-4-21-903,16 2-2322,-7-10-1032,2-5-129,0-4-258</inkml:trace>
  <inkml:trace contextRef="#ctx0" brushRef="#br0" timeOffset="13115.7502">12065 16077 8385,'20'13'5031,"-11"6"-258,-9-19-258,0 0-3612,0 14-258,0-14-129,0 0-129,18 0-129,-3 0-129,2-11 129,4-1-129,6-5 0,1-5-129,0-1-129,2-3 129,-1 1-129,-7-1 129,-3 2 0,-4 3-129,-7 4 129,-5 3-258,-3 4 129,-5-2-129,5 12 129,-26-11-129,6 11-129,-4 0 258,-3 0 129,-4 10 0,-2 2 0,-3 2 129,1 4 0,3 5 129,0-1-129,5 5 129,2-1-129,6 2 129,1-2-129,10 3 129,4-4-129,4 2 0,11-1-129,10 3 129,8-3 0,9-2 0,9-2 0,3-4 0,8-2-129,4-4 0,4-4-258,-2-15-774,9-1-3225,-7-6-903,-5-5 0,-1-4-903</inkml:trace>
  <inkml:trace contextRef="#ctx0" brushRef="#br0" timeOffset="14022.802">14088 15724 7482,'13'11'4902,"-13"-11"-129,0 0-645,0 0-3999,0 0-129,-7 2 129,7-2 0,-20 0 129,8 3-129,-7-3 129,0 4 129,-6 1-129,-1 7-129,-5 0 0,1 6 129,-1 4-129,2 4 0,0 2 0,4 3 0,4 0 0,7 1 0,6 2 0,4-2-129,4-6 0,11 3 258,5-4-258,9 1 0,3-2 129,5-1-129,6-2 129,3-2-129,1-4 0,2-1 129,-3-8-129,-2 1-129,0-3 0,-7-4 0,-2 0-516,-11-7 0,4 9-387,-17-11-1677,-7 9-2322,16-11-387,-16 11-129</inkml:trace>
  <inkml:trace contextRef="#ctx0" brushRef="#br0" timeOffset="14834.8485">14351 15917 4773,'0'0'4386,"1"-6"-387,-1 6-129,13-23-4128,-7 9 129,1-1 258,-1-3 258,7 10 129,-6-13 387,11 18 129,-7-12-129,10 14-258,-3-8-129,6 9 0,0-3-258,3 3 129,-1 0-258,-2 5 0,3 2 0,-1 5 0,-3 4-129,-1 2 129,-4 5-129,2 0-129,-4 5 129,0 0 0,-1-1-129,-2 0 129,-3-3 0,-1-3 0,-3-3 0,-4-3 0,-2-2-129,-6-1 258,-7-1-258,-3-1 129,-3 0 0,-4 1 0,-2-1 0,-2 2 0,1-5 129,-1 1 0,1-4 0,1 0 129,-1-4-129,1 0-129,2-4 129,2-5-258,1-2 129,5-2-129,4-2 0,4-2 129,4 3-129,3-1 129,5 3 0,7-1-129,2 5 129,4-1 0,3 4-129,5-3 129,-1 3 0,3-2-129,3 3 129,-2-2-129,1 3 0,-5-1-258,3 4-387,-12-5-774,10 5-3096,-9 2-516,-6-2-258</inkml:trace>
  <inkml:trace contextRef="#ctx0" brushRef="#br0" timeOffset="15470.8849">15019 15236 6321,'0'29'4773,"0"-15"-129,-2 1-1032,2 7-3096,-6-4-129,4 9 0,-5-5 129,6 6 258,-8-2-258,9 12 0,-6-1 0,4 14-129,-3 6 0,1 11-258,-2 5 258,4 2-258,-4-3 0,6 0 129,0-7 0,4-4 0,6-11-129,11-8 0,5-7-129,8-14 129,7-12-129,4-9-258,5-4 0,2-17-258,5 1-516,-13-24-387,16 13-2580,-17-6-1548,-4 1 0,-10 0-258</inkml:trace>
  <inkml:trace contextRef="#ctx0" brushRef="#br0" timeOffset="15839.906">14841 15555 5547,'47'2'5418,"-22"-2"-516,1-5 0,0-10-3225,17 8-1032,-3-5 0,13 3-129,1-3-129,4 2 0,1 2-258,2 4-129,1 4-1290,-15 0-3483,5 1-258,-12-1-645,-15 0-258</inkml:trace>
  <inkml:trace contextRef="#ctx0" brushRef="#br1" timeOffset="20983.2002">914 16448 1032,'0'0'1677,"-10"4"258,10-4 129,0 0-129,-13 0-129,13 0-129,0 0-516,-14 1-387,14-1-258,0 0-387,-16 8 0,16-8 129,0 0 0,-14 13 0,14-13 129,-10 12-129,10-12 258,0 0-129,-14 18-129,14-18-129,-7 22 0,6-8-129,-1 2 0,1 2 0,1 3 0,-1 1 0,0 0 0,1 1 129,0-3-129,0 0 129,0-2-129,2-1 129,2 3 0,3-5-129,0-4 0,1 0 258,-8-11-129,22 12 0,-10-12 0,4-5 0,0-11 0,2-4 0,1-3-129,2-6 129,0-5-129,-2-1-129,1 3 129,-1-2-129,-4 0 129,-1 3 129,-9 0-129,0 10 129,-5-2-258,0 8 387,-5 0-258,-6 7 129,-3-1-129,-1 3 129,1-2-129,3 4 0,-1-1 0,12 5 0,-17-7 0,17 7 0,0 0-129,-13-5 129,13 5-129,-10 2 0,10-2 129,-20 20-129,8-3-129,-6-3-258,4 18-774,-7-4-1935,1 1-1161,5 5-258,-5-7 0</inkml:trace>
  <inkml:trace contextRef="#ctx0" brushRef="#br1" timeOffset="22259.2731">3601 16528 2322,'0'12'3483,"0"-12"-1161,0 0-516,-10 0 129,10 0-516,0 0 0,0 0-129,0 0-129,-3 14-387,3-14 0,0 0-387,-3 12-129,3-12-258,0 23 129,0-10-129,0 0 129,0 8-129,0-4 129,0 0 0,0 0 0,0 4 258,-5-4-258,5 3 258,-4-4-258,2-5 258,-1 0-258,2 1 0,1-12-129,-3 18 0,3-18-129,0 11 129,0-11-129,1 20 129,4-9-129,-2 2 129,1-2-258,-4-11 0,10 19-387,-10-19-1419,10-17-2709,7-4-129,-8-23-387</inkml:trace>
  <inkml:trace contextRef="#ctx0" brushRef="#br1" timeOffset="23544.3466">6293 16597 1677,'0'0'4257,"0"0"258,0 0-645,-9-2-2322,9 2-774,0 0-387,0 0 0,0 0 0,0 0 0,-12-5 258,12 5-129,0 0 129,0 0-129,0 0-129,0 0 0,0-12-258,0 12-129,12-10 129,-12 10-258,21-13 129,-6 7 0,0 5-129,3 0 129,1 1-258,-2 0 129,3 7-129,-4 0 0,5 5 0,-5 1 0,4 2-129,-4 1 129,-1 3 0,-5-2 129,-1 3 0,-6 2 129,-3 2-129,-5 2 129,-9 1 0,-1-1 0,-5 3 0,1-1 129,-1-2-129,1-2 0,1 0 0,6-4 129,1-3-129,2-3 258,3-4-258,4 2 129,2-12 0,-1 17 129,1-17 0,0 0 0,1 14 0,-1-14 0,14 8 0,-4-4 0,-10-4 0,26 9 0,-8-8 0,4 2-129,4-3 0,1 1 0,0 0-129,0-1 129,-4 0-129,1-1 0,-7-4 129,-1 3-129,-16 2 129,18-4-129,-18 4 0,11-5-129,-11 5-387,0 0-645,20 0-2709,-20 0-1032,14 0-258,-14 0-129</inkml:trace>
  <inkml:trace contextRef="#ctx0" brushRef="#br1" timeOffset="24835.4205">10210 16508 8901,'0'0'4515,"0"0"-516,0 0-1161,0 0-2580,0 0-129,0 0 0,0 0 0,0 0 129,0 0 129,0 0 258,0 0-258,14 3 0,-14-3 0,12 0-129,-12 0-129,16 0-129,-4 2 0,1 4-129,0-1 0,2 1 129,0 4-129,-1-1 129,0 3-129,-1 1 129,-1 5 0,-3-1 0,0 0 0,-4 1 0,-2-1 129,-1-1 0,-2-3-129,0 1 129,0-14 129,-3 17-129,-4-5 129,7-12-129,-14 12 129,14-12-258,-16 20 258,16-20-258,-14 8 0,14-8 0,0 0-129,-10 4 129,10-4-129,0 0 129,0 0-258,0 0 258,6 14 0,-6-14 0,17 20 0,-6-5 0,3 2 0,-1 1 0,0 4 0,-1-4 0,-2 5 0,-4-3 0,0-3 0,-6 4 0,0-6 258,-5 0-129,-4-2 0,-1 0 0,-4-3 129,2-3-129,-3 0 0,3-3 0,-2-1-129,1 0 129,2-1-129,-2-2-129,13 0-258,-18 0-129,18 0-645,-16 0-1548,16 0-1935,0 0-387,0 0-258,0-16 129</inkml:trace>
  <inkml:trace contextRef="#ctx0" brushRef="#br1" timeOffset="25811.4763">13004 16528 2451,'14'5'2451,"1"-5"387,-15 0-1290,0 0-1548,0 0 258,7-13 903,-7 13-129,0 0 387,0 0 645,0 0-129,0 0-387,0 0-645,0 0-645,6 10-129,-6-10 0,0 25-129,-1-8 129,-3 0 0,0 7 0,-2 0 0,1 4 0,-4-2 0,2 4 0,-3-3 129,4-1 0,-3 1 129,4-5-129,-1-3 0,5 0 0,-1-7 0,2 4-129,0-16 0,10 18 0,-10-18 0,23 19 0,-8-16-129,5 2 129,3-1-129,4 1 129,2-2 0,1 0-129,-1-3 129,2 2-129,-8-2 129,2 0-129,-5 0 129,-4 0-129,-4 0 0,-12 0-129,14-3-129,-14 3-129,0 0-516,0 0-1548,0 0-2451,-8-4-129,-4 1-387,-4-1 517</inkml:trace>
  <inkml:trace contextRef="#ctx0" brushRef="#br1" timeOffset="26151.4958">13127 16855 5934,'0'11'4773,"5"0"-645,-5-11 129,0 0-3483,0 0-903,0 0 129,11 0 129,-11 0 129,0 0 258,0 0 129,0 13 129,0-13-129,0 17-129,-2-5-258,2 7 0,-1 1-129,1 5 129,-1 1-258,1 6 129,0-2 0,0 5-129,0-4 0,0 5 0,1-1-129,0-3 0,5-2-387,-6-10-516,8 9-1161,-8-29-2580,14 3-129,-1-16-774,0-18 646</inkml:trace>
  <inkml:trace contextRef="#ctx0" brushRef="#br1" timeOffset="27495.5726">15991 16641 4386,'15'8'4773,"-15"-8"-129,0 0-645,-8 5-3096,8-5-645,0 0 0,0 0 129,0 0 0,-10 0 0,10 0 0,-11-10 0,11 10 0,-20-8-258,6 1 129,0 2-258,-2 3 0,-5 0-258,1-1 258,1 1 0,-4 0-129,2 2 258,0 0-129,1 2 0,3-2 0,3 6 0,1-1 0,1-2 258,12-3-516,-11 4 258,11-4 0,0 0 0,0 0-129,0 0 129,-3 11 0,3-11 0,-1 12 0,-3-1 0,1 1 0,-1 6 129,-3 4-129,0-4 387,-1-1-258,1 3 0,-1 0-129,3-6 129,0-3-129,5-11 0,0 0 0,8 0-258,9-1 129,2-13-258,5 4 129,0-2 129,3 4 0,-3-1 0,-1 6 129,-2 3 258,-6 3 0,0 11-129,-5-2 258,2 8 0,-4 0-129,2 4 129,-4-3-258,5 3 0,-6-4 0,3 1 0,-4-1 0,1 1 0,-3-7 129,1 4 0,-3-3 129,-3-1-129,-7-3 129,0 1 0,-8-1 0,1 2 0,-6-7-258,-1 2 258,-4-1-258,1 1 129,-2-3 0,2 0-129,1-1-129,0-1 0,3 2-129,-1-5-129,9 1-129,-4-1-774,19 0-3096,-13 3-1161,13-3-129,-17-18-774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32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a concrete example, consider the task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deduplicating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 citation database in which each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 has author, title, and venue fields, as done by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Singla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Domingos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[134].We can represent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domain structure with eight relations: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relate citations to their fields;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indicates which words are present in each field;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 field equality; and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represents citation equality. The truth values of all relations except for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equality relations are provided as evidence.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begin with a logistic regression model to predict citation equality based on the words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fields. This is easily expressed in Markov logic by rules such as the following: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given a positive weight, each of these rules increases the probability that two citations with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particular title word in common are equivalent. We can construct similar rules for other fields.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Note that we may learn negative weights for some of these rules, just as logistic regression may learn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negative feature weights. 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closure consists of a single rule: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model is similar to the standard solution, but has the advantage that the classifier is learned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context of the transitive closure operation.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 construct similar rules to predict the equivalence of two fields as well. The usefulness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Markov logic is shown further when we link field equivalence to citation equivalence: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above rules state that if two citations are the same, their authors should be the same, and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citations with the same author are more likely to be the same.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Most importantly, the resulting model can now perform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resolving one pair of entities helps to resolve pairs of related entities. For example, inferring that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pair of citations are equivalent can provide evidence that the names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AAAI-06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21st Natl. Conf. on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AI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refer to the same venue, even though they are superficially very different. This equivalence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aid in resolving other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Experiments on citation databases like Cora and BibServ.org show that these methods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greatly improve accuracy, particularly for entity types that are difficult to resolve in isolation, as in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above example [134]. Due to the large number of words and the high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arity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the transitive closure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formula, these models have thousands of weights and ground millions of clauses during learning,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even after using canopies to limit the number of comparisons considered. Learning at this scale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still reasonably efficient: preconditioned scaled conjugate gradient with MC-SAT for inference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converges within a few hours [75]. Rather than presenting detailed experimental results for entity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resolution, we will show in the next section how to incorporate automatic field segmentation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compare the performance of the full system to several state-of-the-art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Typically, it is solved by forming a vector of properties for each pair of observations,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using a learned classifier (such as logistic regression) to predict whether they match, and applying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transitive closure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naturally combines logistic regression and transitive closure. Most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importantly, 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it performs </a:t>
            </a:r>
            <a:r>
              <a:rPr lang="en-CA" sz="1200" b="1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 resolving one pair of entities helps to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resolve pairs of related entities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a concrete example, consider the task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deduplicating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 citation database in which each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 has author, title, and venue fields, as done by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Singla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Domingos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[134].We can represent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domain structure with eight relations: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relate citations to their fields;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indicates which words are present in each field;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 field equality; and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represents citation equality. The truth values of all relations except for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equality relations are provided as evidence. The objective is to predict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relation.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begin with a logistic regression model to predict citation equality based on the words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fields. This is easily expressed in Markov logic by rules such as the following: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given a positive weight, each of these rules increases the probability that two citations with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particular title word in common are equivalent. We can construct similar rules for other fields.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Note that we may learn negative weights for some of these rules, just as logistic regression may learn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negative feature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weights.Transitive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closure consists of a single rule: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model is similar to the standard solution, but has the advantage 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that the classifier is learned in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context of the transitive closure operation.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 construct similar rules to predict the equivalence of two fields as well. The usefulness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Markov logic is shown further when we link field equivalence to citation equivalence: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above rules state that if two citations are the same, their authors should be the same, and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citations with the same author are more likely to be the same.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Most importantly, the resulting model can now perform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resolving one pair of entities helps to resolve pairs of related entities. For example, inferring that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pair of citations are equivalent can provide evidence that the names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AAAI-06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21st Natl. Conf. on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AI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refer to the same venue, even though they are superficially very different. This equivalence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aid in resolving other entities.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22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the citation example of the previous section, it was assumed that the fields were manually segmented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advance. The goal of information extraction is to extract database records starting from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raw text or semi-structured data sources.</a:t>
            </a:r>
          </a:p>
          <a:p>
            <a:endParaRPr lang="en-CA" dirty="0" smtClean="0"/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natural language processing, the goal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coreference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resolution is to identify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mentions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(typically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noun phrases) within a document that refer to the same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entities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This is a key subtask in many NLP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applications, including information extraction, question answering, machine translation, and others.</a:t>
            </a:r>
          </a:p>
          <a:p>
            <a:endParaRPr lang="en-CA" dirty="0" smtClean="0"/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robot mapping, the goal is to infer the map of an indoor environment from laser range data,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obtained by the robot as it moves about the environment [69]. Since this domain relies heavily on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real numbers and continuous variables for distances and coordinates, it is best approached using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hybrid Markov logic networks (HMLNs), as described in Section 5.1.</a:t>
            </a:r>
          </a:p>
          <a:p>
            <a:endParaRPr lang="en-CA" dirty="0" smtClean="0"/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Clustering is the task of automatically partitioning a set of objects into groups so that objects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within each group are similar to each other while being dissimilar to those in other groups.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Linkbased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clustering uses relationships among the objects in determining similarity.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Here, </a:t>
            </a:r>
            <a:r>
              <a:rPr lang="en-CA" dirty="0" err="1" smtClean="0"/>
              <a:t>i</a:t>
            </a:r>
            <a:r>
              <a:rPr lang="en-CA" dirty="0" smtClean="0"/>
              <a:t> and j indicate indices between the words, including at the beginning and at the end of the sentence. So, a sentence with $ n$ words has $ n + 1$ indices. For example, the words in the sentence ``The dog chases the cat'' would be indexed as $ _0$ The $ _1$ dog $ _2$ chases $ _3$ the $ _4$ cat $ _5$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Here, </a:t>
            </a:r>
            <a:r>
              <a:rPr lang="en-CA" dirty="0" err="1" smtClean="0"/>
              <a:t>i</a:t>
            </a:r>
            <a:r>
              <a:rPr lang="en-CA" dirty="0" smtClean="0"/>
              <a:t> and j indicate indices between the words, including at the beginning and at the end of the sentence. So, a sentence with $ n$ words has $ n + 1$ indices. For example, the words in the sentence ``The dog chases the cat'' would be indexed as $ _0$ The $ _1$ dog $ _2$ chases $ _3$ the $ _4$ cat $ _5$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8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addition, we need a lexicon for our text telling us the parts of speech of each word. For our small corpus, it looks like this: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06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If there are two or more production rules with the same left side </a:t>
            </a:r>
          </a:p>
          <a:p>
            <a:r>
              <a:rPr lang="en-CA" sz="1200" dirty="0" smtClean="0"/>
              <a:t>(such as  NP  =&gt; </a:t>
            </a:r>
            <a:r>
              <a:rPr lang="en-CA" sz="1200" dirty="0" err="1" smtClean="0"/>
              <a:t>Adj</a:t>
            </a:r>
            <a:r>
              <a:rPr lang="en-CA" sz="1200" dirty="0" smtClean="0"/>
              <a:t>  N and   NP  =&gt; </a:t>
            </a:r>
            <a:r>
              <a:rPr lang="en-CA" sz="1200" dirty="0" err="1" smtClean="0"/>
              <a:t>Det</a:t>
            </a:r>
            <a:r>
              <a:rPr lang="en-CA" sz="1200" dirty="0" smtClean="0"/>
              <a:t> N </a:t>
            </a:r>
          </a:p>
          <a:p>
            <a:r>
              <a:rPr lang="en-CA" sz="1200" dirty="0" smtClean="0"/>
              <a:t>then we need to enforce the constraint that only one of them fires. This is achieved with a rule of the form:</a:t>
            </a:r>
          </a:p>
          <a:p>
            <a:r>
              <a:rPr lang="en-CA" sz="1200" dirty="0" smtClean="0"/>
              <a:t>NP(</a:t>
            </a:r>
            <a:r>
              <a:rPr lang="en-CA" sz="1200" dirty="0" err="1" smtClean="0"/>
              <a:t>i,k</a:t>
            </a:r>
            <a:r>
              <a:rPr lang="en-CA" sz="1200" dirty="0" smtClean="0"/>
              <a:t>) ^ 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=&gt; 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Basically, this is saying ``If a noun phrase results in a determiner and a noun, it cannot result in and adjective and a noun''. </a:t>
            </a:r>
          </a:p>
          <a:p>
            <a:endParaRPr lang="en-CA" sz="1200" dirty="0" smtClean="0"/>
          </a:p>
          <a:p>
            <a:r>
              <a:rPr lang="en-CA" sz="1200" dirty="0" smtClean="0"/>
              <a:t>The second problem involves ambiguities in the lexicon. </a:t>
            </a:r>
          </a:p>
          <a:p>
            <a:r>
              <a:rPr lang="en-CA" sz="1200" dirty="0" smtClean="0"/>
              <a:t>If we have homonyms belonging to different parts of speech, such as Fly (noun or verb), </a:t>
            </a:r>
          </a:p>
          <a:p>
            <a:r>
              <a:rPr lang="en-CA" sz="1200" dirty="0" smtClean="0"/>
              <a:t>then we have to make sure that only one of these parts of speech is assigned. </a:t>
            </a:r>
          </a:p>
          <a:p>
            <a:r>
              <a:rPr lang="en-CA" sz="1200" dirty="0" smtClean="0"/>
              <a:t>We can enforce this constraint in a general manner by making mutual </a:t>
            </a:r>
            <a:r>
              <a:rPr lang="en-CA" sz="1200" dirty="0" err="1" smtClean="0"/>
              <a:t>exlcusion</a:t>
            </a:r>
            <a:r>
              <a:rPr lang="en-CA" sz="1200" dirty="0" smtClean="0"/>
              <a:t> rules for each part of speech pair, i.e.:</a:t>
            </a:r>
          </a:p>
          <a:p>
            <a:endParaRPr lang="en-CA" sz="1200" dirty="0" smtClean="0"/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!N(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!N(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!N(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smtClean="0"/>
              <a:t>)</a:t>
            </a:r>
            <a:endParaRPr lang="en-CA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If there are two or more production rules with the same left side </a:t>
            </a:r>
          </a:p>
          <a:p>
            <a:r>
              <a:rPr lang="en-CA" sz="1200" dirty="0" smtClean="0"/>
              <a:t>(such as  NP  =&gt; </a:t>
            </a:r>
            <a:r>
              <a:rPr lang="en-CA" sz="1200" dirty="0" err="1" smtClean="0"/>
              <a:t>Adj</a:t>
            </a:r>
            <a:r>
              <a:rPr lang="en-CA" sz="1200" dirty="0" smtClean="0"/>
              <a:t>  N and   NP  =&gt; </a:t>
            </a:r>
            <a:r>
              <a:rPr lang="en-CA" sz="1200" dirty="0" err="1" smtClean="0"/>
              <a:t>Det</a:t>
            </a:r>
            <a:r>
              <a:rPr lang="en-CA" sz="1200" dirty="0" smtClean="0"/>
              <a:t> N </a:t>
            </a:r>
          </a:p>
          <a:p>
            <a:r>
              <a:rPr lang="en-CA" sz="1200" dirty="0" smtClean="0"/>
              <a:t>then we need to enforce the constraint that only one of them fires. This is achieved with a rule of the form:</a:t>
            </a:r>
          </a:p>
          <a:p>
            <a:r>
              <a:rPr lang="en-CA" sz="1200" dirty="0" smtClean="0"/>
              <a:t>NP(</a:t>
            </a:r>
            <a:r>
              <a:rPr lang="en-CA" sz="1200" dirty="0" err="1" smtClean="0"/>
              <a:t>i,k</a:t>
            </a:r>
            <a:r>
              <a:rPr lang="en-CA" sz="1200" dirty="0" smtClean="0"/>
              <a:t>) ^ 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=&gt; 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Basically, this is saying ``If a noun phrase results in a determiner and a noun, it cannot result in and adjective and a noun''. </a:t>
            </a:r>
          </a:p>
          <a:p>
            <a:endParaRPr lang="en-CA" sz="1200" dirty="0" smtClean="0"/>
          </a:p>
          <a:p>
            <a:r>
              <a:rPr lang="en-CA" sz="1200" dirty="0" smtClean="0"/>
              <a:t>The second problem involves ambiguities in the lexicon. </a:t>
            </a:r>
          </a:p>
          <a:p>
            <a:r>
              <a:rPr lang="en-CA" sz="1200" dirty="0" smtClean="0"/>
              <a:t>If we have homonyms belonging to different parts of speech, such as Fly (noun or verb), </a:t>
            </a:r>
          </a:p>
          <a:p>
            <a:r>
              <a:rPr lang="en-CA" sz="1200" dirty="0" smtClean="0"/>
              <a:t>then we have to make sure that only one of these parts of speech is assigned. </a:t>
            </a:r>
          </a:p>
          <a:p>
            <a:r>
              <a:rPr lang="en-CA" sz="1200" dirty="0" smtClean="0"/>
              <a:t>We can enforce this constraint in a general manner by making mutual </a:t>
            </a:r>
            <a:r>
              <a:rPr lang="en-CA" sz="1200" dirty="0" err="1" smtClean="0"/>
              <a:t>exlcusion</a:t>
            </a:r>
            <a:r>
              <a:rPr lang="en-CA" sz="1200" dirty="0" smtClean="0"/>
              <a:t> rules for each part of speech pair, i.e.:</a:t>
            </a:r>
          </a:p>
          <a:p>
            <a:endParaRPr lang="en-CA" sz="1200" dirty="0" smtClean="0"/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!N(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!N(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!N(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6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US" dirty="0" smtClean="0"/>
              <a:t>First Order Logics  (will build a little  on Prolog and 312)</a:t>
            </a:r>
          </a:p>
          <a:p>
            <a:pPr marL="223752" indent="-223752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52" indent="-223752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52" indent="-22375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506" indent="-284041"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162" indent="-227233"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628" indent="-227233"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092" indent="-227233"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557" indent="-227233" defTabSz="92155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022" indent="-227233" defTabSz="92155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8487" indent="-227233" defTabSz="92155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2952" indent="-227233" defTabSz="92155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Procedure: resample one variable at a time, conditioned on all </a:t>
            </a:r>
          </a:p>
          <a:p>
            <a:r>
              <a:rPr lang="en-CA" dirty="0" smtClean="0"/>
              <a:t>the rest, but keep evidence fixed.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4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principle,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P(F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1|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,L,C)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approximated using an MCMC algorithm that rejects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 moves to states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does not hold, and counts the number of samples in which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holds.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However, this may be too slow for arbitrary formulas. Instead, we focus on the case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is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conjunction of ground literals. While less general than Equation 3.2, this is the most frequent type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query in practice. In this scenario, further efficiency can be gained by applying a generalization of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knowledge-based model construction [151]. The basic idea is to only construct the minimal subset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 ground network required to answer the query. This network is constructed by checking if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atoms that the query formula directly depends on are in the evidence. If they are, the construction is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complete. Those that are not are added to the network, and we in turn check the atoms they depend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on. This process is repeated until all relevant atoms have been retrieved. While in the worst case it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principle,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P(F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1|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,L,C)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approximated using an MCMC algorithm that rejects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 moves to states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does not hold, and counts the number of samples in which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holds.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However, this may be too slow for arbitrary formulas. Instead, we focus on the case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is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conjunction of ground literals. While less general than Equation 3.2, this is the most frequent type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query in practice. In this scenario, further efficiency can be gained by applying a generalization of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knowledge-based model construction [151]. The basic idea is to only construct the minimal subset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 ground network required to answer the query. This network is constructed by checking if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atoms that the query formula directly depends on are in the evidence. If they are, the construction is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complete. Those that are not are added to the network, and we in turn check the atoms they depend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on. This process is repeated until all relevant atoms have been retrieved. While in the worst case it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principle,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P(F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1|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,L,C)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approximated using an MCMC algorithm that rejects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 moves to states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does not hold, and counts the number of samples in which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holds.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However, this may be too slow for arbitrary formulas. Instead, we focus on the case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is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conjunction of ground literals. While less general than Equation 3.2, this is the most frequent type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query in practice. In this scenario, further efficiency can be gained by applying a generalization of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knowledge-based model construction [151]. The basic idea is to only construct the minimal subset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 ground network required to answer the query. This network is constructed by checking if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atoms that the query formula directly depends on are in the evidence. If they are, the construction is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complete. Those that are not are added to the network, and we in turn check the atoms they depend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on. This process is repeated until all relevant atoms have been retrieved. While in the worst case it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 is the problem of determining which observations (e.g., database records, noun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phrases, video regions, etc.) correspond to the same real-world objects, and is of crucial importance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many areas. Typically, it is solved by forming a vector of properties for each pair of observations,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using a learned classifier (such as logistic regression) to predict whether they match, and applying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transitive closure. Markov logic yields an improved solution simply by applying the standard logical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approach of removing the unique names assumption and introducing the equality predicate and its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axioms: equality is reflexive, symmetric and transitive; groundings of a predicate with equal constants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have the same truth values; and constants appearing in a ground predicate with equal constants are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equal. This last axiom is not valid in logic, but captures a useful statistical tendency. For example,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 two papers are the same, their authors are the same; and if two authors are the same, papers by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them are more likely to be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same.Weights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for different instances of these axioms can be learned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from data. Inference over the resulting MLN, with entity properties and relations as the evidence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equality atoms as the query, naturally combines logistic regression and transitive closure. Most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importantly, it performs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 resolving one pair of entities helps to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resolve pairs of related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a concrete example, consider the task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deduplicating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 citation database in which each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 has author, title, and venue fields, as done by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Singla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Domingos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[134].We can represent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domain structure with eight relations: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relate citations to their fields;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indicates which words are present in each field;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 field equality; and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represents citation equality. The truth values of all relations except for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equality relations are provided as evidence. The objective is to predict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relation.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begin with a logistic regression model to predict citation equality based on the words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fields. This is easily expressed in Markov logic by rules such as the following: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given a positive weight, each of these rules increases the probability that two citations with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particular title word in common are equivalent. We can construct similar rules for other fields.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Note that we may learn negative weights for some of these rules, just as logistic regression may learn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negative feature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weights.Transitive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closure consists of a single rule: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model is similar to the standard solution, but has the advantage that the classifier is learned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context of the transitive closure operation.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 construct similar rules to predict the equivalence of two fields as well. The usefulness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Markov logic is shown further when we link field equivalence to citation equivalence: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above rules state that if two citations are the same, their authors should be the same, and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citations with the same author are more likely to be the same.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Most importantly, the resulting model can now perform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resolving one pair of entities helps to resolve pairs of related entities. For example, inferring that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pair of citations are equivalent can provide evidence that the names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AAAI-06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21st Natl. Conf. on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AI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refer to the same venue, even though they are superficially very different. This equivalence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aid in resolving other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Experiments on citation databases like Cora and BibServ.org show that these methods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greatly improve accuracy, particularly for entity types that are difficult to resolve in isolation, as in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above example [134]. Due to the large number of words and the high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arity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the transitive closure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formula, these models have thousands of weights and ground millions of clauses during learning,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even after using canopies to limit the number of comparisons considered. Learning at this scale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still reasonably efficient: preconditioned scaled conjugate gradient with MC-SAT for inference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converges within a few hours [75]. Rather than presenting detailed experimental results for entity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resolution, we will show in the next section how to incorporate automatic field segmentation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compare the performance of the full system to several state-of-the-art methods.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1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 is the problem of determining which observations (e.g., database records, noun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phrases, video regions, etc.) correspond to the same real-world objects, and is of crucial importance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many areas. Typically, it is solved by forming a vector of properties for each pair of observations,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using a learned classifier (such as logistic regression) to predict whether they match, and applying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transitive closure. Markov logic yields an improved solution simply by applying the standard logical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approach of removing the unique names assumption and introducing the equality predicate and its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axioms: equality is reflexive, symmetric and transitive; groundings of a predicate with equal constants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have the same truth values; and constants appearing in a ground predicate with equal constants are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equal. This last axiom is not valid in logic, but captures a useful statistical tendency. For example,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 two papers are the same, their authors are the same; and if two authors are the same, papers by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them are more likely to be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same.Weights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for different instances of these axioms can be learned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from data. Inference over the resulting MLN, with entity properties and relations as the evidence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equality atoms as the query, naturally combines logistic regression and transitive closure. Most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importantly, it performs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 resolving one pair of entities helps to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resolve pairs of related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a concrete example, consider the task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deduplicating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 citation database in which each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 has author, title, and venue fields, as done by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Singla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Domingos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[134].We can represent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domain structure with eight relations: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relate citations to their fields;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indicates which words are present in each field;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 field equality; and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represents citation equality. The truth values of all relations except for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equality relations are provided as evidence. The objective is to predict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relation.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begin with a logistic regression model to predict citation equality based on the words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fields. This is easily expressed in Markov logic by rules such as the following: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given a positive weight, each of these rules increases the probability that two citations with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particular title word in common are equivalent. We can construct similar rules for other fields.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Note that we may learn negative weights for some of these rules, just as logistic regression may learn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negative feature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weights.Transitive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closure consists of a single rule: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model is similar to the standard solution, but has the advantage that the classifier is learned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context of the transitive closure operation.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 construct similar rules to predict the equivalence of two fields as well. The usefulness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Markov logic is shown further when we link field equivalence to citation equivalence: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above rules state that if two citations are the same, their authors should be the same, and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citations with the same author are more likely to be the same.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Most importantly, the resulting model can now perform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resolving one pair of entities helps to resolve pairs of related entities. For example, inferring that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pair of citations are equivalent can provide evidence that the names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AAAI-06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21st Natl. Conf. on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AI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refer to the same venue, even though they are superficially very different. This equivalence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aid in resolving other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Experiments on citation databases like Cora and BibServ.org show that these methods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greatly improve accuracy, particularly for entity types that are difficult to resolve in isolation, as in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above example [134]. Due to the large number of words and the high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arity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the transitive closure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formula, these models have thousands of weights and ground millions of clauses during learning,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even after using canopies to limit the number of comparisons considered. Learning at this scale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still reasonably efficient: preconditioned scaled conjugate gradient with MC-SAT for inference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converges within a few hours [75]. Rather than presenting detailed experimental results for entity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resolution, we will show in the next section how to incorporate automatic field segmentation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compare the performance of the full system to several state-of-the-art methods.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D7AE6-3565-43B9-9C17-915007C85249}" type="datetime1">
              <a:rPr lang="en-US" smtClean="0"/>
              <a:t>11/27/2015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5C47-13F2-42AB-B30B-25B3AFEB034A}" type="datetime1">
              <a:rPr lang="en-US" smtClean="0"/>
              <a:t>11/27/2015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92CC-1C4A-4843-B7B1-18745F9840E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061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282F-FA4D-4529-A5AA-D0EDF43557F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64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2126-98C8-4206-B779-47CBF07EA07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605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1307-C915-413E-9F2D-798624560C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206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332D-9CC7-46B7-921B-DB67A8D2954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360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2FBD-B66C-4786-9B30-9E971856564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921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74CA-05E6-4EFC-A83A-EB3ACA6D536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24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C2D1-54CD-4168-B7B9-284DEE7313C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624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DDF3-EEAB-482E-ABE2-6B7FDCA03996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816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DA73-F228-45EB-BB5C-7E047D2A24B6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B411D-CCBF-4752-AD57-77D15CA359D8}" type="datetime1">
              <a:rPr lang="en-US" smtClean="0"/>
              <a:t>11/27/2015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31F6-2DC1-43BC-9841-734FEE399009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600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5014-2320-44D0-9008-5F26C9B20EE6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36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7EEC3-DD80-4441-91B7-CD42CAE29B44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905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5E08C-734B-4DBB-993D-434EF6509DFE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902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77BFC-2156-436E-B872-CFF365B63AFE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769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6973-1B37-44F9-B6D6-6E507E7357EC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52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755F8-6040-479C-997C-74B5750248D1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682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D71C4-E090-44EC-AF0E-A0AED561E4D7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450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B962-8F3F-4970-B0DC-82C0D5BA47E0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895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3FD75-4870-44A0-9F26-FE2C316627AE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1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DDB8-7A6D-41ED-906C-17B490EE439A}" type="datetime1">
              <a:rPr lang="en-US" smtClean="0"/>
              <a:t>11/27/2015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8A86A-81AB-4814-8B92-A27CD5321BCD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7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CD6-432F-4325-9838-C482E65561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DBB0-2751-4839-A1D7-D1AB28FFEC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7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C30C-7615-47B3-97CB-FE77ABF824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E679-FC60-439C-9A66-33E6CC3FAC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9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CB4B-DB46-4666-8938-E3410984B6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9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8AAB-6885-4C1A-BC75-D18BE0B905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4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E187-9B46-4E6C-A0DB-4C6605C007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4A45D-109A-4957-AB8E-B7523873A3B6}" type="datetime1">
              <a:rPr lang="en-US" smtClean="0"/>
              <a:t>11/27/2015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839-B176-45C2-91B1-439BA22113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9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9C9C-6ED2-4529-AFF0-CEFCFEEAD0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7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7BCC-8AE6-4C42-AEDA-F6454670F7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4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5763-14FD-47C8-AEAC-651DFD7A19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5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FA450-ABC5-41EF-94BB-0A9C6742D7F7}" type="datetime1">
              <a:rPr lang="en-US" alt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C0A5-1F47-4822-A113-3846A980DE33}" type="datetime1">
              <a:rPr lang="en-US" alt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2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3919-BDF4-4CB9-92F5-09C0B202305B}" type="datetime1">
              <a:rPr lang="en-US" alt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8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0B999-7738-42E8-AD30-59F2100E9B44}" type="datetime1">
              <a:rPr lang="en-US" alt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7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B206-5BC9-43F8-9262-2BA18B9133DC}" type="datetime1">
              <a:rPr lang="en-US" alt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3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6F27-5FA5-482F-B6BA-02C86E7CEB7A}" type="datetime1">
              <a:rPr lang="en-US" alt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AA6EF-7F3D-40DE-A987-D5FE535A793F}" type="datetime1">
              <a:rPr lang="en-US" smtClean="0"/>
              <a:t>11/27/2015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0D3DE-1ACD-475E-BF92-F782A3674134}" type="datetime1">
              <a:rPr lang="en-US" alt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5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24B6-13D0-4475-AB03-591A47E84E54}" type="datetime1">
              <a:rPr lang="en-US" alt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8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5E6D-6453-4880-BEE3-049D9A336DED}" type="datetime1">
              <a:rPr lang="en-US" alt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8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0A9E-B71E-4D30-8ABC-221002218C3D}" type="datetime1">
              <a:rPr lang="en-US" alt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8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4D5E-5900-4914-AEC2-B1740838A0FF}" type="datetime1">
              <a:rPr lang="en-US" alt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D669-F51D-42D8-BCC2-C4F2AB341C0C}" type="datetime1">
              <a:rPr lang="en-US" alt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4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24E67-68AF-420C-A2E3-28A55A07E32F}" type="datetime1">
              <a:rPr lang="en-US" alt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7F3D-BCBF-4304-8B23-EAE2A9B8BC84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6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6DFAE-A1B6-4271-B6D2-48E715719617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9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3D007-B703-4CCD-8018-1CE44EC0B945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3DB6-4C5B-4612-A780-168A20919CC4}" type="datetime1">
              <a:rPr lang="en-US" smtClean="0"/>
              <a:t>11/27/2015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F2AD4-CAC8-4791-918A-948EDD4095C3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9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87B8-A152-4C81-BE19-1494C227A9F4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32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9904D-F5D9-4E1B-959D-7E31BC49EB71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6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8923F-FB1A-4253-8539-551AF87CD703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9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44E22-6221-412C-912E-EF39216CA40D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0AC9-CAFD-4ED1-9219-939256874841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8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63C17-1DDD-452D-8FCB-DCB24F465D63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6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EC85-59C3-48F9-923F-D5D2C854AB86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2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64CD8-88A9-4A2E-BD46-22176C5F34D3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0B936A-3F2C-4930-ACE1-ECA9C63C82AC}" type="datetime1">
              <a:rPr lang="en-US" altLang="en-US" smtClean="0">
                <a:solidFill>
                  <a:srgbClr val="FFFFFF"/>
                </a:solidFill>
              </a:rPr>
              <a:t>11/27/2015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BB075-03CC-4672-A199-250E200DE7B5}" type="datetime1">
              <a:rPr lang="en-US" smtClean="0"/>
              <a:t>11/27/2015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259D1E-B547-4929-80C2-7E7D6CF6EEA0}" type="datetime1">
              <a:rPr lang="en-US" altLang="en-US" smtClean="0">
                <a:solidFill>
                  <a:srgbClr val="FFFFFF"/>
                </a:solidFill>
              </a:rPr>
              <a:t>11/27/2015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7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C4214D-0124-4EFC-8EA9-33607C44FDE6}" type="datetime1">
              <a:rPr lang="en-US" altLang="en-US" smtClean="0">
                <a:solidFill>
                  <a:srgbClr val="FFFFFF"/>
                </a:solidFill>
              </a:rPr>
              <a:t>11/27/2015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9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0C172-62A0-4323-8D6C-82A15C9C5618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81BC-2A8A-406B-AC62-45863F99A3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8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A9E90-4E7E-4108-B8B7-8353D9EF9914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0BBDF-4693-4C95-A935-B0942685AA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43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B82F9-FD02-4B9C-817E-E5C67B160ED0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6132-1E49-429F-B3FF-02EA5BEC19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40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78FF6-8480-4BB3-A323-9DBAC6F3F0AC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10B6A-9B75-4684-A3B1-6E518B692D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7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39201-28C4-4995-85B3-FA1053DC55EF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E12F3-7E94-46C2-AC3A-32E6E94C02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46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06CF8-59FE-44C4-9A25-60CF80E5E541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4EE0D-7A5D-44A3-828A-A4DC53B1B5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44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96868-2049-47B0-A132-7602951AB363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A404B-5C20-4B09-BC08-F4F3C4C367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65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CEF32-0DA7-46E9-866A-AEE97DD96899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9D20C-DAE3-4FC3-8A60-5F61C35AE7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3C05-6CC7-4BF6-860F-E573588E9F7D}" type="datetime1">
              <a:rPr lang="en-US" smtClean="0"/>
              <a:t>11/27/2015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E436F-5C52-4351-9E8F-75168AA0B9E4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E3F21-8261-4238-8E02-8E6201D2CC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5CD1E-5228-490D-B811-D7D826FB822E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658B1-081B-4BBD-B95D-4DB6D99241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693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656-44A9-4299-85A2-BF86504A1C07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098B-4F18-4FE0-9E08-82730646FA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77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A7672-66AE-4D1D-995F-313C9433F2CD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649D1-A8A6-4705-82CC-76F3C979A0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84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A7937-960E-49B3-B735-0B0105FBA089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09841-F4EE-49F8-A184-560FC236D1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64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91EF5-3C8F-412C-A01A-D5750B76EDE7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19953-A4FB-48A3-AEBF-EC9A47390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77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38846-C320-4BD6-8CD4-1143EFBA8D5E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9925B-819D-483C-A85E-74AEDE87C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06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F7ECE-BE4B-47F6-813A-82DF747B5F9D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26C78-7514-4B7C-B6E5-D52C0F99AB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99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0A85-8DED-49DE-B794-E8098CE523EE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819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A3462-BFCE-403C-86BA-AB430D229F4D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4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0E6BE-8601-46B6-A147-E1526BDFE6DC}" type="datetime1">
              <a:rPr lang="en-US" smtClean="0"/>
              <a:t>11/27/2015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838B-0651-4C49-B08F-606DE81EE509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02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4676-0FAC-47DA-8832-57B9B7575CE9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02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D0412-3063-4799-A798-C449F74141E3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62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0096-7979-4BA5-A557-5F41EF11A6A2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391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2A1E-9376-426D-8C34-07CE932D5438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75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28E3-AAFD-4191-873D-E70D35D78E6D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1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86E3-7534-4A0B-8514-FC2550FF165E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175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DD9B7-A0D5-4C01-AB9F-F5ABC4D71E23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30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29D70-E009-4C83-9AD7-BBAA92F2D1D4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737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F3FB4-14E1-4B31-B91A-4CAA7D4C1F52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3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DA30-76E3-4A35-951E-3126E8945952}" type="datetime1">
              <a:rPr lang="en-US" smtClean="0"/>
              <a:t>11/27/2015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DBFA06-9B76-4575-B8AB-B7897E3AB83C}" type="datetime1">
              <a:rPr lang="en-US" altLang="en-US" smtClean="0">
                <a:solidFill>
                  <a:srgbClr val="FFFFFF"/>
                </a:solidFill>
              </a:rPr>
              <a:t>11/27/2015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737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74EAC7-67D2-4245-A38D-400E046AD176}" type="datetime1">
              <a:rPr lang="en-US" altLang="en-US" smtClean="0">
                <a:solidFill>
                  <a:srgbClr val="FFFFFF"/>
                </a:solidFill>
              </a:rPr>
              <a:t>11/27/2015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621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BA3DAF-48D2-41CA-BE44-DF09A9BA55A0}" type="datetime1">
              <a:rPr lang="en-US" altLang="en-US" smtClean="0">
                <a:solidFill>
                  <a:srgbClr val="FFFFFF"/>
                </a:solidFill>
              </a:rPr>
              <a:t>11/27/2015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889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371E-8441-4B8D-A73E-EA9D2B6B250E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784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2F5B-A6DB-4B05-8C1C-1BB242300A20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22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3E55-B456-4C60-9DF9-57D317FCBDF1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331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86E1-97DA-4162-B4E9-1AFF8930A548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355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06A6E-4B32-4B18-9FAD-64305ECF7111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097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EAD58-01E3-4E20-AF42-EF47143BC956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250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D3F68-E710-48DA-ADCE-921CC8B40C91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2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15359-8706-4498-A756-1E7F99FADB1E}" type="datetime1">
              <a:rPr lang="en-US" smtClean="0"/>
              <a:t>11/27/2015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808B8-9289-4319-8633-92D0BEE0ECEA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956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94BB9-7C59-4468-B4C7-A30D93D057FF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60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FB224-7A30-4F78-A9EE-A2101DA65306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43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6AC3-2CA9-48E4-A619-7176BD16EE7F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20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36C05-3FC5-4E74-A1E6-D3A9759E83BD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982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C377-5B78-47A1-A812-E142457B8AA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201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D040-B7A7-4C4B-8D84-F09878E3AEA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64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96E1-E5E4-4C5F-B51D-ABAEC606AEE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14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34E5-C9CC-4064-964C-332008263C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449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04523-5870-4AA5-BE35-7E873C7A40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7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4B2CFB74-329E-48D6-B64B-432F7FE3A1FF}" type="datetime1">
              <a:rPr lang="en-US" smtClean="0"/>
              <a:t>11/27/2015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31F299-A63F-4830-A6BC-4050E91B0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8201618F-CFA9-4A60-8881-C66B017BE412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11/27/2015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422, Lecture 32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CD44BA3-BA9D-4CFA-AE20-44DCEF02866D}" type="datetime1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11/27/2015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422, Lecture 32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7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0F791C2-4BF3-4E70-AFB2-8647CC4DF86F}" type="datetime1">
              <a:rPr lang="en-US" smtClean="0">
                <a:solidFill>
                  <a:srgbClr val="000000"/>
                </a:solidFill>
                <a:latin typeface="Arial" charset="0"/>
              </a:rPr>
              <a:t>11/27/2015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422, Lecture 32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B1268A8-42E6-4D04-8AD1-236A23EBA211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99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5D96E08-6D9A-4A63-829B-5CA963C6E76E}" type="datetime1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11/27/2015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422, Lecture 32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30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E35CC30-80DB-4D47-B275-75DECB13DD20}" type="datetime1">
              <a:rPr lang="en-US" smtClean="0">
                <a:solidFill>
                  <a:srgbClr val="000000"/>
                </a:solidFill>
              </a:r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6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2CBB808-86AF-43A8-A48C-0E2C5020AFF4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28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4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6E60711-E2FB-4900-AB64-1109F7A33C59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11/27/2015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322, Lecture 31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0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5" Type="http://schemas.openxmlformats.org/officeDocument/2006/relationships/customXml" Target="../ink/ink9.xml"/><Relationship Id="rId10" Type="http://schemas.openxmlformats.org/officeDocument/2006/relationships/image" Target="../media/image13.emf"/><Relationship Id="rId4" Type="http://schemas.openxmlformats.org/officeDocument/2006/relationships/image" Target="../media/image6.jpeg"/><Relationship Id="rId9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1.emf"/><Relationship Id="rId5" Type="http://schemas.openxmlformats.org/officeDocument/2006/relationships/customXml" Target="../ink/ink14.xml"/><Relationship Id="rId4" Type="http://schemas.openxmlformats.org/officeDocument/2006/relationships/image" Target="../media/image50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95.emf"/><Relationship Id="rId5" Type="http://schemas.openxmlformats.org/officeDocument/2006/relationships/customXml" Target="../ink/ink17.xml"/><Relationship Id="rId4" Type="http://schemas.openxmlformats.org/officeDocument/2006/relationships/image" Target="../media/image29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12" Type="http://schemas.openxmlformats.org/officeDocument/2006/relationships/customXml" Target="../ink/ink3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11" Type="http://schemas.openxmlformats.org/officeDocument/2006/relationships/customXml" Target="../ink/ink5.xml"/><Relationship Id="rId5" Type="http://schemas.openxmlformats.org/officeDocument/2006/relationships/customXml" Target="../ink/ink4.xml"/><Relationship Id="rId10" Type="http://schemas.openxmlformats.org/officeDocument/2006/relationships/image" Target="../media/image2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32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32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27,  2015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257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Slide source: </a:t>
            </a:r>
            <a:r>
              <a:rPr lang="en-CA" dirty="0" smtClean="0"/>
              <a:t>from Pedro </a:t>
            </a:r>
            <a:r>
              <a:rPr lang="en-CA" dirty="0" err="1" smtClean="0"/>
              <a:t>Domingos</a:t>
            </a:r>
            <a:r>
              <a:rPr lang="en-CA" dirty="0" smtClean="0"/>
              <a:t> UW  &amp;  </a:t>
            </a:r>
            <a:r>
              <a:rPr lang="en-CA" dirty="0"/>
              <a:t>Markov </a:t>
            </a:r>
            <a:r>
              <a:rPr lang="en-CA" dirty="0" smtClean="0"/>
              <a:t>Logic: An </a:t>
            </a:r>
            <a:r>
              <a:rPr lang="en-CA" dirty="0"/>
              <a:t>Interface Layer </a:t>
            </a:r>
            <a:r>
              <a:rPr lang="en-CA" dirty="0" smtClean="0"/>
              <a:t>for Artificial Intelligence Pedro </a:t>
            </a:r>
            <a:r>
              <a:rPr lang="en-CA" dirty="0" err="1"/>
              <a:t>Domingos</a:t>
            </a:r>
            <a:r>
              <a:rPr lang="en-CA" dirty="0"/>
              <a:t> and Daniel </a:t>
            </a:r>
            <a:r>
              <a:rPr lang="en-CA" dirty="0" err="1" smtClean="0"/>
              <a:t>Lowd</a:t>
            </a:r>
            <a:r>
              <a:rPr lang="en-CA" dirty="0"/>
              <a:t> </a:t>
            </a:r>
            <a:r>
              <a:rPr lang="en-CA" dirty="0" smtClean="0"/>
              <a:t>University of Washington</a:t>
            </a:r>
            <a:r>
              <a:rPr lang="en-CA" dirty="0"/>
              <a:t>, Seattle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7BDCE1D-BB9D-4E55-BD0B-802087B85A76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960438"/>
          </a:xfrm>
        </p:spPr>
        <p:txBody>
          <a:bodyPr/>
          <a:lstStyle/>
          <a:p>
            <a:r>
              <a:rPr lang="en-US" dirty="0" smtClean="0"/>
              <a:t>Entity Resolution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Determining </a:t>
            </a:r>
            <a:r>
              <a:rPr lang="en-CA" sz="2800" dirty="0">
                <a:latin typeface="+mn-lt"/>
              </a:rPr>
              <a:t>which observations </a:t>
            </a:r>
            <a:r>
              <a:rPr lang="en-CA" sz="2800" dirty="0" smtClean="0">
                <a:latin typeface="+mn-lt"/>
              </a:rPr>
              <a:t>correspond </a:t>
            </a:r>
            <a:r>
              <a:rPr lang="en-CA" sz="2800" dirty="0">
                <a:latin typeface="+mn-lt"/>
              </a:rPr>
              <a:t>to the same real-world </a:t>
            </a:r>
            <a:r>
              <a:rPr lang="en-CA" sz="2800" dirty="0" smtClean="0">
                <a:latin typeface="+mn-lt"/>
              </a:rPr>
              <a:t>objects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0480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(e.g., </a:t>
            </a:r>
            <a:r>
              <a:rPr lang="en-CA" sz="2800" dirty="0" smtClean="0">
                <a:solidFill>
                  <a:srgbClr val="00B0F0"/>
                </a:solidFill>
                <a:latin typeface="+mn-lt"/>
              </a:rPr>
              <a:t>database records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noun phrases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rgbClr val="00B050"/>
                </a:solidFill>
                <a:latin typeface="+mn-lt"/>
              </a:rPr>
              <a:t>video regions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err="1" smtClean="0">
                <a:latin typeface="+mn-lt"/>
              </a:rPr>
              <a:t>etc</a:t>
            </a:r>
            <a:r>
              <a:rPr lang="en-CA" sz="2800" dirty="0" smtClean="0">
                <a:latin typeface="+mn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Crucial importance in many areas </a:t>
            </a:r>
          </a:p>
          <a:p>
            <a:r>
              <a:rPr lang="en-CA" sz="2800" dirty="0" smtClean="0">
                <a:latin typeface="+mn-lt"/>
              </a:rPr>
              <a:t>(e.g., </a:t>
            </a:r>
            <a:r>
              <a:rPr lang="en-CA" sz="2800" dirty="0" smtClean="0">
                <a:solidFill>
                  <a:srgbClr val="00B0F0"/>
                </a:solidFill>
                <a:latin typeface="+mn-lt"/>
              </a:rPr>
              <a:t>data cleaning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NLP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rgbClr val="00B050"/>
                </a:solidFill>
                <a:latin typeface="+mn-lt"/>
              </a:rPr>
              <a:t>Vision</a:t>
            </a:r>
            <a:r>
              <a:rPr lang="en-CA" sz="2800" dirty="0" smtClean="0">
                <a:latin typeface="+mn-lt"/>
              </a:rPr>
              <a:t>)</a:t>
            </a:r>
            <a:endParaRPr lang="en-C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06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7BDCE1D-BB9D-4E55-BD0B-802087B85A76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Resolution: Example</a:t>
            </a:r>
          </a:p>
        </p:txBody>
      </p:sp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228600" y="1565275"/>
            <a:ext cx="7696200" cy="10255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H. POON &amp; P. DOMINGOS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SEMANTIC PARSING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EMNLP-09</a:t>
            </a:r>
          </a:p>
        </p:txBody>
      </p:sp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228600" y="2667000"/>
            <a:ext cx="7696200" cy="13303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Hoifung Poon and Pedro Domings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semantic parsing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Proceedings of the 2009 Conference on Empirical Methods in Natural Language Processing </a:t>
            </a:r>
          </a:p>
        </p:txBody>
      </p:sp>
      <p:sp>
        <p:nvSpPr>
          <p:cNvPr id="109573" name="Text Box 6"/>
          <p:cNvSpPr txBox="1">
            <a:spLocks noChangeArrowheads="1"/>
          </p:cNvSpPr>
          <p:nvPr/>
        </p:nvSpPr>
        <p:spPr bwMode="auto">
          <a:xfrm>
            <a:off x="228600" y="4079875"/>
            <a:ext cx="7696200" cy="13303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Poon, Hoifung and Domings, Pedro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ontology induction from text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Proceedings of the Forty-Eighth Annual Meeting of the Association for Computational Linguistics  </a:t>
            </a:r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228600" y="5562600"/>
            <a:ext cx="7696200" cy="10255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H. Poon, P. Domings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ontology induction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ACL-10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9575" name="Text Box 8"/>
          <p:cNvSpPr txBox="1">
            <a:spLocks noChangeArrowheads="1"/>
          </p:cNvSpPr>
          <p:nvPr/>
        </p:nvSpPr>
        <p:spPr bwMode="auto">
          <a:xfrm>
            <a:off x="8001000" y="2449513"/>
            <a:ext cx="10461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SAME?</a:t>
            </a:r>
          </a:p>
        </p:txBody>
      </p:sp>
      <p:sp>
        <p:nvSpPr>
          <p:cNvPr id="109576" name="Line 9"/>
          <p:cNvSpPr>
            <a:spLocks noChangeShapeType="1"/>
          </p:cNvSpPr>
          <p:nvPr/>
        </p:nvSpPr>
        <p:spPr bwMode="auto">
          <a:xfrm flipH="1" flipV="1">
            <a:off x="7924800" y="21336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7" name="Line 10"/>
          <p:cNvSpPr>
            <a:spLocks noChangeShapeType="1"/>
          </p:cNvSpPr>
          <p:nvPr/>
        </p:nvSpPr>
        <p:spPr bwMode="auto">
          <a:xfrm flipH="1">
            <a:off x="7924800" y="28194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8" name="Text Box 11"/>
          <p:cNvSpPr txBox="1">
            <a:spLocks noChangeArrowheads="1"/>
          </p:cNvSpPr>
          <p:nvPr/>
        </p:nvSpPr>
        <p:spPr bwMode="auto">
          <a:xfrm>
            <a:off x="8001000" y="5268913"/>
            <a:ext cx="10461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SAME?</a:t>
            </a:r>
          </a:p>
        </p:txBody>
      </p:sp>
      <p:sp>
        <p:nvSpPr>
          <p:cNvPr id="109579" name="Line 12"/>
          <p:cNvSpPr>
            <a:spLocks noChangeShapeType="1"/>
          </p:cNvSpPr>
          <p:nvPr/>
        </p:nvSpPr>
        <p:spPr bwMode="auto">
          <a:xfrm flipH="1" flipV="1">
            <a:off x="7924800" y="4953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80" name="Line 13"/>
          <p:cNvSpPr>
            <a:spLocks noChangeShapeType="1"/>
          </p:cNvSpPr>
          <p:nvPr/>
        </p:nvSpPr>
        <p:spPr bwMode="auto">
          <a:xfrm flipH="1">
            <a:off x="7924800" y="56388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468E630-3A6A-4D54-97D8-0E64A877C3DD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28600" y="635866"/>
            <a:ext cx="7059946" cy="5940088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9900"/>
                </a:solidFill>
                <a:latin typeface="+mn-lt"/>
                <a:sym typeface="Wingdings" pitchFamily="2" charset="2"/>
              </a:rPr>
              <a:t>Problem:</a:t>
            </a:r>
            <a:r>
              <a:rPr lang="en-US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Given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citation database</a:t>
            </a:r>
            <a:r>
              <a:rPr lang="en-US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, find duplicate records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Each citation has 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author, title, </a:t>
            </a:r>
            <a:r>
              <a:rPr lang="en-CA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and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 venue </a:t>
            </a:r>
            <a:r>
              <a:rPr lang="en-CA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fields</a:t>
            </a:r>
            <a:endParaRPr lang="en-US" sz="2000" b="1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We have 10 relations</a:t>
            </a:r>
            <a:endParaRPr lang="en-US" sz="2000" b="1" dirty="0" smtClean="0">
              <a:solidFill>
                <a:srgbClr val="7C1302"/>
              </a:solidFill>
              <a:latin typeface="+mn-lt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Author(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bib,author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Title(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bib,title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Venue(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bib,venue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(author, word)</a:t>
            </a: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(title, 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word)</a:t>
            </a: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(venue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 word)</a:t>
            </a:r>
          </a:p>
          <a:p>
            <a:endParaRPr lang="en-CA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(author, author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CA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SameTitle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(title, 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title)</a:t>
            </a: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SameVenue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(venue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 venue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endParaRPr lang="en-CA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(bib, bib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543800" cy="685800"/>
          </a:xfrm>
        </p:spPr>
        <p:txBody>
          <a:bodyPr/>
          <a:lstStyle/>
          <a:p>
            <a:r>
              <a:rPr lang="en-US" dirty="0" smtClean="0"/>
              <a:t>Entity Resolution (relations)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300" y="6553200"/>
            <a:ext cx="2895600" cy="4572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39638" y="2302877"/>
            <a:ext cx="5638800" cy="3573751"/>
            <a:chOff x="3053938" y="2133600"/>
            <a:chExt cx="5638800" cy="3573751"/>
          </a:xfrm>
        </p:grpSpPr>
        <p:sp>
          <p:nvSpPr>
            <p:cNvPr id="5" name="TextBox 4"/>
            <p:cNvSpPr txBox="1"/>
            <p:nvPr/>
          </p:nvSpPr>
          <p:spPr>
            <a:xfrm>
              <a:off x="3663538" y="3172584"/>
              <a:ext cx="419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latin typeface="Courier New" pitchFamily="49" charset="0"/>
                  <a:sym typeface="Wingdings" pitchFamily="2" charset="2"/>
                </a:rPr>
                <a:t>indicate which words are present in each field;</a:t>
              </a:r>
              <a:endParaRPr lang="en-CA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1738" y="4163184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Courier New" pitchFamily="49" charset="0"/>
                  <a:sym typeface="Wingdings" pitchFamily="2" charset="2"/>
                </a:rPr>
                <a:t>represent field equality;</a:t>
              </a:r>
              <a:endParaRPr lang="en-C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3938" y="5368797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Courier New" pitchFamily="49" charset="0"/>
                  <a:sym typeface="Wingdings" pitchFamily="2" charset="2"/>
                </a:rPr>
                <a:t>represents citation </a:t>
              </a:r>
              <a:r>
                <a:rPr lang="en-CA" b="1" dirty="0" smtClean="0">
                  <a:latin typeface="Courier New" pitchFamily="49" charset="0"/>
                  <a:sym typeface="Wingdings" pitchFamily="2" charset="2"/>
                </a:rPr>
                <a:t>equality;</a:t>
              </a:r>
              <a:endParaRPr lang="en-CA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6338" y="2133600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Courier New" pitchFamily="49" charset="0"/>
                  <a:sym typeface="Wingdings" pitchFamily="2" charset="2"/>
                </a:rPr>
                <a:t>relate citations to their fields</a:t>
              </a:r>
              <a:endParaRPr lang="en-CA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27440" y="1650960"/>
              <a:ext cx="8697600" cy="442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000" y="1641240"/>
                <a:ext cx="8722080" cy="444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0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468E630-3A6A-4D54-97D8-0E64A877C3DD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533401" y="1447800"/>
            <a:ext cx="7010399" cy="532453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  <a:latin typeface="Arial" charset="0"/>
                <a:sym typeface="Wingdings" pitchFamily="2" charset="2"/>
              </a:rPr>
              <a:t>Predict citation equality based on words in the fields</a:t>
            </a:r>
            <a:endParaRPr lang="en-US" sz="2000" b="1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endParaRPr lang="en-US" sz="2000" b="1" dirty="0" smtClean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Title(b1, t1) ∧ Title(b2, t2)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(t1,+word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(t2,+word) 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(NOTE: +word is a shortcut notation, you actually have a rule for each word e.g., 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Title(b1, t1) ∧ Title(b2, t2)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(t1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,”bayesian”) 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,”bayesian” ) 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 smtClean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1000s of rules for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author</a:t>
            </a:r>
          </a:p>
          <a:p>
            <a:endParaRPr lang="en-US" sz="2000" b="1" dirty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1000s of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rules for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venue</a:t>
            </a:r>
            <a:endParaRPr lang="en-US" sz="2000" b="1" dirty="0">
              <a:solidFill>
                <a:schemeClr val="accent6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 smtClean="0"/>
              <a:t>Entity Resolution (formulas)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801120" y="2000520"/>
              <a:ext cx="2127960" cy="162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160" y="1992600"/>
                <a:ext cx="2144880" cy="16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8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468E630-3A6A-4D54-97D8-0E64A877C3DD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5834" y="1490008"/>
            <a:ext cx="9813966" cy="255454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  <a:latin typeface="Arial" charset="0"/>
                <a:sym typeface="Wingdings" pitchFamily="2" charset="2"/>
              </a:rPr>
              <a:t>Transitive closure</a:t>
            </a:r>
            <a:endParaRPr lang="en-US" sz="2000" b="1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(b1,b2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∧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(b2,b3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⇒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(b1,b3)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(a1,a2) ∧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(a2,a3) ⇒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(a1,a3)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rule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title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rule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venue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 smtClean="0"/>
              <a:t>Entity Resolution (formulas)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3429000"/>
            <a:ext cx="8382000" cy="317009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rgbClr val="CC9900"/>
                </a:solidFill>
                <a:latin typeface="Arial" charset="0"/>
                <a:sym typeface="Wingdings" pitchFamily="2" charset="2"/>
              </a:rPr>
              <a:t>Link fields equivalence to citation equivalence – </a:t>
            </a:r>
            <a:r>
              <a:rPr lang="en-CA" sz="2000" i="1" dirty="0" smtClean="0">
                <a:latin typeface="Arial" charset="0"/>
                <a:sym typeface="Wingdings" pitchFamily="2" charset="2"/>
              </a:rPr>
              <a:t>e.g., if </a:t>
            </a:r>
            <a:r>
              <a:rPr lang="en-CA" sz="2000" i="1" dirty="0">
                <a:latin typeface="Arial" charset="0"/>
                <a:sym typeface="Wingdings" pitchFamily="2" charset="2"/>
              </a:rPr>
              <a:t>two citations are the same, their authors should be the </a:t>
            </a:r>
            <a:r>
              <a:rPr lang="en-CA" sz="2000" i="1" dirty="0" smtClean="0">
                <a:latin typeface="Arial" charset="0"/>
                <a:sym typeface="Wingdings" pitchFamily="2" charset="2"/>
              </a:rPr>
              <a:t>same </a:t>
            </a: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Author(b1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 a1) ∧ Author(b2, a2)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b2) 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 a2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r>
              <a:rPr lang="en-CA" sz="2000" i="1" dirty="0" smtClean="0">
                <a:latin typeface="Arial" charset="0"/>
                <a:sym typeface="Wingdings" pitchFamily="2" charset="2"/>
              </a:rPr>
              <a:t>…and </a:t>
            </a:r>
            <a:r>
              <a:rPr lang="en-CA" sz="2000" i="1" dirty="0">
                <a:latin typeface="Arial" charset="0"/>
                <a:sym typeface="Wingdings" pitchFamily="2" charset="2"/>
              </a:rPr>
              <a:t>that citations with the same author are more likely to be the </a:t>
            </a:r>
            <a:r>
              <a:rPr lang="en-CA" sz="2000" i="1" dirty="0" smtClean="0">
                <a:latin typeface="Arial" charset="0"/>
                <a:sym typeface="Wingdings" pitchFamily="2" charset="2"/>
              </a:rPr>
              <a:t>same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Author(b1, a1) ∧ Author(b2, a2)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 a2) 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</a:t>
            </a:r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rules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title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</a:t>
            </a:r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rules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venue</a:t>
            </a: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65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9685"/>
            <a:ext cx="7467600" cy="944562"/>
          </a:xfrm>
        </p:spPr>
        <p:txBody>
          <a:bodyPr/>
          <a:lstStyle/>
          <a:p>
            <a:r>
              <a:rPr lang="en-CA" dirty="0" smtClean="0"/>
              <a:t>Benefits of MLN model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990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+mn-lt"/>
              </a:rPr>
              <a:t>Standard non-MLN approach: </a:t>
            </a:r>
            <a:r>
              <a:rPr lang="en-CA" sz="2800" dirty="0" smtClean="0">
                <a:latin typeface="+mn-lt"/>
              </a:rPr>
              <a:t>build a classifier that given two citations tells you if they are the same or not, and then apply transitive closure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36" y="24384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+mn-lt"/>
              </a:rPr>
              <a:t>New MLN approach</a:t>
            </a:r>
            <a:r>
              <a:rPr lang="en-CA" sz="2800" dirty="0" smtClean="0">
                <a:latin typeface="+mn-lt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+mn-lt"/>
              </a:rPr>
              <a:t>performs </a:t>
            </a:r>
            <a:r>
              <a:rPr lang="en-CA" sz="2800" i="1" dirty="0">
                <a:latin typeface="+mn-lt"/>
              </a:rPr>
              <a:t>collective</a:t>
            </a:r>
            <a:r>
              <a:rPr lang="en-CA" sz="2800" dirty="0">
                <a:latin typeface="+mn-lt"/>
              </a:rPr>
              <a:t> entity resolution, where resolving one pair of entities helps </a:t>
            </a:r>
            <a:r>
              <a:rPr lang="en-CA" sz="2800" dirty="0" smtClean="0">
                <a:latin typeface="+mn-lt"/>
              </a:rPr>
              <a:t>to resolve </a:t>
            </a:r>
            <a:r>
              <a:rPr lang="en-CA" sz="2800" dirty="0">
                <a:latin typeface="+mn-lt"/>
              </a:rPr>
              <a:t>pairs of related entities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826" y="4343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e.g., inferring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pair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of citations are equivalent can provide evidence that the names 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AAAI-06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21st Natl. Conf. </a:t>
            </a:r>
            <a:r>
              <a:rPr lang="en-C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 AI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refer to the same venue, even though they are superficially very different. This equivalence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then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aid in resolving other entities.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B0CB432-B4B5-4B8E-9390-2695D36BF23F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 smtClean="0"/>
              <a:t>Other MLN applications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52600"/>
            <a:ext cx="8229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Information Extraction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Co-reference Resolution Robot </a:t>
            </a:r>
            <a:r>
              <a:rPr lang="en-CA" sz="2800" b="1" dirty="0">
                <a:latin typeface="+mn-lt"/>
              </a:rPr>
              <a:t>Mapping </a:t>
            </a:r>
            <a:r>
              <a:rPr lang="en-CA" sz="2800" dirty="0">
                <a:latin typeface="+mn-lt"/>
              </a:rPr>
              <a:t>(infer the map of an indoor environment from laser range </a:t>
            </a:r>
            <a:r>
              <a:rPr lang="en-CA" sz="2800" dirty="0" smtClean="0">
                <a:latin typeface="+mn-lt"/>
              </a:rPr>
              <a:t>data)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Link-based </a:t>
            </a:r>
            <a:r>
              <a:rPr lang="en-CA" sz="2800" b="1" dirty="0">
                <a:latin typeface="+mn-lt"/>
              </a:rPr>
              <a:t>Clustering </a:t>
            </a:r>
            <a:r>
              <a:rPr lang="en-CA" sz="2800" dirty="0">
                <a:latin typeface="+mn-lt"/>
              </a:rPr>
              <a:t>(uses relationships among the objects in determining </a:t>
            </a:r>
            <a:r>
              <a:rPr lang="en-CA" sz="2800" dirty="0" smtClean="0">
                <a:latin typeface="+mn-lt"/>
              </a:rPr>
              <a:t>similarity)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Ontologies extraction from Text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…..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800" dirty="0">
              <a:latin typeface="+mn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7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5577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64693"/>
            <a:ext cx="8077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FFFFFF">
                    <a:lumMod val="65000"/>
                  </a:srgbClr>
                </a:solidFill>
                <a:latin typeface="Arial Unicode MS"/>
              </a:rPr>
              <a:t>Finish</a:t>
            </a:r>
            <a:r>
              <a:rPr lang="en-CA" sz="2800" b="1" kern="0" dirty="0">
                <a:solidFill>
                  <a:srgbClr val="FFFFFF">
                    <a:lumMod val="65000"/>
                  </a:srgbClr>
                </a:solidFill>
                <a:latin typeface="Arial Unicode MS"/>
              </a:rPr>
              <a:t> </a:t>
            </a:r>
            <a:r>
              <a:rPr lang="en-CA" sz="2800" b="1" kern="0" dirty="0" smtClean="0">
                <a:solidFill>
                  <a:srgbClr val="FFFFFF">
                    <a:lumMod val="65000"/>
                  </a:srgbClr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rgbClr val="FFFFFF">
                    <a:lumMod val="65000"/>
                  </a:srgbClr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Markov Logic: </a:t>
            </a: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applications</a:t>
            </a:r>
            <a:endParaRPr lang="en-CA" sz="2800" b="1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 Unicode MS"/>
              </a:rPr>
              <a:t>Entity resolution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Statistical Parsing</a:t>
            </a:r>
            <a:r>
              <a:rPr lang="en-CA" sz="2800" b="1" kern="0" dirty="0">
                <a:latin typeface="Arial Unicode MS"/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b="1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12080" y="3657600"/>
              <a:ext cx="5850360" cy="837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3440" y="3645360"/>
                <a:ext cx="5872680" cy="8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89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Statistical Parsing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876800" cy="4300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/>
              <a:t>Input:</a:t>
            </a:r>
            <a:r>
              <a:rPr lang="en-US" altLang="en-US" sz="2600" dirty="0" smtClean="0"/>
              <a:t> Sentence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/>
              <a:t>Output:</a:t>
            </a:r>
            <a:r>
              <a:rPr lang="en-US" altLang="en-US" sz="2600" dirty="0" smtClean="0"/>
              <a:t> Most probable parse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/>
              <a:t>PCFG:</a:t>
            </a:r>
            <a:r>
              <a:rPr lang="en-US" altLang="en-US" sz="2600" dirty="0" smtClean="0"/>
              <a:t> Production rules</a:t>
            </a:r>
            <a:br>
              <a:rPr lang="en-US" altLang="en-US" sz="2600" dirty="0" smtClean="0"/>
            </a:br>
            <a:r>
              <a:rPr lang="en-US" altLang="en-US" sz="2600" dirty="0" smtClean="0"/>
              <a:t>with probabilities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E.g.:   </a:t>
            </a:r>
            <a:r>
              <a:rPr lang="en-US" altLang="en-US" sz="2200" dirty="0" smtClean="0">
                <a:solidFill>
                  <a:schemeClr val="bg2"/>
                </a:solidFill>
              </a:rPr>
              <a:t>0.7   NP </a:t>
            </a:r>
            <a:r>
              <a:rPr lang="en-US" altLang="en-US" sz="2200" dirty="0" smtClean="0">
                <a:solidFill>
                  <a:schemeClr val="bg2"/>
                </a:solidFill>
                <a:cs typeface="Arial" charset="0"/>
              </a:rPr>
              <a:t>→ 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2"/>
                </a:solidFill>
                <a:cs typeface="Arial" charset="0"/>
              </a:rPr>
              <a:t>          0.3    NP → </a:t>
            </a:r>
            <a:r>
              <a:rPr lang="en-US" altLang="en-US" sz="2200" dirty="0" err="1" smtClean="0">
                <a:solidFill>
                  <a:schemeClr val="bg2"/>
                </a:solidFill>
                <a:cs typeface="Arial" charset="0"/>
              </a:rPr>
              <a:t>Det</a:t>
            </a:r>
            <a:r>
              <a:rPr lang="en-US" altLang="en-US" sz="2200" dirty="0" smtClean="0">
                <a:solidFill>
                  <a:schemeClr val="bg2"/>
                </a:solidFill>
                <a:cs typeface="Arial" charset="0"/>
              </a:rPr>
              <a:t> 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solidFill>
                  <a:schemeClr val="bg1">
                    <a:lumMod val="85000"/>
                  </a:schemeClr>
                </a:solidFill>
              </a:rPr>
              <a:t>WCFG:</a:t>
            </a:r>
            <a:r>
              <a:rPr lang="en-US" altLang="en-US" sz="2600" dirty="0" smtClean="0">
                <a:solidFill>
                  <a:schemeClr val="bg1">
                    <a:lumMod val="85000"/>
                  </a:schemeClr>
                </a:solidFill>
              </a:rPr>
              <a:t> Production rules</a:t>
            </a:r>
            <a:br>
              <a:rPr lang="en-US" altLang="en-US" sz="2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altLang="en-US" sz="2600" dirty="0" smtClean="0">
                <a:solidFill>
                  <a:schemeClr val="bg1">
                    <a:lumMod val="85000"/>
                  </a:schemeClr>
                </a:solidFill>
              </a:rPr>
              <a:t>with weights (equivalent)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Chomsky normal form: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/>
              <a:t>	</a:t>
            </a:r>
            <a:r>
              <a:rPr lang="en-US" altLang="en-US" sz="2600" dirty="0" smtClean="0">
                <a:solidFill>
                  <a:schemeClr val="bg2"/>
                </a:solidFill>
              </a:rPr>
              <a:t>A </a:t>
            </a:r>
            <a:r>
              <a:rPr lang="en-US" altLang="en-US" sz="2600" dirty="0" smtClean="0">
                <a:solidFill>
                  <a:schemeClr val="bg2"/>
                </a:solidFill>
                <a:cs typeface="Arial" charset="0"/>
              </a:rPr>
              <a:t>→ B C</a:t>
            </a:r>
            <a:r>
              <a:rPr lang="en-US" altLang="en-US" sz="2600" dirty="0" smtClean="0">
                <a:cs typeface="Arial" charset="0"/>
              </a:rPr>
              <a:t>  or  </a:t>
            </a:r>
            <a:r>
              <a:rPr lang="en-US" altLang="en-US" sz="2600" dirty="0" smtClean="0">
                <a:solidFill>
                  <a:schemeClr val="bg2"/>
                </a:solidFill>
                <a:cs typeface="Arial" charset="0"/>
              </a:rPr>
              <a:t>A → a</a:t>
            </a:r>
          </a:p>
        </p:txBody>
      </p:sp>
      <p:grpSp>
        <p:nvGrpSpPr>
          <p:cNvPr id="22532" name="Group 35"/>
          <p:cNvGrpSpPr>
            <a:grpSpLocks/>
          </p:cNvGrpSpPr>
          <p:nvPr/>
        </p:nvGrpSpPr>
        <p:grpSpPr bwMode="auto">
          <a:xfrm>
            <a:off x="4953000" y="1752600"/>
            <a:ext cx="3248025" cy="3838575"/>
            <a:chOff x="3024" y="1056"/>
            <a:chExt cx="2046" cy="2418"/>
          </a:xfrm>
        </p:grpSpPr>
        <p:sp>
          <p:nvSpPr>
            <p:cNvPr id="22533" name="Text Box 8"/>
            <p:cNvSpPr txBox="1">
              <a:spLocks noChangeArrowheads="1"/>
            </p:cNvSpPr>
            <p:nvPr/>
          </p:nvSpPr>
          <p:spPr bwMode="auto">
            <a:xfrm>
              <a:off x="3792" y="105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S</a:t>
              </a:r>
            </a:p>
          </p:txBody>
        </p:sp>
        <p:sp>
          <p:nvSpPr>
            <p:cNvPr id="22534" name="Text Box 11"/>
            <p:cNvSpPr txBox="1">
              <a:spLocks noChangeArrowheads="1"/>
            </p:cNvSpPr>
            <p:nvPr/>
          </p:nvSpPr>
          <p:spPr bwMode="auto">
            <a:xfrm>
              <a:off x="3024" y="3186"/>
              <a:ext cx="20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John    ate   the   pizza</a:t>
              </a:r>
            </a:p>
          </p:txBody>
        </p:sp>
        <p:sp>
          <p:nvSpPr>
            <p:cNvPr id="22535" name="Text Box 14"/>
            <p:cNvSpPr txBox="1">
              <a:spLocks noChangeArrowheads="1"/>
            </p:cNvSpPr>
            <p:nvPr/>
          </p:nvSpPr>
          <p:spPr bwMode="auto">
            <a:xfrm>
              <a:off x="3360" y="1968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NP</a:t>
              </a:r>
            </a:p>
          </p:txBody>
        </p:sp>
        <p:sp>
          <p:nvSpPr>
            <p:cNvPr id="22536" name="Text Box 15"/>
            <p:cNvSpPr txBox="1">
              <a:spLocks noChangeArrowheads="1"/>
            </p:cNvSpPr>
            <p:nvPr/>
          </p:nvSpPr>
          <p:spPr bwMode="auto">
            <a:xfrm>
              <a:off x="3984" y="1680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VP</a:t>
              </a:r>
            </a:p>
          </p:txBody>
        </p:sp>
        <p:sp>
          <p:nvSpPr>
            <p:cNvPr id="22537" name="Text Box 16"/>
            <p:cNvSpPr txBox="1">
              <a:spLocks noChangeArrowheads="1"/>
            </p:cNvSpPr>
            <p:nvPr/>
          </p:nvSpPr>
          <p:spPr bwMode="auto">
            <a:xfrm>
              <a:off x="3168" y="259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N</a:t>
              </a:r>
            </a:p>
          </p:txBody>
        </p:sp>
        <p:sp>
          <p:nvSpPr>
            <p:cNvPr id="22538" name="Text Box 17"/>
            <p:cNvSpPr txBox="1">
              <a:spLocks noChangeArrowheads="1"/>
            </p:cNvSpPr>
            <p:nvPr/>
          </p:nvSpPr>
          <p:spPr bwMode="auto">
            <a:xfrm>
              <a:off x="3744" y="235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V</a:t>
              </a:r>
            </a:p>
          </p:txBody>
        </p:sp>
        <p:sp>
          <p:nvSpPr>
            <p:cNvPr id="22539" name="Text Box 18"/>
            <p:cNvSpPr txBox="1">
              <a:spLocks noChangeArrowheads="1"/>
            </p:cNvSpPr>
            <p:nvPr/>
          </p:nvSpPr>
          <p:spPr bwMode="auto">
            <a:xfrm>
              <a:off x="4272" y="2208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NP</a:t>
              </a:r>
            </a:p>
          </p:txBody>
        </p:sp>
        <p:sp>
          <p:nvSpPr>
            <p:cNvPr id="22540" name="Text Box 20"/>
            <p:cNvSpPr txBox="1">
              <a:spLocks noChangeArrowheads="1"/>
            </p:cNvSpPr>
            <p:nvPr/>
          </p:nvSpPr>
          <p:spPr bwMode="auto">
            <a:xfrm>
              <a:off x="4032" y="2640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Det</a:t>
              </a:r>
            </a:p>
          </p:txBody>
        </p:sp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4608" y="264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N</a:t>
              </a:r>
            </a:p>
          </p:txBody>
        </p:sp>
        <p:sp>
          <p:nvSpPr>
            <p:cNvPr id="22542" name="Line 22"/>
            <p:cNvSpPr>
              <a:spLocks noChangeShapeType="1"/>
            </p:cNvSpPr>
            <p:nvPr/>
          </p:nvSpPr>
          <p:spPr bwMode="auto">
            <a:xfrm flipH="1">
              <a:off x="3552" y="1344"/>
              <a:ext cx="33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3" name="Line 24"/>
            <p:cNvSpPr>
              <a:spLocks noChangeShapeType="1"/>
            </p:cNvSpPr>
            <p:nvPr/>
          </p:nvSpPr>
          <p:spPr bwMode="auto">
            <a:xfrm>
              <a:off x="3888" y="1344"/>
              <a:ext cx="24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4" name="Line 25"/>
            <p:cNvSpPr>
              <a:spLocks noChangeShapeType="1"/>
            </p:cNvSpPr>
            <p:nvPr/>
          </p:nvSpPr>
          <p:spPr bwMode="auto">
            <a:xfrm flipH="1">
              <a:off x="3312" y="2256"/>
              <a:ext cx="144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5" name="Line 26"/>
            <p:cNvSpPr>
              <a:spLocks noChangeShapeType="1"/>
            </p:cNvSpPr>
            <p:nvPr/>
          </p:nvSpPr>
          <p:spPr bwMode="auto">
            <a:xfrm>
              <a:off x="3312" y="288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6" name="Line 27"/>
            <p:cNvSpPr>
              <a:spLocks noChangeShapeType="1"/>
            </p:cNvSpPr>
            <p:nvPr/>
          </p:nvSpPr>
          <p:spPr bwMode="auto">
            <a:xfrm flipH="1">
              <a:off x="3888" y="1920"/>
              <a:ext cx="24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7" name="Line 28"/>
            <p:cNvSpPr>
              <a:spLocks noChangeShapeType="1"/>
            </p:cNvSpPr>
            <p:nvPr/>
          </p:nvSpPr>
          <p:spPr bwMode="auto">
            <a:xfrm>
              <a:off x="4128" y="1920"/>
              <a:ext cx="33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8" name="Line 29"/>
            <p:cNvSpPr>
              <a:spLocks noChangeShapeType="1"/>
            </p:cNvSpPr>
            <p:nvPr/>
          </p:nvSpPr>
          <p:spPr bwMode="auto">
            <a:xfrm flipH="1">
              <a:off x="4272" y="2448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9" name="Line 30"/>
            <p:cNvSpPr>
              <a:spLocks noChangeShapeType="1"/>
            </p:cNvSpPr>
            <p:nvPr/>
          </p:nvSpPr>
          <p:spPr bwMode="auto">
            <a:xfrm>
              <a:off x="4464" y="2448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50" name="Line 31"/>
            <p:cNvSpPr>
              <a:spLocks noChangeShapeType="1"/>
            </p:cNvSpPr>
            <p:nvPr/>
          </p:nvSpPr>
          <p:spPr bwMode="auto">
            <a:xfrm flipH="1">
              <a:off x="3840" y="2640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51" name="Line 33"/>
            <p:cNvSpPr>
              <a:spLocks noChangeShapeType="1"/>
            </p:cNvSpPr>
            <p:nvPr/>
          </p:nvSpPr>
          <p:spPr bwMode="auto">
            <a:xfrm>
              <a:off x="4272" y="292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52" name="Line 34"/>
            <p:cNvSpPr>
              <a:spLocks noChangeShapeType="1"/>
            </p:cNvSpPr>
            <p:nvPr/>
          </p:nvSpPr>
          <p:spPr bwMode="auto">
            <a:xfrm>
              <a:off x="4752" y="292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6493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295400"/>
          </a:xfrm>
        </p:spPr>
        <p:txBody>
          <a:bodyPr/>
          <a:lstStyle/>
          <a:p>
            <a:r>
              <a:rPr lang="en-CA" dirty="0" smtClean="0"/>
              <a:t>Logical Representation of CFG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4386" name="Picture 2" descr="\begin{displaymath}\begin{split}S &amp; \rightarrow NP \thickspace VP  NP &amp; \right...&#10;...hickspace N  VP &amp; \rightarrow V \thickspace NP  \end{split}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6" y="1770993"/>
            <a:ext cx="263395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7155" y="2413484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NP(i,j) </a:t>
            </a:r>
            <a:r>
              <a:rPr lang="pl-PL" sz="3200" dirty="0"/>
              <a:t>^ </a:t>
            </a:r>
            <a:r>
              <a:rPr lang="pl-PL" sz="3200" dirty="0" smtClean="0"/>
              <a:t>VP(j,k) </a:t>
            </a:r>
            <a:r>
              <a:rPr lang="pl-PL" sz="3200" dirty="0"/>
              <a:t>=&gt; S(i,k) </a:t>
            </a:r>
            <a:endParaRPr lang="en-CA" sz="3200" dirty="0" smtClean="0"/>
          </a:p>
          <a:p>
            <a:endParaRPr lang="en-CA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1662" y="4577255"/>
            <a:ext cx="563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Which one would be a reasonable representation in logics?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pic>
        <p:nvPicPr>
          <p:cNvPr id="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170" y="4365382"/>
            <a:ext cx="1651025" cy="58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6" name="Rectangle 5"/>
          <p:cNvSpPr/>
          <p:nvPr/>
        </p:nvSpPr>
        <p:spPr bwMode="auto">
          <a:xfrm>
            <a:off x="-13138" y="2380593"/>
            <a:ext cx="3124200" cy="200318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0455" y="3409514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  </a:t>
            </a:r>
            <a:r>
              <a:rPr lang="pl-PL" sz="3200" dirty="0"/>
              <a:t>S(i,k) </a:t>
            </a:r>
            <a:r>
              <a:rPr lang="pl-PL" sz="3200" dirty="0" smtClean="0"/>
              <a:t>=&gt;</a:t>
            </a:r>
            <a:r>
              <a:rPr lang="en-CA" sz="3200" dirty="0" smtClean="0"/>
              <a:t>   </a:t>
            </a:r>
            <a:r>
              <a:rPr lang="pl-PL" sz="3200" dirty="0" smtClean="0"/>
              <a:t>NP(i,j) </a:t>
            </a:r>
            <a:r>
              <a:rPr lang="pl-PL" sz="3200" dirty="0"/>
              <a:t>^ </a:t>
            </a:r>
            <a:r>
              <a:rPr lang="pl-PL" sz="3200" dirty="0" smtClean="0"/>
              <a:t>VP(j,k)</a:t>
            </a:r>
            <a:endParaRPr lang="en-CA" sz="3200" dirty="0" smtClean="0"/>
          </a:p>
          <a:p>
            <a:r>
              <a:rPr lang="pl-PL" sz="3200" dirty="0" smtClean="0"/>
              <a:t> </a:t>
            </a:r>
            <a:endParaRPr lang="en-C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80641" y="144001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NP ^ VP </a:t>
            </a:r>
            <a:r>
              <a:rPr lang="pl-PL" sz="3200" dirty="0"/>
              <a:t>=&gt; </a:t>
            </a:r>
            <a:r>
              <a:rPr lang="pl-PL" sz="3200" dirty="0" smtClean="0"/>
              <a:t>S </a:t>
            </a:r>
            <a:endParaRPr lang="en-CA" sz="3200" dirty="0" smtClean="0"/>
          </a:p>
          <a:p>
            <a:endParaRPr lang="en-CA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291600" y="5484960"/>
              <a:ext cx="5470920" cy="751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520" y="5479920"/>
                <a:ext cx="5491080" cy="7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2459408" y="1338120"/>
              <a:ext cx="1369912" cy="26856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7527" y="1326240"/>
                <a:ext cx="1394034" cy="270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15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5577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64693"/>
            <a:ext cx="8077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Finish</a:t>
            </a:r>
            <a:r>
              <a:rPr lang="en-CA" sz="2800" b="1" kern="0" dirty="0">
                <a:latin typeface="Arial Unicode MS"/>
              </a:rPr>
              <a:t> </a:t>
            </a:r>
            <a:r>
              <a:rPr lang="en-CA" sz="2800" b="1" kern="0" dirty="0" smtClean="0"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Markov Logic: </a:t>
            </a:r>
            <a:r>
              <a:rPr lang="en-CA" sz="2800" b="1" kern="0" dirty="0" smtClean="0">
                <a:latin typeface="Arial Unicode MS"/>
              </a:rPr>
              <a:t>applications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Entity resolution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Statistical Parsing</a:t>
            </a:r>
            <a:r>
              <a:rPr lang="en-CA" sz="2800" b="1" kern="0" dirty="0" smtClean="0">
                <a:latin typeface="Arial Unicode MS"/>
              </a:rPr>
              <a:t>! (not required, just for fun ;-) </a:t>
            </a:r>
            <a:endParaRPr lang="en-CA" sz="2800" b="1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400" b="1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295400"/>
          </a:xfrm>
        </p:spPr>
        <p:txBody>
          <a:bodyPr/>
          <a:lstStyle/>
          <a:p>
            <a:r>
              <a:rPr lang="en-CA" dirty="0" smtClean="0"/>
              <a:t>Logical Representation of CFG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4386" name="Picture 2" descr="\begin{displaymath}\begin{split}S &amp; \rightarrow NP \thickspace VP  NP &amp; \right...&#10;...hickspace N  VP &amp; \rightarrow V \thickspace NP  \end{split}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6328"/>
            <a:ext cx="254898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2108276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NP(i,j) ^ VP(j,k) =&gt; S(i,k) </a:t>
            </a:r>
            <a:endParaRPr lang="en-CA" sz="3200" dirty="0" smtClean="0"/>
          </a:p>
          <a:p>
            <a:r>
              <a:rPr lang="pl-PL" sz="3200" dirty="0" smtClean="0"/>
              <a:t>Adj(i,j</a:t>
            </a:r>
            <a:r>
              <a:rPr lang="pl-PL" sz="3200" dirty="0"/>
              <a:t>) ^ N(j,k) =&gt; NP(i,k) </a:t>
            </a:r>
            <a:endParaRPr lang="en-CA" sz="3200" dirty="0" smtClean="0"/>
          </a:p>
          <a:p>
            <a:r>
              <a:rPr lang="pl-PL" sz="3200" dirty="0" smtClean="0"/>
              <a:t>Det(i,j</a:t>
            </a:r>
            <a:r>
              <a:rPr lang="pl-PL" sz="3200" dirty="0"/>
              <a:t>) ^ N(j,k) =&gt; NP(i,k) </a:t>
            </a:r>
            <a:endParaRPr lang="en-CA" sz="3200" dirty="0" smtClean="0"/>
          </a:p>
          <a:p>
            <a:r>
              <a:rPr lang="pl-PL" sz="3200" dirty="0" smtClean="0"/>
              <a:t>V(i,j</a:t>
            </a:r>
            <a:r>
              <a:rPr lang="pl-PL" sz="3200" dirty="0"/>
              <a:t>) ^ NP(j,k) =&gt; VP(i,k)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1851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762000"/>
          </a:xfrm>
        </p:spPr>
        <p:txBody>
          <a:bodyPr/>
          <a:lstStyle/>
          <a:p>
            <a:r>
              <a:rPr lang="en-CA" dirty="0" smtClean="0"/>
              <a:t>Lexicon….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395492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// </a:t>
            </a:r>
            <a:r>
              <a:rPr lang="en-CA" sz="2400" dirty="0"/>
              <a:t>Determiners</a:t>
            </a:r>
          </a:p>
          <a:p>
            <a:r>
              <a:rPr lang="en-CA" sz="2400" dirty="0"/>
              <a:t>Token("a",</a:t>
            </a:r>
            <a:r>
              <a:rPr lang="en-CA" sz="2400" dirty="0" err="1"/>
              <a:t>i</a:t>
            </a:r>
            <a:r>
              <a:rPr lang="en-CA" sz="2400" dirty="0"/>
              <a:t>) =&gt; </a:t>
            </a:r>
            <a:r>
              <a:rPr lang="en-CA" sz="2400" dirty="0" err="1"/>
              <a:t>Det</a:t>
            </a:r>
            <a:r>
              <a:rPr lang="en-CA" sz="2400" dirty="0"/>
              <a:t>(i,i+1)</a:t>
            </a:r>
          </a:p>
          <a:p>
            <a:r>
              <a:rPr lang="en-CA" sz="2400" dirty="0"/>
              <a:t>Token("the",</a:t>
            </a:r>
            <a:r>
              <a:rPr lang="en-CA" sz="2400" dirty="0" err="1"/>
              <a:t>i</a:t>
            </a:r>
            <a:r>
              <a:rPr lang="en-CA" sz="2400" dirty="0"/>
              <a:t>) =&gt; </a:t>
            </a:r>
            <a:r>
              <a:rPr lang="en-CA" sz="2400" dirty="0" err="1"/>
              <a:t>Det</a:t>
            </a:r>
            <a:r>
              <a:rPr lang="en-CA" sz="2400" dirty="0"/>
              <a:t>(i,i+1)</a:t>
            </a:r>
          </a:p>
          <a:p>
            <a:endParaRPr lang="en-CA" sz="2400" dirty="0"/>
          </a:p>
          <a:p>
            <a:r>
              <a:rPr lang="en-CA" sz="2400" dirty="0"/>
              <a:t>// Adjectives</a:t>
            </a:r>
          </a:p>
          <a:p>
            <a:r>
              <a:rPr lang="en-CA" sz="2400" dirty="0"/>
              <a:t>Token("big",</a:t>
            </a:r>
            <a:r>
              <a:rPr lang="en-CA" sz="2400" dirty="0" err="1"/>
              <a:t>i</a:t>
            </a:r>
            <a:r>
              <a:rPr lang="en-CA" sz="2400" dirty="0"/>
              <a:t>) =&gt; </a:t>
            </a:r>
            <a:r>
              <a:rPr lang="en-CA" sz="2400" dirty="0" err="1"/>
              <a:t>Adj</a:t>
            </a:r>
            <a:r>
              <a:rPr lang="en-CA" sz="2400" dirty="0"/>
              <a:t>(i,i+1)</a:t>
            </a:r>
          </a:p>
          <a:p>
            <a:r>
              <a:rPr lang="en-CA" sz="2400" dirty="0"/>
              <a:t>Token("small",</a:t>
            </a:r>
            <a:r>
              <a:rPr lang="en-CA" sz="2400" dirty="0" err="1"/>
              <a:t>i</a:t>
            </a:r>
            <a:r>
              <a:rPr lang="en-CA" sz="2400" dirty="0"/>
              <a:t>) =&gt; </a:t>
            </a:r>
            <a:r>
              <a:rPr lang="en-CA" sz="2400" dirty="0" err="1"/>
              <a:t>Adj</a:t>
            </a:r>
            <a:r>
              <a:rPr lang="en-CA" sz="2400" dirty="0"/>
              <a:t>(i,i+1)</a:t>
            </a:r>
          </a:p>
          <a:p>
            <a:endParaRPr lang="en-CA" sz="2400" dirty="0"/>
          </a:p>
          <a:p>
            <a:r>
              <a:rPr lang="en-CA" sz="2400" dirty="0"/>
              <a:t>// Nouns</a:t>
            </a:r>
          </a:p>
          <a:p>
            <a:r>
              <a:rPr lang="en-CA" sz="2400" dirty="0"/>
              <a:t>Token("dogs",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Token("dog",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Token("cats",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Token("cat",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Token("fly",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Token("flies",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066800"/>
            <a:ext cx="386535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2400" dirty="0"/>
          </a:p>
          <a:p>
            <a:r>
              <a:rPr lang="en-CA" sz="2400" dirty="0"/>
              <a:t>// Verbs</a:t>
            </a:r>
          </a:p>
          <a:p>
            <a:r>
              <a:rPr lang="en-CA" sz="2400" dirty="0"/>
              <a:t>Token("chase",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Token("chases",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Token("eat",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Token("eats",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Token("fly",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Token("flies",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338480" y="872280"/>
              <a:ext cx="7790760" cy="5131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8040" y="863640"/>
                <a:ext cx="7805160" cy="515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3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43800" cy="655638"/>
          </a:xfrm>
        </p:spPr>
        <p:txBody>
          <a:bodyPr/>
          <a:lstStyle/>
          <a:p>
            <a:r>
              <a:rPr lang="en-CA" dirty="0" smtClean="0"/>
              <a:t>Avoid two problems (1)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37949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there are two or more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rules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 the same left side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such as  </a:t>
            </a:r>
            <a:r>
              <a:rPr lang="en-CA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NP  =&gt; </a:t>
            </a:r>
            <a:r>
              <a:rPr lang="en-CA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N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CA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NP  =&gt; </a:t>
            </a:r>
            <a:r>
              <a:rPr lang="en-CA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 </a:t>
            </a: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need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enforce the constraint that only one of them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fires :</a:t>
            </a:r>
            <a:endParaRPr lang="en-CA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CA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NP(</a:t>
            </a:r>
            <a:r>
              <a:rPr lang="en-CA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i,k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^ </a:t>
            </a:r>
            <a:r>
              <a:rPr lang="en-CA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=&gt; </a:t>
            </a:r>
            <a:r>
              <a:rPr lang="en-US" altLang="ko-KR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</a:t>
            </a:r>
            <a:r>
              <a:rPr lang="en-CA" sz="32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32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``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a noun phrase results in a determiner and a noun,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cannot result in and adjective and a noun''.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8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43800" cy="655638"/>
          </a:xfrm>
        </p:spPr>
        <p:txBody>
          <a:bodyPr/>
          <a:lstStyle/>
          <a:p>
            <a:r>
              <a:rPr lang="en-CA" dirty="0" smtClean="0"/>
              <a:t>Avoid two problems (2)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255" y="457200"/>
            <a:ext cx="8941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CA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mbiguities 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lexicon</a:t>
            </a:r>
            <a:r>
              <a:rPr lang="en-CA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homonyms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belonging to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different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parts of speech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e.g., Fly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(noun or verb),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only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 of these parts of speech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should be assigned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enforce this constraint in a general manner by making 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mutual exclusion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rules for each part of speech pair, i.e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.:</a:t>
            </a:r>
            <a:endParaRPr lang="en-CA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009697"/>
            <a:ext cx="27671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639800" y="844560"/>
              <a:ext cx="4898520" cy="4067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2600" y="838800"/>
                <a:ext cx="4917240" cy="40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40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Statistical Parsing Representation: Summary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For each rule of the form A </a:t>
            </a:r>
            <a:r>
              <a:rPr lang="en-US" altLang="en-US" sz="2800" dirty="0" smtClean="0">
                <a:cs typeface="Arial" charset="0"/>
              </a:rPr>
              <a:t>→ B C:</a:t>
            </a:r>
            <a:br>
              <a:rPr lang="en-US" altLang="en-US" sz="2800" dirty="0" smtClean="0">
                <a:cs typeface="Arial" charset="0"/>
              </a:rPr>
            </a:br>
            <a:r>
              <a:rPr lang="en-US" altLang="en-US" sz="2800" dirty="0" smtClean="0">
                <a:cs typeface="Arial" charset="0"/>
              </a:rPr>
              <a:t>Formula of the form 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B(</a:t>
            </a:r>
            <a:r>
              <a:rPr lang="en-US" altLang="en-US" sz="2800" b="1" dirty="0" err="1" smtClean="0">
                <a:latin typeface="Courier New" pitchFamily="49" charset="0"/>
                <a:cs typeface="Arial" charset="0"/>
              </a:rPr>
              <a:t>i,j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) ^ C(</a:t>
            </a:r>
            <a:r>
              <a:rPr lang="en-US" altLang="en-US" sz="2800" b="1" dirty="0" err="1" smtClean="0">
                <a:latin typeface="Courier New" pitchFamily="49" charset="0"/>
                <a:cs typeface="Arial" charset="0"/>
              </a:rPr>
              <a:t>j,k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) =&gt; A(</a:t>
            </a:r>
            <a:r>
              <a:rPr lang="en-US" altLang="en-US" sz="2800" b="1" dirty="0" err="1" smtClean="0">
                <a:latin typeface="Courier New" pitchFamily="49" charset="0"/>
                <a:cs typeface="Arial" charset="0"/>
              </a:rPr>
              <a:t>i,k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E.g.:</a:t>
            </a:r>
            <a:r>
              <a:rPr lang="en-US" altLang="en-US" sz="2800" b="1" dirty="0" smtClean="0">
                <a:cs typeface="Arial" charset="0"/>
              </a:rPr>
              <a:t> 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NP(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i,j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) ^ VP(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j,k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) =&gt; S(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i,k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Arial" charset="0"/>
              </a:rPr>
              <a:t>For each rule of the form A → a:</a:t>
            </a:r>
            <a:br>
              <a:rPr lang="en-US" altLang="en-US" sz="2800" dirty="0" smtClean="0">
                <a:cs typeface="Arial" charset="0"/>
              </a:rPr>
            </a:br>
            <a:r>
              <a:rPr lang="en-US" altLang="en-US" sz="2800" dirty="0" smtClean="0">
                <a:cs typeface="Arial" charset="0"/>
              </a:rPr>
              <a:t>Formula of the form  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Token(</a:t>
            </a:r>
            <a:r>
              <a:rPr lang="en-US" altLang="en-US" sz="2800" b="1" dirty="0" err="1" smtClean="0">
                <a:latin typeface="Courier New" pitchFamily="49" charset="0"/>
                <a:cs typeface="Arial" charset="0"/>
              </a:rPr>
              <a:t>a,i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) =&gt; A(i,i+1)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E.g.: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 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Token(“pizza”, 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i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) =&gt; N(i,i+1)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Arial" charset="0"/>
              </a:rPr>
              <a:t>For each nonterminal:</a:t>
            </a:r>
            <a:r>
              <a:rPr lang="en-US" altLang="en-US" sz="2800" dirty="0">
                <a:cs typeface="Arial" charset="0"/>
              </a:rPr>
              <a:t> </a:t>
            </a:r>
            <a:r>
              <a:rPr lang="en-US" altLang="en-US" sz="2800" dirty="0" smtClean="0">
                <a:cs typeface="Arial" charset="0"/>
              </a:rPr>
              <a:t>state that exactly one production holds (solve problem 1)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Mutual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exclusion rules for each part of speech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pair </a:t>
            </a:r>
            <a:r>
              <a:rPr lang="en-US" altLang="en-US" sz="2800" dirty="0">
                <a:cs typeface="Arial" charset="0"/>
              </a:rPr>
              <a:t>(solve problem </a:t>
            </a:r>
            <a:r>
              <a:rPr lang="en-US" altLang="en-US" sz="2800" dirty="0" smtClean="0">
                <a:cs typeface="Arial" charset="0"/>
              </a:rPr>
              <a:t>2)</a:t>
            </a:r>
            <a:endParaRPr lang="en-US" altLang="en-US" sz="28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Statistical Parsing : Inference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cs typeface="Arial" charset="0"/>
              </a:rPr>
              <a:t>What inference yields the most probable parse?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dirty="0" smtClean="0">
                <a:cs typeface="Arial" charset="0"/>
              </a:rPr>
              <a:t>MAP!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8229600" cy="220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kern="0" dirty="0" smtClean="0">
                <a:cs typeface="Arial" charset="0"/>
              </a:rPr>
              <a:t>Evidence predicate:</a:t>
            </a:r>
            <a:r>
              <a:rPr lang="en-US" altLang="en-US" sz="2400" kern="0" dirty="0" smtClean="0">
                <a:cs typeface="Arial" charset="0"/>
              </a:rPr>
              <a:t> </a:t>
            </a:r>
            <a:r>
              <a:rPr lang="en-US" altLang="en-US" sz="2400" b="1" kern="0" dirty="0" smtClean="0">
                <a:latin typeface="Courier New" pitchFamily="49" charset="0"/>
                <a:cs typeface="Arial" charset="0"/>
              </a:rPr>
              <a:t>Token(</a:t>
            </a:r>
            <a:r>
              <a:rPr lang="en-US" altLang="en-US" sz="2400" b="1" kern="0" dirty="0" err="1" smtClean="0">
                <a:latin typeface="Courier New" pitchFamily="49" charset="0"/>
                <a:cs typeface="Arial" charset="0"/>
              </a:rPr>
              <a:t>token,position</a:t>
            </a:r>
            <a:r>
              <a:rPr lang="en-US" altLang="en-US" sz="2400" b="1" kern="0" dirty="0" smtClean="0">
                <a:latin typeface="Courier New" pitchFamily="49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kern="0" dirty="0" smtClean="0">
                <a:cs typeface="Arial" charset="0"/>
              </a:rPr>
              <a:t>E.g.: </a:t>
            </a:r>
            <a:r>
              <a:rPr lang="en-US" altLang="en-US" sz="2400" b="1" kern="0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Token(“pizza”, 3)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kern="0" dirty="0" smtClean="0">
                <a:cs typeface="Arial" charset="0"/>
              </a:rPr>
              <a:t>Query predicates:</a:t>
            </a:r>
            <a:r>
              <a:rPr lang="en-US" altLang="en-US" sz="2400" kern="0" dirty="0" smtClean="0">
                <a:cs typeface="Arial" charset="0"/>
              </a:rPr>
              <a:t> </a:t>
            </a:r>
            <a:r>
              <a:rPr lang="en-US" altLang="en-US" sz="2400" b="1" i="1" kern="0" dirty="0" smtClean="0">
                <a:latin typeface="Courier New" pitchFamily="49" charset="0"/>
                <a:cs typeface="Arial" charset="0"/>
              </a:rPr>
              <a:t>Constituent</a:t>
            </a:r>
            <a:r>
              <a:rPr lang="en-US" altLang="en-US" sz="2400" b="1" kern="0" dirty="0" smtClean="0">
                <a:latin typeface="Courier New" pitchFamily="49" charset="0"/>
                <a:cs typeface="Arial" charset="0"/>
              </a:rPr>
              <a:t>(</a:t>
            </a:r>
            <a:r>
              <a:rPr lang="en-US" altLang="en-US" sz="2400" b="1" kern="0" dirty="0" err="1" smtClean="0">
                <a:latin typeface="Courier New" pitchFamily="49" charset="0"/>
                <a:cs typeface="Arial" charset="0"/>
              </a:rPr>
              <a:t>position,position</a:t>
            </a:r>
            <a:r>
              <a:rPr lang="en-US" altLang="en-US" sz="2400" b="1" kern="0" dirty="0" smtClean="0">
                <a:latin typeface="Courier New" pitchFamily="49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kern="0" dirty="0" smtClean="0">
                <a:cs typeface="Arial" charset="0"/>
              </a:rPr>
              <a:t>E.g.: </a:t>
            </a:r>
            <a:r>
              <a:rPr lang="en-US" altLang="en-US" sz="2400" b="1" kern="0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S(0,7} “is this sequence of seven words a sentence?”  but also NP(2,4)</a:t>
            </a:r>
          </a:p>
        </p:txBody>
      </p:sp>
    </p:spTree>
    <p:extLst>
      <p:ext uri="{BB962C8B-B14F-4D97-AF65-F5344CB8AC3E}">
        <p14:creationId xmlns:p14="http://schemas.microsoft.com/office/powerpoint/2010/main" val="10027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7467600" cy="1036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Semantic Processing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131826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Example:</a:t>
            </a:r>
            <a:r>
              <a:rPr lang="en-US" altLang="en-US" sz="2000" dirty="0"/>
              <a:t> John ate pizza.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Grammar:</a:t>
            </a:r>
            <a:r>
              <a:rPr lang="en-US" altLang="en-US" sz="2000" dirty="0"/>
              <a:t>      S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NP VP       </a:t>
            </a:r>
            <a:r>
              <a:rPr lang="en-US" altLang="en-US" sz="2000" dirty="0" err="1"/>
              <a:t>VP</a:t>
            </a:r>
            <a:r>
              <a:rPr lang="en-US" altLang="en-US" sz="2000" dirty="0"/>
              <a:t>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V NP       V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ate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                 NP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John        NP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pizza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Token(“John”,0) =&gt; Participant(John,E,0,1)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Token(“ate”,1) =&gt; Event(Eating,E,1,2)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Token(“pizza”,2) =&gt; Participant(pizza,E,2,3</a:t>
            </a:r>
            <a:r>
              <a:rPr lang="en-US" alt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Event(</a:t>
            </a:r>
            <a:r>
              <a:rPr lang="en-US" altLang="en-US" sz="2000" b="1" dirty="0" err="1">
                <a:latin typeface="Courier New" pitchFamily="49" charset="0"/>
              </a:rPr>
              <a:t>Eating,e,i,j</a:t>
            </a:r>
            <a:r>
              <a:rPr lang="en-US" altLang="en-US" sz="2000" b="1" dirty="0">
                <a:latin typeface="Courier New" pitchFamily="49" charset="0"/>
              </a:rPr>
              <a:t>) ^ Participant(</a:t>
            </a:r>
            <a:r>
              <a:rPr lang="en-US" altLang="en-US" sz="2000" b="1" dirty="0" err="1">
                <a:latin typeface="Courier New" pitchFamily="49" charset="0"/>
              </a:rPr>
              <a:t>p,e,j,k</a:t>
            </a:r>
            <a:r>
              <a:rPr lang="en-US" altLang="en-US" sz="20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  ^ VP(</a:t>
            </a:r>
            <a:r>
              <a:rPr lang="en-US" altLang="en-US" sz="2000" b="1" dirty="0" err="1">
                <a:latin typeface="Courier New" pitchFamily="49" charset="0"/>
              </a:rPr>
              <a:t>i,k</a:t>
            </a:r>
            <a:r>
              <a:rPr lang="en-US" altLang="en-US" sz="2000" b="1" dirty="0">
                <a:latin typeface="Courier New" pitchFamily="49" charset="0"/>
              </a:rPr>
              <a:t>) ^ V(</a:t>
            </a:r>
            <a:r>
              <a:rPr lang="en-US" altLang="en-US" sz="2000" b="1" dirty="0" err="1">
                <a:latin typeface="Courier New" pitchFamily="49" charset="0"/>
              </a:rPr>
              <a:t>i,j</a:t>
            </a:r>
            <a:r>
              <a:rPr lang="en-US" altLang="en-US" sz="2000" b="1" dirty="0">
                <a:latin typeface="Courier New" pitchFamily="49" charset="0"/>
              </a:rPr>
              <a:t>) ^ NP(</a:t>
            </a:r>
            <a:r>
              <a:rPr lang="en-US" altLang="en-US" sz="2000" b="1" dirty="0" err="1">
                <a:latin typeface="Courier New" pitchFamily="49" charset="0"/>
              </a:rPr>
              <a:t>j,k</a:t>
            </a:r>
            <a:r>
              <a:rPr lang="en-US" altLang="en-US" sz="2000" b="1" dirty="0">
                <a:latin typeface="Courier New" pitchFamily="49" charset="0"/>
              </a:rPr>
              <a:t>) =&gt; Eaten(</a:t>
            </a:r>
            <a:r>
              <a:rPr lang="en-US" altLang="en-US" sz="2000" b="1" dirty="0" err="1">
                <a:latin typeface="Courier New" pitchFamily="49" charset="0"/>
              </a:rPr>
              <a:t>p,e</a:t>
            </a:r>
            <a:r>
              <a:rPr lang="en-US" alt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Event(</a:t>
            </a:r>
            <a:r>
              <a:rPr lang="en-US" altLang="en-US" sz="2000" b="1" dirty="0" err="1">
                <a:latin typeface="Courier New" pitchFamily="49" charset="0"/>
              </a:rPr>
              <a:t>Eating,e,j,k</a:t>
            </a:r>
            <a:r>
              <a:rPr lang="en-US" altLang="en-US" sz="2000" b="1" dirty="0">
                <a:latin typeface="Courier New" pitchFamily="49" charset="0"/>
              </a:rPr>
              <a:t>) ^ Participant(</a:t>
            </a:r>
            <a:r>
              <a:rPr lang="en-US" altLang="en-US" sz="2000" b="1" dirty="0" err="1">
                <a:latin typeface="Courier New" pitchFamily="49" charset="0"/>
              </a:rPr>
              <a:t>p,e,i,j</a:t>
            </a:r>
            <a:r>
              <a:rPr lang="en-US" altLang="en-US" sz="20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  ^ S(</a:t>
            </a:r>
            <a:r>
              <a:rPr lang="en-US" altLang="en-US" sz="2000" b="1" dirty="0" err="1">
                <a:latin typeface="Courier New" pitchFamily="49" charset="0"/>
              </a:rPr>
              <a:t>i,k</a:t>
            </a:r>
            <a:r>
              <a:rPr lang="en-US" altLang="en-US" sz="2000" b="1" dirty="0">
                <a:latin typeface="Courier New" pitchFamily="49" charset="0"/>
              </a:rPr>
              <a:t>) ^ NP(</a:t>
            </a:r>
            <a:r>
              <a:rPr lang="en-US" altLang="en-US" sz="2000" b="1" dirty="0" err="1">
                <a:latin typeface="Courier New" pitchFamily="49" charset="0"/>
              </a:rPr>
              <a:t>i,j</a:t>
            </a:r>
            <a:r>
              <a:rPr lang="en-US" altLang="en-US" sz="2000" b="1" dirty="0">
                <a:latin typeface="Courier New" pitchFamily="49" charset="0"/>
              </a:rPr>
              <a:t>) ^ VP(</a:t>
            </a:r>
            <a:r>
              <a:rPr lang="en-US" altLang="en-US" sz="2000" b="1" dirty="0" err="1">
                <a:latin typeface="Courier New" pitchFamily="49" charset="0"/>
              </a:rPr>
              <a:t>j,k</a:t>
            </a:r>
            <a:r>
              <a:rPr lang="en-US" altLang="en-US" sz="2000" b="1" dirty="0">
                <a:latin typeface="Courier New" pitchFamily="49" charset="0"/>
              </a:rPr>
              <a:t>) =&gt; Eater(</a:t>
            </a:r>
            <a:r>
              <a:rPr lang="en-US" altLang="en-US" sz="2000" b="1" dirty="0" err="1">
                <a:latin typeface="Courier New" pitchFamily="49" charset="0"/>
              </a:rPr>
              <a:t>p,e</a:t>
            </a:r>
            <a:r>
              <a:rPr lang="en-US" alt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Event(</a:t>
            </a:r>
            <a:r>
              <a:rPr lang="en-US" altLang="en-US" sz="2000" b="1" dirty="0" err="1">
                <a:latin typeface="Courier New" pitchFamily="49" charset="0"/>
              </a:rPr>
              <a:t>t,e,i,k</a:t>
            </a:r>
            <a:r>
              <a:rPr lang="en-US" altLang="en-US" sz="2000" b="1" dirty="0">
                <a:latin typeface="Courier New" pitchFamily="49" charset="0"/>
              </a:rPr>
              <a:t>) =&gt; Isa(</a:t>
            </a:r>
            <a:r>
              <a:rPr lang="en-US" altLang="en-US" sz="2000" b="1" dirty="0" err="1">
                <a:latin typeface="Courier New" pitchFamily="49" charset="0"/>
              </a:rPr>
              <a:t>e,t</a:t>
            </a:r>
            <a:r>
              <a:rPr lang="en-US" altLang="en-US" sz="20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Result:</a:t>
            </a:r>
            <a:r>
              <a:rPr lang="en-US" altLang="en-US" sz="2000" dirty="0"/>
              <a:t> </a:t>
            </a:r>
            <a:r>
              <a:rPr lang="en-US" altLang="en-US" sz="2000" b="1" dirty="0">
                <a:latin typeface="Courier New" pitchFamily="49" charset="0"/>
              </a:rPr>
              <a:t>Isa(</a:t>
            </a:r>
            <a:r>
              <a:rPr lang="en-US" altLang="en-US" sz="2000" b="1" dirty="0" err="1">
                <a:latin typeface="Courier New" pitchFamily="49" charset="0"/>
              </a:rPr>
              <a:t>E,Eating</a:t>
            </a:r>
            <a:r>
              <a:rPr lang="en-US" altLang="en-US" sz="2000" b="1" dirty="0">
                <a:latin typeface="Courier New" pitchFamily="49" charset="0"/>
              </a:rPr>
              <a:t>), Eater(</a:t>
            </a:r>
            <a:r>
              <a:rPr lang="en-US" altLang="en-US" sz="2000" b="1" dirty="0" err="1">
                <a:latin typeface="Courier New" pitchFamily="49" charset="0"/>
              </a:rPr>
              <a:t>John,E</a:t>
            </a:r>
            <a:r>
              <a:rPr lang="en-US" altLang="en-US" sz="2000" b="1" dirty="0">
                <a:latin typeface="Courier New" pitchFamily="49" charset="0"/>
              </a:rPr>
              <a:t>), Eaten(</a:t>
            </a:r>
            <a:r>
              <a:rPr lang="en-US" altLang="en-US" sz="2000" b="1" dirty="0" err="1">
                <a:latin typeface="Courier New" pitchFamily="49" charset="0"/>
              </a:rPr>
              <a:t>pizza,E</a:t>
            </a:r>
            <a:r>
              <a:rPr lang="en-US" altLang="en-US" sz="20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727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9" cy="6657609"/>
            <a:chOff x="0" y="349058"/>
            <a:chExt cx="9104212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/>
              <p14:cNvContentPartPr/>
              <p14:nvPr/>
            </p14:nvContentPartPr>
            <p14:xfrm>
              <a:off x="471600" y="734400"/>
              <a:ext cx="8632800" cy="4155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880" y="721080"/>
                <a:ext cx="8654400" cy="41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835240" y="885600"/>
              <a:ext cx="3122640" cy="489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4080" y="875520"/>
                <a:ext cx="3143520" cy="5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5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12004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>
              <a:buFont typeface="Arial" pitchFamily="34" charset="0"/>
              <a:buChar char="•"/>
              <a:defRPr/>
            </a:pP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Compute Probability </a:t>
            </a:r>
            <a:r>
              <a:rPr lang="en-CA" b="0" dirty="0">
                <a:solidFill>
                  <a:srgbClr val="000000"/>
                </a:solidFill>
                <a:latin typeface="Arial Unicode MS"/>
              </a:rPr>
              <a:t>of a formula, Conditional </a:t>
            </a: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Probability</a:t>
            </a:r>
          </a:p>
          <a:p>
            <a:pPr marL="400050">
              <a:buFont typeface="Arial" pitchFamily="34" charset="0"/>
              <a:buChar char="•"/>
              <a:defRPr/>
            </a:pP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Describe two applications of ML and explain the corresponding representations</a:t>
            </a:r>
            <a:endParaRPr lang="en-CA" b="0" dirty="0">
              <a:solidFill>
                <a:srgbClr val="000000"/>
              </a:solidFill>
              <a:latin typeface="Arial Unicode M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Class on Mon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Start Probabilistic Relational Models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41680" y="2693880"/>
              <a:ext cx="7526520" cy="3439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320" y="2686680"/>
                <a:ext cx="7548840" cy="34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5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Markov Logic: Definition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chemeClr val="tx2"/>
                </a:solidFill>
              </a:rPr>
              <a:t>Markov Logic Network (MLN)</a:t>
            </a:r>
            <a:r>
              <a:rPr lang="en-US" altLang="en-US" dirty="0" smtClean="0"/>
              <a:t>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 set of pairs </a:t>
            </a:r>
            <a:r>
              <a:rPr lang="en-US" altLang="en-US" dirty="0" smtClean="0">
                <a:solidFill>
                  <a:schemeClr val="accent2"/>
                </a:solidFill>
              </a:rPr>
              <a:t>(F, w)</a:t>
            </a:r>
            <a:r>
              <a:rPr lang="en-US" altLang="en-US" dirty="0" smtClean="0"/>
              <a:t> where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F</a:t>
            </a:r>
            <a:r>
              <a:rPr lang="en-US" altLang="en-US" dirty="0" smtClean="0"/>
              <a:t> is a </a:t>
            </a:r>
            <a:r>
              <a:rPr lang="en-US" altLang="en-US" b="1" dirty="0" smtClean="0"/>
              <a:t>formula</a:t>
            </a:r>
            <a:r>
              <a:rPr lang="en-US" altLang="en-US" dirty="0" smtClean="0"/>
              <a:t> in first-order logic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w</a:t>
            </a:r>
            <a:r>
              <a:rPr lang="en-US" altLang="en-US" dirty="0" smtClean="0"/>
              <a:t> is a </a:t>
            </a:r>
            <a:r>
              <a:rPr lang="en-US" altLang="en-US" b="1" dirty="0" smtClean="0"/>
              <a:t>real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Together with a set </a:t>
            </a:r>
            <a:r>
              <a:rPr lang="en-US" altLang="en-US" dirty="0" smtClean="0">
                <a:solidFill>
                  <a:schemeClr val="accent6"/>
                </a:solidFill>
              </a:rPr>
              <a:t>C</a:t>
            </a:r>
            <a:r>
              <a:rPr lang="en-US" altLang="en-US" dirty="0" smtClean="0"/>
              <a:t> of </a:t>
            </a:r>
            <a:r>
              <a:rPr lang="en-US" altLang="en-US" b="1" dirty="0" smtClean="0"/>
              <a:t>constants</a:t>
            </a:r>
            <a:r>
              <a:rPr lang="en-US" altLang="en-US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</a:t>
            </a:r>
            <a:r>
              <a:rPr lang="en-US" altLang="en-US" dirty="0" smtClean="0"/>
              <a:t>t defines a </a:t>
            </a:r>
            <a:r>
              <a:rPr lang="en-US" altLang="en-US" b="1" dirty="0" smtClean="0"/>
              <a:t>Markov network </a:t>
            </a:r>
            <a:r>
              <a:rPr lang="en-US" altLang="en-US" dirty="0" smtClean="0"/>
              <a:t>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One </a:t>
            </a:r>
            <a:r>
              <a:rPr lang="en-US" altLang="en-US" i="1" dirty="0" smtClean="0"/>
              <a:t>binary node </a:t>
            </a:r>
            <a:r>
              <a:rPr lang="en-US" altLang="en-US" dirty="0" smtClean="0"/>
              <a:t>for each </a:t>
            </a:r>
            <a:r>
              <a:rPr lang="en-US" altLang="en-US" b="1" dirty="0" smtClean="0"/>
              <a:t>grounding</a:t>
            </a:r>
            <a:r>
              <a:rPr lang="en-US" altLang="en-US" dirty="0" smtClean="0"/>
              <a:t> of each </a:t>
            </a:r>
            <a:r>
              <a:rPr lang="en-US" altLang="en-US" b="1" dirty="0" smtClean="0"/>
              <a:t>predicate</a:t>
            </a:r>
            <a:r>
              <a:rPr lang="en-US" altLang="en-US" dirty="0" smtClean="0"/>
              <a:t> in the MLN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One </a:t>
            </a:r>
            <a:r>
              <a:rPr lang="en-US" altLang="en-US" i="1" dirty="0" smtClean="0"/>
              <a:t>feature/factor</a:t>
            </a:r>
            <a:r>
              <a:rPr lang="en-US" altLang="en-US" dirty="0" smtClean="0"/>
              <a:t> for each </a:t>
            </a:r>
            <a:r>
              <a:rPr lang="en-US" altLang="en-US" b="1" dirty="0" smtClean="0"/>
              <a:t>grounding</a:t>
            </a:r>
            <a:r>
              <a:rPr lang="en-US" altLang="en-US" dirty="0" smtClean="0"/>
              <a:t> of each </a:t>
            </a:r>
            <a:r>
              <a:rPr lang="en-US" altLang="en-US" b="1" dirty="0" smtClean="0"/>
              <a:t>formula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2"/>
                </a:solidFill>
              </a:rPr>
              <a:t>F</a:t>
            </a:r>
            <a:r>
              <a:rPr lang="en-US" altLang="en-US" dirty="0" smtClean="0"/>
              <a:t> in the MLN, with the corresponding weight </a:t>
            </a:r>
            <a:r>
              <a:rPr lang="en-US" altLang="en-US" dirty="0" smtClean="0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5465" y="2819400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+mn-lt"/>
              </a:rPr>
              <a:t>Grounding</a:t>
            </a:r>
            <a:r>
              <a:rPr lang="en-CA" dirty="0" smtClean="0">
                <a:latin typeface="+mn-lt"/>
              </a:rPr>
              <a:t>: substituting </a:t>
            </a:r>
            <a:r>
              <a:rPr lang="en-CA" dirty="0" err="1" smtClean="0">
                <a:latin typeface="+mn-lt"/>
              </a:rPr>
              <a:t>vars</a:t>
            </a:r>
            <a:r>
              <a:rPr lang="en-CA" dirty="0" smtClean="0">
                <a:latin typeface="+mn-lt"/>
              </a:rPr>
              <a:t> with constants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3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32715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features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2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3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429000" y="4572000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1148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81500" y="4572000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133600" y="43053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429000" y="3505200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81500" y="3505200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9436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33400" y="2401888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38320" y="1481400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40" y="1471680"/>
                <a:ext cx="6225840" cy="3719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4529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P(</a:t>
            </a:r>
            <a:r>
              <a:rPr lang="en-US" altLang="en-US" smtClean="0">
                <a:solidFill>
                  <a:srgbClr val="FF0000"/>
                </a:solidFill>
              </a:rPr>
              <a:t>Formula</a:t>
            </a:r>
            <a:r>
              <a:rPr lang="en-US" altLang="en-US" dirty="0" err="1"/>
              <a:t>,</a:t>
            </a:r>
            <a:r>
              <a:rPr lang="en-US" altLang="en-US" smtClean="0"/>
              <a:t>M</a:t>
            </a:r>
            <a:r>
              <a:rPr lang="en-US" altLang="en-US" baseline="-25000" smtClean="0"/>
              <a:t>L,C</a:t>
            </a:r>
            <a:r>
              <a:rPr lang="en-US" altLang="en-US" dirty="0" smtClean="0"/>
              <a:t>) = ?</a:t>
            </a:r>
          </a:p>
          <a:p>
            <a:pPr eaLnBrk="1" hangingPunct="1"/>
            <a:r>
              <a:rPr lang="en-US" altLang="en-US" b="1" dirty="0" smtClean="0"/>
              <a:t>Brute force: </a:t>
            </a:r>
            <a:r>
              <a:rPr lang="en-US" altLang="en-US" dirty="0" smtClean="0"/>
              <a:t>Sum probs. of possible worlds where formula holds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MCMC: </a:t>
            </a:r>
            <a:r>
              <a:rPr lang="en-US" altLang="en-US" dirty="0" smtClean="0"/>
              <a:t>Sample worlds, check formula holds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29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34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424295"/>
              </p:ext>
            </p:extLst>
          </p:nvPr>
        </p:nvGraphicFramePr>
        <p:xfrm>
          <a:off x="892755" y="2516760"/>
          <a:ext cx="7715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1" name="Equation" r:id="rId4" imgW="342720" imgH="457200" progId="Equation.3">
                  <p:embed/>
                </p:oleObj>
              </mc:Choice>
              <mc:Fallback>
                <p:oleObj name="Equation" r:id="rId4" imgW="342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755" y="2516760"/>
                        <a:ext cx="7715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567261"/>
              </p:ext>
            </p:extLst>
          </p:nvPr>
        </p:nvGraphicFramePr>
        <p:xfrm>
          <a:off x="914400" y="3483810"/>
          <a:ext cx="49434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2" name="Equation" r:id="rId6" imgW="2197080" imgH="279360" progId="Equation.3">
                  <p:embed/>
                </p:oleObj>
              </mc:Choice>
              <mc:Fallback>
                <p:oleObj name="Equation" r:id="rId6" imgW="2197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83810"/>
                        <a:ext cx="49434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58040" y="4789258"/>
            <a:ext cx="7779720" cy="2667704"/>
            <a:chOff x="1219200" y="4818946"/>
            <a:chExt cx="7779720" cy="26677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/>
                <p14:cNvContentPartPr/>
                <p14:nvPr/>
              </p14:nvContentPartPr>
              <p14:xfrm>
                <a:off x="1664280" y="4818946"/>
                <a:ext cx="7334640" cy="92484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54920" y="4810306"/>
                  <a:ext cx="7349040" cy="944640"/>
                </a:xfrm>
                <a:prstGeom prst="rect">
                  <a:avLst/>
                </a:prstGeom>
              </p:spPr>
            </p:pic>
          </mc:Fallback>
        </mc:AlternateContent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1459630"/>
                </p:ext>
              </p:extLst>
            </p:nvPr>
          </p:nvGraphicFramePr>
          <p:xfrm>
            <a:off x="1219200" y="5029200"/>
            <a:ext cx="2657475" cy="2457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53" name="Equation" r:id="rId10" imgW="1180800" imgH="1091880" progId="Equation.3">
                    <p:embed/>
                  </p:oleObj>
                </mc:Choice>
                <mc:Fallback>
                  <p:oleObj name="Equation" r:id="rId10" imgW="1180800" imgH="1091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5029200"/>
                          <a:ext cx="2657475" cy="2457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2125440" y="2590800"/>
              <a:ext cx="6412320" cy="2926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7160" y="2583960"/>
                <a:ext cx="6424560" cy="29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7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392" y="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99" y="14478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P(</a:t>
            </a:r>
            <a:r>
              <a:rPr lang="en-US" altLang="en-US" sz="2400" dirty="0" smtClean="0">
                <a:solidFill>
                  <a:srgbClr val="FF0000"/>
                </a:solidFill>
              </a:rPr>
              <a:t>ground literal </a:t>
            </a:r>
            <a:r>
              <a:rPr lang="en-US" altLang="en-US" sz="2400" dirty="0" smtClean="0"/>
              <a:t>| </a:t>
            </a:r>
            <a:r>
              <a:rPr lang="en-US" altLang="en-US" sz="2400" dirty="0" err="1" smtClean="0">
                <a:solidFill>
                  <a:srgbClr val="00B0F0"/>
                </a:solidFill>
              </a:rPr>
              <a:t>conjuction</a:t>
            </a:r>
            <a:r>
              <a:rPr lang="en-US" altLang="en-US" sz="2400" dirty="0" smtClean="0">
                <a:solidFill>
                  <a:srgbClr val="00B0F0"/>
                </a:solidFill>
              </a:rPr>
              <a:t> of ground literals</a:t>
            </a:r>
            <a:r>
              <a:rPr lang="en-US" altLang="en-US" sz="2400" dirty="0"/>
              <a:t>, M</a:t>
            </a:r>
            <a:r>
              <a:rPr lang="en-US" altLang="en-US" sz="2400" baseline="-25000" dirty="0"/>
              <a:t>L,C</a:t>
            </a:r>
            <a:r>
              <a:rPr lang="en-US" altLang="en-US" sz="2400" dirty="0" smtClean="0"/>
              <a:t>)</a:t>
            </a:r>
            <a:endParaRPr lang="en-US" altLang="en-US" sz="1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958" y="2294231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kern="0" dirty="0" smtClean="0"/>
              <a:t>P(</a:t>
            </a:r>
            <a:r>
              <a:rPr lang="en-US" altLang="en-US" sz="24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400" kern="0" dirty="0" smtClean="0">
                <a:solidFill>
                  <a:srgbClr val="00B0F0"/>
                </a:solidFill>
              </a:rPr>
              <a:t>),</a:t>
            </a:r>
            <a:r>
              <a:rPr lang="en-CA" sz="2400" dirty="0">
                <a:solidFill>
                  <a:srgbClr val="00B0F0"/>
                </a:solidFill>
              </a:rPr>
              <a:t> Friends</a:t>
            </a:r>
            <a:r>
              <a:rPr lang="en-CA" sz="2400" i="1" dirty="0">
                <a:solidFill>
                  <a:srgbClr val="00B0F0"/>
                </a:solidFill>
              </a:rPr>
              <a:t>(</a:t>
            </a:r>
            <a:r>
              <a:rPr lang="en-CA" sz="2400" dirty="0">
                <a:solidFill>
                  <a:srgbClr val="00B0F0"/>
                </a:solidFill>
              </a:rPr>
              <a:t>B</a:t>
            </a:r>
            <a:r>
              <a:rPr lang="en-CA" sz="2400" i="1" dirty="0">
                <a:solidFill>
                  <a:srgbClr val="00B0F0"/>
                </a:solidFill>
              </a:rPr>
              <a:t>, </a:t>
            </a:r>
            <a:r>
              <a:rPr lang="en-CA" sz="2400" dirty="0">
                <a:solidFill>
                  <a:srgbClr val="00B0F0"/>
                </a:solidFill>
              </a:rPr>
              <a:t>A</a:t>
            </a:r>
            <a:r>
              <a:rPr lang="en-CA" sz="2400" i="1" dirty="0" smtClean="0">
                <a:solidFill>
                  <a:srgbClr val="00B0F0"/>
                </a:solidFill>
              </a:rPr>
              <a:t>) </a:t>
            </a:r>
            <a:r>
              <a:rPr lang="en-CA" sz="2400" i="1" dirty="0" smtClean="0"/>
              <a:t>)</a:t>
            </a:r>
            <a:endParaRPr lang="en-US" altLang="en-US" sz="24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51816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To answer this query do you need to create (ground) the whole network?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51597" y="3018131"/>
            <a:ext cx="6839803" cy="1981200"/>
            <a:chOff x="551597" y="2601036"/>
            <a:chExt cx="7467600" cy="28956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5421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Cancer(A)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7613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Smokes(A)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515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Friends(A,A)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23397" y="4963236"/>
              <a:ext cx="1752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Friends(B,A)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5901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Smokes(B)</a:t>
              </a:r>
            </a:p>
          </p:txBody>
        </p:sp>
        <p:cxnSp>
          <p:nvCxnSpPr>
            <p:cNvPr id="14" name="AutoShape 12"/>
            <p:cNvCxnSpPr>
              <a:cxnSpLocks noChangeShapeType="1"/>
              <a:stCxn id="12" idx="0"/>
              <a:endCxn id="10" idx="4"/>
            </p:cNvCxnSpPr>
            <p:nvPr/>
          </p:nvCxnSpPr>
          <p:spPr bwMode="auto">
            <a:xfrm flipH="1" flipV="1">
              <a:off x="3447197" y="4201236"/>
              <a:ext cx="9525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10" idx="6"/>
              <a:endCxn id="13" idx="2"/>
            </p:cNvCxnSpPr>
            <p:nvPr/>
          </p:nvCxnSpPr>
          <p:spPr bwMode="auto">
            <a:xfrm>
              <a:off x="41329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3" idx="4"/>
              <a:endCxn id="12" idx="0"/>
            </p:cNvCxnSpPr>
            <p:nvPr/>
          </p:nvCxnSpPr>
          <p:spPr bwMode="auto">
            <a:xfrm flipH="1">
              <a:off x="4399697" y="4201236"/>
              <a:ext cx="8763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10" idx="3"/>
              <a:endCxn id="9" idx="7"/>
            </p:cNvCxnSpPr>
            <p:nvPr/>
          </p:nvCxnSpPr>
          <p:spPr bwMode="auto">
            <a:xfrm flipH="1">
              <a:off x="2712185" y="4123449"/>
              <a:ext cx="2508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2151797" y="3934536"/>
              <a:ext cx="6096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561497" y="2601036"/>
              <a:ext cx="1676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Friends(A,B)</a:t>
              </a:r>
            </a:p>
          </p:txBody>
        </p:sp>
        <p:cxnSp>
          <p:nvCxnSpPr>
            <p:cNvPr id="20" name="AutoShape 18"/>
            <p:cNvCxnSpPr>
              <a:cxnSpLocks noChangeShapeType="1"/>
              <a:stCxn id="19" idx="4"/>
              <a:endCxn id="10" idx="0"/>
            </p:cNvCxnSpPr>
            <p:nvPr/>
          </p:nvCxnSpPr>
          <p:spPr bwMode="auto">
            <a:xfrm flipH="1">
              <a:off x="3447197" y="3134436"/>
              <a:ext cx="9525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9"/>
            <p:cNvCxnSpPr>
              <a:cxnSpLocks noChangeShapeType="1"/>
              <a:stCxn id="13" idx="0"/>
              <a:endCxn id="19" idx="4"/>
            </p:cNvCxnSpPr>
            <p:nvPr/>
          </p:nvCxnSpPr>
          <p:spPr bwMode="auto">
            <a:xfrm flipH="1" flipV="1">
              <a:off x="4399697" y="3134436"/>
              <a:ext cx="8763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8855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Cancer(B)</a:t>
              </a: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64189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Friends(B,B)</a:t>
              </a:r>
            </a:p>
          </p:txBody>
        </p:sp>
        <p:cxnSp>
          <p:nvCxnSpPr>
            <p:cNvPr id="24" name="AutoShape 22"/>
            <p:cNvCxnSpPr>
              <a:cxnSpLocks noChangeShapeType="1"/>
              <a:stCxn id="13" idx="5"/>
              <a:endCxn id="22" idx="1"/>
            </p:cNvCxnSpPr>
            <p:nvPr/>
          </p:nvCxnSpPr>
          <p:spPr bwMode="auto">
            <a:xfrm>
              <a:off x="5760185" y="4123449"/>
              <a:ext cx="3270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3"/>
            <p:cNvCxnSpPr>
              <a:cxnSpLocks noChangeShapeType="1"/>
              <a:stCxn id="23" idx="2"/>
              <a:endCxn id="13" idx="6"/>
            </p:cNvCxnSpPr>
            <p:nvPr/>
          </p:nvCxnSpPr>
          <p:spPr bwMode="auto">
            <a:xfrm flipH="1">
              <a:off x="59617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65383"/>
            <a:ext cx="1136595" cy="404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592171" y="5930520"/>
              <a:ext cx="8189640" cy="635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531" y="5920800"/>
                <a:ext cx="8210880" cy="65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/>
          <p:cNvGrpSpPr/>
          <p:nvPr/>
        </p:nvGrpSpPr>
        <p:grpSpPr>
          <a:xfrm>
            <a:off x="149349" y="609600"/>
            <a:ext cx="6784851" cy="838200"/>
            <a:chOff x="609600" y="1371600"/>
            <a:chExt cx="7270750" cy="99060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1327150" y="1371600"/>
              <a:ext cx="65532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2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8925319"/>
                </p:ext>
              </p:extLst>
            </p:nvPr>
          </p:nvGraphicFramePr>
          <p:xfrm>
            <a:off x="1327150" y="1447800"/>
            <a:ext cx="6096000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74" name="Equation" r:id="rId7" imgW="3085920" imgH="431640" progId="Equation.3">
                    <p:embed/>
                  </p:oleObj>
                </mc:Choice>
                <mc:Fallback>
                  <p:oleObj name="Equation" r:id="rId7" imgW="30859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150" y="1447800"/>
                          <a:ext cx="6096000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6858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1843877"/>
                </p:ext>
              </p:extLst>
            </p:nvPr>
          </p:nvGraphicFramePr>
          <p:xfrm>
            <a:off x="749300" y="1438275"/>
            <a:ext cx="425450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75" name="Equation" r:id="rId9" imgW="215640" imgH="406080" progId="Equation.3">
                    <p:embed/>
                  </p:oleObj>
                </mc:Choice>
                <mc:Fallback>
                  <p:oleObj name="Equation" r:id="rId9" imgW="21564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1438275"/>
                          <a:ext cx="425450" cy="803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2" name="Ink 31"/>
              <p14:cNvContentPartPr/>
              <p14:nvPr/>
            </p14:nvContentPartPr>
            <p14:xfrm>
              <a:off x="2031728" y="5930615"/>
              <a:ext cx="2462040" cy="76896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19848" y="5918735"/>
                <a:ext cx="2485800" cy="7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54" y="8382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P(</a:t>
            </a:r>
            <a:r>
              <a:rPr lang="en-US" altLang="en-US" sz="2800" dirty="0" smtClean="0">
                <a:solidFill>
                  <a:srgbClr val="FF0000"/>
                </a:solidFill>
              </a:rPr>
              <a:t>ground literal </a:t>
            </a:r>
            <a:r>
              <a:rPr lang="en-US" altLang="en-US" sz="2800" dirty="0" smtClean="0"/>
              <a:t>| </a:t>
            </a:r>
            <a:r>
              <a:rPr lang="en-US" altLang="en-US" sz="2800" dirty="0" err="1" smtClean="0">
                <a:solidFill>
                  <a:srgbClr val="00B0F0"/>
                </a:solidFill>
              </a:rPr>
              <a:t>conjuction</a:t>
            </a:r>
            <a:r>
              <a:rPr lang="en-US" altLang="en-US" sz="2800" dirty="0" smtClean="0">
                <a:solidFill>
                  <a:srgbClr val="00B0F0"/>
                </a:solidFill>
              </a:rPr>
              <a:t> of ground literals</a:t>
            </a:r>
            <a:r>
              <a:rPr lang="en-US" altLang="en-US" sz="2800" dirty="0"/>
              <a:t>, M</a:t>
            </a:r>
            <a:r>
              <a:rPr lang="en-US" altLang="en-US" sz="2800" baseline="-25000" dirty="0"/>
              <a:t>L,C</a:t>
            </a:r>
            <a:r>
              <a:rPr lang="en-US" altLang="en-US" sz="2800" dirty="0" smtClean="0"/>
              <a:t>)</a:t>
            </a:r>
            <a:endParaRPr lang="en-US" alt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77136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kern="0" dirty="0" smtClean="0"/>
              <a:t>P(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800" kern="0" dirty="0"/>
              <a:t>| </a:t>
            </a:r>
            <a:r>
              <a:rPr lang="en-US" altLang="en-US" sz="28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800" kern="0" dirty="0" smtClean="0">
                <a:solidFill>
                  <a:srgbClr val="00B0F0"/>
                </a:solidFill>
              </a:rPr>
              <a:t>),</a:t>
            </a:r>
            <a:r>
              <a:rPr lang="en-CA" sz="2800" dirty="0">
                <a:solidFill>
                  <a:srgbClr val="00B0F0"/>
                </a:solidFill>
              </a:rPr>
              <a:t> Friends</a:t>
            </a:r>
            <a:r>
              <a:rPr lang="en-CA" sz="2800" i="1" dirty="0">
                <a:solidFill>
                  <a:srgbClr val="00B0F0"/>
                </a:solidFill>
              </a:rPr>
              <a:t>(</a:t>
            </a:r>
            <a:r>
              <a:rPr lang="en-CA" sz="2800" dirty="0">
                <a:solidFill>
                  <a:srgbClr val="00B0F0"/>
                </a:solidFill>
              </a:rPr>
              <a:t>B</a:t>
            </a:r>
            <a:r>
              <a:rPr lang="en-CA" sz="2800" i="1" dirty="0">
                <a:solidFill>
                  <a:srgbClr val="00B0F0"/>
                </a:solidFill>
              </a:rPr>
              <a:t>, </a:t>
            </a:r>
            <a:r>
              <a:rPr lang="en-CA" sz="2800" dirty="0">
                <a:solidFill>
                  <a:srgbClr val="00B0F0"/>
                </a:solidFill>
              </a:rPr>
              <a:t>A</a:t>
            </a:r>
            <a:r>
              <a:rPr lang="en-CA" sz="2800" i="1" dirty="0" smtClean="0">
                <a:solidFill>
                  <a:srgbClr val="00B0F0"/>
                </a:solidFill>
              </a:rPr>
              <a:t>) </a:t>
            </a:r>
            <a:r>
              <a:rPr lang="en-CA" sz="2800" i="1" dirty="0" smtClean="0"/>
              <a:t>)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2457450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5556913"/>
            <a:ext cx="9067800" cy="15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You do not need to create (ground) the part of the Markov Network from which the query is independent given the evidence 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477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Cond. Probabilities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14746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kern="0" dirty="0" smtClean="0"/>
              <a:t>P(</a:t>
            </a:r>
            <a:r>
              <a:rPr lang="en-US" altLang="en-US" sz="24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400" kern="0" dirty="0" smtClean="0">
                <a:solidFill>
                  <a:srgbClr val="00B0F0"/>
                </a:solidFill>
              </a:rPr>
              <a:t>),</a:t>
            </a:r>
            <a:r>
              <a:rPr lang="en-CA" sz="2400" dirty="0">
                <a:solidFill>
                  <a:srgbClr val="00B0F0"/>
                </a:solidFill>
              </a:rPr>
              <a:t> Friends</a:t>
            </a:r>
            <a:r>
              <a:rPr lang="en-CA" sz="2400" i="1" dirty="0">
                <a:solidFill>
                  <a:srgbClr val="00B0F0"/>
                </a:solidFill>
              </a:rPr>
              <a:t>(</a:t>
            </a:r>
            <a:r>
              <a:rPr lang="en-CA" sz="2400" dirty="0">
                <a:solidFill>
                  <a:srgbClr val="00B0F0"/>
                </a:solidFill>
              </a:rPr>
              <a:t>B</a:t>
            </a:r>
            <a:r>
              <a:rPr lang="en-CA" sz="2400" i="1" dirty="0">
                <a:solidFill>
                  <a:srgbClr val="00B0F0"/>
                </a:solidFill>
              </a:rPr>
              <a:t>, </a:t>
            </a:r>
            <a:r>
              <a:rPr lang="en-CA" sz="2400" dirty="0">
                <a:solidFill>
                  <a:srgbClr val="00B0F0"/>
                </a:solidFill>
              </a:rPr>
              <a:t>A</a:t>
            </a:r>
            <a:r>
              <a:rPr lang="en-CA" sz="2400" i="1" dirty="0" smtClean="0">
                <a:solidFill>
                  <a:srgbClr val="00B0F0"/>
                </a:solidFill>
              </a:rPr>
              <a:t>) </a:t>
            </a:r>
            <a:r>
              <a:rPr lang="en-CA" sz="2400" i="1" dirty="0" smtClean="0"/>
              <a:t>)</a:t>
            </a:r>
            <a:endParaRPr lang="en-US" altLang="en-US" sz="24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6" y="2952415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609600" y="5949538"/>
            <a:ext cx="9601200" cy="111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altLang="en-US" sz="2400" kern="0" dirty="0" smtClean="0"/>
              <a:t>You can then perform Gibbs Sampling in </a:t>
            </a:r>
          </a:p>
          <a:p>
            <a:pPr marL="0" indent="0" algn="ctr">
              <a:buNone/>
            </a:pPr>
            <a:r>
              <a:rPr lang="en-CA" altLang="en-US" sz="2400" kern="0" dirty="0" smtClean="0"/>
              <a:t>this Sub Network</a:t>
            </a:r>
            <a:endParaRPr lang="en-US" altLang="en-US" sz="2400" kern="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34587" y="1104973"/>
            <a:ext cx="9278587" cy="104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altLang="en-US" sz="2400" kern="0" dirty="0" smtClean="0"/>
              <a:t>The sub network is determined by the formulas </a:t>
            </a:r>
          </a:p>
          <a:p>
            <a:pPr marL="0" indent="0" algn="ctr">
              <a:buNone/>
            </a:pPr>
            <a:r>
              <a:rPr lang="en-CA" altLang="en-US" sz="2400" kern="0" dirty="0" smtClean="0"/>
              <a:t>(the logical structure of the problem)</a:t>
            </a:r>
            <a:endParaRPr lang="en-US" altLang="en-US" sz="2400" kern="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334798" y="2114215"/>
            <a:ext cx="6784851" cy="838200"/>
            <a:chOff x="609600" y="1371600"/>
            <a:chExt cx="7270750" cy="9906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327150" y="1371600"/>
              <a:ext cx="65532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6634594"/>
                </p:ext>
              </p:extLst>
            </p:nvPr>
          </p:nvGraphicFramePr>
          <p:xfrm>
            <a:off x="1327150" y="1447800"/>
            <a:ext cx="6096000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92" name="Equation" r:id="rId5" imgW="3085920" imgH="431640" progId="Equation.3">
                    <p:embed/>
                  </p:oleObj>
                </mc:Choice>
                <mc:Fallback>
                  <p:oleObj name="Equation" r:id="rId5" imgW="30859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150" y="1447800"/>
                          <a:ext cx="6096000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6858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9256513"/>
                </p:ext>
              </p:extLst>
            </p:nvPr>
          </p:nvGraphicFramePr>
          <p:xfrm>
            <a:off x="749300" y="1438275"/>
            <a:ext cx="425450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93" name="Equation" r:id="rId7" imgW="215640" imgH="406080" progId="Equation.3">
                    <p:embed/>
                  </p:oleObj>
                </mc:Choice>
                <mc:Fallback>
                  <p:oleObj name="Equation" r:id="rId7" imgW="21564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1438275"/>
                          <a:ext cx="425450" cy="803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39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5577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64693"/>
            <a:ext cx="8077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Finish</a:t>
            </a:r>
            <a:r>
              <a:rPr lang="en-CA" sz="2800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 </a:t>
            </a:r>
            <a:r>
              <a:rPr lang="en-CA" sz="28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Markov Logic: </a:t>
            </a: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applications</a:t>
            </a:r>
            <a:endParaRPr lang="en-CA" sz="2800" b="1" kern="0" dirty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Entity resolution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chemeClr val="bg1">
                    <a:lumMod val="85000"/>
                  </a:schemeClr>
                </a:solidFill>
                <a:latin typeface="Arial Unicode MS"/>
              </a:rPr>
              <a:t>Statistical Parsing</a:t>
            </a:r>
            <a:r>
              <a:rPr lang="en-CA" sz="2800" b="1" kern="0" dirty="0">
                <a:solidFill>
                  <a:schemeClr val="bg1">
                    <a:lumMod val="85000"/>
                  </a:schemeClr>
                </a:solidFill>
                <a:latin typeface="Arial Unicode MS"/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b="1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622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75216</TotalTime>
  <Words>6319</Words>
  <Application>Microsoft Office PowerPoint</Application>
  <PresentationFormat>On-screen Show (4:3)</PresentationFormat>
  <Paragraphs>688</Paragraphs>
  <Slides>29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5832 Template</vt:lpstr>
      <vt:lpstr>Office Theme</vt:lpstr>
      <vt:lpstr>Network</vt:lpstr>
      <vt:lpstr>1_Default Design</vt:lpstr>
      <vt:lpstr>1_Network</vt:lpstr>
      <vt:lpstr>3_Default Design</vt:lpstr>
      <vt:lpstr>3_5832 Template</vt:lpstr>
      <vt:lpstr>4_5832 Template</vt:lpstr>
      <vt:lpstr>2_Network</vt:lpstr>
      <vt:lpstr>Equation</vt:lpstr>
      <vt:lpstr>PowerPoint Presentation</vt:lpstr>
      <vt:lpstr>Lecture Overview</vt:lpstr>
      <vt:lpstr>Markov Logic: Definition</vt:lpstr>
      <vt:lpstr>MLN features</vt:lpstr>
      <vt:lpstr>Computing Probabilities</vt:lpstr>
      <vt:lpstr>Computing Cond. Probabilities</vt:lpstr>
      <vt:lpstr>Computing Cond. Probabilities</vt:lpstr>
      <vt:lpstr>Computing Cond. Probabilities</vt:lpstr>
      <vt:lpstr>Lecture Overview</vt:lpstr>
      <vt:lpstr>Entity Resolution</vt:lpstr>
      <vt:lpstr>Entity Resolution: Example</vt:lpstr>
      <vt:lpstr>Entity Resolution (relations)</vt:lpstr>
      <vt:lpstr>Entity Resolution (formulas)</vt:lpstr>
      <vt:lpstr>Entity Resolution (formulas)</vt:lpstr>
      <vt:lpstr>Benefits of MLN model</vt:lpstr>
      <vt:lpstr>Other MLN applications</vt:lpstr>
      <vt:lpstr>Lecture Overview</vt:lpstr>
      <vt:lpstr>Statistical Parsing</vt:lpstr>
      <vt:lpstr>Logical Representation of CFG</vt:lpstr>
      <vt:lpstr>Logical Representation of CFG</vt:lpstr>
      <vt:lpstr>Lexicon….</vt:lpstr>
      <vt:lpstr>Avoid two problems (1) </vt:lpstr>
      <vt:lpstr>Avoid two problems (2) </vt:lpstr>
      <vt:lpstr>Statistical Parsing Representation: Summary</vt:lpstr>
      <vt:lpstr>Statistical Parsing : Inference</vt:lpstr>
      <vt:lpstr>Semantic Processing</vt:lpstr>
      <vt:lpstr>PowerPoint Presentation</vt:lpstr>
      <vt:lpstr>Learning Goals for today’s class</vt:lpstr>
      <vt:lpstr>Next Class on Mon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884</cp:revision>
  <cp:lastPrinted>2014-04-03T23:07:45Z</cp:lastPrinted>
  <dcterms:created xsi:type="dcterms:W3CDTF">2003-01-21T20:11:16Z</dcterms:created>
  <dcterms:modified xsi:type="dcterms:W3CDTF">2015-11-27T18:49:50Z</dcterms:modified>
</cp:coreProperties>
</file>