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7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3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notesSlides/notesSlide4.xml" ContentType="application/vnd.openxmlformats-officedocument.presentationml.notesSlide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31.xml" ContentType="application/inkml+xml"/>
  <Override PartName="/ppt/ink/ink32.xml" ContentType="application/inkml+xml"/>
  <Override PartName="/ppt/notesSlides/notesSlide10.xml" ContentType="application/vnd.openxmlformats-officedocument.presentationml.notesSlide+xml"/>
  <Override PartName="/ppt/ink/ink33.xml" ContentType="application/inkml+xml"/>
  <Override PartName="/ppt/ink/ink34.xml" ContentType="application/inkml+xml"/>
  <Override PartName="/ppt/ink/ink35.xml" ContentType="application/inkml+xml"/>
  <Override PartName="/ppt/notesSlides/notesSlide11.xml" ContentType="application/vnd.openxmlformats-officedocument.presentationml.notesSlide+xml"/>
  <Override PartName="/ppt/ink/ink36.xml" ContentType="application/inkml+xml"/>
  <Override PartName="/ppt/notesSlides/notesSlide12.xml" ContentType="application/vnd.openxmlformats-officedocument.presentationml.notesSlide+xml"/>
  <Override PartName="/ppt/ink/ink37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38.xml" ContentType="application/inkml+xml"/>
  <Override PartName="/ppt/ink/ink39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40.xml" ContentType="application/inkml+xml"/>
  <Override PartName="/ppt/ink/ink41.xml" ContentType="application/inkml+xml"/>
  <Override PartName="/ppt/notesSlides/notesSlide19.xml" ContentType="application/vnd.openxmlformats-officedocument.presentationml.notesSlide+xml"/>
  <Override PartName="/ppt/ink/ink42.xml" ContentType="application/inkml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ink/ink43.xml" ContentType="application/inkml+xml"/>
  <Override PartName="/ppt/notesSlides/notesSlide26.xml" ContentType="application/vnd.openxmlformats-officedocument.presentationml.notesSlide+xml"/>
  <Override PartName="/ppt/ink/ink44.xml" ContentType="application/inkml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ink/ink45.xml" ContentType="application/inkml+xml"/>
  <Override PartName="/ppt/ink/ink46.xml" ContentType="application/inkml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77" r:id="rId2"/>
    <p:sldMasterId id="2147483691" r:id="rId3"/>
    <p:sldMasterId id="2147483703" r:id="rId4"/>
    <p:sldMasterId id="2147483717" r:id="rId5"/>
    <p:sldMasterId id="2147483775" r:id="rId6"/>
    <p:sldMasterId id="2147483789" r:id="rId7"/>
    <p:sldMasterId id="2147483802" r:id="rId8"/>
  </p:sldMasterIdLst>
  <p:notesMasterIdLst>
    <p:notesMasterId r:id="rId61"/>
  </p:notesMasterIdLst>
  <p:handoutMasterIdLst>
    <p:handoutMasterId r:id="rId62"/>
  </p:handoutMasterIdLst>
  <p:sldIdLst>
    <p:sldId id="559" r:id="rId9"/>
    <p:sldId id="669" r:id="rId10"/>
    <p:sldId id="710" r:id="rId11"/>
    <p:sldId id="697" r:id="rId12"/>
    <p:sldId id="713" r:id="rId13"/>
    <p:sldId id="714" r:id="rId14"/>
    <p:sldId id="698" r:id="rId15"/>
    <p:sldId id="719" r:id="rId16"/>
    <p:sldId id="721" r:id="rId17"/>
    <p:sldId id="722" r:id="rId18"/>
    <p:sldId id="720" r:id="rId19"/>
    <p:sldId id="701" r:id="rId20"/>
    <p:sldId id="723" r:id="rId21"/>
    <p:sldId id="702" r:id="rId22"/>
    <p:sldId id="704" r:id="rId23"/>
    <p:sldId id="724" r:id="rId24"/>
    <p:sldId id="726" r:id="rId25"/>
    <p:sldId id="728" r:id="rId26"/>
    <p:sldId id="706" r:id="rId27"/>
    <p:sldId id="732" r:id="rId28"/>
    <p:sldId id="730" r:id="rId29"/>
    <p:sldId id="748" r:id="rId30"/>
    <p:sldId id="749" r:id="rId31"/>
    <p:sldId id="733" r:id="rId32"/>
    <p:sldId id="734" r:id="rId33"/>
    <p:sldId id="735" r:id="rId34"/>
    <p:sldId id="736" r:id="rId35"/>
    <p:sldId id="737" r:id="rId36"/>
    <p:sldId id="738" r:id="rId37"/>
    <p:sldId id="739" r:id="rId38"/>
    <p:sldId id="740" r:id="rId39"/>
    <p:sldId id="741" r:id="rId40"/>
    <p:sldId id="742" r:id="rId41"/>
    <p:sldId id="743" r:id="rId42"/>
    <p:sldId id="744" r:id="rId43"/>
    <p:sldId id="745" r:id="rId44"/>
    <p:sldId id="746" r:id="rId45"/>
    <p:sldId id="747" r:id="rId46"/>
    <p:sldId id="716" r:id="rId47"/>
    <p:sldId id="717" r:id="rId48"/>
    <p:sldId id="731" r:id="rId49"/>
    <p:sldId id="705" r:id="rId50"/>
    <p:sldId id="718" r:id="rId51"/>
    <p:sldId id="729" r:id="rId52"/>
    <p:sldId id="673" r:id="rId53"/>
    <p:sldId id="674" r:id="rId54"/>
    <p:sldId id="675" r:id="rId55"/>
    <p:sldId id="676" r:id="rId56"/>
    <p:sldId id="677" r:id="rId57"/>
    <p:sldId id="678" r:id="rId58"/>
    <p:sldId id="679" r:id="rId59"/>
    <p:sldId id="699" r:id="rId60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66CCFF"/>
    <a:srgbClr val="FF9933"/>
    <a:srgbClr val="0080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245" autoAdjust="0"/>
  </p:normalViewPr>
  <p:slideViewPr>
    <p:cSldViewPr>
      <p:cViewPr>
        <p:scale>
          <a:sx n="70" d="100"/>
          <a:sy n="70" d="100"/>
        </p:scale>
        <p:origin x="-137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8" d="100"/>
        <a:sy n="68" d="100"/>
      </p:scale>
      <p:origin x="0" y="486"/>
    </p:cViewPr>
  </p:sorterViewPr>
  <p:notesViewPr>
    <p:cSldViewPr>
      <p:cViewPr>
        <p:scale>
          <a:sx n="75" d="100"/>
          <a:sy n="75" d="100"/>
        </p:scale>
        <p:origin x="-2142" y="-252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04610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2" rIns="92361" bIns="46182" numCol="1" anchor="t" anchorCtr="0" compatLnSpc="1">
            <a:prstTxWarp prst="textNoShape">
              <a:avLst/>
            </a:prstTxWarp>
          </a:bodyPr>
          <a:lstStyle>
            <a:lvl1pPr defTabSz="92367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590" y="0"/>
            <a:ext cx="3004610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2" rIns="92361" bIns="46182" numCol="1" anchor="t" anchorCtr="0" compatLnSpc="1">
            <a:prstTxWarp prst="textNoShape">
              <a:avLst/>
            </a:prstTxWarp>
          </a:bodyPr>
          <a:lstStyle>
            <a:lvl1pPr algn="r" defTabSz="92367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759821"/>
            <a:ext cx="3004610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2" rIns="92361" bIns="46182" numCol="1" anchor="b" anchorCtr="0" compatLnSpc="1">
            <a:prstTxWarp prst="textNoShape">
              <a:avLst/>
            </a:prstTxWarp>
          </a:bodyPr>
          <a:lstStyle>
            <a:lvl1pPr defTabSz="92367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590" y="8759821"/>
            <a:ext cx="3004610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2" rIns="92361" bIns="46182" numCol="1" anchor="b" anchorCtr="0" compatLnSpc="1">
            <a:prstTxWarp prst="textNoShape">
              <a:avLst/>
            </a:prstTxWarp>
          </a:bodyPr>
          <a:lstStyle>
            <a:lvl1pPr algn="r" defTabSz="923670">
              <a:defRPr sz="1200"/>
            </a:lvl1pPr>
          </a:lstStyle>
          <a:p>
            <a:pPr>
              <a:defRPr/>
            </a:pPr>
            <a:fld id="{44CBD31C-C6CE-43B1-9B4B-7DE8233A71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67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5:27:13.84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1554 3468 14,'0'0'9,"0"0"2,0 0 0,0 0 0,0 0 0,0 0-3,0 0 0,0 0-1,0 0-1,0 0-2,0 0 0,0 0-1,-11-6-1,11 6 0,0 0 0,0 0-1,-10 16 1,8-5-1,-1 6-1,2 0 1,1 9 0,-1 5 0,1 10 1,0 1-1,2 14 0,1-1 1,3 12 0,-2 2 0,4 2 0,-2-3 0,3-1-1,-3-6 1,1-8-1,-3-5 0,-2-8 0,-3-10-2,-3-6 0,0-4-2,-7-12-8,-2-7-14,2-2 0,-7-13-1,3-5 0</inkml:trace>
  <inkml:trace contextRef="#ctx0" brushRef="#br0" timeOffset="700.04">1358 3595 43,'0'0'22,"-22"-4"-2,22 4-1,-15-4-21,15 4 0,0 0 1,0 0 0,-4-13 1,4 13 2,5-17 2,-2 2 2,8 2 1,-3-10 0,13 3-1,2-9 1,11 8-2,2-5-1,9 4-1,0 0-1,4 5-1,0 4 0,-1 3-1,-1 6 0,-3 7 0,-4 2 0,-1 2-1,-5 5 1,-1 3 0,-2 2 0,-3 3 0,-4 2 0,-3 1 0,-2 0 1,-4 5-1,-3 0 0,-4 1 0,-6 3 1,-3-1-1,-8 1 0,-3-1 0,-6 0 0,-3 0 2,-7-4-2,-3 0 2,-5-4-1,-2-3 1,-5-1 0,-1 1 0,-3-5 0,-3-2-1,-3-4 1,2-5-2,3-1 1,6-1-1,3-3 0,7-5-2,10 4 1,6-7-2,16 9-3,0 0-3,12-8-11,5 3-9,5-2 1,6-1 0,2-5 1</inkml:trace>
  <inkml:trace contextRef="#ctx0" brushRef="#br0" timeOffset="1317.0753">2476 3468 38,'0'0'20,"0"0"0,0 0 0,14 15-18,-9-2-1,-1 1 2,1 7 0,-4 0 2,4 8 1,-9-4 0,7 15 2,-8 0 0,5 16-2,-9-5 0,8 16-1,-5-1-2,6 6-1,1-4-1,4 0-2,2-6 0,2-10 0,3-4-2,-2-13 0,1-6-1,-6-17-3,3 0-2,-8-12-3,3-20-4,-7-2-10,0-11 1,3-2 0,-5-15 1</inkml:trace>
  <inkml:trace contextRef="#ctx0" brushRef="#br0" timeOffset="1952.1116">2504 3673 7,'9'-30'15,"-5"-13"1,14 6-3,2-5-2,6-1 0,7 4-1,1-2 0,7 9-1,1-1-1,4 9-2,-3 5-1,2 6-3,-5 9-1,-2 7 0,-4 7 0,-4 7 1,-8 3-1,-4 8 1,-7 3 0,-6 4 1,-7-1-1,-1 1 0,-7-2 0,0 2 0,-8-5-1,0 0 1,-8-7-1,-1 0 0,-6-5 0,-2 1 0,-5-4-1,-6-3 0,1-2 0,-1-3 0,1 0 0,2-1 0,5-2 0,4 0 1,7-2-1,6-1-1,8 3 1,13-4 0,0 0 0,-1 11 0,14-6 0,5 2 1,8 0 0,7 7 0,2-1 1,7 6-2,2 1 2,2 3-1,2 2 0,3 5 0,-2 1-1,0 1 0,-2-4 1,-1-2 0,-6-1-1,-4-6 1,-4-2 0,-6-4 0,-9-5 0,-4-1 0,-13-7-1,12 6-1,-12-6-1,0 0-5,0 0-16,0 0-5,0 0-1,3-18 0</inkml:trace>
  <inkml:trace contextRef="#ctx0" brushRef="#br0" timeOffset="3133.1792">3530 4361 4,'0'0'14,"5"14"0,-5-14 0,0 0-10,0 0 2,0 0 1,0 0 1,0 0 0,0 0 1,9-11 1,-9 11 0,3-32-2,3 8-2,-3-12-1,7-2-1,-4-12 1,3 0-2,1-10 0,0-3-1,-2-3 0,1 0-1,-3 1 0,-2-1-1,-2 6 2,1 0-1,-2 7 1,3 5-1,-2 6 0,2 7 0,1 8 0,-2 8-1,2 4 0,-5 15 0,0 0 1,12-1 0,-9 14-1,-1 7 1,2 3-1,1 7 2,0 4-2,4 2 1,2 2-1,3 0 0,4-6 0,4 0 1,5-5-1,3-3 0,6-8 1,2-2-1,3-8 1,4-3 0,2-6 0,2-3 0,-3-6 0,0-5 0,-4-3 0,-2-3 0,-6-3 0,-3 1-1,-9-2 1,-5 4-1,-5 2 1,-3 3-1,-5 7 0,-4 11 0,3-16 0,-3 16 0,0 0 0,0 0-1,0 0 1,0 0 0,0 0 0,-7 14 0,7-14 0,-3 23 0,3-3 0,0 7 1,3 3-2,0 8 2,1 4-1,2 6 1,0 2-1,1 4 1,1-2 1,-1 8-1,-2-6 0,2 1 0,-2-3 1,0-2-1,0-1-1,0-5 1,1-3-1,-1-10 1,0-2-1,-2-7 0,2-9 0,-1-2-1,-4-11-5,0 0-20,0 0-6,-18-19-1,-1-2 0</inkml:trace>
  <inkml:trace contextRef="#ctx0" brushRef="#br0" timeOffset="4797.2742">2872 5740 24,'0'0'20,"0"0"0,15-6-1,-15 6-16,0 0 1,15-2 1,-15 2 2,13 2 0,-13-2 2,21-2 0,-21 2-1,25 1 0,-10-2-1,11 4-1,-2-5-2,8 3 0,0-2-1,7 2-1,1-2 0,5-1 0,0-5-1,3 3 0,-3-6 1,0 1-1,-3 0 0,-3 0 0,-6-3 0,-3 2 0,-8 2 0,-5-2 0,-5 5 0,-12 5-1,15-7 0,-15 7 0,0 0 0,0 0-1,0 0-2,0 0-3,-8 15-15,-3-9-11,-4-4-2,-6-3 1,-6-8-1</inkml:trace>
  <inkml:trace contextRef="#ctx0" brushRef="#br0" timeOffset="9424.539">4353 5068 11,'0'0'17,"0"0"1,-11 3-1,11-3-14,-5 16-3,5-16 0,0 17 1,0-17 2,1 20 2,-1-20-1,3 19 2,-2-8 1,5 8-1,0 1 1,5 13-1,-1 3-2,4 14-1,2 3-1,1 8-1,-2 6-1,-2 2 0,0 0 1,-6 1 0,-5-11 1,1-3 1,-8-12-1,1-4 1,-2-13-1,1-5 0,0-9-3,5-13-3,0 0-9,0 0-14,0-24 0,4-1-1,-8-15 0</inkml:trace>
  <inkml:trace contextRef="#ctx0" brushRef="#br0" timeOffset="10244.5857">4313 5130 42,'11'-10'24,"-7"-7"-1,10 7 0,-8-3-23,11 2-1,1 1 0,8 3 0,3-1 0,5-3 2,6 1 1,1-3 0,4 5 1,-1 0 0,2 5 0,-4-2 0,1 8-1,-7 2 0,-1 3-1,-4 4-1,-4 2 0,-3 5 0,-5 3 0,-5 2-1,-3 3 1,-6 1 0,-3 3 0,-9-3 0,-2 5 1,-7-5-1,-3-1 0,-6-2 0,-4 0 1,-7-2 0,-2-4-1,-2-1 1,-3-6-1,-3-3 1,1-5-1,1-2 1,4-3-1,4-4 0,6 0 0,5-3-1,6 0 0,8 1 0,11 7 1,0 0-2,-10-15 2,10 15-1,12-6 1,-1 10 0,3-2 0,0 6 1,5-1 0,1 3 0,6 4-1,2 2 2,5 5-1,0-2 0,4 5 0,-2-1 0,2 7 1,-3-3-1,-1 5 1,-6-2 0,-1-1-1,-5 1 1,-1-2 0,-6-3-2,0-2 2,-3-3-1,-4-7 0,-2-1-1,-5-12 1,8 17-1,-8-17 0,0 0-1,0 0-1,11 8-3,-11-8-3,14-8-17,-2 2-5,-2-11 1,6 2 0</inkml:trace>
  <inkml:trace contextRef="#ctx0" brushRef="#br0" timeOffset="10964.6271">5278 5607 27,'0'0'16,"0"16"-2,0-16-2,0 0-22,0 0 1,17 12 5,-17-12 3,20 3 4,-7 1 6,-1-7 2,7 5 2,-4-8-1,10 3-2,-3-6-3,7 1-4,-2-5 0,5 1-2,-4-4-1,-1-3 1,-3 2-1,-2-3 1,-4 2-1,-4 0 1,-6 1 0,-4 0 0,-5 0-1,-3 6 0,-6 0 0,-3 5 1,-7 0-1,-2 5 1,-3 4 0,-5 4 1,0 7 0,-2 5-2,-2-1 2,2 5-1,-1 2 1,5 4-1,1-2 0,7 4 0,1-3 0,8 0 1,5 0-1,7 2 1,3-4-1,8 0 1,3-2-1,7-4 0,2-4 1,8 1-1,1-7 0,5-4 0,2-4 0,4-3 0,0-5-1,0 0 1,-4-2-1,-3 0 0,-5 0-1,-8-2-3,0 9-3,-13-8-11,-11 9-12,15-10-1,-15 10 1,-1-20 0</inkml:trace>
  <inkml:trace contextRef="#ctx0" brushRef="#br0" timeOffset="12128.6937">6034 4853 32,'0'0'21,"0"0"0,-9 12-8,9-12-11,2 15 0,-2-15 1,4 17 1,-5-5 1,6 4 1,-6 1-1,5 10 2,-4 0-2,7 12 1,-6 1-1,7 11-1,-5 4 0,5 9-1,-5 0 0,2 6-2,-4-3 1,1 0-1,-2-5 0,2-1 0,-2-13 0,2-8 0,-1-7 0,2-6 0,-1-10-1,2-5 1,-4-12-1,0 0-1,0 0-2,0 0-4,0 0-4,-2-12-11,1-1-9,0-6 1,-1-5-1</inkml:trace>
  <inkml:trace contextRef="#ctx0" brushRef="#br0" timeOffset="12859.7355">6361 5470 25,'-19'-9'16,"19"9"-11,0 0-4,5-13-20,-5 13-3,0 0 17,11-2 5,-11 2 0,0 0 1,0 0 19,0 0 5,0 0 1,0 0-3,11-18-9,4 15-6,1-7-4,9 5 0,3-5-2,7 4 0,0 4-1,5 2-1,1 4 2,-2 3-2,-4 7 0,-3 5-2,-2 4 3,-7 3-2,-1 1 1,-6 5-1,-5 0 1,-3 2 1,-6-3 0,-3-1 1,-6-4 0,-1 1 0,-8-5 1,2-1-2,-10-8 1,3-1 0,-6-3-1,-1-4 0,-2-3-1,0-5 0,0-2 1,1-3-1,2 0 1,2-1-1,3 1 0,3-1 0,2 1 0,5 1 0,1 1 0,11 6 0,-8-16 0,8 16 0,12-22 0,5 11 0,6-1 0,5 1 0,6 0 0,3 0-1,4 5 0,-3 0-3,1 10-3,-11-9-6,5 5-12,-8 1-4,-8-6 0,0 4 0</inkml:trace>
  <inkml:trace contextRef="#ctx0" brushRef="#br0" timeOffset="13384.7655">7063 4943 16,'4'19'22,"-4"-19"1,8 21 1,-1-4-17,-7-17 2,13 30 0,-10-19-1,8 8-1,-9-5 1,9 10-2,-8-2-1,5 11 0,-4 2-1,3 10-1,-3 7-1,2 15 0,-2 3-1,1 4-1,-1 2 0,3-5-1,-3-4 1,1-6-1,0-13 0,-1-11 0,1-11-2,-5-14-3,0-12-7,0 0-6,1-14-5,-5-10-6,-2-8 0,0-3 1</inkml:trace>
  <inkml:trace contextRef="#ctx0" brushRef="#br0" timeOffset="13647.7806">6955 5328 12,'0'0'21,"0"0"3,0 0-1,17-4-11,-5-3-4,16 4 0,-3-7-1,14 7 0,-2-8 0,13 4-2,-5-2 0,5 5-2,-3 2-2,-1 2 0,-2 4-4,-9-4-3,2 8-6,-17-5-7,-1 1-9,-5 6 0,-14-10 1</inkml:trace>
  <inkml:trace contextRef="#ctx0" brushRef="#br0" timeOffset="13882.794">7633 5540 44,'14'34'28,"-8"-9"-2,6 9-1,-1 4-20,-2 1-3,2-4-3,2 2-4,-6-14-4,1-12-18,4-4 0,-7-23 0,9-9 0</inkml:trace>
  <inkml:trace contextRef="#ctx0" brushRef="#br0" timeOffset="14085.8055">7668 4886 77,'0'0'27,"18"29"-9,-13-18-18,10 0-32,-1 0 0,1 2 0</inkml:trace>
  <inkml:trace contextRef="#ctx0" brushRef="#br0" timeOffset="14647.8378">8054 5763 62,'0'0'25,"-21"-5"-5,21 5 0,-14-17-29,14 17 1,-15-23 3,10 9 2,-3-3 2,3-6 6,9 3 2,0-12 2,10 7-2,1-6-1,11 4-3,-1 0-1,7 4-1,1 6 0,2 5-1,-2 8 1,2 7-1,-4 5 0,-1 8 0,-5 2 0,0 5 1,-8 2 1,0 5 0,-7-4 1,-2 4 1,-9-7 0,0 5 1,-9-6-1,-1 2-1,-9-7 0,0 0-1,-7-10 0,-2 2-1,-3-6 0,2-3-1,1-3 0,1-7-2,7 2-2,-2-12-4,23 20-3,-25-34-4,27 20-9,-3-7-8,6-2 0,7 4 2</inkml:trace>
  <inkml:trace contextRef="#ctx0" brushRef="#br0" timeOffset="15200.8694">8513 5370 79,'-7'15'28,"7"-15"-1,3 15-1,-3-15-33,11 28 1,-4-11 1,7 6 3,-3 2 1,-4-5 5,4 11 1,-10-11 1,8 8 0,-12-6 0,9 1-1,-6-4-2,4 1-1,-3-7-1,-1-13-1,21 5 0,-1-13 0,3-11 0,4-1 0,3-9 2,2-2-2,1 0 2,0 3-1,-8 4 0,0 8 0,-6 5 0,1 5-1,-2 6 0,0 3 0,0 2 0,0 4 0,3 0 0,-1 5 1,1 2-1,1 3 1,-1 4-1,-2 4 0,-2 3 0,-3 0-1,-1 3-2,-7-7-1,5 4-3,-14-18-5,12 3-16,-9-15-5,8-11-1,-1-10 1</inkml:trace>
  <inkml:trace contextRef="#ctx0" brushRef="#br0" timeOffset="15720.8991">9314 5454 73,'0'0'30,"0"0"1,19 2 0,5-5-30,-2 1-2,5 2-1,4 2 1,0 0 0,3 5 1,-1 3-1,-1 5 1,-1 5 1,-3 3 0,1 5-1,-2 6 0,-2 4 0,-4-3 0,-2 0 1,-6-2-1,-3-3 0,-7-3 0,-4-6 1,-7-8 0,-6-3-1,-8-7 1,-5-1 0,-7-7 0,-2-4-1,-5-4 0,-1 0 0,0-3 1,3-1-1,4 2 0,7 3 0,6 2 0,3 3 0,19 7 0,-13-8 0,13 8 0,21-4-1,1 4 1,6-3 0,9 3-1,6-2-3,11 8-9,-3-5-18,5-4-1,3-3 0,-4-8 0</inkml:trace>
  <inkml:trace contextRef="#ctx0" brushRef="#br0" timeOffset="17395.995">10562 4478 1,'10'-12'0,"14"12"11,-10-9-5,7 4-5,0 2-1,0-2 1,-4 1 2,0 2 3,-2-2 3,-15 4 2,18-3 1,-18 3 0,0 0 1,0 0-2,0 0-1,-22 9-4,4 5-2,-9 0-1,-2 7-2,-8 4 1,-3 6-1,-8 1 2,5 7-2,0-1 2,3 3-2,4-2 1,7 0-1,5-3 0,11 6 1,8-5-1,9 2 1,10-3-1,12 3 0,5 0 0,8 5 0,3-4-1,5-1 0,1 2-1,-1-1 0,-3 2 0,-3 2 0,-2-1 1,-7-1-1,-3 1 1,-7-3-1,-7-1 2,-6-2-1,-13-3 2,-7-1 1,-12-5 0,-5 0-1,-14-5 1,1 0 0,-8-7 0,0-2-2,1-8 0,4-6-1,4-6 1,7-7-1,9-7 0,4-7-2,14-3 0,3-8-3,14 4-4,-2-16-7,17 2-12,2 2-2,5-6 0,6 1 2</inkml:trace>
  <inkml:trace contextRef="#ctx0" brushRef="#br0" timeOffset="17981.0284">11061 4734 57,'0'0'30,"-2"15"-4,5 0 0,-5-4-19,7 16-13,-4-3 1,8 11 1,-5 1 2,5 5 1,0 7 4,-2 1 1,4 7 0,-4 3 0,5 8 0,-2 0-2,2 0 0,-2-4-2,-3-7-1,-3-7 1,-1-4-1,-5-11 1,-1-8 0,-6-9 1,3-6-1,6-11 1,-15-4-1,12-7 0,0-7 0,4-9 1,2-1 0,4-5-2,2-5 2,3-2-1,5 2 1,4-3-1,7 1 1,6-4-1,6-5 0,4 2 1,6 3-1,2-3 0,-1 3 1,-2 5-1,-5 4 0,-7 9 0,-6 6-1,-8 7-1,-8-1-1,-2 16-3,-13-2-2,0 0-4,0 0-4,-12 11-5,-8 3-8,-6-1 1,-1 12 2</inkml:trace>
  <inkml:trace contextRef="#ctx0" brushRef="#br0" timeOffset="18254.044">11250 5366 53,'26'23'28,"-10"-14"2,9 6-2,2-1-27,4-1 1,3 6-1,-1-1 0,1 0 0,-6-1 2,0 5-2,-6-6 1,0 1 0,-7-2 0,1 2 0,-3 0-3,-4-6-5,9 4-19,-6-5-5,-12-10-2,20-9 1</inkml:trace>
  <inkml:trace contextRef="#ctx0" brushRef="#br0" timeOffset="18869.0791">11835 5425 69,'17'21'26,"-17"-21"-2,27 2-2,-17-13-32,17 12 1,-7-7 2,11 0 3,-7-6 2,2-3 3,2 4 4,-10-6 1,4 5-1,-11-5 1,1 4-3,-7-2-1,-2 4-1,-6 0 0,-4 0-1,-4 2 0,-4 1 0,-2 4 0,-6 2 1,-3 5-1,-2 3 0,0 1 1,1 4 0,1 5-1,0 1 1,3 2 0,4 4 0,4-2 2,4 6-2,2-5 2,5 4-1,2-4 1,7 4-1,-3-8 2,8 4-2,-1-7 1,6 2-1,1-2 0,7 0 0,2-6-1,3 0 0,1 0-1,3-5 0,-2 2-1,1-3 1,-3-3-1,-6-4-1,0 3-3,-10-13-8,13 5-16,-11-7-3,2-6-1,-2-5 1</inkml:trace>
  <inkml:trace contextRef="#ctx0" brushRef="#br0" timeOffset="19342.1063">12360 4718 31,'0'0'17,"24"12"0,-24-12-1,19 9-22,-12 3 2,4 3 5,-1 4 4,-8-1 2,8 10 5,-11-2 0,12 12 2,-14-1-3,13 16-1,-10-3-4,8 12 0,-4-1-3,3 8 0,-2-4-1,1 5-1,-1-7 0,0-5-1,-2-2 0,-2-9 0,0-7 1,-2-8-2,1-9 1,-3-6-1,3-17-1,0 0-6,0 0-7,0 0-14,2-27-2,4 2 0,0-8 0</inkml:trace>
  <inkml:trace contextRef="#ctx0" brushRef="#br0" timeOffset="19949.141">12750 5387 70,'0'0'31,"5"15"-2,-5-15 2,12 4-32,-12-4-2,21 8 1,-7-6 1,0-3 0,5-4 2,-2-2 0,2-2-1,0-3 1,0-1 1,-1-2-1,2 1 0,-4 0-1,-4 1 0,-2 1 0,-3 1 0,-4 0 1,-3 11-1,-9-17 0,9 17-1,-24-15 2,6 13-2,-2 2 1,-3 4 0,-2 3 0,1 0 0,1 4 0,1 5 0,1-3 0,4 5 1,2 1-1,3 0 1,2 1 0,6 3 0,0-2 1,2 4-1,4-3 1,2-1-1,4-2 2,3-2-3,1-2 2,3 1-1,0-4-1,5-1 0,1 0 0,1-2 0,0-1-1,0-1 0,3-2-1,0-5-1,6 3-3,-6-17-5,13 5-16,-4-11-4,-1-9-1,0-6 1</inkml:trace>
  <inkml:trace contextRef="#ctx0" brushRef="#br0" timeOffset="20365.1648">13335 4719 63,'-6'16'29,"7"-5"0,-2 1 0,3 3-29,1 7-2,0 3 1,2 6 2,-1 4 1,2 5 1,-2 3-1,3 10 2,-3 1-2,3 9 2,-3 7 0,2 5-2,-1-2-1,2 4 0,-1-3 0,3-7-2,0-5 1,1-11-1,1-12-1,-2-11 2,2-9-5,-11-19-5,12-8-8,-17-17-9,-1-10-5,-5-7 1,-6-10 0</inkml:trace>
  <inkml:trace contextRef="#ctx0" brushRef="#br0" timeOffset="20619.1789">13067 5099 27,'15'-1'26,"1"0"-2,6-5-5,14 6 0,-1-11-5,18 8-4,-3-5-3,11 4-3,-3-1 0,6-1-3,-3 5-1,-4-1-2,-1 4-3,-11-4-3,4 7-9,-12-2-12,-3-5-1,-4 3 1,-5-7 0</inkml:trace>
  <inkml:trace contextRef="#ctx0" brushRef="#br0" timeOffset="21195.2123">13757 5627 35,'-18'-21'27,"10"2"0,-2-3-7,5-7-9,12 9-4,1-3-3,10 2-3,4 0 0,7 6 0,3-2 0,3 4 1,1 4-2,-1 4 2,-3 5-1,-3 5 1,-6 6 0,-3 3-2,-8 3 3,-1 7-2,-10-2 3,-1 6-1,-10-6 1,1 6 0,-11-4 0,2 5-1,-7-6 0,2 2-1,-2-6-1,1-4 0,1-2-1,1-4 0,3-7-1,0-13-3,19 11-5,-29-33-11,22 8-12,2-3-1,5-6 1,4-1-1</inkml:trace>
  <inkml:trace contextRef="#ctx0" brushRef="#br0" timeOffset="21804.2471">14193 5302 69,'0'0'23,"-11"10"0,16 1-1,-5-11-31,7 19 0,-5-4 4,5 5 4,-1 7 2,-4-6 6,8 10 1,-10-8 1,10 12-1,-9-10 0,8 8-2,-4-10-1,3-2-1,-4-4-1,3-2-1,-7-15 0,20 7-1,-7-14 0,4-6 1,0-8-1,6-1-1,1-7 0,4-3 2,-4-2-2,-1 8 2,-3-1-2,-4 6 1,-4 6-1,-1 5 1,-11 10-1,12-7 0,-12 7 0,0 0 0,12 9-1,-12-9 2,13 21-1,-5-5-1,1 1 3,0 5-3,2 2 2,2 4-1,-2 1 1,1 0-2,-1-2 1,-3-2 0,0 0-1,-5-4-2,3 7-7,-15-12-19,1-4-5,-8-12 0,-7-6 0</inkml:trace>
  <inkml:trace contextRef="#ctx0" brushRef="#br0" timeOffset="25704.4702">2948 7525 16,'0'0'19,"0"0"0,0 14-1,0-14-15,0 0-2,0 0 1,12 7 3,-12-7 1,11 2 1,-11-2 0,17-2 1,-1 4 1,-2-7-2,9 6 0,-1-3-3,11 3-1,0-1 0,8 2-1,2-3 0,7 0 0,0-2-1,5-3 1,-1-1 1,2 2-1,-5-6 0,3 2 0,-10-4 0,-3 4 0,-4-1-1,-6 4 0,-5 0 0,-4-1-1,-7 3 0,-4 0 0,-11 4-1,12-3 0,-12 3-3,0 0-6,0 0-18,4-17-3,-8 4 1,3-1-1</inkml:trace>
  <inkml:trace contextRef="#ctx0" brushRef="#br0" timeOffset="26292.5038">4258 7050 45,'0'0'24,"0"0"2,0 0-7,0 0-13,0 0-3,0 0-1,11 2 0,-11-2 2,0 0-1,12 17 0,-5-6 1,-7-11 0,9 25 0,-6-8 0,3 7-2,-1 7 0,1 8 0,-1 4 0,3 8 0,-3 2-2,1 5 1,0-2-1,1-1 1,0-8 0,2-6-1,1-7 0,-1-8 0,5-8 0,-1-7-1,4-2-3,-6-14-5,10-1-18,-7-8-4,-7-6 1,-2-3-1</inkml:trace>
  <inkml:trace contextRef="#ctx0" brushRef="#br0" timeOffset="26908.539">4220 6857 32,'0'0'21,"0"0"-2,0 0-3,0 0-20,0 0-1,18 16-2,-6-5 4,2 0 3,-2-3 2,1 2 5,0-3 1,7 3 2,1-3 0,10 5-2,2-2-1,9 5-4,3 2 0,5 2-3,2 4 0,0 5-1,-3 2 0,-3 4 1,-4 3-1,-4 3 0,-4 3 1,-5 4 0,-3-1 0,-5 0-1,-7-3 1,-4 1 0,-5-4 0,-8-1 1,-8-5-2,-3-2 2,-8-3-1,-5-3 2,-5 0-1,-4-3 0,-5-4 2,-3-3-2,-2-2 1,-2-5-1,1-4 1,-1-1-1,4-7 0,5 0-1,4-3-2,7-2 0,8 1-3,6-6-3,11 2-13,3 11-6,12-26 0,8 14 0</inkml:trace>
  <inkml:trace contextRef="#ctx0" brushRef="#br0" timeOffset="27681.5833">5257 7525 40,'0'0'26,"21"4"-1,-21-4 1,20-7-21,-7 7-5,4-2 2,1 3-1,2-6 1,3-1 0,0-4 0,7-1 0,-2-3 0,6-3-1,-2-3 1,1-3-2,-1 1 0,-3-1 1,-5-1-1,-7 2 1,-5-1 0,-6 4 0,-7-1 1,-5 7-1,-9 2 0,0 6 1,-6 4-1,-1 5-1,-6 5 1,1 6-1,-1 4 0,-1 1 0,-2 5 0,2 1 1,-2-2-1,3 3 1,1-5-1,3-1 2,2-2-1,5 1 0,2-6 0,4 4 0,6-4 1,5 6-1,3-3 0,5 1 0,7 1-1,7 0 1,5-1-1,4-2 0,6-5-1,1-5 0,6-4-1,-4-6-2,7 2-2,-12-11-4,9 4-6,-11-9-11,0-3-2,-3 3-1,-5-5 2</inkml:trace>
  <inkml:trace contextRef="#ctx0" brushRef="#br0" timeOffset="28371.6227">5870 7409 41,'0'0'29,"-2"21"-2,-1-9 0,6 4-12,-2 9-16,4 8-2,-3 5 2,4 7 1,-1 4-1,1 1 2,0 2 0,-1-3 1,3-1 0,-2 0-1,1-6 0,0-5-1,-1-8 0,0-7 0,-1-5 0,-1-5 0,-4-12 0,0 0 0,0 0 0,-10-16 0,4 1 0,-2-5 0,-1-6 0,-1-4 0,2-8 0,-2-2-1,3-3 0,-1-4 0,3 0 1,2-3 0,4 2 0,1 3-1,6 1 1,4 7 1,4 3-1,5 4 0,3 9 0,4 4 0,3 2 0,2 7 0,-2 5 0,0 7 0,-2 5 0,-3 5 0,-2 3 1,-6 3-1,-2 6 1,-6 1 0,-4-1 1,-7-1 0,-3 0 0,-9-5 2,-2 1-1,-10-6 0,-1 1 0,-9-9 0,2 0-1,-5-2 0,5-1-2,0-5-1,2-3 0,8 0-4,0-8-5,23 12-15,-9-18-6,13 1 0,7-2-1</inkml:trace>
  <inkml:trace contextRef="#ctx0" brushRef="#br0" timeOffset="29476.6859">6555 7377 44,'-11'8'22,"11"-8"-1,0 0 0,-5 16-25,5-16-1,2 17 2,-2-17 3,4 14 2,-4-14 2,0 0 2,12 19 0,-12-19 1,11 1-1,-11-1-1,21-4-1,-9-6 0,5 2-2,3-5-1,2-3 0,2-2-1,-1 1 1,1-3-1,-5 2 1,-2 1-1,-3 0 0,-6 2 1,-4 3-1,-8 0 0,4 12 0,-23-14 0,5 9 0,-6 3 0,-1 5 0,-3 2 0,-4 1 1,1 2-1,3 3 1,0 1-1,3 4 1,3 1-1,3-1 0,5 3 0,4 3 0,1 0 0,5 2 1,-1 1-1,3 0 1,1 1 0,4 4 1,-1-3-2,3 1 2,2-2-1,3 1 0,4-4 0,1 0 0,2-5 0,5-4 0,2-8 0,1-4 0,0-7 0,4-2 0,1-8 0,2-4-1,1-6 1,1-3-1,-1 0 0,1-3 0,-2 3 0,-1-3 0,-2 3 0,-3 1 0,-2 2 1,-3 2-1,-3 5 0,-1 1-1,-1 1 2,-2 2-2,-2 6 1,0 3 0,-1 4 0,0 6 0,1-2 1,0 6-1,2 3 0,-1 7 1,-1 1-1,2 3 1,-4 0 0,1-1 0,-3 0 0,-1-1 0,1-4 0,3-4 0,1-11-1,6-8 0,7-7 0,3-8 0,6-6 0,4-2 0,3-6 0,0 1-1,-2 5 1,-5 5 0,-7 5 0,-3 10 0,-8 5 0,-4 10 0,-3 10 0,-4 7 0,-3 6 0,0 4 1,1 2-1,-2 1 1,4 3-2,-1-6 0,7-1-4,-8-14-15,17-4-12,-1-8-1,6-14-1,3-10 0</inkml:trace>
  <inkml:trace contextRef="#ctx0" brushRef="#br0" timeOffset="30016.7168">7952 7550 59,'-14'-6'14,"14"6"-13,0 0-1,-11-16-29,11 0 9,0 16 10,9-24 4,-2 6 8,4 0 13,0 0 12,-3-7 1,12 6-1,-5 1-11,4-4-9,8 10-2,-4-3-3,1 9-2,-1 5 1,-1 3-1,-5 8 0,2 5 1,-6 2 1,-2 7 0,-3 0 1,-1 6 0,-6-5-1,0 3 2,-7-7-1,-1 7-1,-7-9 1,-3 1-1,-6-6 0,-1-1 0,-6-5-1,0 1-1,-3-7 1,0-3-1,1-3-1,1-4-2,7 3-5,-6-16-6,14 6-13,0-11-5,6-5 1,5-6-1</inkml:trace>
  <inkml:trace contextRef="#ctx0" brushRef="#br0" timeOffset="30324.7344">8132 6853 68,'0'20'31,"-4"-3"-1,4 7 0,6 8-30,-3 8 0,-2 12-1,2 9 1,2 7 1,-1 3 0,3 1 1,-2-1-1,3-4 1,-1-4-3,-2-12-2,7-2-10,-7-18-19,1-20 1,-6-11-1,16-22 0</inkml:trace>
  <inkml:trace contextRef="#ctx0" brushRef="#br0" timeOffset="31296.79">8454 7421 68,'26'14'25,"-26"-14"-3,29-1-4,-12-16-29,11 17 0,-10-14 3,12 4 3,-10-2 1,2-2 6,3 2 4,-11-8 2,5 6 0,-11-6-3,2 6-2,-8-3-2,0 1 0,-7-5 0,-4 4 0,-4-1 0,-3 6 0,-5-1 0,-1 7 1,-3 2 0,-5 6 0,1 7-1,1 5 1,-3 5-2,5 2 2,0 5-1,5 1 0,2-1 0,6 5 1,1-5 0,5 6 0,3-8 0,6 5 0,-1-4 0,7 1 0,0-3-1,6 0 0,2-3 0,5-2 0,2-2-1,4-3 1,1-3-1,4-3 1,1-6-1,1-3 0,-1-5 1,1-3-1,0-6 0,-3-4 0,0-6 0,1-5-1,-3-1 1,1-2-1,-2 1 1,-3-3-1,-1 4 1,-1 3 0,-5 6 0,-2 6 0,-4 5 0,-12 12-1,16-16 1,-16 16 0,0 0 0,11 11 0,-11-11 0,1 26 1,-1-8 0,0 5 0,-1 4-1,1 3 2,0-3-2,1-1 1,3-3-1,1-4 1,6-6-1,3-9 0,7-11 0,5-8 0,7-8-1,2-5 1,4-1 0,3-2-1,-3 1 2,-5 4-2,-6 9 1,-5 6 1,-7 11-1,-5 9 0,-5 7-1,-3 8 1,-2 4 0,0 3 0,0 2 0,2 0 1,-1-3-2,2-7-1,6 1-4,-10-24-11,11 9-15,0-11 0,-2-9 0,4-6-1</inkml:trace>
  <inkml:trace contextRef="#ctx0" brushRef="#br0" timeOffset="31776.8175">9965 7181 68,'0'0'29,"0"0"-1,0 0-1,-15 7-31,4-4 0,0 8 2,-6-3 1,-2 2 3,-1 3 2,-8-4 0,5 5 1,-9-4-1,7 7-1,-6-4-1,3 9 0,2-4-1,2 2 0,2-1-1,5 2 0,4 1 0,4 0 1,7 2 0,8-2 0,1 1 0,8 2 0,3-3 0,6 0 1,3-5-1,2-4-1,3-7 1,-1-4-2,5-2-3,-4-10-2,10 6-6,-14-18-7,13 9-6,-10-8-6,0 1-2,-3-4 0</inkml:trace>
  <inkml:trace contextRef="#ctx0" brushRef="#br0" timeOffset="32471.8572">10065 7243 41,'12'2'16,"-12"-2"-2,0 0 1,0 0-24,13 23 3,-13-23 5,2 24 2,2-4 5,-9-9 7,10 11 3,-11-9 0,12 13-4,-10-9-4,10 9-2,-5-5-2,8 3-1,-2-4 0,7 0-1,-1-5 0,5-2-1,2-5 0,3-6 0,0-7 0,2-6 0,2-4-1,1-6 0,0-3 0,-3-4 0,-2 0 1,-1-4-2,-2 4 2,-4 2-2,-4 3 1,-5 4 0,-1 4 0,-1 4 0,-5 11-1,4-11 1,-4 11-1,0 0 1,0 0 0,-1 12 0,1-12 0,-4 22 0,3-8-1,0 8 2,-1 2-1,1 4 0,0 5 0,1 7 0,0 5 0,1 6 0,0 4 1,1 0-1,-1 4 1,1 1-1,1-3 0,0 2 1,0-3-2,1-4 1,0-5-1,1-2-1,6 1-4,-8-13-16,8-5-11,2-8 1,-1-21-1</inkml:trace>
  <inkml:trace contextRef="#ctx0" brushRef="#br0" timeOffset="33908.9393">11363 6747 9,'0'-11'24,"0"11"-1,0 0 0,11-10-15,-11 10-7,0 0-1,0 0 1,-13 5 2,13-5 1,-13 7 0,13-7 1,-21 11 1,21-11 0,-24 11 0,12 0-2,-4-3-1,1 7 0,-2-1-2,0 5 1,-4 7-1,3 2 0,-4 7 1,2 6-1,-3 0 0,4 5 1,-6 0 1,7 5 0,-2-7 0,6 7 0,-1-9-1,8 2 1,-1-6-1,10 0 0,3-6-1,6-5 0,4-6 0,7-2-1,8-7 0,4-2 1,2-4-1,7-3 0,1-4 0,1-3 0,2 1 0,-1-3 0,-6-3 0,-2-1 0,-4-3 0,-3-4 0,-6 0 1,-4-1-2,-6 0 2,-4-2-2,-5 0 2,-5-1-2,-4 4 1,-4 2-1,-5 1 1,-4 1 0,-6-1 1,-3 4-1,-3 4 0,-3 3 0,-1-2 0,-1 5 2,-1 0-2,5 1 0,2 3 0,5-2 0,3 2 0,3-2 1,5 2-1,11-4-1,-14 5 1,14-5-1,0 0 1,0 0 0,3 11-2,-3-11-1,18 3-4,-18-3-8,25-13-16,-7 8-1,-1-3-1,2-5 1</inkml:trace>
  <inkml:trace contextRef="#ctx0" brushRef="#br0" timeOffset="34507.9736">11697 7101 49,'0'0'27,"0"0"-3,12 1 1,-12-1-26,3 16-3,-3-16 0,1 28 3,-1-5 1,0 6 2,1 6 2,-3 2 1,5 4 0,-3-1-1,6 4-1,-1-5 0,6-2 0,-5-9-1,5-1-1,-3-11 1,-1-1 0,-7-15 0,11 10-1,-11-10 1,7-13 0,-7-1-1,4-1 1,-4-7-1,1-3 0,0-2 0,-1-3-1,-1 2 0,1 2 1,0-2-1,0 2 0,3 2 1,0 2-1,3 5 0,4 1-1,5 3 1,3 0 0,8 3 0,4 2 0,6 3-1,3 1 1,2 3-1,2 0 1,0-1 0,-4 2-1,-5 7-1,-8-5-2,0 8-4,-15-9-6,7 6-16,-18-7-1,12 13-2,-12-13 2</inkml:trace>
  <inkml:trace contextRef="#ctx0" brushRef="#br0" timeOffset="35412.0248">12282 7220 27,'-13'-7'26,"13"7"0,-8-11-1,8 11-14,0 0-12,0 0 0,11-3 0,-11 3 1,19 0 1,-6 1 2,5 6 0,-1-1-1,4 2 0,1 4 0,0 4-1,0 6-1,-3 2 1,-2 7-2,-1 3 1,-6 2-1,-3 2 1,-4-1 0,-3 1 2,-5-9 1,-1 3 0,-8-13 0,2 0 1,-6-11 0,1-2-1,-6-10 0,-1-3-1,-3-7 0,1-1-2,-1-4 1,2 0-1,5 1 1,1 1-1,6 3 0,3 1-1,10 13 0,-1-13 0,1 13 0,21-8 0,-2 2 0,2-3-1,9-1 1,1-2-3,8 6-4,-6-12-7,7 2-16,3 1 1,-6-3 0,2 6 2</inkml:trace>
  <inkml:trace contextRef="#ctx0" brushRef="#br0" timeOffset="36080.063">12739 7241 1,'2'27'13,"-2"-27"6,-4 33 2,0-12-16,4 3-2,2 8 1,-1-1 1,4 8 1,-3-1 0,7 8 1,-5-4 0,10 8 1,-7-7 0,7 4-2,-7-11 0,5 2-3,-6-10 1,3-3-2,-7-8 0,1-2 0,-3-15-1,-4 13 0,4-13 0,-12 2 0,12-2 0,-16-14 2,6 1-1,2-4 0,-1-7-1,2-3 1,2-7-1,5-4 1,2-5-1,6-2-1,1-4 0,9 3 0,1 1 1,7 1-2,3 3 2,5 5-2,5 4 1,0 3 0,5 3 0,1 5 0,2 2 0,-2 4 0,-1 4-1,-4 3 2,-2 6-2,-3 3 1,-4 4 0,-4 1 1,-6 5-1,-3 4 0,-5 0 0,-3 1 1,-5 4 0,-3-1 0,-5 3 1,-2 2-1,-7-3 1,-1 1 0,-9-7 1,-3 6-1,-9-8 0,-5 4 0,-9-7-1,-2-1 0,-4-6 0,0 1-2,3 3-3,-1-10-5,16 10-11,-3-10-13,10-4-1,8-4-1,7-2 1</inkml:trace>
  <inkml:trace contextRef="#ctx0" brushRef="#br0" timeOffset="36995.116">13444 6648 43,'-3'-16'19,"14"14"-3,-14-14-1,3 16-28,11-3 2,-11 3 4,13-2 3,-13 2 8,0 0 4,0 0 3,12 4 2,-12-4-1,0 0-1,0 0-2,4 23-2,-4-8-2,5 8-2,0 1 0,6 8-1,-2-1-2,6 7 1,-2 2-1,5 3 1,-4 2 0,3 4-1,-5-1 1,-1 3 0,-6 3 1,0-4-2,-5-7 1,0-4 0,-2-6 0,-1-6 1,0-9-2,1-6 1,2-12-1,0 0 1,11-17-1,3-2-1,8-4 1,5-4-1,6-2 2,2-4-2,4 4 0,-2 1 1,-2 8 0,-4 5-1,-5 6 1,-2 7-1,-6 7 1,-3 6-1,-1 7 1,1 5 0,-3 5 0,0 4 1,-2 0-1,1 3 2,-2 2-1,-1 2 2,-3-6-2,-1 4 2,-6-6-2,0-1 1,-4-1-1,-1-1-1,-4-8-1,-3-4-1,6 2-6,-13-10-18,5-6-7,-1-4-1,-3-19-1</inkml:trace>
  <inkml:trace contextRef="#ctx0" brushRef="#br0" timeOffset="38397.1962">3069 9228 1,'0'0'9,"-15"-9"6,15 9 0,0 0-6,0 0-2,-12 10 1,12-10 0,0 0 2,-13 2 0,13-2 2,0 0-2,0 0-1,-11 0-2,11 0-1,0 0-2,0 0 0,0 0 0,0 0-1,0 0 1,0 0-1,0 0 0,20 4 0,-20-4 0,25 5-1,-8-3 0,6 2 0,1-3 0,9 0-1,2-2 0,2 0 0,5-3 0,3 2 0,-3-2-1,0 0 1,-4 0-1,-4 1 1,-6 2-1,-2 1 0,-9-1 0,-4 1 1,-13 0 0,15 0 0,-15 0 0,0 0 0,0 0 0,0 0 0,0 0-1,0 0 0,-12 9-2,12-9-2,-14 8-4,-1-14-13,15 6-11,-16-3-3,16 3 4,-10-16-2</inkml:trace>
  <inkml:trace contextRef="#ctx0" brushRef="#br0" timeOffset="41244.359">4359 8833 15,'0'0'19,"0"0"2,0 0 0,0 0-15,2 15 0,-2-15 0,2 23 2,-6-12 0,9 11-1,-8 1 0,8 9-1,-5 0-1,4 9-1,-4-1-1,4 6 0,-6 0 0,2 8-1,-5-3 1,2 4-1,-3-5 1,2 1-2,-1-3 0,2-6-2,1-4 0,0-10-2,6-5-4,-8-12-16,4-11-7,0 0 0,11-29 0</inkml:trace>
  <inkml:trace contextRef="#ctx0" brushRef="#br0" timeOffset="41944.399">4270 8753 24,'8'-17'21,"6"10"1,-7-10-1,9 2-15,5 4-4,3-1 0,4 1 1,5 1-1,1 2 0,2-1 1,0 6 0,-1-2 1,2 4 1,-4-2-2,4 7 0,-5-4-1,-1 6 0,-2-1 0,-3 2-2,-2 2 1,-4 0-1,-4 5 1,-2-1 0,-7 4-1,-3 0 2,-6 1-1,-4 3 1,-7 0-1,-4 0 1,-9-1 0,-6 3 1,-9-2-1,-3 2 1,-7-6-1,2 2 1,-4-6-1,7 2-1,1-4 1,9-1-1,8-3-1,6-5-2,10 4-1,12-6-2,0 0-3,0 0-9,9-15-12,8 7-1,1-8 1,8 6 0</inkml:trace>
  <inkml:trace contextRef="#ctx0" brushRef="#br0" timeOffset="43011.46">4709 9172 1,'9'13'11,"-9"-13"2,17 4 0,-17-4-11,22 1-3,-4 0 2,3-1 3,2 0 2,2-1 2,1 2 2,-1-2-1,3 6 1,-3-3-4,4 6 0,-6-4-2,1 6-2,-4 1 0,-2 1-1,-5 3 1,-2 3-1,-3-1 0,-5 2-2,-1 1 2,-5 0-1,-2 1-1,-2 0 0,-5-3 1,-3-4 0,-1 2 0,-3-1 2,-1-3-1,-2 0 1,-1-3 0,1-1 0,-2-1 0,5-1 1,-4-3-1,5 1 1,-3-7-1,4 2 0,0-3 0,1-1-1,1-1 1,3-1-1,1 0 1,11 7-1,-12-22 0,12 22 0,1-24 1,8 11-2,2-1 0,5-1 1,3 1-1,6 0 1,4 5-1,4 1 1,3 4-2,2 0 1,4 4-2,-2 0-1,3 6-1,-7-4-1,1 4-1,-11-4-4,3 3-8,-8 1-9,-10-10 0,1 8 0</inkml:trace>
  <inkml:trace contextRef="#ctx0" brushRef="#br0" timeOffset="43715.5003">5350 9135 16,'0'0'16,"0"0"0,0 0 0,1-11-15,-1 11-1,0 0 3,9-10 1,-9 10 3,0 0 3,11-4 0,-11 4 1,0 0-2,5 11-2,-2 1-2,-3-1-1,5 7-2,-4 0 0,4 7 0,-1 0 0,1 5-2,0 0 2,3 1-2,0-3 2,0 1-1,-1-6 1,2 0-2,-5-7 3,2-3-1,-6-13 0,3 16 1,-3-16-2,0 0 1,-14-7-1,14 7 1,-21-23-1,9 9 0,-3-7 0,2-2 0,-2-3 0,4 2 0,0-2 0,5 2 0,4 0-1,4-3 0,7 4-1,4 1 1,7 1 0,3-2-1,5 4 1,2-3 0,5 3 0,0 2 0,-1 3 0,0 3-1,-1 3 1,-1 2-1,-5 3 0,-4 5 0,-3 3 0,-6-1-2,-2 6-1,-12-10-5,10 17-12,-10-5-10,0-12 0,-8 15 0</inkml:trace>
  <inkml:trace contextRef="#ctx0" brushRef="#br0" timeOffset="44459.5429">5914 9073 10,'0'0'19,"0"0"0,-12-10-2,12 10-13,0 0 1,0 0 2,0 0 0,0 0 2,0 0 0,0 0 0,14-8 0,-14 8-2,17 0-1,-4 0-3,5 4-1,4 2-1,4 4 0,3 3-1,1 3 0,3 1 0,-3 1-1,-2 3 1,-4 4 0,-3-2 0,-5 3 0,-6 3 1,-7 0-2,-3 3 1,-3-1 0,-5-2 0,-3 0 1,-1-2-1,-3-4-1,-3-6 2,-1-6-1,-5-4 0,0-3 1,-5-4-1,-1-4 0,-1-3 1,0-4-1,1-6 0,1-1 1,4-3-1,4-1 1,4-1-1,5 3 0,3-1 0,8 4 0,5 3 0,5 0-1,7 4 1,5 0-1,8 5 1,6-1-1,5 3 1,4 1-2,6 4-2,-4-3-3,7 7-9,-8 4-13,-9-10 2,0 6-3,-13-9 3</inkml:trace>
  <inkml:trace contextRef="#ctx0" brushRef="#br0" timeOffset="45203.5855">6477 9004 40,'0'0'27,"14"8"-3,-14-8-1,0 0-14,3 13-12,2 0 0,-3-1 2,0 3 2,2 6 2,-4-7 2,5 9 1,-7-5-1,6 8 0,-4-4-2,3 4 0,-4 0-1,2-2 0,-4-2 1,3 2-2,-2-8 2,2 0-2,0-16 2,0 0-2,16-3-1,1-10 0,5-7 0,5-8 0,3 0-1,3-8 1,1 2 0,-3 4 1,-3 5 0,-5 3 0,-3 5 0,-2 6 0,-3 6 0,-3 5-1,0 9 0,-2 4 0,1 4 0,0 4 0,-1 2 1,-2 0 0,-1-3 0,0 1 0,-3-7 0,3-3 0,-7-11 0,17-3-1,-3-11 1,7-5-2,2-5 2,4-3-1,2-3 0,1 3 0,-3 4 1,-3 3 0,-5 12-1,-3 10 1,-5 12 0,-3 10 0,-3 5-1,-3 5 0,0 6 1,1 3-1,1-6 0,-2-4-3,7-3-1,-7-17-12,11-5-16,1-8-2,0-11 0,1-8 1</inkml:trace>
  <inkml:trace contextRef="#ctx0" brushRef="#br0" timeOffset="45751.6168">7551 9137 72,'19'12'28,"-19"-12"-3,32-3-2,-20-4-30,18 11 0,-6-12 1,9 7 1,-5-6 2,0-3 4,3 0 3,-11-5 1,7-1 0,-9-6-2,1 1-1,-8 1 0,-3-1-1,-6 2 0,-6 3 0,-7 0 0,-4 8-1,-6 4 0,-4 5 1,-4 8-1,-3 4 0,-2 3 0,-2 7 0,2 2 0,1 5 1,-1-1 1,7 2 0,1-6 0,8 1 1,1-3 0,11 2 0,3-7 1,11-1-1,4-4-2,10-1 0,6 0 0,6-3-2,9-2-1,0-8-1,7 1-2,-9-11-4,10 5-4,-13-10-15,1-4-4,-2-5 0,-8-5 2</inkml:trace>
  <inkml:trace contextRef="#ctx0" brushRef="#br0" timeOffset="46104.6369">8152 8565 41,'0'0'29,"0"0"-2,11-4 1,-11 4-17,10 15-12,-4-2 1,-1 8-1,0 3 3,1 10 0,-1 4 1,2 10 0,-3 7 0,2 10 0,-2 5-1,2 1 1,-2 1-2,2-1-1,0-4 1,0-7-1,2-9 0,-1-14-2,2-5-1,-5-21-8,-4-11-20,15-10 1,-17-14-2,-1-8 2</inkml:trace>
  <inkml:trace contextRef="#ctx0" brushRef="#br0" timeOffset="46345.6508">7991 8736 68,'22'-2'31,"6"0"1,5 0-1,-1-3-30,8 1-2,9 6-1,-1-4-1,4 10-3,-9-8-4,12 11-11,-7-5-9,-5-1-2,-2 1 1</inkml:trace>
  <inkml:trace contextRef="#ctx0" brushRef="#br0" timeOffset="46888.6818">8698 9022 64,'17'2'27,"14"5"-2,-7-17-1,11 8-30,-3-8 0,10 6 1,-6-5 1,5-3 3,-5 1 2,-6-6 3,-2 6 0,-9-6 0,-3 5-2,-7-3-1,-9 4-1,-9 0 0,-7 3 0,-8 2 1,-8 1-1,-3 6-1,-6 4 2,-4 3 0,1 6 0,-2 4 0,3 4 1,2 3-1,5 4 0,3 1 1,8 0 0,4-3 0,9 5 2,3-6-2,10 3 2,3-6-1,12 5 0,1-6 0,10 5-1,3-3 0,8 0-1,5-3-1,2-3-3,6 0-2,-6-15-10,14 0-18,-8-9 0,-3-7 0,-3-7 0</inkml:trace>
  <inkml:trace contextRef="#ctx0" brushRef="#br0" timeOffset="47650.7248">9230 8969 40,'0'-13'27,"0"13"1,0 0 0,0 0-23,0 0-4,0 0 0,10 13 1,-9-2 0,2 7 1,-3-2 0,1 11 0,-2-4 0,4 8 1,-3-2-2,5 7 0,-1-4 1,2 1-2,0-2 2,3 0-2,-3-5 1,2-3-1,-2-5 1,2-5-2,-8-13 1,11 16 0,-11-16-1,0 0 1,14-5-1,-14 5 2,4-27-2,-3 12 1,-3-8-2,-1 0 2,-2-4-2,1-4 2,-4 1-2,5 2 1,-1 4 0,3 0 0,2 3 1,4 3-1,6 3 0,3 4-1,5 4 2,4 1-2,4 1 1,3-1-2,6 5 1,-5-3-2,9 4-2,-9-10-1,8 10-2,-11-12-2,11 12-3,-13-12-6,5 5-12,0 1 1,-5-5 1,4 7 15</inkml:trace>
  <inkml:trace contextRef="#ctx0" brushRef="#br0" timeOffset="48187.7561">10197 8901 50,'0'0'29,"0"0"-1,8 12-1,-8-12-18,-14 6-14,-1-6 2,2 8 0,-9-4 3,-5 1 3,0 6 1,-10-5 1,6 11 0,-10-3-1,9 5-1,-4-2-1,6 2-1,5 0 0,4-1-1,8-1 0,6-3 0,8-1 0,-1-13 0,19 20 0,0-11 0,3 0-1,5 0 1,-1-1 0,4 2 0,-1 0 0,-1 3 0,-4-1 0,-2 2 0,-2 1 0,-7 1 1,0 2-1,-6 1 0,-6-2 1,-4 1-1,-7-4 2,-4 1 0,-9-7 0,-1 1-2,-10-3 2,-1-2 0,-1-2-2,-2-1 0,4 2-4,-3-6-3,15 8-11,-3-4-15,7-9-1,9-4 1,5-9 0</inkml:trace>
  <inkml:trace contextRef="#ctx0" brushRef="#br0" timeOffset="49208.8145">11326 8498 15,'20'0'19,"-20"0"-1,13-4 0,-13 4-19,0 0-1,0 0 3,0 0 1,0 0 3,-12 7 4,12-7 2,-26 14 0,14 3 0,-11-7-2,3 12-2,-7-5 0,5 9-4,-5-1 1,3 5-2,-3 3 0,2 4 0,-2 3-1,4 7 1,-1 1 0,4 3 0,-1 2-1,6 5 1,3-5-1,6-2 1,5 0 1,6 1-2,6-7 1,7 1-1,5-2 0,6-5 0,7-2 0,3 1-1,2-8 0,3-4 1,1-4-1,3-4 0,-3-7 0,0-4 1,-6-2-1,-4-5 0,-4-1 1,-5-1-1,-7-1 0,-4-1 0,-15 4 0,14-6 0,-14 6-2,0 0 0,0 0-2,0 0-4,0 0-10,-20-6-16,11-5 0,0-1 0,0-11 1</inkml:trace>
  <inkml:trace contextRef="#ctx0" brushRef="#br0" timeOffset="49966.8579">11955 8742 47,'0'0'24,"11"-2"-1,-11 2 0,0 0-29,0 0 0,0 0 3,0 0 2,-21-9 3,21 9 2,-27 4 3,14 1-1,-12-5 0,6 7-1,-8-2-1,5 6-1,-5-4-1,1 9 0,-3-2-1,1 6 1,-3-1 0,2 5 0,1 3-1,1 4 1,0-1 0,7 0 0,-1 2-1,7-2 1,2-2-1,9 2 1,-1-7 0,9-1 0,1-4 0,7 1-1,6-8 1,6 2-1,3-7 0,5-1 0,1-3-1,4 0 0,0-2 0,-1-4 0,-4 4 0,-4-1-1,-2 3-1,-6 2 1,-2 3-2,-7-2-2,5 9-1,-17-14-6,17 19-11,-17-19-10,0 0 1,0 0 0</inkml:trace>
  <inkml:trace contextRef="#ctx0" brushRef="#br0" timeOffset="50343.8795">12135 8840 45,'5'28'27,"-5"-28"-1,6 31 0,-5-16-27,4 9-2,-2 1 2,-1 7 2,1 3 2,-5-2 0,5 5 2,-7-2-1,5 7 0,-4-4 0,3-4-2,-1-3 0,-2-7-2,3-2-2,-4-9-7,4-14-17,0 0-4,0 0-2,10-15 1</inkml:trace>
  <inkml:trace contextRef="#ctx0" brushRef="#br0" timeOffset="50892.9109">12218 8789 42,'15'0'24,"-10"-12"-2,17 10 0,-8-8-26,10 6 1,-2-2 2,3 0 1,4 4 3,0-4 4,6 6 1,-8-4-1,7 7-1,-6-1-2,3 5-2,-7 2-1,-1 2-1,-5-2 0,-3 5 0,-4 0 0,-4 2 1,-4-2 0,-2 1 0,-6 0 0,-1 1 1,-5-1 0,-1 0 0,-5-3 0,-2 2 0,-4-5 0,0 3 1,-7-2-1,-1 0 0,-2-3 0,0 3 0,-3-4-1,0 1 0,1-1 0,2 0 0,2-2-1,4 2 0,2-1-1,2-4 0,4 3-1,0-6-4,19 2-9,-21 11-18,21-11 0,-11-7 0,10-6-1</inkml:trace>
  <inkml:trace contextRef="#ctx0" brushRef="#br0" timeOffset="51596.9511">13151 8772 32,'0'0'27,"0"0"1,13 6 0,-13-6-20,0 0-6,7 16 1,-7-16 0,10 16 1,-7-5 0,6 4-1,-6-1 1,5 8 1,-6 0-2,3 8 0,-7 3 0,4 7-1,-6-2 0,3 7 1,-5-4-2,1 0 1,-1-5-2,1-3 1,0-8-2,0-7 0,4-1-2,1-17-3,-3 16-8,3-16-19,0 0 0,-9-20 0,4-2 1</inkml:trace>
  <inkml:trace contextRef="#ctx0" brushRef="#br0" timeOffset="52003.9744">12722 8785 64,'13'-10'31,"0"0"-1,11-4-6,6 9-24,5 2 0,5 3 0,3 0 2,6 2-1,1-2 2,2 3 0,0-3-1,3 5 1,-5-6-1,1 2-1,-6-2 1,-1 2-1,-7-3 0,-6 2-1,-6-2 0,-7 1 0,-3 0 0,-15 1 0,13 5-1,-13-5-1,0 0-2,-12 7-2,12 5-6,-15-11-12,4 3-9,11-4 1,-24-5-1</inkml:trace>
  <inkml:trace contextRef="#ctx0" brushRef="#br0" timeOffset="52941.028">13535 8363 17,'-16'-2'7,"16"2"-8,0 0 5,-12-5 5,12 5 3,0 0 3,0 0 4,0 0-4,11 5-4,-11-5-3,26 14-2,-8-1-4,9 4 1,1 3 0,7 6-1,2 4-1,0 5 0,2 5 0,0 3-1,-3 5 1,-1 5-1,-4 2 0,-4 5 0,-5 1 0,-4-1 1,-5-1 0,-5-1 1,-4-5-2,-3-1 2,-5-5 1,-2 0-1,-5-9 2,0-1-2,-6-4 2,-1 1-1,-6-11 1,-1 2-1,-5-8-1,2-2 1,-3-4-2,3-3-1,1-1 0,4-7-2,7 3-1,-2-9-5,18 6-16,0 0-9,-8-22-1,14 2 1</inkml:trace>
  <inkml:trace contextRef="#ctx0" brushRef="#br0" timeOffset="55796.1909">15361 4433 5,'0'0'16,"0"0"0,0 0 1,0 0-12,19 6-3,-6-2 1,4-3 1,5 3 1,0-1 0,5 3 0,-4-1 0,4 5 0,-3-3 0,3 5-2,-4-1 0,2 5 0,-5 1-2,2 1 0,-2 5 0,0 0-1,-3 5 0,-2 4 0,1 3 0,-1 4 1,-2 4 1,1 7-1,-2 4 2,0 9 1,-3 2-1,2 6 0,-8 3 0,1 10-2,-6-4 2,0 11-1,-7-2 0,1 4 0,-6-2 0,4 3 1,-5-5 0,9 3 0,-1-4 0,8-2-2,8-10 1,8-3-2,5-7 1,7-3-2,4-10 1,1-10-1,3-10 1,-3-10-1,-2-9 1,-6-4 0,0-5 0,-6-9-1,-3-1 1,-5 0-1,-1 1-1,-11 4 0,0 0 0,0 0 0,0 0 0,-12-10 0,0 16 0,-3-2 0,-1 5 1,-1 1 1,-1 1 0,1 0 0,1 3 0,0 3 0,1 5-1,0 2 2,0 4-1,-2 3 0,2 4 0,1 6 1,3 3 0,3 6-1,4 1 0,4 1 1,5 4-1,6 2 0,3 5 0,4-1 0,0 1 0,4 0 1,0 3-1,-1 1 1,3 3 1,-3 3-2,1 7 1,-2 5-1,-1 7 0,-2 0 0,0 2 0,-2-2-1,-5-1 2,1-6-1,-4-7 1,-1-8 0,-3-7 0,-1-2 0,-4-4 0,-2-1 0,-3-8 0,-3-1 1,-6-3-1,-2 1 2,-7-8-1,0 4 1,-12-5 0,-1 3 0,-8-2 0,-1 3 1,-9-6 0,-1 2 0,-8-4-1,-1-3 0,-5-7 0,4-3-1,0-8-1,5-1 0,5-10-2,8-5 0,10 4-5,-3-14-11,19 5-19,1-5 0,6-7 2,6-9-3</inkml:trace>
  <inkml:trace contextRef="#ctx0" brushRef="#br0" timeOffset="58792.3627">16693 6764 4,'0'0'22,"-6"-11"2,6 11-2,0 0-11,0 0-3,0 0-2,0 0-1,0 0 0,0 0 0,18 1-1,-18-1 1,15-1-1,-15 1 1,27-5 0,-10 0-1,10 4 0,2-2-1,9 4 0,3-2 0,7 5-1,2-4-1,3 5 0,2-4 0,-1 1-1,-4-2 1,-2-3-1,-4-1 0,-5-2 0,-8 1 0,-6 0 0,-6 0-1,-8 1-1,-11 4-1,0 0-3,0 0-4,-11-5-13,-7 2-7,2 2 0,-9-10 0</inkml:trace>
  <inkml:trace contextRef="#ctx0" brushRef="#br0" timeOffset="59280.3906">16640 6367 1,'-24'-5'0,"24"5"0,0 0 7,0 0-1,0 0 0,0 0 3,0 0 1,18 3 3,3 0-1,2-6 1,13 5-1,-1-7-1,13 5-1,-2-5-1,13 7-2,-5-7-1,8 7-1,-5-6-1,1 5-1,-7-1-1,-3 3 0,-10-3-1,-5 1 0,-11 0 0,-6 0-1,-16-1 0,0 0 1,0 0-2,0 0-1,-15 8-3,-3-12-6,5 4-19,-3 1 1,-3-8-1,8 1 0</inkml:trace>
  <inkml:trace contextRef="#ctx0" brushRef="#br0" timeOffset="60032.4336">17130 5932 14,'0'0'24,"19"19"0,-19-19 0,26 14-14,3 3-3,-2-3-1,12 12-1,1-4-1,11 6-1,-4 0 1,9 1-1,-1 1 1,6 4-2,0-4 2,5 3-1,-6-4 0,1 3-1,-4-8 0,-3 4-1,-5-4 0,-8 2 0,-8-3-1,-7-4 1,-10 2-1,-5 2 0,-10 1 0,-5 2 1,-5-1-1,-6 0-1,-2 4 1,-5 3 0,0 2-1,-2-1 1,-2 0 0,1 0 0,1-3 1,0 2 0,-1-1 0,3 1 1,-2-7 1,1 3-1,-5-5 1,2 3-2,-2-4 1,3-1-1,1-4-1,1-2 0,5-3-1,4-2 1,14-10-2,-14 11 0,14-11-3,0 0-10,4-16-16,9 1 0,1-11 0,9-7-2</inkml:trace>
  <inkml:trace contextRef="#ctx0" brushRef="#br0" timeOffset="70696.0434">9920 4817 1,'0'0'0,"0"0"1,-14 10 1,14-10-1,0 0 3,0 0 1,0 0 2,-4 13 1,4-13-1,0 0 1,0 0 1,0 0-2,0 0-2,0 0-2,0 0-2,-7 13 1,7-13-2,-4 11 1,4-11 0,-7 14 0,7-14 0,-8 14 0,8-14 1,-9 19-1,6-5 1,-2-4-1,2 3 0,2 1-1,1 3 0,1 1 0,1-1 0,1 4 0,1-2 0,1 7-1,-3 1 1,2 3 0,-2 3 0,0 0-1,-1 2 1,-1 4 0,0-1 0,1 2-1,0 4 1,3-4 0,0 0 0,2-1 0,0-1-1,0-4 1,0 0 1,-1-6 0,0-3 1,-4-1-1,3-2 1,-6-1 0,5 0 0,-3-3-1,1-1 1,0 1-2,3 1 2,0 1-2,2-2 0,1-1 1,2-1-1,2 0 0,-2-1 0,0-3 0,-9-12 0,16 15 0,-16-15-2,0 0-9,18 11-12,-19-23 0,1 12 0,7-39 10</inkml:trace>
  <inkml:trace contextRef="#ctx0" brushRef="#br0" timeOffset="74312.2504">18829 6004 1,'0'0'17,"11"-10"1,-16-2 0,5 12-11,10-11-5,-10 11 1,0 0 2,0 0 2,12-6 2,-12 6 0,0 0 1,0 0-1,0 0 0,0 0-2,0 0-1,0 0-2,0 0-2,0 0 1,1 19-1,-3-8-1,0 5 1,0 2-2,1 5 2,1 3-1,0 5 0,0 7 1,2 9-1,-1 2 1,2 7-1,-2 4 1,2 5-1,-1 1 0,2 0-1,-1-3-1,1-7 2,0-3-1,-1-5 0,1-10 0,0-5 0,-3-8 0,1-5 0,0-5 0,-2-4-1,0-11-6,0 0-19,-5-11-4,5-5-2,-8-12 1</inkml:trace>
  <inkml:trace contextRef="#ctx0" brushRef="#br0" timeOffset="75308.3074">18630 6007 42,'-18'0'24,"18"0"-2,0 0 1,0 0-27,0 0 0,0 0 2,0 0 3,0 0 2,13 6 2,-13-6 1,21-8 0,-10-2 1,13 4 0,-4-6 0,13 5-1,-3-5-2,12 4-2,0 0 0,7 0 0,-1 2-2,3 2 1,-1 2-1,-2 4 0,-2 0 0,-2 4 0,-5 1 0,-5 1 1,-3 3-1,-6 2 1,-4-1-1,-4 3 1,-6-1 0,-5 3 0,-6 3-1,-5 1 1,-6 1 0,-2 3 0,-6 0 0,-3 1-1,-3-1 1,0-1-1,-2-1 2,1 0-2,0-3 2,2-2-2,0-5 0,-1-2 0,4-1 0,1-3 0,1-1 0,5-3 0,14-3 0,-19 6-1,19-6 1,0 0 0,0 0 0,25 13-1,-4-7 1,3 2 0,4 1 1,9 2-1,4 3 0,3 1 0,5 4 0,0 0-1,0 0 1,-2 3 0,-3 4-1,-6-1 1,-6 3-1,-5 0 1,-9 1 0,-6 2 0,-6 0 0,-6 1 0,-6-4 0,-4 1 0,-7-5 1,-5-1 0,-8-2 0,-2-4 0,-8-4 1,-3 0-1,-7-4 0,-4-2 1,-2-3-1,-4-2 0,0-3 0,1 0 0,0-4 0,3-1-1,5-1 0,4-3 0,7 1 1,8 1-2,9 3 0,4-2-1,19 7-1,-13-16-7,30 12-15,2-5-9,8-5 1,4-3-1</inkml:trace>
  <inkml:trace contextRef="#ctx0" brushRef="#br0" timeOffset="76520.3767">20020 6200 59,'0'0'28,"0"0"-1,6 16-5,-6-16-23,1 17-1,1-4 3,-5 9 0,1 3 0,-3 6 0,-2 6 1,-2 10 0,-1 1 1,2 5 0,-3-2-1,3 0 0,0-8 0,3-3-1,0-8 1,3-8-1,-1-8-1,3-16-1,-2 15 0,2-15-1,-4-14 0,-1-2 0,3-4 1,-3-7-1,-1-5 0,-3-4 2,2-3-1,-2-1 1,1-1-1,-2 0 0,3 1 0,-1 3 0,2 3 1,1 6 0,2 4 0,2 6 0,1 2 0,4 1 1,-4 15-1,15-8 1,-4 7 0,4 2-1,1 4 0,3 2 1,2 5 0,1 8 0,5 0 1,-2 3-1,2 5 0,1 4 1,0 4-1,3 2 1,-1 2-1,2 1 1,-1-2-2,2 2 1,-3-7 0,1-1 1,-6-12 0,1-2 1,-8-12 0,-1-4 0,-6-10 0,-1-9-1,-8-12 1,1-1-1,-6-8-1,0-3-1,-3-5 0,0-2 0,-2-3 1,1 4-1,1 5-1,2-3 1,1 4 0,3 5 0,3 5-2,1 3 2,3 6-3,-1 2 1,6 8-3,-7-4-4,12 14-7,-17 1-17,18-11 2,-7 9-2,-11 2 1</inkml:trace>
  <inkml:trace contextRef="#ctx0" brushRef="#br0" timeOffset="77052.4071">20822 6225 67,'0'0'29,"-4"21"-2,4-21 0,0 14-31,-3-1-3,10 8 2,-8 2 2,5 1 1,-6 2 3,-1 0 2,1 8 1,-6-3 1,3 4 1,-8-4-1,5 8 0,-6-4-2,4 2 0,-2-4 0,4 1-2,0-6 0,5 2 1,3-7-1,8-1 2,3-9-1,9 2 0,7-6 0,11 0 0,5-5 0,6-2-1,2-4 1,1-1-2,-2-2 0,-3 3 1,-9-2-1,-5-2 0,-8 2-1,-8 0-1,-1 4-1,-16 0-3,15-4-6,-25-9-10,10 13-12,-18-17 0,-2 3 1,-3-4 0</inkml:trace>
  <inkml:trace contextRef="#ctx0" brushRef="#br0" timeOffset="77353.4243">20623 6567 68,'23'5'32,"-2"-9"-1,11 7-1,2-10-27,11 9-5,2-5 0,6 6 0,-2-5 1,1 1 1,-6 0-1,-4-1 1,-7-3 0,-6 4-2,-9-8-7,-1 7-14,-19 2-6,4-13-2,-4 13 1</inkml:trace>
  <inkml:trace contextRef="#ctx0" brushRef="#br0" timeOffset="77691.4431">20618 6252 58,'25'3'32,"-7"-7"0,9 4-1,0 5-17,10-5-15,5-1 0,8 2 0,1 0 1,3-1 0,-2 2 1,-1-5 0,-1 2 0,-6-2 0,-3 2-1,-8 0 0,-6-4-2,-2 8-9,-12-5-18,-13 2-2,17-8-2,-17 8 1</inkml:trace>
  <inkml:trace contextRef="#ctx0" brushRef="#br0" timeOffset="78118.4681">21807 6279 10,'0'0'17,"4"18"1,-4-18 0,5 19-19,2-1 4,-1 0 3,4 5 3,-8 4 1,9 9 2,-12-2 0,8 16 0,-12-5-2,9 8-1,-10-3-2,7 6-2,-6-9-2,5-3-1,-1-9-2,0-9-2,3-3-2,-2-23-5,9 12-15,-9-12-7,8-22-1,-4-2 0</inkml:trace>
  <inkml:trace contextRef="#ctx0" brushRef="#br0" timeOffset="78516.4907">21360 6256 74,'0'0'31,"20"15"0,-5-14-1,11 5-33,1-1 1,6 1 1,9-1 1,2 0 1,6-3 1,2-2 0,8 0 1,-1-5 0,2 4 0,0-3 0,-2 4-1,-5-5 0,-4 4 0,-8 0-2,-7 2-1,-6 3-1,-9-4-4,-1 10-5,-19-10-17,0 0-6,-9 15 1,-13-15-1</inkml:trace>
  <inkml:trace contextRef="#ctx0" brushRef="#br0" timeOffset="91760.2481">1361 11734 3,'0'0'14,"0"0"1,0 0-7,0 0-4,0 0-3,0 0-1,-7 14 0,7-14 1,0 0 2,0 0 0,0 0 1,-6 10-1,6-10-1,0 0 0,0 0-1,0 0-2,-5 13 1,5-13-1,0 0 1,0 0 0,0 0 1,-5 12 0,5-12 1,0 0-1,-5 11 1,5-11-1,0 0 1,-6 13 0,6-13 3,0 0-1,0 0 2,0 0 0,0 0 0,0 0-1,-11-8 0,11 8-1,5-24-2,0 5-1,0-6 0,2-6-2,3-5 1,1-5 1,0-4-1,2-6 0,-1-5 0,3-4 1,0 0 0,1-2 0,2 0 0,0 2-1,2 1 1,0 4 0,0 7 0,-1 5 0,-3 6 0,-1 4 0,-4 2 1,-2 7 0,-6 4 0,1 4-1,-5 2 1,1 14 0,-2-21 0,2 21 0,0 0-1,-3-13 0,3 13 1,0 0-2,0 0 1,0 0 0,0 0-1,0 0 0,2 11 0,-2-11 1,4 23-1,0-6 1,0 3 1,3 4-2,0 0 2,3 7-1,-1-2 1,5 6 0,-2-3-1,4 4 0,-3-4 0,3-1 0,0-3 0,0-1 1,1-7-2,3-1 2,-1-11-1,3-7 0,2-9 0,3-7-1,1-8 0,2-6-1,-1-4 2,-2-6-3,1-1 2,-5-1 0,-1 1 0,-2 1 0,-3 4 0,0 1 1,-1 5-1,-1 2 1,1 5-2,0 4 2,1 6-1,-2 1-1,0 5 1,-3 5 0,-12 1 1,17 6-1,-17-6 0,6 19 1,-7-4-1,0 4 1,-3 6 1,1 2-2,-1 5 1,1 4-1,1 8 1,0 7-1,4 6 1,0 10 0,2 0-1,1 4 2,0 3-2,2 2 2,-2-6-1,2-4 0,-1-7 1,1-6-2,-2-9 1,1-5-1,-1-11 2,0-4-2,-1-8 0,-4-16 1,5 16 0,-5-16-1,0 0 1,0 0-1,0 0 1,0 0-1,0 0-1,0 0-3,0 0-5,6-16-18,-6 16-7,7-26 0,-6 2-1</inkml:trace>
  <inkml:trace contextRef="#ctx0" brushRef="#br0" timeOffset="96143.4991">2864 10767 1,'0'0'12,"0"0"1,5-12-6,-5 12-3,0 0 1,-3-11 0,3 11 1,0 0 1,0 0-1,-5-11 1,5 11-2,0 0-1,0 0-2,0 0 0,0 0-1,0 0 0,0 0 1,0 0 0,0 0 1,0 11-1,0-11 0,4 15 1,0-1-2,-1 0 1,1 5-1,0 2 0,-1 3 1,1 5 0,-4 1 1,1 9 0,-5-2 0,2 12 1,-4 2-1,2 7 0,-4 1 0,4 4 0,-3-4-1,3 2 0,-1-5 0,4-4 1,-3-8 0,6-6-1,-5-5 1,4-2-2,1-10 1,-1 0-1,-1-6 1,1-2-1,-1-13 1,0 14-1,0-14 0,0 0 1,0 0-1,0 0 0,0 0 1,0 0-1,0 0 0,0 0 1,0 0-1,0 0 0,0 0 1,9 13-1,-9-13 0,14 6 0,-3-3 0,4 3 0,3 0 0,8-1 1,3-1-1,9 0 0,3-2 0,8 0 0,2-2 0,8-1 0,2-2-1,0-2 0,0-3 1,-1 0-1,-3-3 1,1 0-1,-7-2 0,-6 3 1,-7-1-2,-6 3 3,-8 0-2,-6 3 1,-7 2 0,-11 3 0,0 0-1,0 0 1,0 0-1,0 0-2,0 0-6,-24 10-19,12-3-9,-9-4 1,-7-3-1</inkml:trace>
  <inkml:trace contextRef="#ctx0" brushRef="#br0" timeOffset="100986.7761">2937 13647 1,'-4'-13'14,"4"13"-2,0 0-2,2-14-3,-2 14-2,-3-14-1,3 14-1,-1-13 0,1 13 1,-1-11-1,1 11 1,-2-15 0,2 15 0,0 0 0,0-11 0,0 11 0,0 0 1,-6-13 0,6 13 0,0 0 1,0 0 2,0 0-1,0 0 0,-17-11-1,17 11 1,0 0-2,0 0 0,-12 1-1,12-1-1,0 0-1,0 0 0,0 0 0,0 0-1,0 0 0,11 7 0,-11-7 0,21 6 2,-5-4-2,6 4 1,2-7 0,5 4-1,1 1 0,1-1 0,2 1 0,0-4-1,-3 4 0,-2-3 1,-3-2 0,2 1 0,-4-1 0,-1-3 0,0-2-1,-1 2 1,-4-3 0,-2 4 0,-4 1-1,-11 2 1,14-6-1,-14 6 1,0 0-1,0 0 0,0 0 0,0 0 0,0 0 0,0 0 0,0 0-1,-6 11-1,6-11-3,0 0-9,0 0-20,-12 4 0,12-4-1,-16-11 1</inkml:trace>
  <inkml:trace contextRef="#ctx0" brushRef="#br0" timeOffset="102288.8506">3826 13101 37,'0'0'24,"-8"-21"0,8 21-2,1-12-20,-1 12-1,-4-11 0,4 11-1,0 0 1,0 0 0,0 0 1,-7-12 1,7 12 0,0 0 0,0 0 0,0 0 0,0 0-1,0 0 0,0 0-1,0 0 1,0 0-1,0 0 0,0 0 0,0 0 1,-4 13-1,4-13 1,-3 15 0,1-4-1,2 4 1,-3 0-1,6 7 2,-3 1-1,3 8 0,0 1 0,2 8-1,-3 3 2,4 4-1,-3-4 1,3 2-1,-3-4-1,5-3 2,-5-7-1,6-4 0,-1-11 0,6-8-1,1-5 0,2-7 0,3-11-1,2-7 0,2-7 0,-1-5-1,-2 0 1,-2-2 0,-3 1 0,-3 2 1,-3 3 0,-1 5 0,-2 5 0,-1 5 0,-1 1-1,-5 14 0,12-15 0,-12 15 1,11-6-1,-11 6 0,11 2 0,-11-2-1,14 11 2,-14-11-2,13 20 1,-4-3 0,-2 1 0,4 9 0,-1 3 1,1 5-1,2 2 0,0 1 2,2-4-1,0-1 0,-1-4 0,2-9 1,1-12-1,3-7 1,-1-11-1,3-11-1,2-7 1,-2-6-1,-1-9 0,0 0 0,-5-1 0,-2-1 1,-6 0-1,-2 8 1,-3 1-1,-1 6 1,-2 7-1,0 4 0,0 3 0,0 16-1,0 0 0,6-11-2,3 23-6,-9-12-18,0 0-7,8 16-2,-8-16 0</inkml:trace>
  <inkml:trace contextRef="#ctx0" brushRef="#br0" timeOffset="103287.9077">4856 13295 1,'0'0'15,"0"0"0,13 9 1,-13-9 1,0 0 0,0 0 2,17 6-1,-17-6 0,0 0-5,14-17-3,0 16-3,-3-8-2,10 3-2,-1-6-2,4 0 2,0 0-4,4-5 3,-1 0-3,0-2 2,-2 0-1,-3 1 2,-5 1-1,-4 3 0,-7-1 1,-6 15-1,-1-21 1,1 21 0,-20-18-1,5 13 0,-5 0-1,-3 3 0,-3 0 0,-1 5 0,-2 4 0,1 3 0,-1 2 0,2 4 0,0 2 0,4 3-1,0 2 2,3 1-2,4 1 2,2 6-2,3-2 2,2 1-1,4-2 0,4 0 0,3 0 0,4-1 1,4-1-1,4-5 0,0 2 1,3-5-1,4-2 1,4-3 0,0-8-1,3-3 0,4-7 1,2-5-1,4-6 0,1-3 0,3-6 0,-1 1 0,-2-3 0,1-4-1,-2 2 1,-1 0 0,-5 0 0,-3 2 0,-5 3-1,-3 2 2,-4 6-1,-5 5 1,-12 11-1,16-11 1,-16 11 0,0 0-2,9 17 2,-8-4-2,0 3 1,2 2-1,-3 5 2,2 4-1,-2 6 1,3 6 1,-3-2-1,3 3 0,0 2 0,1-1 0,3-3-2,1-7 0,6 1-6,-14-32-13,26 12-15,-7-19-1,-2-14 0,-1-12 1</inkml:trace>
  <inkml:trace contextRef="#ctx0" brushRef="#br0" timeOffset="103476.9184">5582 12773 95,'-5'12'31,"9"8"-9,-4-20-21,0 16-36,0-16 0,14 10-1</inkml:trace>
  <inkml:trace contextRef="#ctx0" brushRef="#br0" timeOffset="104263.9629">5849 13324 80,'0'0'28,"17"25"-1,-17-25-1,28 6-31,-12-5 1,7 3 2,-1-2 2,-1-2 1,1 1 3,-6-9 2,5 5 0,-10-11 0,6 4-2,-7-9-1,1-3-1,-3-1-2,-2-4 1,-6-1-1,-2-1 0,-6 2 0,-1 4 1,-6 2-1,-2 7 0,-4 1 0,-1 8 0,-1 5 1,0 5-1,0 4-1,0 3 2,2 8-1,1 0 1,4 2-1,3-1 0,3 1 0,4-2 0,2 0 0,6 2 0,1-3 0,6 1-1,2 4 0,5 5 2,4 6-2,4 3 1,4 4 0,0 8 0,1 6-1,-1 2 1,1 4-1,-3 2 1,-2-1-1,-3-3 1,-2-1-1,-6-8 1,-2-7 0,-5-5 0,-6-9 2,-5-8-2,-6-8 1,-5-4 0,-8-7 0,-3-4 0,-6-5 1,-2-4-2,-4-6 1,3-1 1,0-5-1,4-3 1,3-6-2,5 3 1,7-5-2,8-3 1,7-3-1,7-4-1,9-3 0,5-8-1,14 4-3,-2-18-9,20 5-16,1-3-2,3-7 0,3 2 0</inkml:trace>
  <inkml:trace contextRef="#ctx0" brushRef="#br0" timeOffset="104920.001">6422 12568 64,'0'0'29,"-16"-6"-1,16 6-1,0 0-26,-12-8-3,12 8 2,0 0 1,0 0 0,-3-13 3,3 13 0,0 0 1,0 0 0,0 0 0,0 0-1,0 0-1,4 16-1,-4-5 0,2 2 0,-3 1 0,4 6 1,-5-3-2,4 9 1,-4 3 0,2 10 0,-1 2-1,0 10 1,-3 6-2,1 8 1,-2 3 0,0-3-1,-1-1 1,1-7-1,0-7 1,1-9-1,4-10 0,3-12 1,-3-19-1,20 0 0,0-16-2,3-8 3,3-5-1,1-4 0,2-3-1,-2 2 1,0 2-1,-4 3 1,-5 9 1,-1 7-2,-1 5 0,1 4 1,-2 5 0,1 8 0,2 3 0,-2 10 0,1 2 1,0 3-1,-2 5 1,-3 5-1,-2 1 1,-3 3 0,-3 0-1,-2-7-1,-1 1 0,-4-10-4,8 3-6,-5-28-14,0 0-11,-5-19 0,8-11 1</inkml:trace>
  <inkml:trace contextRef="#ctx0" brushRef="#br0" timeOffset="105503.0344">7073 12563 83,'3'23'33,"-4"-1"-1,2 4 0,9-2-30,-9 10-4,3 6 3,-2 5-1,2 6 2,-4 1 0,2 9 1,-6 2 1,3 6-1,-4-6 0,2 3 0,-1-8-2,2-7 0,-1-7-1,3-10 0,1-11-1,2-12-1,-3-11-1,0 0-1,12-15-2,-14-7-2,5 3 0,-14-16-1,9 7-2,-20-16 0,8 9 1,-14-10 2,5 6 2,-9-2 4,3 1 3,3 7 2,0 0 4,12 9 0,-4 1 1,18 23 2,-4-28-1,20 22 0,-1-8-2,15 10 0,2-12-1,13 11-1,0-10-1,13 6-1,-1-3 0,5 5-2,-1 0-2,0 0 0,0 9-4,-8-8-4,9 18-11,-19-7-15,-2 4-1,-6-1 2,-10 1-1</inkml:trace>
  <inkml:trace contextRef="#ctx0" brushRef="#br0" timeOffset="106151.0715">7480 13221 66,'0'0'25,"28"11"-1,-16-13 0,14 6-27,-3-1 1,6-1 4,2 6 0,-6-10 4,8 12 1,-9-14 2,10 6-2,-11-8-2,8 2-3,-6-5-2,1-3 2,-4 0-3,-1-4 2,-3 2-2,-4-2 1,-3-1 0,-3 3-1,-6 0 2,-3 2-2,-4 1 2,5 11-3,-23-13 2,5 8 0,-4 4 0,-4-1 0,-1 4 0,-5 1 0,2 2 0,-2 2 2,2 2-2,0 3 0,2 4 2,1 3-2,2 2 2,4 3-1,0 1 2,3 4-1,1-3 1,7 3-1,2-1 0,8-1 1,3 2-2,11 2 1,6-4-2,9 0 1,6-3-2,4-2 1,7-5-3,-2-11-2,10 5-11,-11-16-17,2-5-1,0-7 0,-5-8-1</inkml:trace>
  <inkml:trace contextRef="#ctx0" brushRef="#br0" timeOffset="107036.1221">8165 13296 75,'-19'-2'25,"19"2"-4,0 0-3,-12 12-27,12-12 1,-8 15 4,8-15 1,-8 18 4,8-1 5,-6-4 6,11 13 1,-9-9 0,12 11-5,-6-8-3,9 3-1,0-1-2,4-2 0,-1-9-1,5-7 0,0-5 0,2-5-1,2-5 1,-1-5-1,0-5 0,0-3 0,-4-3 1,-2 1 0,-5-1 1,-2 3 0,-9-4 0,-3 8 0,-6-1 0,-4 4 0,-4 6-2,-1 4 0,-3 3 0,-2 5 0,0 8-2,-4-1 0,4 9-2,-4-2 0,6 8-3,-7-12-1,15 8-3,-10-16-4,18 9-7,5-12-8,0 0-2,-4-17 3,9-9 1</inkml:trace>
  <inkml:trace contextRef="#ctx0" brushRef="#br0" timeOffset="107375.1415">8329 12524 85,'-2'-19'34,"1"6"-1,-2 2-1,3 11-29,0 0-3,0 0 0,0 0-1,3 15 1,2-2 1,-2 2 0,3 8 1,-2 3 0,3 8 0,-3 8 0,2 11 0,-5 7-1,-1 13 1,-6 8-2,-2 11 1,-7 2 1,-1 3-1,-1-4-1,0-6 0,6-8-3,-2-23-7,16-8-22,0-23-3,-3-25-1,23-10 1</inkml:trace>
  <inkml:trace contextRef="#ctx0" brushRef="#br0" timeOffset="109492.2624">9465 12473 13,'0'0'20,"0"0"0,0 0 2,0 0-10,-13-2-5,13 2 1,0 0 2,0 0 1,0 0 0,5 12-1,-5-12 1,0 0-4,0 0-2,0 18-2,-1-4-1,3 6 0,-2 5-1,3 10 1,-6 10-1,2 13 1,-4 6-1,1 8 1,-5 6 1,2 4-1,-6-3 2,5 0-2,-3-10 1,4-9 0,-1-13 0,5-5-2,0-12-1,4-9 0,2-4 0,-3-17-2,0 0-1,0 0-5,19 0-20,-19-14-6,-2-4-1,-4-3 2</inkml:trace>
  <inkml:trace contextRef="#ctx0" brushRef="#br0" timeOffset="110731.3334">9977 13366 34,'0'0'22,"-24"2"0,24-2 1,-20-1-19,4-6 1,5 2 1,-6-11 1,17 16 2,-29-27 0,21 15 1,-8-12-1,11 7-2,-5-9-3,12 2 0,2-3-3,10-1 1,3-1-3,7 1 0,4 0-1,5 4 2,1 2 0,2 7-1,-2 5 1,-5 6 0,-2 10-1,-4 5 1,-5 9 0,-5 4 0,-8 3 0,-5 8 2,-9-1 1,0 1 0,-10-6 1,1 0-1,-7-6 1,2-2-1,-5-5 0,2-3-1,-2-9-2,0-6-1,4 1-2,-2-8-2,11 7-8,-5-10-19,9-6-2,7-5-1,8-3 1</inkml:trace>
  <inkml:trace contextRef="#ctx0" brushRef="#br0" timeOffset="111460.3751">10359 13088 61,'-6'11'29,"7"4"-2,-1-15 2,-4 19-26,7-6-1,5 1 1,1 1 1,2-2 0,5 1 0,0-6 1,6 0-1,-3-12-4,7-1-1,-3-7-1,2-3 0,-2-8-1,-5-3 2,-2-6-1,-2 0 1,-8 1 3,-1 2-1,-8 1 1,-2 5-1,-6 6 0,-2 6 0,-4 8 0,-3 7-1,-2 6-1,-2 6 2,2 5-2,-3 5 1,5 3-1,1 1 1,5 4 0,3 4 0,7 1 1,5 2-1,4 6 1,6 6-1,4 5 1,2 6-1,4 5 0,1 4 1,0 7-2,0 0 2,-3 1-1,-2-6 1,-3-6 0,-6-5 0,-5-9 1,-6-9-1,-9-13 1,-4-6-1,-8-13 1,-6-3-1,-5-10 0,-3-2 0,-1-11 1,1-3-1,0-6 1,7-3-1,3-6 0,10-4 0,10-6-2,9-6 2,11-1-3,8-7-2,13 4 0,1-10-3,15 9-5,-8-14-13,9 7-6,0 2-3,-2-1 3,1 6 1</inkml:trace>
  <inkml:trace contextRef="#ctx0" brushRef="#br0" timeOffset="111717.3898">10974 13131 51,'0'0'29,"0"0"0,0 0 1,0 0-15,8 14-12,-8-14 0,-3 28 1,0-9 2,4 13-1,-5-5 1,7 9-2,-6-2 1,7 1-4,2-2-1,-2-14-9,10-4-24,0-15 0,-2-14-1,1-15 0</inkml:trace>
  <inkml:trace contextRef="#ctx0" brushRef="#br0" timeOffset="111922.4016">11050 12659 92,'5'16'34,"1"2"-2,-6-18-5,18 23-37,-18-23-6,14 12-8,-14-12-9,8 14-1,-8-14 1,6 11 2</inkml:trace>
  <inkml:trace contextRef="#ctx0" brushRef="#br0" timeOffset="112376.4275">11524 12977 83,'0'0'32,"0"0"-1,0 0-1,0 0-30,-12 1-1,-1 7 1,-4 3 0,-1 1 0,-5 1 2,1 8 0,-5-3 0,4 4 1,-3 0-1,5 4-1,2-1 2,4 5 0,4-5 0,9 3-1,3-1 1,11 0-1,5 1 0,9-3-1,4-4-1,8-5-1,4-3 0,0-2 0,4-5 0,-5-5-1,1-3-1,-9-7-1,0 8-3,-18-14-10,5 8-17,-20 7 1,15-20-1,-15 20 2</inkml:trace>
  <inkml:trace contextRef="#ctx0" brushRef="#br0" timeOffset="112932.4593">11784 13034 88,'-2'12'33,"2"-12"0,0 0-1,0 0-31,8 14-3,-8-14 1,19 20 0,-5-8 0,4 3 1,4 2 0,-1 2 2,2 5-1,0-3 1,2 4-2,-3 3 1,-3-2-1,-4 6 1,-3 1-1,-5-2 0,-6 0 0,-4 1 0,-6 2 0,-4-2 0,-8-3 1,-6-7 0,-2-4 1,-5-5-1,-3-3 0,-2-7 0,2-6 0,1-9 0,5-5-1,7-4 0,6-3 0,9-4 0,9-1 0,7-1 0,9 1 0,6 4 0,4 7-1,6 6 1,3 2 0,0 9-1,2 3-1,1 7-1,-5-1-3,7 13-6,-15-12-11,4 4-11,-6-6 1,-5-3-1,-3-8 2</inkml:trace>
  <inkml:trace contextRef="#ctx0" brushRef="#br0" timeOffset="113375.4847">12124 12475 65,'8'-11'32,"-5"-3"-1,-3 14 0,0 0-21,0 0-8,15 8-2,-10 4 2,-2 6-1,-3 4 2,4 9 0,-3 3 0,2 9 1,-4 2-2,2 7 1,-1 7-1,2 8 0,-1 1-2,2 9 1,-1-2 1,2 1-1,0-3 0,2 1 0,0-11 0,-1-6 0,1-9-1,-3-12 0,2-7-2,-5-13-4,10 1-20,-10-17-8,-6-19-2,0-7 1,1-9-1</inkml:trace>
  <inkml:trace contextRef="#ctx0" brushRef="#br0" timeOffset="114224.5332">13212 12425 38,'11'-3'24,"-12"-10"-1,1 13 1,17-5-22,-17 5 2,0 0 1,0 0 1,0 0 1,0 0 1,-2 22 1,-11-12-1,8 15-3,-10-2 0,7 16-1,-7 2-2,4 15 1,-1 6-1,4 11 0,-2 7-1,5 11 1,0 4-1,1 6 1,2-1-1,1 0 0,1-7 0,1-5 1,1-9-1,2-13 0,0-10-2,-1-16 0,5-7-4,-8-33-6,11 11-20,-8-24-3,0-14 0,-3-14 0</inkml:trace>
  <inkml:trace contextRef="#ctx0" brushRef="#br0" timeOffset="114494.5487">12952 13118 77,'0'0'33,"-5"11"-2,5-11 1,24-11-30,1 2-2,5-4 1,9-3 1,5-1 0,9 3-1,-1-3 1,6 2-1,0 3 0,0 5-1,0 7-4,-8-3-5,6 12-19,-11-3-6,-5 1 1,-8-2-1</inkml:trace>
  <inkml:trace contextRef="#ctx0" brushRef="#br0" timeOffset="114976.5762">13596 13130 73,'-7'-12'28,"0"-11"0,8 2-2,7-9-28,2 6-2,1-5 1,9 7 2,-1-1 1,7 3 2,3 6 2,0 0-1,4 7-1,-2 2 0,-2 5-1,-1 3-1,-2 5 0,-5 3 0,-4 2 1,-6 7 0,-4 5 1,-6 0 0,-1 5 1,-8-5 1,-1 7 0,-10-7 1,2 8-1,-12-10 0,1-1-1,-5-7 0,0-2-1,-2-7 0,1-6-2,2-5-2,2-11-1,10 3-4,-3-15-4,20 9-17,1-10-7,6-1-1,5 3 2</inkml:trace>
  <inkml:trace contextRef="#ctx0" brushRef="#br0" timeOffset="115487.6055">14032 12802 88,'-6'20'35,"6"-8"-1,4-1-1,4 6-33,1 8-1,4 3 0,2 3 0,1 3 1,1 3 0,1 3 0,-1 2 1,-1-6 1,-1-1-2,-2-7 2,-2-6-2,-4-4 2,1-6-1,-8-12 0,0 0 0,0 0 0,0 0 0,-14-18 0,14 18 0,-16-25-1,9 10 1,0-6-1,1 1 1,2-3-1,6 2 0,2-4 0,5-1-1,3 2 1,4-2 0,4 4 0,4 4-1,2 1 1,4 3-1,0 4-1,0 0-1,7 10-6,-10-11-7,15 13-16,-9-6-3,3 3 0,-4-4 0</inkml:trace>
  <inkml:trace contextRef="#ctx0" brushRef="#br0" timeOffset="116788.6799">14620 12892 1,'0'0'7,"-11"-12"11,11 12 2,0 0-12,-3-18 3,3 18 2,-4-12 1,4 12 2,0 0 1,0 0-4,0 0-3,7 26-2,-7-13-3,6 11-2,-3-4 1,4 11-1,-3-2-1,2 5 1,-4-1-1,3 2 0,-3-4 0,1 2 0,-3-7 0,3-6-1,-5-4 2,4-1-2,-2-15 1,0 0-1,0 0-2,15-29 1,-4 3 0,7-3-1,1-7 0,3-7 1,4 3-2,-1-2 2,2 8 0,0 2-1,-3 4 2,-2 7-1,-2 7 0,-2 4 0,-2 4 1,-1 8-1,-3 2 1,-1 3-1,-4 7 0,1 0 0,-2 6 0,-1 3 1,-3 1 0,0 0-1,0 2 1,1 3 0,-1-7 0,0 0 1,-1-8-1,3-2 0,-4-12 0,15 4-1,-3-12 1,4-6-1,1-5 0,2-7 0,3 1 0,1-4 0,1 2 0,-5 3 0,-2 3 0,-1 3 0,0 6 0,-1 4 0,-1 5 0,1 3 0,0 3 0,-2 1 0,2 2 0,-3 5 0,1 2 0,-1 2 1,-2 4-1,-1 2 0,-3 5 1,-3 1-1,-1 5 0,-4 3 0,1-1 0,-4 0-1,3 1-2,-7-9-2,13 5-10,-16-16-14,11-2-6,1-13 0,0 0 0</inkml:trace>
  <inkml:trace contextRef="#ctx0" brushRef="#br0" timeOffset="117695.7318">15677 12876 50,'0'0'26,"-1"-23"0,1 23-1,0 0-23,0 0-1,0 0 1,0 0 2,0 0 1,-8 14 1,6 3 0,2-17 1,-11 31-1,3-14-1,5 6-1,-4-1-2,3 9 1,-2-5 0,5 7 0,0 0 0,5 3-1,0-1 1,7 2-1,2-8 0,5-1-1,4-5 0,3-7-1,5-8 1,0-5-1,3-8-1,-1-5 1,0-5-1,-2-9 2,-3-1-2,-4-2 1,-6-2-1,-2 1 2,-4-2-2,-4-1 1,-2 2 0,-4 7-1,1-1 1,-4 3 0,1 5-1,-1 0 0,2 15-1,-5-15-2,5 15-4,0 0-5,0 0-15,0 0-7,0 0 1,5-15 0</inkml:trace>
  <inkml:trace contextRef="#ctx0" brushRef="#br0" timeOffset="118148.7577">16216 12279 49,'14'20'25,"-14"-20"0,8 26 0,-6-9-25,0 6-1,2 9 1,-5-2 5,6 13 1,-11-3 3,11 18 0,-9-3 0,9 18-1,-8-4-2,7 10 0,-3 1-3,5 2-1,4-3-1,2-6 0,2-11-2,-1-12 0,3-8 0,-4-13-2,4-7-5,-16-22-4,0 0-18,4-20-3,-12-5-1,0-9 1</inkml:trace>
  <inkml:trace contextRef="#ctx0" brushRef="#br0" timeOffset="118987.8057">16625 12845 39,'0'0'24,"0"0"1,0 0 1,0 0-24,0 0 1,-3-17 3,3 17 2,0 0 0,26-9 1,-26 9-1,31-2-1,-13-2-3,11 12-1,0-4-2,4 5 0,-1-2 0,-2 4-1,0 1 0,-2 4 1,-3 2-1,-4 3 0,-3 2 0,-5 2 0,-5 6 0,-4 2 0,-2-1 1,-4 0-2,-6 1 2,0-3-1,-6-2 0,0-1 1,-6-7 0,0-3 0,-7-6 0,0-1 0,-6-6 0,-2-4 1,-3-5 0,0 1-1,0-6 0,3 1 0,4-1 0,5-3 0,4 2-1,13 0 0,6-3-1,9 0 1,11-1-2,8 2 2,7-3-1,3 4 0,7-1 0,-1 0-1,4 9-1,-7-7-5,11 14-16,-13-5-10,2-1 0,-4 0-1</inkml:trace>
  <inkml:trace contextRef="#ctx0" brushRef="#br0" timeOffset="119587.84">17603 12839 65,'0'0'32,"0"0"0,0 0 0,5-15-29,-5 15-2,0 0 0,0 0 0,-17 4 0,5 3 1,-5-1 0,-3 6-1,-5-2 1,-3 5 0,-4-6 0,3 3 0,-2-3-1,4 2 1,2-3-1,5 1 0,3 1 0,17-10-1,-15 18 0,14-7 0,1-11-1,11 20 2,4-6-2,3 0 0,4 1 1,1-1-1,3 3 0,-2 2 1,1-1-1,-5-1 0,-2-1 2,-5-2-1,-2 1 0,-4-2 0,-3 0 0,-4 0 0,-2 1 1,-5-1-1,-1 2 0,-2 3 1,-5-1 0,0 3 1,-6-5 0,-1 5 0,-4-2 0,-1 3-1,-3-2-2,-4-6-4,7 11-19,-13-14-11,-1-3-1,-3-16-1</inkml:trace>
  <inkml:trace contextRef="#ctx0" brushRef="#br0" timeOffset="125272.1651">2825 15266 31,'0'0'27,"-13"0"0,13 0-5,0 0-8,-11-1-5,11 1-1,0 0-2,0 0 0,0 0-1,0 0 0,0 0 0,0 0-1,0 0 0,0 0-1,0 0 0,19 14 0,-7-13-2,8 1 1,4 2 0,9 1-1,7-3 0,8 3 0,2-1-1,4-3 1,-1 0 0,2 3-1,-2-3 1,-6 0 0,-6-1 0,-5-2 0,-8 3 0,-3-1-1,-7-2 2,-6 2-1,-12 0-1,12-3 1,-12 3 0,0 0-1,0 0 1,0 0 0,0 0-1,-13 3 1,13-3-2,-16 1 0,16-1-4,-21 2-5,21-2-19,-7 14-8,7-14 2,0 0-2</inkml:trace>
  <inkml:trace contextRef="#ctx0" brushRef="#br0" timeOffset="126941.2606">4386 14822 62,'0'0'31,"0"0"0,0 0 0,0 0-23,5-11-5,-5 11-2,-11-6 0,11 6 1,-21-6 0,9 9-1,-8-5 2,2 6-2,-5-3 2,2 6-1,-1 2-1,2 2-1,2-3 0,3 5 0,5-3 0,10-10 0,-11 22-1,11-11 1,0-11 0,9 22 0,2-10 0,1-3 0,4 3 0,1 0 0,3 0 0,-1 0 0,3 8 0,0-5-1,3 9 0,-4-1 1,3 5-2,-3-2 1,0 2 0,-6-1 1,-1-4-1,-6 0 2,-4-6-1,-5 1 1,-9-7 1,-3 0-1,-9-5 1,0 1 0,-10-4-1,1-2 0,-4-2 1,1-3-1,-3-2-1,4 1 1,2-1-1,5-1-1,5 2 0,3-5-4,18 10-3,-11-18-8,23 10-17,4-8 0,7-2-1,5-4 1</inkml:trace>
  <inkml:trace contextRef="#ctx0" brushRef="#br0" timeOffset="127540.2949">4781 15048 30,'0'0'23,"0"0"1,0 0 1,20 5-18,-6 1 0,-3-11 1,9 11 0,-5-8 1,7 5-1,-8-14 0,9 8-2,-6-9-3,5-3 0,-2-1-2,1-1-1,-5-6 0,-2 3 1,-3-1-1,-3 3 0,-5 1 1,-3 6-1,-5-3 1,5 14-1,-22-14 0,4 13 0,-5 3 0,-2 2 0,-3 2 0,0 4 1,0 3-1,1 1 1,2 3 0,4 4 0,3-1 0,4-1 0,5 5-1,2 3 1,5-2 0,6 6 0,3-5 0,5 2 1,4 1-1,5 4 0,2-6 0,4-2 1,0-3-2,2-1 1,-1-3-2,-1-4 1,3-5-2,-3-10-3,6 2-3,-11-17-9,14-1-17,-5-7 1,1-7 0,0-7 0</inkml:trace>
  <inkml:trace contextRef="#ctx0" brushRef="#br0" timeOffset="127984.3202">5510 14390 80,'0'0'30,"15"12"0,-15-12-1,-2 15-30,4-2 0,1 7 0,1 3 1,-3 0 2,4 11 2,-6-5 1,6 8 1,-9-1-1,6 11-1,-5 0 0,3 9-2,-4 2 0,3 2-1,-3 3 0,3 1-1,0-7 0,3-2 1,3-6-1,4-8 0,4-10 0,4-8-1,9-7-1,2-12-2,10 1-4,-5-16-4,14 5-5,-10-14-16,4-4-1,-3-3 0,-6-4 1</inkml:trace>
  <inkml:trace contextRef="#ctx0" brushRef="#br0" timeOffset="128299.3383">5329 14706 80,'-8'20'31,"8"-20"-1,19 8-2,-5-16-26,10 6-4,1-1 1,4-1 2,3 1 0,-3-3 2,7 9 2,-6-8 0,11 7-1,-2-2-1,8 0-4,5 9-6,-4-9-20,10 3-6,5-2-1,0 1-1</inkml:trace>
  <inkml:trace contextRef="#ctx0" brushRef="#br0" timeOffset="128951.3756">6844 15235 55,'-12'1'28,"-10"-15"-1,8 7 1,1-3-22,-5-5-3,7 4 1,-5-8 0,7 3 1,-3-5-1,11 7 1,-3-11-1,12 2-1,4-5-1,8-1-2,9 0 1,5 4-2,6 0 1,3 5-1,3 3 1,-1 7 0,-3 8-1,-3 6 2,-6 9-1,-4 6 1,-8 5 0,-5 9 0,-9-1 1,-3 5 1,-12-2 0,0 3 0,-12-9 0,0 0 0,-11-9 0,1-3-1,-6-8-2,-3-7 0,4-7-2,-3-10-1,11 4-5,-6-19-5,24 7-14,-2-9-7,10-2 0,10-1 0</inkml:trace>
  <inkml:trace contextRef="#ctx0" brushRef="#br0" timeOffset="129300.3955">7440 14474 81,'11'23'30,"-10"-9"0,7 7-2,-3 2-27,3 10-4,-2 6 3,-1 6 1,2 12 1,-6 3 2,5 14 1,-8 2-1,5 9 1,-6-4-2,4 2 0,-3-6-2,0-5-1,2-10 0,0-15-2,2-7-1,-4-13-2,7-4-3,-5-23-15,0 0-9,-2-12-2,3-9 1,1-4 1</inkml:trace>
  <inkml:trace contextRef="#ctx0" brushRef="#br0" timeOffset="129556.4101">7313 15058 87,'13'2'33,"7"-9"-1,9-3 0,10 3-31,7 4-2,9 0 2,4 2-1,2 1 0,0 2 1,0 6 0,-2 2-3,-8-5-7,5 2-22,-6 4-1,-7-7-1,-2-3 0</inkml:trace>
  <inkml:trace contextRef="#ctx0" brushRef="#br0" timeOffset="130447.4611">8820 14874 50,'0'0'26,"0"0"0,0 0-1,6-11-10,-6 11-13,-14-12 1,14 12 0,-26-9 2,14 9 0,-10-6 2,5 10-1,-9-5-1,7 10-1,-6-3-2,3 6-1,0-1 0,1 2-1,2 2 0,2 1 1,2 2-1,4-1 0,3 3 0,4-1 1,2 4-1,4 1 1,3 0 0,5-1 0,2-1 0,4 4 1,2-5-1,4 4 0,2-6 0,6-1 0,-1-3 0,1-2-2,7 2-1,-3-12-3,10 8-14,-3-14-14,0-6 0,2-5-1,1-6 1</inkml:trace>
  <inkml:trace contextRef="#ctx0" brushRef="#br0" timeOffset="130980.4916">9234 15149 75,'-17'-20'20,"17"20"-7,-5-28-5,6 10-28,0-9 3,13 10 6,-8-8 6,9-1 5,0 7 7,0-6 8,7 9 3,-2 0 1,4 10-5,-6-4-5,9 11-4,-6 3-2,3 6 0,-5 4 0,1 11 1,-6-4 0,-1 10 0,-8-6 0,1 7 1,-12-7-1,0 8 1,-12-13-1,-2 1 0,-9-7 0,1-2 1,-9-7-3,4-2 0,-1-10 0,1-1-2,5-2 0,2-7-2,9 6-2,-1-8-5,18 19-18,-2-27-8,5 15 0,5-8 1</inkml:trace>
  <inkml:trace contextRef="#ctx0" brushRef="#br0" timeOffset="131595.5268">9600 14877 73,'0'0'30,"0"0"-1,0 0 2,0 0-23,0 0-6,7 18 1,-7-18 1,11 27-1,-7-11 1,6 4 0,-5 1 0,6 7-1,-4-6 0,4 3-1,-5-8-1,5 1 1,-5-6 0,3 1-1,-9-13 0,22 1 0,-9-10 0,3-5 0,2-3-1,5-6 0,2-4 1,3-3-2,0-1 2,1 1-1,-3 2 1,1 7 0,-3 1 1,1 8-1,-5 1-1,2 7 1,-3 2 0,-1 6-1,0 4 0,-1 1 0,-1 5 0,-2 3 0,-2 5 0,-1 2 0,-1 3 0,-3 0 1,-2 4-1,-1 0 1,-1 0-2,-3-2 0,1-6-1,-3-7-2,7 6-5,-5-22-15,0 0-12,0 0 0,0-25 0,6-4 1</inkml:trace>
  <inkml:trace contextRef="#ctx0" brushRef="#br0" timeOffset="132296.5669">10771 14781 73,'0'0'31,"-13"1"-1,-2 0-1,4-1-15,-10 2-16,3 8 1,-6 0-1,0 2 2,-2 4 0,1-4 2,5 2 0,-1-2 0,8 2-1,1-4 1,12-10-1,-9 16 1,9-16-1,0 0 2,18 13-2,-4-12 1,4 5-1,3-1 0,2 1 0,3 7-2,-2-3 1,2 7-1,-3 3 1,-3-1 0,-2 3 0,-5-1 0,-3-1 1,-6-3 0,-2 2 1,-7-7 0,5-12 0,-27 14 1,8-6-1,-7-7 0,-2 2-1,-2-4 0,-3-2-1,1 0 0,1-3-1,6 6-3,-4-11-6,18 10-16,-3-10-8,7-4-1,4-6 1,9-5 0</inkml:trace>
  <inkml:trace contextRef="#ctx0" brushRef="#br0" timeOffset="132672.5883">11149 14409 81,'1'20'33,"-2"1"0,0 3-2,0 7-15,3 1-17,-2 8 1,0 10 1,0 4-1,-2 7 2,0 5-1,-4-1 1,1 3 0,-3-6 0,3-2-2,-1-13 0,2-7 0,0-11 0,2-12-2,2-17-2,0 0-4,0 0-9,-15-34-10,7 6-7,-6-8 2,-1-4-1</inkml:trace>
  <inkml:trace contextRef="#ctx0" brushRef="#br0" timeOffset="132886.6006">10819 14724 84,'24'-9'32,"4"7"3,6-4-2,20 3-23,-3-9-4,16 7-2,1-3-2,6 6 0,-1-3-1,-2 2-1,-5 2-2,-13-3-6,6 9-19,-18-4-8,-8 1 0,-11-6-1</inkml:trace>
  <inkml:trace contextRef="#ctx0" brushRef="#br0" timeOffset="133707.6476">11565 14968 42,'14'-7'20,"11"13"2,-10-14 4,0 5-18,9 9 0,-9-11 3,11 15 1,-13-9 1,15 17 0,-14-11-3,12 14-4,-8-5-3,6 6-2,-2 4-1,-3-3 1,-2 2-1,-1-1 0,-5 0 0,-4-2 1,-4 1-1,-4-2 1,-8-4 0,-2 1-1,-7-5 1,-6-2 0,-2-2-1,-5-6 1,-3-4-1,-4-1 0,-1-6 1,2-4-1,2-1 0,2-2 1,5-3 0,5 2-1,6-2 0,7 0 0,10 2 0,4 3 0,8 0-1,10-1 1,7 7-1,6 0 0,8 2 1,2 4-2,5 4-1,0-3-1,2 10-3,-12-11-3,9 16-13,-13-12-10,-3 3-1,-3-1 2,-10-8 0</inkml:trace>
  <inkml:trace contextRef="#ctx0" brushRef="#br0" timeOffset="134235.6778">12240 14797 84,'0'0'30,"6"11"1,-6-11 0,-3 11-28,6 1-2,-1 3 1,1 9 1,-4 2 1,6 13 1,-8-9 1,7 7-1,-4-7-2,5-2-1,1-4-1,4-7-1,6-17 0,3-14-1,7-6 1,2-5-1,2-7 1,3 0 0,0-4 0,0 2 1,-6 6 0,-1 10 1,-8 5-1,2 8 1,-7 6 0,0 8-1,-3 5 0,0 5 0,0 6 0,-2 2-1,1 1 0,1 3 0,-3-3 0,0-2 0,-1-3-1,0-3-1,-1 0-1,-5-20-3,9 29-17,-9-29-13,0 0-1,0 0 1,0 0-1</inkml:trace>
  <inkml:trace contextRef="#ctx0" brushRef="#br0" timeOffset="134836.7122">13059 14362 71,'10'23'29,"-10"-23"0,7 21 1,-1-3-27,-3 1 0,3 9 1,-7 2 2,6 12 0,-10 0 1,6 17 0,-6-1-1,4 11-2,-3-3 0,5 4-2,-2-7 0,5 0-1,-1-10-1,4-8 0,0-9-1,-2-12-1,2-6-1,-7-18-5,14 8-16,-18-28-12,3-4 0,-8-11 1,-3-9 0</inkml:trace>
  <inkml:trace contextRef="#ctx0" brushRef="#br0" timeOffset="135052.7243">12788 14667 90,'0'0'34,"11"17"1,10-15-1,11 7-26,6-12-7,9 3 0,9-2 0,7 1 0,-1-2 0,1 1-2,2 7-3,-11-8-8,8 15-17,-10-3-8,-5 3 3,-8-3-2</inkml:trace>
  <inkml:trace contextRef="#ctx0" brushRef="#br0" timeOffset="135607.7563">13868 14799 74,'0'0'32,"-15"-1"0,2 1 1,-5-3-29,2 10-2,-6-4 1,0 11 0,-6-5-1,4 5 1,-7-1-1,3 3 0,-1-3-2,0 0 1,1 0 0,3-2-1,3-3 1,5 4 0,4-3 0,5 2 0,8-11 0,10 24-1,5-10 0,7 2 0,6 2 0,6 2-1,6-1-1,4-2 1,1 5-1,-1-2 2,1 0-2,-6-3 1,-1 3-1,-10-5 2,-3 1-1,-11 0 2,-7-3-1,-7-2 1,-11-5 1,-5 4 1,-11-2-1,-1 5 1,-11-2 0,-2 4-1,-4 0 0,-4-1-2,1 8-3,-9-12-8,14 9-19,-12-11-6,1-3 1,-5-12-2</inkml:trace>
  <inkml:trace contextRef="#ctx0" brushRef="#br0" timeOffset="156867.9723">17120 11887 1,'0'0'4,"0"0"4,0 0 2,0 0 1,0 0 1,0 0 1,0 0 1,0 0-2,-5-11 1,5 11-3,0 0-4,0 0-3,0 0-1,16-11-1,-16 11 1,20-9-1,-7 0 1,5 4 0,2-2 0,5 1-1,0-1 1,5 3 0,3-2 0,4 2-2,0 1 1,0 1-1,1 5 0,-1 0 0,1 4 0,-2 1-1,-3 2 1,-1 2 0,-1 2 0,-2 2 1,0-1-1,-2 2 1,0-1 0,-3 2 0,-1 1-1,1 3 2,-5 0-2,-2 3 1,-2 3 0,0 5 0,-6 3 0,-1 5 0,-5 0 0,0 2 0,-3 5 1,1 2-1,-2-2 1,2 8-1,-1-1 2,2 4-1,-3 2 1,1 3-2,-1-1 1,1 4 0,0-1-1,1-2 0,0 0 0,4-2 0,3-6 0,1-1-1,4-9 1,0-5 0,4-2-1,1-5 0,3-6 0,2-3 0,-1-5 0,-1-2 0,-1-4 0,-3-4 0,-4-3 0,-13-7 0,15 4 1,-15-4-1,0 0 0,-1-11 0,1 11 0,-15-4 0,3 7 0,-4 1 0,-5 2 0,-2 3 1,-4 7-1,-4 4 1,-1 3-1,-3 3 1,-2 5 0,0 6 0,-2 5 0,3 5 0,-1 3 0,4 3 1,0 0 1,7 7-1,0-4 1,7 6 0,1 0-1,4 3 0,3-2 1,4 5-2,2 3-1,3-1 2,0 4-2,6 3 0,1-5 0,2-1 0,3 0-1,3 1 1,2-3 0,1 3-1,0-5 1,1-4 0,0 2-1,0 0 2,-2 0-2,-2-3-1,-2-1 2,-1-2-1,-4-2 1,-2 0-1,-4-9 1,-5 0 0,-4-8 0,-2-6 0,-3-5 0,-5-6 1,-3-7 0,-3-7 0,-5-1 0,0-5 0,-8-1 1,-1 3 0,-4-3 0,0 3-1,-2-7 0,3 7 0,0-3 0,3 1-2,5-1 0,2-3-2,9 0-4,-8-23-17,19 12-14,2-18 1,10-6-1,5-14 0</inkml:trace>
  <inkml:trace contextRef="#ctx0" brushRef="#br0" timeOffset="157572.0126">18363 13935 36,'0'0'24,"0"0"-4,-16 0 2,16 0-16,5-11-4,-8 0 4,3 11 1,-1-15 3,1 15 1,-1-13 2,1 13-1,0 0-4,13-8-3,-13 8-3,22-2-1,-4 0 0,7 0 0,3 0-1,5 2 1,3 4 0,5 0-1,0-3 1,1 0-1,-2 1 0,-1 3 1,-1-2-1,-4 0 0,-3-1 0,-5-2 1,-4 2-2,-3-1 1,-5 2-2,-14-3-1,19 2-2,-19-2-7,0 0-20,-1-11-2,1 11 1,-20-17-1</inkml:trace>
  <inkml:trace contextRef="#ctx0" brushRef="#br0" timeOffset="158016.038">18364 13595 33,'-4'-15'22,"4"15"1,3-13 1,-3 13-21,0 0 2,11-16 3,0 21 0,-11-5 2,20 10 0,-20-10-1,33 10-1,-13-9-3,8 4-2,4-4-1,7-2-1,1-2 0,6 3 1,1-3-1,2 0 0,-3 4 0,0 1 0,-3 1-1,-6 3 1,-7-1-1,-4 1 0,-8 3-1,-6-2 0,-3 4-2,-9-11-3,5 21-12,-10-11-15,5-10 1,-11 0-2,1-10 2</inkml:trace>
  <inkml:trace contextRef="#ctx0" brushRef="#br0" timeOffset="158684.0762">18865 13202 67,'7'13'29,"6"0"0,-13-13-1,27 20-30,-8-8 1,3 0 2,4 4 0,-2-3 2,6 3-1,-6-4 2,8 8-1,-3-5 0,4 6-1,2 1-1,2 2-1,0 2 0,-1 3 0,1 2 0,-3 2 0,-2 5 0,-3-1 0,-4 1-1,-3-3 1,-5 2 0,-3-2 0,-4-5-1,-3-2 1,-3-6 0,-4-3 0,-4 1 0,-4-2 0,-7-1 2,-3-1-1,-8 1 1,-3 3-1,-8 0 2,-2 6-1,-6-1 1,1 5 0,-6-4 0,1 4 1,-4-1-1,6 4 1,-2-5 0,7 1-1,1-6 0,6-1-1,3-3-2,9-5 1,4-3-1,4-3 0,15-8 0,-16 4-1,16-4 0,0 0-1,0 0-4,0-14-14,12 3-16,-1-12 1,6-5-1,3-14 0</inkml:trace>
  <inkml:trace contextRef="#ctx0" brushRef="#br0" timeOffset="160051.1543">20051 12846 34,'0'0'26,"0"0"-1,0 0-3,0 0-18,1 13-1,-1-13 2,0 0 1,0 0 0,0 0-1,0 0 1,5 11 0,-5-11 0,0 0-1,-3-12-2,3 12-1,3-25-1,-2 5 0,0-6-1,2-6 1,-1-7-1,2-3 2,1-2-2,0-5 1,-2 1-1,3 2 1,0 0-2,0 3 1,2 6-1,-1 5 0,-1 3 1,0 9-1,-1 5 1,0 2 0,-5 13 1,5-12-2,-5 12 1,0 0 0,0 0 0,7 15-1,-7-15 1,5 23 0,1-8 0,0 5 0,2 1 0,1 2 1,1 1 0,2 3-1,1-2 1,1 2-1,-1 0 1,0-2-1,-1 1 1,0-2-1,1-2 0,0-3 1,-1-3-1,2-5 1,-1-4-1,3-3 1,0-7 0,1-1 0,0-8-1,0-3 0,0-4 1,0-2 0,3-5-2,-1 0 1,0-5-1,-1 1 2,-1 3-2,-1 2 1,-2 2-1,0 3 1,-4 3 0,-2 6-1,-8 11 1,15-13 0,-15 13 0,0 0-1,13 4 2,-13-4-2,5 23 1,-4-6 0,-1 6 1,2 7-1,-2 3 1,0 7 0,0 2 0,0 5-1,-2 0 1,1 1-1,1-4 1,-1-4 0,0-3-1,1-7 0,0-8 0,0-10-1,0-12-2,0 0-4,0 0-16,18-5-11,-9-11 1,4-3 0</inkml:trace>
  <inkml:trace contextRef="#ctx0" brushRef="#br0" timeOffset="160711.1921">20966 12851 1,'0'0'0,"0"0"17,0 0 5,-11 0-12,11 0 1,0 0 1,0 0 1,0 0 0,9-11-1,-9-10-2,9 8-2,-5-17-3,8-1-1,-2-10 1,8 1 0,-2-10-1,7 4 1,-4-2-2,4 3-1,-2 2-1,1 7 0,-4 4-1,-2 10 0,-4 3-1,-1 6 1,-11 13 0,15-14 0,-15 14 0,0 0 0,14-1 0,-14 1 0,11 11 0,-11-11 0,15 24 1,-8-4 0,3 1 1,3 7-1,-2 2 2,4 5-2,-1 1 1,1 4 0,-4 0-1,5 2 0,-5-5-1,-1-2 1,0-2-2,-3-5 2,-2-4-1,0-7-1,-3-6 1,-2-11-1,3 16-1,-3-16-1,0 0-3,-11-7-9,10-4-16,-7-1-1,-3-5-1,-2-3 1</inkml:trace>
  <inkml:trace contextRef="#ctx0" brushRef="#br0" timeOffset="160943.2054">21014 12607 36,'-13'7'28,"-1"-6"0,14-1 3,0 0-20,17 3-4,6 1-1,-1-11-1,13 7 0,-2-4 0,10 4-2,0 0-2,1-2 0,-1 5-2,-7-4-3,6 12-12,-12-5-15,-2-8-1,-1 2 1,-10-7-1</inkml:trace>
  <inkml:trace contextRef="#ctx0" brushRef="#br0" timeOffset="161787.2537">21651 12380 42,'0'0'26,"0"0"1,-4 12 1,4-12-21,0 17-3,5 3-1,-5 0 3,5 13-2,-4 1 2,4 11-1,-6-3-2,3 4 0,-4 1-1,2-5-1,-3-1-1,1-7 1,-2-8 0,3-6 0,-4-7 1,5-13-1,0 0 1,0 0-1,-10-26 1,9 4-1,1-7-1,1-5 0,2-6 0,3-2 0,1-5 0,4 1 0,0-1-1,1 1 0,3 2-1,1 5 2,2 5-1,2 5 1,1 5-1,2 6 0,5 8 1,1 4 1,3 6-2,1 0 1,1 4 0,-1 3 0,-1 4 0,-4 1 0,-4 0 0,-6 3 0,-5 3 1,-8-1 0,-12 3-1,-2 1 0,-11-4 2,-5 1-2,-6-4 1,-3-2 0,-3-6-2,3 1 1,4-7 0,1 0 0,7-1 1,4-2-1,7 3-1,11 0 1,-11 2 0,11-2 0,0 0 0,17 17 0,-3-6-1,0 2 1,3 4 0,3 2 1,0 3-1,0 5 1,1 0-1,1 1 0,-1 1 1,1 0-1,1-1 1,-2-2-1,-1 0 0,-1-5 0,-3-4 0,-3-7 0,-3 1-1,-10-11 0,11 16-2,-11-16-3,0 0-16,2 12-10,-2-12-1,0 0 0,-6-20 0</inkml:trace>
  <inkml:trace contextRef="#ctx0" brushRef="#br0" timeOffset="163943.377">22399 12395 4,'0'0'14,"-8"-15"1,8 15-9,3-12-4,-3 12 2,-2-14 4,-3 4 2,5 10 3,0 0 1,0 0 1,-5-15-1,5 15-3,0 0-3,0 0-4,0 0-1,0 0-1,6 15-2,-6-15 1,3 27 0,-1-2 1,-3 5 0,1 8 0,-5 4 0,2 9 0,-3 3 1,3 4-1,-2-7 0,4-1-1,-2-9 1,4-6-1,1-8 1,2-4-1,3-12 0,-7-11-1,20 0 0,-6-11 0,0-6 0,2-9 0,0 0 1,1-6 1,-2-4-1,1 2 0,-4-3 0,1 3 1,2-1-2,3 6 0,3-3-1,6 0 0,3 2-1,6 1 2,5 4-2,3 2 1,1 5 1,-3 3-1,-4 4 0,-10 3-1,-4 9-2,-24-1-5,12 8-14,-24 4-9,-15 1 0,-4 0-1</inkml:trace>
  <inkml:trace contextRef="#ctx0" brushRef="#br0" timeOffset="164193.3913">22487 12591 53,'11'10'27,"12"6"1,-5-8 0,7 3-26,4 5 0,-1-5 1,0 3 0,-5-2-1,2 5 1,-6 0-1,3 4 0,-2 1-2,-2-4-3,7 10-13,0-6-14,-3-8 0,6 2 0,-5-16 1</inkml:trace>
  <inkml:trace contextRef="#ctx0" brushRef="#br0" timeOffset="164640.4169">23081 12798 65,'-16'-8'31,"-1"-8"-1,10-3 1,5-2-28,-1-4-2,8 1-1,5-3 1,4-1 0,7-1-1,4 5 0,6 3 1,4 3-2,4 2 2,1 6-2,0 4 1,-2 4-1,-4 8 1,-5 4 0,-7 5 0,-6 10 1,-11 5-1,-8 6 1,-10 7-1,-6 3 2,-9 1-1,-4 1 1,-6-7 0,-1-5 1,-1-9 0,3-5-1,1-12 1,6-9-1,2-12-2,5-9-1,10-3-7,-3-18-16,12 0-10,8-4 1,4-2-1</inkml:trace>
  <inkml:trace contextRef="#ctx0" brushRef="#br0" timeOffset="165202.449">23565 12387 61,'14'-6'30,"2"9"-1,-16-3 0,19-3-28,-8 9-2,4 9 1,0 4 0,-2 5 1,1 3 0,-3 5 0,1 2 0,-1 5 1,4 2 0,-4-2-2,3-3 2,-1 3-1,0-1 0,-1-2-1,0-4 1,-1-5-1,-1-3 0,-3-6 1,0-2-1,-7-16 1,8 17 0,-8-17 1,0 0-1,3-16 1,-1-1-1,-1-6 1,3-5 0,-2-9 0,3-4-1,1-7 0,4 1 0,1-1 0,5 3-1,2 2 0,2 6-1,3 5-1,3 7 2,-1 7-2,1 3 0,-1 10-1,-6-1-5,6 10-18,-6-2-7,-19-2 2,16 1-3</inkml:trace>
  <inkml:trace contextRef="#ctx0" brushRef="#br0" timeOffset="166168.5043">20562 13720 54,'17'-2'27,"-8"-13"-1,7 7-1,-4-5-26,0 5 1,-1-2 1,-11 10 1,12-7 1,-12 7 2,0 0-1,5-11 0,-5 11 1,0 0-2,0 0 0,0 0-2,3 11 0,-3-11 0,0 17 0,-2-3 0,2 6 1,-3 2-1,-1 7 0,-3 4 0,-3 4-1,-1 3 1,-4 3 0,-1-3 2,-1 2-2,-1-5 2,2-1-1,-1-8 0,4 0 1,-1-7-2,6-4 0,2-6 0,6 0 0,0-11 0,12 10-1,6-8 1,5-5-2,7 2 1,5-4 0,4 0-1,2 2 0,1-3 1,-2 3 0,-4 2 0,-6 1 0,-4 2-1,-5 1 1,-6 4-1,-15-7 1,18 10-3,-18-10-5,12 11-16,-12-11-9,11-4-1,-11 4 1</inkml:trace>
  <inkml:trace contextRef="#ctx0" brushRef="#br0" timeOffset="166724.5361">21203 14142 79,'-18'-1'31,"5"-1"-1,-2-8-1,7-7-30,0 0-3,8 1 1,0-8 1,6-1-1,2-7 3,4-2 1,9 1 1,4-1-2,4 4 2,1 0-2,2 8 0,0 2 1,-3 8-1,-2 9 0,-3 5 1,-4 6-1,-4 6 0,-5 5 0,-3 8 1,-3 3 0,-2 5-1,-7-1 1,-2 3-1,-5-3 3,-4 1-2,-4-5 1,-2 4 1,-7-13 0,4 0 1,-6-9 0,5 0 1,-3-10-2,3 0 1,-2-12-1,8-5-2,0-2-1,4-5-2,7 1-3,-3-15-7,16 6-23,0-2-1,7 3 0,3-1 1</inkml:trace>
  <inkml:trace contextRef="#ctx0" brushRef="#br0" timeOffset="167640.5883">22215 13744 66,'0'0'31,"-12"-6"-1,1 0 1,0 3-29,11 3-2,-21-4 0,7 5 1,1 0 0,0 7 0,-5-6 1,5 4 0,-3-2 0,3 3 0,-3 0 0,2 3 0,-1-1-1,1 0 0,-1 1 0,2 1 0,-3 5 0,3 1 0,-3 2 0,2 3 0,0 2 1,2 4-1,1 2 1,2 6-1,2-5 1,3 1-1,3-4 1,3 0-1,3-3 0,4-2 0,2-5-1,5 1 0,2-6 0,4-2 0,4 1 0,3-8-1,3 0 1,1-2 0,2-5-1,0-6 0,3 0 1,-1-4 0,-2-4-1,-4 1 1,-2-2-1,-5-3 1,-4 4 0,-8 1-1,-3 3 1,-8 1 0,-5 1 0,4 11-1,-23-15 2,6 10-2,-4 3 1,-3 1 1,-3 1-1,0 1 1,-3 0-1,0 4 1,1-4-1,2 3 1,1-3 0,3 3-1,3-3 0,0 1 0,7 5-2,0-6-1,13-1-2,-14 6-6,14-6-20,0 0-3,18 8-2,-6-10 2</inkml:trace>
  <inkml:trace contextRef="#ctx0" brushRef="#br0" timeOffset="168043.6115">22469 13773 73,'0'0'31,"0"0"1,0 0-1,2 20-27,-2-20-4,1 19-1,1-4 1,-1-1 1,-1-1 0,2 1 2,-3 1-1,2 2 1,-2 2 0,1 4-1,-2 1 1,0 6-2,1-5 1,0 7-2,0-1 0,2 1-1,-1-3-1,0-7-1,5 0-1,-5-22-11,0 15-19,0-15 0,8-12 0,-2-5 1</inkml:trace>
  <inkml:trace contextRef="#ctx0" brushRef="#br0" timeOffset="168743.6513">23208 13725 73,'0'0'31,"-16"-7"0,16 7 0,0 0-31,-18-8 0,18 8 0,-23-5 0,8 8 1,-5 1 0,0 3 1,-6-1 1,2 7-1,-5-1 0,1 9 2,-5-3-2,5 3 0,-3-1 1,4 4-2,0-1 1,5 2 0,2-2 0,4-1-2,6 1 2,4 1-1,5-3 0,7 2 0,4-4-1,8 0 0,5-6 1,6-2-1,7-1 0,2-3 0,6-3 0,-2-3-1,2-5 1,-2-1 0,-2 2-1,-7-2 1,-5 0 0,-6-1-1,-6 2 0,-16 4 0,16 0-2,-16 0-3,-3 17-12,-10-8-16,-2 0-2,-4-4 1,-7-2 0</inkml:trace>
  <inkml:trace contextRef="#ctx0" brushRef="#br0" timeOffset="169583.6996">20142 14934 69,'-10'13'28,"3"10"2,-9 6-10,-3-1-16,3 11-1,-6 1 0,6 6 1,-7-6 0,7 4 1,-4-7-1,8-1 1,-2-8-2,5-4-1,0-9 0,9-15-2,-13 17 0,13-17-1,-11 0 0,11 0-1,-5-22-2,3-5-4,14 8-9,-6-16-13,10-8-3,5-6 1,1-3 0</inkml:trace>
  <inkml:trace contextRef="#ctx0" brushRef="#br0" timeOffset="169994.7231">20146 14861 41,'0'0'25,"13"-7"2,-13 7-4,-2 13-13,8 3-3,-7-2-2,7 8 1,-5-2-1,8 5 1,-6-1-1,12 7 0,-5-1-1,10 8 0,-2-2-1,7 5 0,0 1-1,3-1-1,-3-2 0,2-4 1,-5-7-1,0-4 0,-5-8 0,-2-5 0,-3-11 0,0-5 0,-2-13 1,0-6-1,-1-10 1,5-8-2,-3-4 1,1-7 0,-3-4 0,2 2-1,-3 3 0,2 6 1,0 7-1,-2 6 0,2 5-1,1 13 0,2 6-1,-13 9-2,25-2-1,-25 2-3,27 14-17,-27-14-10,16 17 1,-16-17 0</inkml:trace>
  <inkml:trace contextRef="#ctx0" brushRef="#br0" timeOffset="170386.7455">20956 14971 80,'-2'13'30,"1"1"2,-4 7-9,-3-1-21,2 14 2,-10 0 1,4 11 1,-10-6-1,8 7 1,-6-3-1,10 3 0,1-10-3,11-7 0,11-7-2,13-7-1,14-10 0,10-5 0,10-9 0,5-5-1,3-5 2,-1 1-1,-4 2 0,-10 2 1,-10 4-1,-11-2-2,-8 12-2,-24 0-9,11-2-21,-11 2-1,-27 5 1,1-8 0</inkml:trace>
  <inkml:trace contextRef="#ctx0" brushRef="#br0" timeOffset="170643.7602">20846 15126 60,'-15'6'31,"9"6"-1,6-12 1,0 0-13,26 4-19,0-3 1,8-2 0,6-3 1,7 3 0,2-7-1,3 4 0,2-4 0,-3 1-2,-1 5-4,-13-13-11,1 8-15,-10-2 0,-12 1 1,-16 8-1</inkml:trace>
  <inkml:trace contextRef="#ctx0" brushRef="#br0" timeOffset="170858.7725">20821 14891 82,'14'8'33,"18"-8"0,10-2-1,9 1-32,6 0-1,9 1 0,1-1-1,-2 4-3,-9-6-18,-1 4-9,-5-1-1,-11-5 0</inkml:trace>
  <inkml:trace contextRef="#ctx0" brushRef="#br0" timeOffset="172851.8859">21800 14930 22,'0'0'23,"0"0"2,16-13-4,-16 13-12,0 0 0,13-3 1,-13 3 0,0 0-1,0 0-1,0 0-1,0 0-2,0 0-1,0 0-2,-2 20 0,0-6 0,2 9 0,-3 8-1,1 6 2,-1 5-1,0 6 0,0 3 0,0 5 0,0-4 0,0-1 0,0-11-1,3-3 1,-3-9-2,2-8 0,0-4-2,1-16-2,0 0-5,0 0-15,-3-24-10,6 2 0,2-6 0,-1-10 0</inkml:trace>
  <inkml:trace contextRef="#ctx0" brushRef="#br0" timeOffset="173189.9059">21534 14873 71,'1'15'33,"11"-15"-2,9 0 2,8 1-31,8 1-1,8 1 0,7-1 1,8 4-1,4-3 0,2 3 0,-2-3 0,0-3-1,-7 2 0,-6-1 0,-7-1 0,-8 0 0,-9 4-1,-10-4-2,-4 12-5,-13-12-22,-7 18-3,7-18 0,-21 7 0</inkml:trace>
  <inkml:trace contextRef="#ctx0" brushRef="#br0" timeOffset="174255.9668">22530 15007 56,'0'0'28,"0"0"2,0 0-2,-2-11-25,2 11-3,0 0 1,0 0-1,0 0 1,0 0 1,0 0-1,3 11 1,-3-11 0,-1 26 0,-1-4-1,1 7 1,-4 2 0,3 6 0,-8 1 1,3 3-1,-4-1 0,1 2 1,-2-8-1,5-4 0,-3-8 1,5-4-1,4-7-2,1-11 0,19-5-1,-1-11-1,9-3 0,1-10 0,8 0-1,-1-9 1,2 0 2,-5 2-1,-7 4 3,-3 6-1,-7 4 1,-3 6-1,-12 16 0,13 1 1,-10 14-2,-1 8 0,1 7-1,0 5 1,2 5 1,1 4-1,2 1 0,2-7 0,2-6 1,1-1 0,1-7-1,1-4 1,1-8-1,1-5 1,0-12-1,2-2 0,-2-9 0,4-6 0,-2-11 0,-1-3 0,1-7 0,-2-7 0,-1-4 1,0-3-1,-3 2 0,0 3 0,-3 5 1,1 7-1,-2 5 0,-1 9 0,0 10-2,-4 5-1,7 18-7,-11-7-19,0 0-5,18 14 0,-11-3 0</inkml:trace>
  <inkml:trace contextRef="#ctx0" brushRef="#br0" timeOffset="174794.9977">23285 15391 70,'-12'0'27,"12"0"-2,-11-13-1,11 2-30,-2-11 1,9 2 3,-2-6 1,5-5 3,3 0 3,0-3 1,9 9 0,-2-4-1,6 4-3,0 4 0,5 5-2,-3 4 1,0 10 0,-4 5 0,-2 5 0,-6 5 1,-1 10-1,-8 6 0,-2 5 0,-4 2-1,-3 2 0,-4 2 0,-2 2 1,-3-2-1,-1 0 2,-4-8 0,1-3 1,-6-9-1,1-2 2,-4-13-2,1-4 1,-4-10-1,4-5-2,-2-4 0,3-10-4,9 8-4,-7-14-21,15 3-5,9-6-1,7 0 0</inkml:trace>
  <inkml:trace contextRef="#ctx0" brushRef="#br0" timeOffset="175639.0459">23795 15013 76,'4'24'32,"-3"2"-2,5-2-1,-1 9-30,1 10 0,-1 5 1,-2 3 0,-2 4 2,-5-2-1,-1-2 1,-2-8 0,0-5 0,-2-10-1,2-4 0,-3-13 0,10-11 1,-13-7 1,10-11-2,-2-12 2,5-2-1,-3-14 1,3-5-1,0-4-1,2-2 0,2 3 0,1 3-1,2 7 0,0 0 0,6 9 0,1 3-1,4 7 2,3 6-2,5 4 1,2 0 0,2 5 0,3 3-1,3 8 0,0 2 0,0 5 0,-4 1 0,-2 7-1,-7 4 2,-1 3-2,-6 3 1,-6 4 0,-8-1 1,-4-3-1,-8 2 2,-5-1-2,-5-3 1,-5-7 0,-2-3 0,-3-7 0,-1-2 1,3 1-1,4-4 1,2-4-1,6 0 0,5 1 0,11 1 1,-13 2-1,13-2 0,0 0 0,6 13-1,-6-13 2,11 20-1,-3-4 0,1 2 0,3 0 1,0 3-1,2 2-1,2 2 1,-1 4-1,4-2 2,-2-1-1,0 0-1,-1 1 0,-2 0 0,0-3 0,-6-3-1,2-2 0,-9-6-5,9 9-13,-12-10-13,2-12-1,0 0 1,0 0-1</inkml:trace>
  <inkml:trace contextRef="#ctx0" brushRef="#br0" timeOffset="176548.0979">24442 14967 32,'0'0'29,"0"0"0,11 14 0,-11-3-13,0-11-9,0 0-1,0 16-1,4-4-1,-4 0 0,4 6 0,-6-3 0,7 8 0,-7 1-1,4 14 1,-7-2-2,4 12 1,-5-2-1,2 2 0,-3 0-1,1 0 0,-1-5-1,2-4-1,0-9 1,1-3-2,2-9 2,1-6-1,1-12 1,-3 16 0,3-16 0,0 0 2,0-16-2,3 3 3,-3 0-3,3-1 2,1-7-2,1 2 1,3-2 0,2 1-1,4 0 0,1 0 1,5-5-1,3 2 1,5 1-2,3-4 2,3 0-2,2 1 1,4-3 0,0 3-1,1 0 1,0 1 0,-4 2 0,-1 5 0,-6-3 0,-5 5-1,-5 4 1,-4-1-1,-5 7-1,-11 5-1,0 0 0,5-14-2,-5 14-2,-16 4-6,16-4-15,-19 16-5,-2-13 0,-1 7 2</inkml:trace>
  <inkml:trace contextRef="#ctx0" brushRef="#br0" timeOffset="176892.1176">24552 15349 58,'16'7'28,"-16"-7"1,28-3 1,-7 5-24,1-3-3,8 11 0,0-4 1,6 12 1,-3 1 0,9 7-1,-8-2 0,2 8-3,-3-4 1,-1 2-2,-7-6 1,-2-1-2,-5-8 1,-4-4-2,-4-2 1,-10-9-2,10 13-1,-10-13-16,-14-7-14,14 7 1,-25-9 1,9 0-2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1T19:49:57.021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context xml:id="ctx1">
      <inkml:inkSource xml:id="inkSrc24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1" timeString="2014-04-02T18:04:09.228"/>
    </inkml:context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92D050"/>
    </inkml:brush>
    <inkml:brush xml:id="br3">
      <inkml:brushProperty name="width" value="0.05292" units="cm"/>
      <inkml:brushProperty name="height" value="0.05292" units="cm"/>
      <inkml:brushProperty name="color" value="#F59D56"/>
    </inkml:brush>
  </inkml:definitions>
  <inkml:trace contextRef="#ctx0" brushRef="#br0">3916 8292 12,'0'0'13,"0"0"-2,0 0-2,0 0-1,0 0-1,0 0-1,0 0 1,0 0-2,0 0 1,0 0-1,0 0 1,0 0 0,0 0 0,5 12-1,-3-1 1,-2-11-2,3 28 0,-5-11-1,5 7 0,-3 3 0,1 2 0,-2 1 0,2 8 0,-6-4 1,4 6-1,-6-4 1,3 2-2,-5-8 1,5 3-2,-3-7 0,4-7 0,-1-3-1,2-5-1,2-11-2,0 0-4,0 0-12,0 0-11,0-13 0,-2 1 0,-5-11-1</inkml:trace>
  <inkml:trace contextRef="#ctx0" brushRef="#br0" timeOffset="497.0284">3495 8326 40,'0'0'21,"0"0"-2,0 0-7,0 0-15,16 7-1,-5-7 4,1 0 1,0-1 4,4 3 1,-3-5 2,11 3 1,-4-6 0,13 7 0,1-10-3,14 7 0,1-7-2,9 2-2,3-5 1,5 0-2,-1-3 0,0 3 1,-8-3-1,-2 0 0,-9-1 0,-4 3 0,-12 3 0,-5 3 0,-7-1 0,-4 2-1,-14 6 1,12-2-1,-12 2-1,0 0-1,2 12-5,-2-12-19,0 0-5,-11 1-1,11-1 0</inkml:trace>
  <inkml:trace contextRef="#ctx0" brushRef="#br0" timeOffset="2457.1405">6390 13686 10,'0'0'21,"0"0"0,0 0 0,0 0-13,-1 13-6,1-13 2,3 11 0,1 0 1,-4-11 1,4 28 2,-5-13-1,4 9 0,-4-3-1,5 11 0,-7 0 0,6 9-2,-5-4 0,4 2-1,-4-7 0,4 3-1,-4-4 0,4-4-1,-2-9-2,1-6 1,0 0-2,-1-12 0,3 13-3,-3-13-5,0 0-9,0 0-10,0-18-1,3 7 1,-8-12-1</inkml:trace>
  <inkml:trace contextRef="#ctx0" brushRef="#br0" timeOffset="2886.1651">6414 13584 45,'-1'15'27,"1"-15"-1,0 0-1,4 13-20,7-13-8,0-4 1,5 2 1,2-2 3,1-4 1,8 3 1,-3-10 1,6 8 0,-6-3-1,8 6 1,-5-5-2,5 3-1,-2-1 0,-2 2-2,2 4 0,-1-2 0,0-2 0,-2-1 0,-1 5-1,-6-4-1,2 9-3,-11-8-4,7 7-12,-6 3-9,-12-6 0,0 0 0</inkml:trace>
  <inkml:trace contextRef="#ctx0" brushRef="#br0" timeOffset="3355.1919">6424 13778 50,'9'11'27,"-9"-11"-2,16 1-1,-16-1-23,18 0-6,-18 0 3,24-3 1,-9 3 2,-4-1 2,6 4 2,-6-6 2,10 6-1,-7-5 0,11 7-1,-3-7 0,6 4-3,0-5 0,4 3-1,2-1 0,0 2-1,0-2 1,3 0 0,-3 1 0,-1-3-1,-3 3 1,0 2-1,-6-2 0,-3 0 1,-4 1-2,-5-1-1,-1 5-5,-11-5-20,0 0-5,0 0 0,-22 8 1</inkml:trace>
  <inkml:trace contextRef="#ctx0" brushRef="#br0" timeOffset="5293.3027">8195 8112 1,'0'0'8,"17"13"9,-17-13-8,0 0-7,2 16 1,-2-16 2,2 12 0,-2-12 1,-1 14 1,1-14-1,-1 19 2,1-19-1,-2 24-1,0-7-1,4 8-1,-2-1-2,4 8 1,-3-1-1,2 5-1,-1 5 1,2 2 0,-1-1-1,2 0 0,-1-4 1,1-1-1,-3-5 1,2-2-1,-2-7 0,1-7-1,-2-5 0,-1-11-4,0 0-5,0 0-8,1-13-11,4 2 1,-9-17 0</inkml:trace>
  <inkml:trace contextRef="#ctx0" brushRef="#br0" timeOffset="5677.3247">8106 8187 21,'0'0'25,"0"0"0,0 0-1,17-5-18,-5-2-2,10 4-2,5-8 0,10 6 1,2-7 1,10 4 0,1-5 0,6 5 0,-2-3 0,2 6-1,-7 0-1,-2 1 0,-9 2-1,-5 1-1,-9 2 0,-5 0-1,-6 0-1,-13-1-2,12 3-4,-12-3-8,-18-5-14,18 5 2,-29 2-2,8 6 10</inkml:trace>
  <inkml:trace contextRef="#ctx0" brushRef="#br0" timeOffset="6004.3434">8156 8475 42,'17'1'30,"13"4"-2,-5-7 1,11-4-27,-2 4-2,6 4-1,0-1 1,3 1-1,-4 1 1,-2-3 2,-1 2 0,-5-2 1,-1 1 0,-6-2 0,1 4 0,-5-3-1,-1 2-1,2 4-5,-8-5-10,1 4-16,2 0-2,-16-5 1,14 2-1</inkml:trace>
  <inkml:trace contextRef="#ctx0" brushRef="#br0" timeOffset="9401.5377">14813 6476 2,'0'0'13,"0"0"-3,0 0 0,0 0-2,0 0 0,0 0-1,0 0-1,0 0-1,0 0-1,0 0 0,0 0-2,0 0 1,0 0 0,0 0-1,0 0 1,11 12-1,-11-12 0,5 22 0,-1-4 0,-3 3 0,3 7 0,-3 2 0,4 6 0,-3 1 0,3 4 0,-1-5-1,2 3 2,-1-5-2,1-3 1,-3-8 1,4 0-1,-5-9-1,2 0 1,-3-3-2,-1-11-2,-1 11-5,1-11-9,-19-9-11,19 9-1,-24-18 1,10 7 10</inkml:trace>
  <inkml:trace contextRef="#ctx0" brushRef="#br0" timeOffset="9896.5654">14436 6493 13,'0'0'20,"0"0"-2,11 7-5,-11-7-15,20 12-1,-8-6 1,6-1 2,3-1 2,1-4 3,7 2 3,3-5 1,9 0 0,0-5 1,11 4-1,-2-6-2,11 7-1,-2-7-2,5 4-2,-3-3-1,2 5 0,-4-3 0,0 3-1,-5-2 0,-3 1 0,-7 1 1,-5 0-1,-5 0 0,-7 1 1,-6-1-1,-5 3 0,-5 1 1,-11 0-2,0 0-1,0 0-6,1 11-20,-6 1-1,-12-9 0,2 2 0</inkml:trace>
  <inkml:trace contextRef="#ctx0" brushRef="#br0" timeOffset="17340.9918">14556 13911 1,'12'3'16,"-19"-14"4,7 11-2,0 0-9,0 0-2,0 0 2,3-12 0,-3 12 1,0 0 0,0 0 0,0 0-1,0 0-1,0 0-3,0 0-2,0 0-1,0 0-1,-2 20 0,2-20-1,1 23 0,0-5 0,-1 6 0,1 4 0,1 1 1,0 5-1,-1 4 0,2 4 1,-3 1-1,2 0 1,-1 1-1,1-1 1,-1-4-1,-1-3 1,1-7-2,0-3 1,-1-7-1,-1-8-3,5 1-10,-4-12-16,0 0 0,-8-15 0,0-8 1</inkml:trace>
  <inkml:trace contextRef="#ctx0" brushRef="#br0" timeOffset="17896.0236">14330 13911 38,'0'0'27,"0"0"-1,0 0 2,0 0-22,13-10-4,-13 10 2,23-9 0,-9-2 1,11 8 0,-1-7-1,12 4 0,3-6-1,13 3 0,3-2-1,6 4 0,4-3-2,1 1 1,2-1-1,-3-1 1,-2 3-1,-6 0 1,-6 0-1,-4 1 1,-9 3-1,-4 0 0,-9 2 1,-5 2-2,-4 1 0,-16-1-2,17 3-4,-17-3-18,0 0-6,-11-3-2,-3-3 1</inkml:trace>
  <inkml:trace contextRef="#ctx0" brushRef="#br0" timeOffset="20540.1748">19404 13548 27,'0'0'25,"0"0"0,0 0 1,-8-11-20,8 11-3,0 0 1,8 16 1,-8-16 0,7 18 1,-3-7-1,4 9 0,-2 1-1,4 8 0,-4 0-2,4 5-1,-3 3 0,1 4 0,-3-2 1,1 3-1,-5-5 2,1 0-1,-2-3 2,0-1-2,-2-5 1,-1-1-1,0-7-2,0-2 1,1-3-2,2-15-1,-4 17-1,4-17-3,0 0-7,4-15-17,1-4-3,6-8 1,-4-9 0</inkml:trace>
  <inkml:trace contextRef="#ctx0" brushRef="#br0" timeOffset="20919.1964">19370 13390 42,'0'0'27,"0"0"-2,26-1-1,-15-3-23,14 3-6,-2-4 3,8 0 2,3 1 0,-1 0 2,6 1 2,-4-3 0,4 5 1,-5-5-2,4 5 0,-6-2-2,-3 3 0,-3 0-2,-4 1 0,-6 3-1,-3-3-1,-2 4-2,-11-5-4,0 0-13,11 12-5,-11-12-1,-11 8 1</inkml:trace>
  <inkml:trace contextRef="#ctx0" brushRef="#br0" timeOffset="21426.2255">19428 13793 24,'33'-1'24,"-18"-7"2,14 8-1,0-1-18,-4-7 0,9 8 0,-10-8 1,12 11 0,-7-9 0,9 8-1,-8-4-2,8 4-1,-6-2-2,3 3 0,-3-2 0,0 1-1,-8-2 0,1 4 1,-6-5-1,1 3 1,-7-2 0,1 0 0,-14 0-1,14-1 0,-14 1-1,0 0 0,0 0-3,0 0-3,0 0-14,0 0-14,-11 4 0,11-4 1,-27-24-1</inkml:trace>
  <inkml:trace contextRef="#ctx0" brushRef="#br0" timeOffset="22878.3086">21539 8552 2,'0'0'22,"0"0"0,0 0 0,0 0-16,0 0-5,-3 12 1,3-12 1,0 0 1,0 0 2,0 0 0,0 0 1,0 0 0,0 0 0,0 0-1,0 0-1,-1 18-2,1-18-1,1 17-1,0-3 1,2 11-2,0 5 0,1 8 1,0 7-1,2 2 1,-1 8-1,1-2 2,-1 0-3,0-4 2,-3-7-1,-1-2 1,0-9-1,-1-7 1,-1-6-2,-1-6-1,2-1 0,0-11-5,0 0-10,0 0-14,0 0 2,10-22-1,-14-4 8</inkml:trace>
  <inkml:trace contextRef="#ctx0" brushRef="#br0" timeOffset="23357.3358">21124 8584 6,'0'0'24,"22"-7"3,-8 2-9,4-2-4,12 6-2,0-7-1,15 5-3,-2-5 0,15 5-2,1-3-2,8 5-1,2-7 0,0 6-1,-5-4-2,-3 5 1,-7-1-1,-9 1 0,-10 5-2,-9-4-2,-5 11-6,-15 1-20,-6-12 0,-15 13-2,-14-20 0</inkml:trace>
  <inkml:trace contextRef="#ctx0" brushRef="#br0" timeOffset="37108.1222">838 16307 36,'7'28'23,"-7"-28"1,6 26-2,-1-7-23,2-2 0,-2 4 0,1 1 3,2 6 0,-7 0 3,4 4-1,-8-2 2,7 12-1,-8-4 1,7 13 0,-6-6-2,6 4-1,-3-5-1,3 3-1,0-10 0,2-3 0,-1-1-1,3-12-1,1-4-2,-8-17-2,18 20-11,-4-16-13,-14-4-1,16-16 0,-16-6 0</inkml:trace>
  <inkml:trace contextRef="#ctx0" brushRef="#br0" timeOffset="39051.233">820 16208 4,'0'0'12,"0"0"-1,0 0 0,0 0-16,0 0 2,-1-18 4,1 18 3,6-12 4,-6 12 4,0 0 0,9-15 1,-9 15-2,0 0-3,13-9-2,-2 8-3,0-4 0,6 1-2,5 0 0,4 3 0,2-5-1,5 1 0,-1 3 0,3-1 0,1 0 0,-2 2 0,-1-1 1,-2 4-1,1-1 1,-3 5 0,0 0-1,-3 2 1,1 2 0,-4 0-1,-1 4 0,-2-1 0,-5 5 0,-2-5 1,-7 2 0,-1-1-1,-9 2 2,-2 3 0,-5-6 0,-5 2 0,-6-7 0,-2 6 1,-7-4 0,0 2-1,-5-8 1,0 4-1,-6-3 0,1 2-1,-2 1 0,1-6-1,3 3 0,2 0-3,6 2-1,-2-8-6,14 4-12,6 2-8,2-11 0,11 6 1</inkml:trace>
  <inkml:trace contextRef="#ctx0" brushRef="#br0" timeOffset="41621.3806">1926 16042 28,'-5'13'25,"-13"-13"0,10 14-1,-7-6-20,-1 2-3,1 0 0,-3-2 0,2 7 3,-6-3 0,5 9 1,-8-4 1,7 6-1,-7 0 0,7 11-1,-3-4-1,2 8-3,0 3 1,3 4-2,0-1 1,2 10 0,1 6 0,2 2-1,2 3 2,1 4 0,3 0-1,3 2 2,3-3-2,3 1 2,2-13-1,4 1 1,2-10-2,4 1 1,2-12-1,4-1 1,0-4-1,5-11 1,1-5-1,1-2 1,1-6 0,0-1 1,-4-9-1,-1 0 0,-3-5 1,-2 5-1,-8 0 0,-1 3 0,-11 0-1,11-11-1,-11 11-2,0 0-17,0 0-12,-11-16-2,2 4 2,1-9-2</inkml:trace>
  <inkml:trace contextRef="#ctx0" brushRef="#br0" timeOffset="42169.4119">2211 16582 32,'0'0'26,"1"21"2,-1-21-3,0 0-18,0 0-7,10 25 0,-5 2 0,1 6 1,1 9 1,-2 7-1,2 14 2,-3-1-1,1 20 2,-5-7-1,5 12 0,-7-15-1,5 5 0,-4-11-1,1-2-1,1-15 2,-4-12-5,8-6-7,-10-16-17,5-15-1,0 0-3,-3-20 2</inkml:trace>
  <inkml:trace contextRef="#ctx0" brushRef="#br0" timeOffset="42696.4421">2146 16665 40,'-5'-16'27,"5"16"1,7-23-2,7 5-22,-1 0-6,8 1 1,3 2 0,3 2 1,4 2 0,-1 5 2,3 6-1,-3-2 1,3 6-1,-3 2 1,1 5-1,-5 2 0,-1 3-1,-2 5 1,-5-1-1,-2 4-1,-5 2 2,-5 5-1,-3-4 1,-6-7 0,1 8 2,-9-10-1,2 4 0,-8-10 1,1 0-1,-7-8 1,2 6-2,-4-7 0,0-2 0,-1-1 0,0-3-1,2 0 0,-1 1-1,6-1-1,-3-4-1,9 8-2,-5-8-6,18 7-7,0 0-12,0 0-2,0 0 2,0 0 10</inkml:trace>
  <inkml:trace contextRef="#ctx0" brushRef="#br0" timeOffset="43895.5107">2828 16566 11,'0'0'23,"0"0"1,0 0 0,0 0-17,0 0-1,0 0 0,0 0-1,0 0 0,0 0 0,0 0 1,-2 24-1,1-9-2,2 11 0,-1-1-2,1 11 2,-1 1-2,1 9 2,-2-8-1,4 6 1,-6-12-1,7 4 1,-4-10 0,5 1-1,-3-12 1,-2-15-1,16 12-1,-4-14 0,3-11 0,3-3 0,-2-3-1,1-7 1,-1 1 0,1-5-1,-1-1 0,-3 7 0,0 0 0,-4-3 0,2 6 1,0 2-1,-1 6-1,-10 13 1,16-11 0,-16 11 0,13-4 0,-13 4 0,15 15 1,-6-2-1,-1 3 0,3 1 0,-1-2 0,2 10 0,0-1 0,0 2 0,1-5 0,0 1 0,2-1 1,-1-5 0,1 2-1,2-6 1,3-5-1,-2-2 1,1-2-1,3-3 2,-2-10-1,-1-4 1,-3-6-1,0-1 0,-7-15 1,2 7 0,-9-5-1,-1-4 0,-2 0 0,0 0-1,-1 7-1,-3-5-1,5 18-6,-11-13-17,12 5-11,0 6 1,-1 2-2</inkml:trace>
  <inkml:trace contextRef="#ctx0" brushRef="#br0" timeOffset="46264.6462">3443 15849 1,'0'0'16,"0"0"-1,-1-11-3,1 11 0,0 0 1,-1-12 0,1 12-1,0 0 0,0 0-3,0 0-3,0 0 0,0 0-3,0 0-1,12 5-1,-12-5 0,15 10-1,-4-1 1,2 2 0,3 1-1,4 5 0,0 2 0,6 2 0,0 7 0,3 0 0,2 4 0,1-3-1,3 6 1,-1 3-1,2-5 1,-1 8-1,-1 0 1,0-1 0,-2 0-2,-3 8 2,-2-4-2,-4 4 2,-5 2-1,-1 2 1,-6 0 0,-4-1 1,-4 4 2,-8-6 1,3 5 0,-10-14 1,2 10 0,-10-16-1,6 6 1,-9-9-1,3 3-2,-3-6-1,-2 2 1,1-2-2,1 5 1,0-3-1,1-2 0,1 3-1,3 4 0,3-2-4,-3 1-6,14-3-17,-3-5-6,-3-4 2,3-1-3</inkml:trace>
  <inkml:trace contextRef="#ctx1" brushRef="#br0">3200 16545</inkml:trace>
  <inkml:trace contextRef="#ctx0" brushRef="#br0" timeOffset="67954.8867">4389 16880 24,'0'0'12,"0"0"2,0 0 0,0 0 0,0 0-3,0 0-3,-13-9-2,13 9-2,0 0 0,0 0-1,0 0 0,0 0 0,-11 0-1,11 0 1,0 0-1,0 0-1,0 0 0,0 0 0,13-6-1,-13 6 1,18-2-1,-7 3 0,4-4 0,2 0 0,2 2 0,3 3 1,0-8 0,0 1-1,1 3 1,1-2 0,-2 3 0,1 1 0,-2-1 0,-1-1-1,-3 1 1,-3 2-1,-1 1 0,-13-2 0,16-2 0,-16 2 0,0 0-1,11 2-1,-11-2-1,0 0-1,0 0-3,0 0-4,11 7-10,-11-7-8,6-12 1,-6 12 0</inkml:trace>
  <inkml:trace contextRef="#ctx0" brushRef="#br0" timeOffset="68708.9299">4355 16586 18,'4'13'22,"-4"-13"-3,0 0 1,0 0-19,0 0-2,0 0 1,0 0 2,0 0 1,6 14 2,-6-14 1,0 0 0,0 0-2,0 0-1,16-5-2,-16 5-1,18-6 1,-6 0 1,4 6-1,0-6 2,5 6-1,-2-4 2,7 0-2,-2 1 2,6 1-2,-2-4 0,4 8 0,-3-2-1,3 1-1,-6-4 1,3 6 0,-6-1 0,-1 1 0,-5-2 0,-1 1 0,-5-3 1,-11 1-1,14-4 0,-14 4 1,0 0 0,0 0 0,0 0-1,0 0-1,0 0-1,0 0-1,0 0-3,0 0-5,0 0-21,-3 11 0,3-11 0,0 0 1</inkml:trace>
  <inkml:trace contextRef="#ctx0" brushRef="#br1" timeOffset="143958.2339">7451 17045 29,'0'0'23,"0"0"1,0 0 1,17-11-22,-10-3-2,4-1 0,0 1 2,2-5-1,2 3 0,2 2 1,0-6-1,4 1 0,0-4-1,2-3-1,0 1 0,-1 2-1,-1-2 1,-4-1-1,-1 6-1,-6 0 1,-3 6 1,-6 0-2,-1 14-1,-4-22 0,4 22-1,-14-12 0,14 12 0,-26-9 1,12 4 1,-4-1 0,0 6 2,0-7 0,-2 7 2,4-5 2,-2 1-1,6 1 1,-3 2 0,15 1 0,-17-4 1,17 4-1,0 0-1,0 0-1,0 0 1,0 0-1,5 18-2,5-2 1,1 2 0,5 4-1,1 8 1,2 8 0,1-5-1,-1 8 1,0-3 0,0 2 0,-4-5 0,1 6 0,-5-15-1,0-1 0,-2-3-1,-1-5 0,-8-17-1,13 18-1,-13-18 1,0 0 1,0 0-1,0 0 1,0 0 0,-5-13 1,5 13-1,-23-15 0,9 4-1,-8-4 1,2 4 0,-7-4-1,2-1 2,-5-1-1,0-1 1,0-4 1,1 5 0,3-1 0,2-1 1,6 0-1,1 6 1,7 1-1,10 12 0,-11-10 0,11 10 1,0 0 0,19-5 0,0 5 0,3 0 0,7 3-1,3-4 1,6 1 0,1-2-1,1 5 1,-1-6-1,1 7 0,-4-6 0,-2 0 0,-7-1 1,-2 0-2,-8 1 1,-1 2 0,-16 0-1,15-3 1,-15 3-1,0 0-3,-1 16-2,-10-15-9,11-1-16,-16 11 0,5-12-2,11 1 2</inkml:trace>
  <inkml:trace contextRef="#ctx0" brushRef="#br1" timeOffset="151680.6756">10182 17039 42,'-2'14'26,"2"-14"1,0 0 1,0 0-22,0 0-2,0 0 0,0 0 1,0 0 1,0 0-1,0 0-1,0 0-2,0 0-1,0 0 0,7-12 0,-7 12 0,23-24-1,-4 7 1,5-3-1,4-4 0,4-7-1,5-1 1,-1-3-1,3 0 2,-1-3-1,-1 6 0,-2 3 0,-3 4 0,-4 2 1,-4 8-1,-5 2-1,-4 4 0,-15 9-2,20-5-1,-20 5-4,0 0-7,0 0-5,-16 17-3,0-15 1,0 7 0,-3-7 4,-2 0 3,-2-4 6,0-3 9,1 0 7,3-1 7,1-1 2,3-3 3,2 1-3,2 0-1,11 9-1,-15-15-2,15 15-2,-7-15-2,7 15-3,0 0 0,0 0-1,0 0 0,0 0 0,0 0-1,0 0 1,0 0-2,0 0 0,0 0 0,0 0-1,0 0 0,0 0-1,0 0 0,0 0 1,4 21-2,2-5 1,0 7 0,5 2 0,-1 8 0,3 4 1,-1 0-1,3 3 0,-2 3 0,2-4 0,-2-5-1,1 3 1,1-6-1,-3-2 0,0-7 0,-3-5 0,0-4 0,-1-1 0,-8-12 1,9 15-1,-9-15 0,0 0 1,0 0-1,0 0 0,0 0-1,0 0 0,-8-15-1,8 15 0,-15-4-1,2-3-2,13 7-2,-21-5-1,21 5 0,-18-3 1,18 3 1,-11-2-1,11 2 2,0 0 2,-4-13 2,4 13 1,0 0 2,9-13 0,-9 13-1,8-14 2,-8 14-1,7-14 0,-7 14 1,5-15-1,-5 15-1,-1-16 0,1 16-1,-7-10 2,7 10 1,-12-17 0,12 17 1,-17-22 0,6 5 2,4-1 0,-1-6 0,5 0-2,-1 0 0,2-3 0,1 2-1,4-2 0,-3 5 0,3 2-1,-2 0 0,3 3 1,-1 3-2,-1 1 0,-2 13-3,5-20-4,-5 20-5,5-14-2,-5 14-8,0 0-3,1-14-2,-1 14 6</inkml:trace>
  <inkml:trace contextRef="#ctx0" brushRef="#br1" timeOffset="152110.7002">10373 16639 2,'-30'-2'18,"17"16"2,-14-11 1,10 3-10,1 4-2,0-8 0,16-2-1,-22 6 1,22-6 0,-13 9 0,13-9-3,0 0 1,0 0-3,0 0 1,0 0 0,12-6 0,2 9-2,-14-3 1,30 4 0,-13 7-2,8 1 0,0-1 0,6 6-1,0 3-1,1-4 1,2 1-1,1 1 1,0-3 0,0-4-1,-2 2 0,0-3 1,-5-1 0,2-2-1,-6-1 1,-2 4-1,-4-7 0,-3 1 1,-3 0-1,-12-4 0,20 8-1,-20-8-1,14 11-3,-14-11-8,13 5-19,-13-5-1,0 0 0,0 0 1</inkml:trace>
  <inkml:trace contextRef="#ctx0" brushRef="#br0" timeOffset="179892.2892">15480 8288 1,'0'0'0,"13"-1"1,-13 1 12,0 0-10,15-6 2,-15 6 2,13 3 2,-13-3 0,0 0 0,11 3 0,-11-3 1,0 0-2,0 0-2,0 0-1,5 13-1,-5-13 0,0 0-1,-1 15 0,1-15 0,-1 17-1,1-4-1,-2 0 1,1 6-1,1-2 0,0 5 1,-2 2-1,4 4 1,-4 1 0,3 1-1,-1-1 2,1 3-3,-1-2 2,1 1-1,3-6 0,-3 1-1,3-6 0,0-2 1,-1-2-2,1-2 1,-4-14 0,6 14-1,-6-14-3,0 0-7,0 0-12,6-12-5,-16-9-1,7 4 0</inkml:trace>
  <inkml:trace contextRef="#ctx0" brushRef="#br0" timeOffset="180432.3199">15187 8266 24,'0'0'15,"0"0"0,0 0 0,0 0-5,0 0-3,12 1-2,-1-1 0,0-1 0,8 5 0,5-8-1,7 5 0,7-4 0,11 4-1,5-7 0,8 4 0,0-5-1,7 4 0,-4-4-1,4-1-1,-9 2 1,-5-2 0,-9 2 0,-5 0-1,-9 1 1,-6 1 0,-9 0 0,-5 4 0,-12 0-1,0 0 0,0 0-1,0 0-4,1 17-18,-7-4-7,-11-10 0,1 4-1</inkml:trace>
  <inkml:trace contextRef="#ctx0" brushRef="#br2" timeOffset="196492.2387">11499 16468 1,'0'0'6,"0"0"15,0 0-6,11 0 1,-11 0 0,0 0 1,0 0-1,12 4-2,-12-4-4,0 0-4,13-6-3,-13 6-2,19-1 0,-7 1 1,2-5 0,3 3-1,2 0 0,5-3 0,-1-2 1,2 0 0,1-4-2,3-1 0,-3-3-2,1-3 2,-5-2-1,-3 2 2,-2 2-3,-3-3 2,-6 0 0,-1 0 0,-6 4 1,-2 1-2,-3 0 1,-5 1 0,-3 0 0,-2 3 0,-2 3 0,-4 3 0,-2 1 0,-2 4 1,-3-1 0,0 5 0,-2-3 0,1 3 1,-3 4-1,4 0 1,-2 4-1,5-1 1,-2 5-1,4 1 1,0 1-1,1 7 0,4-3 0,1 5-2,0-2 3,4 8-2,2-3 1,3 3-1,3 2 1,4 3-2,2-3 2,4-4 0,1 4-1,4-3 1,1 1 0,4-1 1,1-5-1,5 1 1,0-6-2,8 5 3,0-10-2,5-2 0,3-9 0,4 1 0,0-6-1,2-3 0,2-4 1,-1-2-2,-3-3 1,1-6 0,-4 5 0,-1 0 0,-4-3 1,-4-1-1,-6 3 0,-3 1 0,-4-2 0,-5 10 0,-12 3 1,13-9-2,-13 9 2,0 0-2,0 0 1,0 0-1,0 0 0,0 0 0,0 0-3,-13-14-2,15 25-21,-2-11-6,-14-10-1,8-3 2</inkml:trace>
  <inkml:trace contextRef="#ctx0" brushRef="#br2" timeOffset="209575.987">8629 16331 1,'12'7'16,"-12"-7"4,18 9 0,-18-9-10,21 2-3,-4 2 1,-5-4 0,8 7 0,-5-11 1,6 7-1,-4-7 0,8 4-1,-5-3-2,7 5-1,-2-8-3,0-5 0,-1 4-1,0-3 0,-3-3 0,-2-1 0,0-3 0,-7-4 0,-1 0 0,-4 4-1,-2-1 1,-5 2-1,-4 0 1,-4 5-1,-4 4 1,-4 3-1,-4 3 1,-3 5-1,-1 2 1,-5 3 0,0 6 0,-1 0 1,0 4-1,1-1 0,0 7 0,2 0 1,0 1 0,4 0 1,0-3 0,3 5 0,1-4 0,3 4 0,2 0 1,5 3-1,0-1 1,5 0-2,3 4 0,6 2-1,1-2 1,8 4 1,1-2 0,10 1 0,2-5-1,7 3 1,4-7 1,6-1-1,1-7-1,4 0 1,-1-9-2,4-7 1,0-1-1,-1-6 1,-2-1-1,-2-6 0,-2-2 1,-4-3-2,-3-1 2,-5 5-1,-7-2 0,-5 2-1,-6 5 0,-15 6 0,20-5-5,-20 5-20,0 0-7,0 0 0,-22-17 0</inkml:trace>
  <inkml:trace contextRef="#ctx0" brushRef="#br2" timeOffset="210859.0603">9283 15651 18,'0'0'20,"0"0"2,0 0-2,0 0-11,-11 3-6,11-3 1,0 0 1,0 0 1,-5 13 1,5-13 1,0 0-2,-6 11 1,6-11-1,-3 16-2,3-5-1,0 3-3,-1 1 1,2 3-1,-1 1 1,2 7-1,-1 1 1,0 3 0,1 4-1,-2 1 1,2 0-1,-1 1 0,-1-2-1,2-7-2,-2-8-9,2-5-17,10 0 0,-12-14-1,22-2 1</inkml:trace>
  <inkml:trace contextRef="#ctx0" brushRef="#br2" timeOffset="211340.0879">9589 16026 49,'0'0'26,"-11"-13"0,11 13-1,0 0-23,15-10-1,-15 10 1,11-13 1,-11 13 0,8-11 2,-8 11 0,0 0 0,0 0-1,5-11 1,-5 11-2,0 0-1,0 0-1,0 0 0,-5 16-1,5-16 0,-6 11-1,6-11-3,0 0-5,-1 16-19,1-16-2,0 0-1,0 0 0</inkml:trace>
  <inkml:trace contextRef="#ctx0" brushRef="#br2" timeOffset="211790.1137">9883 15603 27,'9'14'23,"-9"-14"0,3 18 0,-3-4-15,0-14-3,3 24-1,-4-11 2,4 8-1,-4-4 1,4 9 0,-5-1 0,6 8-1,-5 1-2,4 6 0,-3 0-3,2 0 1,-1-4-1,-1 1-3,6-7-20,-2 1-6,-8-14 0,5 2-1</inkml:trace>
  <inkml:trace contextRef="#ctx0" brushRef="#br2" timeOffset="217826.4589">5664 16519 1,'0'0'5,"9"17"12,-9-17 0,0 0-10,0 0 0,15-7 3,-15 7-1,11 6 3,-11-6-2,12 10 2,-12-10-2,13 13-2,-13-13-2,15 15-1,-2-5-2,-13-10 0,23 10-1,-10-3 0,6 0-1,-2-9 1,5 5-2,1-7 1,0-2-1,4-9 1,-2 6-1,4-6 0,-4 1 0,0-5 0,-3 4 1,-3-5-1,-4 1 1,-4 3-2,-4-1 2,-3-1-2,-7 1 1,-2 2-1,-6 3 0,-1 0-1,-6 5 0,-3 1 1,-2 2 0,-3 0 0,-1 3 0,-2 6 2,2-5-1,-1 5 0,1-2 1,3 6 0,1-2 0,2 5 0,1 2 0,2-1 0,1 5 0,0 2 1,5 2-2,-3 2 1,5 3-1,-1-1 1,5 3-1,1-3 1,4 4-1,1 3 1,5 1 0,2-2 1,3 4-1,5-2 0,4 4 0,1-6-1,4 2 0,2-5 0,4-1 0,5-2-1,4-3 1,0-6 0,3-4 0,6-1 0,1-3 1,5-8-1,-2-3 0,1-4 1,-5-5-1,0-5 1,-4 1-1,-5 1 0,-7-4 0,-4 3 0,-9-2-2,-2 6-2,-12-11-8,-5 22-20,8-15 0,-19 0 0,3 3 1</inkml:trace>
  <inkml:trace contextRef="#ctx0" brushRef="#br2" timeOffset="218414.4926">6450 15661 48,'-5'-11'23,"5"11"0,0 0-12,0 0-14,0 0 1,0 0 1,-11 4 2,11-4 0,-4 17 3,4-17 1,-8 26 1,4-12-1,5 5-2,-3 1 0,3 0-2,0 6 0,0-1-1,1 4 0,-1 2 0,1 1-1,0 0 0,0 2-3,-3-2-5,3-9-17,6 14-1,-12-17 0,11 8-1</inkml:trace>
  <inkml:trace contextRef="#ctx0" brushRef="#br2" timeOffset="219436.551">6773 16021 58,'0'0'31,"0"0"1,0 0-1,16 14-25,-16-14-3,0 0 0,0 0 0,0 0 0,0 0 0,0 0-1,0 0 0,0 0 0,0 0-2,0 0 0,0 0-2,0 0-1,0 0-3,0 0-4,0 0-16,0 0-8,9-17 1,-9 17-1</inkml:trace>
  <inkml:trace contextRef="#ctx0" brushRef="#br2" timeOffset="219819.5729">7075 15623 58,'0'0'29,"0"0"1,0 0-2,0 0-26,0 0-2,0 0 2,5 11-1,-4 1 2,1 3 0,-4 0 0,4 5 1,-4 0-1,2 3-1,-3-2-1,3 5 1,-1-2-1,2 2 0,-1 0-1,2 2-1,0 3-1,-1-3-1,7 6-9,-6-2-21,2-9 0,3-2 0,-7-21-1</inkml:trace>
  <inkml:trace contextRef="#ctx0" brushRef="#br2" timeOffset="222496.7261">13076 16815 3,'31'-43'20,"14"17"2,-15-8-8,1 3-4,-3 5 0,-11 5-1,3 12-2,-13-2-1,-7 11-1,0 0-2,0 0-3,0 0-8,1 25-15,-14-21-3,7 11 0,-14-13 1</inkml:trace>
  <inkml:trace contextRef="#ctx0" brushRef="#br2" timeOffset="223183.7654">12831 16921 39,'0'0'24,"-6"11"0,6-11 0,-18-7-24,18 7 0,-15-3 0,15 3 2,-15 0 1,15 0 2,-13-4 1,13 4 1,0 0-1,0 0 0,0 0-2,0 0-1,3-16 0,12 3 0,1-4-1,8-4-2,4-9 1,7 0 0,6 0-1,1-4 0,4 2 0,-2 2-1,0-1 2,-4 4-1,-3 8 0,-7 2 0,-6 0 0,-7 6-2,-5 9-1,-12 2-3,0 0-8,-10 15-12,-7-9-6,-1 3 1,-10-1 0</inkml:trace>
  <inkml:trace contextRef="#ctx0" brushRef="#br2" timeOffset="223543.786">12819 16509 75,'0'0'32,"0"0"2,0 0-3,0 0-29,0 0-3,0 0 0,0 0 0,19 9 0,-9 3 1,1 4 1,2 3 1,3 12-1,4 4 0,2 2 0,3 5 0,4-1-1,0 4 0,1 0 0,0 0 0,-4-6-1,-1-5 1,-4-7-1,-4-3 0,-4-1-2,-4-9-2,3 4-8,-12-18-17,0 0-2,0 0-2,0 0 1</inkml:trace>
  <inkml:trace contextRef="#ctx0" brushRef="#br2" timeOffset="224649.8492">12915 17013 27,'-1'12'25,"1"-12"-1,0 0 1,0 0-17,0 0-5,0 0 1,0 0 1,0 0 0,0 0 1,0 0-1,-7-19 1,7 19-2,5-23-3,-1-1 0,2 3 0,2-7-1,0-4 1,2-6 0,1-2 0,1-5-1,1 0 2,1 0-2,1 1 1,2 6-2,0 1 1,1 5 0,2 8-1,-3 5 0,0 6-1,-5 5 0,3 8-4,-15 0-4,13 0-20,-8 12 0,-5-12 0,-3 21 0</inkml:trace>
  <inkml:trace contextRef="#ctx0" brushRef="#br2" timeOffset="227209.9957">12157 15775 22,'0'0'23,"0"0"-1,0 0 0,4 12-14,-4-12-6,0 0 1,4 12 2,-4-12 2,6 14 0,0-2 0,-6-12 0,8 20 0,-5-9-2,5 2-1,-8-13-1,17 13-1,-4-9-1,4-6-1,0-4 1,2-3-2,3-8 1,0 0 0,-1-4 0,-2 1 0,-3-5 1,-2 4-1,-7-2 1,-1 6 1,-7-2-1,-3 4 0,-4 2 1,-1 1-1,-7 1 1,0 5-1,-3 0 0,-1 2-1,-3 3 1,0 1-1,-1 5 0,-2 0 0,4 6-1,-2 1-1,4 7-1,-1-6-4,12 18-9,-5-3-15,6-4-1,8 3 1,0-5-1</inkml:trace>
  <inkml:trace contextRef="#ctx0" brushRef="#br2" timeOffset="228556.0726">14083 16412 17,'0'0'15,"0"0"1,0 0-1,-2 11-2,2-11-2,0 0-2,13 8-2,-13-8-1,16 1 0,-16-1 0,23-4-2,-8-4-1,6 4-2,2-5 0,3-3-2,0-1-1,1-4 1,0 2-2,-3-5 3,-3 6-1,-4-4 1,-8 0 0,-3 6 1,-6-5 0,-6 5 0,-4-2 0,-6 5-1,-6-1 1,-3 6-1,-5 2 0,-3 2 1,-3 2-1,-2 6 1,-2-4 0,-1 7 1,1 4-2,2 0 2,0 2-1,7-2 1,0 5 1,7 3-2,3 0 1,6 4-1,6-8 2,3 5-3,4 1 3,5 9-3,3-3 1,6 2 0,1-2 1,7 3 0,2 0 0,7 6 1,2-6-2,5-1 1,2-10 0,6 0 0,0-3 0,4-4-2,-3-9 1,0-6 0,-2-7-1,-1-6 0,-1 2 0,-3-4 0,-4-3 0,-5 1-1,-1 2 0,-5 3 0,-1 4-1,-8 1-1,5 10-7,-19-4-10,0 0-14,14-9 2,-14 9-2,0 0 2</inkml:trace>
  <inkml:trace contextRef="#ctx0" brushRef="#br2" timeOffset="229584.1314">14729 15824 1,'-12'-11'1,"12"11"21,0 0 0,-14-3-9,14 3-2,-12-6 2,12 6-1,-12-10 2,12 10-3,-12-12-1,12 12-3,-10-20-1,10 20-2,-6-22-1,7 9-1,-1-7 0,5 4-1,2-2 0,3 0 1,5 0-2,2 1 1,2-2-1,3 2 1,3 7-2,-1-1 1,2 3 0,-1 3-1,0 7 1,-3-2-1,-2 5 0,0 3 1,-4 2 0,-1 2-2,-6 1 2,0 2-1,-4 2 0,-4 2 0,-2 2 1,-3 0-2,-3 0 2,-3-1 0,-5 2 1,-1-4 0,-4-2 0,-2-1 1,-5-4 0,1 1 0,-3-4 0,1-1-1,0-7 1,2 0-2,3-4 0,2-5-3,10 7-9,-5-8-20,5-14-1,5 5 0,-1-10-1</inkml:trace>
  <inkml:trace contextRef="#ctx0" brushRef="#br3" timeOffset="284963.299">15340 16732 10,'-12'-3'21,"12"3"-3,0 13-9,0-13-3,0 0-3,0 0 2,-12 3-2,12-3 1,0 0-1,-11 2 1,11-2-1,0 0 1,0 0-1,0 0 0,0 0 1,0 0 1,0 0 0,0 0 1,0 0-1,18-19 1,3 10-2,2-8-1,11 0-1,6-8 0,5-1-1,4 2-1,2 1 0,-4 0 1,1 2 0,-8 0 0,-2 4 0,-6 4-1,-5 5 2,-3-4-2,-7 5 0,2 5-6,-19 2-5,19-5-13,-19 5-6,0 0-2,-12 5 1</inkml:trace>
  <inkml:trace contextRef="#ctx0" brushRef="#br3" timeOffset="285363.3216">15513 16378 62,'0'0'31,"0"0"0,-4 15-8,4-15-24,0 0 1,0 0 1,10 11-1,-10-11 5,12 24-3,-7-9 0,6 9-1,-2 6-1,5 4-1,-1 3 1,3 5 0,-1 3 0,0-2-1,-2-2 1,-1 1 0,-1-3 0,-1-5-1,-2-3 0,-1-7 0,0-4-1,-7-20-2,10 30-8,-10-30-13,0 0-6,-8-15 0,-1-4 0</inkml:trace>
  <inkml:trace contextRef="#ctx0" brushRef="#br3" timeOffset="285722.3418">15458 16813 43,'-4'23'30,"4"-23"-1,0 0 2,6-21-25,1 1-4,6 4 1,-4-8 1,8-6 0,-6-8 3,9 11-2,-9-13 1,6 11-2,-6-6 1,5 3-2,-4 0-1,0 6-1,-3 9-3,-1 1 3,-8 16-2,13-19 1,-13 19-3,0 0-2,17 2-3,-17-2-1,8 13-8,-8-13-13,0 0-5,0 0 0,-12 4 2</inkml:trace>
  <inkml:trace contextRef="#ctx0" brushRef="#br3" timeOffset="286083.363">15415 16435 38,'0'0'29,"0"0"-1,0 0 0,0 0-22,-9-11-5,9 11-2,0 0 4,11-3-1,-11 3 1,17 10-1,-17-10 0,25 15-1,-10-5 1,5 3-1,1 2-1,2 0-1,-1 2 1,1-1 2,1 5-2,0-4 0,-2 3 1,0-1-2,1 2-4,-7-1-21,3-10-6,6 0 2,-8-16-2</inkml:trace>
  <inkml:trace contextRef="#ctx0" brushRef="#br3" timeOffset="287151.4241">16548 16397 1,'0'0'10,"0"0"16,0 0 2,0 0-14,13-2-1,-13 2-1,16 2 2,-16-2-1,21 2-3,-10-6-4,9 8-1,-4-10-3,7 5 0,-2-8-1,5-3 0,-8 0-2,5-1 2,-7-2-2,0-3 2,-5 2 0,-4-1 0,-3 1 0,-4 5 0,-5-6 0,-3 5 0,-3-1-1,-5 4 0,-4 0 0,-3 0-1,-3 4 1,-2 2-1,-1 3 1,-3 1-1,1 2 1,0 1 0,-1 0 1,4 4-1,1 0 1,3-1 0,2 4 0,2-2 1,3 0-1,3 6-1,2 2 2,2 2 0,1 2 0,4 4-2,2 1 1,1 9-1,1-1 2,5 9-1,0-5-1,3 2 0,3 3 1,3 0 1,2-1-1,3-5 0,2 2 0,4-9 0,4-2 1,5 1-1,6-4 0,7-9 0,4-7 0,8-3 0,5-9-2,1-6 2,2-3-1,-3-4 0,-3-8 1,-6 1-1,-8 2-1,-7 4 1,-8 0 0,-8 1-1,-5 12-2,-18 4-1,21 4-9,-21-4-20,0 0-3,-20 4 2,1-8-4</inkml:trace>
  <inkml:trace contextRef="#ctx0" brushRef="#br3" timeOffset="294955.8705">17124 15561 3,'-4'-12'21,"4"12"-3,12-8-5,-12 8-3,11-6-3,-11 6-1,0 0 0,0 0-1,14 0 0,-14 0 0,0 0 0,2 12 0,2-1 0,-4-11 0,2 22 0,-3-10-1,5 6-1,-4 0 0,3 4-2,-1 0 1,0 2-1,-1 5 0,2 0 1,-2-1-1,1-2 1,-2 1-1,4-7 1,-3 0-1,3 0 0,-3-9 0,-1-11-1,5 18 0,-5-18-1,5 14-1,-5-14 0,0 0-5,0 0-10,0 0-14,19-6 2,-13-8-2,8 8 2</inkml:trace>
  <inkml:trace contextRef="#ctx0" brushRef="#br3" timeOffset="295406.8963">17457 15956 25,'0'0'27,"0"0"-1,0 0 1,0 0-15,0 0-10,0 0 0,0 0 0,0 0-1,0 0 1,0 0-1,11-11 0,-11 11-1,0 0 1,13-6 0,-13 6 1,0 0-1,0 0 1,0 0 0,0 0 0,0 0 0,0 0 0,0 0-1,0 0 0,8 11 1,-8-11-1,-3 11-1,3-11-1,0 0-4,0 16-16,0-16-8,0 0-1,15-5-1</inkml:trace>
  <inkml:trace contextRef="#ctx0" brushRef="#br3" timeOffset="296290.9469">17945 15629 27,'0'0'6,"0"0"-2,0 0 1,14 5-19,-14-5 5,0 0 5,11-1 5,-11 1 10,0 0 7,0 0 3,0 0 0,0 0-6,-14-6-7,3-1-2,11 7-1,-27-5 0,15 6 0,-7-6 0,4 8-2,-5-5-2,3 5 1,0-1-2,1 2 0,4 1-1,-1 1 1,13-6-1,-20 11 0,20-11 0,-14 8 1,14-8 0,0 0-1,-14 15 1,14-15-1,0 0 1,0 0 0,-13 17 0,13-17-1,-4 13 0,4-13 1,-4 12 0,4-12 1,-2 16-1,2-16 0,1 11-1,-1-11 1,0 0 0,9 11-1,-9-11 0,19 5 0,-3-3-1,1-2 1,4 4-1,-2-2 1,6 3 0,-3 0 0,1 6 0,-1-5 0,0 5 1,-2 0-1,-2 5-1,0-2 0,0 3 0,-3-2-1,-1 2 1,-4-3 0,-1 5 1,-4-1 0,-4-6 2,-2 1 0,-4-2 1,-2 4 2,-5-9 0,-1 6 0,-5-8 1,2 3 0,-7-6 0,3 6-1,-4-7-1,4 4 0,-2-4-2,4-1-1,1 1-2,-1-11-6,18 11-17,-15-5-5,4-11 0,7 5-1</inkml:trace>
  <inkml:trace contextRef="#ctx0" brushRef="#br3" timeOffset="296838.9782">18076 15627 14,'23'1'12,"-10"-3"-1,6 5-2,-8-3-3,1 2-6,-12-2-7,0 0-12,13 13 1,-13-13 11</inkml:trace>
  <inkml:trace contextRef="#ctx0" brushRef="#br3" timeOffset="297487.0153">18382 16633 30,'-15'3'27,"15"-3"2,0 0-1,0 0-18,-2-11-2,3 0 0,11 4-2,-4-12 0,10 6-1,3-11-1,7 3-1,2-6 0,8 2-2,3-7-1,1 3 0,1 0-1,0 0 1,-5 1 0,-5 4 0,-5 6-2,-9 1 0,1 10-6,-18-3-16,-2 10-8,0 0 0,-17-8 0</inkml:trace>
  <inkml:trace contextRef="#ctx0" brushRef="#br3" timeOffset="297803.0333">18515 16263 62,'0'0'31,"23"12"-1,-12-13 0,3 2-30,2 3 1,-3-1 1,3 11 0,-6-1 1,-1 13 0,-4-3 0,3 14-2,-5 6 1,2 5-2,0 5 1,-1 1-1,-2-4-1,-1-6 1,2-2-2,-3-10 0,4-8-2,-8-12-3,9 5-4,-5-17-14,-12-12-7,12 12 0,-9-22 1</inkml:trace>
  <inkml:trace contextRef="#ctx0" brushRef="#br3" timeOffset="298059.0476">18535 16633 22,'0'0'29,"-4"-25"-2,11 5 0,7-5-15,-4-15-2,9 7-3,-1-11-2,7 4-1,-4-5-1,4 9 1,-5-2-2,0 12 2,-5-1-3,0 9 1,-4 3-4,-11 15-2,0 0-3,2-12-7,-3 24-6,-16-9-7,-3 3-3,0 6-1,-11-4 8</inkml:trace>
  <inkml:trace contextRef="#ctx0" brushRef="#br3" timeOffset="298307.0622">18485 16292 4,'-32'0'23,"17"12"0,-7-8-3,9 2-7,13-6-2,-11 10-1,11-10 0,0 0-1,24 20 0,-10-18 0,13 10-2,-4-10 0,13 8-2,-1-5 0,7 7-2,0-2 1,3 0-4,0 0 2,-2 0-2,-3 0 0,-3 1-2,-1 7-2,-11-16-9,4 7-21,-5-2 1,-4-6-1,0-1 1</inkml:trace>
  <inkml:trace contextRef="#ctx0" brushRef="#br3" timeOffset="299171.1116">19481 16265 48,'0'0'29,"19"5"-1,-8-1-9,-11-4-7,28-6-7,-9 2-3,5-2-1,3-6 0,0 0-1,3-3 0,-3-2 1,0-2-2,-3 6 3,-7-3-1,-1 0 1,-8 0 0,-6 5 0,-11-3 1,9 14-1,-28-18 1,8 9-2,-6 2 1,-3 4-2,-2 1 1,-1 3 0,0 3 0,-1 2 0,0 1 0,0 4 1,1 2-1,4 2 0,0-2 1,6 7 0,0-2-1,4 4 1,0 0-1,7 2 0,-1 3 2,5 2-2,-2-3 1,6 6-2,0 0 1,4 5-2,2-2 3,5 2-1,3 0-1,4 0 1,6 0-1,6 10 1,6-10 1,5-6-1,4-7-2,5-5 2,5-8-2,4-8 0,2-6 0,-2-13 0,0-1 0,-1-3 0,-4 3 0,-3-3 0,-8 1 1,-7 8-1,-5 5-1,-10-3 0,-2 9-2,-16 0-1,10 13-6,-23-10-19,2 5-6,-4-10 1,-5-11 0</inkml:trace>
  <inkml:trace contextRef="#ctx0" brushRef="#br3" timeOffset="301166.2257">20098 15838 28,'-11'0'27,"11"0"2,-17 4-6,1-18-12,16 14-3,-25-12-1,25 12-1,-26-20 0,26 20-1,-24-25-1,16 13-2,0-1 0,3-2-1,2-6 0,7 4 0,3-4-1,7-2 1,4 0-1,7 1 1,3-1-1,2 3 1,4 2-1,2 2 1,-2 4-1,0 7 1,-3 5-2,-5 3 1,-1 4 0,-4 5 0,-6 4-1,-2 3 0,-8 6 1,-3 3-2,-4 0 3,-6 2-1,-3 2 1,-3-2 0,-6-2 1,-1 1 1,-7-7 0,4-3 0,-8-7 0,3-2 0,-4-8-1,2-2-1,1-2-1,1-9-2,8 9-7,-7-15-21,8-2-5,6-2 0,0-12-2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5:58:26.82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5738 15169 13,'0'0'23,"-1"-14"1,1 14-6,0 0-7,-1-12-3,1 12-1,0 0-3,0 0-2,-14 5 0,14-5-2,-18 24 0,3-8-1,-1 4 1,-3 6-2,-3 6 1,-4 7 0,-2 9 0,-6 5-1,1 13 1,-5 8-1,-3 15 0,-4 12 2,-2 15-1,1 6 1,-3 9 0,8 8 2,0-1 0,14 2-1,8-8 1,15 3-1,12-20 1,12 1-1,14-12-1,8-4 1,7-20 0,2 3 0,2-10-1,-3-4 1,-4-24 1,-1-1-4,-1-10-3,-2 4-21,-8-8 1,7-11 0,-15-25 1</inkml:trace>
  <inkml:trace contextRef="#ctx0" brushRef="#br0" timeOffset="1196.0685">20524 14970 29,'-24'0'24,"8"11"1,-11-13-1,11 3-21,-2 6-3,2 1 1,1 0-1,1 5 0,0 3 1,1 2-1,2 4 2,1 4-1,3 0 0,3 8 0,7 6 0,4 5-1,9 5 1,5 8-3,7 6 0,7 11-1,3 9 1,6 11-2,-1 5 1,2 10 1,-3 3-2,2 8 3,-6-5 0,-4 3 1,-7 1 0,-6-8 1,-8-4 0,-9-9 1,-6 3 2,-13-18-1,-1 7 1,-8-23-2,2-1 2,-5-19-2,1 3 0,2-14-1,1-9-1,4-14 1,1-3-2,5-7-1,-2-5 0,15 1-2,-20-14-4,16-3-12,5 6-6,-11-6 0,12-6 0</inkml:trace>
  <inkml:trace contextRef="#ctx0" brushRef="#br0" timeOffset="2925.1674">21100 17336 1,'-12'23'7,"-16"1"4,12-5-5,-2 2-13,-4-1 3,2 4 3,-2 5 3,2-4 2,-2-4 1,1 6 4,3-3 1,-2-3-1,4 2-2,3-6-3,1-7-3,12-10-2,-20 24 2,13-8 0,-2-2 2,2-1 0,-3-3 1,3 5 1,7-15 1,-15 22 2,15-22 0,0 0 1,-16 13 1,16-13-1,3-23-3,11-14 1,1-17-2,20-28 1,13-22-3,20-35-1,17-9-3,18-20 2,16-7 0,11-5-2,5 8 2,-1 0-2,-6 8 2,-6 12 1,-13 12-1,-9 12 1,-14 18-1,-9 14 1,-14 15-1,-10 15 0,-9 17-2,-12 11-3,-3 21-3,-16 2-4,1 19-18,-11 9-3,-12 4 0,-6 10 0</inkml:trace>
  <inkml:trace contextRef="#ctx0" brushRef="#br0" timeOffset="3932.225">21869 16517 29,'-12'13'27,"-9"-12"-3,21-1 2,-12 10-23,12-10-4,18 5 1,6-5 1,6 3 0,4 0 2,10-3 0,-1-1 1,8 9 0,-4 1 0,5 2 0,-4-4-1,3 6-1,-6-1-1,3 7 0,-7-6-1,-3 6 0,-4-6-1,-8 2 0,-3 6 0,-9 0 1,-7 0-1,-10 1 1,-6 7-1,-10-2 1,-6 1-1,-9 6 2,-9-4-1,-4 8 1,-7-3-1,-6 6 2,-4-2-3,-2 4 3,-1-3-2,0 7 2,1-7-2,5-2 1,7-3-1,8 0 0,11-7 0,8-2 2,11-6-1,17 5 1,13-13 0,17 4 0,11-3 0,15-3 2,9-8-2,13 11 0,7 3-2,4-10 0,4-1-1,-6 1-2,2 0-1,-13-6-6,4 9-12,-12-11-11,-12-12 4,-9-6-3</inkml:trace>
  <inkml:trace contextRef="#ctx0" brushRef="#br0" timeOffset="4325.2472">21708 16951 21,'0'0'24,"0"0"0,17 12 0,-2-13-22,3-1 1,8 4 1,2-4 2,12 11 1,-3-9 0,17 10 1,-1-4 0,17 15 0,1-8-3,13 12-1,3 0-2,4 8-1,3 3-4,-9-1-7,3-4-20,-3-6-1,-17-7 1,-7-8-1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8:06:09.361"/>
    </inkml:context>
    <inkml:brush xml:id="br0">
      <inkml:brushProperty name="width" value="0.05292" units="cm"/>
      <inkml:brushProperty name="height" value="0.05292" units="cm"/>
      <inkml:brushProperty name="color" value="#953734"/>
    </inkml:brush>
  </inkml:definitions>
  <inkml:trace contextRef="#ctx0" brushRef="#br0">6626 10661 8,'0'0'6,"0"0"1,0 0-1,-5-11 0,5 11-1,0 0 1,3-13-1,-3 13 0,3-11 1,-3 11 1,0 0-1,0 0-1,1-13 0,-1 13-1,0 0 0,0 0-2,0 0 1,0 0 0,0 0 0,0 0 1,0 0-1,0 0 1,0 0-1,-10 11 1,10-11-2,0 0-1,-6 10 0,6-10-1,0 0 0,-5 15 1,5-15-1,-2 12 1,2-12 0,-3 17 0,3-17 1,-5 21-1,2-10 1,0 4 0,-3-1-1,3 2 0,-2-3 1,1 3-1,0-4 0,1 0 0,0-1 0,3-11 0,-2 18 1,2-18-1,-1 12 0,1-12 0,0 0 1,0 0-1,0 0 0,0 0-1,0 0 0,0 0 0,0 0 0,0 0 0,0 0-2,0 0-1,12-7-8,-12 7-19,12-7 1,-12 7-2,13-28-1</inkml:trace>
  <inkml:trace contextRef="#ctx0" brushRef="#br0" timeOffset="2070.1184">8423 11547 24,'0'0'11,"0"0"2,0 0 0,0 0-1,0 0-3,0 0-2,0 0-2,0 0 0,11-12-2,-11 12 0,14-1 0,-14 1 0,18-3 0,-4 3 0,-2-1 0,2 2-1,-1-2 0,-1 4 0,-12-3-1,21 3 0,-21-3-1,13 6 1,-13-6-1,0 0 1,5 17-1,-5-17 1,-9 19 0,4-7 0,-4 1 0,-1 2 0,-3 0 0,2 4 0,-3-1 0,2 0-1,-2-1 0,0 1 0,2-2 0,1 0 0,0-3 0,2-1 0,1 0 0,8-12 0,-10 20 0,10-20 0,-3 17 1,3-17-1,6 13 0,-6-13 1,13 10 0,-13-10-1,18 6 1,-7-6 0,1-1 0,2 0 0,-1-2 0,3 1 0,-1-1-1,-1 1 1,2 1-1,0 1 0,0 0 0,0 0 0,-2 0 0,1 0 0,-3 0 0,0-2 0,-12 2 0,16-1 0,-16 1-2,0 0-7,0 0-21,0 0 1,0 0-1,-11 8 0</inkml:trace>
  <inkml:trace contextRef="#ctx0" brushRef="#br0" timeOffset="3816.2182">11712 8626 10,'0'0'7,"0"0"-1,0 0 2,12-4 1,-12 4-1,0 0-1,11-7 0,-11 7 0,0 0 0,10-15-1,-10 15 0,12-13-1,-12 13 0,14-16-2,-3 12 2,-11 4-2,22-11-1,-8 8 0,3 0 0,4 0-2,1 1 1,1 0 0,-1 3-1,0-1 0,-3 3 1,0-2 0,-3 1-1,-16-2 1,18 9-1,-18-9 2,6 12-1,-6-12 0,-4 13 0,4-13 1,-13 16-1,1-9 0,-1 4 0,-1-2 0,0-2-1,0 2 1,3-1-2,-3 1 2,14-9-2,-17 12 1,17-12 0,0 0 0,-7 15 1,7-15-1,0 0 1,0 0-1,18 13 0,-18-13 1,21 6-1,-9-4 1,-12-2-1,22 5 0,-22-5 0,20 5 0,-20-5 0,13 5 0,-13-5-1,0 0 1,0 0 0,9 14 0,-9-14 0,-8 12 0,8-12 1,-18 16-1,5-5 1,-3-1-1,-1 2 1,-2-1-1,2 0 1,0 1-1,2-4-1,15-8-2,-17 10-8,17-10-18,0 0 0,0 0-2,22-5 1</inkml:trace>
  <inkml:trace contextRef="#ctx0" brushRef="#br0" timeOffset="5145.2942">11872 11127 21,'0'0'18,"0"-13"-1,0 13-2,0 0-3,-3-15-4,3 15-1,0 0-2,0 0-1,0 0-3,0 0 1,0 0 0,0 0 1,0 0 0,0 0 0,0 0 0,0 0 0,0 0 0,0 0-1,0 0 1,0 0-2,0 0 1,-12 14-1,12-14-1,-16 20 1,6-6-1,-1 1 1,-3 0-1,0 1 2,-2 0-1,2 1 0,-1 0 0,2-2 0,0 1 0,2 0 1,4-3-2,2 1 1,5-14-1,-2 19 0,2-19 1,7 13-1,-7-13 1,17 6-1,-5-3 1,3-1-1,1-2 1,2 2-1,3-4 0,1 2 0,2-2 0,1 1 0,-1-2 0,2 0 0,-2 3 0,-2-4-1,-1 4 0,-4-4 0,-1 6-2,-16-2-1,21 0-2,-21 0-5,0 0-4,0 0-4,0 0-2,-13-15 0,13 15 1</inkml:trace>
  <inkml:trace contextRef="#ctx0" brushRef="#br0" timeOffset="5450.3117">11908 11246 1,'11'-1'16,"-11"1"4,14 2-1,-14-2-10,13 13-4,-7-2-2,-2-1 1,1 7 0,-7-3 2,4 6 0,-7-5 1,5 9 0,-8-8 0,7 8-1,-4-5-2,5 2-2,0-2-4,0-5-5,6 2-11,7-2-10,-13-14 0,13 10-1</inkml:trace>
  <inkml:trace contextRef="#ctx0" brushRef="#br0" timeOffset="7291.417">17237 11212 1,'17'-1'0,"-17"1"14,0 0-8,14-8 0,-14 8 3,0 0 0,0 0 2,11 0 0,-11 0 1,0 0 0,0 0-1,0 0-3,-12-13-4,12 13-2,0 0 0,-15-2-2,15 2 0,-17 0 0,3 0 0,1 1 0,-3-1 1,-1 3-1,0-2 1,-1 0-1,0 0 1,4 0-1,-1 2 1,3 1-1,1-2 1,11-2-1,-16 10 0,16-10 0,-11 9 0,11-9 0,-10 11 0,10-11 0,-7 11 0,7-11 0,0 0 0,-8 12 0,8-12 1,0 0-1,-5 11 1,5-11-1,0 0 1,0 0 0,0 0 0,0 0-1,14 8 1,-14-8-1,16 2 1,-16-2-1,22 7 1,-7-1-1,-1-2 0,2 3 1,0-1-1,4 3 0,-3-2 1,2 2-1,1-1 0,-1 2 0,-2 0 0,-1 0 0,-1 0 0,-2-1 0,-13-9 1,16 15 0,-16-15 1,5 13 0,-5-13 0,0 0 1,-19 11 0,6-5 1,-7-2-1,-1 4 0,-8-5 0,-3 6-2,-5-3 1,-1 1-2,-1 0 0,0 0-1,6-1-2,-1-4-1,11 5-5,-4-5-21,10-9-1,17 7-1,-7-24 2</inkml:trace>
  <inkml:trace contextRef="#ctx0" brushRef="#br0" timeOffset="9411.5383">17288 10445 1,'0'0'15,"0"0"0,0 0-5,0 0-3,0 0-1,0 0 0,0 0 0,0 0 1,0 0 1,0 0-1,0 0-1,0 0-2,0 0 0,0-11-1,0 11-1,0 0 0,0 0-1,0 0 0,0 0 0,-12-2 0,12 2 0,0 0-1,-14 5 1,14-5-1,-13 8 0,13-8 0,-14 12 1,14-12-1,-15 14 0,15-14 1,-17 17 0,17-17-1,-18 17 1,7-8 0,2 3 0,-2-2 0,3 3 0,-2-2 0,1 3 0,0-2 1,0 0 0,9-12 0,-15 23 0,15-23-1,-14 24 1,8-13-1,2 3 1,-1-1-2,1 2 1,1-1 0,0-1-1,0 1 1,1-2-1,2-12 1,-6 19 0,6-19 0,-2 17 0,2-17 0,0 13 0,0-13 0,5 12 0,-5-12-1,11 9 1,-11-9 0,17 9 0,-17-9-1,21 6 1,-8-6-1,2 0 1,-2-1-1,3-2 0,1-2 0,-1 1 0,1-2 0,0-2 0,-2 1 0,-2-2 0,-1 2 0,-12 7 0,16-16 0,-16 16 0,8-15 0,-8 15 1,0-16-1,0 16 0,-9-15 0,9 15-1,-16-11 1,16 11-1,-19-6 1,5 6-1,1 4 0,-5-3-3,3 11-7,-8 0-20,-8-6 2,-3 5-2,-15-8 0</inkml:trace>
  <inkml:trace contextRef="#ctx0" brushRef="#br0" timeOffset="16079.9197">6490 17604 6,'-11'-11'22,"11"11"-3,0 0 3,0 0-16,-11-14-4,11 14 0,0 0 0,0 0 2,-10-12 0,10 12 0,0 0 1,0 0 1,0 0-1,-11-9 0,11 9-2,0 0-1,0 0-1,0 0 0,0 0-1,0 0 0,0 0 0,2 16 0,-1-4 2,-4 1 0,5 7 1,-6-7 4,5 8-1,-7 0 1,6 5-1,-6-3 2,6-3-3,-5 0 2,4-4-4,-3 1-1,3-5 0,0 2-2,1-14 0,0 13-2,0-13-1,0 0-1,0 0-4,0 0-13,0 0-11,33 28 0,-24-39-1,-9 11 1</inkml:trace>
  <inkml:trace contextRef="#ctx0" brushRef="#br0" timeOffset="17349.9923">9134 17442 34,'0'0'26,"0"0"-3,-11 13 2,11-13-22,0 0-2,-11-4 1,11 4 0,0 0 1,0 0 1,-16-4 0,16 4 0,-11 1 0,11-1 0,-13 8-1,13-8-2,-16 16 0,7-5-1,-3 0 0,1 8 0,-1-5 0,-2 6 0,1-5 0,1 7 0,-2 0 2,2-2-1,0 2 2,2 8-2,2-15 2,0 4-1,2 1 1,4-2 0,2-18-1,0 0 1,0 52 0,0-52 1,0 0-1,18 60-1,-18-60 1,0 0-1,31 51 1,-31-51-2,0 0-3,0 0 3,56 40-1,-56-40 1,0 0-1,59-14 0,-59 14-3,0 0 1,72-41 3,-72 41-4,43-50 3,-27 24-3,-5 9 1,-1-8 1,-8 12 2,-1-9-2,-7 9 1,-1-2 0,-8 13 0,0 2 0,-5 7 0,-3 6-1,0-2-1,-4 4-1,27-15-5,-51 53-8,51-53-14,-40 49-1,40-49 0,0 0 1</inkml:trace>
  <inkml:trace contextRef="#ctx0" brushRef="#br0" timeOffset="19986.1431">11657 17205 34,'0'0'25,"0"0"1,-4 11-2,4-11-17,0 0-4,0 0-2,0 0 0,0 0 0,-11-6 1,11 6-1,0 0 1,0 0 0,0 0 0,-11-10 0,11 10 0,0 0 1,0 0-1,0 0 1,-10-12-1,10 12 1,0 0 0,0 0-2,2-16 1,-2 16-2,9-11 1,-9 11-1,19-12 0,-7 7-1,1-2 1,4 1 0,0 3 0,1-1-1,-1 4 1,1 0 0,-2 0 0,0 1 0,-2 1 0,0-3 0,-3 2 0,-11-1-1,18 5 1,-18-5-1,11 10 0,-11-10 0,5 12 0,-5-12 1,-1 15 0,1-15-1,-6 18 2,6-18-1,-10 14 1,10-14 0,-12 11 0,12-11-1,-16 15 1,16-15-1,-16 10 0,16-10 1,-16 10-2,16-10 1,-15 8-1,15-8 0,0 0 0,-12 11-1,12-11 0,0 0 0,0 0 0,10 13 1,-10-13 0,17 16 1,-6-10 0,0-1 0,1 0 0,0 1 0,2 0 0,-1 1 0,-1 4-1,1-4 1,-1 2-1,-1-1 1,-3 6 0,-8-14 0,14 17 1,-14-17 0,0 0 1,3 17-1,-3-17 1,0 0 0,-20 6 0,20-6-1,-25 7 0,9-3-1,-2 3 1,-1 1-1,-1 1 0,1 8 0,0-7 0,1 2-2,5-1 0,-3-1-5,16-10-6,-9 14-17,9-14 2,0 0-2,-1-14 3</inkml:trace>
  <inkml:trace contextRef="#ctx0" brushRef="#br0" timeOffset="22502.287">13095 17158 7,'0'0'14,"0"0"-5,0 0-8,0 0-10,0 0-6,0 0 9</inkml:trace>
  <inkml:trace contextRef="#ctx0" brushRef="#br0" timeOffset="23642.3521">14138 17118 23,'0'0'22,"0"0"0,0 0-11,0 0-8,0 0 0,0 0 1,0 0 2,0 0 1,0 0 0,12-4-1,-12 4 0,0 0 0,0 0-2,0 0-2,0 0-1,0 0 0,0 0 0,-2 16 0,2-16 0,-5 22 1,0-12-1,0 6 0,-3 1 1,-1 0-1,-2 1 0,0 1 1,0-4-1,1 5 1,0-2-1,2 0 1,2-3-1,5 1 0,1-4 0,4 0 0,3 1 0,4-5 0,1 0 0,4-2 0,1-3 0,3-2-1,-1 1 1,3-1 1,1 1-1,3-4 0,-3-1 0,3 3 0,-3-1 0,2 1 1,0-2-2,-2 2 1,-6 0-2,-2 2 1,-1 0-1,-14-2-1,19 2-1,-19-2-3,0 0-4,0 0-11,0 0-11,0 0-1,-19-12 1,19 12 1</inkml:trace>
  <inkml:trace contextRef="#ctx0" brushRef="#br0" timeOffset="24017.3737">14331 17267 40,'0'0'26,"5"12"1,-5-12-7,15-2-14,-15 2 0,0 0 1,0 0 0,0 0 1,0 0-1,0 0 1,1 13-1,-2 3-1,-7 2-3,5 7-1,-4 1-1,3 2 0,-3-1-1,4-1 1,-1 2-2,2 2 2,1-8-2,-3-3 0,4 4 3,-4-3-3,7 1 1,-6 0-4,9-7-2,-9 1-11,6 3-15,5-1-2,-8-17-1,14 1 1</inkml:trace>
  <inkml:trace contextRef="#ctx0" brushRef="#br0" timeOffset="37679.155">16747 17468 10,'0'0'20,"2"11"-1,-2-11-5,0 0-10,-6-12 2,6 12 1,1-12 2,-1 12 0,-1-15 1,1 15-1,0 0 0,-5-14-3,5 14-2,0 0-1,0 0-2,0 0 1,0 0 0,0 0-1,0 0 0,0 0 0,7-11 0,-7 11 0,0 0-1,13 0 1,-13 0-1,13 2 0,-13-2-1,15 9 1,-15-9 0,13 7-1,-13-7 1,9 16 0,-9-16 0,6 18-1,-6-1 2,-2-4 1,0 9-1,-4-1 1,0 1 0,-1 0 1,-3 1-1,-1-3 1,0 0 0,-1-7-3,1 5 2,-2-7-2,4 1 0,-1-1 1,10-11-1,-15 17 0,15-17 0,-12 19 1,12-19 0,-1 12 0,1-12 1,11 7 0,0-5-1,2-2 0,5 2 0,1-2 1,5 1-1,-1-6 0,3 9 0,-2-8-1,2 4 0,0 4 1,-2-2-1,-2-2 0,-2 1 0,-3 2 0,0-7 0,-4 8-1,-13-4-2,21 8-4,-21-8-6,0 0-21,17 9 0,-17-9 0,13-2 0</inkml:trace>
  <inkml:trace contextRef="#ctx0" brushRef="#br0" timeOffset="39155.239">19703 17374 10,'0'0'25,"0"0"0,0 0-8,0 0-5,0 0 2,-1-16-3,1 16 0,-2-12-2,2 12-3,0 0-1,0 0-2,0 0-1,0 0 0,0 0-1,0 0 1,-1-11 1,1 11-1,0 0 1,0 0-1,0 0 0,0 0 0,0 0 0,0 0-1,-15-1 0,15 1-1,-18 0 0,7 3 1,-3 1-1,-2-3 0,-1 4 0,0 0-1,-1-3 1,3 6 0,0-7 0,0 0 0,4 6 0,11-7 0,-17 6-1,17-6 1,0 0 0,0 0-1,-11 5 1,11-5 0,0 0-1,-1 11 1,1-11 0,-2 11 0,2 0 0,0-11 0,-5 18-1,1-6 1,4-12 0,-7 17 0,7-17 0,-13 25 0,7-15 0,-1 3 0,0-1 0,7-12 0,-12 18 0,12-18 0,-9 17 0,9-17 0,0 0-1,-2 13 1,2-13-1,0 0 1,13 6 0,-13-6 0,18 16 0,-6-9 0,3 3 3,1 5-3,1-2 0,1 2 1,1 3 2,1-4-2,-1-1 2,0-3-2,-2 11 0,-2-5 0,-2-10 1,-3 13-2,-2-6 0,-8-13 1,0 0-1,6 32 4,-6-32-5,0 0 2,0 0 1,0 0 2,0 0-3,-52 36 2,52-36-1,0 0-5,-48 18 4,48-18 0,0 0-1,0 0-5,-57 22 3,57-22-4,0 0-10,0 0-17,-28-10-3,27-8 0,0-10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6:02:10.328"/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brush xml:id="br1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4402 9175 8,'-3'-13'18,"7"7"-3,-3-3-4,2 1 0,-2 0-2,2-4-1,1 0 0,-1-6 0,4-2 1,-2-8-1,4-1-1,2-8 0,2 1 0,0-5-2,3 3-1,-1-3-2,1 4 0,-1-2-1,1 4 0,-3 1-1,-2 4-1,1 1 0,-3 3 1,-1 4 1,-1 3-1,-2 6 1,-1 4 0,-2 1 1,-2 8 0,0 0-1,0 0 0,0 0 0,1 10 0,-3 0-1,0 4 0,0 3 0,-3 3 0,1 4-1,-2 3 2,0 5-1,-1 1 0,-1 7 0,0 4 0,-2 5 0,0 2 0,-1 3 1,-1-1-1,-1-3 0,1-1 0,0-8 1,1-4 0,1-9-1,2-5 1,1-7-1,3-7 0,4-9 0,0 0 0,-5-13 0,7-6 0,1-7-1,2-8 1,2-7 0,3-7-1,1-5 1,2-3 1,1-1-3,2-1 1,0 2 1,1 2 0,-1 1-1,0 6 1,-1 5-1,-1 4 0,-1 4 2,-1 6-1,-3 6 0,0 5 0,-4 6 1,-5 11-1,6-5 0,-7 13 0,-1 7 0,-2 6 0,-1 8-1,-3 7 2,-1 8-1,-2 5 0,-1 8 0,-2 3 1,-2 6 0,-1 0-1,-3 0 2,0-1-2,-2-5 1,0-5 0,0-6-1,0-10 1,3-9 0,4-9-1,3-9 0,4-9 0,8-3-2,-5-18 2,8-4-2,3-7 1,2-5 0,1-5 0,3-7 0,0-4 1,2-1 0,0-3 0,1 1 0,0 1-1,-1 1 1,1 0 0,-1 6-1,-2 4 1,-2 6-1,-1 7 0,-3 5 2,-2 6-1,0 6 1,-4 11 0,0 0-1,-4 9 1,1 8-1,-3 8 0,0 10 0,-3 10-3,3 17-15,-2 7-12,-3 4 0,1 4 1,-3-7-2</inkml:trace>
  <inkml:trace contextRef="#ctx0" brushRef="#br0" timeOffset="1">8694 8430 28,'7'9'23,"-7"-9"-1,10 9-10,-3-1-12,3 3 0,0 2 1,2 2-1,1 3 1,1 1 0,0 5 2,0 2 0,2 7 2,-1 2 0,4 6 0,0 0 0,3 6-1,-1-1 0,3 3-1,-2-2-1,2-2 1,-2-1-1,0-2 0,-2-3 0,-1-2-1,-2-6 1,-2-2 0,-1-6 0,-3-4-1,-1-6-1,-3-3 2,-2-5 0,-5-5 1,0 0-1,2-13-1,-6 0 0,0-5 0,-5-7-2,-1-4 0,-3-5-2,-3-4 1,-2-2 0,-2-4 1,-2-1 0,-2 0 1,-1 0 0,0 1 0,0 0 1,1 3-1,1 0 0,-1 2 1,3 3-2,1 1 1,2 4 1,1 1-1,2 4 1,2 5 0,2 4 1,3 5-1,1 3 0,7 9-1,-6-6 1,6 6-1,5 10 0,2 2 0,3 3-2,2 4 2,3 5-1,2 4 2,0 5-2,2 4 1,-1 4 1,2 3-1,0 4 0,0 4 0,0 1 0,1 0 0,-1-1 0,1-5 1,-1-2-1,0-6 0,-2-5 1,0-6-1,-1-6 2,-3-3-2,1-7 0,-5-2-1,0-5 0,-3-5-1,-7 0 1,6-17 0,-8 0-1,-3-6 1,-2-5 0,-4-6 0,-2-7 1,-2-4 0,-3-3 0,-1 0-1,0-1 1,-2 0-1,-2 2 1,2 3 0,-2 2 0,1 4 1,0 4-1,0 3 0,4 3 1,2 2 0,3 5-1,2 4 0,4 3 1,1 3-2,4 2 1,1 3 0,1 6 0,0 0 0,7-3 0,-1 8 0,2 4 1,2 6 0,2 7-1,3 6 1,2 8 0,5 5-1,1 4 1,1 6 0,2 3-1,1 3 0,-2-2 1,1-2-1,-2-4 1,0-4 0,-2-3 0,-1-6-1,-3-8 0,-2-6 1,-3-6 1,-2-4 0,-3-5 0,-8-7 0,0 0-2,-1-14 1,-8-3 1,-4-6-2,-4-6 0,-5-10-1,-3-3-1,-4-4 0,-2-2 1,-1-2 0,-2 2-2,-2-1-6,5 5-20,0 5-3,-2-1 0,1 6 0</inkml:trace>
  <inkml:trace contextRef="#ctx0" brushRef="#br1" timeOffset="2">3458 8220 1,'0'0'0,"0"0"0,0 0 8,8-1-7,-8 1-1,11 2 2,-5-1 1,2 1 3,2 1 2,1 0 1,1-1 2,2 0 2,3 1 0,0-2-1,5 4-2,0-4-1,6 3-2,-1-2-2,4 3-1,1-2-3,4 2 1,2-1-1,2-1-1,0-1 1,1 1 1,0-3 0,1-1 0,-3-1 0,0 0 0,-4-1 0,-3 2 0,-5-2 0,-3 1-1,-6 0 0,-5 2 0,-5-1-1,-8 1 1,0 0-1,-14-2 0,-2 2 0,-6 0 0,-6 0 0,-4-1 0,-6 1 0,-5 0 0,-5 1 0,-2 0 0,-4 0 0,-1 1 0,-1-1 0,-1 2 1,2-1-1,3 1 0,2-1 0,5 0 1,3-1 1,8 1 0,4-1-1,8-1 1,5 0-1,7 0 1,10 0-1,0 0 0,7-6-1,6 3 0,6 1 0,5-2 0,3 0 0,4 1 0,3-1 0,2 1 0,2 1 0,1 2 1,1 0-1,2 0 0,2 2-1,1 0 1,0-2 0,-2 2 0,1-3 0,-3-1-1,-2-1 1,-4 0 0,-5-2 0,-4-1 0,-5 2 0,-4 0 0,-5 0 0,-5 3 0,-7 1-1,0 0 0,0 0 0,-16-1 0,1 3 1,-5 0-1,-5 0 1,-4 0 0,-4 1 1,-4 0 0,-4 1-1,-1 0 1,-2-1 0,-2 1-1,0 0 0,0 1 0,2-2 0,0 1 0,3-2 0,3-1 0,4 1 0,4-1 0,5 1 0,6-2 0,3 0 1,6-1-1,10 1 0,0 0 0,0 0 0,15-2 1,3 0-1,4 2 0,6 0 0,4 2 0,5-1 0,3 1 0,3 0 0,3 1-1,1 0 1,1 0 0,1-1 0,0-1 0,-3 0 0,-1-2-1,-4 1 1,-5-2 0,-5 0 0,-6-1-1,-4 1 1,-8-3 0,-5 2 0,-8 3-1,-3-6 1,-8 4 0,-5 1 0,-6 0-1,-6 2 1,-4 1-1,-7 1 1,-4 0 0,-5 0 0,-1 0 0,-3-1 1,-1 0-1,0-2 1,0 0-1,3-2 1,4 1-1,2-2 1,6 1-1,5 0 0,4-1 0,7 2-1,6 1 0,6 0 0,10 0 0,0 0 0,7 2 0,8 0 0,5 1 0,7 1 0,3-1 1,3 2 0,3 0 0,2 1 0,1 1 0,-1 0 0,-1-1 0,0 2-1,0-1 1,-1-1-2,0 0 0,-3-1-1,-3-2 2,-1 0-1,-5-4 0,-5-2 1,-3-1 1,-6-2 1,-5 0-1,-5-2 2,-5 0-2,-6 2 1,-4 0-2,-6 2 1,-5 1-1,-5 2 1,-4 0 0,-4 1 0,-2 1 0,-4-1 1,1 0 0,0 0-1,2 0 0,4 1-1,2-1-3,11 2-9,2 0-13,8-4-3,15 2 0,0 0 0</inkml:trace>
  <inkml:trace contextRef="#ctx0" brushRef="#br1" timeOffset="3">8985 8261 17,'-10'-3'10,"-2"-1"1,3 1 0,-1 0 1,0 0-3,3 1 0,0 0-3,7 2-2,-10-2-2,10 2 0,-5-1 0,5 1 1,0 0 0,7 2 1,0-1 0,4 3-1,1-3 1,7 4-1,1-2 0,5 2-2,2 0 0,4 2-1,1-1 0,2-1 0,2 1 0,-1-2 0,-2 1 0,1-2 0,-5-1 0,0 0 0,-5-2 0,-2 0 0,-5 0 0,-3 0 0,-3-1 0,-3 1-1,-8 0 0,0 0 0,0 0 0,-10-1 0,-3-1 0,-4 1 1,-5-1-1,-4 1 1,-4 0 1,-3-1 0,-3 0 0,-3 0-1,-1 2 0,1 0 1,1 0-1,0 0 1,3-1 1,4 0-1,5 0 0,6 0 1,4 0 0,6-2 0,10 3-1,-3-6 0,13 3 0,5 1-1,5 0 0,5-1-1,6 2 1,3 0 0,5 1 0,3 0 0,2 0 0,0 1 0,1 0 0,-1 0-1,-1 0 1,-3 0 0,-5-1 0,-3 0 0,-7 1 0,-6-2 0,-4 1 0,-5-1 0,-10 1-1,0 0 0,-7-1 1,-8 0-1,-4 0 1,-6 0 0,-6 0 1,-4 0 0,-6-1 1,-1 0 0,-4 1-1,1 1 1,-3-1 0,2 1-1,1 0 1,4 1-1,4-2-1,4 2 1,5-2 1,6 1-1,4-2 1,7 1-1,3 0 0,8 1 0,0 0 1,0 0-1,15-3 0,1 4 0,5 0-1,6-1 0,4 1 1,6 1-1,4 0 0,3-1 0,3 1 1,1-1-2,1 1 1,0 0 0,0-2 0,-4 1-1,-3 0 1,-4-1-1,-6-1 1,-4 2 0,-7-2 0,-5 1 1,-5 0-2,-11 0 1,0 0 1,-9-1-1,-6 1 0,-7 0 0,-6 0 0,-6 1 0,-6-1 1,-4 2 0,-3 0-1,-4-2 1,-2 1 0,0 0-1,1 0 0,2 0 1,2-1-1,3 2 0,7-2 0,6 0 0,6 0 0,8-1 0,4 1 0,7-1 0,7 1 0,7-2 0,7 1 0,6 2 0,8-1 0,5 0 0,8 1 0,5 0 0,4 1-1,2 0 1,0-2 0,-1 0-1,-1 0 1,-5-2 0,-4 0 0,-7 2 0,-6-3 1,-7 2 0,-7-2 0,-8 2-1,-6 1 0,-12 1 0,-6 0 1,-6-1-1,-6 2-1,-6-1 0,-1 2-2,-6-3-9,4 2-18,-2-1-3,1-4 1,4-2-2</inkml:trace>
  <inkml:trace contextRef="#ctx0" brushRef="#br1" timeOffset="4">5920 7608 1,'-14'4'2,"3"0"2,1 0 3,1-1 2,2 0 0,1-2 2,6-1 0,-7 0-1,7 0 1,0 0-2,0 0-4,0 0-3,0 0 0,0 0-3,0 0 1,-5-1 0,5 1 1,0 0 0,0 0 0,0 0 1,0 0-1,0 0 1,0 0 0,0 0 1,0 0 0,0 0-1,9 0 1,-9 0 0,13-2-1,-6-1 1,3 1-1,1-3 0,2 1 0,-1-2 0,2-1 0,-1 0 0,1-1 0,-1-1-2,1 0 2,-1-2-1,0 2 0,-1-1 0,0 2 0,0-1 0,0 2 0,0-1 0,2 0 0,0 1-1,1-1 1,-1-1 0,1 0-1,0 0 1,-1 0-1,0-1 0,-1 1 2,1-1-1,0 0-1,1 1 1,-1 0 0,1-1-1,0 1 0,-1 0 1,0 1-1,-2 0 1,1 1-1,-2-1 0,1 2 0,-2-1 0,0 2 0,0-1 0,0 1 0,-1 0 1,0 0-1,0-1 1,-1 1-1,1 0 0,-1-1 1,0 1-1,0 0 0,1 1 0,-1 0 0,0 0 0,-1 1 1,1-2-2,0 3 1,-1-1 1,1 0-1,-1 0 0,1-1 1,1 1-1,0 0 0,-1 0 1,2-1 0,-1 0-1,0 2 0,-1 0 0,1 0 0,-3 1 0,1 1 0,0-1 1,-7 1-2,10 3 1,-10-3 0,10 1 0,-10-1 0,9 4 0,-9-4 0,8 5 0,-8-5 0,9 6 1,-9-6-1,10 7 0,-5-1 0,2 1 1,-1-1-1,0 1 0,2 1 0,-1 0 0,1 1 1,-1-2-1,0 2 0,0-2 0,-1 2 1,1-1-1,0 1 1,0 1-1,0 0 1,0 1-1,0 1 0,1 1 0,-1 0 1,1-1-1,-1 1 1,1-1-1,-1 2 0,1-2 0,0 1 1,-1-1-1,-1-1 0,1 1 0,0-1 1,0 2 0,1-1-1,-1-1 2,0 0-2,0 1 1,0 1-1,0-2 1,-1 2-1,0-4 0,-1 0 0,0 1 0,0 0 0,0-1 0,-1-1 0,-1 1 0,1-1 0,-1 0 0,0 1 0,-1-2 0,1 0 0,-1 1 0,1 0 0,0-1 0,0-2 0,0 2 0,-3-7 0,5 12 0,-4-6 1,0 0-1,0 0 0,-1-6 0,-2 10 1,2-10-1,-4 11 0,4-11 0,-7 9 0,7-9 0,-8 8 0,8-8 0,-11 6 1,6-4-1,-2-1 0,0 1 0,-1-2 0,-1 1 0,-1 0 0,-1-1 0,-2 1 0,0-1 0,-1 0 0,-2-1 0,-2-1 0,-1 0 0,0 0 0,-3-1 1,0 0-1,-2 0-1,-1 1 1,0-1 0,-2 1 0,1-1 0,-1 3 0,1-2 0,-2 1 0,0 0 1,1 0-1,0 0 0,0 1-1,1-2 1,-1 0 0,1-1 1,2 0-2,0 0 1,2-2 0,1 2 0,1-1 0,2-1 1,1 1-2,1 2 1,0-1 1,1 0-1,2 1 0,0 0 0,-1 2 0,2-2 0,1 1 0,0 1 0,1-2 0,-1 2 0,1-1 0,0 1 0,1-2 0,-1 0 0,2 1 0,-2-1 0,0 0 0,1 0-1,0 1 1,1-1 0,-1 1 0,1-1 0,1 1 0,0 0 0,1-1 0,0 1 0,0 0 1,6 1-2,-11-4 1,11 4 0,-10-3 0,10 3 0,-9-4 0,9 4 0,-9-4 0,9 4 0,-7-2 0,7 2 0,-7-3-1,7 3 1,-6-4 1,6 4-1,-7-3 0,7 3 0,-8-6 0,8 6 0,-7-3-1,7 3 1,-9-2 0,9 2 0,-11-3 0,5 2 0,0 0 0,0 1-1,6 0 1,-8 0 0,8 0 0,0 0 0,0 0 0,0 0 0,0 0 0,0 0 0,-6-3 0,6 3 0,0 0 0,0 0 0,0 0 0,0 0 0,0-6 0,0 6-1,0 0 1,4-8 0,-3 3 0,2-1 0,-3 6-1,5-9 1,-2 2 0,0 2 1,0-1-2,1 1 1,0-1 0,-4 6-1,11-12 1,-4 6-1,2 0 1,1-1-1,2 0 1,0-1-1,0 1 1,2 0 0,0 2 0,-1-2 0,2-1 0,-1 1 0,1-1-1,1 1 2,1-2-2,0 1 1,2-1 0,0-1 0,1 0 0,0-1 1,2 2-1,1-2 0,0 1 0,1-1 0,1 0-1,0 0 2,0 0-1,0-1 0,-1 1 0,-1-1 0,-1 1 0,-2-1 0,-1 3 0,-1-1 0,0 2 0,-2 0 1,0 0-1,-1 1 0,0-1 0,-2 3 0,-1 0-1,-2 0 2,-1 0-1,-2 2 0,-1 0 0,-6 3 0,9-3 0,-9 3 0,6-3 0,-6 3 1,0 0-1,5-2 0,-5 2 0,0 0 0,6-2 0,-6 2 0,0 0 0,0 0-1,6 0 1,-6 0 0,0 0 0,0 0-1,0 0 1,7 3 0,-7-3 0,8 5 0,-8-5 1,10 6-1,-3-1 0,-2 0 0,2 2 0,-1-1 0,0 1 0,1 2-1,1 2 1,0 0 0,0 2 0,2-1 0,-1 1 0,2 3 0,-2 0 0,1 1 0,-1 0 1,-2 2-2,1 1 2,-2-1-2,1 2 2,-1 0 0,0-1-1,0-1 1,0-2-2,0 0 2,1-1-1,0-1 1,0-1-1,-1-1 0,1-2 0,0 1-1,-2 0 2,1-2-2,-1 0 1,-1-1 0,-1-1 1,0 0-1,0 1 0,0-1 0,0-2 0,0 0 0,-1 0 0,0 1 0,0 0 1,0-1-1,-2-6 0,1 9 0,-1-9 0,1 10 0,-1-10 0,-1 7 0,1-7 0,0 0 0,0 0 1,-2 6-2,2-6 2,0 0-1,0 0 0,0 0 1,0 0 0,0 0-1,0 0 0,0 0 0,0 0 0,-6-2 0,6 2 0,-8-1 0,8 1 0,-12-4 0,5 1 0,-3 0 1,-1 0-1,-2-2 0,-1 2 0,-3-1 0,0-1 0,-3 2 0,-1 0 0,-1-2 0,-2 2 0,-2 0-1,0-1 1,-1 1 0,0 1 0,-1 0 0,1-1 0,-2 2 1,2-4-1,-2 3 0,1 0 0,-2-2 0,0 0-1,1 0 2,0 1-1,1 1 0,1 1 0,1 0 0,1 1 0,4-2 0,-1 1 0,2 1 0,3-2 1,1 0-1,1 0 0,2 0 0,1-1 0,1 1-1,2 0 2,0 0-1,0 1 0,0-1 0,1 1 0,-1-1 0,2 1 1,-1 0-1,2 0 0,0-1 0,6 2 0,-7-2 0,7 2 0,0 0 0,0 0 0,0 0 0,0 0 0,0 0 0,0 0 0,0 0 0,0 0 0,0 0 0,0 0 0,-5-1 0,5 1 0,0 0 1,-7-5-2,7 5 1,-9-3 0,9 3 0,-9-3 0,9 3 0,-8-3 0,8 3-1,-6-1 0,6 1 1,0 0-1,4-6 1,-4 6-1,13-10 1,-4 3 0,3-2 0,2-2 0,2 0 0,1-3 0,3-1-1,1 0 1,1-1-1,2-2 1,2 1-1,0-1 0,2-1 1,1 1-1,-1 0 1,1 0 0,0-1 0,-2 0-1,0 2 2,-2 0-1,-1 0 0,-2 2 0,0 1 0,0 0 0,-1 1 0,-1 3 0,-1-1 0,0 1-1,-2 2 2,0 1-1,-3 1-1,-1 2 2,-2 1-1,-2 1-1,-1 1 1,-2 1 0,-6 0 0,9 4 0,-9-4 1,7 5-2,-7-5 1,9 9 1,-9-9-1,11 10 0,-5-3 0,2 0 0,0 2 0,1 2 1,-1 3-2,1 2 2,1 3-2,0 4 2,0 2-2,1 1 2,-2 1-2,2 1 2,-2 1 0,0 1-1,0-3 1,-1 0-1,-1-1 1,1-1-1,0 0 1,-1-1-1,0-4 0,-1-1 0,1-1 0,0-2 0,1-1 0,-1-2 0,0-1 1,-1-2-1,0-1 0,-2-2 0,0-1 0,-4-6 0,4 5 1,-4-5 0,0 0-1,0 0 1,0 0-1,-8 0 1,3 0-1,-2 0 1,-2-1-1,-1 0 0,-2-1 0,-2 0 0,-1-3 1,-3 2-1,-3-3 0,-2-1 0,-3 0 0,-3-1 0,-1 1 0,-2-1 0,-1-1 0,-1-2 0,-1 0 0,0 2 0,0-1 0,-1 1 0,0 0 0,-1 1 0,1 4 0,0 1 0,1 0 0,1 1 0,2 2 0,1-1 0,2 1 0,2 0 0,3-1 0,2 0 0,2 1 0,5-1 0,3 1-1,2 1 0,5-1 0,5 0-2,0 0-3,0 0-14,13 7-13,-3-6-2,2-2 0,3-4 0</inkml:trace>
  <inkml:trace contextRef="#ctx0" brushRef="#br1" timeOffset="5">5928 8659 8,'0'0'19,"0"0"-6,0 0-2,0 0-3,0 0 0,0 0-2,0 0-1,0 0-1,0 0-1,0 0 2,7 3 0,-7-3 1,6 8 0,-6-8 0,10 13-1,-6-6-1,6 4 1,-3 2-1,4 2 0,-1 1 0,3 3-2,0 1 2,2 3-2,2 0 1,2 4-1,-1 1-1,1 0-1,2 0 1,-1 1-1,1-1 0,1-1 1,-2-1-2,0-3 3,0-2-1,-1-1-1,-1-1 1,-2-2 0,0 1 0,-3-2-1,1 1 1,-4 0-2,0-1 0,0 1 1,-2-1 0,0-1 0,-1-2 0,0-1 1,-2-2-2,0 0 2,0-3-1,-5-7 0,9 10 0,-9-10 0,6 6 0,-6-6 0,0 0 0,7 5 0,-7-5 0,0 0 1,0 0-1,6 3 0,-6-3 0,0 0 1,0 0-1,0 0 0,7-2-1,-7 2 1,7-2 0,-7 2 0,10-2 0,-10 2 1,10-5-1,-3 2 1,0-2 0,-1 0 0,0 0 0,2 0 0,-1-1 0,1 0-2,0 0 2,1 0 0,0-1-1,1 1 1,1-2-1,-1 1 1,1-3 0,1 1 0,1-2-1,0 0 1,1-3 0,1 0 1,1-3-3,2-2 2,0-1-2,1 0 1,0-3 0,-1 0 0,1 0 0,-1-1-1,0 0 2,0-1-1,1-2 0,0-1 0,0 0 0,0 0-1,-1 1 1,0-1 0,-2 0-1,0 4 1,-2 3-1,-2 1 2,0 0-2,0 2 1,-1 2 0,1 1-1,-2 1 2,0 2-1,0 0 0,-1 0 0,-1 2 0,-1 2 0,-2 0 0,0 1 1,-3 2-1,-2 5 1,2-9 0,-2 9-1,0 0 1,-8-7 0,8 7 0,-11-3-1,4 0 1,0 0-2,-3 1 1,-1-1 1,-2-1-1,-1 1 0,-2 1 0,-3-2 0,-1 2 0,-3 0 1,-3 2-1,-1 0 0,-2-1 1,-2 2-1,-2 1 0,-1 1 0,-1-1 0,0 0 0,-2-1 1,1 1-1,-2 0 1,2 0 0,-2-1 0,1-1-1,-2 0 1,2 2 0,1-2-1,1 1 1,1 0-1,2-1 0,3 1 0,2-1 0,3 0 1,3 0-1,0 0 1,4-1 0,1 0-1,2 1 1,2-2 0,1 0 0,1 1-1,0-1 0,2 2 0,-1 2 0,1-2 0,-1 0 0,0 2 0,1-1 0,0 1 0,1-1 0,7-1-1,-9 1 1,9-1 0,0 0 0,-7 1 0,7-1-1,0 0 1,0 0 0,0 0 0,0 0 0,0 8 0,0-8-1,1 8 1,-1-8 0,3 12-1,-3-4 1,2 0 0,1 3 0,1-1 0,0 2 0,2 1 0,2 1 0,0 2 0,2 2 0,0 4 2,1 1-2,2 4 2,0 3-2,0 4 1,0 3 0,1 2 0,0 0-1,1-1 0,1-1 1,-1-2-1,2-2 0,1-5 1,-1-4-1,0-2 1,1-1-1,0-3 1,1 0-1,-2-2-1,0-2 2,-1 2-2,0 0 1,0-1 0,-2 0 0,0-2 0,-2-2 0,-2-2 0,0 0 1,-1-4-1,-1-3 0,-1-3 0,-2 1 0,1-2 0,-6 2 0,11-7 0,-6 0-1,1 0 1,0-3 0,0 1 0,1-4 0,1 0 0,1-3 0,2-4 0,3-1 1,3-3-2,3-3 1,4-3 0,2-2-1,2-2 0,1-2 0,-1 0 1,0 1-1,-2 1 1,-2 0 0,0 3 1,-2 0-1,-2 2 0,-1 0-1,-1 3 1,0 2-1,-2 3 0,1 0 0,-3 3 0,-2 3 1,0 2 1,-3 2-2,-1 3 2,-3 2-1,-1 0 1,-4 6-1,0-7 1,0 7-2,-9-3 1,2 3 0,-1-1 0,-1 0 0,-1 2 0,-2-1-1,1 0 1,-2-1 0,-1-1 0,-1 0 0,-4 0 0,-1 0 0,-5 0 0,-3 0 0,-4 0 0,-4 0 0,-4 1 0,-4-1 0,-5 3 0,-3-1 0,-4-1 0,-2 1 0,-1 0 1,0 0-1,-1 1 1,4 0-1,2-1 1,5 0 0,5 0-1,6 0 1,4-2-1,7 0 1,6-1-1,4-1 0,4 3 0,4-2 0,9 3 0,-8-4 1,8 4-1,1-6 0,-1 6 0,8-1 0,-8 1-1,10-3 1,-4 2 0,0 1 0,0 3-1,0-1 0,-6-2 1,10 8 0,-10-8-1,10 9 1,-4-2 0,0 0 0,1 1 0,1 0 0,2 2 0,2 1 0,1 2 0,3 3 0,2 1 0,1 6-1,3 2 2,2 2 0,2 3 0,2 3 0,2 2 0,1 2-1,0 1 1,0-1 1,0 1-3,0-2 2,-2-3-2,-2-1 1,-1-4 1,-4-4-1,0-2 1,-3-3-1,-2-5 1,-2-3-2,-1-1 2,-2-3-1,0-2 0,-2-2 1,-1-4-1,0-3 0,-1-4 0,1-2 1,-1-5-2,1-3 1,1-6-1,1-2 1,3-3-1,1-4 0,3 0 1,1-4-1,1-1 1,3 0 0,-1 0-2,0-1 2,0 1-1,0 0 1,-2 2-1,0 2 0,-1 4 0,0 1 1,-2 4 0,-3 4 0,-1 3 0,-2 5 0,-2 3 0,-3 2 1,-2 3-1,-4 5 0,3-7 0,-3 7 0,-6-1 0,6 1 0,-12 1 0,4 0 0,-2 1 0,-1-1 0,0 3 0,-3 0 0,-2-2 0,0 1 0,-4-1 0,-2 1 0,-6 0 0,-4 0 0,-5-1 0,-4-1 0,-6 0 0,-5 2 1,-3 0-1,-4-1 0,-2 0 1,-1-1-1,1 2 0,1 1 0,2-1 0,5 1 0,3-2 0,7 0 0,6 0 0,5 0 0,7 0-1,6-3-1,7 3 0,2-3-1,10 1-2,0 0-10,14 9-13,-1-9-8,2-2 1,0-5-1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6:02:10.334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context xml:id="ctx1">
      <inkml:inkSource xml:id="inkSrc24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1" timeString="2014-04-02T16:02:10.358"/>
    </inkml:context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92D050"/>
    </inkml:brush>
    <inkml:brush xml:id="br3">
      <inkml:brushProperty name="width" value="0.05292" units="cm"/>
      <inkml:brushProperty name="height" value="0.05292" units="cm"/>
      <inkml:brushProperty name="color" value="#F59D56"/>
    </inkml:brush>
  </inkml:definitions>
  <inkml:trace contextRef="#ctx0" brushRef="#br0">2420 7379 12,'0'0'13,"0"0"-2,0 0-2,0 0-1,0 0-1,0 0-1,0 0 1,0 0-2,0 0 1,0 0-1,0 0 1,0 0 0,0 0 0,3 6-1,-2 0 1,-1-6-2,1 14 0,-1-5-1,1 3 0,-1 2 0,1 1 0,-2 0 0,2 4 0,-4-1 1,2 2-1,-2-1 1,1 0-2,-3-4 1,3 2-2,-1-4 0,1-3 0,0-2-1,1-2-1,1-6-2,0 0-4,0 0-12,0 0-11,0-7 0,-1 1 0,-3-6-1</inkml:trace>
  <inkml:trace contextRef="#ctx0" brushRef="#br0" timeOffset="1">2202 7396 40,'0'0'21,"0"0"-2,0 0-7,0 0-15,9 4-1,-4-4 4,2 0 1,-1-1 4,2 3 1,-1-4 2,5 2 1,-1-3 0,6 3 0,1-4-3,6 3 0,1-4-2,6 2-2,0-4 1,3 1-2,0-1 0,-1 1 1,-3-2-1,-2 0 0,-4 0 0,-2 1 0,-6 2 0,-4 2 0,-2-1 0,-3 1-1,-7 3 1,6-1-1,-6 1-1,0 0-1,1 6-5,-1-6-19,0 0-5,-6 0-1,6 0 0</inkml:trace>
  <inkml:trace contextRef="#ctx0" brushRef="#br0" timeOffset="2">3699 10133 10,'0'0'21,"0"0"0,0 0 0,0 0-13,0 6-6,0-6 2,2 6 0,0 0 1,-2-6 1,1 14 2,-1-7-1,2 6 0,-3-3-1,3 7 0,-3-1 0,2 5-2,-2-2 0,2 1-1,-2-4 0,2 2-1,-2-2 0,2-3-1,-1-3-2,1-4 1,-1 0-2,0-6 0,2 7-3,-2-7-5,0 0-9,0 0-10,0-9-1,1 3 1,-3-6-1</inkml:trace>
  <inkml:trace contextRef="#ctx0" brushRef="#br0" timeOffset="3">3712 10081 45,'-1'7'27,"1"-7"-1,0 0-1,2 7-20,4-7-8,0-2 1,2 1 1,1-1 3,1-2 1,4 1 1,-2-4 1,4 3 0,-3-1-1,3 2 1,-2-1-2,2 1-1,0-1 0,-1 2-2,0 1 0,0 0 0,0-2 0,-1 0 0,-1 3-1,-2-3-1,0 5-3,-5-4-4,3 4-12,-3 1-9,-6-3 0,0 0 0</inkml:trace>
  <inkml:trace contextRef="#ctx0" brushRef="#br0" timeOffset="4">3717 10180 50,'5'5'27,"-5"-5"-2,8 1-1,-8-1-23,9 0-6,-9 0 3,13-2 1,-6 2 2,-1-1 2,3 3 2,-3-4 2,4 4-1,-2-3 0,4 4-1,0-4 0,2 2-3,1-3 0,1 2-1,2 0 0,0 0-1,-1 0 1,2-1 0,-1 1 0,-1-1-1,-1 1 1,-1 0-1,-3 0 0,-1 0 1,-2 1-2,-3-1-1,0 3-5,-6-3-20,0 0-5,0 0 0,-11 4 1</inkml:trace>
  <inkml:trace contextRef="#ctx0" brushRef="#br0" timeOffset="5">4633 7287 1,'0'0'8,"9"7"9,-9-7-8,0 0-7,0 8 1,0-8 2,2 6 0,-2-6 1,-1 7 1,1-7-1,-1 10 2,1-10-1,0 12-1,-2-3-1,4 3-1,-2 1-2,2 3 1,-2 0-1,1 3-1,1 1 1,0 2 0,-1-1-1,2 1 0,-1-3 1,0 1-1,0-4 1,0-1-1,-1-3 0,0-4-1,0-2 0,-1-6-4,0 0-5,0 0-8,0-7-11,3 1 1,-5-8 0</inkml:trace>
  <inkml:trace contextRef="#ctx0" brushRef="#br0" timeOffset="6">4587 7326 21,'0'0'25,"0"0"0,0 0-1,9-3-18,-3-1-2,5 3-2,3-5 0,5 4 1,1-5 1,5 4 0,1-4 0,3 2 0,-1 0 0,1 2-1,-4 1-1,0 0 0,-5 1-1,-3 0-1,-5 2 0,-2-1-1,-3 1-1,-7-1-2,6 1-4,-6-1-8,-9-2-14,9 2 2,-16 1-2,6 3 10</inkml:trace>
  <inkml:trace contextRef="#ctx0" brushRef="#br0" timeOffset="7">4613 7472 42,'8'1'30,"8"2"-2,-3-5 1,5-1-27,0 3-2,3 0-1,-1 1 1,3 0-1,-3 0 1,-1-1 2,0 2 0,-4-2 1,1 0 0,-4 0 0,1 1 0,-2-1-1,-1 1-1,0 2-5,-3-2-10,0 1-16,1 1-2,-8-3 1,8 1-1</inkml:trace>
  <inkml:trace contextRef="#ctx0" brushRef="#br0" timeOffset="8">8055 6452 2,'0'0'13,"0"0"-3,0 0 0,0 0-2,0 0 0,0 0-1,0 0-1,0 0-1,0 0-1,0 0 0,0 0-2,0 0 1,0 0 0,0 0-1,0 0 1,5 6-1,-5-6 0,3 11 0,-1-1 0,-2 0 0,2 4 0,-1 2 0,1 2 0,0 1 0,0 2 0,0-2-1,1 1 2,0-3-2,0-2 1,-1-3 1,1 0-1,-2-5-1,1 0 1,-1-1-2,-1-6-2,-1 5-5,1-5-9,-9-4-11,9 4-1,-13-9 1,6 3 10</inkml:trace>
  <inkml:trace contextRef="#ctx0" brushRef="#br0" timeOffset="9">7860 6461 13,'0'0'20,"0"0"-2,5 3-5,-5-3-15,10 7-1,-3-4 1,2-1 2,2 0 2,0-2 3,4 1 3,2-3 1,4 1 0,0-3 1,6 2-1,-1-3-2,6 3-1,-2-3-2,3 2-2,-1-1-1,0 1 0,-1 0 0,-1 1-1,-2-1 0,-1 0 0,-5 1 1,-2 0-1,-2 0 0,-4 1 1,-3-1-1,-3 1 0,-2 1 1,-6 0-2,0 0-1,0 0-6,0 6-20,-2 0-1,-7-5 0,1 2 0</inkml:trace>
  <inkml:trace contextRef="#ctx0" brushRef="#br0" timeOffset="10">7921 10247 1,'7'2'16,"-11"-7"4,4 5-2,0 0-9,0 0-2,0 0 2,2-7 0,-2 7 1,0 0 0,0 0 0,0 0-1,0 0-1,0 0-3,0 0-2,0 0-1,0 0-1,-1 10 0,1-10-1,0 12 0,1-3 0,-1 4 0,0 1 0,1 1 1,0 2-1,0 2 0,0 3 1,-1 0-1,1 0 1,0 0-1,0 0 1,-1-2-1,0-2 1,1-3-2,0-2 1,-1-3-1,-1-4-3,3 0-10,-2-6-16,0 0 0,-4-7 0,0-5 1</inkml:trace>
  <inkml:trace contextRef="#ctx0" brushRef="#br0" timeOffset="11">7805 10247 38,'0'0'27,"0"0"-1,0 0 2,0 0-22,7-5-4,-7 5 2,12-4 0,-5-2 1,6 4 0,-1-2-1,7 0 0,1-2-1,6 2 0,3-2-1,2 3 0,3-2-2,1 0 1,-1 0-1,0-1 1,-2 2-1,-2 0 1,-3 0-1,-3 0 1,-5 2-1,-1 0 0,-5 1 1,-3 1-2,-2 1 0,-8-1-2,9 1-4,-9-1-18,0 0-6,-5-1-2,-2-2 1</inkml:trace>
  <inkml:trace contextRef="#ctx0" brushRef="#br0" timeOffset="12">10428 10062 27,'0'0'25,"0"0"0,0 0 1,-4-6-20,4 6-3,0 0 1,4 8 1,-4-8 0,4 10 1,-2-5-1,2 6 0,-1-1-1,2 5 0,-1 0-2,1 2-1,-2 2 0,1 2 0,-1-1 1,0 2-1,-3-4 2,2 1-1,-2-1 2,0-1-2,-2-3 1,1-1-1,-1-2-2,1-2 1,0-1-2,1-8-1,-2 8-1,2-8-3,0 0-7,2-7-17,0-3-3,4-4 1,-2-4 0</inkml:trace>
  <inkml:trace contextRef="#ctx0" brushRef="#br0" timeOffset="13">10410 9981 42,'0'0'27,"0"0"-2,14 0-1,-8-2-23,7 1-6,-1-1 3,3-1 2,3 1 0,-1 0 2,3 1 2,-1-2 0,1 2 1,-3-2-2,3 2 0,-4 0-2,0 1 0,-3 0-2,-2 1 0,-3 1-1,-1-2-1,-1 3-2,-6-3-4,0 0-13,6 6-5,-6-6-1,-6 4 1</inkml:trace>
  <inkml:trace contextRef="#ctx0" brushRef="#br0" timeOffset="14">10441 10187 24,'17'0'24,"-10"-4"2,8 4-1,1-1-18,-4-3 0,6 4 0,-5-4 1,5 5 0,-3-4 0,5 4-1,-5-2-2,5 2-1,-4-1-2,3 2 0,-3-2 0,0 2-1,-3-2 0,0 1 1,-3-1-1,0 1 1,-3-1 0,0 0 0,-7 0-1,7-1 0,-7 1-1,0 0 0,0 0-3,0 0-3,0 0-14,0 0-14,-5 2 0,5-2 1,-14-11-1</inkml:trace>
  <inkml:trace contextRef="#ctx0" brushRef="#br0" timeOffset="15">11532 7512 2,'0'0'22,"0"0"0,0 0 0,0 0-16,0 0-5,-1 6 1,1-6 1,0 0 1,0 0 2,0 0 0,0 0 1,0 0 0,0 0 0,0 0-1,0 0-1,-1 9-2,1-9-1,1 9-1,-1-2 1,1 6-2,1 2 0,0 4 1,0 4-1,1 1 1,0 4-1,0-1 2,0 1-3,-1-4 2,-1-2-1,0-1 1,0-6-1,-1-2 1,-1-4-2,0-3-1,1 0 0,0-6-5,0 0-10,0 0-14,0 0 2,5-12-1,-7-1 8</inkml:trace>
  <inkml:trace contextRef="#ctx0" brushRef="#br0" timeOffset="16">11317 7528 6,'0'0'24,"12"-3"3,-5 0-9,3-1-4,5 4-2,1-4-1,7 2-3,-1-2 0,8 3-2,1-3-2,3 4-1,2-4 0,0 3-1,-4-2-2,0 2 1,-4 1-1,-5-1 0,-5 3-2,-4-2-2,-4 5-6,-6 2-20,-4-7 0,-8 6-2,-7-9 0</inkml:trace>
  <inkml:trace contextRef="#ctx0" brushRef="#br0" timeOffset="17">829 11470 36,'3'15'23,"-3"-15"1,4 13-2,-2-3-23,2-2 0,-2 3 0,2 1 3,-1 2 0,-2 0 3,1 2-1,-3 0 2,3 5-1,-4-1 1,3 6 0,-2-3-2,2 1-1,-1-1-1,2 1-1,0-5 0,0-2 0,1 0-1,0-6-1,1-3-2,-4-8-2,10 11-11,-3-9-13,-7-2-1,8-8 0,-8-4 0</inkml:trace>
  <inkml:trace contextRef="#ctx0" brushRef="#br0" timeOffset="18">820 11420 4,'0'0'12,"0"0"-1,0 0 0,0 0-16,0 0 2,-1-9 4,1 9 3,3-6 4,-3 6 4,0 0 0,5-8 1,-5 8-2,0 0-3,7-5-2,-2 5-3,1-3 0,3 1-2,2 1 0,2 0 0,2-2-1,2 0 0,-1 2 0,3 0 0,-1-1 0,0 1 0,-1 1 1,-1 0-1,1 1 1,-2 2 0,-1 0-1,0 2 1,0-1 0,-2 1-1,-1 3 0,-1-2 0,-2 3 0,-1-2 1,-4 1 0,0-1-1,-5 1 2,-1 2 0,-3-4 0,-2 2 0,-4-4 0,0 3 1,-4-2 0,0 2-1,-3-6 1,0 4-1,-2-3 0,-1 2-1,0 0 0,1-3-1,1 1 0,0 1-3,4 1-1,-1-5-6,7 3-12,4 0-8,0-5 0,6 3 1</inkml:trace>
  <inkml:trace contextRef="#ctx0" brushRef="#br0" timeOffset="19">1392 11335 28,'-3'7'25,"-6"-7"0,4 7-1,-2-3-20,-2 1-3,2 0 0,-3 0 0,2 2 3,-3-1 0,2 5 1,-4-3 1,4 4-1,-4 0 0,3 5-1,-1-1-1,2 3-3,-1 2 1,2 2-2,-1-1 1,2 6 0,1 3 0,0 0-1,1 3 2,1 1 0,1 0-1,2 1 2,2-1-2,1 0 2,1-6-1,2 0 1,1-5-2,2 0 1,2-5-1,1-1 1,1-3-1,2-4 1,0-4-1,1 0 1,0-3 0,1-1 1,-3-5-1,1 1 0,-3-4 1,-1 4-1,-4-1 0,0 2 0,-6 0-1,6-5-1,-6 5-2,0 0-17,0 0-12,-6-8-2,2 1 2,-1-3-2</inkml:trace>
  <inkml:trace contextRef="#ctx0" brushRef="#br0" timeOffset="20">1539 11611 32,'0'0'26,"0"11"2,0-11-3,0 0-18,0 0-7,5 13 0,-2 0 0,0 4 1,1 5 1,-2 2-1,2 9 2,-2-2-1,0 11 2,-2-4-1,3 7 0,-4-9-1,3 4 0,-3-7-1,1 0-1,1-8 2,-3-6-5,5-3-7,-6-8-17,3-8-1,0 0-3,-2-11 2</inkml:trace>
  <inkml:trace contextRef="#ctx0" brushRef="#br0" timeOffset="21">1505 11653 40,'-2'-8'27,"2"8"1,3-12-2,4 3-22,0 0-6,4 0 1,2 2 0,1 0 1,1 1 0,1 3 2,1 3-1,-2 0 1,2 1-1,-1 3 1,0 1-1,-2 2 0,-2 1-1,0 2 1,-2 1-1,-2 1-1,-2 1 2,-3 3-1,-2-2 1,-2-4 0,0 4 2,-5-4-1,1 1 0,-3-5 1,-1 0-1,-3-4 1,2 3-2,-4-3 0,2-2 0,-2 0 0,1-1-1,0-1 0,0 1-1,3 0-1,-1-3-1,5 5-2,-4-5-6,10 4-7,0 0-12,0 0-2,0 0 2,0 0 10</inkml:trace>
  <inkml:trace contextRef="#ctx0" brushRef="#br0" timeOffset="22">1858 11603 11,'0'0'23,"0"0"1,0 0 0,0 0-17,0 0-1,0 0 0,0 0-1,0 0 0,0 0 0,0 0 1,-1 12-1,0-4-2,2 5 0,-1 0-2,0 5 2,0 1-2,1 5 2,-2-5-1,3 3 1,-4-5-1,4 1 1,-2-5 0,3 1-1,-2-7 1,-1-7-1,8 7-1,-2-8 0,2-6 0,2-1 0,-2-2-1,1-3 1,-1 0 0,1-2-1,-1-1 0,-1 4 0,-1-1 0,-1 0 0,1 2 1,-1 1-1,1 4-1,-6 6 1,8-6 0,-8 6 0,7-2 0,-7 2 0,7 8 1,-2-2-1,-1 2 0,2 1 0,-1-1 0,1 5 0,0-1 0,1 1 0,-1-2 0,1 0 0,1 0 1,-1-3 0,1 1-1,1-3 1,1-2-1,-1-1 1,1-2-1,2-1 2,-2-5-1,0-2 1,-2-3-1,0-1 0,-3-8 1,0 5 0,-3-4-1,-2-1 0,0 0 0,-1-1-1,0 4-1,-2-2-1,3 9-6,-6-7-17,7 2-11,0 5 1,-1-1-2</inkml:trace>
  <inkml:trace contextRef="#ctx0" brushRef="#br0" timeOffset="23">2176 11237 1,'0'0'16,"0"0"-1,-1-6-3,1 6 0,0 0 1,0-6 0,0 6-1,0 0 0,0 0-3,0 0-3,0 0 0,0 0-3,0 0-1,6 3-1,-6-3 0,8 4-1,-3 1 1,2 1 0,1 0-1,3 3 0,-1 0 0,4 2 0,-1 4 0,2-1 0,1 2 0,1-1-1,0 3 1,1 1-1,1-2 1,-1 4-1,-1 0 1,1-1 0,-2 1-2,0 3 2,-3-1-2,-1 1 2,-2 1-1,-1 2 1,-4 0 0,-1-1 1,-3 2 2,-3-3 1,1 2 0,-6-6 1,2 4 0,-5-8-1,3 4 1,-5-5-1,2 1-2,-2-2-1,-1 0 1,0-1-2,1 3 1,0-1-1,1-2 0,0 1-1,2 3 0,1-1-4,-1 0-6,7-1-17,-2-2-6,-1-3 2,1 0-3</inkml:trace>
  <inkml:trace contextRef="#ctx1" brushRef="#br0">2050 11592</inkml:trace>
  <inkml:trace contextRef="#ctx0" brushRef="#br0" timeOffset="25">2665 11763 24,'0'0'12,"0"0"2,0 0 0,0 0 0,0 0-3,0 0-3,-7-4-2,7 4-2,0 0 0,0 0-1,0 0 0,0 0 0,-6 0-1,6 0 1,0 0-1,0 0-1,0 0 0,0 0 0,7-4-1,-7 4 1,9-1-1,-3 2 0,2-2 0,1-1 0,0 1 0,3 2 1,-1-4 0,0 1-1,1 1 1,1-1 0,-2 1 0,1 1 0,-1-1 0,-1 1-1,-1-1 1,-1 2-1,-2-1 0,-6 0 0,8 0 0,-8 0 0,0 0-1,6 0-1,-6 0-1,0 0-1,0 0-3,0 0-4,6 4-10,-6-4-8,3-6 1,-3 6 0</inkml:trace>
  <inkml:trace contextRef="#ctx0" brushRef="#br0" timeOffset="26">2647 11613 18,'2'7'22,"-2"-7"-3,0 0 1,0 0-19,0 0-2,0 0 1,0 0 2,0 0 1,3 7 2,-3-7 1,0 0 0,0 0-2,0 0-1,9-3-2,-9 3-1,9-3 1,-3 0 1,3 3-1,-1-3 2,3 3-1,-1-2 2,3 0-2,0 0 2,2 2-2,-1-4 0,3 5 0,-2-1-1,1 1-1,-2-3 1,1 4 0,-3-1 0,-1 0 0,-2 0 0,-1 0 0,-2-2 1,-6 1-1,7-1 0,-7 1 1,0 0 0,0 0 0,0 0-1,0 0-1,0 0-1,0 0-1,0 0-3,0 0-5,0 0-21,-2 5 0,2-5 0,0 0 1</inkml:trace>
  <inkml:trace contextRef="#ctx0" brushRef="#br1" timeOffset="27">4248 11847 29,'0'0'23,"0"0"1,0 0 1,9-5-22,-6-2-2,3-1 0,0 1 2,1-3-1,0 2 0,2 0 1,0-1-1,2-1 0,-1-2-1,2-1-1,0 0 0,0 1-1,-1 0 1,-3-2-1,1 4-1,-4 0 1,-2 3 1,-2-1-2,-1 8-1,-2-11 0,2 11-1,-7-6 0,7 6 0,-14-4 1,7 1 1,-2 0 0,-1 3 2,1-4 0,-1 4 2,2-2 2,-2 0-1,4 0 1,-2 2 0,8 0 0,-9-2 1,9 2-1,0 0-1,0 0-1,0 0 1,0 0-1,3 9-2,2-1 1,1 1 0,2 2-1,1 5 1,1 3 0,0-2-1,0 4 1,0-2 0,0 2 0,-3-3 0,1 3 0,-2-8-1,0 0 0,-1-2-1,-1-2 0,-4-9-1,7 9-1,-7-9 1,0 0 1,0 0-1,0 0 1,0 0 0,-3-7 1,3 7-1,-12-7 0,4 1-1,-3-2 1,1 2 0,-4-1-1,1-1 2,-2-1-1,-1 0 1,1-2 1,0 2 0,1 0 0,2-1 1,2 1-1,1 2 1,4 1-1,5 6 0,-5-5 0,5 5 1,0 0 0,10-3 0,-1 3 0,3 0 0,3 1-1,1-1 1,4 0 0,0-1-1,1 2 1,-1-2-1,1 3 0,-3-3 0,0 0 0,-4-1 1,-1 1-2,-4 0 1,-1 1 0,-8 0-1,8-1 1,-8 1-1,0 0-3,-1 8-2,-5-8-9,6 0-16,-8 6 0,2-7-2,6 1 2</inkml:trace>
  <inkml:trace contextRef="#ctx0" brushRef="#br1" timeOffset="28">5660 11844 42,'-1'7'26,"1"-7"1,0 0 1,0 0-22,0 0-2,0 0 0,0 0 1,0 0 1,0 0-1,0 0-1,0 0-2,0 0-1,0 0 0,4-6 0,-4 6 0,12-12-1,-3 3 1,4-1-1,1-2 0,3-4-1,2 0 1,0-2-1,1 0 2,-1-1-1,0 2 0,0 3 0,-3 1 0,-1 1 1,-3 4-1,-2 2-1,-2 1 0,-8 5-2,10-2-1,-10 2-4,0 0-7,0 0-5,-8 8-3,0-7 1,-1 4 0,-1-4 4,-1 0 3,-1-2 6,0-2 9,1 1 7,2-1 7,-1-1 2,3-1 3,0 1-3,1-1-1,6 5-1,-8-8-2,8 8-2,-3-7-2,3 7-3,0 0 0,0 0-1,0 0 0,0 0 0,0 0-1,0 0 1,0 0-2,0 0 0,0 0 0,0 0-1,0 0 0,0 0-1,0 0 0,0 0 1,2 10-2,1-2 1,0 4 0,3 1 0,-1 4 0,2 1 1,-1 2-1,1 0 0,0 2 0,1-2 0,-1-3-1,0 2 1,0-3-1,0-2 0,-1-2 0,-2-4 0,1-1 0,-1-1 0,-4-6 1,5 8-1,-5-8 0,0 0 1,0 0-1,0 0 0,0 0-1,0 0 0,-4-8-1,4 8 0,-8-2-1,1-1-2,7 3-2,-10-3-1,10 3 0,-10-2 1,10 2 1,-6 0-1,6 0 2,0 0 2,-1-7 2,1 7 1,0 0 2,4-7 0,-4 7-1,4-7 2,-4 7-1,4-7 0,-4 7 1,3-8-1,-3 8-1,-1-8 0,1 8-1,-4-5 2,4 5 1,-6-9 0,6 9 1,-9-11 0,3 2 2,3 0 0,-1-3 0,3 0-2,-2-1 0,3 0 0,-1 0-1,2-1 0,-1 3 0,2 1-1,-1 0 0,1 1 1,-1 1-2,0 2 0,-1 6-3,3-10-4,-3 10-5,2-7-2,-2 7-8,0 0-3,1-8-2,-1 8 6</inkml:trace>
  <inkml:trace contextRef="#ctx0" brushRef="#br1" timeOffset="29">5759 11640 2,'-15'-1'18,"8"8"2,-7-5 1,5 1-10,1 2-2,-1-4 0,9-1-1,-11 3 1,11-3 0,-7 4 0,7-4-3,0 0 1,0 0-3,0 0 1,0 0 0,6-3 0,1 5-2,-7-2 1,16 2 0,-7 4-2,4 0 0,0-1 0,3 4-1,0 2-1,0-3 1,2 0-1,0 2 1,0-3 0,0-1-1,-1 0 0,1-1 1,-4 0 0,1-2-1,-2 0 1,-2 2-1,-1-3 0,-3 0 1,-1 0-1,-6-2 0,11 4-1,-11-4-1,7 6-3,-7-6-8,6 2-19,-6-2-1,0 0 0,0 0 1</inkml:trace>
  <inkml:trace contextRef="#ctx0" brushRef="#br0" timeOffset="30">8399 7377 1,'0'0'0,"7"-1"1,-7 1 12,0 0-10,8-3 2,-8 3 2,7 2 2,-7-2 0,0 0 0,5 1 0,-5-1 1,0 0-2,0 0-2,0 0-1,3 7-1,-3-7 0,0 0-1,-1 8 0,1-8 0,0 8-1,0-1-1,-1 0 1,0 2-1,1 0 0,0 2 1,-1 2-1,2 1 1,-2 1 0,2 0-1,-1 0 2,0 1-3,0 0 2,1-1-1,1-2 0,-2 0-1,2-2 0,0-2 1,0-1-2,0-1 1,-2-7 0,3 7-1,-3-7-3,0 0-7,0 0-12,3-6-5,-8-4-1,3 1 0</inkml:trace>
  <inkml:trace contextRef="#ctx0" brushRef="#br0" timeOffset="31">8248 7366 24,'0'0'15,"0"0"0,0 0 0,0 0-5,0 0-3,6 1-2,0-1 0,-1-1 0,5 3 0,2-4-1,5 3 0,2-3 0,7 2-1,1-3 0,6 2 0,-1-2-1,3 1 0,-1-2-1,2 1-1,-6-1 1,-1 0 0,-5 1 0,-3 0-1,-4 0 1,-4 2 0,-4-1 0,-3 2 0,-6 0-1,0 0 0,0 0-1,0 0-4,1 8-18,-4-1-7,-6-6 0,1 3-1</inkml:trace>
  <inkml:trace contextRef="#ctx0" brushRef="#br2" timeOffset="32">6341 11553 1,'0'0'6,"0"0"15,0 0-6,6 0 1,-6 0 0,0 0 1,0 0-1,6 2-2,-6-2-4,0 0-4,6-3-3,-6 3-2,11-1 0,-5 1 1,1-3 0,2 3-1,1-1 0,2-2 0,0-1 1,1 1 0,0-3-2,2 0 0,-1-2-2,0-1 2,-3-1-1,-1 1 2,-1 1-3,-2-2 2,-3 0 0,-1 1 0,-2 1 1,-2 1-2,-1 0 1,-2 0 0,-2 0 0,-2 3 0,0 0 0,-2 2 0,-2 0 0,0 3 1,-2-1 0,0 2 0,-1-1 0,0 2 1,0 1-1,1 1 1,-1 1-1,2 1 1,0 1-1,1 2 1,1-1-1,0 4 0,2-1 0,1 3-2,0-2 3,2 5-2,1-3 1,1 2-1,2 2 1,2 1-2,1-2 2,2-2 0,1 3-1,1-2 1,2 0 0,1 0 1,1-3-1,2 1 1,0-3-2,4 2 3,1-5-2,3-1 0,0-4 0,3 0 0,0-3-1,0-2 0,2-1 1,-1-2-2,-1-1 1,0-3 0,-2 3 0,0-1 0,-2-1 1,-3-1-1,-3 2 0,-1 0 0,-2 0 0,-3 4 0,-6 2 1,7-5-2,-7 5 2,0 0-2,0 0 1,0 0-1,0 0 0,0 0 0,0 0-3,-7-6-2,9 11-21,-2-5-6,-8-5-1,5-2 2</inkml:trace>
  <inkml:trace contextRef="#ctx0" brushRef="#br2" timeOffset="33">4857 11483 1,'6'4'16,"-6"-4"4,10 4 0,-10-4-10,10 1-3,-1 1 1,-3-2 0,5 4 0,-3-6 1,3 3-1,-3-3 0,5 2-1,-2-2-2,3 4-1,-2-6-3,1-1 0,-1 1-1,1-1 0,-2-2 0,-1 1 0,-1-3 0,-2-2 0,-2 0 0,-1 3-1,-1-2 1,-3 2-1,-2 0 1,-3 3-1,-1 1 1,-2 2-1,-2 1 1,-2 3-1,-1 1 1,-1 2 0,-2 3 0,1-1 1,0 3-1,-1-1 0,1 4 0,1 0 1,0 0 0,2 0 1,1-1 0,0 2 0,1-1 0,2 1 0,1 0 1,2 2-1,1-1 1,2 1-2,1 1 0,4 1-1,0-1 1,4 3 1,1-2 0,5 1 0,1-2-1,3 1 1,3-4 1,2-1-1,2-2-1,1-1 1,0-5-2,2-2 1,0-2-1,-1-2 1,0-2-1,-2-1 0,-1-3 1,-2 0-2,-1-1 2,-3 2-1,-4-1 0,-2 2-1,-3 2 0,-8 3 0,10-3-5,-10 3-20,0 0-7,0 0 0,-11-8 0</inkml:trace>
  <inkml:trace contextRef="#ctx0" brushRef="#br2" timeOffset="34">5195 11136 18,'0'0'20,"0"0"2,0 0-2,0 0-11,-6 1-6,6-1 1,0 0 1,0 0 1,-2 7 1,2-7 1,0 0-2,-3 5 1,3-5-1,-2 8-2,2-2-1,0 1-3,0 1 1,0 1-1,0 1 1,1 3-1,0 1 1,-1 1 0,2 3-1,-2 0 1,0 0-1,1 0 0,-1-1-1,1-3-2,-1-5-9,1-1-17,5-1 0,-6-7-1,11-1 1</inkml:trace>
  <inkml:trace contextRef="#ctx0" brushRef="#br2" timeOffset="35">5354 11327 49,'0'0'26,"-6"-7"0,6 7-1,0 0-23,7-5-1,-7 5 1,6-6 1,-6 6 0,4-6 2,-4 6 0,0 0 0,0 0-1,3-5 1,-3 5-2,0 0-1,0 0-1,0 0 0,-3 8-1,3-8 0,-3 5-1,3-5-3,0 0-5,0 8-19,0-8-2,0 0-1,0 0 0</inkml:trace>
  <inkml:trace contextRef="#ctx0" brushRef="#br2" timeOffset="36">5506 11111 27,'4'7'23,"-4"-7"0,2 10 0,-2-3-15,0-7-3,1 12-1,-1-5 2,1 3-1,-1-1 1,1 4 0,-2 0 0,3 4-1,-2 0-2,2 4 0,-2-1-3,0 0 1,1-1-1,-1 0-3,3-4-20,-1 1-6,-4-8 0,3 2-1</inkml:trace>
  <inkml:trace contextRef="#ctx0" brushRef="#br2" timeOffset="37">3324 11579 1,'0'0'5,"5"9"12,-5-9 0,0 0-10,0 0 0,8-4 3,-8 4-1,5 3 3,-5-3-2,7 5 2,-7-5-2,6 7-2,-6-7-2,8 7-1,-2-1-2,-6-6 0,12 5-1,-5-2 0,3 0-1,-1-3 1,2 1-2,1-3 1,0-1-1,2-4 1,-1 2-1,2-3 0,-2 1 0,-1-2 0,0 0 1,-2 0-1,-3-1 1,-1 2-2,-2-1 2,-2 0-2,-3 0 1,-2 2-1,-3 0 0,0 1-1,-3 2 0,-2 1 1,-1 1 0,-1 1 0,-1 0 0,-1 3 2,1-2-1,-1 3 0,1-1 1,2 2 0,0 0 0,1 2 0,1 1 0,0 0 0,2 2 0,-1 1 1,2 1-2,0 1 1,2 2-1,-1 0 1,3 1-1,0-2 1,3 2-1,0 2 1,2 0 0,2-1 1,1 3-1,3-2 0,2 2 0,0-2-1,3 1 0,0-4 0,3 1 0,1-2-1,3-2 1,1-2 0,1-2 0,2-1 0,2-2 1,1-3-1,1-2 0,-1-2 1,-2-3-1,0-2 1,-3 1-1,-2-1 0,-3-1 0,-3 1 0,-4 0-2,-1 2-2,-6-5-8,-3 11-20,4-8 0,-10 1 0,2 0 1</inkml:trace>
  <inkml:trace contextRef="#ctx0" brushRef="#br2" timeOffset="38">3730 11141 48,'-2'-6'23,"2"6"0,0 0-12,0 0-14,0 0 1,0 0 1,-6 2 2,6-2 0,-2 9 3,2-9 1,-4 13 1,2-6-1,3 3-2,-3 0 0,3 1-2,0 2 0,-1 0-1,1 1 0,-1 2 0,2 1-1,-2-1 0,2 1-3,-3-1-5,2-4-17,3 7-1,-6-9 0,6 4-1</inkml:trace>
  <inkml:trace contextRef="#ctx0" brushRef="#br2" timeOffset="39">3898 11325 58,'0'0'31,"0"0"1,0 0-1,8 7-25,-8-7-3,0 0 0,0 0 0,0 0 0,0 0 0,0 0-1,0 0 0,0 0 0,0 0-2,0 0 0,0 0-2,0 0-1,0 0-3,0 0-4,0 0-16,0 0-8,4-9 1,-4 9-1</inkml:trace>
  <inkml:trace contextRef="#ctx0" brushRef="#br2" timeOffset="40">4053 11122 58,'0'0'29,"0"0"1,0 0-2,0 0-26,0 0-2,0 0 2,3 5-1,-2 1 2,0 2 0,-2-1 0,2 4 1,-2-1-1,1 1-1,-2 1-1,2 1 1,0-1-1,0 1 0,0 1-1,1 0-1,0 1-1,0 0-1,3 2-9,-3 0-21,1-6 0,2 0 0,-4-11-1</inkml:trace>
  <inkml:trace contextRef="#ctx0" brushRef="#br2" timeOffset="41">7157 11730 3,'15'-22'20,"9"9"2,-9-5-8,1 2-4,-1 3 0,-6 3-1,1 5-2,-7-1-1,-3 6-1,0 0-2,0 0-3,0 0-8,1 13-15,-8-11-3,4 5 0,-7-5 1</inkml:trace>
  <inkml:trace contextRef="#ctx0" brushRef="#br2" timeOffset="42">7030 11784 39,'0'0'24,"-3"6"0,3-6 0,-10-4-24,10 4 0,-8-1 0,8 1 2,-7 0 1,7 0 2,-7-2 1,7 2 1,0 0-1,0 0 0,0 0-2,0 0-1,2-9 0,5 3 0,2-3-1,3-2-2,3-4 1,2 0 0,5-1-1,-1-1 0,3 1 0,-1 0-1,0 1 2,-2 0-1,-2 6 0,-4 0 0,-3 1 0,-3 2-2,-3 5-1,-6 1-3,0 0-8,-5 7-12,-3-3-6,-2 0 1,-4 0 0</inkml:trace>
  <inkml:trace contextRef="#ctx0" brushRef="#br2" timeOffset="43">7023 11574 75,'0'0'32,"0"0"2,0 0-3,0 0-29,0 0-3,0 0 0,0 0 0,10 4 0,-4 2 1,-1 2 1,2 2 1,1 6-1,2 2 0,2 1 0,1 2 0,2 0-1,0 2 0,0 0 0,1 0 0,-2-3-1,-2-3 1,-1-3-1,-2-2 0,-2 0-2,-3-5-2,2 3-8,-6-10-17,0 0-2,0 0-2,0 0 1</inkml:trace>
  <inkml:trace contextRef="#ctx0" brushRef="#br2" timeOffset="44">7073 11831 27,'0'6'25,"0"-6"-1,0 0 1,0 0-17,0 0-5,0 0 1,0 0 1,0 0 0,0 0 1,0 0-1,-4-10 1,4 10-2,2-11-3,1-2 0,0 3 0,1-5-1,0-1 1,1-4 0,1 0 0,0-3-1,1 0 2,0 0-2,1 1 1,1 3-2,-1-1 1,2 4 0,0 4-1,-1 2 0,0 4-1,-3 2 0,1 4-4,-7 0-4,7 0-20,-4 6 0,-3-6 0,-2 10 0</inkml:trace>
  <inkml:trace contextRef="#ctx0" brushRef="#br2" timeOffset="45">6681 11199 22,'0'0'23,"0"0"-1,0 0 0,2 6-14,-2-6-6,0 0 1,2 6 2,-2-6 2,3 7 0,0-1 0,-3-6 0,5 11 0,-4-5-2,4 0-1,-5-6-1,8 7-1,-1-6-1,1-1-1,1-3 1,1-2-2,2-4 1,-1 0 0,0-1 0,-1 0 0,-2-3 1,-1 2-1,-3 0 1,-1 2 1,-4-1-1,0 3 0,-4 0 1,1 1-1,-5 0 1,1 3-1,-2 0 0,0 1-1,-2 1 1,0 1-1,-1 3 0,0-1 0,2 4-1,-2 0-1,3 4-1,-1-3-4,6 8-9,-2 0-15,3-3-1,4 2 1,0-3-1</inkml:trace>
  <inkml:trace contextRef="#ctx0" brushRef="#br2" timeOffset="46">7677 11524 17,'0'0'15,"0"0"1,0 0-1,-1 6-2,1-6-2,0 0-2,7 4-2,-7-4-1,8 0 0,-8 0 0,12-2-2,-4-2-1,2 2-2,2-2 0,2-2-2,-1-1-1,1-2 1,0 2-2,-1-4 3,-2 4-1,-3-2 1,-3 0 0,-2 3 1,-3-3 0,-3 3 0,-2-1 0,-3 2-1,-4 0 1,-1 3-1,-2 1 0,-2 1 1,-2 1-1,-1 3 1,-1-2 0,1 4 1,-1 1-2,1 1 2,1 0-1,2 0 1,2 2 1,2 2-2,2 0 1,4 2-1,2-5 2,1 4-3,4-1 3,1 6-3,2-2 1,3 0 0,1 1 1,4 0 0,0 0 0,4 4 1,1-4-2,3 0 1,0-5 0,4-1 0,0-1 0,1-2-2,0-4 1,-1-3 0,-1-4-1,0-4 0,-1 2 0,-1-2 0,-3-2 0,-2 1-1,0 1 0,-3 2 0,-1 1-1,-4 1-1,3 5-7,-10-2-10,0 0-14,7-4 2,-7 4-2,0 0 2</inkml:trace>
  <inkml:trace contextRef="#ctx0" brushRef="#br2" timeOffset="47">8011 11224 1,'-6'-6'1,"6"6"21,0 0 0,-7-1-9,7 1-2,-7-3 2,7 3-1,-6-5 2,6 5-3,-6-6-1,6 6-3,-5-11-1,5 11-2,-3-11-1,3 4-1,0-3 0,3 2-1,1-1 0,1 0 1,2-1-2,2 2 1,1-2-1,1 2 1,2 2-2,0 1 1,0 1 0,0 1-1,0 4 1,-2-1-1,0 2 0,-1 3 1,-2 0 0,0 1-2,-3 1 2,-1 0-1,-1 2 0,-3 1 0,0 0 1,-2 1-2,-2 0 2,-1-1 0,-2 1 1,-2-2 0,-1-1 0,-2 0 1,-2-2 0,1 0 0,-2-2 0,0 0-1,1-4 1,1 0-2,1-2 0,1-3-3,5 4-9,-2-4-20,2-7-1,3 2 0,-1-5-1</inkml:trace>
  <inkml:trace contextRef="#ctx0" brushRef="#br3" timeOffset="48">8327 11687 10,'-6'-1'21,"6"1"-3,0 7-9,0-7-3,0 0-3,0 0 2,-6 1-2,6-1 1,0 0-1,-6 1 1,6-1-1,0 0 1,0 0-1,0 0 0,0 0 1,0 0 1,0 0 0,0 0 1,0 0-1,9-10 1,2 6-2,1-5-1,6 1-1,2-5 0,3 0-1,3 0-1,0 2 0,-1-1 1,-1 1 0,-3 0 0,-1 2 0,-4 3-1,-2 2 2,-1-2-2,-5 2 0,2 3-6,-10 1-5,10-2-13,-10 2-6,0 0-2,-6 2 1</inkml:trace>
  <inkml:trace contextRef="#ctx0" brushRef="#br3" timeOffset="49">8416 11507 62,'0'0'31,"0"0"0,-2 7-8,2-7-24,0 0 1,0 0 1,5 6-1,-5-6 5,7 12-3,-5-4 0,4 4-1,-1 4-1,2 1-1,0 2 1,1 2 0,0 2 0,-1-1-1,0-1 1,-1 1 0,0-2 0,-1-3-1,0-2 0,-2-2 0,0-3-1,-3-10-2,6 15-8,-6-15-13,0 0-6,-4-7 0,-1-3 0</inkml:trace>
  <inkml:trace contextRef="#ctx0" brushRef="#br3" timeOffset="50">8388 11729 43,'-2'12'30,"2"-12"-1,0 0 2,3-11-25,1 0-4,2 3 1,-1-4 1,4-3 0,-3-5 3,4 7-2,-5-8 1,4 6-2,-3-3 1,2 2-2,-1 0-1,-1 3-1,-2 4-3,1 1 3,-5 8-2,6-10 1,-6 10-3,0 0-2,9 1-3,-9-1-1,4 7-8,-4-7-13,0 0-5,0 0 0,-6 2 2</inkml:trace>
  <inkml:trace contextRef="#ctx0" brushRef="#br3" timeOffset="51">8366 11536 38,'0'0'29,"0"0"-1,0 0 0,0 0-22,-5-5-5,5 5-2,0 0 4,6-2-1,-6 2 1,9 5-1,-9-5 0,12 8-1,-4-3 1,3 1-1,-1 2-1,2-1-1,0 2 1,0 0 2,0 1-2,0-1 0,0 1 1,-1 0-2,1 0-4,-4 1-21,2-6-6,3 0 2,-4-8-2</inkml:trace>
  <inkml:trace contextRef="#ctx0" brushRef="#br3" timeOffset="52">8951 11516 1,'0'0'10,"0"0"16,0 0 2,0 0-14,7 0-1,-7 0-1,8 0 2,-8 0-1,11 1-3,-5-2-4,5 2-1,-3-4-3,4 3 0,-1-5-1,2-1 0,-4 0-2,3-1 2,-4 0-2,1-3 2,-4 2 0,-1 0 0,-2 0 0,-2 2 0,-3-3 0,-1 3 0,-2-1-1,-2 3 0,-2-1 0,-2 1-1,-1 1 1,-2 1-1,0 2 1,-1 1-1,-1 1 1,2 0 0,-2 0 1,3 2-1,0 0 1,1-1 0,2 3 0,1-1 1,1-1-1,1 4-1,2 0 2,1 2 0,1 1 0,1 2-2,1 0 1,1 5-1,1-1 2,2 6-1,0-4-1,1 1 0,2 2 1,2 0 1,1-1-1,1-2 0,2 1 0,1-4 0,3-2 1,2 1-1,3-3 0,4-4 0,2-3 0,3-2 0,4-4-2,0-4 2,1-1-1,-1-2 0,-2-4 1,-3 0-1,-4 1-1,-4 3 1,-4-1 0,-4 1-1,-3 5-2,-9 3-1,11 3-9,-11-3-20,0 0-3,-10 2 2,0-4-4</inkml:trace>
  <inkml:trace contextRef="#ctx0" brushRef="#br3" timeOffset="53">9249 11090 3,'-2'-6'21,"2"6"-3,7-5-5,-7 5-3,5-3-3,-5 3-1,0 0 0,0 0-1,7 0 0,-7 0 0,0 0 0,2 7 0,-1-2 0,-1-5 0,2 11 0,-3-5-1,3 4-1,-2-1 0,2 2-2,-2 0 1,2 2-1,-2 2 0,2-1 1,-2 1-1,2-2 1,-2 0-1,1-2 1,0-1-1,1 0 0,-1-4 0,-1-6-1,2 9 0,-2-9-1,3 7-1,-3-7 0,0 0-5,0 0-10,0 0-14,10-3 2,-7-4-2,4 4 2</inkml:trace>
  <inkml:trace contextRef="#ctx0" brushRef="#br3" timeOffset="54">9421 11291 25,'0'0'27,"0"0"-1,0 0 1,0 0-15,0 0-10,0 0 0,0 0 0,0 0-1,0 0 1,0 0-1,6-5 0,-6 5-1,0 0 1,7-3 0,-7 3 1,0 0-1,0 0 1,0 0 0,0 0 0,0 0 0,0 0 0,0 0-1,0 0 0,4 5 1,-4-5-1,-1 6-1,1-6-1,0 0-4,0 8-16,0-8-8,0 0-1,7-3-1</inkml:trace>
  <inkml:trace contextRef="#ctx0" brushRef="#br3" timeOffset="55">9674 11125 27,'0'0'6,"0"0"-2,0 0 1,7 2-19,-7-2 5,0 0 5,6-1 5,-6 1 10,0 0 7,0 0 3,0 0 0,0 0-6,-7-3-7,1 0-2,6 3-1,-14-3 0,8 4 0,-4-4 0,2 5-2,-2-3-2,1 2 1,0 0-2,1 1 0,2 1-1,-1 0 1,7-3-1,-10 5 0,10-5 0,-8 5 1,8-5 0,0 0-1,-7 7 1,7-7-1,0 0 1,0 0 0,-7 9 0,7-9-1,-2 7 0,2-7 1,-1 6 0,1-6 1,-2 8-1,2-8 0,1 6-1,-1-6 1,0 0 0,4 5-1,-4-5 0,10 3 0,-1-2-1,-1-1 1,3 2-1,-1-1 1,3 1 0,-2 1 0,1 2 0,0-1 0,-1 1 1,-1 1-1,0 2-1,-1-1 0,0 2 0,-1-2-1,-1 2 1,-1-2 0,-2 3 1,-1-1 0,-3-3 2,0 1 0,-3-1 1,-1 1 2,-2-4 0,0 3 0,-4-4 1,2 2 0,-4-3 0,2 2-1,-3-3-1,3 2 0,-1-2-2,1 0-1,2 0-2,-2-6-6,10 6-17,-8-3-5,3-5 0,3 3-1</inkml:trace>
  <inkml:trace contextRef="#ctx0" brushRef="#br3" timeOffset="56">9741 11123 14,'12'1'12,"-5"-2"-1,3 3-2,-4-2-3,0 0-6,-6 0-7,0 0-12,7 7 1,-7-7 11</inkml:trace>
  <inkml:trace contextRef="#ctx0" brushRef="#br3" timeOffset="57">9900 11637 30,'-8'1'27,"8"-1"2,0 0-1,0 0-18,-1-5-2,2-1 0,5 2-2,-2-5 0,5 2-1,2-5-1,3 1-1,2-2 0,4 0-2,1-3-1,1 1 0,0 0-1,0 0 1,-3 1 0,-1 1 0,-4 4-2,-4 0 0,0 6-6,-9-2-16,-1 5-8,0 0 0,-8-4 0</inkml:trace>
  <inkml:trace contextRef="#ctx0" brushRef="#br3" timeOffset="58">9969 11448 62,'0'0'31,"12"6"-1,-7-6 0,2 0-30,1 2 1,-1 0 1,2 5 0,-4 0 1,0 6 0,-3-2 0,2 9-2,-2 1 1,0 4-2,1 2 1,-1 1-1,-1-3-1,0-3 1,0 0-2,-1-6 0,2-3-2,-4-7-3,5 2-4,-3-8-14,-7-6-7,7 6 0,-4-11 1</inkml:trace>
  <inkml:trace contextRef="#ctx0" brushRef="#br3" timeOffset="59">9979 11637 22,'0'0'29,"-2"-13"-2,6 3 0,3-3-15,-2-7-2,5 3-3,-1-5-2,4 1-1,-2-2-1,2 5 1,-3-2-2,1 7 2,-4-1-3,1 5 1,-3 1-4,-5 8-2,0 0-3,2-6-7,-3 12-6,-8-4-7,-1 1-3,-1 3-1,-4-2 8</inkml:trace>
  <inkml:trace contextRef="#ctx0" brushRef="#br3" timeOffset="60">9953 11463 4,'-17'0'23,"10"6"0,-4-4-3,4 1-7,7-3-2,-6 5-1,6-5 0,0 0-1,13 11 0,-7-11 0,8 6-2,-2-4 0,7 3-2,-1-3 0,4 4-2,-1-1 1,3 1-4,-1-1 2,-1 0-2,-1 0 0,-2 0-2,0 5-2,-6-9-9,2 3-21,-3 0 1,-2-4-1,1 0 1</inkml:trace>
  <inkml:trace contextRef="#ctx0" brushRef="#br3" timeOffset="61">10468 11449 48,'0'0'29,"10"3"-1,-4-1-9,-6-2-7,14-3-7,-4 1-3,2-1-1,2-4 0,0 1-1,2-1 0,-2-2 1,0-1-2,-2 3 3,-3-1-1,-1 0 1,-4 0 0,-3 3 0,-5-3 1,4 8-1,-15-9 1,5 5-2,-4 0 1,-1 3-2,-1-1 1,0 3 0,-1 1 0,0 1 0,0 1 0,0 1 1,0 2-1,3 0 0,-1 0 1,4 3 0,0 0-1,1 1 1,1 0-1,4 1 0,-2 2 2,4 1-2,-2-2 1,3 3-2,1 1 1,2 2-2,0-1 3,3 0-1,2 2-1,2-2 1,2 1-1,4 5 1,3-5 1,3-3-1,2-4-2,2-2 2,3-5-2,2-3 0,1-4 0,-1-6 0,0 0 0,-1-3 0,-1 3 0,-3-2 0,-3 0 1,-4 4-1,-2 3-1,-6-1 0,-1 4-2,-8 0-1,5 6-6,-12-4-19,2 1-6,-3-3 1,-2-7 0</inkml:trace>
  <inkml:trace contextRef="#ctx0" brushRef="#br3" timeOffset="62">10787 11231 28,'-6'0'27,"6"0"2,-8 2-6,-1-9-12,9 7-3,-13-6-1,13 6-1,-13-10 0,13 10-1,-13-13-1,10 7-2,-2-1 0,3 0-1,0-4 0,4 2 0,2-2-1,3 0 1,2-1-1,4 1 1,2-1-1,0 2 1,3 1-1,0 1 1,0 1-1,0 5 1,-3 2-2,-1 1 1,-1 3 0,-2 2 0,-3 2-1,-2 2 0,-3 2 1,-2 3-2,-2-1 3,-3 1-1,-2 2 1,-1-2 0,-3-1 1,-1 1 1,-4-4 0,3-1 0,-5-4 0,2-1 0,-2-3-1,1-2-1,1-2-1,-1-3-2,6 4-7,-5-8-21,5 0-5,2-3 0,2-4-2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04-02T16:02:10.39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6:04:42.05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5454 15046 13,'0'0'23,"0"-6"1,0 6-6,0 0-7,-1-5-3,1 5-1,0 0-3,0 0-2,-7 2 0,7-2-2,-10 9 0,2-3-1,-1 2 1,-2 2-2,-1 2 1,-2 3 0,-1 3 0,-4 2-1,1 5 1,-2 3-1,-3 6 0,-2 4 2,0 6-1,0 2 1,-2 4 0,4 2 2,1 1 0,8 0-1,3-3 1,9 1-1,6-7 1,7 0-1,8-5-1,4-1 1,3-8 0,2 2 0,1-5-1,-2-1 1,-1-9 1,-2 0-4,0-4-3,-1 2-21,-4-4 1,3-4 0,-8-9 1</inkml:trace>
  <inkml:trace contextRef="#ctx0" brushRef="#br0" timeOffset="1">13530 14970 29,'-13'0'24,"4"4"1,-6-5-1,7 2-21,-2 2-3,1-1 1,1 2-1,0 1 0,1 1 1,-1 0-1,2 3 2,1 0-1,1 2 0,2 1 0,3 4 0,3 1-1,5 1 1,2 4-3,5 2 0,3 5-1,2 3 1,3 4-2,-1 2 1,2 4 1,-2 0-2,1 4 3,-3-2 0,-3 1 1,-3 1 0,-4-4 1,-3-1 0,-6-4 1,-4 2 2,-6-7-1,0 2 1,-6-8-2,2-1 2,-2-6-2,0 0 0,0-5-1,2-4-1,2-4 1,0-2-2,2-3-1,0-1 0,8 0-2,-10-5-4,7-2-12,4 3-6,-7-2 0,8-3 0</inkml:trace>
  <inkml:trace contextRef="#ctx0" brushRef="#br0" timeOffset="2">13845 15866 1,'-7'9'7,"-8"0"4,6-2-5,-1 1-13,-2 0 3,1 1 3,-1 2 3,1-2 2,-1-1 1,1 3 4,1-2 1,-1-1-1,2 0-2,2-1-3,0-4-3,7-3-2,-10 10 2,6-4 0,-1-1 2,1 0 0,-1-1 1,1 1 1,4-5 1,-8 9 2,8-9 0,0 0 1,-9 5 1,9-5-1,1-9-3,7-5 1,0-7-2,12-10 1,6-8-3,11-14-1,9-3-3,11-7 2,7-4 0,7-1-2,3 3 2,-1 0-2,-3 3 2,-3 4 1,-8 5-1,-4 5 1,-8 6-1,-5 6 1,-8 5-1,-5 6 0,-5 6-2,-6 5-3,-2 7-3,-10 2-4,2 6-18,-6 4-3,-7 2 0,-3 3 0</inkml:trace>
  <inkml:trace contextRef="#ctx0" brushRef="#br0" timeOffset="3">14264 15556 29,'-6'5'27,"-6"-5"-3,12 0 2,-6 4-23,6-4-4,10 2 1,2-2 1,5 1 0,2 0 2,5-1 0,-1 0 1,5 3 0,-3 0 0,4 1 0,-3-1-1,2 2-1,-3 0-1,1 2 0,-4-2-1,-1 2 0,-2-2-1,-5 1 0,-2 1 0,-4 1 1,-4 1-1,-6-1 1,-3 3-1,-5-1 1,-4 1-1,-5 1 2,-4 0-1,-2 2 1,-5 0-1,-3 1 2,-2 0-3,-1 1 3,0-1-2,-1 3 2,1-3-2,3 0 1,3-2-1,5 0 0,6-2 0,4-2 2,6-1-1,10 1 1,6-4 0,11 1 0,4-1 0,10-1 2,4-3-2,7 4 0,4 1-2,2-4 0,2 0-1,-3 0-2,2 0-1,-8-2-6,2 4-12,-6-5-11,-8-4 4,-3-3-3</inkml:trace>
  <inkml:trace contextRef="#ctx0" brushRef="#br0" timeOffset="4">14176 15721 21,'0'0'24,"0"0"0,10 4 0,-2-4-22,2-1 1,4 2 1,1-2 2,7 4 1,-2-3 0,9 4 1,1-2 0,8 6 0,0-3-3,8 4-1,2 1-2,2 3-1,1 0-4,-4 1-7,1-3-20,-2-1-1,-9-3 1,-4-4-1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8:06:58.962"/>
    </inkml:context>
    <inkml:brush xml:id="br0">
      <inkml:brushProperty name="width" value="0.05292" units="cm"/>
      <inkml:brushProperty name="height" value="0.05292" units="cm"/>
      <inkml:brushProperty name="color" value="#953734"/>
    </inkml:brush>
  </inkml:definitions>
  <inkml:trace contextRef="#ctx0" brushRef="#br0">7685 15710 1,'0'0'0,"0"0"7,0 0-1,0 0 0,0 0 0,0 0 1,0 0 2,0 0-1,0 0 2,0 0-2,0 0-1,0 0-2,0 0-1,0 0-1,0 0-2,0 0 0,0 0 0,-10 12 0,10-12 0,0 0 1,-5 17 0,5-17 0,-9 19 1,5-7 0,-5 3-1,3 2 1,-2 0-1,3 1 0,-2 3-1,2-1 0,1 1 0,0 1 0,2-4 0,2 3-1,-1-7 1,1 2 0,0-16-1,3 23 1,-3-23-1,8 15 1,-8-15-1,0 0 1,16 10-1,-16-10 1,13 8-1,-13-8 1,19 5-1,-6-3 1,-1 0 0,4 2-1,0-1 1,4 0 0,-1-2-1,3 1 1,0 0 0,3-1-1,1-1 1,2-2-1,4 3 1,1-1-1,2 1 0,3 2 1,1-1-1,2 1 1,2-1-1,0 0 1,0 1 0,1-2 0,-1-2 0,1 1 0,2-4 0,0 2 1,0 1-1,1-1-1,-3 1 1,2 1-1,-2 0 1,-1 4-1,-3-2 0,0 2 0,-2-2 0,0 2 0,-3-3 1,1 0-1,-3-1 0,-2-1 0,0 0 0,-3 0 0,0-1 0,-5 0 0,-1 3 0,-1-2 0,-3 3 0,1-3 0,-4 2 0,-1 1 1,-3-2-1,-11 0 0,21 0 0,-21 0 0,13-3 1,-13 3-1,0 0 0,14 0-1,-14 0 1,0 0 0,10 0 0,-10 0 0,0 0 0,0 0 0,14-6 0,-14 6 0,11-5 0,-11 5 0,12-7 0,-12 7 0,14-7 0,-14 7-1,18-10 0,-18 10 0,19-11 1,-8 1-1,-11 10 0,21-13 1,-21 13-1,17-19 1,-17 19 0,12-21 1,-7 10-1,0-4 0,0 2 1,1-3-1,-1 1 0,0-6 1,1-1 0,0 0 0,-2-6 0,-1 4 0,-1-6 1,0 4-1,-3-3 0,0 4 0,-2-5 0,2 6-1,-3 1 0,2 2-1,-1 6-1,2-2-3,1 17-4,0 0-20,3-16 1,-3 16-2,0 0 2</inkml:trace>
  <inkml:trace contextRef="#ctx0" brushRef="#br0" timeOffset="4071.2329">7313 16537 9,'0'0'7,"0"0"0,0 0 1,0 0 0,0 0 0,0 0-1,-10-11-1,10 11-1,0 0-2,0 0 0,0 0 1,0 0-1,0 0 1,0 0 0,0 0 0,0 0 0,0 0 0,0 0-2,0 0-1,0 0 0,0 0-1,0 0 0,0 0 1,0 0-1,4 16 2,-4-16-1,3 17 1,-1-6-1,-2 1 1,1 4 0,-1 0 0,1 3 0,-2 2-1,1 0 0,0 2 0,-1-2 1,1 2-2,-2-3 1,2-2 0,-1-2-1,1-16 1,0 18-1,0-18 1,0 0 0,0 0-1,13-2 0,-13 2 1,15-17-1,-6 2 0,2 1 0,-2-8 0,5 2 0,-4 3 0,2 2 0,1-7 1,2 1-1,2 2 0,1-3 0,4 2 0,0 3-1,4 2 0,-3 1 0,0 3 0,-4 5 0,-2 3 1,-5 4 0,-12-1 1,16 12-1,-13 0 1,1 1 0,-4 4 0,1 0 0,0 2 0,-2 2-1,0-1 1,0 1-1,-2-6 1,1 2 0,-2 0 0,1-1-1,-1-1 1,0-4-1,3-1 0,1-10 1,-4 17-2,4-17 0,2 13-1,-2-13-5,0 0-7,6 12-14,-6-12 1,0 0-1,-4-11 1</inkml:trace>
  <inkml:trace contextRef="#ctx0" brushRef="#br0" timeOffset="5513.3154">8444 16449 1,'-11'-5'6,"11"5"10,0 0 0,0 0-10,0 0 2,0 0 1,0 0 1,3-13 0,-3 13 1,0 0 0,0 0-2,-19 4-3,19-4-3,-14 11-2,14-11-1,-20 17 0,9-6-1,-2 3 1,-1 1 0,0 6 0,-1-2 1,-1 3 0,3 5 0,-1 1 0,3 1 1,0 0-1,4 3 1,0 0-1,4 2 0,1-3-1,3-1 1,3-2-1,2 1 1,4-6-1,1-1 1,2-7-1,2 0 0,2-4 0,0 0 1,1-3 0,2-1-1,-1-2 0,-1 0 1,2-3-1,-3 2 0,-1 1 0,-1-1 0,-3-1-1,-1 2 0,0 2-1,-11-7-4,18 13-5,-18-13-17,15 6 0,-2-3 0,-13-3 0</inkml:trace>
  <inkml:trace contextRef="#ctx0" brushRef="#br0" timeOffset="5933.3394">8641 16693 27,'6'29'24,"-10"-12"0,11 14-1,-10-1-16,4-1-7,4 2 1,-3 2 1,3 7 2,-5-7-1,3 13 1,-6-13 0,6 9 0,-8-15 0,5 7-2,-3-13-2,1 2-1,3-8-3,-1-15-6,0 0-7,0 0-11,-5-15 1,8-5 0,-9-4 9</inkml:trace>
  <inkml:trace contextRef="#ctx0" brushRef="#br0" timeOffset="6421.3673">8620 16702 44,'-2'-10'25,"14"8"0,-10-13-2,8 2-25,3 1 0,3 3 1,1 1 1,-1 2 1,1 4 2,-5 2 0,3 5 0,-4-5 1,1 9-1,-1-5 0,2 6 0,-13-10-2,19 22 0,-19-22 0,17 21-1,-11-5 1,-1-4 0,-4 4 1,1 0 0,-6-2 0,1 1 0,-6-3-1,0-1 2,-4-2-2,1 3 1,-6-9-1,3 1 0,-4-2-1,1 1 0,1-1 0,1-2-1,4 5-3,-3-9-2,15 4-3,-15 0-2,15 0-9,0 0-9,15-3-1,-1-1 2</inkml:trace>
  <inkml:trace contextRef="#ctx0" brushRef="#br0" timeOffset="7137.4082">8987 16631 1,'0'0'17,"0"0"-1,0 0 1,3 11-14,-3-11 0,0 0 1,5 11 2,-5-11 0,1 13 1,1-2 0,-2-11 0,0 23 0,-2-11-1,3 5-1,-3 0 1,3 5-1,-4-10 0,6 5-1,-4-5 0,4 3 0,-3-15-2,13 7-1,-13-7 0,22-16-1,-7 5-1,-1-2 1,2 0 0,-3-2-1,-1 4 0,-12 11 1,16-13 0,-16 13 0,0 0 1,16 12-1,-16-12 1,15 18-1,-6-6 1,5 4-1,1-1 1,2-2-1,-2-2 1,1 1-1,-2-5 0,-2-1 0,-1-2 0,-11-4 1,16 5-1,-16-5 1,0 0-1,16-5 1,-16 5-1,13-12 1,-7 0 0,2-5-1,-1-3 1,-1 0-1,1-3 0,-2-3-3,6 3-4,-8-6-13,3 2-10,6 7 2,-7-7-3</inkml:trace>
  <inkml:trace contextRef="#ctx0" brushRef="#br0" timeOffset="7840.4485">9413 16370 33,'0'0'22,"0"0"1,2 12-2,-2-12-22,15 10 0,-15-10 1,22 9 1,-6 2 2,0-3 0,2 0 1,-2 1 0,3 4-1,-1 0 1,0 3-2,-1 2 1,-1 3-2,-2 1 1,-1 3-2,-1 3 1,-3 3-1,-2 4-1,-2-1 1,-3 3-2,0 1 1,-4 1 0,-2-2 1,-5-1 0,0-4 1,-5-2 1,-1 0 0,-2-11-1,1 0 1,-1-4-1,5 2-2,-1-7-2,2 1-4,11-11-5,-8 16-16,8-16 2,0 0-1,0 0 0</inkml:trace>
  <inkml:trace contextRef="#ctx0" brushRef="#br0" timeOffset="8285.4738">9917 16966 37,'10'11'21,"-10"-11"0,11-5 0,-11 5-23,16-9 1,-16 9 4,20-9 1,-7 10 2,-2-8 1,5 9 0,-4-6-1,5 6-1,-2-5-3,-1 3-3,5 5-5,-8-6-6,3 0-13,2 4-3,-16-3 1,14-8 0</inkml:trace>
  <inkml:trace contextRef="#ctx0" brushRef="#br0" timeOffset="8577.4905">9970 16751 13,'37'2'24,"-25"-5"-1,15 11 0,-8-8-14,2-3-3,1 6-2,-1 0-4,-1-3-3,1 5-5,1 2-13,-11-10-3,15 12 2,-18-21-1</inkml:trace>
  <inkml:trace contextRef="#ctx0" brushRef="#br0" timeOffset="9621.5504">10614 16455 30,'0'0'25,"21"5"1,-21-5 0,18-16-18,3 15-1,-2-7 0,7 10-1,-4-4-1,4 6-2,-5 0 1,2 5-2,-8-3 1,0 8 0,-5-1-1,-1 3 0,-7 1 0,1 6 1,-7 0-2,-1 3 1,-3-1-1,-1 2 0,-6 2 0,1 2-1,-5-4 1,2 1 0,-2-1 0,0-2-1,1 0 1,1-1-1,5-8 0,1-2 0,2-3 0,9-11 1,-7 17-1,7-17 1,6 13 0,-6-13 0,17 8 0,-2-5 0,-1 2 1,6 1-1,2-5 0,1 2 0,2-2-1,1 2 1,-1-2-1,-1 2 0,-1-1 0,1-1 0,-6-1 0,-2 1-1,0 5-2,-16-6-9,19-2-21,-19 2 0,11-8-1,-11 8 0</inkml:trace>
  <inkml:trace contextRef="#ctx0" brushRef="#br0" timeOffset="11527.6594">12827 15555 5,'0'0'14,"8"12"-6,-8-12 1,0 0-12,0 0-8,4 13 6,-4-13 5,2 13 5,-2-13 5,1 16 4,-1-16 1,-3 12-1,3-12-2,-4 12-4,4-12-5,-3 18-1,2-7-1,-1 1 1,0 3 0,0 1 1,1 1-1,-2 1 1,2 1 0,-1 2 0,2-2 0,-2 0-1,4-4 1,-1-1-1,1-1 0,-2-13 0,9 19 0,-9-19 0,13 14 0,-13-14-1,17 10 1,-6-7-1,1 3 1,2-3 0,3 3 0,2-3 0,6 2 0,3-4 0,5 3-1,5-4 0,4 4 0,4-4 0,0 0-1,0-1 0,0-2 0,-2 1 0,-4-2 0,-2-1 0,-5-1 0,-3 0 0,-1 1 0,-4-1-1,-4 2 1,-3 2-1,-3 1 1,-15 1 0,18-3 0,-18 3 1,0 0 0,0 0-1,0 0 1,0 0 0,0 0-1,0 0 1,-17 4 0,17-4-1,-14-7 0,14 7 0,-11-14 0,9 1 0,-1-2 1,3-5-1,3-1-1,-1-6 1,2 0-1,-2-4 2,0 2 0,-4-1-1,1 3 1,-1 2-2,-3-2 2,1 9-4,-2-3-3,6 21-16,9-18-11,-9 18 3,-5-12-4</inkml:trace>
  <inkml:trace contextRef="#ctx0" brushRef="#br0" timeOffset="27271.5598">7935 16790 1,'0'0'4,"0"0"12,0 0-2,0 0-8,0 0-3,0 0 1,0 0 0,-12 2 2,12-2 0,0 0 2,0 0 1,-15-6-1,15 6 0,0 0-1,0 0-1,-13-3-1,13 3 0,0 0-2,0 0 0,0 0 0,0 0-1,0 0 1,0 0 0,-12-11 0,12 11 0,0 0 0,0 0 0,-12-2-1,12 2-1,0 0 1,0 0-2,-11 0 1,11 0-1,0 0 1,0 0-1,0 0 1,-13-1-1,13 1 0,0 0 0,0 0-1,0 0 1,0 0-1,0 0 0,0 0 0,0 0 0,0 0 0,0 0 0,0 0 1,10-13-1,-10 13 1,16-3 0,-16 3 0,16-2 0,-16 2 0,12 0 0,-12 0 0,0 0 0,13 7 0,-13-7 0,8 11 0,-8-11 0,0 0 1,11 14-1,-11-14 0,5 10 0,-5-10 0,2 15 0,-2-15 1,-1 15-1,1-15-1,-4 14 1,4-14 0,-5 16 0,5-16 0,-3 15 0,3-15-1,-4 18 1,4-18 0,-4 23 0,4-23 0,-3 22 0,3-22 0,-6 18 1,6-18-1,-9 17 0,9-17 1,-8 13-1,8-13 0,0 0 0,-14 12 0,14-12 0,0 0 0,-10 11 0,10-11 0,0 0 0,-11 5 0,11-5 0,0 0 0,0 0 0,-11 9-1,11-9 1,0 0 0,0 0 0,0 0-1,0 0 0,0 0 2,0 0-2,0 0 2,11 13-1,-11-13 0,15 6 0,-15-6 1,20 2-1,-20-2 0,21 0 0,-10 0 0,0 0 0,-11 0 0,20 2 0,-20-2 0,17 5 0,-17-5 0,15 8-1,-15-8 1,12 9 0,-12-9 0,13 12 0,-13-12-1,11 7 1,-11-7-1,0 0-4,20 18-14,-20-18-10,11 11 0,-11-11-1</inkml:trace>
  <inkml:trace contextRef="#ctx0" brushRef="#br0" timeOffset="33387.9096">12499 16654 5,'0'0'19,"0"0"-4,0 0-2,0 0-2,0 0 0,0 0-2,-15-3 0,15 3-2,0 0 1,0 0-1,-9-12 0,9 12-2,0 0 1,0 0-1,-5-11 0,5 11-1,0 0 0,0 0-1,0 0-1,0 0 0,0 0-1,0 0 0,0 0 0,0 0-1,0 0 1,0 0-1,0 0 0,0 11 0,2 0 0,-1 5 0,2 3-1,-2 6 1,1 1 0,1 5 0,-2 3 0,0 2 0,-1-3 0,2 0 0,-2-7 0,0 0 0,0-8 0,1-3 0,-1-15 0,2 14 0,-2-14 0,0 0 1,11-7-1,-11 7 0,15-19 0,-5 3 0,1-5 0,3-3 0,2-2-1,1-3 1,5 1-1,-1 2 0,3 1-1,1 2 1,-1 5 0,1 1 0,-1 5 0,-2 3 0,-3 1 0,1-2 1,-3 5 0,-2 2 0,-3 0 0,-12 3 0,18-5 0,-18 5 0,0 0 1,11 3 0,-11-3-1,1 19 1,-2-3-1,1 5 1,-2 2-1,2 3 1,-1 4-1,2-4 1,-2-1-1,2-5 1,-1 1-1,1-3 0,-1-6-1,1 0 0,3 0-2,-4-12-7,0 0-20,10 16-1,-10-16 0,0 0 1</inkml:trace>
  <inkml:trace contextRef="#ctx0" brushRef="#br0" timeOffset="34150.9534">13080 16946 22,'0'0'23,"0"0"-1,1 15 1,-1-15-18,0 0-6,4 12 1,-4-12 0,6 17 1,-6-17 1,6 22 1,-8-11 1,4 10 0,-7-8 0,6 6 1,-1-19-1,-7 27-1,7-27-1,-7 19-1,7-19 0,0 0-1,-6 14-2,6-14 0,0 0-1,0 0-2,8 14-5,-8-14-7,0 0-10,15-5 1,-10-7 0</inkml:trace>
  <inkml:trace contextRef="#ctx0" brushRef="#br0" timeOffset="34689.9842">13621 16502 24,'0'0'24,"-13"6"-1,13-6 1,-9 11-21,9-11-1,-21 10 2,9-3 0,-2 4 0,-4-1 0,5 3 0,-7 2-1,5 2 0,-3 0-2,2 3 1,-1 3-1,2 5-1,1-1 1,2 3 0,1 2-1,0 4 2,1-2-1,4 4 0,0-7 1,4 5 0,2-7-1,4 5 1,1-9-1,5 6 1,2-7-2,3 6 1,2-4-1,1 0 1,4-1-2,-4-1 1,8-8-3,-5-3-2,7 1-10,0-14-15,-9-10 0,8-2 0,-10-13 0</inkml:trace>
  <inkml:trace contextRef="#ctx0" brushRef="#br0" timeOffset="35041.0043">13886 16802 32,'2'22'26,"-2"-22"0,1 19-6,3 1-14,-7-6-3,5 14 1,-6-4 1,5 7-1,-7-2 0,6 11 1,-5-8-2,4 11 0,-1-8-2,2 5 0,1-6-1,-1 5-1,5-1-7,-7-11-5,11-14-12,2-7-5,-11-6 1,9-13-1</inkml:trace>
  <inkml:trace contextRef="#ctx0" brushRef="#br0" timeOffset="35500.0305">13815 16810 51,'-11'-18'27,"11"18"0,0 0-8,0 0-19,19-13 0,-5 7 1,4 0 0,2-2 0,3 8 1,0-2-1,3 2 1,0 4-2,0 2 0,-2 0 0,-2 2 0,-3 2 0,-2 1 0,-5-1 0,0 3 1,-6-1 0,-1 3 0,-5-2 1,-1 7 0,-6-2 0,-1 2 1,-6-4 0,-1 5-1,-4-7 0,-1 3 1,-3-6-1,2 1-1,-3-7 1,3 1-2,1-2-1,1-3 0,7 3-3,-4-10-6,16 6-7,0 0-14,0 0 0,0 0-1,10-16 1</inkml:trace>
  <inkml:trace contextRef="#ctx0" brushRef="#br0" timeOffset="36310.0768">14310 16745 7,'0'0'21,"0"0"0,0 0 1,-2 12-13,2-12-8,2 12-1,0-1 2,-5 2 1,4 9 2,-6-3 1,5 7 1,-4-8 0,4 10-1,-7-13 1,9 8-1,-2-23-1,0 18 0,0-18-3,12-3-1,-12 3 0,22-20-1,-9 9-1,2-3 0,-2 2 0,1-1 1,-14 13 0,16-14 0,-16 14 0,0 0 1,12 16-1,-7-3 0,1 3 1,2 3-1,2-2 0,1 3 1,0-8-1,1 0 1,-1-4 0,-11-8 0,19 15 0,-19-15 0,14 1 0,-14-1-1,12-10 2,-12 10-2,14-20 1,-8 3-1,1-4 0,2-2 0,-2 1 0,-1-1 0,2 3 0,-1-2 0,0 5-1,-2-4-3,9 19-8,-3-3-19,-4-9-1,6 6 1,-9-7-2</inkml:trace>
  <inkml:trace contextRef="#ctx0" brushRef="#br0" timeOffset="36793.1045">14833 16477 37,'14'15'24,"-14"-15"-2,16 15 2,-2-10-27,-2 7-1,-1 0 4,1 5 2,1 5 1,-2-3 2,4 13-1,0 2-3,-1 6-2,2 6-1,-4 3 0,2 2-1,-7 3 1,1-3 1,-8 1 2,-5-7 0,-3 4 2,-6-15-1,0 4 2,-4-15-2,2 5 1,-5-9-3,4-3-1,3-2-5,0-4-13,-2-10-8,16 0-1,0 0 1</inkml:trace>
  <inkml:trace contextRef="#ctx0" brushRef="#br0" timeOffset="37093.1211">15360 17033 16,'0'0'23,"22"4"0,-22-4 5,15-9-24,4 9 1,-4-6 4,10 3-1,-9-2 2,11 9-1,-10-5-2,8 3-4,-7 1-4,-2-3-4,3 6-8,-19-6-17,14 2 0,-14-2-2,0 0 1</inkml:trace>
  <inkml:trace contextRef="#ctx0" brushRef="#br0" timeOffset="37342.1354">15436 16849 1,'0'0'17,"29"3"6,-18-9 2,8 2-17,10 4 1,-9-5 2,10 10-1,-11-9 0,8 12-2,-8-3-4,2-1-8,1 4-15,4 5-10,-13-11-1,8 9 1</inkml:trace>
  <inkml:trace contextRef="#ctx0" brushRef="#br0" timeOffset="38023.1748">16136 16574 41,'6'-16'27,"-6"16"3,13 7-12,-13-7-8,0 0-3,0 0-2,15 17-2,-15-17 0,10 32 0,-6-7-1,1 11 0,0-1-2,0 11 1,-3 0 0,3 6-1,1 3-5,-6-2-17,1-13-9,10-1-1,-12-24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25T16:15:51.88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888 3150 129,'0'0'3096,"0"0"-1032,0 0 129,0-12-387,0 12 0,0 0-516,-12-3-129,12 3-258,-18-4 0,18 4-258,-26 0 129,14 0-387,-2-4 129,2 4-258,-3 0 0,4 0-258,-5 3 0,1-1 0,1 3 0,-2 2-129,-2 3 129,-1 0-129,-1 4 129,-1 0-129,1 4 129,-1 2-129,0 5 0,0 0 0,3 8 0,-1-2 0,4 5 0,1 0 0,2 3 0,3-2 129,0 0 0,4 0 0,-1-6 0,5 5 129,0-7 0,1 0-129,0-3 0,7-1 129,3 1-129,6 0 0,0-2 0,4 1-129,3-2 258,1 0-258,3-3 258,0 0-129,2-6 129,1 0 0,0-5 0,4-3 129,-2-4-129,3-2 129,-2 0 129,3-8-258,-3-5 0,1-5 0,-3-1 0,3-4 129,-4-2-129,-1 0 129,-2-6-129,-1 2 129,-2-4-129,-1 1 129,-5-2 0,-1-4-129,-4-2 129,1 0-129,-5-2 129,-2-2-258,-4 1 387,-2 2-387,-1 0 129,-6 0-258,-5 4 129,-6 2 0,-4 2 0,-5 2-258,-3 4 258,-3 1 258,-3 3-516,1 5 258,-1 0 0,-4 4-129,5 9-129,-6 0-129,7 6-129,-5 4-129,7 14-258,-6-2-258,12 17-645,-8 2-2064,6-2-387,6 12-129</inkml:trace>
  <inkml:trace contextRef="#ctx0" brushRef="#br0" timeOffset="944.054">879 3448 645,'0'0'2580,"0"0"-129,0 0-1677,0 0-516,0 0-129,0 0 387,0 0 387,8-5 129,-8 5 0,0 0 129,0 0 258,0 0-258,0 0-129,0 0-387,0 0-258,0 0 0,0 0-258,1 9-129,-1-9-129,0 12 129,0-12 0,0 16 0,0-16 129,0 17-129,0-17 129,0 23 0,-2-9-129,0 6 129,-4-3-129,1 1 129,2 2-129,-3-1 129,3-4-129,0 1 0,3-16 129,-5 19-129,5-19 129,-3 11-129,3-11 0,0 0 0,0 0 0,0 0 0,0 0 0,0 0 129,0 0-129,0 0 0,0 0 0,0 0-129,-5 11-258,5-11-129,0 0-1419,-2 19-1677,2-19-258,0 0-387</inkml:trace>
  <inkml:trace contextRef="#ctx0" brushRef="#br0" timeOffset="2353.1346">998 4637 2451,'0'0'3612,"0"0"129,0 0-387,-6-7-2709,6 7-516,-13-9 129,13 9 129,-20-10-129,9 8 387,-3-4-129,0 6 129,-3-4-129,2 4-129,-3 0-129,1 0-129,-2 0 0,2 4 0,-2 2 129,2 1-258,-6 0 258,3 3-258,-3 2 129,1 4-258,-1 2 258,0 3-129,-1 4 0,0 3-129,4 4 0,-1 3 0,3 0-129,3 2 258,-1 1-129,6-1 129,3 0 0,1-3 0,5 2 0,1-3 0,1-1-129,6-1 129,4-2-129,0 1 129,3-2-129,5-1 129,0-1 129,2-2-129,4-2 258,3 0-129,-2-8 258,5-2-129,2-5 129,4-2-129,-3-5-129,4-5 0,-1-7-129,0-2 0,2-5 0,-1-1 0,-3-5-129,-4-1 129,0-3 129,-3-5-129,-2-2 129,-3-5 0,-5 0 0,0-2 0,-5-1 129,-2 2-258,-6-1 258,-2 4-258,-3 3 258,-2 2-129,-7 3 0,-3 4 0,-3 1 0,0 5 0,-2 4-129,1 1 258,-2 5-516,0 1 516,-1 2-258,1 1 129,-2-1-258,0 3 258,-2 1-129,-2 1 0,0 3-129,-2 0-387,2 3 0,-6 4-516,6 14-774,-6-5-2322,0 3-387,0 4-258,-3-6 130</inkml:trace>
  <inkml:trace contextRef="#ctx0" brushRef="#br0" timeOffset="3809.2179">827 4932 2451,'0'0'2322,"0"0"-2322,0 0-129,0 0 258,0 0 387,4 6 129,-4-6 258,0 0 0,0 0-129,0 0 258,0 0-129,3-6 0,-3 6 0,0 0-129,3-16 0,-3 16-258,0 0-129,0 0 129,0 0-258,5-10-129,-5 10 0,0 0-129,7-12 0,-7 12 0,10-15 129,-10 15-258,14-19 129,-14 19 0,19-17 0,-19 17-129,19-11 129,-8 8-129,-11 3 0,22 0 0,-22 0 129,18 5-129,-18-5 129,16 14 0,-16-14 0,14 19 0,-14-19 0,7 17 129,-7-17-129,1 17 129,-1-5 0,0-2 0,-7 1 0,0 1 0,-3 3 129,-2-1-129,1-1 129,-2 3-129,0-3 0,0 2 0,0-2-129,3-3 129,-1 2-129,11-12 129,-19 20-129,19-20 129,-18 16-129,18-16 0,-16 14 0,16-14 0,-12 10 0,12-10-129,0 0 129,-9 11-129,9-11 129,0 0 0,0 0 0,3 12 129,-3-12 0,11 5 0,-11-5 0,18 1 0,-18-1 0,21 0 0,-21 0 0,20 1 0,-8 0-129,-12-1 0,19 5 0,-8-2 258,-11-3-129,19 2 0,-19-2 0,22 0 0,-22 0 0,21 0 0,-21 0-129,19-3 129,-19 3-129,17-2 0,-17 2 129,10 0-129,-10 0 129,0 0-129,0 0-129,0 0-129,0 0-258,0 0-258,0 0-129,12 0-1419,-12 0-1677,20 4-645,-20-4 258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20:37:46.338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Group>
    <inkml:annotationXML>
      <emma:emma xmlns:emma="http://www.w3.org/2003/04/emma" version="1.0">
        <emma:interpretation id="{8DDF4619-99D6-4CBE-9ABD-75389A5DB9E0}" emma:medium="tactile" emma:mode="ink">
          <msink:context xmlns:msink="http://schemas.microsoft.com/ink/2010/main" type="inkDrawing" rotatedBoundingBox="15313,4521 18906,4374 18930,4961 15338,5108" semanticType="strikethrough" shapeName="Other">
            <msink:sourceLink direction="with" ref="{5C2DDE82-29CB-4E8E-B989-F3E1EEBE9B8F}"/>
          </msink:context>
        </emma:interpretation>
      </emma:emma>
    </inkml:annotationXML>
    <inkml:trace contextRef="#ctx0" brushRef="#br0">18718 4394 9,'0'0'18,"0"0"-1,5-12-1,-5 12-12,0 0-2,0 0 1,14 4 1,-14-4 1,11 4 0,-11-4 1,16 13 0,-16-13 0,20 17-1,-20-17-1,24 24-2,-12-8-1,2 4-1,-1 2 0,1 0 0,-2 5 1,0 1-2,0 3 1,-2 3-1,1 3-1,-9 0-3,0 8-5,-6 6-14,-14-6-1,-1 13 1,-18-10 3</inkml:trace>
    <inkml:trace contextRef="#ctx0" brushRef="#br0" timeOffset="62423.5705">15333 4724 2,'0'0'4,"0"0"2,0 0 0,-11-6 1,11 6 1,0 0-1,0 0 0,0 0-1,0 0-1,0 0-2,0 0-2,0 0 0,0 0 0,0 0 1,0 0 1,12 0 0,-12 0 0,0 0 0,0 0 0,0 0 0,0 0-1,11 1-1,-11-1 0,0 0 1,15 2-1,-15-2 0,13 0 1,-13 0-1,17 0 1,-6 2-1,-11-2 0,20 1 0,-20-1-1,21 1 1,-10-1-1,0 4 2,0-5-1,-11 1 0,20-1 0,-7-1 0,-1 1 0,-1 5 0,1-3 0,0-2-1,0 1 0,2 5 0,-2-4 1,0 4-1,1-5 1,-1 0-1,0 1 1,1 1-1,0 0 1,0-2-1,-1 0 1,2-3-1,-1 3 1,0 1 0,1-2-1,-2 2 0,2-1 1,-1 2-1,0-1 1,-2 3-1,2-3 1,-1-1-1,0 2 0,0-1 1,-1 1-1,1 0 0,-1-1 1,3 0-1,-3 2 0,1-2 0,-12-1 0,21 1 0,-21-1 1,20 4-1,-9-3 1,0 0-1,0 1 1,3 0 0,-1-2 0,1 1 0,0 0-1,0 1 0,0-1 1,1 1 0,0-2 0,-1 2-1,1-1 1,0 1 0,-2-2 0,3 3-1,-3-5 1,2 4 0,-2-1-1,2 0 0,0 0 1,-2 0-1,3-1 0,-1 0 1,1 0-1,-3 0 1,2-1 0,1 0-1,-3 0 1,2 0-1,-3 2 0,1-1 0,-2 0 1,1 0-1,-1 2 0,2-2 0,-13 0 0,22 1 0,-11-1 1,1 2-1,1-2 0,2-2 1,-1 2-1,2 0 0,3-1 0,-1 0 0,2 0 0,-2 0 0,0-1 0,0 2 0,0 0 0,-1 0 0,-4 0 0,2 3 0,-2-3 1,1 2-1,0-2 1,1 3-1,-1-3 0,4 0 0,-1 0 0,1-2 1,0 1-1,1 0 0,0 1 1,-2-1-1,-1 1 1,0 0-1,-3 0 1,0-1-1,-1 2 1,-12-1-1,19 1 1,-19-1-1,20 0 0,-20 0 1,19 1-1,-19-1 0,20 0 1,-20 0-1,18-2 1,-18 2-1,16-1 1,-16 1-1,16-3 1,-16 3 0,15-1-1,-15 1 0,14-4 0,-14 4 1,14 0-1,-14 0 1,0 0-2,13-2 2,-13 2-1,0 0 0,0 0 1,0 0 0,11-1-1,-11 1 0,0 0 0,0 0 0,0 0 1,0 0-1,15-5 0,-15 5 0,13-4-1,-13 4 1,17-3 1,-17 3-1,16-5 0,-16 5 0,11-2 0,-11 2 0,0 0 1,0 0-1,0 0-1,0 0 1,0 0 0,0 0 0,0 0 0,0 0 0,0 0 0,0 0 0,0 0 0,0 0 0,0 0 1,0 0-1,0 0 0,0 0 0,0 0 1,0 0-1,0 0 0,0 0 0,0 0 0,0 0 0,0 0 0,0 0 0,0 0 0,0 0 0,0 0-1,0 0 1,0 0 0,0 0 0,0 0 0,0 0-2,0 0-1,0 0-3,7 13-15,-7-13-8,-13 7-3,0-5 1,-12-7-2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1T18:29:09.624"/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brush xml:id="br1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1022 4380 1,'0'0'11,"-23"7"-1,23-7-2,-25 0-2,13 0 0,-1-4 1,0-2 0,13 6 1,-20-17 0,20 17 0,-14-27 1,13 13-1,1-12-1,9 7-1,-2-10-2,9 6 0,1-5-2,6 6 0,-1-2 0,5 8 0,-3 5-1,3 5 0,-2 8 0,-2 6 0,-3 4 0,-1 6-1,-3 7 0,-4 5 1,-4 1-1,0 4 1,-5 1-1,0 1 1,-3 1-1,-1 1 1,-3-4-1,0-2 1,-3-3-1,-2-1 1,-2-2 1,-3-2-2,-5-4 2,0-4-1,-5-5 1,-2-3-1,-2-7-1,1-4 1,-2-9-1,2-6 0,1-6 0,3-8 0,6-4-1,2-5 1,7-2 0,3-6 0,9 1 0,3-2 0,6 4 0,4 5 0,4 4 0,2 7 0,4 4-1,2 10 1,2 6-1,1 8 1,1 7-1,0 5 1,0 6-1,0 4 1,-3 8 0,-2 2 0,-1 2 0,-5 1 1,-5 1-1,-4 2 1,-5-2-1,-6 1 1,-8-5 0,-5 0 0,-8-4 0,-5-2-1,-6-3 0,-3-2 1,-2-6-1,-1-5 0,0-7 0,1-4 1,5-9-1,3-9 0,7-6 1,7-8-1,6-8 1,4-1-1,8-1 0,4-1 0,7 7 0,3 1 0,4 7 0,3 5 0,1 7 0,2 7 0,2 6-1,2 5 1,-3 8 0,-1 10 0,-1 2 0,-4 6 0,-5 5 0,-3 2 0,-6 2 0,-7 3 1,-6-5-1,-7-3 1,-8-3-1,-3 0 1,-5-7-1,-3-3 1,-5-6-1,1-5 1,-1-8 0,2-6-1,3-5 0,3-8 1,4-4-1,5-8 0,7-1 1,7-2-1,6 1-1,5 2 2,6 1-1,4 7 0,6 4 0,1 9 0,3 10-1,-1 4 1,0 8 0,-2 6 0,-4 8 0,-1 4 0,-5 4 0,-6 1 0,-4 0 0,-6 2 0,-6-3 0,-5-2 1,-7-3-1,-3-3 1,-3-7-1,-3-2 0,-2-9 1,2-6-1,1-6 0,3-9-1,1-4 2,2-7-1,4-3 1,5-1-1,2-2 0,4 3 0,5 1 0,2 4 0,6 4 0,3 7 0,7 3 0,4 4 0,3 6-1,3 4 1,4 3 0,1 4-1,4 2 1,-2 1 0,-1-1 0,-2 5 1,-6-2-1,-5 2 1,-8-2-1,-8 2 2,-12-4-1,-5 0 0,-12 0 0,-3-5 0,-6-4 0,-1-2-1,-2-6 0,4-3 0,3-5 0,4-3 1,7-5-2,4-1-1,11 3-3,-1-10-14,14 8-12,6-1 0,0-4-1,7 1-1</inkml:trace>
  <inkml:trace contextRef="#ctx0" brushRef="#br0" timeOffset="8375.479">7895 14027 8,'-5'-25'18,"14"13"-3,-8-7-4,4 4 0,-2-1-2,2-7-1,3 0 0,-2-14 0,7-2 1,-3-15-1,8-3-1,2-15 0,7 0 0,-3-6-2,6 2-1,0-4-2,2 7 0,-3-2-1,0 6 0,-3 2-1,-4 9-1,0 0 0,-4 7 1,-2 8 1,-4 7-1,-2 9 1,-2 10 0,-4 2 1,-4 15 0,0 0-1,0 0 0,0 0 0,2 20 0,-5-1-1,-1 8 0,-1 7 0,-3 5 0,-1 7-1,-2 7 2,-1 9-1,-1 4 0,-3 13 0,0 6 0,-2 11 0,-2 4 0,-2 6 1,-1-2-1,-2-5 0,1-5 0,2-12 1,0-11 0,3-15-1,3-11 1,3-15-1,5-11 0,8-19 0,0 0 0,-9-26 0,13-12 0,2-13-1,3-15 1,5-14 0,5-15-1,1-8 1,6-6 1,2-3-3,1-1 1,3 2 1,1 5 0,-2 4-1,-1 9 1,-1 10-1,-1 9 0,-2 7 2,-4 13-1,-4 10 0,-2 11 0,-5 11 1,-11 22-1,11-9 0,-12 24 0,-3 14 0,-4 12 0,-2 18-1,-5 10 2,-3 17-1,-3 10 0,-2 16 0,-4 5 1,-3 12 0,-4 1-1,-4-1 2,-1-2-2,-4-9 1,0-9 0,1-14-1,0-18 1,5-20 0,7-15-1,8-18 0,6-18 0,16-6-2,-10-36 2,16-7-2,5-13 1,5-10 0,3-12 0,3-12 0,1-7 1,4-4 0,1-3 0,0-1 0,1 3-1,-1 2 1,0 0 0,-1 12-1,-3 9 1,-5 9-1,-2 16 0,-5 9 2,-3 12-1,-3 10 1,-6 23 0,0 0-1,-6 18 1,-2 16-1,-3 14 0,-1 22 0,-5 17-3,5 35-15,-3 14-12,-7 6 0,4 8 1,-8-11-2</inkml:trace>
  <inkml:trace contextRef="#ctx0" brushRef="#br0" timeOffset="10674.6105">16197 12568 28,'14'17'23,"-14"-17"-1,19 17-10,-5-1-12,4 6 0,2 3 1,3 4-1,2 7 1,2 1 0,0 9 2,0 6 0,5 13 2,-4 3 0,8 12 0,1 1 0,6 11-1,-3-2 0,6 6-1,-2-5-1,3-2 1,-5-3-1,1-3 0,-5-7 0,-1-4-1,-5-10 1,-2-7 0,-3-8 0,-5-11-1,-4-11-1,-3-5 2,-7-9 0,-8-11 1,0 0-1,5-26-1,-14 0 0,1-10 0,-8-12-2,-5-9 0,-3-9-2,-8-9 1,-2-4 0,-5-6 1,-3-3 0,-4 0 1,-3-2 0,0 5 0,2-1 1,0 5-1,2 2 0,0 2 1,4 6-2,3 3 1,2 7 1,3 3-1,4 7 1,5 8 0,2 11 1,6 7-1,2 8 0,14 17-1,-12-12 1,12 12-1,11 21 0,1 2 0,9 6-2,2 9 2,5 8-1,5 10 2,2 8-2,0 9 1,0 7 1,3 6-1,1 9 0,0 6 0,0 3 0,2-1 0,-2-1 0,1-10 1,-1-4-1,0-11 0,-5-10 1,0-12-1,-1-12 2,-5-6-2,1-13 0,-10-6-1,1-7 0,-7-12-1,-13 1 1,12-33 0,-17-1-1,-3-11 1,-7-9 0,-6-13 0,-4-13 1,-5-7 0,-4-8 0,-2 0-1,-2-1 1,-2 2-1,-4 1 1,2 6 0,-2 6 0,1 5 1,1 10-1,0 6 0,7 4 1,4 7 0,6 7-1,4 9 0,6 4 1,6 9-2,4 3 1,3 3 0,2 14 0,0 0 0,14-4 0,-3 13 0,5 9 1,3 12 0,4 12-1,6 14 1,5 13 0,7 11-1,3 10 1,4 8 0,2 9-1,1 4 0,-1-2 1,0-6-1,-3-7 1,-2-7 0,-3-8 0,-1-10-1,-6-17 0,-3-10 1,-8-13 1,-2-7 0,-7-10 0,-15-14 0,0 0-2,-1-28 1,-18-5 1,-5-13-2,-9-11 0,-10-18-1,-6-8-1,-7-8 0,-2-1 1,-6-7 0,-2 5-2,-2-2-6,8 10-20,0 9-3,-4 0 0,1 9 0</inkml:trace>
  <inkml:trace contextRef="#ctx0" brushRef="#br1" timeOffset="24623.4084">851 5926 15,'-31'-5'21,"12"10"0,-12-9-1,7 2-15,3 2-1,2-5 0,3-2 0,0-5-1,9-2 1,2-8 0,8-1 1,5-11 0,9 2-1,4-8 0,10 6-1,1-5 0,8 8-1,-1 1 0,7 11-2,-2 5 1,2 8-2,-3 6 1,-3 5-1,-2 8 1,-4 4-1,-5 6 0,-4 3 1,-8 5 0,-6 2 0,-6 5 1,-7 2 0,-6 1-1,-4 2 1,-8-3 1,-3 1-1,-6-7 1,-1 0 0,-4-10 0,2-2 0,-2-11-1,4-5 1,-1-10 0,6-8-1,3-8 1,3-9-1,6-8 0,6-7 0,3-4 0,8-4-1,4 0 1,7 2-1,3 1 0,4 7 0,4 5 0,-1 9 0,3 9-1,0 9 1,0 8-1,-1 7 1,0 8-1,-1 6 0,-4 8 1,-1 6 0,-6 3-1,-2 2 1,-7 3 1,-6-1-1,-8 2 0,-5-2 1,-5-6 0,-7-3 0,-3-8 0,-1-2 1,-3-11-1,0-4 0,2-12 0,-1-7-1,5-6 1,2-8-1,5-4 1,5-7-1,5-2 0,6-1 0,6 0 1,6 5-1,5 4 0,7 4 0,3 6 0,5 8 0,1 10-1,0 10 1,-1 5-1,1 4 1,-3 11-1,-3 2 1,-3 8-1,-5 7 1,-3-2 0,-6-1 0,-4 1 0,-6 3 1,-5-6-1,-7-1 0,-7-8 0,-5-4 1,-4-8 0,-5-6-1,0-7 1,-2-10-1,0-8 1,2-8-2,5-8 2,5-9-1,7-4 0,4-3-1,9-1 2,6-1-2,7 4 2,9 0-2,7 6 2,5 5-2,8 4 1,3 5-1,3 5 1,2 6-1,0 7 0,1 8 1,-2 7 0,-4 6 0,-6 10-1,-6 8 2,-6 5-1,-9 4 0,-8 2 0,-12 0 1,-9-2-1,-7-1 1,-9-5-1,-7-8 1,-4-8 0,-1-8-1,1-7 1,2-8-1,2-10 1,4-8-1,5-9 0,5-4 0,5-3 0,7-1 0,6-1 0,7 4 0,6 1 0,6 7-1,5 8 2,3 4-1,2 7 0,-1 5 0,-1 14 0,-3 5 1,-1 8-1,-3 9 1,1 5-3,-2-3-6,10 3-22,0-7-2,1-20-2,3-13 1</inkml:trace>
  <inkml:trace contextRef="#ctx0" brushRef="#br1" timeOffset="31881.8235">6070 12155 1,'0'0'0,"0"0"0,0 0 8,15-1-7,-15 1-1,22 4 2,-10-3 1,4 4 3,2 1 2,3-1 1,3 0 2,2-2 2,8 2 0,-1-1-1,10 4-2,0-5-1,10 4-2,-1-3-2,7 5-1,5-1-3,4 1 1,7-1-1,1-2-1,3-1 1,-1-1 1,1-4 0,3-1 0,-6-4 0,-1 2 0,-8-3 0,-4 4 0,-11-4 0,-6 3-1,-11-1 0,-10 4 0,-10-2-1,-15 2 1,0 0-1,-27-4 0,-5 4 0,-9-1 0,-13 1 0,-8-1 0,-11 1 0,-10 0 0,-10 1 0,-5 1 0,-6 1 0,-2 0 0,-4 0 0,2 2 1,0-1-1,7 1 0,5 0 0,9-1 1,6-2 1,16 2 0,7-3-1,14 0 1,11-2-1,14 1 1,19 0-1,0 0 0,13-11-1,14 5 0,10 1 0,8-2 0,8 0 0,7-1 0,5 2 0,6 0 0,2 3 0,1 1 1,5 2-1,2 2 0,4 0-1,1 2 1,1-3 0,-3 3 0,0-7 0,-3-1-1,-7-2 1,-7 0 0,-8-3 0,-8-2 0,-10 2 0,-8 1 0,-10 2 0,-10 2 0,-13 4-1,0 0 0,0 0 0,-30-1 0,-1 4 1,-7 1-1,-9 0 1,-9 1 0,-9 1 1,-7 0 0,-6 1-1,-4 1 1,-3-1 0,-3 0-1,-3 1 0,2 1 0,4-3 0,1 1 0,4-2 0,7-3 0,7 2 0,9-2 0,8 1 0,11-3 0,8 0 1,10-1-1,20 1 0,0 0 0,0 0 0,29-5 1,7 2-1,6 2 0,12 2 0,8 2 0,9-1 0,7 2 0,5 1 0,5 0-1,4 2 1,2-2 0,0 0 0,0-3 0,-4-1 0,-3-2-1,-8 0 1,-9-3 0,-11 1 0,-10-4-1,-10 3 1,-12-5 0,-12 3 0,-15 6-1,-6-12 1,-15 8 0,-11 3 0,-11-1-1,-9 3 1,-12 4-1,-10 0 1,-10 1 0,-8 0 0,-3 0 0,-6-3 1,-1 2-1,-1-5 1,1-1-1,6-3 1,6 2-1,5-3 1,12 1-1,9 0 0,9-1 0,12 2-1,11 2 0,13 2 0,19-1 0,0 0 0,13 4 0,16 0 0,10 2 0,13 1 0,6 0 1,7 2 0,4 2 0,5 0 0,0 2 0,-1 0 0,1 1 0,-4 0-1,1 0 1,0-1-2,-3-2 0,-3-1-1,-6-4 2,-4-1-1,-9-7 0,-8-4 1,-8-1 1,-11-5 1,-10 0-1,-9-4 2,-9 1-2,-11 3 1,-10 0-2,-9 5 1,-13 1-1,-8 3 1,-8 1 0,-6 3 0,-7 0 0,-6-1 1,3 0 0,-1 1-1,4-1 0,7 2-1,5-2-3,19 5-9,6-3-13,16-6-3,28 4 0,0 0 0</inkml:trace>
  <inkml:trace contextRef="#ctx0" brushRef="#br1" timeOffset="34259.9595">16759 12237 17,'-20'-6'10,"-2"-3"1,4 3 0,-2 1 1,2-1-3,5 3 0,-2-2-3,15 5-2,-18-4-2,18 4 0,-11-1 0,11 1 1,0 0 0,13 3 1,1 0 0,8 3-1,2-2 1,11 4-1,4-2 0,10 5-2,4-1 0,7 2-1,2 0 0,3-1 0,4 0 0,-2-3 0,-2 1 0,0-2 0,-8-3 0,-2-1 0,-8-3 0,-5 0 0,-9 0 0,-5 0 0,-7-1 0,-7 0-1,-14 1 0,0 0 0,0 0 0,-18-2 0,-6-1 0,-10 1 1,-8-2-1,-8 2 1,-9-1 1,-4 0 0,-8-1 0,-3 0-1,-3 3 0,1 1 1,2 0-1,0 1 1,6-3 1,9 1-1,8-2 0,12 2 1,9-3 0,11-2 0,19 6-1,-6-11 0,25 5 0,10 3-1,10-1 0,8-2-1,13 4 1,7-1 0,8 3 0,7 0 0,2 1 0,3 2 0,-1-2 0,0 1-1,-3 0 1,-6-1 0,-9 0 0,-7-1 0,-13 1 0,-11-3 0,-7 2 0,-12-1 0,-18 1-1,0 0 0,-13-3 1,-16 2-1,-8-1 1,-11 0 0,-12 0 1,-8 0 0,-11-2 1,-2 0 0,-8 3-1,1 0 1,-5 0 0,5 1-1,0 0 1,10 1-1,5-2-1,10 2 1,9-4 1,11 3-1,9-3 1,12 2-1,6-2 0,16 3 0,0 0 1,0 0-1,29-6 0,3 8 0,8 0-1,12-2 0,9 2 1,10 2-1,8-1 0,6 1 0,6 0 1,3-3-2,1 3 1,-1-1 0,0-2 0,-6 1-1,-7 0 1,-7-2-1,-12-1 1,-10 2 0,-10-2 0,-10 1 1,-13-1-2,-19 1 1,0 0 1,-16-3-1,-14 3 0,-12 1 0,-11-1 0,-13 2 0,-11-1 1,-9 2 0,-5 0-1,-8-2 1,-2 1 0,-2 0-1,2-1 0,3 1 1,5 0-1,8 0 0,11-2 0,11 0 0,14 0 0,13-1 0,9 1 0,15-1 0,12 1 0,12-5 0,16 3 0,11 4 0,14-2 0,11 0 0,16 2 0,9 1 0,7-1-1,5 2 1,0-3 0,-3-1-1,-1-1 1,-9-2 0,-10 0 0,-12 1 0,-13-3 1,-11 2 0,-15-2 0,-15 4-1,-12 1 0,-23 1 0,-13 0 1,-10 0-1,-13 2-1,-9-1 0,-5 6-2,-10-10-9,7 6-18,-3-2-3,2-8 1,9-3-2</inkml:trace>
  <inkml:trace contextRef="#ctx0" brushRef="#br1" timeOffset="44443.542">10832 10957 1,'-27'8'2,"5"0"2,2-1 3,3-1 2,4-1 0,2-2 2,11-3 0,-14 0-1,14 0 1,0 0-2,0 0-4,0 0-3,0 0 0,0 0-3,0 0 1,-11-3 0,11 3 1,0 0 0,0 0 0,0 0 1,0 0-1,0 0 1,0 0 0,0 0 1,0 0 0,0 0-1,19 2 1,-19-2 0,24-5-1,-9-1 1,4 2-1,2-6 0,3 3 0,1-5 0,2-2 0,-3 1 0,4-3 0,-3-2-2,3 0 2,-4-3-1,2 3 0,-4 0 0,2 2 0,-2-2 0,1 5 0,2-4 0,2 2 0,-1 0-1,2 0 1,1-2 0,0 0-1,-1-2 1,0 1-1,-1 0 0,-2 0 2,2-2-1,0 1-1,1 1 1,0 0 0,2-1-1,-2 1 0,0 1 1,-3 0-1,0 1 1,-1 3-1,-2-2 0,0 3 0,-2-1 0,0 2 0,-1-1 0,0 2 0,-2 0 1,2 1-1,-3-2 1,1 0-1,-2 1 0,1-1 1,0 2-1,0-2 0,1 3 0,-2 0 0,1 1 0,-2 1 1,1-3-2,0 4 1,-1 0 1,2-1-1,-2-1 0,1 1 1,1-1-1,1 1 0,0-1 1,2 0 0,-1 0-1,-1 3 0,-1-1 0,0 2 0,-3 2 0,1-1 0,-2 1 1,-12 1-2,21 5 1,-21-5 0,18 4 0,-18-4 0,17 6 0,-17-6 0,16 11 0,-16-11 0,17 11 1,-17-11-1,20 14 0,-11-3 0,5 2 1,-3 0-1,2 1 0,2 2 0,-2-2 0,2 5 1,0-5-1,-2 3 0,0-3 0,0 3 1,0-2-1,0 4 1,0 0-1,1 0 1,0 4-1,-1 1 0,2 0 0,-1 1 1,1 0-1,0 0 1,-1-1-1,1 3 0,0-3 0,-1 1 1,0-2-1,-1 0 0,1-1 0,-1 1 1,0 1 0,2-1-1,-1 0 2,-1-1-2,2 1 1,-2 1-1,-1-1 1,0 2-1,-1-7 0,0-1 0,-1 2 0,0 2 0,-1-4 0,-2-1 0,0 1 0,-1-2 0,2 2 0,-4 0 0,1-3 0,0 0 0,0 2 0,0-1 0,1-2 0,-1-2 0,1 2 0,-6-13 0,10 23 0,-8-11 1,1 1-1,-2-3 0,-1-10 0,-4 21 1,4-21-1,-8 21 0,8-21 0,-14 18 0,14-18 0,-16 15 0,16-15 0,-19 12 1,8-9-1,-1 0 0,-3 0 0,0-1 0,-2-1 0,-2 0 0,-3 0 0,-3 2 0,0-5 0,-3 2 0,-3-1 0,-3-2 0,-3-1 0,0-1 0,-5 0 1,-1-1-1,-3 0-1,-2 2 1,-2-2 0,-1 2 0,0-1 0,0 3 0,-1-1 0,-1 0 0,-1 2 1,1 0-1,2-1 0,-1 0-1,0 0 1,1-3 0,0 0 1,4-1-2,2 0 1,3-4 0,0 4 0,4-1 0,3-3 1,2 2-2,1 3 1,3-1 1,0 1-1,3 1 0,0 1 0,1 2 0,1-2 0,3 1 0,-1 0 0,2 0 0,-1 1 0,2 0 0,0-1 0,1-1 0,0 0 0,1 1 0,-2-3 0,0 1 0,2 1-1,0 2 1,0-4 0,1 2 0,0 1 0,2-2 0,1 3 0,1-3 0,0 2 0,1-1 1,11 3-2,-21-6 1,21 6 0,-20-7 0,20 7 0,-18-7 0,18 7 0,-16-9 0,16 9 0,-14-2 0,14 2 0,-14-7-1,14 7 1,-12-8 1,12 8-1,-14-6 0,14 6 0,-14-11 0,14 11 0,-14-6-1,14 6 1,-18-5 0,18 5 0,-21-6 0,9 5 0,1 0 0,0 1-1,11 0 1,-16 0 0,16 0 0,0 0 0,0 0 0,0 0 0,0 0 0,0 0 0,-11-6 0,11 6 0,0 0 0,0 0 0,0 0 0,0 0 0,0-13 0,0 13-1,0 0 1,6-15 0,-2 4 0,1 0 0,-5 11-1,10-18 1,-5 6 0,1 1 1,0 0-2,1 0 1,2 0 0,-9 11-1,20-24 1,-5 12-1,2 1 1,3-4-1,2 2 1,1-2-1,1 2 1,3-2 0,0 6 0,-1-6 0,2-1 0,0 3 0,1-2-1,2 1 2,0-3-2,2 0 1,4 0 0,-1-3 0,4 1 0,-1-2 1,3 2-1,2-2 0,1 1 0,2-1 0,0-1-1,2 0 2,0 0-1,-1 1 0,-2-1 0,-1-3 0,-3 5 0,-3-3 0,-3 3 0,0 2 0,-2 1 0,-2 1 1,-2 1-1,0 1 0,-2 0 0,-3 4 0,-2 0-1,-3 1 2,-3-1-1,-2 3 0,-4 2 0,-11 5 0,17-6 0,-17 6 0,11-6 0,-11 6 1,0 0-1,11-5 0,-11 5 0,0 0 0,11-4 0,-11 4 0,0 0 0,0 0-1,11 0 1,-11 0 0,0 0 0,0 0-1,0 0 1,14 7 0,-14-7 0,15 9 0,-15-9 1,21 12-1,-9-2 0,-1 1 0,2 1 0,-2 0 0,2 2 0,0 3-1,2 5 1,0 0 0,1 2 0,4 1 0,-3 0 0,4 6 0,-3 0 0,0 3 0,-1-1 1,-2 4-2,0 2 2,-3-1-2,1 3 2,0-1 0,-2 0-1,1-3 1,-1-3-2,1-2 2,0 0-1,2-3 1,-1-1-1,-1-2 0,2-5 0,-1 3-1,-2-1 2,0-3-2,-1 0 1,-3-3 0,-1 0 1,0-2-1,-1 2 0,1-2 0,-1-3 0,1 0 0,-2 0 0,1 2 0,-2-1 1,1-1-1,-4-12 0,3 17 0,-3-17 0,1 20 0,-1-20 0,-1 14 0,1-14 0,0 0 0,0 0 1,-4 11-2,4-11 2,0 0-1,0 0 0,0 0 1,0 0 0,0 0-1,0 0 0,0 0 0,0 0 0,-12-2 0,12 2 0,-15-4 0,15 4 0,-23-7 0,8 1 0,-3 0 1,-4 0-1,-2-3 0,-5 3 0,-2-1 0,-3-3 0,-4 3 0,-4 1 0,-1-3 0,-3 3 0,-3 0-1,-2-2 1,-1 3 0,0 1 0,-1-1 0,-1 0 0,-1 2 1,1-6-1,-1 4 0,0 2 0,-2-5 0,0 0-1,1 1 2,-1 1-1,2 2 0,3 1 0,2 2 0,2 0 0,7-1 0,-2-1 0,5 2 0,4-1 1,4-3-1,1 1 0,4-1 0,2 0 0,2 2-1,3-1 2,1 0-1,-1 2 0,1-2 0,1 2 0,-1-2 0,3 2 1,-1-1-1,3 1 0,1 0 0,11 2 0,-14-4 0,14 4 0,0 0 0,0 0 0,0 0 0,0 0 0,0 0 0,0 0 0,0 0 0,0 0 0,0 0 0,0 0 0,-11-4 0,11 4 0,0 0 1,-13-8-2,13 8 1,-16-6 0,16 6 0,-18-6 0,18 6 0,-16-6 0,16 6-1,-11-2 0,11 2 1,0 0-1,9-12 1,-9 12-1,24-20 1,-7 6 0,6-3 0,4-5 0,4 1 0,3-6 0,4-2-1,3-2 1,2 0-1,3-3 1,3 0-1,2-1 0,3-3 1,2 3-1,-1 0 1,1-1 0,-1 0 0,-1-2-1,-3 4 2,-3 2-1,-2-1 0,-3 2 0,1 4 0,-3 0 0,0 1 0,-2 7 0,-3-3 0,1 3-1,-3 3 2,-1 3-1,-6 2-1,-3 2 2,-3 3-1,-3 1-1,-3 4 1,-3 1 0,-12 0 0,17 8 0,-17-8 1,14 10-2,-14-10 1,18 17 1,-18-17-1,21 21 0,-9-8 0,3 1 0,0 3 0,3 4 1,-3 6-2,3 6 2,1 4-2,1 8 2,-1 3-2,2 4 2,-3 1-2,2 2 2,-2 2 0,0 0-1,-2-4 1,0 0-1,-1-1 1,-1-4-1,1 1 1,-2-2-1,1-7 0,-1-3 0,1-2 0,-1-3 0,2-3 0,-1-4 0,-1-2 1,-1-3-1,-1-2 0,-3-4 0,0-3 0,-8-11 0,8 11 1,-8-11 0,0 0-1,0 0 1,0 0-1,-16 0 1,5-1-1,-1 1 1,-5-1-1,-2-2 0,-6 0 0,-1-2 0,-4-4 1,-4 2-1,-6-4 0,-6-2 0,-4-2 0,-6 1 0,-2-1 0,-3-1 0,-3-2 0,-2-2 0,-1-1 0,-1 1 0,-1 1 0,1 2 0,-3-1 0,0 3 0,1 7 0,1 2 0,2 1 0,1 1 0,4 3 0,1-1 0,5 2 0,5 1 0,3-4 0,6 2 0,5 0 0,6 0 0,8 1-1,5 1 0,7 0 0,11-1-2,0 0-3,0 0-14,25 12-13,-5-9-2,3-6 0,6-5 0</inkml:trace>
  <inkml:trace contextRef="#ctx0" brushRef="#br1" timeOffset="48454.7708">10846 13016 8,'0'0'19,"0"0"-6,0 0-2,0 0-3,0 0 0,0 0-2,0 0-1,0 0-1,0 0-1,0 0 2,14 5 0,-14-5 1,12 17 0,-12-17 0,19 24-1,-10-11-1,9 9 1,-4 4-1,6 4 0,0 2 0,6 4-2,-1 3 2,5 6-2,1 1 1,6 7-1,-2 1-1,3 0-1,1 2 1,1 0-1,1-1 0,1-2 1,-4-2-2,1-6 3,-1-4-1,-1-1-1,-2-3 1,-3-3 0,-3 0 0,-2-1-1,-1-1 1,-5 1-2,-2 0 0,-1-2 1,-2 1 0,-1-3 0,-2-3 0,1-2 1,-3-3-2,-2-3 2,1-4-1,-10-14 0,16 19 0,-16-19 0,12 12 0,-12-12 0,0 0 0,15 9 0,-15-9 0,0 0 1,0 0-1,11 6 0,-11-6 0,0 0 1,0 0-1,0 0 0,13-3-1,-13 3 1,14-4 0,-14 4 0,18-5 0,-18 5 1,21-9-1,-8 4 1,-1-5 0,2-1 0,-3 1 0,5 1 0,-4-2 0,4-1-2,0 1 2,1-1 0,1-3-1,0 4 1,3-5-1,0 2 1,0-6 0,2 3 0,1-5-1,2 1 1,1-6 0,2 0 1,3-8-3,2-1 2,1-3-2,2-1 1,-2-4 0,2-1 0,-2 0 0,1-3-1,-2 1 2,1-2-1,2-3 0,0-3 0,-1 0 0,1 1-1,-2-1 1,-1 2 0,-2-2-1,-1 8 1,-5 4-1,-1 4 2,-2 0-2,0 4 1,-2 4 0,1 2-1,-1 2 2,-2 3-1,1 1 0,-3-1 0,-2 5 0,-2 2 0,-2 1 0,-3 4 1,-3 1-1,-5 11 1,3-17 0,-3 17-1,0 0 1,-15-13 0,15 13 0,-21-7-1,8 1 1,-2 1-2,-4 0 1,-2-1 1,-3 0-1,-4-2 0,-3 5 0,-6-5 0,-2 5 0,-6-1 1,-4 3-1,-3 1 0,-4-1 1,-4 3-1,-4 2 0,-1 2 0,-4-2 0,1-1 0,-3 0 1,2-1-1,-5 3 1,3-1 0,-2-3 0,1-1-1,-2 1 1,2 3 0,2-4-1,2 1 1,3 1-1,4-2 0,4 3 0,5-3 0,6 0 1,5 0-1,0 0 1,8-3 0,2 1-1,4 2 1,4-4 0,2 1 0,1 0-1,1-1 0,3 6 0,-1 0 0,1-2 0,-1 0 0,0 4 0,1-1 0,1 0 0,2-1 0,13-2-1,-18 1 1,18-1 0,0 0 0,-13 4 0,13-4-1,0 0 1,0 0 0,0 0 0,0 0 0,0 15 0,0-15-1,2 15 1,-2-15 0,4 23-1,-2-6 1,1-1 0,3 5 0,2 0 0,0 0 0,3 5 0,4 3 0,1 1 0,3 6 0,1 6 2,2 4-2,2 8 2,1 3-2,0 9 1,1 7 0,1 4 0,0-1-1,2-2 0,1-1 1,0-5-1,3-2 0,1-12 1,-1-6-1,1-5 1,0-3-1,2-3 1,-1-2-1,-2-5-1,0-2 2,-3 3-2,2 1 1,-1-3 0,-3 1 0,-3-6 0,-1-2 0,-4-4 0,-1-1 1,-2-7-1,-1-6 0,-3-5 0,-2 1 0,0-5 0,-11 5 0,21-13 0,-10 0-1,0-2 1,0-4 0,1 2 0,1-9 0,2-1 0,2-4 0,5-7 0,5-3 1,7-8-2,4-2 1,8-8 0,4-4-1,4-4 0,2-3 0,-1-1 1,-1 3-1,-4 0 1,-3 3 0,-1 4 1,-4 0-1,-3 4 0,-2 2-1,-2 4 1,0 3-1,-4 6 0,1 2 0,-5 3 0,-3 8 1,-2 4 1,-3 4-2,-5 5 2,-3 4-1,-4 1 1,-7 11-1,0-13 1,0 13-2,-17-6 1,4 5 0,-3-2 0,-2 2 0,-2 2 0,-2-1-1,0 0 1,-2-1 0,-4-3 0,-1 1 0,-7-2 0,-3 1 0,-9 0 0,-6 0 0,-9 0 0,-5 0 0,-10 2 0,-8-1 0,-8 5 0,-7-2 0,-6-2 0,-6 1 0,-1 2 1,-1-1-1,0 2 1,5 0-1,7-2 1,7 0 0,12 0-1,10-1 1,9-3-1,13 2 1,10-5-1,9-1 0,9 6 0,7-4 0,17 6 0,-15-8 1,15 8-1,1-10 0,-1 10 0,15-3 0,-15 3-1,19-6 1,-6 4 0,-2 2 0,1 6-1,-1-1 0,-11-5 1,19 14 0,-19-14-1,20 18 1,-9-4 0,1 0 0,1 1 0,3 1 0,4 3 0,2 3 0,3 3 0,6 7 0,4 2 0,3 10-1,4 4 2,4 6 0,5 5 0,3 5 0,5 6 0,-1 2-1,2 2 1,1-2 1,-1 2-3,0-2 2,-5-8-2,-2-2 1,-4-7 1,-5-7-1,-2-5 1,-6-6-1,-2-10 1,-4-5-2,-4-3 2,-2-5-1,-2-5 0,-2-3 1,-3-8-1,1-5 0,-3-8 0,3-4 1,-3-12-2,2-4 1,3-11-1,1-6 1,6-5-1,2-6 0,5-3 1,3-6-1,3-3 1,3 1 0,-1-1-2,2 0 2,-1-1-1,-1 2 1,-3 4-1,0 3 0,-3 8 0,0 3 1,-3 7 0,-5 8 0,-3 6 0,-4 8 0,-4 8 0,-5 4 1,-4 4-1,-8 11 0,5-13 0,-5 13 0,-11-1 0,11 1 0,-24 1 0,9 0 0,-4 3 0,-1-1 0,-2 3 0,-5 3 0,-4-4 0,-1 0 0,-5 0 0,-7 1 0,-10-2 0,-7 2 0,-11-1 0,-9-3 0,-9 0 0,-10 3 1,-7 1-1,-7-1 0,-3-3 1,-4 2-1,3 1 0,2 2 0,5 0 0,7 1 0,9-5 0,10 1 0,13 1 0,11-2 0,13 1-1,11-5-1,14 4 0,4-5-1,19 2-2,0 0-10,27 17-13,-2-16-8,4-6 1,0-8-1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20:37:34.893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EA700D"/>
    </inkml:brush>
  </inkml:definitions>
  <inkml:traceGroup>
    <inkml:annotationXML>
      <emma:emma xmlns:emma="http://www.w3.org/2003/04/emma" version="1.0">
        <emma:interpretation id="{826EF31C-7EAC-4531-B0BE-A3BF3750A441}" emma:medium="tactile" emma:mode="ink">
          <msink:context xmlns:msink="http://schemas.microsoft.com/ink/2010/main" type="writingRegion" rotatedBoundingBox="11617,4153 20974,3981 21158,13973 11800,14144"/>
        </emma:interpretation>
      </emma:emma>
    </inkml:annotationXML>
    <inkml:traceGroup>
      <inkml:annotationXML>
        <emma:emma xmlns:emma="http://www.w3.org/2003/04/emma" version="1.0">
          <emma:interpretation id="{19DF7643-05A7-41D0-AB52-285F747A414A}" emma:medium="tactile" emma:mode="ink">
            <msink:context xmlns:msink="http://schemas.microsoft.com/ink/2010/main" type="paragraph" rotatedBoundingBox="13273,4027 19144,4130 19111,5996 13241,589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C2DDE82-29CB-4E8E-B989-F3E1EEBE9B8F}" emma:medium="tactile" emma:mode="ink">
              <msink:context xmlns:msink="http://schemas.microsoft.com/ink/2010/main" type="line" rotatedBoundingBox="13273,4027 19144,4130 19125,5227 13254,5124">
                <msink:destinationLink direction="with" ref="{8DDF4619-99D6-4CBE-9ABD-75389A5DB9E0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8260D5BD-45FC-43F7-8AA4-B53FD69F07F9}" emma:medium="tactile" emma:mode="ink">
                <msink:context xmlns:msink="http://schemas.microsoft.com/ink/2010/main" type="inkWord" rotatedBoundingBox="13272,4083 16904,4147 16887,5126 13255,5062"/>
              </emma:interpretation>
              <emma:one-of disjunction-type="recognition" id="oneOf0">
                <emma:interpretation id="interp0" emma:lang="en-CA" emma:confidence="0">
                  <emma:literal>Rate</emma:literal>
                </emma:interpretation>
                <emma:interpretation id="interp1" emma:lang="en-CA" emma:confidence="0">
                  <emma:literal>Rat</emma:literal>
                </emma:interpretation>
                <emma:interpretation id="interp2" emma:lang="en-CA" emma:confidence="0">
                  <emma:literal>ORCA).</emma:literal>
                </emma:interpretation>
                <emma:interpretation id="interp3" emma:lang="en-CA" emma:confidence="0">
                  <emma:literal>ORCA),</emma:literal>
                </emma:interpretation>
                <emma:interpretation id="interp4" emma:lang="en-CA" emma:confidence="0">
                  <emma:literal>Rae</emma:literal>
                </emma:interpretation>
              </emma:one-of>
            </emma:emma>
          </inkml:annotationXML>
          <inkml:trace contextRef="#ctx0" brushRef="#br0">13791 4248 1,'0'0'4,"0"0"1,0 0-1,-12-2 1,12 2 0,0 0 1,-12-6 0,12 6 0,-15-4 0,15 4 0,-18-2-2,7 3 0,-1-1-2,-3 1 0,-1 1 0,-2-1 0,-2 1 1,-1 3 0,-3-4 1,-2 3-1,-3 0-1,1 0 0,-2 2-1,1 4 1,-4-1-2,4-2 1,-3 3-1,4-1 0,-2 2 0,1 1 0,0-2 0,1 0 0,3 1 0,-1 0-1,2 0 1,-1 2 0,3-5-1,3 2 1,-2 0 0,3 0 0,-1-2 0,2 2 0,3-3 0,-1 2 0,0 0 0,2 0 0,1 0-1,0 2 1,-1 0 0,2 0 0,2 0 0,-1 3 0,1-4 0,2 4 0,1 0 1,0 1-2,1 0 2,2-1-1,1 1 2,2 0-2,0 0 3,4 2-2,-1-5 1,5 4 1,-2-3 0,4 3 0,-1-4-1,4 4 0,-2-3 0,3 2 1,0-4-1,1 2-1,1-2 1,4 1 0,-2 2 0,4 0 0,3-2 0,1 2 0,2 1-1,3-1 1,1 2-1,2 1 0,0-2 0,5 0 0,-1-1 0,1 0-1,6-1 1,2-1 0,1-4 0,5-2 1,-1-4-1,4-1 0,3 0 0,1 1 1,-3-6-1,3-1 0,-1 2 0,0 0 0,0-1 0,1-3-1,-2-1 1,1-1 0,0-2-1,-3 3 1,-1-7 0,-3 1-1,1-2 1,-2 0 0,-6-2 0,-2 1-1,-4-4 1,-4 3 0,-3-3 0,-4 1-1,-6-2 1,-4 3 0,-3-5-1,-4 1 0,-2 0 0,-5-2 1,-1-1-1,-4 1 1,-5-3-1,-2 0 1,-4-1-2,-3 2 2,-2 2 0,-2-3-1,-3 0 0,-3-1 0,0-2 0,-2 1 0,-4 0 0,0-1 0,-5 0 0,-3 3 0,-4 2 0,-3 3 1,-3 4-1,-3 2-1,-4 1 2,-3 4-2,-1-1 1,-2 4 0,-2 3-1,2 1-1,-1 3 1,-2 3 0,0 7-2,-3 1 0,3 13-2,-8-6-4,10 14-7,-9-3-13,2 3 0,2-2 0,2-3 0</inkml:trace>
          <inkml:trace contextRef="#ctx0" brushRef="#br0" timeOffset="1649.0939">13460 4498 7,'0'0'16,"0"0"0,13 5 0,-13-5-14,0 0-3,2 19 0,-2-19 2,4 17 1,-4-17 1,5 18 1,-5-18 0,6 20 1,-4-6-1,3 2-2,-1-1 1,2 4-3,-1 0 1,1 2-1,0-2 0,-3 2-1,2-7 1,-2 0 1,-3-14-1,5 19 1,-5-19-1,0 0 1,0 0 0,0 0 0,0 0 0,0 0-1,0 0 1,0 0-1,-15-11 1,11-1-1,-1 0 0,1-4 0,-1-3 1,1-2 0,0-1 0,2 0 1,-1 0-1,2 4 1,1-4-1,0 3 1,3 1 0,0-1-1,2 1 1,1 1-1,3 0 0,1-2 0,2 3 0,4-1 0,1 4-1,4 2 1,-1 1-1,5 0 0,-1 3 1,2 1-1,-2 2 0,2 2 1,-3 0-1,-1-1-1,-1 2 2,-2 6-2,-2-3 1,-3 5-1,-2 2 1,-3 2-2,-3 2 2,-5 3-1,-4 1 0,-4 1 1,-6 0-1,-4-1 1,-5-1-1,-3 1 2,-3-3-1,-2-1 0,-3-3 0,1-1 1,1-3-1,2 3 1,2-4-1,4 0 1,2-3 1,7 0-2,3-2 1,11 0 0,0 0-1,0 0 1,0 0-1,0 0-1,0 0 1,17 7 0,-6-4 1,0 2-1,2 4 1,4 3-2,2 0 1,3 1-1,1 3 2,4-3-2,1 3 2,0 0-1,1-4 1,-1 0 0,-2-2-1,-3 1 1,-1-3 0,-5 2 0,0-2-1,-2 0 0,-4-3 0,-11-5 0,16 7 0,-16-7-1,0 0-1,11 2-7,-11-2-16,0 0 0,0 0 0,0 0 0</inkml:trace>
          <inkml:trace contextRef="#ctx0" brushRef="#br0" timeOffset="2931.1677">14151 4372 20,'0'0'17,"0"0"-2,0 0-6,0 0-1,0 0-2,0 0-1,0-12-1,0 12 0,0 0-1,0 0 1,-14 1 0,14-1-1,-15 6-2,15-6 1,-21 13-1,10-3-1,-2 0 0,-1 4-1,2-1 1,0 3 0,0 1 0,2 1-1,1 1 1,3 4-1,0 0 1,4 2-2,0 3 2,4-2-2,1 0 2,3 0 0,4-1 0,2-2 0,4-6 1,1 1 1,3-6-1,-2-1 0,3-5 0,0 0 0,-3-5 0,-1 1 0,-3-4 0,-1 1 0,-13 1 0,16-2 0,-16 2 0,0 0-2,0 0-4,0 0-10,4-11-9,-4 11 0,0 0-1</inkml:trace>
          <inkml:trace contextRef="#ctx0" brushRef="#br0" timeOffset="3797.2172">14266 4762 24,'0'0'13,"0"0"1,0 0 0,-4-12-3,4 12 0,0 0-2,-1-18-2,1 18-2,4-17-1,2 4-2,-4-2 0,3-1 1,2-4-2,0-1 2,1-5-1,-1 4 1,3-4-2,-3 2 2,2 1-1,0 3-1,-3 3 0,1 2-1,-2 3 0,1 1 0,-6 11 0,7-11-1,-7 11 0,0 0 0,13 5 1,-13-5-1,8 15 0,-3-4 1,1 0-1,3 2 1,-2-1 0,1 1 0,2 2 0,1 1 0,0-1 0,1 1 0,-2 4 0,2-2-1,-2 0 2,1-1-3,-4 0 4,2-4-4,-3 1 3,-6-14-2,11 17 1,-11-17 0,0 0-1,7 12-1,-7-12-1,0 0-7,0 0-10,0 0-6,4-11 1,-4 11 0</inkml:trace>
          <inkml:trace contextRef="#ctx0" brushRef="#br0" timeOffset="4063.2324">14326 4599 27,'0'0'21,"0"0"2,0 0-3,14 3-12,-1-5-8,1 1 0,3 0 0,3 0 0,-2 1 0,2-1 0,-1 1-1,-2-3-5,2 1-8,3 5-8,-10-9 1,7 8-2</inkml:trace>
          <inkml:trace contextRef="#ctx0" brushRef="#br0" timeOffset="4544.2599">14459 4420 8,'16'3'16,"-15"-15"0,12 12-4,-13 0-8,19-6 0,-8 5 1,-11 1 0,19 1 1,-19-1 0,17 6 0,-17-6 0,16 10-1,-16-10-1,21 17 0,-10-7-2,3 4 0,-1-2 0,1 5-1,1 0 0,-2 3 1,-2 0-2,-2 2 1,-4 4-1,-2 0-1,-3 5-1,-6 3-10,-7 0-12,6 7-1,-14-7-1,7 5 0</inkml:trace>
          <inkml:trace contextRef="#ctx0" brushRef="#br0" timeOffset="6644.3801">15067 4696 1,'0'0'17,"34"4"3,-22-5-5,9 3-5,3-1-2,-2-1-2,5 2 0,-4-4 0,8 5 0,-3-7 1,5 4-1,-2-5-1,7 5 0,-2-2-1,6 3-1,1-2-1,5 3 0,1 0 0,4 2 0,3 0-1,5 2 0,2-2 0,1 3 0,3-2 0,1 1-1,-4-2 0,1-1 0,-6-3 1,-6 3-1,-4-6 1,-6 3-1,-9-2 1,-7-2 0,-6 2-2,-7-2-2,-14 4-3,0 0-7,0 0-14,0 0 0,-13-1-2,1 3 1</inkml:trace>
        </inkml:traceGroup>
        <inkml:traceGroup>
          <inkml:annotationXML>
            <emma:emma xmlns:emma="http://www.w3.org/2003/04/emma" version="1.0">
              <emma:interpretation id="{4431403C-DB75-4356-AAC1-959270D2C340}" emma:medium="tactile" emma:mode="ink">
                <msink:context xmlns:msink="http://schemas.microsoft.com/ink/2010/main" type="inkWord" rotatedBoundingBox="17316,4098 19144,4130 19125,5227 17297,5195"/>
              </emma:interpretation>
              <emma:one-of disjunction-type="recognition" id="oneOf1">
                <emma:interpretation id="interp5" emma:lang="en-CA" emma:confidence="0">
                  <emma:literal>Q*</emma:literal>
                </emma:interpretation>
                <emma:interpretation id="interp6" emma:lang="en-CA" emma:confidence="0">
                  <emma:literal>Qua</emma:literal>
                </emma:interpretation>
                <emma:interpretation id="interp7" emma:lang="en-CA" emma:confidence="0">
                  <emma:literal>Qs</emma:literal>
                </emma:interpretation>
                <emma:interpretation id="interp8" emma:lang="en-CA" emma:confidence="0">
                  <emma:literal>Qt</emma:literal>
                </emma:interpretation>
                <emma:interpretation id="interp9" emma:lang="en-CA" emma:confidence="0">
                  <emma:literal>QUA</emma:literal>
                </emma:interpretation>
              </emma:one-of>
            </emma:emma>
          </inkml:annotationXML>
          <inkml:trace contextRef="#ctx0" brushRef="#br0" timeOffset="8000.4576">17798 4123 1,'0'0'1,"-16"-1"10,16 1-7,-23 1 1,5-1 2,-2 0 1,-3-2 1,0 1 0,-5-2 1,0 5-2,-5-4-1,0 4-2,-4 0-2,-1 3-2,-2 3 0,0 2 0,-5 0 1,3 1-1,-3 4 0,2 1 1,2 2 0,2 2 0,0 1-1,3 0 0,3 5-1,4 1 1,2-2-1,5 4 0,2-1 1,2 2-1,6-2 1,2 3 0,3-2 0,3 0 1,2-1 0,6 1 0,-1-1 1,6 5-1,-2-5 1,7 6 0,0 0-1,5 2 0,-1-1 0,4 2 0,1-1-1,4 0 1,0 1-1,3-2 0,0-6 0,5 2 1,3-7-1,2 0 0,5-7 0,2 0 0,3-5-1,1-2 1,3-2 0,-1-1-1,4-3 1,-1-2-1,0-1 0,1-2 1,1-3-1,1-1 0,1-2 1,2-3-1,1-3 0,0 1 0,-1-7 1,1-1-1,-4-5 1,0-4-1,-2-1 1,-3-2-1,-8-3 1,-4-2-1,-7 1 0,-3 1 0,-7-4 1,-5 2-1,-9-2 0,-3 0 0,-5 1 0,-4 0 1,-4-4-2,-2 3 2,-5 1-1,-4-1 0,-4 1 0,-7-2 0,-6 2 0,-4 3 0,-9 0 0,-5 2-1,-6 3 1,-5 3 0,-7 3 0,-2 7 0,-4 2 0,-8 2 0,-4 5 0,-6 4-1,-3 5-1,-5 0-2,2 13-8,-10-1-16,2-2-1,7 8 1,1-2-2</inkml:trace>
          <inkml:trace contextRef="#ctx0" brushRef="#br0" timeOffset="9000.5148">17352 4411 1,'14'-2'11,"-14"2"5,0 0-2,11-9-8,-11 9 1,0 0 0,0 0 0,0 0 1,-11-1 1,11 1 0,-13 1-2,13-1-2,-22 1-1,10 4 0,-7-4-2,2 7 1,-2-3-2,-1 4-1,-1 0 1,4 2-1,1 0-1,4 1 1,12-12 0,-14 20 1,14-20 0,-2 20 0,2-20 0,14 17 1,-1-10-1,5 2 1,6-2-1,3 4-1,4 0 1,2 0-1,4 1 0,-2-1 0,1 3 1,-2 2-2,-5 0 1,-3 1 0,-4-3 0,-4 2-1,-5-1 1,-3 1 0,-5-6 0,-4 4 1,-1-14 0,-9 14 1,-5-6 0,-1-1-1,-7-1 1,-3-1 0,-6-1-1,0-1 0,-2 0-1,2-1 1,1-4-1,3 0 0,4-1 0,4-2 0,5 2-1,3-1-1,11 4-2,-16-9-8,16 9-16,0 0 0,0-12-1,0 12 1</inkml:trace>
          <inkml:trace contextRef="#ctx0" brushRef="#br0" timeOffset="9716.5554">17886 4417 16,'0'0'11,"0"0"1,0 0-1,0 0-2,0 0 1,-16 5-1,16-5-2,-22 13-1,10-4-3,-1 1-2,-1 2 0,2 2 0,0 4 1,1 2-1,4 3 1,0 1 0,3 3-1,-1 1 1,2 2 0,1-1-1,1 4 0,2-3 0,1 0 0,1-4 0,3 0 0,1-4 0,3-2 1,0-4-1,3-4 1,-1-2-1,3-2-1,-3-3 1,4-1-2,-3-4-1,1-4-2,3 4-6,-17 0-8,19-19-7,-3 12 0,-7-13 0</inkml:trace>
          <inkml:trace contextRef="#ctx0" brushRef="#br0" timeOffset="10532.6025">17994 4825 7,'14'15'19,"-14"-15"-1,0 0 0,0 0-14,0 0-4,0 0 1,0 0 2,0 0 1,0 0 2,0 0 0,0 0 2,0 0 0,0 0-1,15-16-1,-13 2-1,7 4-1,-3-10-2,2-1 0,1-2-2,1-1 1,1-4-1,0 0 1,-2 2-1,2 0 0,-1 2 0,2 4 1,-2 2-1,0 2 1,-10 16-1,17-19 0,-17 19-1,11-11 1,-11 11-1,0 0 0,0 0 1,0 0-1,0 0 1,0 0 0,6 11 1,-6-11-1,0 18 1,3-6-1,-2 3 1,1-3-1,1 6 0,0 0 0,1 1 0,0-1 0,1 1 1,-1 3-1,1-2 0,1 3 0,-1-4 0,3 0 0,-2 2 0,2 0 0,0-3-1,-1-3 0,0-2 1,-7-13 0,12 16-1,-12-16 0,9 11-4,-9-11-10,0 0-11,-5-14 0,-2 3 0,7 11 0</inkml:trace>
          <inkml:trace contextRef="#ctx0" brushRef="#br0" timeOffset="10812.6185">18047 4732 27,'0'0'25,"25"12"-2,-25-12-3,34 3-15,-16 0-12,8 4-1,-4-5 1,3 3-1,-3-5 0,4 0-3,4 4-9,-14-16 3,12 11 4,-14-16 13</inkml:trace>
        </inkml:traceGroup>
      </inkml:traceGroup>
      <inkml:traceGroup>
        <inkml:annotationXML>
          <emma:emma xmlns:emma="http://www.w3.org/2003/04/emma" version="1.0">
            <emma:interpretation id="{6AF4B61D-50F2-4880-B044-7EE8842911E7}" emma:medium="tactile" emma:mode="ink">
              <msink:context xmlns:msink="http://schemas.microsoft.com/ink/2010/main" type="line" rotatedBoundingBox="16808,4919 17222,5758 16548,6090 16135,5251"/>
            </emma:interpretation>
          </emma:emma>
        </inkml:annotationXML>
        <inkml:traceGroup>
          <inkml:annotationXML>
            <emma:emma xmlns:emma="http://www.w3.org/2003/04/emma" version="1.0">
              <emma:interpretation id="{9A5A36D9-5B71-46F0-9E56-A7738E0B1776}" emma:medium="tactile" emma:mode="ink">
                <msink:context xmlns:msink="http://schemas.microsoft.com/ink/2010/main" type="inkWord" rotatedBoundingBox="16808,4919 17222,5758 16548,6090 16135,5251"/>
              </emma:interpretation>
              <emma:one-of disjunction-type="recognition" id="oneOf2">
                <emma:interpretation id="interp10" emma:lang="en-CA" emma:confidence="0">
                  <emma:literal>Fe.</emma:literal>
                </emma:interpretation>
                <emma:interpretation id="interp11" emma:lang="en-CA" emma:confidence="0">
                  <emma:literal>FT</emma:literal>
                </emma:interpretation>
                <emma:interpretation id="interp12" emma:lang="en-CA" emma:confidence="0">
                  <emma:literal>Fe'</emma:literal>
                </emma:interpretation>
                <emma:interpretation id="interp13" emma:lang="en-CA" emma:confidence="0">
                  <emma:literal>Io.</emma:literal>
                </emma:interpretation>
                <emma:interpretation id="interp14" emma:lang="en-CA" emma:confidence="0">
                  <emma:literal>Fee'</emma:literal>
                </emma:interpretation>
              </emma:one-of>
            </emma:emma>
          </inkml:annotationXML>
          <inkml:trace contextRef="#ctx0" brushRef="#br1" timeOffset="193759.0823">16351 5229 11,'-15'-3'16,"15"3"-3,-18-2-3,6 4-3,-3-1-3,-2 0-1,-1 4 0,-4-3 0,0 1-1,-2 2 0,0 1 0,-1 0-1,2 2 1,-2-2 0,3 4 0,-1 0-2,2 4 2,0 1-1,3 2-1,1 0 1,0 0-2,4 3 2,0 1-1,5-1 2,0 0-2,6-2 2,4 2 0,2-4 1,7 1 0,0-4 0,6 1 0,0-1 0,8-2-1,-2-4 0,3 1 1,0-3-1,4-1-1,-1-3 0,3-3 0,-1-6-1,1 1 0,1-6 1,1-2-1,-1-3 0,0-5-1,-2 1 0,-4-4 1,-3 0 0,-4-3 1,-6 2-2,-4 0 2,-8 3-1,-3 1 1,-7 0 0,-6 2 0,-4 4-1,-5 4 1,-4 2-1,-4 2 0,-2 5-1,-1 1 0,1 7-2,-1 3-2,5 4-3,-3 0-6,4-4-11,10 11-1,-6-9 1,15 10 10</inkml:trace>
          <inkml:trace contextRef="#ctx0" brushRef="#br1" timeOffset="194306.1137">16211 5006 1,'-5'13'0,"5"-13"1,-5 11 11,5-11-10,4 11 2,-4-11 4,0 0 3,9 15 0,-9-15 0,0 0 0,0 0 0,0 0-3,0 0-3,9 12-1,-9-12-3,-3 12 0,3-12 0,-4 21 1,1-8-1,2 9 1,0 1-1,1 6 1,0 1-1,0 5 0,0 3 0,0 5-1,-3-5 0,1 3-1,1-1 2,-3-2-3,2 0 2,-1-3-2,2-1 1,0-6-1,3 1-3,-3-7 0,5 1-4,-3-5-5,-1-18-6,12 26-4,-12-26 0</inkml:trace>
          <inkml:trace contextRef="#ctx0" brushRef="#br1" timeOffset="194779.1408">16057 5909 1,'-5'18'4,"5"-18"12,0 0-4,-1 12-6,1-12 0,0 0 2,13 10 1,-13-10 1,20 0 0,-4 2 1,-2-5-2,8 3-1,0-7-1,6 3-2,2-6-1,5 4-2,0-2-1,2 0 0,-2 0 0,0-1 0,-6 3-1,-2 4 0,-7-1 0,-4 0-1,-3 3-1,-13 0-5,12-8-12,-12 8-8,-4-10-1,4 10 0</inkml:trace>
          <inkml:trace contextRef="#ctx0" brushRef="#br1" timeOffset="195259.1682">15931 5175 17,'4'-19'21,"-4"19"-1,8-13 1,3 6-17,-11 7-3,22-12-1,-7 6 3,1-1-1,1 1 1,1-2 1,3 1-1,1-1 0,2 5-1,2-1 0,2 0-3,1 2-1,-1-2-4,5 3-9,2 5-8,-15-12-1,10 11 0</inkml:trace>
          <inkml:trace contextRef="#ctx0" brushRef="#br1" timeOffset="196121.2175">16708 5573 6,'0'0'18,"0"12"0,0-12-1,0 0-18,0 0 1,0 0 1,1 14 3,-1-14 1,8 17 1,-8-17 1,8 17 0,-7-4 0,4 0-1,-4 3-2,1 2-1,1-4-1,-1 1-1,-1-2-1,1 2 0,-2-4-1,0-11-2,-2 17-5,0-6-17,2-11 0,0 0 0,-18-1 2</inkml:trace>
        </inkml:traceGroup>
      </inkml:traceGroup>
    </inkml:traceGroup>
    <inkml:traceGroup>
      <inkml:annotationXML>
        <emma:emma xmlns:emma="http://www.w3.org/2003/04/emma" version="1.0">
          <emma:interpretation id="{6A1DABBE-37B7-4648-89BB-BB424C840B4D}" emma:medium="tactile" emma:mode="ink">
            <msink:context xmlns:msink="http://schemas.microsoft.com/ink/2010/main" type="paragraph" rotatedBoundingBox="11679,7864 20867,7613 20932,10004 11745,102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B93CDF9-6F8B-4B9D-AD1D-3E83DF6A7E1E}" emma:medium="tactile" emma:mode="ink">
              <msink:context xmlns:msink="http://schemas.microsoft.com/ink/2010/main" type="line" rotatedBoundingBox="11679,7864 19219,7658 19257,9038 11717,9244"/>
            </emma:interpretation>
          </emma:emma>
        </inkml:annotationXML>
        <inkml:traceGroup>
          <inkml:annotationXML>
            <emma:emma xmlns:emma="http://www.w3.org/2003/04/emma" version="1.0">
              <emma:interpretation id="{3DC59CEE-5B2F-451B-8AF9-123B889BCE82}" emma:medium="tactile" emma:mode="ink">
                <msink:context xmlns:msink="http://schemas.microsoft.com/ink/2010/main" type="inkWord" rotatedBoundingBox="11746,7842 13723,7996 13629,9210 11652,9056"/>
              </emma:interpretation>
              <emma:one-of disjunction-type="recognition" id="oneOf3">
                <emma:interpretation id="interp15" emma:lang="en-CA" emma:confidence="0">
                  <emma:literal>(pin)</emma:literal>
                </emma:interpretation>
                <emma:interpretation id="interp16" emma:lang="en-CA" emma:confidence="0">
                  <emma:literal>(pro)</emma:literal>
                </emma:interpretation>
                <emma:interpretation id="interp17" emma:lang="en-CA" emma:confidence="0">
                  <emma:literal>(pun)</emma:literal>
                </emma:interpretation>
                <emma:interpretation id="interp18" emma:lang="en-CA" emma:confidence="0">
                  <emma:literal>(hw)</emma:literal>
                </emma:interpretation>
                <emma:interpretation id="interp19" emma:lang="en-CA" emma:confidence="0">
                  <emma:literal>(tm)</emma:literal>
                </emma:interpretation>
              </emma:one-of>
            </emma:emma>
          </inkml:annotationXML>
          <inkml:trace contextRef="#ctx0" brushRef="#br1" timeOffset="268867.3784">11516 7986 1,'0'0'15,"0"11"2,0-11-5,-12 2-13,12-2-2,0 0 1,-9 15 1,9-15 2,0 0 1,-13 12 1,13-12 2,-11 10 0,11-10 1,-14 12 0,14-12-1,-15 19-1,6-1 0,-1-4-1,-1 8-1,0 0 0,-1 5 0,-5 3 0,3 4 0,-5-1 1,4 4-1,-2 0 1,5 0-2,0 1 1,4-1 0,6-2-1,3 1 0,8-1 0,3-2 0,4 1 0,7-1 1,2-3-1,6 2 1,1-5-1,3-3 0,-2-1 0,0-3 1,-2-4-2,-6-2 0,-2-5 1,-4 0-1,-5-4-1,-3-2 1,-11-3-1,11 4-3,-11-4-12,0 0-11,0 0 0,-3-13-1</inkml:trace>
          <inkml:trace contextRef="#ctx0" brushRef="#br1" timeOffset="269342.4055">11678 8386 6,'0'0'20,"-12"6"0,19 5 0,-7-11-20,7 17-1,-7-17 2,15 19 0,-5-7 2,1 2 1,4 3 1,-4 1 2,4 5 0,-5 0 1,7 10-1,-7 1 0,5 7-2,-6 0 0,5 7-2,-6-3-2,3 1 1,-3-5-3,-2-6 2,-1-8-2,-3-6 1,2-7-2,-4-14-3,0 0-11,0 0-13,8-16 1,-2-2-1,-7-17 9</inkml:trace>
          <inkml:trace contextRef="#ctx0" brushRef="#br1" timeOffset="269798.4316">11652 8296 19,'5'-13'25,"18"11"-1,-9-12 0,10 5-21,7 3-3,5 3 0,4 1 0,-1 2 1,0 3-1,-5 0 0,-1 2 1,-8 5 0,-3 1 1,-11 4-1,-3 0 1,-11 4 1,0 2 0,-11-1 1,2 4 0,-9-7 1,2 2-2,-7-6 2,4 2-1,-5-6-1,3-1 0,-2-3-1,3-1-1,1-3-1,2-1 0,5 1-3,-2-6 0,17 5-4,-20-7-4,20 7-13,0 0-5,-2-19-1,2 19 1</inkml:trace>
          <inkml:trace contextRef="#ctx0" brushRef="#br1" timeOffset="270685.4824">12208 8309 30,'0'0'24,"0"0"-1,0 0-11,3-11-9,-3 11-3,0 0-1,0 0 1,11 15 0,-11-15 2,8 15 0,-8-15 0,6 19 1,-6-19 1,4 23-1,-3-11 0,1 6 0,1-2-1,-1 4 0,0-6 0,2 2-1,1-3 1,1-1-1,-6-12 1,20 10 0,-4-12 0,4-3 0,3-5-1,6 0 1,1-3-2,1 0 1,-2-2-1,-2 1 1,-7 1-2,0 2 0,-7 5 1,-2 4 0,-11 2 1,14-1-1,-14 1 0,11 12-1,-11-12 1,11 22 0,-4-11 1,-1 0-1,0 1 0,2 1 0,-1-1 0,0 2 0,-7-14 0,16 19 1,-16-19-1,15 13 2,-15-13-1,13-3 2,-13 3-2,12-21 2,-7 8-2,3-7 1,-5 1-1,5-4 0,-3 1-1,-2 3 0,0 3-1,0 1 1,-1 4-2,-2 11-1,2-11-2,-2 11-5,0 0-13,0 0-8,0 0 1,0 0-1</inkml:trace>
          <inkml:trace contextRef="#ctx0" brushRef="#br1" timeOffset="271422.5245">12846 7961 1,'0'0'13,"17"13"4,-17-13-1,0 0-16,17-1-4,-17 1 2,17 11 2,-17-11 3,24 16 2,-13-8 3,6 6 0,-3-2 1,7 8 1,-4 1-3,8 7 0,-5-3-1,4 12-1,-1-3-2,0 8-1,0 1 0,-1 4-1,-1 2 0,-4 2-1,-2 5 1,-3 1-1,-4-2 1,-3 1 0,-2-2-1,-5 0 1,-3-3 0,-2-1 0,-3-4 0,1-3 0,-5-3 1,1-4 0,-6-4 1,4-4 0,-6-3 0,5-2-3,-4-5 1,3-7-5,5 4-14,2-2-11,-8-10-2,18-3 0</inkml:trace>
        </inkml:traceGroup>
        <inkml:traceGroup>
          <inkml:annotationXML>
            <emma:emma xmlns:emma="http://www.w3.org/2003/04/emma" version="1.0">
              <emma:interpretation id="{11B1D10C-AC0A-49CF-B1CE-3C7C3786D921}" emma:medium="tactile" emma:mode="ink">
                <msink:context xmlns:msink="http://schemas.microsoft.com/ink/2010/main" type="inkWord" rotatedBoundingBox="16357,7736 19219,7658 19253,8867 16390,8945"/>
              </emma:interpretation>
              <emma:one-of disjunction-type="recognition" id="oneOf4">
                <emma:interpretation id="interp20" emma:lang="en-CA" emma:confidence="0">
                  <emma:literal>PCpw)</emma:literal>
                </emma:interpretation>
                <emma:interpretation id="interp21" emma:lang="en-CA" emma:confidence="1">
                  <emma:literal>PCP w)</emma:literal>
                </emma:interpretation>
                <emma:interpretation id="interp22" emma:lang="en-CA" emma:confidence="0">
                  <emma:literal>Phpw)</emma:literal>
                </emma:interpretation>
                <emma:interpretation id="interp23" emma:lang="en-CA" emma:confidence="0">
                  <emma:literal>P(pw)</emma:literal>
                </emma:interpretation>
                <emma:interpretation id="interp24" emma:lang="en-CA" emma:confidence="0">
                  <emma:literal>Papua)</emma:literal>
                </emma:interpretation>
              </emma:one-of>
            </emma:emma>
          </inkml:annotationXML>
          <inkml:trace contextRef="#ctx0" brushRef="#br2" timeOffset="385969.0762">15949 7847 1,'10'-10'4,"-10"10"3,8-13 0,-8 13-1,0 0 1,14-11-1,-14 11 1,0 0 1,11-2-1,-11 2 0,0 0-2,0 0 0,12 4-1,-12-4 1,0 0-1,0 0 0,13 14-1,-13-14 0,8 11-1,-8-11 0,6 18 0,-6-18 0,4 22 0,-3-8 0,0 3-1,0 3 0,0 6 0,-1 4 0,2 4-1,-2 5 0,0 2 0,-2 7 0,0 0 0,-2-2 0,2 2 1,-3-5-1,1 1 1,1-5 0,1-3 0,1-4 0,4-7 0,-2-2 0,1-1 0,1-5 0,0 0-1,-3-17 1,7 20-1,-7-20 0,3 14 0,-3-14 0,0 0-1,3 11 0,-3-11-2,0 0 0,0 0-3,0 0-3,-13 2-10,2-12-8,11 10-1,-13-26 2</inkml:trace>
          <inkml:trace contextRef="#ctx0" brushRef="#br2" timeOffset="386714.1186">15953 7939 1,'0'0'0,"-14"-5"0,14 5 1,0 0-2,0-16 1,0 16 0,6-17 0,-6 17 2,10-17 4,-10 17 3,9-16 2,-9 16 0,7-14 0,-7 14 0,9-15-3,-9 15-1,13-16-2,-2 8-2,2-1-1,5-2 0,2 2 0,6-1 0,2-1 0,4 1-1,2 1 0,2 1 0,1 2-2,0 3 2,-1 0-1,0 3 0,-3 4 0,-2 1 0,-2 2 1,-4 1 0,0 5 0,-5 0-1,-1 0 1,-2 4 0,-5-2-1,-1 2 0,-3-1 0,-3 3 0,-3-2 0,-5 1 0,-3 4 0,-3-3-1,-4 4 2,-3-2-1,-2 2 1,-2-1-1,-3-1 1,0-2 0,-3-3 0,-2 2 1,-1-8 0,0 3 0,-6-6 0,4 0-1,-5-3 1,3 2-1,-1-3 0,4-2 0,-2 1-1,4-2-1,5 4-1,1-4-3,10 3-14,12-3-9,-19-4 1,19 4 0</inkml:trace>
          <inkml:trace contextRef="#ctx0" brushRef="#br2" timeOffset="388970.2476">16983 7841 1,'0'0'4,"2"-13"2,-2 13 2,0 0 1,0 0 0,0 0 0,0 0 1,0 0-1,0 0-1,0 0-2,-11 9-2,11-9-1,-19 6 0,8 1-2,-3-2 2,1 4-2,-3 2 0,0 3 1,0 4-1,-2 1 1,-1 7-1,-2 1-1,0 5 1,-3 4 1,2 4-1,-2 3 0,2 0 0,4 4 1,0-3 0,6 2 0,-1-1 0,10-1-1,2-7 1,5 0 0,5-5 0,7 0-1,3-4 0,7-1 0,1-8 0,3 2-1,1-4 0,2 0 1,0-4-1,-1-1 0,-1-2 0,2-3 1,-2-1-2,1-1 2,-4-1-1,0-3 0,-4-1 1,-1-1-1,-3-1 0,-4 2 0,-2-1 1,-3 0-1,-11 1 0,15-5 0,-15 5-1,0 0 0,0 0-3,0 0-9,0 0-15,-11-7 1,-4-3-1,15 10 1</inkml:trace>
          <inkml:trace contextRef="#ctx0" brushRef="#br2" timeOffset="389424.2738">17345 8146 23,'0'0'24,"0"0"0,0 0-1,11 4-22,-11-4-3,15 20-1,-6-6 2,-1 1-1,-1 4 2,1 0 2,-1 7 1,-4-3 2,3 7 0,-5-3 0,5 10 1,-4 2-1,7 10-1,-4-3 0,5 5-3,-2 1 0,2-1-1,-2 0 1,-1-2-1,-3-8-1,-2-10 1,-1-4-2,-4-7-1,3-3-10,0-17-14,-11-3-1,8-9 1,-11-20 0</inkml:trace>
          <inkml:trace contextRef="#ctx0" brushRef="#br2" timeOffset="389964.3047">17232 8278 23,'5'-20'25,"14"12"-1,-10-12 0,13 4-22,-4 5-3,7 4 0,-2-2 0,6 4 1,-1 2 0,1-1 1,4 3 2,-5 0 1,5 2 0,-7-2 1,5 4-1,-10 2 0,3 6-1,-8-1-1,-1 6-1,-5-3 0,-2 5-1,-5 0 0,-3 2 0,-2-3 0,-4 1 1,-4-3 0,-2 0 1,-3-2-1,-1 1 1,-3-4 0,-1 1 0,-3-5-1,0 1 1,-3-1-1,2-2-1,-2-2 1,2-3-1,0 2-1,4-2 0,4 1-1,0-4-2,16 4-6,-11 2-20,11-2 1,7-13-1,1 3 1</inkml:trace>
          <inkml:trace contextRef="#ctx0" brushRef="#br2" timeOffset="391145.3723">17878 8233 8,'0'0'19,"-4"-14"0,4 14-11,0 0-6,0 0-2,0 0 0,0 0-1,11 14 2,-11-14 0,0 17 2,0-17 0,-1 24 1,-2-11 0,3 5 1,-2-2-1,2 7 1,-3-2-2,3 5 1,-2-3 0,3 3 0,-1-6-2,3 2 1,-2-6 0,5 0-1,-1-5 1,-5-11-1,17 7-1,-5-8 0,2-6 0,0-3 0,3-2-1,0-3 0,2-3 0,-2-1-1,1-2 1,-3 0 0,1 3 0,-5 0 0,0 1 1,-3 0-1,-1 5 0,-1 1 0,-6 11-1,8-12 1,-8 12 0,0 0 0,0 0-1,11 3 1,-11-3 0,5 14 1,-5-14-1,8 15 1,-4-2-1,1 0 0,1-2 1,1 2-1,-1 1 0,2-1 0,1 3 1,-1-1-2,3 0 2,0-3-1,0-3 1,1 0-1,0-1 0,1-3 1,0-7-1,1-1 1,-1-5-1,-2 1 0,-11 7 1,19-17 0,-12 3 0,-1 1 0,-2 0 0,0-2 1,-4 1-1,1-1 0,-1 0 0,-1 1 0,1-2-1,0 2 0,0 3-1,-1-1-4,1 12-17,8-14-7,-13 2 1,5 12-2</inkml:trace>
          <inkml:trace contextRef="#ctx0" brushRef="#br2" timeOffset="392542.4522">18372 7741 28,'0'0'13,"0"0"-1,0 0 0,15-5-2,-15 5-4,13 3-1,-13-3-2,21 8-1,-8-3 0,2-1 0,3 5-1,2-1 0,2 5 0,1 0 0,2 5-1,1 4 1,2 3-1,0 6 0,0 3 0,-2 3-1,-2 3 2,0 8-2,-4-1 2,-1 3-2,-5 2 2,-3-2-1,-3 1 0,-6-1 1,-2-2-1,-5-3 1,-2-1 0,-5-5 1,-1-2-1,-4-2 0,1-1 0,-2-6 1,0 0-1,-2-6 0,1-4 1,2-1-2,-2-1 1,5-4 1,-1-3-2,4-2 0,0-1-1,11-6-1,-13 9-4,13-9-17,0 0-3,-13 2-1,13-2 1</inkml:trace>
        </inkml:traceGroup>
      </inkml:traceGroup>
      <inkml:traceGroup>
        <inkml:annotationXML>
          <emma:emma xmlns:emma="http://www.w3.org/2003/04/emma" version="1.0">
            <emma:interpretation id="{17710E7E-662B-4BB5-873A-E3C9F38735AE}" emma:medium="tactile" emma:mode="ink">
              <msink:context xmlns:msink="http://schemas.microsoft.com/ink/2010/main" type="line" rotatedBoundingBox="16172,9018 20905,8931 20926,10037 16192,10123"/>
            </emma:interpretation>
          </emma:emma>
        </inkml:annotationXML>
        <inkml:traceGroup>
          <inkml:annotationXML>
            <emma:emma xmlns:emma="http://www.w3.org/2003/04/emma" version="1.0">
              <emma:interpretation id="{30B3AEDE-7B1B-4630-A46A-5648954AF1EC}" emma:medium="tactile" emma:mode="ink">
                <msink:context xmlns:msink="http://schemas.microsoft.com/ink/2010/main" type="inkWord" rotatedBoundingBox="16172,9018 20905,8931 20926,10037 16192,10123"/>
              </emma:interpretation>
              <emma:one-of disjunction-type="recognition" id="oneOf5">
                <emma:interpretation id="interp25" emma:lang="en-CA" emma:confidence="0">
                  <emma:literal>Cw/1+3ew</emma:literal>
                </emma:interpretation>
                <emma:interpretation id="interp26" emma:lang="en-CA" emma:confidence="0">
                  <emma:literal>ew/1+3ew</emma:literal>
                </emma:interpretation>
                <emma:interpretation id="interp27" emma:lang="en-CA" emma:confidence="0">
                  <emma:literal>ew\1+3ew</emma:literal>
                </emma:interpretation>
                <emma:interpretation id="interp28" emma:lang="en-CA" emma:confidence="0">
                  <emma:literal>curter</emma:literal>
                </emma:interpretation>
                <emma:interpretation id="interp29" emma:lang="en-CA" emma:confidence="0">
                  <emma:literal>curfew</emma:literal>
                </emma:interpretation>
              </emma:one-of>
            </emma:emma>
          </inkml:annotationXML>
          <inkml:trace contextRef="#ctx0" brushRef="#br2" timeOffset="417434.8759">15981 9587 20,'0'0'8,"0"0"1,0 0-2,0 0-2,0 0-1,0 0-3,0 0 0,0 0-1,0 0 1,0 0-1,0 0 1,0 0 0,0 0-1,0 0 1,0 0 0,0 0-1,13 8 1,-13-8 0,0 0-1,16 6 1,-16-6 0,17 3 0,-6-3-1,1-4 1,3 3-1,0-6 1,-1 1-1,2-2 0,-2 1 0,0-3 0,0 2-1,0-2 1,-1-1 0,0 4-1,-2-1 1,-11 8 0,18-17 0,-18 17 0,12-13 0,-12 13 0,0 0 0,0-14-1,0 14 0,0 0 1,-8-16-1,8 16 0,-12-8 0,12 8 0,-19-10 1,7 6 0,0-1 0,-1 2 0,-1 1 0,-1 1 1,1 1-1,-1 1 0,1 1 0,-1 0 1,-2 3-1,1-1 0,-1 2 0,1-3 1,-2 2 0,2 4-1,-1-2 2,1 0-1,1-1 0,1 3 0,0-2 1,2 3-1,0-2 0,0 2 1,1-2-1,0 5 0,0-2 0,0-1 0,1 4 0,-1-1 0,4 2 1,-2 1-1,4 2 0,-1 0 0,4 1 1,-1 2 0,4 0-1,3-1 1,2 5-1,1-6 1,4 0-1,0 0 1,2 1 0,2-2-1,1 2 0,4-4 1,1-1 0,2-1-1,4 3 0,1-4 0,3-1 0,1-3 0,2-2 0,2-2 0,0-1 0,2-4 0,2-2 0,-2-4 0,1-2 0,-2 0-1,0 0 1,-7-2 1,-2 3-1,-6-2 0,-5 3 0,-3 0 0,-14 6 1,14-3-1,-14 3-1,0 0 1,0 0-3,0 0-2,0 0-7,-11-11-16,11 11-1,-13-16 0,9 3 0</inkml:trace>
          <inkml:trace contextRef="#ctx0" brushRef="#br2" timeOffset="418547.9396">16330 9164 1,'0'0'0,"0"0"13,11-3 1,-11 3-14,0 0 1,7-11 0,-7 11 3,0 0 2,8-13 2,-8 13 0,0 0 1,0 0 0,6-15-1,-6 15-1,0 0-2,0 0-2,0 0-1,0 0-1,0 0-1,0 0 0,0 0 0,0 0 0,0 0 0,0 0 0,11 13 1,-11-13 0,2 17 0,-1-5 0,-1-1 0,1 2 0,1 2 0,0 4 0,1-1 0,-1-1 1,2 0-1,1 0 0,-2-3 1,3 1 0,-6-15 0,10 16-1,-10-16 1,12 1-1,-12-1-1,13-13 1,-9 2-1,1-2 1,0-2-1,0 0 0,0-3 0,-1 1 0,0 0 0,0-1 0,2 2 0,0 0-1,3 5 1,-2-2-1,-7 13 0,17-16-1,-17 16 1,16-2 0,-16 2 0,14 11 0,-14-11 1,12 19-1,-7-4 1,0 0 1,1 2-1,-1 2 0,-1-1 0,3 0 1,-1-2-1,1 0 1,0-6-1,2 1 0,-9-11 0,21 8 1,-10-12-1,1-2 1,-1-4-1,1-2 1,-2-5 0,1 0-1,-4-5 1,3 2 0,-4-3 0,1-1 0,-2 0 0,2 0-1,0 2 0,-1-1-1,1 6 0,-2-1-2,-5 18-6,16-14-17,-14 4-2,-2 10 0,9-13 0</inkml:trace>
          <inkml:trace contextRef="#ctx0" brushRef="#br2" timeOffset="419601.9999">16912 10103 17,'11'-22'15,"0"5"-1,-2-2-2,-1-6 0,4-3-3,1-9 1,7-3-2,-4-11 0,9 0-2,-5-5 0,10 0-2,-5-8 1,7 7-1,-4-3-1,3 9-1,-2 0 0,-1 7-1,-1 0 0,-2 4 0,-3 4-1,-2 6 0,-3 3 0,-2 5 0,-4 3 1,-3 3-2,-8 16 0,11-17-1,-11 17-1,0 0-3,11 1-7,-11-1-16,6 13 1,3-3-2,-9-10 3</inkml:trace>
          <inkml:trace contextRef="#ctx0" brushRef="#br2" timeOffset="420465.0493">17742 9450 1,'0'0'13,"11"8"4,-11-8 0,0 0-16,0 0-1,0 0-1,0 0 2,0 0 2,0 0 2,0 0 1,4 15 1,-4-15 1,0 0-2,-8 16 0,8-16-2,-3 23 0,2-8-2,-2 4-1,1 1-1,0 7 0,2-2 1,0 6-1,0 0 1,0 2 0,2 1 0,-2-2 1,2-1 0,-2-3 0,3 0 0,-3-6-1,2-3 1,-1-7-2,0 1 1,-1-13 0,3 12-1,-3-12-1,0 0-1,0 0-3,0 0-8,1-18-13,-1 18 0,9-23 0,3 9 8</inkml:trace>
          <inkml:trace contextRef="#ctx0" brushRef="#br2" timeOffset="421038.082">18128 9506 8,'11'18'20,"-11"-18"-1,7 14 1,-7-14-20,10 23-2,-6-8 3,-2 1 0,-1 2 2,-3-1 2,1 5 1,-6-3 2,4 12 0,-7-6-1,8 8 1,-7-4-3,8 5 0,-4-6-2,4 1-1,-2-6-2,3-6-2,3-4 0,-3-13-4,3 14-10,-3-14-12,0 0 1,15-17 0</inkml:trace>
          <inkml:trace contextRef="#ctx0" brushRef="#br2" timeOffset="421444.1053">18007 9703 23,'0'0'24,"0"0"0,4 13 0,-4-13-21,0 0-3,19 0 0,-4 2-1,-1 0 1,4 0 1,0 0 1,3-4 1,2 2-1,1-4 1,5 2 0,0-4 0,2-1-1,-1 1 0,0-2-1,-5 1 0,0 1 0,-7-2 0,-2 6-1,-5 2 0,-11 0 0,15 5-2,-15-5-2,4 11-12,-4-11-11,0 0 0,0 0 0</inkml:trace>
          <inkml:trace contextRef="#ctx0" brushRef="#br2" timeOffset="422254.1516">18743 9553 1,'-4'13'3,"4"-13"11,0 0-11,-2 15-2,2-15 3,6 13 0,-6-13 3,10 11 2,-10-11 1,13 5 0,-13-5-1,14-2 0,-14 2-3,14-5-1,-14 5-1,17-11-2,-17 11-1,20-9-1,-20 9 1,18-7-1,-18 7 1,15-4-1,-15 4 1,0 0-1,0 0 1,11 0-1,-11 0 1,0 0-1,0 0 0,0 0 1,0 0-1,0 0 0,0 0 1,0 0-2,0 0 1,0 0-1,-12 2 1,12-2 0,0 0 0,-16 0-1,16 0 1,-14 4-1,14-4-1,-11 3 0,11-3-1,0 0-1,0 0-1,-12 6-4,12-6-15,0 0 0,-2-11 1,2 11 15</inkml:trace>
          <inkml:trace contextRef="#ctx0" brushRef="#br2" timeOffset="423741.2366">18640 9349 3,'0'0'3,"0"0"2,0 0 2,0 0 1,0 0 1,0 0 1,0 0 0,19-9-2,-19 9-1,24-9-1,-9 2-1,3 2 0,2-1-2,0 2-1,5 0 0,-2 3 0,-1 2-1,2 2-1,-2 3 1,-1 0-1,-3 1 1,-2 2-1,-2-1 1,-2 1-1,-1 2 1,-4-1-1,-7-10 0,6 20 1,-6-9-1,-1 1 1,1-12 0,-13 23 0,0-13 0,0-2 1,-3 3-1,0 0 0,-2-1 0,0-2-1,1 2 1,0-4-1,3 3 0,2-3 1,-2-2-1,14-4 1,-17 5 0,17-5 0,-12 0 0,12 0-1,0 0 0,0 0-1,-12 2 1,12-2-1,0 0 0,0 0 1,0 0 0,0 0-1,0 0 1,15-3 1,-15 3-1,17 0-1,-5 1 1,1-2-1,2 2 0,2-1 0,3 4 0,0-2 0,4 6 0,-4-3 0,3 7 0,-2 2-1,4 3 1,-7 4 0,-1 1-1,-5 0 1,-1 3 0,-3 1 1,-6-2 0,-3-2 0,-4 0 0,-4-4 1,0-2 0,-2 1-1,-5-4 1,-1-1 0,-7-3 1,4-1 0,-6-4 1,3 4 0,-4-5-1,0 1 0,0-5 1,2 1-2,0-1 0,3 2 0,2-1-2,1-3-2,6 1-2,-1-2-7,2-5-14,12 9-1,-5-12 0,5 12 9</inkml:trace>
          <inkml:trace contextRef="#ctx0" brushRef="#br2" timeOffset="424734.2934">19282 9577 1,'10'11'12,"-10"-11"3,16 5-5,-4 0-13,2-3 0,0 2 1,1-3 1,3-2 3,-2-3 1,3-2 3,-4-2 2,4-2-1,-3-3 0,-1 0-1,0-4-1,-3 3-1,0-2-3,-2 3 0,-1-2-1,-3 2 0,-2 1 0,-4 12 1,0-16-1,0 16 0,-10-12 0,10 12 1,-20-7-1,8 7 0,-3-3 0,0 2 0,-3 0 1,1-3 0,0 4 0,-1 1 0,1 0 0,-1 2 0,-2 1 1,3 2-2,-1 3 1,1 3-1,-2 2 1,3 0-1,-1 1 1,3 1 0,0 4 0,3 3 1,-1-1 0,5 5 0,-3 0 0,5 4 1,-1 3 0,5 4 1,-2-3-1,6 1-1,-1 0 0,4-1 1,2-4-1,5 1 0,3-10 0,6-3-1,6-8 0,6-2 1,5-8-1,4-5-1,3-5 1,3-6-1,-1 0 0,-1 1 0,-5-3 0,-4 4-1,-5-1 2,-8 3-2,-4 2 1,-6 4-1,-2 3-2,-13 2-3,12-3-10,-12 3-13,0 0 1,0 0-1</inkml:trace>
          <inkml:trace contextRef="#ctx0" brushRef="#br2" timeOffset="426093.3712">19774 9123 1,'0'0'9,"15"3"10,-15-3 0,0 0-12,0 0-5,0 0-1,0 0 0,0 0 0,-12 3 1,12-3 1,-4 14 1,4-14 1,-5 15 0,5-15 0,-6 22 0,1-10 0,4 4-1,-3 0-1,3 2 0,-1-1 0,2 5 0,0-4 0,2 3 0,2-4 0,3 0 0,2-6 0,3 1-1,1-4-1,6 0-1,0-7 1,7-4-1,-2-3 0,4-5-1,-1-1 1,1-5 0,-1-2-1,-1-2 1,-3 2-1,-4-1 1,-2 3-1,-2 3 1,-1 1 1,-14 13-2,15-16 1,-15 16 0,11-5-1,-11 5 1,0 0 0,0 0 0,0 0-1,13 13 1,-13-13 1,1 12-2,-1-12 2,2 13-1,-2-13 0,4 18 0,0-6 1,-1 0-1,3 3 1,0 0 0,4 1-1,0 1 1,2-2-1,3-2 1,1-6-1,2-2 0,2-4 1,-1-4-1,3-3 1,0-4-1,2-1 0,-2-2 0,-1-3 0,0 0 0,-3-1 0,-1 1 1,-6-2-1,-1 4 1,-7-2 1,0 1 0,-6 1 0,-4 2 0,-2-2-2,-5 4 0,0 3-1,-7-3-2,4 9-4,-9-4-15,-1 1-7,9 4-2,-8-8 2</inkml:trace>
        </inkml:traceGroup>
      </inkml:traceGroup>
    </inkml:traceGroup>
    <inkml:traceGroup>
      <inkml:annotationXML>
        <emma:emma xmlns:emma="http://www.w3.org/2003/04/emma" version="1.0">
          <emma:interpretation id="{0EA52B9C-3544-41DC-B2EB-60DB97D34F38}" emma:medium="tactile" emma:mode="ink">
            <msink:context xmlns:msink="http://schemas.microsoft.com/ink/2010/main" type="paragraph" rotatedBoundingBox="16150,10301 20941,10371 20926,11450 16134,1138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B38CC8A4-6237-4FA6-8691-615F84DC7030}" emma:medium="tactile" emma:mode="ink">
              <msink:context xmlns:msink="http://schemas.microsoft.com/ink/2010/main" type="line" rotatedBoundingBox="16150,10301 20941,10371 20926,11450 16134,11380"/>
            </emma:interpretation>
          </emma:emma>
        </inkml:annotationXML>
        <inkml:traceGroup>
          <inkml:annotationXML>
            <emma:emma xmlns:emma="http://www.w3.org/2003/04/emma" version="1.0">
              <emma:interpretation id="{DE818459-ABE8-42C7-BF28-AEA3235AAB6C}" emma:medium="tactile" emma:mode="ink">
                <msink:context xmlns:msink="http://schemas.microsoft.com/ink/2010/main" type="inkWord" rotatedBoundingBox="18257,10440 20940,10479 20927,11372 18244,11333"/>
              </emma:interpretation>
              <emma:one-of disjunction-type="recognition" id="oneOf6">
                <emma:interpretation id="interp30" emma:lang="en-CA" emma:confidence="0">
                  <emma:literal>ew/1+3ew</emma:literal>
                </emma:interpretation>
                <emma:interpretation id="interp31" emma:lang="en-CA" emma:confidence="0">
                  <emma:literal>ew/1t3ew</emma:literal>
                </emma:interpretation>
                <emma:interpretation id="interp32" emma:lang="en-CA" emma:confidence="0">
                  <emma:literal>ow/1+3ew</emma:literal>
                </emma:interpretation>
                <emma:interpretation id="interp33" emma:lang="en-CA" emma:confidence="0">
                  <emma:literal>•writer</emma:literal>
                </emma:interpretation>
                <emma:interpretation id="interp34" emma:lang="en-CA" emma:confidence="0">
                  <emma:literal>•whiter</emma:literal>
                </emma:interpretation>
              </emma:one-of>
            </emma:emma>
          </inkml:annotationXML>
          <inkml:trace contextRef="#ctx0" brushRef="#br2" timeOffset="431320.6702">17840 10770 9,'0'0'22,"0"0"-1,-11-1 1,11 1-16,0 0-4,10 16-1,-10-16 0,7 22 3,0-11 1,-7 0-1,6 2 1,-8 2 0,4 4-1,-3-4 1,2 6-2,-3-1-1,2 7-1,-3 2 1,2 2-1,0 3 0,1 1 0,-1-1-1,1 2 0,1-5-1,-1-5-1,5 0-8,-3-3-18,-2-23 1,0 0-1,0 0 0</inkml:trace>
          <inkml:trace contextRef="#ctx0" brushRef="#br2" timeOffset="431757.6952">18417 10831 1,'0'0'11,"-2"23"0,2-23 0,-6 12-16,6-12 0,1 22 4,-1-7 2,0-3 6,0 4 4,-1-2 2,-1 7 1,0-2 0,1 8-3,-4 0-4,2 4-1,-3 4-3,3 1-1,-1 4-1,0-5 0,2-2-2,1-3 1,1-7-1,0-7-2,2-3-6,2-2-16,-7-23-1,3 12 0,4-30 4</inkml:trace>
          <inkml:trace contextRef="#ctx0" brushRef="#br2" timeOffset="432021.7103">18241 11118 33,'0'0'26,"0"0"-1,13-4-6,0 1-16,3-1-1,7 2-1,1-4 0,7 4 0,2-3 0,1 5-1,0 0-2,-3-2-5,-1-3-19,4 7 0,-13-11 0,7 6 2</inkml:trace>
          <inkml:trace contextRef="#ctx0" brushRef="#br2" timeOffset="433065.77">18765 10827 15,'0'0'23,"-11"-1"0,11 1-2,0 0-14,11 0-7,-11 0 0,21-6 0,-7 4 2,2-3 0,5 5 2,-2-3 0,5 3 0,-2-2 0,-2 4-1,0 2 0,1 3 0,-4 1-1,-3 5-2,-1-2 1,-6 4-2,-1 1 3,-4 5-2,-5-5 1,-3 3 0,-6 0 1,1-4 0,-9 0 0,5 1 0,-3-4-1,2-2 0,3-2-2,1-2 0,12-6 0,0 0 0,0 0-1,0 0 0,24 10 1,-6-9 1,4 3 0,1-1 1,3 3-1,-3 4 0,-1 3 0,-2 3 0,-2 1 0,-2 0 0,-4 4 0,-2-1-1,-3 0 2,-3-1-1,-4-2 1,-3 2 1,-6-5 1,-1 4 0,-11-8 1,2 5-1,-11-6 1,5 2-1,-8-6 0,3 0-1,-3-1-1,5-3 0,4 1-3,3-5-3,10 5-8,11-2-18,-17-11-1,17 11 1,11-29 0</inkml:trace>
          <inkml:trace contextRef="#ctx0" brushRef="#br2" timeOffset="433808.8125">19533 11023 25,'14'-15'24,"14"10"1,-7-8-9,4-3-7,3-1-4,-5-1-2,2 2 1,-6-2-2,0 4 2,-7-2-1,-2 2 1,-7-1-1,-3 15-1,-8-22 0,8 22 0,-22-14-2,7 11 1,-4-2-2,-2 3 1,-3 4 0,2 3 1,-2 1-1,2 1 1,-3 0-1,3 4 1,-2 4-1,4 3 0,2 0 0,-3 4 0,4 1 0,0 6 0,3-1 1,-1 3 0,5 1 1,2 0 0,1 1-1,6-2 1,4-3 0,5-3-1,2-4 0,7-2 0,1-5 0,8-2 0,2-3-1,7-1 1,2-5-1,3-1 0,7-2-1,-1-1 0,5-5-2,-4-3 0,3 2-4,-14-11-8,1-2-15,2 10 0,-14-15-1,3 5 1</inkml:trace>
          <inkml:trace contextRef="#ctx0" brushRef="#br2" timeOffset="435033.8825">20025 10472 1,'0'0'15,"0"0"4,0 0-7,0 0-2,0 0-2,0 0-1,0 0 0,0 0 0,-5 16-1,5-16 1,-8 17 0,8-17-1,-7 27 1,-2-14 0,8 11-1,-8-7 0,6 7-1,-3-3-1,5 4-2,0-5 0,3 0 0,3-5-2,-5-15 0,22 18 0,-8-13 0,7-4-1,0-7 1,2 0 0,2-4-1,-1-3 1,-1-2-1,-1 1 1,-1-3 0,-4 1 0,-4-1 0,1 3-1,-4 3 1,-10 11-1,13-16 0,-13 16 0,0 0 0,9-12 0,-9 12 0,0 0-1,0 0 2,0 0-1,0 0 0,0 0 1,0 0 0,4 19 0,-4-19 0,7 22 0,-4-5 0,3 1 0,2 5 0,0-3 0,2-1 0,2-2 0,2 0 0,1-4 0,1-3 0,3-6 1,-1-4-1,-1-4 1,1-3 0,-2-5 0,-1-2 0,-4-3 0,-1-2 0,-4 0 0,-1 0 0,-3 2-1,-3 2 0,-2 1-1,-4-4-5,7 18-11,-6-12-14,-7-3 0,3 2 1,-7-8-1</inkml:trace>
          <inkml:trace contextRef="#ctx0" brushRef="#br2" timeOffset="429037.5396">15882 10830 8,'0'0'8,"0"0"-1,0 0 0,-12 1 1,12-1 0,0 0-1,0 0 1,0 0 0,0 0-1,-11-12 0,11 12-2,0 0-1,0 0-2,0 0-1,0 0 0,0 0-1,0 0 0,0 0 1,0 11 0,0-11 1,12 13-1,-12-13 1,23 10 0,-5-8-1,6 2-1,2 0 0,7-4 0,0-4 0,4-4-1,0-2 0,-1-1 1,0-4-1,-5 2 1,0-4 0,-7 2 0,-3 0 0,-3 2 1,-8 0-1,-3 1 0,-4 1 0,-3 11 0,-10-18-1,-2 11 1,-5 1-1,-6 1 1,-3 1 0,-3-1-1,-3 4 1,-1 1 0,-1 4 0,-2-1 0,4 3 0,-1 2 0,1 4 0,3 2 1,-1 3 1,3 3-2,2 3 1,2 0 1,-2 4 0,6 3 0,-2-2 1,5 6-1,-1-5 0,7 5 0,2-6 1,4 6-2,4-4 1,5-2-1,2-2 1,8-2-1,2-1 0,4-2 1,4-6-1,6 0 0,3-7 0,4 0 0,3-2-1,3-4 0,0-2 0,0-2 0,0-3-1,-2-6 1,-3 4-1,-3-3 1,-3-1-1,-4-2 0,-2 2-1,-6-3-2,-1 10-7,-8 0-16,-4-13-2,5 8 0,-10-12 1</inkml:trace>
          <inkml:trace contextRef="#ctx0" brushRef="#br2" timeOffset="429985.5938">16459 10454 1,'0'0'18,"11"-8"2,-16-4 0,5 12-13,0 0-5,0 0-1,0 0 0,0 0 1,0 0 0,0 0 3,0 0-1,6 14 1,-6-14 1,3 15 0,-3-15-1,4 20-1,0-5 0,-1 2-2,2 4 0,-2-3-1,1 3-1,1 0 1,-1 0 0,1-2-1,-3-4 0,3-2 1,-5-13-1,13 14 1,-2-13-1,1-4 0,6-5 0,-1-2 0,0-7 0,2 1 0,1-2 0,-2-2 0,-2 2 0,-3 1 1,-3 2-1,0 4 0,-10 11-1,15-12 1,-15 12-1,11-1 1,-11 1-1,9 13 0,-9-13 1,14 20 0,-6-7 0,-8-13 0,19 22 0,-11-10 1,3 0 0,-11-12 0,18 20 0,-18-20 0,19 13-1,-19-13 1,16 13-1,-16-13 1,14 4-1,-14-4 1,12-7 0,-12 7 1,11-18-1,-7 3 0,1-6 1,0 0-1,-1-4 0,0 2-1,-1-1 0,3 2-2,-5 0-3,9 9-9,1 4-14,-9-6-1,13 9 0,-11-11 1</inkml:trace>
          <inkml:trace contextRef="#ctx0" brushRef="#br2" timeOffset="430741.637">16824 11397 1,'5'-17'18,"6"13"2,-15-18 0,18 4-14,-7-3-4,5-3 1,2-1 1,0-6 1,5 1 1,-2-11 1,7 3 0,-2-13 1,10 4 0,-8-12-2,9 2-1,-2-9-1,3 3-2,-2-3 0,-2 3 0,1 5-2,-3 2 0,-3 4 2,1 7-2,-4 8 0,-2 7 1,-2 7-1,-2 6-1,-2 7-1,-14 10-2,21 4-3,-21-4-5,3 16-17,2 5 0,-12-7 0,9 10 4</inkml:trace>
        </inkml:traceGroup>
      </inkml:traceGroup>
    </inkml:traceGroup>
    <inkml:traceGroup>
      <inkml:annotationXML>
        <emma:emma xmlns:emma="http://www.w3.org/2003/04/emma" version="1.0">
          <emma:interpretation id="{9559D7EC-6F83-4960-A60B-514565C0812C}" emma:medium="tactile" emma:mode="ink">
            <msink:context xmlns:msink="http://schemas.microsoft.com/ink/2010/main" type="paragraph" rotatedBoundingBox="16435,11823 21112,11654 21141,12470 16465,1263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EBC8BC31-8402-4855-9309-1C04619539C4}" emma:medium="tactile" emma:mode="ink">
              <msink:context xmlns:msink="http://schemas.microsoft.com/ink/2010/main" type="line" rotatedBoundingBox="16435,11823 21112,11654 21141,12470 16465,12639"/>
            </emma:interpretation>
          </emma:emma>
        </inkml:annotationXML>
        <inkml:traceGroup>
          <inkml:annotationXML>
            <emma:emma xmlns:emma="http://www.w3.org/2003/04/emma" version="1.0">
              <emma:interpretation id="{6859100E-F0CA-4522-B99D-92A600F0C326}" emma:medium="tactile" emma:mode="ink">
                <msink:context xmlns:msink="http://schemas.microsoft.com/ink/2010/main" type="inkWord" rotatedBoundingBox="18788,11822 21115,11738 21141,12470 18814,12554"/>
              </emma:interpretation>
              <emma:one-of disjunction-type="recognition" id="oneOf7">
                <emma:interpretation id="interp35" emma:lang="en-CA" emma:confidence="0">
                  <emma:literal>written</emma:literal>
                </emma:interpretation>
                <emma:interpretation id="interp36" emma:lang="en-CA" emma:confidence="0">
                  <emma:literal>Ir1+3ew</emma:literal>
                </emma:interpretation>
                <emma:interpretation id="interp37" emma:lang="en-CA" emma:confidence="0">
                  <emma:literal>Iri+3ew</emma:literal>
                </emma:interpretation>
                <emma:interpretation id="interp38" emma:lang="en-CA" emma:confidence="0">
                  <emma:literal>ir1+3ew</emma:literal>
                </emma:interpretation>
                <emma:interpretation id="interp39" emma:lang="en-CA" emma:confidence="0">
                  <emma:literal>iri+3ew</emma:literal>
                </emma:interpretation>
              </emma:one-of>
            </emma:emma>
          </inkml:annotationXML>
          <inkml:trace contextRef="#ctx0" brushRef="#br2" timeOffset="439509.1385">18478 12098 5,'0'0'20,"0"0"1,0 0 0,0 0-17,0 14-1,0-14 3,3 23 1,-3-23 1,-2 31 2,-5-17-1,8 9-1,-8-6 0,8 11-2,-7-3-2,5 4-1,-3 2 1,4 1-3,-2 0 1,0 0-2,2-3 1,-1-4-2,2-2-1,-3-8-6,2-15-18,11 14-4,-11-14-1,6-13 0</inkml:trace>
          <inkml:trace contextRef="#ctx0" brushRef="#br2" timeOffset="439777.1538">18394 12346 1,'-11'-1'0,"16"12"20,-5-11 2,0 0-12,0 0 0,18-16 0,-2 11 1,-1-3-1,7 6 0,-3-5-3,4 7-3,0-1-1,2 1-4,1 2-1,-3-2-6,2 3-12,6 3-7,-10-9 0,8 5-1</inkml:trace>
          <inkml:trace contextRef="#ctx0" brushRef="#br2" timeOffset="440577.1996">18865 11973 17,'0'0'24,"0"0"0,23-2-4,-9-1-15,-1-4 0,8 8 0,-3-4 1,8 5 0,-2-2-1,4 6 0,-5-2-1,3 7-1,-5 0-1,0 1-1,-9 4-1,-2-1 1,-8 4 0,-3-1 0,-7 0 1,-1 3 1,-8-6-1,1 4 0,-4-6 0,2 4 0,2-7-1,1 1-1,15-11-1,-17 13 0,17-13-1,0 0 0,19 16 0,-5-14 0,6 4 0,1-2 0,0 2 2,1 1-1,-2 4 1,-2 1 0,-3 2 0,-4 0-1,-1 6 1,-4 0-1,-3 2 1,-1-1-1,-4-2 1,-1 1 0,-5-2 2,0 0-1,-7-8 1,-1 3-1,-4-6 2,-1 3-2,-4-4 0,0 0 1,-1-1-2,3 1 1,-1-1-1,3-4-2,4 3-1,1-8-3,16 4-18,0 0-6,-7-14 0,16 0 0</inkml:trace>
          <inkml:trace contextRef="#ctx0" brushRef="#br2" timeOffset="441478.2511">19613 12271 28,'0'0'25,"9"14"-2,-9-14 1,0 0-25,11 9 0,1-3-1,0-5 1,4-1 1,0-2 2,1-4-1,4-1 1,-1-3 1,2-3-1,-2-4 0,1 2 1,-7-5-1,2 4 0,-8-3 0,-1 1-1,-7 2 1,-4 1-2,4 15 1,-21-17-1,6 15 0,-6 0 0,-2 6-1,-2 3 1,0 0-1,-2 3 1,-1-1 0,2 1 0,-1-2 1,3 3-1,1-2 1,2 3 0,-1-1 0,5 4 0,-1-1 0,3 4 1,0-1-1,4 6 2,1-2-1,4 3 1,1-2 1,4 1-1,1-1 0,6 2-2,3-4 2,3-1-3,4-4 2,2-2-1,4-4 0,4-1-1,4-7 1,3-2 1,2-3-1,0-3-1,3 0 0,2-2 0,-2 2 0,1-4 0,-2 4-2,-2-2 0,-3 6 0,-3-5 0,-5 7-3,-8-6-5,4 0-18,-4 4-3,-11-9 1,-5 12 0</inkml:trace>
          <inkml:trace contextRef="#ctx0" brushRef="#br2" timeOffset="442572.3137">20075 11809 24,'0'0'23,"0"0"-1,0 0-2,0 0-20,0 0-4,0 0 0,0 0 2,0 0 1,0 0 2,0 0 1,0 0 1,-4-12 0,4 12-1,0 0 0,0 0-1,0-12-1,0 12 1,1-11-2,-1 11 1,0 0 0,0 0 0,0-13-1,0 13 1,0 0 0,0 0 0,0 0 1,-3 17-1,3-17 0,-3 16 1,3-16 1,-7 20-1,6-4 2,-4-1 0,2 3 0,-2-4 1,4 3 1,-3-1-1,6 7 1,-4-5-2,6-1 1,0 0-2,2-2 0,5-5-1,1-2-1,5-9-2,5-7 0,3-5 0,1-7 0,4-3 0,-2-4 0,0-1 1,-1 0-1,-4 3 2,-5 3 0,-1 2 0,-3 8 0,-3 3 0,-11 9-1,12-7 0,-12 7 1,0 0-1,5 17 0,-5-17 1,-1 19-1,-1-8 1,2-11 0,0 21 0,2-8 1,0-1 0,3 0 0,1 1 0,3-1 0,-1 4 1,4-1-1,0 0 0,3 0 0,0-2-1,2 0 0,2-9 0,2 2 0,1-9 0,0-2 0,-1-7 1,2 0 0,-5-5 1,2-2 0,-8 0 1,1 1 0,-5 1 0,0 2 0,-4 2-1,0 2-2,-4 11-1,-3-16-5,3 16-16,0 0-8,0 0-1,-16-5 0</inkml:trace>
          <inkml:trace contextRef="#ctx0" brushRef="#br2" timeOffset="437438.0201">16104 11862 1,'0'0'14,"0"0"6,0 0-3,0 0-9,0 0-2,0 0-1,0 0 0,0 0 0,0 0 1,0 0-1,0 0 0,0 0 0,0 0-1,0 0 0,7 14 0,-4-3 1,-4 0-2,2 5 0,-4 0 0,3 7 0,-3-3 0,2 9 0,-4-1-1,2 6 0,-4-1 0,3 5 0,-4-5-1,2 2 1,-3-5 0,2 0-1,-2-9 0,3 0 0,0-8 1,6-13-1,-7 16-1,7-16 1,0 0-2,0 0 1,13 0-3,-13 0-4,26-15-14,-9 9-11,-3-10 1,5 4-1</inkml:trace>
          <inkml:trace contextRef="#ctx0" brushRef="#br2" timeOffset="438321.0706">16523 12461 1,'0'0'0,"0"0"1,-15 15 0,15-15 1,-7 11 1,7-11 3,-6 11 2,6-11 2,0 0 1,-6 12 0,6-12 1,0 0 0,0 0-2,0 0-2,7-15-2,-5 1-1,9-3-1,-1-6-1,7-4-1,3-7 0,7 0 0,3-4-1,4-2 0,5-2-1,2-1 0,3-3 0,-1-1-1,1 2 1,0-2 0,-3 2 1,-2 5-1,-3 3 0,-2 7 0,-5 6 0,-4 5-1,-4 6 0,-6 6 0,-2 6 0,-13 1-1,12 7-2,-12-7-7,0 0-15,-1 27-1,1-27-1,-7 21 9</inkml:trace>
          <inkml:trace contextRef="#ctx0" brushRef="#br2" timeOffset="439073.1136">17752 12035 15,'11'-3'25,"-14"-12"0,3 15-1,14-4-17,-14 4-6,0 0 0,0 0 0,0 0 1,0 0 0,6 15 2,-6-15 0,-1 24 0,-3-8 1,5 7-1,-2-5 0,3 9-2,-2-2 0,4 7 0,-1-2-1,0 4 0,-2-1 1,2 0-1,-3 0 1,1-1-1,-2-4 1,0 0-2,-2-3 2,2-6-2,0-4-1,0-3-1,1-12-1,0 0-3,0 0-16,19 5-7,-13-25-1,9 3 0</inkml:trace>
        </inkml:traceGroup>
      </inkml:traceGroup>
    </inkml:traceGroup>
    <inkml:traceGroup>
      <inkml:annotationXML>
        <emma:emma xmlns:emma="http://www.w3.org/2003/04/emma" version="1.0">
          <emma:interpretation id="{67BFD21F-0796-4181-8099-97B144B47462}" emma:medium="tactile" emma:mode="ink">
            <msink:context xmlns:msink="http://schemas.microsoft.com/ink/2010/main" type="paragraph" rotatedBoundingBox="16218,12846 21075,13133 21017,14111 16160,1382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94CE3D27-995A-4788-8B3A-0DEF1E1079E9}" emma:medium="tactile" emma:mode="ink">
              <msink:context xmlns:msink="http://schemas.microsoft.com/ink/2010/main" type="line" rotatedBoundingBox="16218,12846 21075,13133 21017,14111 16160,13824"/>
            </emma:interpretation>
          </emma:emma>
        </inkml:annotationXML>
        <inkml:traceGroup>
          <inkml:annotationXML>
            <emma:emma xmlns:emma="http://www.w3.org/2003/04/emma" version="1.0">
              <emma:interpretation id="{24118A90-8CDD-4167-8A33-28CD743E148B}" emma:medium="tactile" emma:mode="ink">
                <msink:context xmlns:msink="http://schemas.microsoft.com/ink/2010/main" type="inkWord" rotatedBoundingBox="16218,12846 21075,13133 21017,14111 16160,13824"/>
              </emma:interpretation>
              <emma:one-of disjunction-type="recognition" id="oneOf8">
                <emma:interpretation id="interp40" emma:lang="en-CA" emma:confidence="0">
                  <emma:literal>ewri+3ew</emma:literal>
                </emma:interpretation>
                <emma:interpretation id="interp41" emma:lang="en-CA" emma:confidence="0">
                  <emma:literal>ew/1+3ew</emma:literal>
                </emma:interpretation>
                <emma:interpretation id="interp42" emma:lang="en-CA" emma:confidence="0">
                  <emma:literal>ewh+3ew</emma:literal>
                </emma:interpretation>
                <emma:interpretation id="interp43" emma:lang="en-CA" emma:confidence="0">
                  <emma:literal>ew\1+3ew</emma:literal>
                </emma:interpretation>
                <emma:interpretation id="interp44" emma:lang="en-CA" emma:confidence="0">
                  <emma:literal>ewli+3ew</emma:literal>
                </emma:interpretation>
              </emma:one-of>
            </emma:emma>
          </inkml:annotationXML>
          <inkml:trace contextRef="#ctx0" brushRef="#br2" timeOffset="448705.6645">15838 13244 1,'0'0'9,"0"0"9,0 0-6,0 0-2,0 0-2,0 0-1,0 0-1,0 0 1,0 0-1,0 0-1,0 0 1,0 0-1,-9 15 1,9-15-1,0 0 0,0 0-1,-7 13 0,7-13 1,1 12-1,-1-12-1,9 15 1,-9-15 0,18 13-1,-6-9-1,5-1 0,3-1-1,3-4 0,2-4-1,3-1 0,0-4 0,1-3 0,-1-5 0,-2 1 0,-4-4-1,-3-1 1,-4 3-1,-4-2 1,-5 4-1,-5-2 0,-3 7-2,2 13 2,-19-17-1,2 14 1,-1 3 0,-8 3 0,1 2 0,-4 2 0,-1 4 2,1 0-1,0 2 2,3-2-2,0 2 1,4 2-1,3 2 1,3 0 0,3 0-1,-1 4 0,6-1 0,-2 6 0,4-1 0,0 6 1,1-3 0,1 5 1,3-1-1,1-2 1,2 0-1,4-1 1,1-3 0,4-3 0,2-1 0,5-2 0,1-3 0,6 1-1,0-6 1,5-1-1,2-6 0,3 0 0,1-7-1,1-1 1,0-4 0,0-6-1,1 2 0,-3-1 0,-3 3-1,-3-2 1,-6 2 0,-3 3 0,-6 1 0,-3 7 0,-11-2 0,0 0 1,11-2-1,-11 2-1,0 0 1,0 0-1,-9 11-3,9-11-4,0 0-18,0 0-7,-16-8 0,16 8 0</inkml:trace>
          <inkml:trace contextRef="#ctx0" brushRef="#br2" timeOffset="449648.7185">16298 12924 19,'0'0'21,"3"16"-5,-3-16-3,-5 17-2,6-3-1,-6-3-3,5 8 0,-5-2-2,4 6 0,-3-4 1,8 3-1,-6-5 0,6 0-1,-2-7-1,9-1-1,-11-9 0,24-6 0,-9-7-1,2-2-1,1-4 0,0-1 0,1-4 1,-2 4 0,-4 2 1,-1 5-1,-12 13 0,15-15 0,-15 15 0,0 0 0,0 0-1,13 17 1,-9-5-2,1 2 2,0-1-1,2 0 0,3 2 0,1 0 1,0-1-1,4 0 1,-3-2 0,2-1 0,-1-5 0,0 2 1,-2-5-1,1-1 1,-12-2-1,20-8 0,-20 8 0,19-20-1,-11 8 1,1-4-1,-1-1 1,-1-3-1,0 0 0,2 0 0,-2 0 0,-1 2-1,3 5-2,-7-7-6,12 12-21,-14 8-4,12-16 1,-12 16-1</inkml:trace>
          <inkml:trace contextRef="#ctx0" brushRef="#br2" timeOffset="450821.7856">16844 13817 12,'0'0'14,"-23"10"1,23-10-1,-18 7-4,18-7-2,-14 6 0,14-6-1,0 0 0,-16-3 0,16 3 0,0 0-1,-4-11 1,1 0-1,5 0-1,-2-9 0,9 2-1,-2-11-2,9-3 0,2-10-1,8-7 0,3-5-1,6-2 0,2-2 1,2-1-1,3 0 0,-1 4 0,-1 1-1,1 6 1,-3 5-1,-4 4 1,-3 4-1,-4 7 1,-6 5-1,-4 6 0,-3 7-1,-14 10-2,11-5-2,-11 5-5,0 0-18,-9 12-2,9-12 2,-15 27-1</inkml:trace>
          <inkml:trace contextRef="#ctx0" brushRef="#br2" timeOffset="451421.8199">17705 13328 36,'0'0'25,"-1"15"-1,1-15-1,0 0-22,0 0-3,0 0 2,0 0 3,-2 15 1,5-3 2,-3-12 2,-4 22 0,-5-11 0,8 11 0,-6-1-3,4 8 0,-2 0-3,3 5-1,-1 1 0,5 4 0,-1-1-1,1-1 0,2-5 0,-2-3 0,3-6-1,-4-6-1,5 0-5,-6-17-10,0 0-14,0 0-2,8-15 1,-1-2-1</inkml:trace>
          <inkml:trace contextRef="#ctx0" brushRef="#br2" timeOffset="451897.8471">18274 13469 44,'10'23'27,"-10"-23"0,0 14-10,4 6-12,-6 3-2,4 7 0,-4 3-1,5 6 0,-3-2 0,4 5 1,-3-5-1,4 1 0,-2-9 0,2-3-1,-1-6-2,-4-8-1,5 3-6,-5-15-11,0 0-9,0 0-2,-15-18 1</inkml:trace>
          <inkml:trace contextRef="#ctx0" brushRef="#br2" timeOffset="452154.8618">18160 13713 15,'0'0'26,"0"0"1,0 0 2,14 1-12,4 0-8,0-8-2,10 7 0,-3-6-1,11 6-2,-5-5-1,7 3-2,-1-1-3,-3-3-4,5 7-13,-2 2-11,-9-12-1,5 6 0,-10-16 1</inkml:trace>
          <inkml:trace contextRef="#ctx0" brushRef="#br2" timeOffset="452941.9068">18810 13362 1,'0'0'0,"20"0"17,-20 0 2,18-11-10,-3 12-1,-2-4 3,5 4 0,-4-2 1,6 7 0,-6-5-1,5 6-4,-4-2-2,3 6-1,-4 1-2,-3 3-1,-4 0 0,-3 2 1,-4 2-1,-4 5 2,-6-6-1,1 4 1,-11-6 0,4 2 0,-3-6-1,3 3 0,-1-6-1,5-4 0,12-5 0,-18 10-1,18-10 0,4 11 0,-4-11-1,22 16 1,-5-9 0,4 4 1,2 1-1,3 3 0,-1-3 0,3 3 0,-2 1 0,0 0 0,-4 2-1,-3 0 1,-2-1-1,-5 0 1,-3 0-1,-3-2 1,-6 1 0,-4 0 2,-3-3-2,-3 0 3,-5 1-1,-3-2 1,-5-1-1,-1 2 0,-5-4 1,-1 1-2,0-1 2,-2-1-3,1-1 0,2-4-1,6 4 0,-1-5-4,9 4-2,-6-12-10,21 6-15,-12-8 0,11-3-1,1 11 1</inkml:trace>
          <inkml:trace contextRef="#ctx0" brushRef="#br2" timeOffset="453825.9574">19517 13671 25,'19'8'23,"-19"-8"-2,27 0-2,-27 0-19,31-5-8,-13-8 2,9 2 2,-5-4 2,2-2 4,-2-1 1,-3-4 4,-1 3 1,-8-4 0,1 4-1,-10-1-2,1 4-2,-8-1 0,-2 6-2,-6 0 0,-2 3-1,-2 5 0,-2 1 0,-3 5 0,1 2 0,-2 1 0,2 2 0,0 2 0,0 1 0,1 0 0,2 1 1,0-1-1,2 2 1,3 0 1,-1 4 0,0-4 1,6 7 0,-4-2 1,7 10 0,-1-6 0,7 9 0,-2-8 0,8 8 1,-3-6-1,11 5-1,-3-3 0,8 1-1,0-2 0,4-2 0,0-4 1,5 1-2,1-6 1,3-7-1,0-4 1,2-9-1,-1-4-1,0-1 0,0-4-1,-1-2 1,-6 2-2,-2 3 2,-4 0-2,-4 4 1,-2 3-1,-14 4 0,14-5 0,-14 5-3,0 0-1,0 0-3,0 0-14,3 14-9,-3-14 0,0 0 0</inkml:trace>
          <inkml:trace contextRef="#ctx0" brushRef="#br2" timeOffset="454736.0094">20050 13174 13,'0'0'16,"0"0"-2,-11 1 1,11-1-20,0 0 2,-8 15 3,8-15 5,-4 12 4,4-12 3,-4 17 2,6-2-1,-2-15-2,-2 27-3,-3-15-2,8 9-1,-6-3-1,7 5 0,-5-5-1,6 1 1,-3-2-1,7-3 0,-9-14 0,19 16-1,-2-16-2,5-7 0,3-5-1,0-7 0,5-5-1,0-1 2,1-2-1,-3-2 1,-5 3 0,-2 4 1,-5 7-1,-3 6 1,-13 9 0,18-3 0,-18 3-1,14 19 0,-8-7 0,1 5 0,2-1 1,1 0-1,0-1 1,4 0-1,-3-3 1,5 1 0,-4-3 0,3 0 1,-2-6-1,3-1 1,-3-5-1,2 1 1,-3-6-1,-1 0 0,0-4 0,1-1 0,-4-2-1,-1-1 1,-1 2 0,0-3-1,0 2 0,2-3 0,-2 5-1,-3-6-2,-3 18-9,10-18-20,-6 1-1,0 5-2,-6-12 2</inkml:trace>
        </inkml:traceGroup>
      </inkml:traceGroup>
    </inkml:traceGroup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20:40:54.937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context xml:id="ctx1">
      <inkml:inkSource xml:id="inkSrc1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1" timeString="2014-04-02T20:52:04.232"/>
    </inkml:context>
    <inkml:brush xml:id="br2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F1295D4-7D31-48FB-B54F-A50370C9C003}" emma:medium="tactile" emma:mode="ink">
          <msink:context xmlns:msink="http://schemas.microsoft.com/ink/2010/main" type="writingRegion" rotatedBoundingBox="1014,5021 9300,5143 9131,16541 845,16419"/>
        </emma:interpretation>
      </emma:emma>
    </inkml:annotationXML>
    <inkml:traceGroup>
      <inkml:annotationXML>
        <emma:emma xmlns:emma="http://www.w3.org/2003/04/emma" version="1.0">
          <emma:interpretation id="{12CC4C39-4B41-4264-8B07-B939766B8C18}" emma:medium="tactile" emma:mode="ink">
            <msink:context xmlns:msink="http://schemas.microsoft.com/ink/2010/main" type="paragraph" rotatedBoundingBox="1412,5526 8492,4752 8646,6156 1566,693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BB33E17-E9CC-4DD7-B9C8-F275DA9B192D}" emma:medium="tactile" emma:mode="ink">
              <msink:context xmlns:msink="http://schemas.microsoft.com/ink/2010/main" type="line" rotatedBoundingBox="1412,5526 8492,4752 8646,6156 1566,6930"/>
            </emma:interpretation>
          </emma:emma>
        </inkml:annotationXML>
        <inkml:traceGroup>
          <inkml:annotationXML>
            <emma:emma xmlns:emma="http://www.w3.org/2003/04/emma" version="1.0">
              <emma:interpretation id="{3B25F50C-6126-4088-B298-E7A009E61CDC}" emma:medium="tactile" emma:mode="ink">
                <msink:context xmlns:msink="http://schemas.microsoft.com/ink/2010/main" type="inkWord" rotatedBoundingBox="1412,5526 4458,5193 4612,6597 1566,6930"/>
              </emma:interpretation>
              <emma:one-of disjunction-type="recognition" id="oneOf0">
                <emma:interpretation id="interp0" emma:lang="en-CA" emma:confidence="0">
                  <emma:literal>Eohippus</emma:literal>
                </emma:interpretation>
                <emma:interpretation id="interp1" emma:lang="en-CA" emma:confidence="0">
                  <emma:literal>Eohippuses</emma:literal>
                </emma:interpretation>
                <emma:interpretation id="interp2" emma:lang="en-CA" emma:confidence="0">
                  <emma:literal>Forepaws</emma:literal>
                </emma:interpretation>
                <emma:interpretation id="interp3" emma:lang="en-CA" emma:confidence="0">
                  <emma:literal>Eohippus)</emma:literal>
                </emma:interpretation>
                <emma:interpretation id="interp4" emma:lang="en-CA" emma:confidence="0">
                  <emma:literal>o,t,Cpw)=</emma:literal>
                </emma:interpretation>
              </emma:one-of>
            </emma:emma>
          </inkml:annotationXML>
          <inkml:trace contextRef="#ctx0" brushRef="#br0">1332 5915 1,'0'0'0,"0"0"15,0 0 0,0 0-9,0 0 0,0 0 1,5-11 0,-5 11 0,0 0-1,0 0 0,-15-6-1,15 6 0,-16 1-2,16-1-1,-22 9-1,10-3 0,-4 1 0,2 3 1,-4-2-1,3 3 0,-4 1 0,5 3 0,-3-3 0,-1 4 0,3-2 1,0 2 0,2 1-1,0 1 1,4-2-2,0 2 2,3 1 0,3-1-1,3 0 1,4 1-1,1 0 0,5-1 0,1 0 1,3 0-1,2-1 0,3 0-1,-1-2 1,1-1 0,2-4 2,2-1-2,2-6 1,2 0 0,1-7 0,1-1-1,3-7 0,2-5 0,-1-6-1,-1-4 0,-3-4 0,0-4 0,-4-3 0,-1-2 0,-7 1 0,-3 0-1,-6 2 2,-3 0-1,-7 6 0,-7 1 1,-4 6 0,-6 7-1,1 3 1,-5 4-1,-2 10 0,0 5 0,-1 8-1,-2 2-1,2 6-1,0-1-1,1 8-3,-4-4-4,6 3-11,1 4-5,-3-11 1,8 5 0</inkml:trace>
          <inkml:trace contextRef="#ctx0" brushRef="#br0" timeOffset="471.0269">1376 5508 1,'0'0'11,"-1"-17"4,1 17 0,0 0-12,12-8-1,-12 8 1,0 0 1,14 13 1,-10-1 1,1 10 1,-3 5-1,1 9 0,-2 9-1,0 11-2,-2 8-1,0 7-1,-4 7-1,0-1 0,-3 5 0,-2-1 0,-4-2 0,1-5 0,0-5 0,0-8-4,7-5-4,0-7-7,-1-15-7,13 5 1,-7-24-1</inkml:trace>
          <inkml:trace contextRef="#ctx0" brushRef="#br0" timeOffset="832.0471">1262 6692 41,'0'0'25,"4"13"0,-4-13-1,0 0-22,0 0-2,15 16-1,-15-16 1,20 7 0,-7-5 1,-1-1 1,4 1 1,-2-3-1,6 2 0,-3-2 0,4 1 0,1-1-2,0-2-2,3 3-6,-6-7-8,-1-1-10,3 1-1,-10-8 1</inkml:trace>
          <inkml:trace contextRef="#ctx0" brushRef="#br0" timeOffset="1231.0701">1149 5592 1,'-5'-14'16,"5"14"2,6-13 0,-6 13-12,15-9 0,-15 9 2,25-9 0,-11 0 2,6 6 0,0-7-1,7 7-1,-1-5-1,4 6-3,2-5-1,3 4-1,1 0-1,-1 1-1,-1 2-2,-2-2-3,2 1-18,-3 6-3,-13-5-2,0 5 1</inkml:trace>
          <inkml:trace contextRef="#ctx0" brushRef="#br0" timeOffset="2715.1553">1414 6833 1,'0'0'17,"-15"-4"2,15 4-1,0 0-9,0 0-6,0 0-1,0 0 0,-12-10 0,12 10 2,0 0 0,-15-17 1,15 17 0,-13-11 0,13 11 0,-16-6 0,16 6-1,-21-4-2,10 4-1,-2-2 0,1 2-1,-2-2 1,2-1-1,-2 2 0,2 0 0,1 1 0,0-1 0,0 0 0,11 1 0,-18-2 0,18 2 1,-17 0-1,17 0 0,-15-2 1,15 2-1,-11-1 1,11 1-2,0 0 1,0 0 0,0 0 0,0 0-1,0 0 1,0 0-1,0 0 1,0 0 0,11 3 1,-11-3-1,19 0 0,-7 0 1,1-2-1,3 1 0,4-3 0,-3 0 0,3 2 0,-1-2 0,-1 2 0,-1-2-1,-2 3 0,-2-4 0,-1 6-3,-12-1-4,16-4-15,-4 10-2,-12-6 1,11 2 0</inkml:trace>
          <inkml:trace contextRef="#ctx0" brushRef="#br0" timeOffset="5648.323">1752 6520 10,'0'0'18,"14"12"0,-14-12 0,0 0-14,0 0-1,11 5 0,-11-5 2,0 0 0,13 14 2,-13-14 0,0 0 1,0 0-1,0 0 0,0 0-1,0 17-2,0-17 0,-6 20-1,-1-6 0,5 8-1,-5 2-1,4 7 1,-2-1-1,2 4 1,-2-4-2,1 1 1,0-4-2,1-7-3,6-6-24,-3-14 0,0 0-1,13-7-1</inkml:trace>
          <inkml:trace contextRef="#ctx0" brushRef="#br0" timeOffset="7283.4166">2162 5670 1,'0'0'0,"0"0"10,7-11 3,-7 11-12,0 0 0,12-7 2,-12 7 1,0 0 1,0 0 1,0 0 0,0 0 0,-12-4-1,12 4 0,-18 7-2,4-1-1,-1 4 0,-2 0 0,-3 2 0,0 2-1,-3 3 0,3 2 0,-6 4 0,3 2 0,-2 3 0,1 6 0,-1 3 0,2 3 0,-1 1 1,1 5 0,1-1 2,7 1-1,-1-5 0,8 2 0,4-7 0,5 2-1,8-8 1,3-1-1,7-7-1,3-2 0,4-3-1,1-4 1,-4-2 0,3-4-1,-3 0-1,0-4 1,-2 2-1,-4-3 0,4 3-2,-4-4-4,1-3-17,4 7 0,-10-14 0,7 9-1</inkml:trace>
          <inkml:trace contextRef="#ctx0" brushRef="#br0" timeOffset="7691.4399">2328 6045 12,'0'0'19,"4"23"-1,-4-23 0,-3 28-17,8-7 0,-1 4 2,2 3 1,-6 2 2,3 9 1,-6 0 1,4 8 0,-7-3 0,3 8-1,-4-1-2,1 4-1,0-8-3,1-6-1,3-5-4,-5-15-5,7-21-18,0 0 0,0 0 1,19-35-1</inkml:trace>
          <inkml:trace contextRef="#ctx0" brushRef="#br0" timeOffset="8179.4678">2318 6039 45,'-11'-9'25,"11"9"-1,-2-13-1,2 13-22,12-15-3,1 8 0,2-3 1,2 4 0,3-1 1,-3 0 1,2 2 1,-3 1 0,4 4 0,-6 3-1,2 4 0,-2 4 0,-1 2 0,-2 3-1,-1 4 0,-3 1-1,-2 2 1,-4 0 1,0-1 0,-6-1 2,-1-3-1,-7 0 1,0-2 0,-9-4 0,1 2-1,-5-5 0,-1 0-1,0-3-1,1-1 0,1-2-1,3-3-1,6 3-2,1-8-2,15 5-7,0 0-12,-11-10-3,11 10 0,17-20 1</inkml:trace>
          <inkml:trace contextRef="#ctx0" brushRef="#br0" timeOffset="8958.5124">2673 6036 1,'0'0'5,"0"0"6,0 0-2,0 0-14,0 0 2,15 13 3,-15-13 3,12 4 4,-12-4 4,0 0 1,14 13 0,-14-13 0,4 18-3,0-1-2,-4 2-1,1 4-2,-1 3-1,0-1-1,0 0 0,0-1-1,0-4 1,2-3 0,-2-17-1,0 0 0,15 5 0,-15-5 1,21-25-1,-7 4-1,-1-2 0,2-1 1,-1 0-1,-1 3 1,-4 1-1,0 7 1,-9 13-1,11-14 1,-11 14-1,12 1 0,-12-1-1,17 13 1,-5-2 1,2 1-1,2 3 1,1-1 1,-1 2 0,1 2-1,-3-1 1,2 3-1,-2-6 0,-3 3 0,-11-17 0,17 18 0,-17-18 0,13 7 0,-13-7 1,12-11 0,-6-4 0,3-1 0,-2-6-1,3 4 0,-3-7 0,3 2 0,-4-3-1,2 3 1,-2 4-2,0 0 2,-1 5-2,0-1-3,7 10-8,-1 1-18,-11 4 1,17-14-2,-14 2 1</inkml:trace>
          <inkml:trace contextRef="#ctx0" brushRef="#br0" timeOffset="9694.5545">3321 5604 35,'0'0'23,"-12"-8"-2,12 8-1,0 0-24,0 0-1,-5 11 0,5-11 1,0 0 2,10 13 2,-10-13 2,14 13 1,-1-2 2,-1 1-1,6 4 0,0 5-1,5 3-1,0 5-1,3 4 0,-3 4-2,1 1 1,-1 5-1,-2 2 1,-3 0 1,-3 0-1,-3 1 1,-4-1-1,-5-3 1,-4-3 0,-5-4 2,-3-3-1,-6-6 0,-1 2 0,-6-6 1,-1 0 0,-4-5-1,1 1 1,-2-3-2,2-3-1,4 2 0,2-5-2,5-2-1,2-6-3,13-1-3,0 0-7,-9-12-10,20 9 0,-1-14 1</inkml:trace>
          <inkml:trace contextRef="#ctx0" brushRef="#br0" timeOffset="10028.5736">3860 6308 59,'0'0'24,"25"11"-1,-12-6-12,9 0-16,-1-5-1,9 4 1,-5-6 1,5 4 0,-6-4 2,-1 1 2,-1-1 0,-2-1-2,-6 1-11,-4-10-9,6 9 0,-16-11-1</inkml:trace>
          <inkml:trace contextRef="#ctx0" brushRef="#br0" timeOffset="10260.5867">3852 6181 51,'0'0'28,"28"0"-1,-13-5-5,8 6-25,3-4-7,8 0-17,2 7-1,-6-9 0,5 7 0</inkml:trace>
        </inkml:traceGroup>
        <inkml:traceGroup>
          <inkml:annotationXML>
            <emma:emma xmlns:emma="http://www.w3.org/2003/04/emma" version="1.0">
              <emma:interpretation id="{E9596267-B06E-438A-A400-8326D68639EB}" emma:medium="tactile" emma:mode="ink">
                <msink:context xmlns:msink="http://schemas.microsoft.com/ink/2010/main" type="inkWord" rotatedBoundingBox="4865,6066 6173,5173 6588,5781 5280,6674"/>
              </emma:interpretation>
              <emma:one-of disjunction-type="recognition" id="oneOf1">
                <emma:interpretation id="interp5" emma:lang="en-CA" emma:confidence="0">
                  <emma:literal>ew</emma:literal>
                </emma:interpretation>
                <emma:interpretation id="interp6" emma:lang="en-CA" emma:confidence="0">
                  <emma:literal>CW</emma:literal>
                </emma:interpretation>
                <emma:interpretation id="interp7" emma:lang="en-CA" emma:confidence="0">
                  <emma:literal>cow</emma:literal>
                </emma:interpretation>
                <emma:interpretation id="interp8" emma:lang="en-CA" emma:confidence="0">
                  <emma:literal>ow</emma:literal>
                </emma:interpretation>
                <emma:interpretation id="interp9" emma:lang="en-CA" emma:confidence="0">
                  <emma:literal>ewe</emma:literal>
                </emma:interpretation>
              </emma:one-of>
            </emma:emma>
          </inkml:annotationXML>
          <inkml:trace contextRef="#ctx0" brushRef="#br0" timeOffset="12175.6964">4782 5958 1,'4'13'14,"-4"-13"2,0 0-9,0 0-1,9 12-1,-9-12 1,0 0 0,16 11 1,-16-11 0,11 4 1,-11-4-2,15 8 0,-15-8-1,22 6-2,-7-6 0,2 3-1,1-3-1,4 0 1,-1-5-1,4-3 0,-2-2 0,0-3 0,-1-2 0,-1-4-1,-3 0 0,-2-2 1,-3 1-1,-4 1 0,-2 2 1,-6 0-2,-2 2 1,-4 4 0,5 11-1,-22-17 0,8 14 0,-6 2 1,-1 2-1,-2 4 1,-1 4 0,-2 0 0,0 5 0,0 2 0,-1 2 1,1 1-1,-1 2 0,0 2 1,2 2-1,-3 2 0,0-3 1,0 4 0,1-1 0,1 3 1,3-2 1,3 3-1,3-3 2,8 3-2,4-2 1,8 0-2,5-2 2,10-1-1,4-6 0,7 2 0,4-6-1,9-3 1,2-3-1,6-4 1,0-5-1,5-1-1,2-7 0,2 0 1,-2-7-1,2 2 0,-5-5 1,-1 1-1,-7 2 0,-4 2 1,-7-1-1,-7 4 0,-6 0 0,-5 2-1,-17 7 0,16-11-2,-16 11-5,0 0-22,0 0-1,-3-11 1,-8-2-2</inkml:trace>
          <inkml:trace contextRef="#ctx0" brushRef="#br0" timeOffset="13978.7995">5501 5413 1,'0'0'2,"-2"-21"14,2 21-1,0 0-14,0 0 0,11-11 1,-11 11 1,2-11 1,-2 11 0,0 0 1,3-16 1,-3 16 1,2-12-1,-2 12 0,0 0-1,0 0-1,4-12-1,-4 12 0,0 0-1,0 0-1,0 0 0,0 0-1,1 11 0,-1-11 0,0 12 1,0-12 0,3 18 1,-2-6-1,1 3 1,2 4 0,-3 1 0,3 4-2,-3 0 2,1 5-1,-2-3 0,3 1-1,-3-2 1,2-2-1,1-5 1,0-1 0,4-2-1,-1-4 0,-6-11 1,18 11-1,-18-11 0,19-6 1,-19 6-1,20-18 1,-11 2-1,0 0 0,2-2 0,-2-2 1,1 1-1,-2 2 0,1 0 0,-3 5 1,0 0-1,-6 12 0,6-15 0,-6 15 0,0 0-1,0 0 0,0 0 0,0 0 1,6 15-1,-6-15 1,3 15 1,-3-15-1,4 21 1,0-9-1,1 2 1,1 1-1,1 0 1,2 1-1,1 1 0,1-3 0,-2 1 0,4-3 1,-2-2 0,0-4 1,-11-6 0,19 0 1,-19 0 0,18-17-1,-10-1 1,2 1 0,-3-6-1,1 1-1,-1-1 0,0 0-1,-1-1 1,-1 0 0,1 5-2,-2 2 1,0 5-2,-2-3 0,-2 15-6,0 0-17,1-13-4,-1 13-1,0 0 1</inkml:trace>
        </inkml:traceGroup>
        <inkml:traceGroup>
          <inkml:annotationXML>
            <emma:emma xmlns:emma="http://www.w3.org/2003/04/emma" version="1.0">
              <emma:interpretation id="{4B3846B6-973D-4BDA-915B-D94472842ADA}" emma:medium="tactile" emma:mode="ink">
                <msink:context xmlns:msink="http://schemas.microsoft.com/ink/2010/main" type="inkWord" rotatedBoundingBox="6669,5110 8600,5089 8610,6106 6680,6127"/>
              </emma:interpretation>
              <emma:one-of disjunction-type="recognition" id="oneOf2">
                <emma:interpretation id="interp10" emma:lang="en-CA" emma:confidence="0">
                  <emma:literal>fiction)</emma:literal>
                </emma:interpretation>
                <emma:interpretation id="interp11" emma:lang="en-CA" emma:confidence="0">
                  <emma:literal>few)</emma:literal>
                </emma:interpretation>
                <emma:interpretation id="interp12" emma:lang="en-CA" emma:confidence="0">
                  <emma:literal>flows</emma:literal>
                </emma:interpretation>
                <emma:interpretation id="interp13" emma:lang="en-CA" emma:confidence="0">
                  <emma:literal>flow)</emma:literal>
                </emma:interpretation>
                <emma:interpretation id="interp14" emma:lang="en-CA" emma:confidence="0">
                  <emma:literal>flaw)</emma:literal>
                </emma:interpretation>
              </emma:one-of>
            </emma:emma>
          </inkml:annotationXML>
          <inkml:trace contextRef="#ctx0" brushRef="#br0" timeOffset="16855.9641">6251 5616 30,'0'0'25,"0"0"0,6-19-1,-6 19-22,16-11-1,-4 7-1,3 1 2,-1-3 0,6 1 1,-3-2 0,5 3 1,-3-3-1,5 3 1,-4-3-1,2 3-1,-1-1 0,0 0 0,-4 3-2,-1 1 1,-4-3-1,-1 2 1,-11 2-1,13-3 0,-13 3-1,0 0 1,0 0 0,0 0-1,0 0 0,0 0-2,0 0-2,0 0-7,0 0-17,0 0 1,-14-2-1,14 2 0</inkml:trace>
          <inkml:trace contextRef="#ctx0" brushRef="#br0" timeOffset="16419.9391">6455 5108 1,'0'0'5,"0"0"10,0 0-1,0 0-13,0 0 0,0 0 3,0 0 0,0 0 2,0 0 1,0 11 0,0-11 0,0 0-2,-16 6-2,16-6-1,-11 13 0,6-2-1,5-11 0,-13 23 0,6-9 0,0 5 0,-1-1 0,0 4-1,1-1 1,1 4 0,0 3 0,1 4 0,2-1 0,2 3-1,1 0 1,3 5-1,-1 0 1,2 1-2,-1-2 2,2-1-2,-1 1 2,-2-3-1,0 0 1,-1-2 1,-4-5 0,2-1 1,-4-8 0,2 0 0,-5-4 0,3-3 0,5-12-1,-9 15-1,9-15 0,0 0-2,0 0-1,-13 5-1,13-5-2,0 0-3,3-19-12,-3 19-7,2-26 1,4 12 0</inkml:trace>
          <inkml:trace contextRef="#ctx0" brushRef="#br0" timeOffset="18943.0834">7061 5522 1,'0'0'0,"0"0"11,-17 6 1,17-6-14,0 0 1,0 0 3,0 0 2,0 0 3,0 0 1,-11 10 2,11-10 0,0 0-1,0 0-2,3 14-1,-3-14-2,3 17 0,1-5-1,-4 0-1,2 5 1,-3 2 0,4 4-1,-6 5 0,4 2 0,-4 6-1,2 4 1,-1 2-2,1 0 0,0-2-1,0-1 1,1-7-1,0-6 0,1-4 0,0-7 0,2-3-2,-3-12-8,0 0-13,0 0-2,-3-18 2,6 6 6</inkml:trace>
          <inkml:trace contextRef="#ctx0" brushRef="#br0" timeOffset="20580.1771">6545 5954 7,'0'0'7,"0"0"-1,0 0-1,0 0-1,0 0 0,0 0 1,0 0 0,0 0 1,0 0 0,4-11 0,-4 11 1,0 0-1,0 0 0,0 0-2,0 0-2,-5 12-1,5-12 0,1 12 0,-1-12-1,6 15 0,-6-15 1,9 19 1,-9-19 0,7 21-1,-3-8 1,-4-1-1,1 3 1,-2-4-1,-2 1 0,1-1 0,2-11-1,-5 16 1,5-16 1,0 0-1,-7 12 1,7-12 0,0 0-1,0 0 0,-13-6 0,13 6-1,0 0 0,-12-17-1,12 17 1,-5-16-2,5 16 0,-2-17-2,1 5-5,4 1-11,-3 11-6,11-19 1,0 15 1</inkml:trace>
          <inkml:trace contextRef="#ctx0" brushRef="#br0" timeOffset="19484.1144">6951 5545 27,'0'0'23,"0"0"0,0 0-2,0 0-20,0 0-3,11-15-1,-11 15 2,21-12 0,-6 4 2,-2-1 1,6 2 2,-5 0 0,7 2-1,-4 0 1,5 4-2,-4-1 0,2 2 0,-1 2-2,0 1 0,0 1 0,-2 1 0,0 0 0,-2 1-1,0-1 1,-4 3 0,0-1 1,-11-7-1,14 17 0,-9-6 2,-5-11-1,1 22 1,-4-11 0,-1 1 1,-7-3 0,1 3 0,-7-4 0,3 3 0,-8-2-1,1 3 0,-4-5 0,1 3-1,0 1-1,-1 0 0,3 0-2,-2-7-3,10 6-16,0-4-8,0-9-1,14 3 1</inkml:trace>
          <inkml:trace contextRef="#ctx0" brushRef="#br0" timeOffset="18072.0336">6899 5229 17,'0'0'9,"0"0"2,0 0 1,0 0-1,11-2-1,-11 2-2,0 0-1,0 0-2,-11 7 0,11-7-3,-15 5 0,4 1-2,0 1 0,-1 2 1,-3 2-1,-2 0 1,3 2 0,-5 2 0,1 4-1,-3 3 2,3 2-2,-4 4 1,3 2-1,-2 2 1,4 3-1,1 3 0,2-2 0,3-2 0,5 0 1,3-5 0,4 2 0,4-3 0,5-2 1,-1-5 0,7 0 0,0-3 0,2-3 0,2 1-1,2-5 1,-3-2-1,2-3 1,-1-4-1,-1 1 1,-2-3-1,0 1 1,-3-5-1,-2 1 0,-12 3-1,17-4 1,-17 4-1,0 0 0,0 0 0,9-11-2,-9 11-2,0 0-3,0 0-20,-11-2-1,11 2-1,-17-7 0</inkml:trace>
          <inkml:trace contextRef="#ctx0" brushRef="#br0" timeOffset="21859.2502">7415 5612 1,'0'0'15,"-2"18"4,2-18 0,-5 16-15,5-4-3,0 2 2,1 3 0,-1-2 2,4 2 0,-4-1 1,5 1 1,-5-17-1,8 25 1,-8-25-2,12 15 0,-12-15-1,18 0 0,-18 0-1,20-15-1,-10 1 1,1-1-2,-2-1 1,-2 0-1,-1 2 0,0 2 0,-3 0-1,-3 12 0,3-11 0,-3 11 0,0 0-1,0 0 1,12 3-1,-12-3 1,13 12-1,-13-12 1,17 21 0,-8-10 0,1 2 0,1 2 1,0-1-2,-1 0 1,1-3 1,0 0-1,-11-11 0,17 15 0,-17-15 0,18 13 1,-18-13 0,17-2 0,-17 2-1,18-6 1,-18 6 0,19-15 1,-12-1-1,3 1-1,-1-4 1,0 1-1,0-3 0,0-2-2,0 3-2,-6-5-11,-2 4-14,5 7 0,-8-6-1,3 8 1</inkml:trace>
          <inkml:trace contextRef="#ctx0" brushRef="#br0" timeOffset="22714.2991">7855 5222 9,'0'0'18,"0"0"0,-11-13-1,11 13-16,0 0-2,0 0 2,0 0 2,0 0 1,16 2 3,-16-2 0,11 5 1,-11-5 0,0 0-2,13 11 0,-3 1-2,-10-12-1,18 25-1,-7-10 0,1 4-1,2 6 0,3 0-1,1 8 1,2 2-2,2 2 3,1 0-3,0 6 2,0-1-2,0 1 1,-1 2 0,-5-3 0,-2-2 1,-5 3-1,-8 3 1,-4-3-2,-10 2-2,-4-2-23,-6 8-2,-17-11 0,2 7-1</inkml:trace>
        </inkml:traceGroup>
      </inkml:traceGroup>
    </inkml:traceGroup>
    <inkml:traceGroup>
      <inkml:annotationXML>
        <emma:emma xmlns:emma="http://www.w3.org/2003/04/emma" version="1.0">
          <emma:interpretation id="{1A902E5B-88C6-4BFC-8FA2-C9A25146D26F}" emma:medium="tactile" emma:mode="ink">
            <msink:context xmlns:msink="http://schemas.microsoft.com/ink/2010/main" type="paragraph" rotatedBoundingBox="2941,7169 5298,7107 5320,7930 2963,799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CC712D94-21A3-47E4-BEE9-DBE9C4706FFE}" emma:medium="tactile" emma:mode="ink">
              <msink:context xmlns:msink="http://schemas.microsoft.com/ink/2010/main" type="line" rotatedBoundingBox="2941,7169 5298,7107 5320,7930 2963,7992"/>
            </emma:interpretation>
          </emma:emma>
        </inkml:annotationXML>
        <inkml:traceGroup>
          <inkml:annotationXML>
            <emma:emma xmlns:emma="http://www.w3.org/2003/04/emma" version="1.0">
              <emma:interpretation id="{109B45E4-8655-4130-B492-182C9F675DBA}" emma:medium="tactile" emma:mode="ink">
                <msink:context xmlns:msink="http://schemas.microsoft.com/ink/2010/main" type="inkWord" rotatedBoundingBox="2928,7967 2991,7139 3394,7170 3331,7998"/>
              </emma:interpretation>
              <emma:one-of disjunction-type="recognition" id="oneOf3">
                <emma:interpretation id="interp15" emma:lang="en-CA" emma:confidence="1">
                  <emma:literal>4</emma:literal>
                </emma:interpretation>
                <emma:interpretation id="interp16" emma:lang="en-CA" emma:confidence="0">
                  <emma:literal>f</emma:literal>
                </emma:interpretation>
                <emma:interpretation id="interp17" emma:lang="en-CA" emma:confidence="0">
                  <emma:literal>t</emma:literal>
                </emma:interpretation>
                <emma:interpretation id="interp18" emma:lang="en-CA" emma:confidence="0">
                  <emma:literal>k</emma:literal>
                </emma:interpretation>
                <emma:interpretation id="interp19" emma:lang="en-CA" emma:confidence="0">
                  <emma:literal>¢</emma:literal>
                </emma:interpretation>
              </emma:one-of>
            </emma:emma>
          </inkml:annotationXML>
          <inkml:trace contextRef="#ctx0" brushRef="#br1" timeOffset="-63266.6194">2838 7171 2,'0'0'9,"0"0"0,0 0-1,0 0-2,0 0 1,0 0-1,0 0-1,0 0-1,0 0 0,0 0-1,7-10 0,-7 10 0,0 0 0,0 0 0,0 0 1,0 0-1,-10 13 0,10-13-1,-10 17-1,2-5-1,-1 1-1,-3 3 1,0 2-1,-4 2 0,0 4 0,-3 3 0,-2-1 1,-1 2-1,0 4-1,-1-3 1,1 1-2,1 0 1,1-4-1,3-3 1,5-1 0,1-4 0,5-1 1,1-3 0,4-2 2,1-12-1,10 18 1,1-11 1,5-2-2,3 0 1,7-2 0,3-2-1,4-1 0,4-3-1,-1 1 0,2-2-3,-1-1-3,-1 2-6,-11-9-6,9 10-1,-15-12 17</inkml:trace>
          <inkml:trace contextRef="#ctx0" brushRef="#br1" timeOffset="-63265.6194">2803 7517 1,'5'25'0,"-5"-25"3,6 25 9,-4-10-12,0-1-1,-1 3 3,0 0 2,-2 0 2,-2 4 2,-3 0 1,-1 3 0,-1 4-1,1 3 0,-2 2-4,2 4-4,-2-2-7,3-4-10,6 7-4,-9-21-1,18 7 17</inkml:trace>
        </inkml:traceGroup>
        <inkml:traceGroup>
          <inkml:annotationXML>
            <emma:emma xmlns:emma="http://www.w3.org/2003/04/emma" version="1.0">
              <emma:interpretation id="{8D8EEE1E-D2DE-4760-8ECE-3719C47A4983}" emma:medium="tactile" emma:mode="ink">
                <msink:context xmlns:msink="http://schemas.microsoft.com/ink/2010/main" type="inkWord" rotatedBoundingBox="3794,7394 5302,7324 5328,7874 3819,7945"/>
              </emma:interpretation>
              <emma:one-of disjunction-type="recognition" id="oneOf4">
                <emma:interpretation id="interp20" emma:lang="en-CA" emma:confidence="0">
                  <emma:literal>pus</emma:literal>
                </emma:interpretation>
                <emma:interpretation id="interp21" emma:lang="en-CA" emma:confidence="1">
                  <emma:literal>P ws</emma:literal>
                </emma:interpretation>
                <emma:interpretation id="interp22" emma:lang="en-CA" emma:confidence="0">
                  <emma:literal>Pus</emma:literal>
                </emma:interpretation>
                <emma:interpretation id="interp23" emma:lang="en-CA" emma:confidence="0">
                  <emma:literal>puns</emma:literal>
                </emma:interpretation>
                <emma:interpretation id="interp24" emma:lang="en-CA" emma:confidence="0">
                  <emma:literal>pins</emma:literal>
                </emma:interpretation>
              </emma:one-of>
            </emma:emma>
          </inkml:annotationXML>
          <inkml:trace contextRef="#ctx0" brushRef="#br1" timeOffset="-63264.6194">3426 7462 1,'0'0'0,"1"20"14,-3-6-4,3 4-1,-1 2 1,-1 2-1,1 5 1,-3 3 1,4 7-3,-3 2-1,2 6-3,-4-2-1,2-2-2,-2 0 0,1-7-4,1-7-2,-4-2-16,6-25-3,0 0 1,-5-16 2</inkml:trace>
          <inkml:trace contextRef="#ctx0" brushRef="#br1" timeOffset="-63263.6194">3406 7460 5,'0'0'16,"0"0"-3,0 0-1,0 0-18,0 0 1,15-9 3,-2 1 3,3 0 3,3-3 3,6 4 4,-2-4 1,6 2-1,-5 3-2,4 3-4,-4 3-2,2 4-2,-4 4-2,-4 0-1,1 4 0,-7 3 0,0 1 0,-5-1 1,-2 1 1,-2 2 0,-6-2 1,0 2 0,-6-2 1,-2 1 0,-6-1 1,-3 1 0,-5-6 0,-2 3 1,-7-3-1,0 0-1,-2-2 0,3-3-1,4-2-1,2-3-4,9 1-12,18-2-10,-16-8 1,16 8-2</inkml:trace>
          <inkml:trace contextRef="#ctx0" brushRef="#br1" timeOffset="-63262.6194">3816 7400 1,'0'0'8,"0"0"8,0 0-8,0 0-4,0 0-1,0 0-2,8 11 0,-8-11 0,7 13 1,-7-13 1,11 24 0,-5-9 0,0 5 1,0 1-1,2 3 0,-2-1 0,1 3 1,-1-1-2,3-2 0,-3-2 1,2-6-2,-8-15 0,21 12 0,-7-15-1,3-8-1,2-7 1,2-5 0,2-4-1,-1-2 0,-1 1 1,0 1 0,-7 2 0,0 3 0,-4 9 0,-10 13 0,12-16 0,-12 16 0,0 0 2,13 5-1,-13-5 1,11 24 1,-5-10-1,4 2 1,0 1-1,3 3 0,-1-3-2,2 0 1,-1-4-1,-2-3 0,0-1 1,-11-9-1,17 9 1,-17-9-1,11 4 1,-11-4-1,0 0 1,14-6 0,-14 6 0,11-15 1,-6 3 0,3-1 1,-2-5-1,4 0 0,-4-6 0,4 1-1,-4-1 0,3 1-3,-1 4 0,-3-3-6,3 6-8,-8 16-10,14-23 0,-3 19 0</inkml:trace>
          <inkml:trace contextRef="#ctx0" brushRef="#br1" timeOffset="-63261.6194">4882 7394 1,'0'0'12,"-24"-2"7,24 2 0,-27 8-13,6-5-3,-2 5-1,-4-2 0,0 2 0,-3-1 0,2 7 1,-1-7 0,8 5 0,-3-3 0,6 0-1,3-1-1,6 3 1,9-11-1,-8 14 0,8-14 0,12 11-1,3-7 0,5-2 0,5 1 0,2-2-1,4 0 1,-1 0-2,1 2 1,-6 0 1,-1 2-1,-7 2 1,-5 2 0,-12-9 1,6 21 0,-10-7 2,-7-2 0,-1 3 1,-6-2 1,2 4-1,-10-3 2,4 1-2,-6 0-3,3-2-7,-7-4-19,7 8-1,-10-15 1,9 4-3</inkml:trace>
        </inkml:traceGroup>
      </inkml:traceGroup>
    </inkml:traceGroup>
    <inkml:traceGroup>
      <inkml:annotationXML>
        <emma:emma xmlns:emma="http://www.w3.org/2003/04/emma" version="1.0">
          <emma:interpretation id="{51B945E3-5DFB-49F7-93FB-61C9822EA7DF}" emma:medium="tactile" emma:mode="ink">
            <msink:context xmlns:msink="http://schemas.microsoft.com/ink/2010/main" type="paragraph" rotatedBoundingBox="1804,8125 9235,8017 9252,9172 1821,928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A7FD966-0512-4797-B973-B083E4CD7295}" emma:medium="tactile" emma:mode="ink">
              <msink:context xmlns:msink="http://schemas.microsoft.com/ink/2010/main" type="line" rotatedBoundingBox="1804,8125 9235,8017 9252,9172 1821,9280"/>
            </emma:interpretation>
          </emma:emma>
        </inkml:annotationXML>
        <inkml:traceGroup>
          <inkml:annotationXML>
            <emma:emma xmlns:emma="http://www.w3.org/2003/04/emma" version="1.0">
              <emma:interpretation id="{6D780CD5-3C9C-4AFD-B915-49A1768A98A4}" emma:medium="tactile" emma:mode="ink">
                <msink:context xmlns:msink="http://schemas.microsoft.com/ink/2010/main" type="inkWord" rotatedBoundingBox="1808,8384 3425,8360 3438,9239 1821,9263"/>
              </emma:interpretation>
              <emma:one-of disjunction-type="recognition" id="oneOf5">
                <emma:interpretation id="interp25" emma:lang="en-CA" emma:confidence="0">
                  <emma:literal>RCA)</emma:literal>
                </emma:interpretation>
                <emma:interpretation id="interp26" emma:lang="en-CA" emma:confidence="0">
                  <emma:literal>RA)</emma:literal>
                </emma:interpretation>
                <emma:interpretation id="interp27" emma:lang="en-CA" emma:confidence="0">
                  <emma:literal>Ra)</emma:literal>
                </emma:interpretation>
                <emma:interpretation id="interp28" emma:lang="en-CA" emma:confidence="0">
                  <emma:literal>RCA</emma:literal>
                </emma:interpretation>
                <emma:interpretation id="interp29" emma:lang="en-CA" emma:confidence="0">
                  <emma:literal>REA)</emma:literal>
                </emma:interpretation>
              </emma:one-of>
            </emma:emma>
          </inkml:annotationXML>
          <inkml:trace contextRef="#ctx0" brushRef="#br1" timeOffset="-63260.6194">1413 8529 1,'0'0'0,"7"10"0,-7-10 1,-2 14 0,2-14 2,5 18 2,-5-7 1,1 0 1,-1 2 1,1 3-1,-1 2 2,3 5-2,-1 3-3,2 7-1,1 1-1,1 3-2,1-3 0,-1 0 0,0-6-2,-1-4 0,0-5 0,0-7-6,5 1-12,-10-13 1,0 0 9,-5-29 10</inkml:trace>
          <inkml:trace contextRef="#ctx0" brushRef="#br1" timeOffset="-63259.6194">1386 8485 18,'17'-16'7,"8"2"2,-3 0-1,5 1 0,-2 1-2,3 1-2,0 2-2,2 3 0,-1 3-1,-2 0-1,0 1 1,-4 0-1,1 2 1,-4 2-1,-1 0 1,-3 2-1,-2-1 1,-2 3-1,-12-6 0,16 19 0,-11-6 1,-3 3-1,-2 1 0,-4 0 1,-2 5 0,-2-3 0,-3 4 2,-3-6-2,-2 1 1,-2-3 0,-1 1 0,-2-4 0,-2 0 0,0-4-1,-2 0 0,1-3 0,-1-2 0,2 0-1,2-3 1,1-2 0,2 1-1,3 0 1,1 0 0,3-2-1,11 3 1,-16-1-1,16 1-1,0 0 1,0 0 0,0 0 1,0 0 0,0 0 1,17 3 0,-17-3-1,26 8 1,-10-2 0,2 1-1,1 3-1,1 1 1,1 4-1,1-1 0,0 1 0,-1 1 0,-1 2 0,2-1 0,-3 0 0,0 1 1,-3-1-1,-1-1 0,-3 0 0,-1-4 1,-1 0-1,-10-12 0,13 16 0,-13-16 0,0 0-1,0 0-3,11 10-10,-11-10-12,0 0 1,0 0-1</inkml:trace>
          <inkml:trace contextRef="#ctx0" brushRef="#br1" timeOffset="-63258.6194">2204 8450 10,'-11'-5'8,"11"5"0,-16-1 1,5 3-1,0 0 0,-2 0-3,2 0 2,-3 1-2,3 3-1,-2-3 0,2 6-2,-2-3 1,2 4 0,-3-2-1,3 5 1,-3-1 0,0 5 0,0 0 0,0 4 0,-1 1 0,1 3-1,-1 5 1,0 0-1,-2 1-1,5 3 0,-1 3 0,3-1 0,0 0 0,7 1 0,1-4 1,6 0-1,3-4 0,7 1 1,2-7-1,6 0 0,1-6 0,5-1 0,-2-7-1,3-1 0,-2-4 0,-2-3 1,-3-1-1,-3-1 0,-5-2 0,-14 3 0,19-3-1,-19 3-2,0 0-1,0 0-5,13-11-11,-13 11-8,0 0 1,7-12-1</inkml:trace>
          <inkml:trace contextRef="#ctx0" brushRef="#br1" timeOffset="-63257.6194">2203 9043 1,'-5'-12'17,"17"12"2,-12 0-6,6-19-3,-1 8-2,-2-4-1,4 1-1,-3-8 0,5 0-1,-4-6 0,6-1 0,-3-5-1,5 2-1,-1 1-1,0 0 0,3 5-1,-2 3-1,3-2 1,-1 7 0,0 1 0,-1 4 1,-3-2 0,4 6-1,-5-2 0,-10 11 0,17-11 0,-17 11-1,12-3-1,-12 3 1,0 0-1,12 16 1,-12-16-1,6 21 1,-2-9 0,0 5 1,-2 0-1,2 1 0,-1 5 0,1 0 0,1 1 1,1 3-1,0 1 0,1 0 0,1-3-1,0 1 1,0-7-1,-2-2 1,0-3-2,-6-14-3,10 12-10,-10-12-11,0 0-1,0 0 1,-19-27 6</inkml:trace>
          <inkml:trace contextRef="#ctx0" brushRef="#br1" timeOffset="-63256.6194">2337 8834 15,'33'4'23,"-19"-11"0,15 7-1,-7-4-18,2 2-5,4-2-2,-2 3-2,-2-3-4,0 2-5,4 8-8,-14-16 0,12 13 12</inkml:trace>
          <inkml:trace contextRef="#ctx0" brushRef="#br1" timeOffset="-63255.6194">2703 8457 1,'0'0'7,"20"8"13,-20-8-5,17 9-6,-2-3 0,-2 1-1,4 5-2,-3-2 0,4 7-1,-4-2-1,5 4 0,-3 2-1,2 5 0,-1 5-1,0 4 0,1 6 0,-2 4-1,1 6 0,-3 5-1,-2-5 0,-3 1 1,-5-6-1,0-1 2,-5-10 0,-2-1 1,-4-12 0,2-2 0,-7-6 0,4 1 0,-5-3-2,13-12 0,-22 18-1,22-18-2,-18 11-3,6-12-12,0-5-10,12 6-1,-8-12 0,12 1 6</inkml:trace>
        </inkml:traceGroup>
        <inkml:traceGroup>
          <inkml:annotationXML>
            <emma:emma xmlns:emma="http://www.w3.org/2003/04/emma" version="1.0">
              <emma:interpretation id="{B68A2B64-DA77-4486-A633-79F6AC1D845E}" emma:medium="tactile" emma:mode="ink">
                <msink:context xmlns:msink="http://schemas.microsoft.com/ink/2010/main" type="inkWord" rotatedBoundingBox="3963,8435 5585,8412 5595,9128 3973,9151"/>
              </emma:interpretation>
              <emma:one-of disjunction-type="recognition" id="oneOf6">
                <emma:interpretation id="interp30" emma:lang="en-CA" emma:confidence="0">
                  <emma:literal>scat</emma:literal>
                </emma:interpretation>
                <emma:interpretation id="interp31" emma:lang="en-CA" emma:confidence="0">
                  <emma:literal>SA)</emma:literal>
                </emma:interpretation>
                <emma:interpretation id="interp32" emma:lang="en-CA" emma:confidence="0">
                  <emma:literal>scan</emma:literal>
                </emma:interpretation>
                <emma:interpretation id="interp33" emma:lang="en-CA" emma:confidence="0">
                  <emma:literal>Sa)</emma:literal>
                </emma:interpretation>
                <emma:interpretation id="interp34" emma:lang="en-CA" emma:confidence="0">
                  <emma:literal>SEA)</emma:literal>
                </emma:interpretation>
              </emma:one-of>
            </emma:emma>
          </inkml:annotationXML>
          <inkml:trace contextRef="#ctx0" brushRef="#br1" timeOffset="-63254.6194">3892 8603 1,'15'-8'14,"-16"-6"6,1 14-7,6-15-2,-6 15 0,-6-14 0,6 14-2,-19-16-2,3 9-2,2 7 0,-6-4-1,1 8-1,-7-2-1,2 8-1,-4-1-1,2 5 0,-2-2 0,2 2 0,-1 1 1,4 0-1,2-2 0,3-2 0,5-3 0,2 0 0,11-8 0,-4 12 0,4-12 0,21 10-1,-2-4 0,6-3 0,4 6-1,4-2 0,4 8 0,-4-6 0,1 7 0,-6-3 0,-1 7 0,-7 0 0,-4 2 1,-5 1 0,-6-3 1,-4 0 1,-7-1 1,-2 1 1,-8-3 0,-1-2 1,-9-4-1,1 2 0,-7-2-1,2 1-1,-1-3-1,1-2 0,2-3 0,4-3-2,4 4-1,2-11-6,18 6-10,0 0-7,-14-17 0,14 17 0</inkml:trace>
          <inkml:trace contextRef="#ctx0" brushRef="#br1" timeOffset="-63253.6194">4283 8436 1,'0'0'16,"0"0"2,1-11-7,-1 11-6,0 0 0,0 0-1,0 0 2,0 0-1,0 0 0,0 0 1,-12 6 0,12-6-2,-16 10-1,5-3 0,-1 7-1,-3-1 0,-2 2-1,-1 2 0,1 5-1,-3 5 1,-1 3-1,3 0 0,1 0 0,1 6-1,6 0 1,2 2 0,5-2 0,6 2 0,3-3-1,6 1 1,4-2 0,1-1-1,4-3 1,2-3-1,1-3 0,2-1 0,-2-3 1,1-4-1,-2-4 0,0-5-1,-3-2-1,-2-2-6,0 2-13,-9-16-1,10 8-1,-13-15 11</inkml:trace>
          <inkml:trace contextRef="#ctx0" brushRef="#br1" timeOffset="-63252.6194">4495 8865 19,'17'-28'14,"-9"-7"-4,5 2-2,-2 3-3,1-1-2,0 7-2,-1 2 0,2 5-1,-4 5 0,2 2 1,-11 10 0,19-11 1,-19 11-1,15-2 0,-15 2 1,14 4 1,-14-4-1,15 10 1,-15-10 1,12 22-1,-6-7 1,2 2-1,0 5 0,1 3 0,0 1-2,3 2 2,-2 0-2,3-1 1,-2 0-1,2-1 1,-4-5-1,2-2-1,-3-6 0,-1-2 0,-7-11 0,9 12-1,-9-12-4,0 0-11,0 0-9,0-14 0,-11-5 0</inkml:trace>
          <inkml:trace contextRef="#ctx0" brushRef="#br1" timeOffset="-63251.6194">4513 8841 32,'0'0'25,"31"2"0,-16-13-1,8 7-22,4 3-4,4 1-2,0-3-1,2 5-1,-4-4 0,2 4-3,-6 0-4,-4-5-11,7 8 1,-17-15 8,10 14 15</inkml:trace>
          <inkml:trace contextRef="#ctx0" brushRef="#br1" timeOffset="-63250.6194">4881 8448 1,'0'0'20,"0"0"0,0 0 0,10-13-14,-10 13-5,0 0 0,0 0 0,12 0 0,-12 0 1,12 5 1,-12-5 0,17 12 0,-7 0 1,5 0-1,0 3-1,4 3 1,0 5-2,1 3 0,0 4-1,1 4 1,1 4-1,-3 5-1,-1 1 0,-5 6 1,-1-2 0,-4-1 1,-2-4 1,-7-8 0,-1 1 0,-6-11 0,-3-2-1,0-5-3,-4-7-5,2-2-11,2 3-7,-11-15-1,11 8 0</inkml:trace>
          <inkml:trace contextRef="#ctx0" brushRef="#br1" timeOffset="-63249.6194">4544 8817 9,'0'0'13,"0"0"-5,0 0-2,0 0-3,0 0 1,0 0-1,0 0 0,0 0 0,0 0 1,12-7-2,-12 7 1,0 0 0,0 0-1,0 0 0,6 11 1,-6-11 0,0 0 0,-6 17 1,6-17-2,-11 21 1,5-7-1,1 2-1,-2 3-1,2 2 0,0 0-1,0-1 0,3-1-2,-1-2-6,3-17-13,3 24 0,-3-24-1,0 0 16</inkml:trace>
        </inkml:traceGroup>
        <inkml:traceGroup>
          <inkml:annotationXML>
            <emma:emma xmlns:emma="http://www.w3.org/2003/04/emma" version="1.0">
              <emma:interpretation id="{44EC7F84-B89F-478E-B391-0351F3A1A4BE}" emma:medium="tactile" emma:mode="ink">
                <msink:context xmlns:msink="http://schemas.microsoft.com/ink/2010/main" type="inkWord" rotatedBoundingBox="6540,9204 6587,8036 7225,8062 7177,9231"/>
              </emma:interpretation>
              <emma:one-of disjunction-type="recognition" id="oneOf7">
                <emma:interpretation id="interp35" emma:lang="en-CA" emma:confidence="0">
                  <emma:literal>to</emma:literal>
                </emma:interpretation>
                <emma:interpretation id="interp36" emma:lang="en-CA" emma:confidence="0">
                  <emma:literal>f,</emma:literal>
                </emma:interpretation>
                <emma:interpretation id="interp37" emma:lang="en-CA" emma:confidence="0">
                  <emma:literal>F.</emma:literal>
                </emma:interpretation>
                <emma:interpretation id="interp38" emma:lang="en-CA" emma:confidence="0">
                  <emma:literal>f.</emma:literal>
                </emma:interpretation>
                <emma:interpretation id="interp39" emma:lang="en-CA" emma:confidence="0">
                  <emma:literal>f</emma:literal>
                </emma:interpretation>
              </emma:one-of>
            </emma:emma>
          </inkml:annotationXML>
          <inkml:trace contextRef="#ctx0" brushRef="#br0" timeOffset="42818.449">6521 8063 10,'0'0'11,"0"0"0,0 0 0,0 0 0,0 0-1,9-11-1,-9 11-1,0 0 0,-11-1-3,11 1 0,-13 6-2,13-6-1,-19 8 0,8 4 0,-2-2-2,-2 6 1,0 0 0,1 3 0,0 2-1,1 7 1,3 4 0,-1 2-1,5 3 1,1 2-2,3 3 2,2 6-2,1-1 2,4 4-2,1-4 1,2 2-1,0 2 1,1 0 0,1-2-1,-1-1 1,-3-1 0,-1-3 0,-5-3 0,-4-1 0,-6-3 0,-2-6 2,-4-2-1,-1-6 0,-4 0 0,1 0 0,-1-4-1,1-4 1,3-4-1,1-2-1,5-3-4,-2-8-8,4-12-13,12 2-1,-7-16 1,10 5 7</inkml:trace>
          <inkml:trace contextRef="#ctx0" brushRef="#br0" timeOffset="43162.4687">6138 8669 17,'0'0'25,"0"0"0,23-13-1,-12 9-20,4 0-3,7 0-1,3 1 0,3 1 0,5-1 1,1 0-1,4-1 0,-1 0 1,-3-2-1,-1 3 0,-6-1 0,-4 1-2,-3 2-3,-8 1-7,-12 0-13,17 5 1,-17-5-1,-1 12 21</inkml:trace>
          <inkml:trace contextRef="#ctx0" brushRef="#br0" timeOffset="43524.4894">6692 8738 26,'10'13'23,"-10"-13"0,5 12-11,-3 0-13,3 7-2,-1-1 2,1 2 0,-1 4 0,1-4 1,1 2 2,-2-4 1,2 0-1,-3-5 1,3 0-1,-6-13-1,3 16-4,-3-16-17,0 0-4,5-14 1,-5 14 4</inkml:trace>
        </inkml:traceGroup>
        <inkml:traceGroup>
          <inkml:annotationXML>
            <emma:emma xmlns:emma="http://www.w3.org/2003/04/emma" version="1.0">
              <emma:interpretation id="{C279776E-7159-4DDC-8151-CDB3E1FB9637}" emma:medium="tactile" emma:mode="ink">
                <msink:context xmlns:msink="http://schemas.microsoft.com/ink/2010/main" type="inkWord" rotatedBoundingBox="7491,8131 9223,8074 9256,9079 7524,9136"/>
              </emma:interpretation>
              <emma:one-of disjunction-type="recognition" id="oneOf8">
                <emma:interpretation id="interp40" emma:lang="en-CA" emma:confidence="0">
                  <emma:literal>(pro)</emma:literal>
                </emma:interpretation>
                <emma:interpretation id="interp41" emma:lang="en-CA" emma:confidence="0">
                  <emma:literal>(pun)</emma:literal>
                </emma:interpretation>
                <emma:interpretation id="interp42" emma:lang="en-CA" emma:confidence="0">
                  <emma:literal>(pin)</emma:literal>
                </emma:interpretation>
                <emma:interpretation id="interp43" emma:lang="en-CA" emma:confidence="0">
                  <emma:literal>(per)</emma:literal>
                </emma:interpretation>
                <emma:interpretation id="interp44" emma:lang="en-CA" emma:confidence="0">
                  <emma:literal>(pm)</emma:literal>
                </emma:interpretation>
              </emma:one-of>
            </emma:emma>
          </inkml:annotationXML>
          <inkml:trace contextRef="#ctx0" brushRef="#br0" timeOffset="45181.5842">7393 8199 1,'11'-1'4,"-11"1"5,0 0-3,0 0-3,0 0-3,0 0 0,0 0-1,0 0 1,0 0 0,0 0 0,11-6 0,-11 6 1,0 0 0,0 0 0,0 0 1,0 0 1,0 0 0,0 0 1,0 0 0,0 0 0,0 0 1,0 0 0,0 0 0,0 0 0,0 0-1,0 0 1,0 0-1,0 0 0,-18 8-2,18-8 1,-18 11-2,18-11 1,-24 11-1,12-3 1,-2 1-2,-1 2 1,1 2 1,-3 3-1,0 2 0,-3 5-1,1 4 1,-3 4-1,2 3 0,-1 5 0,3 3 0,2 0-1,3 7 1,1-1 1,3 2-1,4 0 1,3-2 0,4 0 0,5-5 0,7 1 0,4-9 0,7-2 1,3-6-2,5-4 1,0-3 0,3-5 0,0-3 0,-2-2 0,-5-3 0,0-1 0,-7-1-1,0-1 1,-6-4-1,-1 1-1,-15-1-1,16 1-2,-16-1-8,13 9-14,-13-9 0,0 0-2,-18-20 13</inkml:trace>
          <inkml:trace contextRef="#ctx0" brushRef="#br0" timeOffset="46168.6406">7454 8527 1,'9'13'0,"-9"-13"10,0 0 1,0 0-9,-2 11-1,2-11 1,0 0 2,1 14 1,-1-14 1,0 0 0,1 20 1,2-7 1,-2 5-1,4 7-2,-3 5-1,7 9-1,-3 5-1,4 5 0,-3-4-2,3 1 0,-3-6 0,2-3 1,-3-7-1,-2-8 0,-1-9-1,-3-13-6,0 0-15,0 0-1,1-13 0,-1 13 13</inkml:trace>
          <inkml:trace contextRef="#ctx0" brushRef="#br0" timeOffset="46645.6674">7413 8508 20,'5'-15'23,"17"11"0,-8-6-4,10 1-21,4-1-1,5 4 0,1 0 0,3 3 1,-2 1 0,-1 3 2,-3 1 1,-3 5 0,-2 1 2,-7 2 0,-2 3-1,-6 2 1,-2 0 0,-6 1-1,0 1 0,-7-1 0,-1-1 1,-8-2 1,0 0 0,-9-1-1,0 2 1,-9-5-1,4 2 0,-7-5-1,5 3-1,-1-1 0,5-3-2,4-1-2,0-4-6,9-5-18,12 5 0,-11-11-1,11 11 4</inkml:trace>
          <inkml:trace contextRef="#ctx0" brushRef="#br0" timeOffset="47765.7315">7942 8559 1,'0'0'9,"15"-4"9,-15 4-6,0 0-6,3-14-3,-3 14 0,0 0 0,0 0 0,0 0 1,0 0 1,0 0 0,0 0 0,0 0 0,0 0 0,9 16-2,-9-16 0,1 17 0,-1-4 0,1 4 0,-2 4 0,3 3 0,-3-1 0,2 3 0,-1-3 0,4 1-1,-3-7 1,7-2-1,-8-15-1,19 9 0,-4-12 0,3-5-1,2-6 1,-1-3-1,1-4 1,-1 3-1,-3-1 0,-3 0 0,-3 4 1,-2 2-1,-8 13 0,7-17 0,-7 17-1,0 0 1,11-2 0,-11 2-1,0 0 1,15 12 0,-15-12 0,15 21 0,-5-10 0,-1 0 0,-1 1 0,3 2 1,0 1-1,1 0 0,1-2 0,1-1 0,-2 1 0,3-3 0,-1 0 0,0-3 0,1-5 1,-2-3-1,2-2 0,-3-5 0,0-4 0,-2 1 1,-1-7 0,-3 0 0,-3-5 1,-1 3-1,-5 0 0,1 2 0,-4-2 0,0 3-1,1 4-2,-3 2-3,8 11-7,0 0-13,-11-12-5,11 12 1,0 0-1</inkml:trace>
          <inkml:trace contextRef="#ctx0" brushRef="#br0" timeOffset="48549.7769">8508 8133 18,'0'0'19,"-6"-11"0,6 11-13,0 0-8,1-12 0,-1 12 2,0 0 0,-6-13 1,6 13 2,0 0 2,-8-12 0,8 12 0,0 0-1,0 0 1,0 0-2,3 12 1,-3-12-2,16 21 1,-5-7-2,6 7 1,2-2-1,3 7 0,2 2 0,2 2-1,0 4 1,1 4-2,-1-1 2,-3 6-2,-1-1 2,-2 3-1,-6 0 0,0 0 0,-6 2 0,0-6 0,-5 1 1,1-6 0,-4-3-1,0-2 2,-4-6 1,3 0 0,-5-9 0,1 3 0,-4-5-1,2 2 0,-1-5 0,8-11-2,-19 19-2,7-13-3,7 5-5,-6-1-16,-1-9-1,12-1-1,-16 0 0</inkml:trace>
        </inkml:traceGroup>
      </inkml:traceGroup>
    </inkml:traceGroup>
    <inkml:traceGroup>
      <inkml:annotationXML>
        <emma:emma xmlns:emma="http://www.w3.org/2003/04/emma" version="1.0">
          <emma:interpretation id="{636315AD-A3FC-43EC-9924-24DE7CA81576}" emma:medium="tactile" emma:mode="ink">
            <msink:context xmlns:msink="http://schemas.microsoft.com/ink/2010/main" type="paragraph" rotatedBoundingBox="2282,9684 7815,9766 7806,10402 2273,1032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F5D95F55-9A5D-426A-804D-58820541750E}" emma:medium="tactile" emma:mode="ink">
              <msink:context xmlns:msink="http://schemas.microsoft.com/ink/2010/main" type="line" rotatedBoundingBox="2282,9684 7815,9766 7806,10402 2273,10320"/>
            </emma:interpretation>
          </emma:emma>
        </inkml:annotationXML>
        <inkml:traceGroup>
          <inkml:annotationXML>
            <emma:emma xmlns:emma="http://www.w3.org/2003/04/emma" version="1.0">
              <emma:interpretation id="{B5A03934-9FD4-45D1-B0D6-88FAB14B0BE7}" emma:medium="tactile" emma:mode="ink">
                <msink:context xmlns:msink="http://schemas.microsoft.com/ink/2010/main" type="inkWord" rotatedBoundingBox="2280,9847 2954,9857 2949,10238 2274,10228"/>
              </emma:interpretation>
              <emma:one-of disjunction-type="recognition" id="oneOf9">
                <emma:interpretation id="interp45" emma:lang="en-CA" emma:confidence="1">
                  <emma:literal>T</emma:literal>
                </emma:interpretation>
                <emma:interpretation id="interp46" emma:lang="en-CA" emma:confidence="0">
                  <emma:literal>t</emma:literal>
                </emma:interpretation>
                <emma:interpretation id="interp47" emma:lang="en-CA" emma:confidence="0">
                  <emma:literal>Y</emma:literal>
                </emma:interpretation>
                <emma:interpretation id="interp48" emma:lang="en-CA" emma:confidence="0">
                  <emma:literal>=</emma:literal>
                </emma:interpretation>
                <emma:interpretation id="interp49" emma:lang="en-CA" emma:confidence="0">
                  <emma:literal>+</emma:literal>
                </emma:interpretation>
              </emma:one-of>
            </emma:emma>
          </inkml:annotationXML>
          <inkml:trace contextRef="#ctx0" brushRef="#br1" timeOffset="-63248.6194">2102 9906 1,'-8'16'12,"14"17"5,-9-8-9,4 6-4,0 3-2,-1-2 0,1 0 0,-1-3 0,2-1-1,-2-6-1,0-4-1,0-6-8,7 2-8,-7-14-2,0 0 15</inkml:trace>
          <inkml:trace contextRef="#ctx0" brushRef="#br1" timeOffset="-63247.6194">1856 9882 20,'0'0'25,"0"0"2,10 16-1,3-15-12,9 0-14,9 3 1,6-4 0,6 2 1,8-3 0,2-1 0,1-3 0,1 0-2,1 1-2,-4-3-9,-1-1-16,3 5 0,-11-8 0,7 8 0</inkml:trace>
        </inkml:traceGroup>
        <inkml:traceGroup>
          <inkml:annotationXML>
            <emma:emma xmlns:emma="http://www.w3.org/2003/04/emma" version="1.0">
              <emma:interpretation id="{629223BF-5506-4577-A5CB-8738702C16E4}" emma:medium="tactile" emma:mode="ink">
                <msink:context xmlns:msink="http://schemas.microsoft.com/ink/2010/main" type="inkWord" rotatedBoundingBox="4753,9978 5296,9986 5290,10365 4747,10356"/>
              </emma:interpretation>
              <emma:one-of disjunction-type="recognition" id="oneOf10">
                <emma:interpretation id="interp50" emma:lang="en-CA" emma:confidence="1">
                  <emma:literal>T</emma:literal>
                </emma:interpretation>
                <emma:interpretation id="interp51" emma:lang="en-CA" emma:confidence="0">
                  <emma:literal>t</emma:literal>
                </emma:interpretation>
                <emma:interpretation id="interp52" emma:lang="en-CA" emma:confidence="0">
                  <emma:literal>J</emma:literal>
                </emma:interpretation>
                <emma:interpretation id="interp53" emma:lang="en-CA" emma:confidence="0">
                  <emma:literal>x</emma:literal>
                </emma:interpretation>
                <emma:interpretation id="interp54" emma:lang="en-CA" emma:confidence="0">
                  <emma:literal>+</emma:literal>
                </emma:interpretation>
              </emma:one-of>
            </emma:emma>
          </inkml:annotationXML>
          <inkml:trace contextRef="#ctx0" brushRef="#br1" timeOffset="-63246.6194">4563 10054 28,'0'0'27,"10"25"-2,-10-25 0,5 23-23,1-1-2,0-1 1,0 7-1,-2 0 0,-1 1 0,-2 2-1,-2-6 1,-2 1-2,-2-9-2,4 0-6,2-2-16,-13-18 1,12 3-1,-18-22 13</inkml:trace>
          <inkml:trace contextRef="#ctx0" brushRef="#br1" timeOffset="-63245.6194">4329 10006 43,'11'-1'29,"16"4"-2,-4-9 1,15 3-28,6 0-1,8 3-1,5-5 1,1 2-1,-4-1-2,1 8-6,-9 0-17,-12-6 1,-1 8-2,-22-11 3</inkml:trace>
        </inkml:traceGroup>
        <inkml:traceGroup>
          <inkml:annotationXML>
            <emma:emma xmlns:emma="http://www.w3.org/2003/04/emma" version="1.0">
              <emma:interpretation id="{5AFAE28E-D784-446D-8BE1-96FAE24AEEF3}" emma:medium="tactile" emma:mode="ink">
                <msink:context xmlns:msink="http://schemas.microsoft.com/ink/2010/main" type="inkWord" rotatedBoundingBox="7731,9764 7815,9766 7808,10299 7723,10297"/>
              </emma:interpretation>
              <emma:one-of disjunction-type="recognition" id="oneOf11">
                <emma:interpretation id="interp55" emma:lang="en-CA" emma:confidence="0">
                  <emma:literal>|</emma:literal>
                </emma:interpretation>
                <emma:interpretation id="interp56" emma:lang="en-CA" emma:confidence="0">
                  <emma:literal>I</emma:literal>
                </emma:interpretation>
                <emma:interpretation id="interp57" emma:lang="en-CA" emma:confidence="0">
                  <emma:literal>1</emma:literal>
                </emma:interpretation>
                <emma:interpretation id="interp58" emma:lang="en-CA" emma:confidence="0">
                  <emma:literal>l</emma:literal>
                </emma:interpretation>
                <emma:interpretation id="interp59" emma:lang="en-CA" emma:confidence="0">
                  <emma:literal>'</emma:literal>
                </emma:interpretation>
              </emma:one-of>
            </emma:emma>
          </inkml:annotationXML>
          <inkml:trace contextRef="#ctx0" brushRef="#br0" timeOffset="51553.9487">7314 9765 1,'0'0'0,"0"0"10,0 0-3,0 0-2,0 0 1,0 0 0,0 0 2,0 0-1,0 0 0,0 0-1,0 0-1,0 0-1,0 0 1,0 0-2,0 0 0,0 0-1,0 0 1,0 0-1,0 0 0,0 0-1,-6 13 0,6-13 0,2 12 1,-2-12 0,1 20 0,-2-7 1,2 4-1,-2 1 2,2 8-1,-2-1 1,3 5-2,-1 3 0,3 2 0,0 2-1,0 2 0,3-3-1,-1-4 1,2-4 0,0 0 1,-1-5 0,-1-3 0,0-8 0,-1 1 0,-5-13 0,6 13 0,-6-13-1,1 11 0,-1-11-1,0 0 1,0 0-1,0 0 0,0 0-1,0 0-2,0 0-5,0 0-14,0 0-8,-3-11 0,-3-6 0</inkml:trace>
        </inkml:traceGroup>
      </inkml:traceGroup>
    </inkml:traceGroup>
    <inkml:traceGroup>
      <inkml:annotationXML>
        <emma:emma xmlns:emma="http://www.w3.org/2003/04/emma" version="1.0">
          <emma:interpretation id="{04915994-2AA1-44DA-90A0-AF74A9679762}" emma:medium="tactile" emma:mode="ink">
            <msink:context xmlns:msink="http://schemas.microsoft.com/ink/2010/main" type="paragraph" rotatedBoundingBox="2302,10809 7764,10976 7748,11515 2285,1134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DE5604FA-1C92-4553-8002-9FB090964E8C}" emma:medium="tactile" emma:mode="ink">
              <msink:context xmlns:msink="http://schemas.microsoft.com/ink/2010/main" type="line" rotatedBoundingBox="2302,10809 7764,10976 7748,11515 2285,11348"/>
            </emma:interpretation>
          </emma:emma>
        </inkml:annotationXML>
        <inkml:traceGroup>
          <inkml:annotationXML>
            <emma:emma xmlns:emma="http://www.w3.org/2003/04/emma" version="1.0">
              <emma:interpretation id="{D57B2086-48CA-44D2-9A0A-2AF2C264FCC4}" emma:medium="tactile" emma:mode="ink">
                <msink:context xmlns:msink="http://schemas.microsoft.com/ink/2010/main" type="inkWord" rotatedBoundingBox="7720,11042 7762,11044 7751,11433 7708,11431"/>
              </emma:interpretation>
              <emma:one-of disjunction-type="recognition" id="oneOf12">
                <emma:interpretation id="interp60" emma:lang="en-CA" emma:confidence="1">
                  <emma:literal>!</emma:literal>
                </emma:interpretation>
                <emma:interpretation id="interp61" emma:lang="en-CA" emma:confidence="0">
                  <emma:literal>1</emma:literal>
                </emma:interpretation>
                <emma:interpretation id="interp62" emma:lang="en-CA" emma:confidence="0">
                  <emma:literal>|</emma:literal>
                </emma:interpretation>
                <emma:interpretation id="interp63" emma:lang="en-CA" emma:confidence="0">
                  <emma:literal>l</emma:literal>
                </emma:interpretation>
                <emma:interpretation id="interp64" emma:lang="en-CA" emma:confidence="0">
                  <emma:literal>{</emma:literal>
                </emma:interpretation>
              </emma:one-of>
            </emma:emma>
          </inkml:annotationXML>
          <inkml:trace contextRef="#ctx0" brushRef="#br0" timeOffset="54310.1063">7297 11043 23,'0'0'12,"0"0"0,0 0 0,0 0-2,0 0 0,0 0-3,0 0-1,0 0-1,0 0-1,2 13 0,-2-13 0,-2 17 0,0-6-1,3 7 1,-3 1-1,3 4 0,-3 2-1,3 3 0,-4 0 1,6 4 0,-6-6 0,6 2 0,-3-5 0,2 0-1,-1-6 0,3-1-1,-2-5 0,-2-11-1,5 15-1,-5-15 0,6 10-1,-6-10-5,0 0-17,13 7-7,-13-7 2,0 0-2</inkml:trace>
          <inkml:trace contextRef="#ctx1" brushRef="#br2">7315 11076</inkml:trace>
        </inkml:traceGroup>
      </inkml:traceGroup>
    </inkml:traceGroup>
    <inkml:traceGroup>
      <inkml:annotationXML>
        <emma:emma xmlns:emma="http://www.w3.org/2003/04/emma" version="1.0">
          <emma:interpretation id="{A6A84CF9-694D-46C8-BB1C-563C9EE716DB}" emma:medium="tactile" emma:mode="ink">
            <msink:context xmlns:msink="http://schemas.microsoft.com/ink/2010/main" type="paragraph" rotatedBoundingBox="2526,11743 8136,11818 8127,12476 2518,1240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9FD092E6-CF01-4931-AF60-595397326E7D}" emma:medium="tactile" emma:mode="ink">
              <msink:context xmlns:msink="http://schemas.microsoft.com/ink/2010/main" type="line" rotatedBoundingBox="2564,11743 8136,11818 8129,12323 2557,12248"/>
            </emma:interpretation>
          </emma:emma>
        </inkml:annotationXML>
        <inkml:traceGroup>
          <inkml:annotationXML>
            <emma:emma xmlns:emma="http://www.w3.org/2003/04/emma" version="1.0">
              <emma:interpretation id="{22A93313-A6A5-4D97-AB3C-0842EC636562}" emma:medium="tactile" emma:mode="ink">
                <msink:context xmlns:msink="http://schemas.microsoft.com/ink/2010/main" type="inkWord" rotatedBoundingBox="7593,11894 8135,11901 8129,12323 7588,12316"/>
              </emma:interpretation>
              <emma:one-of disjunction-type="recognition" id="oneOf13">
                <emma:interpretation id="interp65" emma:lang="en-CA" emma:confidence="0">
                  <emma:literal>o</emma:literal>
                </emma:interpretation>
                <emma:interpretation id="interp66" emma:lang="en-CA" emma:confidence="0">
                  <emma:literal>O</emma:literal>
                </emma:interpretation>
                <emma:interpretation id="interp67" emma:lang="en-CA" emma:confidence="0">
                  <emma:literal>0</emma:literal>
                </emma:interpretation>
                <emma:interpretation id="interp68" emma:lang="en-CA" emma:confidence="0">
                  <emma:literal>@</emma:literal>
                </emma:interpretation>
                <emma:interpretation id="interp69" emma:lang="en-CA" emma:confidence="0">
                  <emma:literal>•</emma:literal>
                </emma:interpretation>
              </emma:one-of>
            </emma:emma>
          </inkml:annotationXML>
          <inkml:trace contextRef="#ctx0" brushRef="#br0" timeOffset="57496.2886">7380 12046 14,'-24'-2'7,"12"6"-1,-4-3-1,1 3 0,-2 1-1,1 3-2,-1-1 0,3 1 0,-1 3 0,0 0-1,2 2 1,1 0-1,1 1 1,3-2-1,2 0 1,3 1 0,4 1 1,0-2-1,6 0 1,1-1 0,4 3 1,-12-14 0,27 25 0,-14-16 1,7 3-1,-4-4 1,6 3-1,-2-8 0,6 3-1,-2-4 0,6-4 0,-2-1-2,2-5 1,1-2-2,0-5 0,0-3 0,-2-4 1,-1-4-1,-2-3 0,-2 0 0,-4 0 1,-5-3 0,-2 2 0,-7 1 1,-1 1-1,-7 6 0,-2 2 0,-6 1 1,-1 4-1,-6 4 0,0 3 0,-5 2 0,-1 1 1,-3 2-1,2 3-2,-3 2 2,0 3-1,1 0 0,-2 1-1,3 7-3,-5 1-3,6 6-14,0 10-7,-13-9-1,8 13 0</inkml:trace>
        </inkml:traceGroup>
      </inkml:traceGroup>
    </inkml:traceGroup>
    <inkml:traceGroup>
      <inkml:annotationXML>
        <emma:emma xmlns:emma="http://www.w3.org/2003/04/emma" version="1.0">
          <emma:interpretation id="{3B7FF0BB-F1CA-4AF8-BB77-1735872ABF03}" emma:medium="tactile" emma:mode="ink">
            <msink:context xmlns:msink="http://schemas.microsoft.com/ink/2010/main" type="paragraph" rotatedBoundingBox="2464,12713 7793,12922 7766,13606 2438,1339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B483185D-D193-49C5-AF36-D13451A74AAD}" emma:medium="tactile" emma:mode="ink">
              <msink:context xmlns:msink="http://schemas.microsoft.com/ink/2010/main" type="inkBullet" rotatedBoundingBox="2448,13140 2464,13141 2454,13398 2438,13397"/>
            </emma:interpretation>
            <emma:one-of disjunction-type="recognition" id="oneOf14">
              <emma:interpretation id="interp70" emma:lang="en-CA" emma:confidence="0">
                <emma:literal>•</emma:literal>
              </emma:interpretation>
            </emma:one-of>
          </emma:emma>
        </inkml:annotationXML>
        <inkml:trace contextRef="#ctx0" brushRef="#br1" timeOffset="-63234.6194">2034 13141 26,'0'11'15,"-1"2"1,2 3-3,-2-1 0,4 5-4,-7-3-1,8 6-2,-8-6 0,6 4-3,-4-5-1,2 1 1,-1-4-2,0 1 1,-1-3-2,2-11 0,-3 19-1,3-19-1,-4 14-3,4-14-5,0 0-15,0 0-2,-6-23-1,12 8 4</inkml:trace>
      </inkml:traceGroup>
      <inkml:traceGroup>
        <inkml:annotationXML>
          <emma:emma xmlns:emma="http://www.w3.org/2003/04/emma" version="1.0">
            <emma:interpretation id="{10E44367-9D40-45F1-9859-4FC03F4F71A1}" emma:medium="tactile" emma:mode="ink">
              <msink:context xmlns:msink="http://schemas.microsoft.com/ink/2010/main" type="line" rotatedBoundingBox="2538,12716 7793,12922 7768,13552 2513,13346"/>
            </emma:interpretation>
          </emma:emma>
        </inkml:annotationXML>
        <inkml:traceGroup>
          <inkml:annotationXML>
            <emma:emma xmlns:emma="http://www.w3.org/2003/04/emma" version="1.0">
              <emma:interpretation id="{CB36F66F-930B-4B7C-B461-F38A1C5148B7}" emma:medium="tactile" emma:mode="ink">
                <msink:context xmlns:msink="http://schemas.microsoft.com/ink/2010/main" type="inkWord" rotatedBoundingBox="2535,12798 2886,12812 2876,13071 2525,13057"/>
              </emma:interpretation>
              <emma:one-of disjunction-type="recognition" id="oneOf15">
                <emma:interpretation id="interp71" emma:lang="en-CA" emma:confidence="0.5">
                  <emma:literal>=</emma:literal>
                </emma:interpretation>
                <emma:interpretation id="interp72" emma:lang="en-CA" emma:confidence="0">
                  <emma:literal>I</emma:literal>
                </emma:interpretation>
                <emma:interpretation id="interp73" emma:lang="en-CA" emma:confidence="0">
                  <emma:literal>t</emma:literal>
                </emma:interpretation>
                <emma:interpretation id="interp74" emma:lang="en-CA" emma:confidence="0">
                  <emma:literal>c</emma:literal>
                </emma:interpretation>
                <emma:interpretation id="interp75" emma:lang="en-CA" emma:confidence="0">
                  <emma:literal>€</emma:literal>
                </emma:interpretation>
              </emma:one-of>
            </emma:emma>
          </inkml:annotationXML>
          <inkml:trace contextRef="#ctx0" brushRef="#br1" timeOffset="-63233.6194">2114 12918 38,'17'6'25,"-12"-18"-2,18 14-2,-4-10-24,7 3-2,-3-5 0,8 3 2,-4-4 0,4 1 1,-1-1 3,-3 3 1,-2-1-1,-4 2-1,-5 0-2,-3 3-9,1 9-13,-14-5 1,0 0 0,-15-10 17</inkml:trace>
          <inkml:trace contextRef="#ctx0" brushRef="#br1" timeOffset="-63232.6194">2102 13039 25,'20'16'22,"-20"-16"-2,32 5-1,-17-5-21,9 0-2,-3-3-1,6 2 1,-4-1 1,1-1 2,0 0 2,-4-1-3,2 3-7,-10-8-11,15 14 0,-16-16 4</inkml:trace>
        </inkml:traceGroup>
        <inkml:traceGroup>
          <inkml:annotationXML>
            <emma:emma xmlns:emma="http://www.w3.org/2003/04/emma" version="1.0">
              <emma:interpretation id="{1469BA70-8E70-403B-AFF5-DFD0709E8D81}" emma:medium="tactile" emma:mode="ink">
                <msink:context xmlns:msink="http://schemas.microsoft.com/ink/2010/main" type="inkWord" rotatedBoundingBox="4679,12800 5194,12820 5169,13450 4654,13430"/>
              </emma:interpretation>
              <emma:one-of disjunction-type="recognition" id="oneOf16">
                <emma:interpretation id="interp76" emma:lang="en-CA" emma:confidence="0.5">
                  <emma:literal>F</emma:literal>
                </emma:interpretation>
                <emma:interpretation id="interp77" emma:lang="en-CA" emma:confidence="0">
                  <emma:literal>E</emma:literal>
                </emma:interpretation>
                <emma:interpretation id="interp78" emma:lang="en-CA" emma:confidence="0">
                  <emma:literal>=</emma:literal>
                </emma:interpretation>
                <emma:interpretation id="interp79" emma:lang="en-CA" emma:confidence="0">
                  <emma:literal>7</emma:literal>
                </emma:interpretation>
                <emma:interpretation id="interp80" emma:lang="en-CA" emma:confidence="0">
                  <emma:literal>¥</emma:literal>
                </emma:interpretation>
              </emma:one-of>
            </emma:emma>
          </inkml:annotationXML>
          <inkml:trace contextRef="#ctx0" brushRef="#br1" timeOffset="-63230.6194">4251 12911 4,'0'0'20,"0"0"0,17 7 0,-5-8-18,4-4 1,6 1 1,1-6 2,9 3 1,0-5-1,6 3 2,-5-4-1,2 5-1,-3-3-2,-3 3-1,-3 4-1,-3-1-2,-4 3-1,-5-1-2,-1 5-2,-13-2 0,15 8-5,-15-8-8,0 0-8,-6 14-1,-6-14 1</inkml:trace>
          <inkml:trace contextRef="#ctx0" brushRef="#br1" timeOffset="-63228.6194">4361 13277 14,'0'0'13,"0"0"-1,0 0-3,0 0 0,0 0-3,0 0-2,0 0-1,0 0-3,0 0 2,0 0-1,0 0 0,0 0 2,1 13 0,-1-13 1,0 0 0,4 15 1,-4-15-1,2 13 2,-2-13-1,0 19-1,1-8-1,-1-11 0,-2 19 0,1-8-2,1 1 1,0-12-1,1 21 0,-1-21-1,1 14 0,-1-14 0,0 0 1,4 11-1,-4-11-1,0 0 1,0 0 0,0 0 0,0 0 0,0 0-2,0 0-1,0 0-3,0 0-9,0 0-13,0 0 1,0-11-1,0 11 12</inkml:trace>
          <inkml:trace contextRef="#ctx0" brushRef="#br1" timeOffset="-63231.6194">4253 13033 1,'-3'-12'0,"3"12"7,0 0 5,0 0-10,13-13 0,-13 13 2,0 0 4,9-14 1,-9 14 4,0 0 1,0 0 1,5-14-3,-5 14-3,0 0-3,0 0-2,0 0-2,0 0 0,9 18-1,-2-6 0,-4 0 1,3 5 0,-2 0-1,4 4 2,-4-2-2,1 3 0,-1-1 0,-1-3-1,1-1 1,-3-3-2,2-1 1,-3-13-4,2 18-1,-2-18-3,0 0-6,-4 11-9,4-11-7,0 0 2,-4-16 6</inkml:trace>
          <inkml:trace contextRef="#ctx0" brushRef="#br1" timeOffset="-63229.6194">4367 13125 1,'0'0'0,"0"0"11,0 0 4,0 0-13,0 0-1,-1 13 2,1-13 3,0 0 3,17 4 1,-17-4 1,23 2 2,-11-6-1,11 4-2,1-7-3,7 2-2,2-1-3,5-3-2,4 3-12,4 1-15,-9-8 0,5 7-1,-15-16 5</inkml:trace>
        </inkml:traceGroup>
        <inkml:traceGroup>
          <inkml:annotationXML>
            <emma:emma xmlns:emma="http://www.w3.org/2003/04/emma" version="1.0">
              <emma:interpretation id="{E5AB5887-3D31-4435-914D-7A1096375C7D}" emma:medium="tactile" emma:mode="ink">
                <msink:context xmlns:msink="http://schemas.microsoft.com/ink/2010/main" type="inkWord" rotatedBoundingBox="7724,13061 7787,13063 7769,13520 7706,13518"/>
              </emma:interpretation>
              <emma:one-of disjunction-type="recognition" id="oneOf17">
                <emma:interpretation id="interp81" emma:lang="en-CA" emma:confidence="0.5">
                  <emma:literal>|</emma:literal>
                </emma:interpretation>
                <emma:interpretation id="interp82" emma:lang="en-CA" emma:confidence="0">
                  <emma:literal>l</emma:literal>
                </emma:interpretation>
                <emma:interpretation id="interp83" emma:lang="en-CA" emma:confidence="0">
                  <emma:literal>I</emma:literal>
                </emma:interpretation>
                <emma:interpretation id="interp84" emma:lang="en-CA" emma:confidence="0">
                  <emma:literal>1</emma:literal>
                </emma:interpretation>
                <emma:interpretation id="interp85" emma:lang="en-CA" emma:confidence="0">
                  <emma:literal>'</emma:literal>
                </emma:interpretation>
              </emma:one-of>
            </emma:emma>
          </inkml:annotationXML>
          <inkml:trace contextRef="#ctx0" brushRef="#br0" timeOffset="58836.3652">7300 13061 17,'0'0'28,"0"0"-1,13 11 1,-13-11-19,11 13-2,-11-13 0,9 13-1,-3-2-2,-6-11 1,1 22 0,-6-9-1,5 6 0,-7 1-1,4 4 0,-3 0 0,3 7 0,-2-3-1,4-2 0,-3 4-1,5-4 0,-1 0 0,3-1 0,-1-4 0,2-4-1,-1 0 0,0-1 0,0-5 0,-3-11 0,5 15-1,-5-15 1,0 0 0,0 0-2,0 0-1,0 0-5,13 0-16,-13 0-10,3-20 1,-2 4-2</inkml:trace>
        </inkml:traceGroup>
      </inkml:traceGroup>
    </inkml:traceGroup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20:41:59.80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6C7B0770-EA34-484E-8E9A-B41D743E7EC0}" emma:medium="tactile" emma:mode="ink">
          <msink:context xmlns:msink="http://schemas.microsoft.com/ink/2010/main" type="writingRegion" rotatedBoundingBox="11417,7686 12812,12835 11916,13078 10521,7928"/>
        </emma:interpretation>
      </emma:emma>
    </inkml:annotationXML>
    <inkml:traceGroup>
      <inkml:annotationXML>
        <emma:emma xmlns:emma="http://www.w3.org/2003/04/emma" version="1.0">
          <emma:interpretation id="{ACB3DB79-A54E-4571-9350-8844D67B6933}" emma:medium="tactile" emma:mode="ink">
            <msink:context xmlns:msink="http://schemas.microsoft.com/ink/2010/main" type="paragraph" rotatedBoundingBox="11417,7686 12812,12835 11916,13078 10521,79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A1B4905-2F52-45D5-850C-7B9403215FC9}" emma:medium="tactile" emma:mode="ink">
              <msink:context xmlns:msink="http://schemas.microsoft.com/ink/2010/main" type="line" rotatedBoundingBox="11417,7686 12812,12835 11916,13078 10521,7928"/>
            </emma:interpretation>
          </emma:emma>
        </inkml:annotationXML>
        <inkml:traceGroup>
          <inkml:annotationXML>
            <emma:emma xmlns:emma="http://www.w3.org/2003/04/emma" version="1.0">
              <emma:interpretation id="{E2D16778-707C-426B-9AE8-9A2A89530609}" emma:medium="tactile" emma:mode="ink">
                <msink:context xmlns:msink="http://schemas.microsoft.com/ink/2010/main" type="inkWord" rotatedBoundingBox="11417,7686 12812,12835 11916,13078 10521,7928"/>
              </emma:interpretation>
              <emma:one-of disjunction-type="recognition" id="oneOf0">
                <emma:interpretation id="interp0" emma:lang="en-CA" emma:confidence="0">
                  <emma:literal>in</emma:literal>
                </emma:interpretation>
                <emma:interpretation id="interp1" emma:lang="en-CA" emma:confidence="0">
                  <emma:literal>Few</emma:literal>
                </emma:interpretation>
                <emma:interpretation id="interp2" emma:lang="en-CA" emma:confidence="0">
                  <emma:literal>Jew</emma:literal>
                </emma:interpretation>
                <emma:interpretation id="interp3" emma:lang="en-CA" emma:confidence="0">
                  <emma:literal>i.</emma:literal>
                </emma:interpretation>
                <emma:interpretation id="interp4" emma:lang="en-CA" emma:confidence="0">
                  <emma:literal>id.</emma:literal>
                </emma:interpretation>
              </emma:one-of>
            </emma:emma>
          </inkml:annotationXML>
          <inkml:trace contextRef="#ctx0" brushRef="#br0">20731 7567 13,'0'0'11,"0"0"0,0 0 1,0 0-2,0 0 0,0 0-1,0 0-2,2-14-1,-2 14-2,0 0 0,-16-10-1,5 5-1,11 5 0,-23-2 0,11 3-1,-4 0 0,-1 3 0,-2 0 0,1 3 0,-1 0 0,-2 1 0,0 1-1,-2 2 1,1-2 0,1 4 0,-2-1-1,3 3 0,-1 0 1,2 1-1,2 1 0,2 0 0,3-3 1,4 3-1,2-1 1,3 0 0,4-2 1,3 3-2,5-2 1,4 3 0,4-1 0,4 1-1,6-1 1,2-1-1,3-1-1,4-2 1,1-2 0,2-4 1,0-5-1,1-2 1,-3-8 0,1 1 0,-4-4-1,-2-3 1,-1-2-1,-2-1 1,-5-1-1,-5-3-1,-4 1 1,-4-1 0,-6-2 0,-5-3 1,-7 2-1,-3-2 1,-4 1-1,-3-1 0,-2 3 0,-3 4 0,-1 2-1,-3 2 0,-1 6 0,-1 0-1,-2 8 0,-3 2 0,3 5-2,-3 0-1,8 8-4,-6 0-8,2-2-10,11 10 0,-7-10 1</inkml:trace>
          <inkml:trace contextRef="#ctx0" brushRef="#br0" timeOffset="679.0388">20584 7210 1,'0'0'0,"0"0"12,-1 16-3,1-16-6,0 19 0,0-4 0,0 3 0,0 3 0,1 2 0,0 1 1,2 3-1,-1 3 2,1 2 0,0 4-1,1 1 1,2 6 0,-4 2 1,3 11-1,-5-4 0,4 8 0,-6-2-1,4 1 0,-6 0-2,4-1 1,0-6-2,3-6 0,-2-3-1,3-7 0,-1-8 0,1-2 1,0-7-1,-1-6-1,-1 1 0,-2-14 0,2 18 0,-2-18-1,0 19 0,0-19 1,0 17 0,0-17-1,-1 17 1,1-17-1,0 11-1,0-11-5,0 0-9,0 0-7,0 0 0,0 0 8</inkml:trace>
          <inkml:trace contextRef="#ctx0" brushRef="#br0" timeOffset="1050.06">20456 8391 11,'0'0'23,"0"0"1,27 3-2,-27-3-14,22-4-8,-5 3 1,4-3 0,3 4 2,-5-3 0,6 1 1,-3-3 0,4 4 0,-5-4 0,6 4 0,-6-4-1,2 3 0,-1-1-2,-2-1-2,1 1-2,-8-2-3,5 3-3,-18 2-9,16-18-9,-1 12-1,-14-13 1</inkml:trace>
          <inkml:trace contextRef="#ctx0" brushRef="#br0" timeOffset="1543.0882">20281 7289 6,'9'-12'21,"14"12"1,-6-7-9,4-3-4,8 3-2,1-5 0,6 4-2,0-3 1,6 5-2,-3-3 1,4 4-2,-3-3 1,2 5 0,-8-4-1,1 4 0,-5-2 0,-5 4-1,-4-3 0,-5 3-1,-4 0-1,-12 1-1,12 10-5,-12-10-15,-17 8-7,9 3 0,-15-7-2</inkml:trace>
          <inkml:trace contextRef="#ctx0" brushRef="#br0" timeOffset="2995.1713">21008 8309 18,'8'23'24,"-8"-23"0,6 23-1,2-10-21,-5 2-2,1 4 1,0-2 0,0 0 2,-1-3 0,3 1 1,-6-3 0,6 7 1,-7-7 1,6 5-1,-5-6 0,3 5-1,-1-4-1,0 3-2,-2-15 1,4 19-2,-4-19 1,0 0-2,2 11 1,-2-11 0,0 0-2,0 0-5,1-14-21,-1 14-1,-1-19-1,2 7 1</inkml:trace>
          <inkml:trace contextRef="#ctx0" brushRef="#br0" timeOffset="33278.9033">21053 9372 1,'0'0'8,"12"10"0,-12-10 0,17 8 0,-17-8 1,18 6-1,-7-3 1,0-3-3,2-3 0,-1 1-3,2-2-1,0-1 0,2-1-1,0-1-1,-2-3 1,2 3 0,0-1-1,-1-2 1,-2 1 1,-2-3-1,-11 12 0,18-19 0,-18 19 0,11-22-1,-11 22 1,5-22 0,-5 22 0,1-19 0,-1 19 0,-1-22-1,-1 10 0,-1 1 1,0 0 0,-6 0 1,2 0 0,-4 2 1,11 9-1,-25-10 0,13 8 1,-5 1-2,2 1 0,1 0 0,-1 3-1,-1-1-1,2 3 1,-2-2 0,1 1 0,-1 0 0,2 1-1,-1-1 1,0 4 1,1-2-1,0-1 1,1 3-1,-1 1 1,2 0-1,1 4 1,-1 1 0,2 1 0,-1-1 0,3 1 0,-2 1 1,1 2-1,0-1 0,1 2 0,0-4 0,3 2-1,1 0 2,5 1-1,2-1 0,5 1 1,3-1 0,6 1 0,1-1 1,4 4-1,-3 0 0,3-1-1,-1-2 1,3 2-1,-1-4-1,2-1 1,-1-2 0,3-4 0,-1-4 0,2 0 1,0-3-1,0 1 1,-2-4-1,-2-1-1,-2 1 1,-1 1 0,-4-3-1,-3 1 0,-14 2 0,20-4 0,-20 4 1,0 0-1,11-5-2,-11 5-2,0 0-11,0 0-16,0 0 0,0 0 0,-12-14-2</inkml:trace>
          <inkml:trace contextRef="#ctx0" brushRef="#br0" timeOffset="21615.2363">21779 12079 10,'0'0'22,"0"0"-1,0 0 1,0 0-17,0 0-4,0 0 1,0 0 0,0 0 2,0 0 0,0 0 1,0 0-1,0 0 2,0 0-1,0 0-1,0 0 0,9 11-1,-9-11 0,7 11-1,-7-11 1,7 11 0,-7-11-1,8 19 1,-7-7-1,5 9 0,-5-7 1,3 7-1,-3-4 0,3 5 0,-3-5-1,5 2 1,-4-5 0,-2-14-1,11 15 0,-11-15 0,17 5-1,-4-8 0,0-6 0,3-5 0,1-3 0,1-4-1,2-1 1,-2-1 0,-1 0 1,-1 1-1,-4 4 0,-1 3-1,-11 15 1,16-17-1,-16 17 1,0 0-1,14-1 1,-14 1-1,8 15 1,-4-4 0,1 0 0,0 3 1,1 1-1,0 1 0,1-3 1,-2 1-1,1-1 1,1 1 0,-7-14-1,13 20 0,-13-20 1,12 15-1,-12-15 0,12 12 0,-12-12 0,15 4 1,-15-4-1,19-5 1,-8-4 0,0-2 0,0-3 0,1 0 0,-1-6 0,-1 0-1,0-1 0,-2-7-3,6 14-12,-6-11-18,-1-3 0,-1-1-1,-8-12 0</inkml:trace>
          <inkml:trace contextRef="#ctx0" brushRef="#br0" timeOffset="34827.992">21103 10416 2,'0'0'21,"11"-1"-1,-11 1 0,0 0-14,0 0-4,0 0-1,0 0 0,0 0 2,0 14 1,0-14 0,3 11 2,-3-11 0,5 12 0,-5-12 0,0 0-1,14 13-1,-14-13 0,14 15-1,-14-15-1,17 10 1,-17-10-1,19 15-1,-19-15 0,18 8 1,-7-8-1,-11 0 0,21-4 0,-7 1-1,1-2 1,1-4 0,-1 0-2,2-2 2,0 2-1,-1-3 0,0 4 0,-7-3 0,2 1 0,-6-2 1,-5 12-1,6-20 0,-6 20 1,-8-15-1,-2 4 0,10 11 1,-23-14-1,7 10-1,-2 1 2,-2-1-1,2 2 0,-3 1 0,0 4 1,-1-3-1,3 3 0,-1 1 1,2-1-1,0-2 0,2 4 0,1 4 0,2-1 1,0 1-1,1 0 0,1 2 0,0 0 0,2 5 1,-1 2-1,1-4 1,1 3 0,-1 0-1,2 2 1,1-1 0,1 3-1,0-3 1,4-1 0,0 0-1,3 1 2,-1 1-1,4 0 0,-2-3 1,3 6 0,-3-4-1,3 5 1,-1-4 0,3 2-1,-4-2 0,5 4 0,1-2 0,2-3-2,-1-1 2,4-2-1,-1-2 1,2 0-1,2-3 0,2-3 1,-1 0-1,3-4 0,0 0 0,3-5 0,0 2 0,1-1 1,0-4-1,-3 3 1,-4-5-1,1 1 1,-5 1-1,-2 1 1,-13 4-1,12-10 0,-12 10 0,0 0 0,0 0-1,0 0 1,0 0-3,-14-2-1,14 2-9,-13 13-18,13-13-3,-12 0 1,12 0 0</inkml:trace>
        </inkml:traceGroup>
      </inkml:traceGroup>
    </inkml:traceGroup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20:42:12.59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8CC63C1A-3F76-4615-A172-7AE6FB29F7BF}" emma:medium="tactile" emma:mode="ink">
          <msink:context xmlns:msink="http://schemas.microsoft.com/ink/2010/main" type="writingRegion" rotatedBoundingBox="12886,9559 12131,13559 11228,13389 11983,9389"/>
        </emma:interpretation>
      </emma:emma>
    </inkml:annotationXML>
    <inkml:traceGroup>
      <inkml:annotationXML>
        <emma:emma xmlns:emma="http://www.w3.org/2003/04/emma" version="1.0">
          <emma:interpretation id="{87C0F2F2-7DE5-48CD-BCBD-412014AED4C4}" emma:medium="tactile" emma:mode="ink">
            <msink:context xmlns:msink="http://schemas.microsoft.com/ink/2010/main" type="paragraph" rotatedBoundingBox="12886,9559 12131,13559 11228,13389 11983,93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121FC4D-0B17-468B-BA54-1EC3B53C50F8}" emma:medium="tactile" emma:mode="ink">
              <msink:context xmlns:msink="http://schemas.microsoft.com/ink/2010/main" type="line" rotatedBoundingBox="12886,9559 12131,13559 11228,13389 11983,9389"/>
            </emma:interpretation>
          </emma:emma>
        </inkml:annotationXML>
        <inkml:traceGroup>
          <inkml:annotationXML>
            <emma:emma xmlns:emma="http://www.w3.org/2003/04/emma" version="1.0">
              <emma:interpretation id="{9DF1A813-AC9C-48B1-8BB0-141E3DD3C936}" emma:medium="tactile" emma:mode="ink">
                <msink:context xmlns:msink="http://schemas.microsoft.com/ink/2010/main" type="inkWord" rotatedBoundingBox="11228,13389 11983,9389 12886,9559 12131,13559"/>
              </emma:interpretation>
              <emma:one-of disjunction-type="recognition" id="oneOf0">
                <emma:interpretation id="interp0" emma:lang="en-CA" emma:confidence="0">
                  <emma:literal>&amp;</emma:literal>
                </emma:interpretation>
                <emma:interpretation id="interp1" emma:lang="en-CA" emma:confidence="0">
                  <emma:literal>i</emma:literal>
                </emma:interpretation>
                <emma:interpretation id="interp2" emma:lang="en-CA" emma:confidence="0">
                  <emma:literal>(</emma:literal>
                </emma:interpretation>
                <emma:interpretation id="interp3" emma:lang="en-CA" emma:confidence="0">
                  <emma:literal>y</emma:literal>
                </emma:interpretation>
                <emma:interpretation id="interp4" emma:lang="en-CA" emma:confidence="0">
                  <emma:literal>:</emma:literal>
                </emma:interpretation>
              </emma:one-of>
            </emma:emma>
          </inkml:annotationXML>
          <inkml:trace contextRef="#ctx0" brushRef="#br0">21531 8867 10,'0'0'10,"0"0"0,0 0 0,0 0-2,0 0-1,0 0 0,0 0-1,0 0 1,11-7-1,-11 7-1,0 0 0,12 16-1,-12-16 1,9 20-1,-8-8 0,4 4 0,-4 1 0,4 4-1,-5-3 0,4 5 0,-3-1-1,1 0 0,0-3 0,0 3-1,1-5 0,1 0 0,1-5 0,1 0 0,-6-12 0,16 14 0,-16-14 0,21 1 1,-21-1-2,23-12 1,-12 3-1,3-2 0,-1-1 0,-2-1 1,0-1-1,0-1-1,0 1 2,-2-3-2,0 6 1,-1-1 0,-2 1 0,-6 11-1,12-14 1,-12 14 0,0 0 0,13-3 0,-13 3 0,0 0-1,10 15 1,-10-15 0,5 19 0,-5-19 0,5 22 0,-3-11 0,1 0 0,2 5 1,0-5-1,1 0 0,-6-11 0,18 18 0,-7-12 0,2 1 1,2-4-2,1-5 1,0 1 0,2-4 0,-1-2 1,0-1-1,-1-5 1,-1 0 0,-3-4 0,0-5-1,0 2 1,-2-1 0,-1 0-1,-3 4 1,0-3-1,-1 3 0,0 3-1,-5 14 1,5-15-2,-5 15-1,0 0-2,-2-16-4,2 16-16,0 0-5,0 0-1,0 0 1</inkml:trace>
          <inkml:trace contextRef="#ctx0" brushRef="#br0" timeOffset="6122.3502">21154 11403 3,'1'13'19,"-1"-13"1,0 0-8,0 0-7,0 0 0,0 0 2,0 0 0,-1 15 2,1-15 0,1 13 0,-1-13-1,-1 21 0,1-21-2,-2 29 0,-3-15-1,4 7-1,-6 0 0,7 4 0,-3-3-1,3 7-1,-4-6 1,5 5-2,-2-5 1,2 1-1,1-2 0,-1-3-1,0-4 1,1-3-1,0-1 1,-2-11-1,3 17 1,-3-17-1,0 0 1,0 0-1,4 11 1,-4-11-1,0 0 1,0 0-1,0 0-1,0 0 1,0 0-2,0 0-4,12 3-11,-12-3-15,14-16-1,-6 4 0,-3-5-1</inkml:trace>
          <inkml:trace contextRef="#ctx0" brushRef="#br0" timeOffset="7685.4396">21114 12578 8,'0'0'17,"0"0"-3,0 0-2,0 0 0,0 0-2,0 0 0,0 0-1,6 11 0,-6-11 0,0 0 0,15 8-2,-15-8 0,0 0-1,13 9-2,-13-9 0,16 7-1,-5-1-1,0-5-1,3 3 0,5-5 0,0-2-2,4-2 2,2-3-1,2-3 0,-2-4 0,2 1-1,-4-2 2,-3-1-1,-2 0 0,-6 1 0,-3 2 1,-5 0-2,-4 2 1,-3 1-1,-5 0 0,8 11-1,-27-15 1,11 10-1,-6-1 1,-1 5 1,-2-3-1,0 4 1,0 2 0,1 1 1,2 0-1,-1 1 0,2 1 0,3 3 1,-1 3 0,2-1-1,-1 3-1,2 1 1,0 3-1,0 0 2,2 0-1,0 2 0,1 1-1,1-1 2,1 0 0,1 2 0,4-2 0,1 1 0,3 2 0,3-7 0,4 7 0,2-2 0,6-1 0,2-1 0,5-1 0,2-1-1,6-3 1,0 3-1,5-6 1,0-2-1,1-4 0,1 1 0,-1-1-1,-1-2 1,0-1 0,-3-2 0,-2-1 0,-4 0 0,-1 4 0,-2-4-1,-3 1 1,-2 0 0,-4 1-1,-1 1-1,-11-1 1,15 3-1,-15-3-1,0 0-1,0 0-4,0 0-10,12 1-13,-14-13 1,8 1-1,-9-10 4</inkml:trace>
          <inkml:trace contextRef="#ctx0" brushRef="#br0" timeOffset="23169.3252">21601 10153 16,'12'6'13,"-12"-6"-8,0 0-4,16-6-23,-16 6 10,11-7 12,-11 7 0,12-2 0,-12 2 12,0 0 10,12-4 4,-12 4 1,0 0-7,0 0-10,0 0-4,0 0-3,0 0-1,14 16 1,-14-16 0,6 18 0,-6-18 0,2 22 0,-3-10 0,2 5 0,-2-2 0,1 2-1,-2 0-1,2 2 1,1 1-2,1 2 1,1-5 0,3 0 0,-1-4-1,3 0 1,-8-13 0,22 14 0,-6-16 0,-1-2 0,1-2 0,-1-4-1,3 1 0,-1-4 0,-3-4 1,1-1-1,-4 2 0,1 1 0,-2 1 0,-2 1 0,-2-2 0,1 4 0,-7 11 0,0 0 0,12-13 0,-12 13-1,0 0 1,0 0 0,0 0 0,0 0 0,0 0 1,6 12-1,-6-12 1,6 13-1,-6-13 1,9 20-1,-3-8 1,0 1-2,2-1 1,1 0 1,2 3-1,0-2 0,1-1 0,1-3 0,0-3 0,0 0 1,-1-2-1,0-2 0,2-4 1,1-2-1,-3-4 1,2-2-1,1 0 0,0-2 1,-2-5 0,1 0-1,-5-2 0,-1 0 0,-3 0 1,-2-4-1,-4 2 1,0 2-1,-3 1-1,0 3 1,1 3-1,-2 0-1,5 12-4,0 0-14,-14-11-13,14 11-1,-6-12 1,6 12-2</inkml:trace>
        </inkml:traceGroup>
      </inkml:traceGroup>
    </inkml:traceGroup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20:54:05.855"/>
    </inkml:context>
    <inkml:brush xml:id="br0">
      <inkml:brushProperty name="width" value="0.05292" units="cm"/>
      <inkml:brushProperty name="height" value="0.05292" units="cm"/>
      <inkml:brushProperty name="color" value="#632423"/>
    </inkml:brush>
  </inkml:definitions>
  <inkml:trace contextRef="#ctx0" brushRef="#br0">8954 14929 13,'0'0'21,"0"0"0,0 0 0,0 0-13,0 0-5,0 0 0,0 0 2,0 0-1,0 0 2,0 0 0,0 0 0,-3 15 0,3-15 0,-1 23 0,1-6-4,2 7 0,0 5-1,5 5 0,-3 6-1,2 3 1,1 4-1,-3 1 1,0-1 0,0-1 1,-4-7-1,1-4 0,-3-7-1,2-6 0,0-4-4,0-18-5,2 14-10,-2-14-10,7-13 1,-7 13 0</inkml:trace>
  <inkml:trace contextRef="#ctx0" brushRef="#br0" timeOffset="527.03">8914 14814 49,'-1'-15'26,"13"8"-1,-7-11 0,8 2-23,5-1-3,6 2-1,0 3 2,7-1-1,-1 3 0,5-1 2,-1 5-1,2 0 2,-1 6-1,-1 5 0,1 0 1,-4 3-1,-1 3 1,-5 4-1,-2 3 0,-7 0 1,-2 3-1,-6-3 1,-6 5 0,-6-4 1,-4 7-1,-9-8 1,-5 2 1,-9-3 0,1 2-1,-9-7 0,2 3 0,-6-6-2,4 0 1,0-4-1,6 0-1,1-1-1,4-2 0,5 3-2,2-8-3,21 3-4,-21 4-7,21-4-14,0 0 1,0 0 1,10 5 0</inkml:trace>
  <inkml:trace contextRef="#ctx0" brushRef="#br0" timeOffset="2546.1456">10295 14418 20,'0'0'21,"13"-7"0,-13 7 0,1-14-15,-1 14 0,0 0 2,0 0-1,0 0 0,0 0 0,0 0 0,0 0 0,-22-6-1,11 10-3,-6-2-1,1 4-1,-3 3-1,-3 2 1,-3 1 0,-3 5-1,-1 0 1,-3 7 0,-1 1 0,-1 5 0,-2 4 0,1 6 1,-1 2-1,2 9 1,-2 4-1,3 4 0,-1 8 0,2 4-1,1-1 2,1 5-1,5 1-1,3-2 1,3-4-1,6-1 1,3-9-1,7-6 0,3-5 0,6-5 0,3-9 2,6-5-2,1-8 1,3-3-1,1-4 1,3-3-1,-1-5 1,1-3-1,-4-4 0,-1 1 0,-2-1 0,-3-1-1,1-1 1,-14 2-2,18-5 0,-18 5-4,17-1-8,-17 1-17,0 0 0,18-16 0,-16 1-1</inkml:trace>
  <inkml:trace contextRef="#ctx0" brushRef="#br0" timeOffset="3315.1895">10655 14782 70,'0'0'30,"6"-13"-1,-6 13-2,0 0-26,-19 7-2,6-1 0,-4 5 1,-4 0 0,-3 2 0,-4 7 1,-2-2 2,1 5-2,-1-2 1,2 2-1,1-3 0,3 3-1,5-2 0,4-3-1,6 3-1,1-4 1,9 0 0,2-1-1,7 1 2,2-3-1,3 3 0,0 0 1,5 1-1,-2 2 0,2-2 0,-2-1 0,-2 2 0,-3 1 0,-2-2 0,-2-2 0,-3 0 1,-4-2 0,-2 0 1,-3 3 0,-5-5 1,-3 2 0,-4-2 1,-4 3 0,-6-5 0,-1 2 0,-8-5 1,1 0-3,-6-3 1,1-4-1,-2-1 0,-1 0-2,6-2 0,-2-5-2,11 6-6,-7-4-17,11-1-5,9 5 0,1-8 0</inkml:trace>
  <inkml:trace contextRef="#ctx0" brushRef="#br0" timeOffset="6100.3489">11053 14729 2,'-4'-12'18,"15"12"0,-16-11 1,5 11-10,0 0-1,0 0 2,0 0 1,5-15 0,-5 15 0,0 0-2,0 0 0,0 0-3,0 0-2,-11 0-2,11 0-1,-16 10 0,5-3 0,-4 4 1,0 6-1,-5 2 1,-1 7-2,-3-2 2,1 10-2,-5 3 1,0 6-1,-1 2 0,1 6 0,0 3 0,3 0 1,0 1-1,5-2 1,5-2-2,4-1 2,6-4-1,6-6 0,8-5 0,3-4-1,6-6 1,3-4 0,2-9-1,2-4 1,-1-5 0,-1-7-2,2 2-2,-6-11-5,7 3-15,-4 0-6,-8-9 2,6 2-2</inkml:trace>
  <inkml:trace contextRef="#ctx0" brushRef="#br0" timeOffset="6634.3795">11032 15385 51,'0'0'26,"12"-9"0,-8-11 0,8 0-21,1-3-6,7-3 0,-2-8 1,3 0 0,0-5 1,-2-2 1,6 0 1,-6-3 0,6 5 0,-8-2-1,5 7 0,-5 2-1,1 8 0,-3 5-1,-4 4 1,-11 15-1,17-13 0,-17 13 0,11 5 1,-11-5-1,5 21 0,-3-2 1,2 4-1,-1 6 1,3 2-1,2 6-1,0 2 1,2 3 0,1 3 0,1 0 0,-1-1 0,0-4 0,0-4-1,-1-3 0,-4-8-2,1-2-4,-7-10-15,0-13-6,0 0-1,-4-15 1</inkml:trace>
  <inkml:trace contextRef="#ctx0" brushRef="#br0" timeOffset="6878.3934">11198 15123 70,'27'14'30,"-2"-12"-2,13 7-3,-2-12-32,10 6-12,5-1-10,-9-7-1,2 4 0,-9-6 1</inkml:trace>
  <inkml:trace contextRef="#ctx0" brushRef="#br0" timeOffset="8554.4893">11596 14639 8,'0'0'12,"0"0"-1,0 0-1,0 0 2,0 0 0,0 0 0,0 0-2,0 0 1,0 0-3,0 0 0,0 0-2,0 0-1,0 0-2,11 13 0,-11-13-1,9 17 0,-1-3 0,3 1 0,0 1 0,5 5 1,0 1-1,2 3 0,-1 3-1,2 2-1,0 4 1,-1 3-1,-1 3-1,-2 1 0,-2 6 1,-3-2 0,-3 0 0,-2 1 0,-4-4-1,-3 0 2,-4-4 0,-1-3 1,-7-7 0,-1 2 0,-3-3 1,0-2-1,-5-1 0,3-1 0,-3-4 0,1 3-1,0-5-1,4-3-1,1-1 0,0-4 0,6-1-2,-3-8-4,14 0-10,-6 12-14,6-12 0,0 0 2,-6-11-1</inkml:trace>
  <inkml:trace contextRef="#ctx0" brushRef="#br0" timeOffset="13671.782">12183 15385 1,'0'0'12,"0"0"2,0 0 1,0 0-15,0 0 0,0 0 1,0 0 2,0 0 2,0 0 2,0 0 1,-12-1 0,12 1-1,0 0-1,0 0-1,0 0-1,0 0 0,0 0 0,0 0 1,0 0 0,3-16 1,1 4 0,-4 12-1,16-26-1,-4 9-1,3-8-1,1 1-1,1-1 0,3-6-1,1 0 1,1-3-1,-1 1 1,2 3-1,-3 0 0,0 5 0,-1 2 1,-4 6-1,-1 5 0,-2 3 0,-12 9 0,17-3 0,-17 3 2,11 6-1,-11-6 0,6 15 1,-6-15-1,6 21 1,-4-10-1,0 2 0,-1 1 0,1 4 0,-1 0 0,0 3 0,0 1-1,2 2 1,-2 1-1,0 4 0,1 1 0,0-2 0,-1-2 0,0 0 0,0-2 0,-1-5-1,2 0 0,-4-8-2,5 3-3,-3-14-6,0 0-9,6 11-10,-6-11 2,6-16-1</inkml:trace>
  <inkml:trace contextRef="#ctx0" brushRef="#br0" timeOffset="15875.908">12965 14609 38,'0'0'14,"0"0"0,3 14 0,-3-14-2,0 18-3,-4-7-3,6 9 0,-4 3-2,2 8-1,-1 7-1,2 6-1,0 7-1,-2 8 1,2 5-1,-3 4 1,1-2-1,-2-4 2,-2-6-1,3-5 2,-3-14-2,2-4 0,0-12-2,0-9-2,3-12-7,0 0-14,0 0-4,8-17 0,-11-11 1</inkml:trace>
  <inkml:trace contextRef="#ctx0" brushRef="#br0" timeOffset="16631.9513">12933 14687 45,'0'0'27,"9"-24"0,3 14-1,-2-3-21,6-4-6,-1 0 1,4 4-1,2-2 1,2 6 0,1-1-1,3 5 2,0 3-1,1 3 0,0 5 0,0 4 0,-2 2 0,-3 2 0,-1 6 1,-7 0 0,-2 5 0,-8-1 2,-1 6 0,-9-7 1,-1 3-1,-9-3 1,-1 1-1,-7-7 0,-1 2-1,-6-5-1,0-3 0,-1-4-1,0-1 1,1-2-1,3-3 0,3-2 0,4 0 0,5-3 0,2 3-1,13 1 1,-14-6-2,14 6 2,0 0-1,0 0 0,0 0 0,17-8 0,-6 7 1,1 4 0,4 1 0,0 4 0,2 0 0,-1 2 0,-1 2 0,1 1 1,-1 4 0,0 5-1,-1 1 0,-2 3 0,0 0 0,0 8 1,0-1-1,-3 1 0,1-1 1,-3-5-1,1-3 1,-4-2 0,1-2-1,-4-8 1,-2-13-1,4 17 0,-4-17 0,0 0 0,1 15 0,-1-15-1,0 0 1,0 0-1,-4 11 0,4-11-4,0 0-8,-12-4-16,12 4-2,-5-12 2,5 12-2</inkml:trace>
  <inkml:trace contextRef="#ctx0" brushRef="#br0" timeOffset="17495.0007">13688 14812 5,'3'-19'22,"-3"19"2,4-21-2,-4 21-12,9-18-6,-9 18 0,7-17 0,-7 17 0,9-14 1,-9 14 1,6-11 0,-6 11 0,0 0 0,-4-11-2,4 11-1,0 0-2,-13 11 1,13-11-1,-21 22-1,9-7 0,-3 10 0,0-1 1,-3 7 0,1 2-1,-4 6 1,4 4-1,-2 0 1,-2 3 0,1-1 1,1 0-1,4 1 0,-1-3 0,5-1 1,-1-6-1,7-2 0,1-5 0,4 0 0,2-4-1,3 0 1,-1-2-1,5-2 0,3 0-1,3-1 1,2-1-2,2-3 0,5-3 0,-2-3-2,7-1-5,-7-15-11,-4 3-9,10-3-3,-11-9 3</inkml:trace>
  <inkml:trace contextRef="#ctx0" brushRef="#br0" timeOffset="18035.0314">13689 15434 49,'0'0'29,"-2"-21"0,11 8-1,4-8-23,-1-5-5,2-10-1,7-2 3,0-1-1,3-4 1,2 3 1,0-3 0,2 5-1,-3-3 1,3 8-1,-4 1 0,1 4-1,-3 5-1,-2 3 0,-4 5 0,-2 4 0,-14 11 0,18-8 0,-18 8 0,0 0 1,13 13-1,-12-1 1,-1 4 0,-1 2 0,-1 2-1,1 1 0,-1 5 1,-1-2-1,1 7 0,-2 0 0,2 2 0,-1 1 0,1 2 0,1 2 0,1-5-1,1-2 0,1-2-1,-2-8-1,6-2-2,-6-19-4,5 17-6,-5-17-8,-8-12-8,8 12 0,-12-30 1</inkml:trace>
  <inkml:trace contextRef="#ctx0" brushRef="#br0" timeOffset="18248.0437">13842 15097 20,'0'0'27,"-16"-3"0,19 14 0,-3-11-13,15 7-7,6-1 0,0-4-2,10 4 0,1-6-2,6 0-1,1-6-2,-1-3-4,2 10-9,-5-3-16,-7-7-1,3 5 0,-10-9 0</inkml:trace>
  <inkml:trace contextRef="#ctx0" brushRef="#br0" timeOffset="18714.0704">14270 14596 38,'4'20'24,"-4"-20"-1,14 24-2,0-12-23,0 8-1,3 0 2,2 3 3,3 4-1,-3-3 2,6 8 1,-6-3 0,7 7 0,-7 5-2,1 1 0,-2 5-1,-3 2-1,-3 3-1,-5-1 2,-3-4 0,-4 3 2,-8-12 0,0 3 2,-10-12-1,3 2 1,-10-12 0,4 3-2,-5-6-1,-1-3-3,4 2-2,-4-12-4,10 9-4,-8-13-12,3 1-8,6 1 0,-3-10 2</inkml:trace>
  <inkml:trace contextRef="#ctx0" brushRef="#br0" timeOffset="19623.1224">14469 14060 7,'18'8'20,"-18"-8"0,26 6-6,-13 3-10,4 1 0,3 3 1,-2 3 0,2 4 0,-1 6 1,3 4-1,-2 10 0,2 9-1,-1 4-2,2 13-1,-1 7-3,-2 6 0,0 3 0,-3 2 0,-2 0 0,-2-5 1,-4 1 0,-3-3 1,-5-6 0,-3-3 1,-3-4 0,-3-1 3,-4-7 0,1 3 2,-8-12 0,3 0 0,-10-11 0,7 1 0,-8-12-2,2 1-4,-2-3-5,-7-11-13,-1-2-13,8 3 1,-10-15-2,6-1 10</inkml:trace>
  <inkml:trace contextRef="#ctx0" brushRef="#br0" timeOffset="21754.2443">9020 15877 1,'14'2'9,"-15"-12"8,1 10-6,17-11-2,-17 11 2,19-9-2,-19 9 0,21-11 0,-21 11 0,22-6-1,-22 6-3,23-4 0,-12 2-3,2 1 0,1 1 0,4 1-1,-1 0 0,4 2 0,2-2 1,5 3 0,5-2-1,5 4 1,2-4-1,6 1 0,2-1 0,7 1-1,0-1 1,3-1-1,1 2 1,4-3-1,3 6 1,3 0-1,3 0 1,1 3 0,7-3 0,1 3 1,1-4 0,5 4 0,0-4-1,4 1 1,2-5 0,2 4 0,0-3-2,2 2 1,0-2 0,1 1-1,-3-3 1,2 0 0,-5 0 0,1 0 0,-3 0 0,1-2 0,-5 0 0,1 2 0,-4-1 0,3 2 0,-5-2 0,2 3 0,-3-5 0,-2 0 0,0 2-1,-2-3-1,-4 2 1,-3-3-1,1 0 1,-3-2-1,4 2 0,-1 0 0,2-2 1,2 0 0,1 0-1,0-1 0,1 2 0,-3-1 0,-2 1 0,-4 1 0,-1 1 1,-2 2-1,1 0 0,-2 2 0,0 0 1,-3 2 0,-3-4 0,-3 1 0,-4 1-1,-8-2 1,-4 1-3,-11-8-1,1 11-5,-16-11-7,1 1-15,-13 8 0,0 0-1,0 0 8</inkml:trace>
  <inkml:trace contextRef="#ctx0" brushRef="#br0" timeOffset="22372.2794">11062 16377 22,'0'0'25,"11"34"0,-11-21 1,2 9-16,5 15-2,-5-4 1,7 9-2,-9 2 0,5 12-2,-8-8 0,7 9 0,-8-7-2,6-2-1,-5-9-1,2 0 0,0-12-2,-2-10 0,6 0-6,-3-17-6,-2 12-10,2-12-7,0 0 0,4-19 1</inkml:trace>
  <inkml:trace contextRef="#ctx0" brushRef="#br0" timeOffset="22878.3086">10955 16280 73,'-11'7'32,"11"-7"-2,0 0 1,11-12-29,0-5-4,10 5 0,1 1 1,7 0 0,3 4 2,2-4 0,5 10 0,0 0 1,4 7 0,-2 0-1,3 1 1,-4 6-1,3 1-1,-7 3 1,-1 5-1,-7-1 1,-2 1-1,-11 5 2,-1 1-2,-9-8 3,-6 5-2,-8-5 2,-6-1-2,-7-4 1,-3 1-1,-8-5 0,-5 0 0,-5-3-1,-3-1 0,-3 1 0,0 2 0,2-7 0,1 2-1,6 1-1,1-6-1,11 6-2,0-7-4,28 1-9,-24 3-14,24-3-2,0 0 2,11-16-1</inkml:trace>
  <inkml:trace contextRef="#ctx0" brushRef="#br0" timeOffset="23447.3411">12084 16320 51,'15'-6'30,"2"7"-1,-17-1 0,18-22-21,-18 22-7,10-19 0,-10 19 1,-1-16 1,1 16 0,-16-6 0,5 7 1,-8 1 0,2 6-1,-6 3-1,2 5-1,-3 2 0,-2 1-1,-1 3 1,-1 7-1,0 0 1,-1 5-2,1 8 3,0-1-3,1 4 2,3 5 0,3 1-1,4-3 0,6 0 0,6 3 1,6-13-1,8 5 2,4-4-2,7-7 0,4-5 0,5-1 1,3-2-1,5-5 0,-2-4 0,2-3-1,-1-1 1,1 1 0,-4-7 0,-3 3 0,-4-6-1,-5-2-1,-3 2-1,-7-3-1,5 5-9,-16-4-20,4-21 0,-3 2 0,-5-3 1</inkml:trace>
  <inkml:trace contextRef="#ctx0" brushRef="#br0" timeOffset="24279.3887">12316 16553 61,'6'13'29,"6"9"0,-11-10-2,12-2-24,-10 4-6,6 13 0,-3 3 4,-1 4 0,-4 3 1,-2-3 2,3 7 0,-8-11 1,6 10-1,-7-12 0,7-3-2,-5-14 0,5-11 0,0 0-1,0 0 0,-15-12-1,13-11 0,-3-5 0,1-5 0,-1-1 0,4 0 0,1-4 0,3-2-1,5 0 0,2 6 1,7-3-1,3 5 0,4 4 0,2 2 0,2 5 1,2 6 0,-1 9 0,0 0-1,-4 5 1,0 3 0,-3 6 0,-5 0 0,-3 3-1,-5 4 2,-5 0-1,-4 0 1,-5 2 0,-4 4 0,-7-7 0,0 1-1,-6-2 1,-1-2-1,-2-4 0,-1-2-1,2-2 0,-3-9-1,5 2 1,-2-2 0,7 1-1,2-1 1,15 6 0,-19-6 1,19 6-1,0 0 1,0 0 0,15 14 0,0-4 0,3 2-1,4 5 2,3 4-1,2 3 1,3 8 0,-2-2-1,1 4 1,-1-4-1,3 7 2,-7-4-2,2-7 1,-7-1 0,1-6-1,-7-4 1,-1-2-4,-4-1-2,-8-12-15,0 0-12,2-13-1,-4-3 0,-1 0 0</inkml:trace>
  <inkml:trace contextRef="#ctx0" brushRef="#br0" timeOffset="25510.4591">13234 16301 21,'0'0'21,"-12"0"2,12 0-4,-14 14-15,1-8 0,-2 10 1,-2-7 1,1 11 0,-5-5 1,3 11-2,-4-4 2,3 11-2,-3 1-1,3 5-3,0 3 1,3 2-2,0 3 2,5 4 0,2-2-1,7 6 2,2-14-1,7 4 0,2-8-1,6 5 1,2-14-2,6-2 0,1-5-1,3-5 0,1-3-2,-1-3 1,2-2-6,-7-10-7,1-5-15,-1 1-1,-6-9 1,0-1 0</inkml:trace>
  <inkml:trace contextRef="#ctx0" brushRef="#br0" timeOffset="26014.4879">13253 16967 66,'19'10'31,"-13"-25"-1,8-8-3,0-10-28,2 4 0,-1-6 0,3 0 2,0-8 0,-2 7 1,2-3 1,-3 0 1,2 9-2,-5-2 1,3 8-2,-2 0 0,-3 8-2,0 0 1,-10 16 0,12-12-1,-12 12 1,0 0-1,0 0 2,0 0-1,8 15 1,-8-15-1,-5 24 1,2-6 0,3 3-1,-4 3 1,4 4 1,-2 8-2,2 1 0,1 2 1,1 2-1,2-1 0,0-1 0,-1-2-1,-1-7 0,2-6-2,-5-11-2,7 4-13,-6-17-15,-12-7 0,4-6 0,-9-7 1</inkml:trace>
  <inkml:trace contextRef="#ctx0" brushRef="#br0" timeOffset="26220.4997">13295 16742 40,'14'11'30,"-14"-11"-1,32 20 0,-4-18-22,-2-2-4,6 3-2,1-5 0,1 2-2,0 7-3,-5-12-5,4-1-19,-2 10-2,-13-14 1,4 8-1</inkml:trace>
  <inkml:trace contextRef="#ctx0" brushRef="#br0" timeOffset="26896.5384">13659 16338 27,'10'6'27,"-10"-6"0,19 2 0,-6 7-21,-1-6-2,4 10 0,0-3 1,1 8-3,0-3 2,2 12-2,-2 1 1,1 4-1,-2 3-1,2 5 0,-3 4 0,0 4 2,-4 2-2,1 0 3,-6-10-2,1 5 2,-7-10-2,0 0 1,-7-8 0,-1-3-2,-7-10 2,0-2-2,-5 1-1,0-3-2,0 1 0,-2-4-1,6 5-5,-8-9-8,8 0-17,3 5 1,-1-13-1,14 5 1</inkml:trace>
  <inkml:trace contextRef="#ctx0" brushRef="#br0" timeOffset="27471.5713">14100 16115 22,'20'5'27,"-20"-5"0,22 13 0,-14-1-16,3-3-8,6 8 0,-1 3 0,5 8 2,-4-1-2,5 8 3,-5-2-1,5 7-2,-6 3 1,2-2-2,-5-1 1,-1 4-3,-6-1 2,0 3-2,-6 1 1,0 0 1,-5-6-1,0 4 1,-5-1-1,-2-1 1,-4-7-1,1-4-1,-4-1-3,-3-5 0,6 4-8,-13-7-14,6-15-8,2 2-1,-2-6 1</inkml:trace>
  <inkml:trace contextRef="#ctx0" brushRef="#br0" timeOffset="28703.6418">13877 15814 1,'16'1'0,"-21"-12"7,18 21 9,-13-10-12,0 0 1,17-6 1,-17 6 4,18 1 1,-18-1 1,19-2 1,-19 2 0,26-6-1,-15-1-2,12 14-3,-7-12-1,11 7-2,-5-2-1,7 5 0,-1-7-1,4 8 0,2-5 0,4 1 0,0 1 0,2 0-1,1-5 1,4 2-1,1 0-1,1-1 1,-2-1-1,1 1 0,-1-4 0,-3 5 1,0-1-1,-3 0 0,-5-1 1,-2 2-1,-4-2 1,-4 0-1,-4 1 0,-3 1-1,-5 1 1,-12-1-1,15 1 0,-15-1-1,0 0-2,0 0-2,0 0-6,0 0-16,-14 5-4,14-5 0,0 0 0</inkml:trace>
  <inkml:trace contextRef="#ctx0" brushRef="#br0" timeOffset="29073.6629">15404 15822 12,'0'0'23,"0"0"1,0 0-1,18-7-21,-4 6-1,-1-6 3,8 7 1,-4-5 1,7 4 0,-4-7-1,5 12 1,-7-7-2,4 5-2,-5 0-3,-3-3-2,1 6-5,-15-5-6,12-5-14,-12 5 0,0 0-1,0 0 18</inkml:trace>
  <inkml:trace contextRef="#ctx0" brushRef="#br0" timeOffset="29359.6791">15340 15578 39,'0'0'29,"7"-17"-1,10 16-1,0-2-22,1-2-7,3-4 2,4 3 0,2 4 2,-1-3 0,4 5 1,-4-5-1,5 6 0,-6 0-2,0-1-6,3 3-17,1 3-8,-13-7 2,7 2-2</inkml:trace>
  <inkml:trace contextRef="#ctx0" brushRef="#br0" timeOffset="36466.0856">20179 6204 11,'0'0'12,"12"-1"0,-12 1-1,0 0-2,0 0 1,0 0-1,0 0 0,11 0-1,-11 0-1,15-1 0,-1 1-2,0-3-1,5 2-1,3 0 0,4 3-2,-1-2-1,4 3 0,-4-1 0,0 2-1,-2 0 1,-2 4-1,-2 0-1,-4 2 0,1 3 1,-8 2-1,3-1 0,-6 5 1,1-1-1,-5 0 1,-1 1 1,-5 0 0,-3 1 0,-2 1-1,-5 1 1,-3-2 0,-4 7 0,-2 2 0,-4 2 0,-4 0 1,0 1 0,-1-1 0,0 1-1,4-2 1,1-4 0,5-2 0,3-6-1,8 0 1,2-2-1,8-1 1,3-3 0,3 0-1,-4-12 1,23 19 1,-5-11-1,7 0 0,3-2 1,3-2-1,5-4-1,3-1 1,0-3-2,0-1 0,0-2-3,-5-5-3,0 2-6,-7-2-7,-8-5-6,4 6-2,-16-10 6</inkml:trace>
  <inkml:trace contextRef="#ctx0" brushRef="#br0" timeOffset="36823.1062">20060 6539 18,'19'13'22,"-19"-13"1,30 10-1,-9-8-22,1 3-2,4-2 2,2 0 2,1-1 0,-1-6 1,4 2 1,-3-5-1,4 5 1,-5-6 0,3 4-3,-2-3-1,0-3-5,0 7-10,3 6-11,-12-10 0,9 10 1</inkml:trace>
  <inkml:trace contextRef="#ctx0" brushRef="#br0" timeOffset="37265.1309">20851 6993 11,'0'0'23,"32"-1"-1,-32 1 1,28-10-21,-7 9-3,5 2 2,-2-1-2,2 1 1,2 2-1,-4-2 0,2 3 0,-3-4-4,1 2-7,-13-13-9,14 16-1,-19-20 6</inkml:trace>
  <inkml:trace contextRef="#ctx0" brushRef="#br0" timeOffset="37538.147">20982 6796 37,'0'0'26,"35"9"-3,-15-14-2,9 9-27,2-4-1,5 4-1,-2-2 0,7 2 0,-8-2-6,0-8-7,7 13 0,-16-17 8</inkml:trace>
  <inkml:trace contextRef="#ctx0" brushRef="#br0" timeOffset="38038.1755">21717 6424 12,'0'0'22,"16"18"1,-16-18-2,0 11-17,4 2-4,1 4 0,0 3 0,0 1 1,1 2 0,-3 4 0,0 5 2,-3-1 0,2 7 0,-5-2-1,2 4 1,-3-1-2,2 4 0,-1-2-3,0-5-5,3-6-15,6 4-3,-11-21 1,16 5 4</inkml:trace>
  <inkml:trace contextRef="#ctx0" brushRef="#br0" timeOffset="38596.2072">22200 6714 1,'20'9'0,"-20"-9"11,11 15 7,-9-4-13,3 4 0,1 2 1,-1 2 0,0 2 1,0 0-1,1 5-1,-3-1 1,4 2-2,-3-1-1,0-3-2,0-3-2,-4-2-5,0-3-9,2 4-7,-14-19 0,12 0 5</inkml:trace>
  <inkml:trace contextRef="#ctx0" brushRef="#br0" timeOffset="38821.2199">22111 6932 19,'16'-3'18,"11"5"-1,1-4-3,8-1-4,6 2-4,2 0-6,1 1-8,-8-6-14,11 14-2,-18-19 1,9 14 17</inkml:trace>
  <inkml:trace contextRef="#ctx0" brushRef="#br0" timeOffset="40271.3034">22538 6516 1,'0'0'0,"6"-15"17,13 19-1,-8-6-14,3-2 0,5 0 2,1 1 2,5-2 0,0 0 1,6 2-1,-2-4 2,5 5-2,-3-1 0,3 5-2,-3-1-2,-1 4 0,-4-2 0,-3 3-1,-6 3 1,-2 3 1,-15-12-1,12 19 1,-16-5 0,0-1 0,-6 0 0,-3 4 0,-3-2 0,1 0-2,-1-3 1,0 0-1,4-5-1,12-7 0,-16 16 0,16-16-1,0 0 1,10 17 0,1-10 0,4 5 0,1 0 0,1 3 0,-1 1 0,-2 6 0,-3 1-1,-7 2 1,-1 2-1,-6-2 1,1 2 0,-5-1 1,-1-3 0,-3-4 1,-1-3 0,-1-4 0,-3-2 0,0-2-1,-3-2 1,0-2-1,1-2-1,2-2 0,0 2-1,4-6-2,12 4-5,-15-6-13,10-9-8,5 15 0,14-28-1</inkml:trace>
  <inkml:trace contextRef="#ctx0" brushRef="#br0" timeOffset="41154.3539">23286 6646 1,'11'8'0,"-11"-8"13,15 10 3,-15-10-16,16 11-1,-4-4 1,3-2 0,-1 0 3,2-4 2,1-2 1,-1-3 2,5-2 0,-4-5-1,3 0-1,-5-2-1,3-2-1,-4-3-2,1 1-2,-3 0-1,-3 0 1,-1 3-1,-4-3 0,-2 1 0,-4 4 1,-2 1 0,-3 0 1,7 11-1,-21-17 1,8 10 0,-2 3-1,-1 0 1,-1 3-1,-1 1 0,-2 3 0,1 1 1,-1 2-1,1 4-1,-1 2 2,2 4-1,-2 2 0,1 5 0,-1 2 1,2 5-1,-2 2 0,0 0 1,1 4 0,1-2 0,2 1 1,3-4 0,4 4 1,1-8 1,8 5 1,2-6 0,9 4 0,1-7 1,10 2-2,0-9 0,9 1-1,2-6 0,4-3-1,3-9-1,1 0-1,1-8-1,-2-3 0,-2-2 0,-4-3-1,-2 0-4,-9-3-12,-7-4-11,4 7 0,-15-11 0</inkml:trace>
  <inkml:trace contextRef="#ctx0" brushRef="#br0" timeOffset="42344.422">23605 6163 7,'11'5'18,"-11"-5"1,0 0-8,0 0-11,0 0-2,0 0 2,11-9 0,-11 9 3,0 0 2,0 0 1,12 7 1,-12-7 0,9 12 0,-3 1-1,-4-2-1,4 7-2,-2 1 0,1 4-2,0 0 0,0 3 0,-3-3-1,3 1 0,-3-3 1,1-4 0,-1-3 0,1-3 1,-3-11 1,0 0 0,0 0 0,0 0 0,0 0 0,16-13-1,-10-3 1,3 0-2,1-1-1,4-2 1,-3-1 0,3-1 0,-3 4-1,0 1 0,-1 4 1,-10 12 0,16-17-1,-16 17 0,12-6-1,-12 6 1,0 0 0,14 12 0,-14-12 1,8 13-2,-8-13 1,11 20-1,-6-6 1,1-1-1,1 3 1,-1-1-1,2 1 1,-1-4 0,3 1 0,0-1 0,-10-12 0,20 15 1,-6-9-1,-2-2 0,0-2 1,3 0-1,-3-2 0,3-2 0,-2 0 1,1-2-1,-2 0 0,0-2 0,1-2 1,0-2 0,-4-1 0,2 1 0,-2-3 0,-2 1 0,-2-2 1,0 1 0,-3 1-2,1 1 2,-2 0-2,-1 11 1,1-18-1,-1 18 1,2-13-1,-2 13-1,0 0 1,0 0 0,0 0 0,0 0-1,0 0 0,0 0 1,0 0 0,0 0 0,0 0-1,0 0 1,11-4-1,-11 4 1,0 0 0,0 0-2,0 0 2,0 0-1,0 0 1,0 0-1,4 13-5,-4-13-17,0 0-7,0 0 0,-19-16 0</inkml:trace>
  <inkml:trace contextRef="#ctx0" brushRef="#br0" timeOffset="51723.9584">16430 14861 1,'0'0'12,"0"0"6,0 0-7,0 0-3,0 0-1,0 0 0,0 0 0,0 0 0,0 0 0,0 0-1,0 0 0,0 0 0,0 0-1,0 0-1,0 0-1,11 11 0,-11-11 0,0 0 0,0 0 0,15 15 0,-15-15-2,16 4 1,-16-4-1,22 4 0,-7-4 0,2 0-1,3 0 1,1-2-2,2-2 2,1-2-1,-1-1 0,0-1-1,-1-3 2,-1 0 0,-4-3 0,0-3 0,-6 0-2,0-1 2,-5 1-1,-2-4 1,-4 4-1,-3 0-1,-4 1 0,-5 4 0,-1 1 1,-6 2-1,-1-1 0,-4 4-1,-1 2 2,-1 2-1,0 3 1,2 0-1,-1 6 1,3-1 0,1 5 0,3 0 0,-1 4 0,2 3 0,1 3 1,-1 1 0,2-2-1,-1 6 0,3-2 0,-2 6 0,3-2 2,1 1-3,0 3 2,3 1 0,2-2 1,5 1 0,2-1-1,8 2 2,-2-5-2,8 2 1,0-7-1,5 2 0,0-6 0,4 2-1,1-9 0,3 1 1,-1-3-1,2-4 0,3-1 0,1-3 1,-3 0-1,2-5 0,-3 0 1,-1-5-1,-1 2 1,-4 3-1,-3-4 0,-3 5 0,-4-3 0,-13 5-1,17-5-2,-17 5-5,0 0-17,0 0-6,2-19 1,-6 8-1</inkml:trace>
  <inkml:trace contextRef="#ctx0" brushRef="#br0" timeOffset="52758.0176">17024 14585 2,'1'-15'20,"10"12"1,-11 3-7,-3-13-3,3 13 1,3-15-1,-3 15 0,0 0 0,0 0-2,4-15 1,-4 15-4,3-14-1,-3 14-1,0 0-1,5-12-1,-5 12 0,0-12 0,0 12 0,0 0-1,0 0 1,0 0-1,0 0-1,0 0 1,0 0-1,0 0 0,-4 18 0,4-7-1,-1 4 2,1 2-1,-2 0 0,1 6 1,-1-5-1,2 1 1,-1-2 0,1-1 0,0 0-1,3-5 1,-3-11 0,6 13-1,-6-13 1,13-2-1,-13 2 0,20-16 0,-6 0 0,-3-1-1,4-1 1,-1 1 0,0 0 0,-1 0 0,-2 2 0,0 2-1,-11 13 2,19-17-2,-19 17 1,15 0 0,-15 0 0,16 11 0,-8 0 0,-1 4 0,2 1-1,0 3 2,1-2 0,0-2-1,0 0 0,1 0 0,1-6 1,0-3-1,3-1 1,-1-4-2,1-2 2,-2-2-1,3-6 0,1-2 1,-1-2 0,0-3-1,-4-2 1,2 0 1,-3-3-1,2 0 0,-6 1 1,1 0-2,-2 2 0,-1 2 0,0 5-1,-5-2-2,0 13-2,1-13-6,-1 13-16,0 0-6,0 0 0,10 13 0</inkml:trace>
  <inkml:trace contextRef="#ctx0" brushRef="#br0" timeOffset="53554.0629">17397 15305 44,'0'0'25,"0"0"1,15-14-6,-7-1-17,1-2-2,3-2 2,-2-8 0,8 2 2,-4-12 1,9 6-1,-5-11 0,10 3 0,-1-7-1,7 3 0,2-10-1,4 1-2,4-2 1,2 0-1,1 2 0,-2 3 0,-1 3 0,-3 4-1,-7 9 1,-2 8-1,-9 5 1,-4 7-1,-7 6 1,-12 7-1,13 2-1,-13-2 0,-1 19-1,1-19-3,-9 28-5,-4-19-11,3 4-10,3 1-1,-5-5 0,4 3 1</inkml:trace>
  <inkml:trace contextRef="#ctx0" brushRef="#br0" timeOffset="54563.1208">18082 14848 1,'-11'0'11,"11"0"3,-12 0 1,12 0-14,0 0 1,-13-3 2,13 3 3,0 0 2,0 0 3,0 0 2,0 0-2,0 0 0,0 0-4,0 0-1,0 0-3,11-2-1,2 3-1,3-3-1,4 2 1,3-2-1,6 2 1,1 0-2,2 0 1,0 2-1,-1-2 1,-1 1-1,-2 1 0,-5 1 1,-4-1-2,-2-1 2,-4 2-2,-13-3 2,13 6-1,-13-6-1,0 0 1,-2 16 0,2-16 0,-15 15-1,15-15 1,-23 21-1,7-10 0,-1 2 1,-3 2-1,0 4 0,-6-2 0,3 5 0,-5 0 0,-2-1 1,1 0 0,-1 1 1,-1-1-1,2 0 0,2-1 1,0-2 0,4 1-1,5 0 1,2-1-1,6-2 0,5 1 1,5-6-1,5 4 1,-5-15 1,26 19-1,-9-12 0,7-1 1,2-2 0,3 0-1,0-3 0,4 0 0,0 0-1,1 2 1,2-2-2,-2 1 1,-1-2 0,0 3 0,-1-1-1,-6-4-2,6 5-5,-16-7-10,0-3-12,1 5-1,-17 2 1,11-13-1</inkml:trace>
  <inkml:trace contextRef="#ctx0" brushRef="#br0" timeOffset="55104.1518">18067 15060 39,'0'0'26,"0"0"1,0 0-1,11-18-19,-11 18-7,0 0 0,14-9 0,-14 9 2,0 0 1,12-4 1,-12 4 0,16 3 0,-3 2 1,3-5-1,7 5 0,0-5-1,8 2-1,1 0-1,5-2 0,3 2 0,2 0 0,0-2 0,0 3-1,-1 0 0,-2 2 1,-4 1 0,-3 2-1,-5-2-1,-8-3-2,1 10-4,-20-13-8,0 0-16,10 19-1,-10-19 0,-19 10 0</inkml:trace>
  <inkml:trace contextRef="#ctx0" brushRef="#br0" timeOffset="57063.2633">16310 15655 1,'0'0'17,"0"0"2,0 0-9,0 0-5,13-1-1,-13 1 3,11-4-1,-11 4 2,13-1 1,-13 1-1,16 0-1,-16 0 0,20-3-2,-20 3-1,24 2-1,-13-4-1,4 4 0,-2-4 0,4 2 2,-2-1-2,6 4 1,-3-6 0,5 3 0,2 0 0,6 1 0,0-2-1,4 4-1,2-3 1,6 1 1,1-1-1,6 1 0,-2-2 0,6 1 0,1-4 1,5 5-2,1-3 1,4 1-2,1 1 1,2-1 0,3 2-1,2 1 0,5-1 1,4 1 0,2-1-1,4 0 2,0-1-2,1 1 1,0-4 0,1 0 0,1 3-1,-5-1 0,1-1 0,0 0 0,-3 4 0,-4 2 0,0-1-1,-6 2 1,-8-2 0,-4 0 0,-9 0 0,-7 2-1,-5 0-2,-11-10-4,2 17-9,-16-8-18,-16-4 0,0 0 1,0 0-2</inkml:trace>
  <inkml:trace contextRef="#ctx0" brushRef="#br0" timeOffset="68369.91">16476 16032 10,'-5'-15'11,"5"15"-2,0 0-1,0 0-3,0 0-1,0 0 0,0 0-1,0 0 1,3 11 0,-3-11 1,0 10 1,0-10 0,0 17 0,0-17-1,0 27 0,-1-13-1,4 5 0,-5-6 0,5 8 1,-4-2-2,3 2 2,-3 0-2,3-4 1,-3-3-2,3-2 1,-3 0-2,2-1 1,-1-11-2,2 13 0,-2-13 0,0 0 0,1 13 0,-1-13 0,1 13 0,-1-13-2,3 14-1,-3-14-8,1 14-9,5-1-9,-6-13 0,0 0 0</inkml:trace>
  <inkml:trace contextRef="#ctx0" brushRef="#br0" timeOffset="76999.4041">16376 16630 5,'0'0'0,"0"0"3,0 0 2,-7 12 6,7-12 1,0 0 2,0 0-1,0 0-2,-13 8-4,13-8-1,0 0-4,-12 4 0,12-4-2,0 0 0,-15 5 0,15-5 0,0 0 0,-12 9 0,12-9 0,-7 11 0,7-11 0,-4 13-1,4-13 1,0 0 0,0 0 2,0 0 1,-5 10-1,5-10 1,0 0 0,0 0 0,0 0 0,0 0 0,0 0-1,0 0 1,0 0-1,0 0 1,5-15 0,-5 15-1,11-21 1,1 6-1,6 0-1,4-4 0,8-2 0,1-6 0,8 0 1,3-4-1,4 4 1,-3 1-3,3-5 4,-4 5-4,1 6 4,-7-1-3,2 7 1,-12 4-1,-1 0 1,-7 2-1,-4 5 1,-14 3-2,11 6-1,-11-6-1,-7 15-7,4-3-8,-9 4-12,-5-9 0,1 11 0,-6-12 7</inkml:trace>
  <inkml:trace contextRef="#ctx0" brushRef="#br0" timeOffset="77759.4471">16555 16756 1,'0'0'0,"0"0"0,8-11 3,-8 11 13,11-10 3,3 9 3,-14 1-3,24-16-6,-2 11-4,-3-3-4,6 4-2,0 2-2,1 1-1,-1-4 1,1 4 0,-5 1 0,-2 1 0,-5-1 0,-1 3 1,-13-3-1,11-1 1,-11 1-2,-6 11 0,-3 0 1,-2-4-1,-5 4 0,-1 0 0,-4 1 0,-1 4 0,0 2-1,-2 3 1,2-7-1,-2 6 0,0 2 0,1 2-1,1-1 2,3 0-1,0-1 1,4 2 0,0-1 1,5 5 0,3-12-1,3 3 3,3-5-1,5 3 1,-4-17-1,18 14 1,-3-14-1,6 4 1,4-6-1,5 2-1,5-4 0,1-3-2,3 2 0,-1-4-1,2 8-1,-7-7-3,3 10-2,-12-8-5,3 5-5,-5 2-10,-22-1 1,23-5-1</inkml:trace>
  <inkml:trace contextRef="#ctx0" brushRef="#br0" timeOffset="78120.4681">16506 16883 6,'15'-9'25,"16"13"0,-7-8 2,4-5-17,11 7-2,-5-6 0,9 8 1,-10-7-2,7 10 0,-8-7-2,2 3-3,-6-1 0,-1 0-4,1 6-3,-9-8-6,5 4-14,-4 6-4,-9-13-1,5 7 0</inkml:trace>
  <inkml:trace contextRef="#ctx0" brushRef="#br0" timeOffset="81805.679">17359 16275 1,'0'0'10,"0"0"7,0 0-4,0 0 0,0 0-1,0 0 1,0 0-1,0 0-1,0 0-2,0 0-1,0 0-1,0 0-2,0 0-1,0 0 0,0 0-1,0 0 0,0 0-1,0 0 0,0 0 0,0 0-1,0 0 0,10 18-1,-10-18 2,6 25-2,-1-11 1,-4 9-1,3-1 1,-3 6-2,-1 4 3,0-3-2,-4-1 0,3-3 0,-2 2 2,0-4-2,-1-2 0,3-11 0,1-10-1,-2 13-1,4-2-2,-2-11-1,0 0-5,-1-14-3,1 14-7,0 0-10,2-17-1,0 6 2,-12-12 15</inkml:trace>
  <inkml:trace contextRef="#ctx0" brushRef="#br0" timeOffset="82191.7011">17245 16445 40,'0'0'26,"0"0"0,0 0-1,-11-5-23,11 5-2,0 0 1,12 0 1,-12 0 2,18 0 1,-6-1 0,9 7 0,1-8-2,7 3-1,2-5 0,3 5-1,1-1-1,2-1 0,-2-2 1,0 1 0,-6 1 0,-2 1-1,-5 3 1,-4-5-2,-2 2 0,-16 0-1,19 9-6,-19-9-9,0 0-15,0 0 3,-12-6-3,12 6 2</inkml:trace>
  <inkml:trace contextRef="#ctx0" brushRef="#br0" timeOffset="83097.7527">18112 16306 21,'0'0'23,"0"0"0,0 0 2,0 0-19,15 4-5,-15-4 2,17 5 1,-17-5 1,22-2 2,-22 2-1,23-11-1,-12 5-2,8 0-1,-2-6 0,1 2-2,0-5 1,1 2 0,-4 1-1,-1-3 0,-3-2 0,-4 3 0,-3 2 1,-5-1-2,1 13 1,-15-19-2,2 14 0,-7 2 0,-2 1 0,-4 1-1,0 6-1,-6-4 1,3 3 1,-4-1-1,5 3 2,-1-1 0,5 1 0,1-1 1,5 1 1,0 0 0,5 8-1,4-1 2,0 2-1,5 2 2,-1 2-1,5 8 2,-2-4 0,5 8-1,-1-9 3,6 10-2,-2-10 2,8 6-2,-2-7 1,6 1-2,-2-7 1,7-3-1,2-2-2,3-7-1,0 1 0,4-3 0,-2-6-1,1 1 0,0 1-2,-3-1 1,0 2-2,-8-3-2,4 10-6,-13-11-12,2-3-8,-1 7 1,-7-9-2</inkml:trace>
  <inkml:trace contextRef="#ctx0" brushRef="#br0" timeOffset="84399.8274">18552 15987 22,'0'0'22,"0"0"-6,0 0 0,0 0-4,0 0-2,0 0-2,0 0 0,0 0-1,0 0-2,0 0 0,0 0-2,0 0 1,0 0-2,0 0 0,-6-12-1,6 12-1,0-11 0,0 11 0,0-11 0,0 11 0,0-10 1,0 10-1,0-16 1,0 16-1,0 0 0,0 0 1,-2-11-2,2 11 1,0 0 0,0 0-1,0 0 1,0 0-1,0 0 0,0 0 1,0 0 1,0 0-1,0 0 0,0 0 1,0 0 0,0 0 0,0 0 0,0 0-1,0 0 1,0 0-1,5 12 1,-5-12-1,0 0 1,0 17 0,0-5 0,0-1 1,0 2-1,2-2 1,-1 6 0,-1 0-1,2 2 1,1-5 0,3 2-1,-3-4 0,4 1 0,-7-13 0,13 19-1,-13-19 0,20-2-1,-8-2 1,-12 4-1,23-21 1,-11 5-1,0-1 1,1-5-1,-3 0 2,0 4-1,-1 4 0,-1-1 0,-2 4 0,1-1-1,-7 12 1,11-6-1,-11 6 0,11 13 1,-11-13 0,11 21 0,-5-8 0,0 8 0,0-7 1,1 1-1,-2-2 2,2-2-2,-7-11 1,14 15 1,-14-15-2,17 7 1,-6-9 0,1-2-1,0-1 0,3-3 0,0-1 0,-1-3 0,2-6 0,-3-2 1,1 2-1,1 0 0,-4-1 0,-2-2-1,1 8-1,-4-7-1,-6 20-4,6-22-12,-6 22-14,3-13 0,-7 2 0,4 11 0</inkml:trace>
  <inkml:trace contextRef="#ctx0" brushRef="#br0" timeOffset="85879.9117">18454 16689 12,'0'0'12,"-13"4"1,13-4 3,0 0-2,0 0-1,0 0 0,0 0-1,11-9-1,-8-8-2,12 5-2,-4-12-2,12 1-2,3-12 0,9 5-1,3-4-1,8 4 0,2-4-1,5 1 1,0 3 0,2 1 0,-4 1-1,1 5 2,-7 0-1,0 3 0,-6 7-1,-5 2 0,-4 3 0,-7 3-1,-5 8-1,-7-3-3,-1 11-4,-10-11-15,-11 9-6,6 3-3,-10-1 3</inkml:trace>
  <inkml:trace contextRef="#ctx0" brushRef="#br0" timeOffset="86579.9521">18916 16710 11,'0'0'20,"0"0"0,0 0 1,0 0-17,6-16-1,1 4 0,5 3 3,-3-4 2,8 8 0,-4-8 0,9 10-1,-5-8-2,6 9-3,-3 1 0,2 2-2,-3 1 0,-1 3 1,-3 3-1,-1-5 1,-4 8-1,-4 4 0,-5-3 1,-2 6 0,-9-1 0,-2 0 0,-8 5 0,-4 8 1,-5-4-1,-4 0 1,-5 2-1,-1 5 1,-2-4 1,2 9 0,0-8 0,9 4 0,-1-8 0,9 3-1,3-9 1,9 5-1,4-12-1,7 4 1,-1-17 0,22 13-1,-4-10-1,8-1 1,6-4-2,1-5 1,5 4-1,1-4-2,0 4 0,-6-1-2,4 5-3,-12-9-5,5 7-10,-5-5-10,-12 0 1,1-6 0</inkml:trace>
  <inkml:trace contextRef="#ctx0" brushRef="#br0" timeOffset="86879.9691">18806 16888 34,'0'0'27,"19"12"0,-19-12 0,29-13-15,-8 11-10,2-5-1,6 5 1,-4 0 0,6 5 0,-3-8 1,5 7-3,-2 2-4,-3-8-6,9 6-11,-3 0-9,-6-11 0,7 3 0</inkml:trace>
  <inkml:trace contextRef="#ctx0" brushRef="#br0" timeOffset="87650.0131">19570 15810 24,'0'0'23,"-12"-1"1,12 1-9,0 0-8,0 0 1,0 0 1,0 0 0,15 1 1,-15-1-1,13-5-1,-13 5-1,24-2-3,-8 1-1,8 3-1,3-3-2,5 3 0,1 2 0,0 0-1,2 1-1,-3-7-2,2 8 0,-8-10-3,3 14-5,-14-14-10,-3 0-10,1 2 1,-13 2 0</inkml:trace>
  <inkml:trace contextRef="#ctx0" brushRef="#br0" timeOffset="87983.0321">19587 15554 32,'25'1'26,"-14"-7"0,18 9-6,-4-1-17,3 1-3,5 0 0,0 2 0,1-3-1,3 3-7,-2 5-16,-7-15-1,10 14-2,-13-15 6</inkml:trace>
  <inkml:trace contextRef="#ctx0" brushRef="#br0" timeOffset="109866.284">20316 14944 1,'0'0'9,"8"13"13,-8-13 0,0 0-10,0 0-3,0 0 1,0 0-1,0 0 0,17-5-1,-17 5-2,0 0 0,15 1-2,-15-1-2,17-2-1,-6 1 1,-11 1-2,22-14 1,-10 7 0,1-3-2,2-1 2,-1 2-1,0-5-1,0 2 0,-2 1 1,-1-1 0,-3 0-1,0 0 2,-2 1-2,-6 11 0,3-20 0,-5 10 0,2 10 0,-11-17-2,11 17 2,-20-14 0,7 8 0,-2 0 1,-2 4 1,0 0-1,-1 1 1,0 4 1,-2-1-1,2 3 0,-1 1 0,1 5 0,0-3 1,0 6-2,0-2 2,1 4-2,2-1 3,1 7-2,-2-5 2,5 4 0,-3 1 0,6 3 1,-5-3-2,9 6 3,-4-1-2,6 3 0,1-4 0,6 3 0,1-3-1,8 2 0,3-3 0,5 0 0,3-3-1,6-3 0,2 1-1,3-3 1,2-5-1,1-1 0,4-4 0,0-3 1,-1-4-2,-1-3 1,-3 0 0,-3-5-1,-2-1 1,-5 1 0,-8 0 1,-5-1-1,-4 2 0,-11 7-1,11-12 0,-11 12 0,0 0-3,-14-6-2,14 6-9,-16 4-18,2-12-1,1 2 1,-3-11-1</inkml:trace>
  <inkml:trace contextRef="#ctx0" brushRef="#br0" timeOffset="110863.341">20772 14425 41,'0'0'26,"0"0"-1,-5-20-1,5 20-22,0 0-4,0 0-1,0 0 1,0 0 1,0 0 1,0 0 1,0 0 0,0 0 1,0 0 0,0 0 1,0 0-1,3 11 0,-3-11 0,1 21 0,2-2 1,-4-4 0,5 8 0,-4-1-1,4 7 1,-2-5 0,3 0-1,-1-4 0,2-1-1,1-5 0,2 0 0,2-6-1,1-7 0,1-3 1,4-4-1,0-5-1,3-1 1,1-7 0,-1-1 1,0-4 0,1 1-1,-4 2 1,-1 1 0,-4 2 0,-1 4-1,-4 2 0,-7 12 0,11-14-1,-11 14 0,0 0 1,0 0-1,0 0 0,5 20 1,-5-8 0,0 2 0,0 0 0,0 1 0,0 0 1,2 1 0,1 0-1,1-1 1,0-1-1,2-3 1,1 0-1,-7-11 0,13 17 0,-13-17 0,17 4 0,-17-4 1,18-9-1,-7 0 0,0-2 1,3-5-1,-1-4 1,1-3 0,-1-4 0,1 0 0,-2-1 1,0 1-1,0-4 0,-3 3 0,-1 3-2,0 1 0,0 8-3,-8-6-8,5 6-20,-5 16 0,6-16-1,-6 16 1</inkml:trace>
  <inkml:trace contextRef="#ctx0" brushRef="#br0" timeOffset="112178.4159">20341 15623 1,'0'0'13,"0"0"2,0 0-3,0 0-1,0 0 0,0 0 1,0 0 1,0 0-2,0 0 0,0 0-1,0 0-2,0 0-1,0 0-1,0 0-2,0 0 0,0 0-1,21-2 0,-21 2-1,26 2 0,-8-3 0,6 4 1,4-3-1,9 4 0,1-4 0,7 4-1,5-4 0,7 0 1,7 0-1,5-2-2,7-1 1,3 1 1,7-2-1,1-1 0,2 2 0,-1 0 0,-2-2 0,-3 4 1,-5-3-1,-3 1-1,-8 3 1,-5 0 0,-5 1-1,-6 0-1,-6 3 1,-6-3-1,-4 4 1,-8-4-1,-1 4 0,-8-5 1,-2 5-3,-16-5-2,19 5-4,-19-5-15,-11-6-9,11 6 2,-22-9-1</inkml:trace>
  <inkml:trace contextRef="#ctx0" brushRef="#br0" timeOffset="113169.4729">20596 15958 1,'11'9'4,"-17"-25"17,6 16 0,11 7-9,-11-7-2,0 0 0,0 0 0,12 20-2,-12-20 0,8 16-1,-8-16 0,7 20-2,-7-20 0,5 22 0,-6-7-1,4 8 2,-4-5-3,4 10 1,-6 2-2,3 8 0,-1-4-1,-2 6 0,1-4 0,0 1-1,-1-2 1,1-5-1,0-3 0,1-6 0,0-4 0,1-3-2,1-3 0,-1-11-1,4 12-3,-4-12-2,0 0-9,0 0-13,0 0-3,16-17 2,-15-2 5</inkml:trace>
  <inkml:trace contextRef="#ctx0" brushRef="#br0" timeOffset="113855.5121">21044 16143 8,'0'0'24,"0"0"0,12-1-10,-12 1-4,0 0-1,0 0 0,14 9-2,-14-9-1,7 17-1,-6-5-1,7 7-1,-7 1 1,5 9-1,-5-3 1,5 4-2,-4-2 2,1 4-2,-2-10 0,3 6-1,-3-7-1,2-2-2,-1-1-1,-2-18-2,3 23-4,-3-23-5,0 0-14,0 0-1,-19-21-1,19 21 6</inkml:trace>
  <inkml:trace contextRef="#ctx0" brushRef="#br0" timeOffset="114147.5289">21001 16216 19,'-4'12'25,"4"-12"-1,0 0 0,0 0-17,0 0-7,0 0 1,0 0 1,0 0 1,0 0 1,18 8 1,-18-8 0,19 3-1,-6-2-1,5 1-1,-1-2-1,5 2-2,2 2-1,1-1-3,7 2-4,-6-4-11,1-6-9,7 8 1,-8-10 0</inkml:trace>
  <inkml:trace contextRef="#ctx0" brushRef="#br0" timeOffset="115077.5821">21702 16238 36,'0'0'24,"20"6"-2,-20-6-10,18-5-12,-2 2 0,1-5 1,1 1 1,-2-7 2,4 7 2,-8-9-1,6 8 0,-7-9 0,1 4-2,-6 1 0,-6 12-1,9-18 0,-9 18 0,-2-19-1,2 19 1,-13-16-1,13 16-1,-19-12 1,8 6-1,-1 0 0,-1 1-1,1 2 1,-1 1 0,1 2 0,1 4 1,-2-3-1,1 4 1,-1 1-1,2 3 1,-1-4 0,-1 6 0,2-3-1,0 1 1,0 1 0,2 3 1,-2-3-1,1 5 1,-2-2-1,1 5 2,-4 2-2,4-1 1,-4 2-1,3 5 1,0-1-1,2 0 1,2 1 0,5-1-2,1-7 2,4 4-2,3-9 2,5 3-2,3 1 1,6-3-2,4-2 0,4-1 1,4 0 1,5-4-1,2 1 0,1 0 0,-1-7 0,-1-4 0,-2 3 0,-4-3-1,-3-1 0,-6-1-2,1 7-2,-9-15-3,7 15-6,-21-2-12,16-19-8,-16 19 2,12-25 0</inkml:trace>
  <inkml:trace contextRef="#ctx0" brushRef="#br0" timeOffset="115934.6311">22008 15882 10,'0'-12'27,"0"12"1,2-14-1,-2 14-14,0 0-5,2-13-3,-2 13 0,0 0-1,0 0-1,0 0 1,11 6-2,-11-6 1,0 0-2,0 0 1,12 7-1,-12-7 1,10 15 0,-4-2 0,0 3-1,0-4 2,2 8-1,-1-1 1,2 7-1,-3-11 0,3 7 0,-2-11-1,4 2 0,-11-13 0,19 14 0,-8-15-1,0-7 0,2 0 0,0-4-1,0-2 1,-1-5 0,2 4 0,-3-2-1,-3-1 2,0 5-1,-8 13 0,11-15 0,-11 15 0,0 0-1,0 0 1,11 11 0,-9 3 0,0 0 1,2 1-1,-1-3 0,0 2 0,1 5 1,0-6-2,-4-13 1,8 18 0,-8-18 0,11 13 1,-11-13-1,11 10 0,-11-10 1,12-5 0,-12 5 0,15-14-1,-8-2 1,2-1-1,-1-2 0,2-5 0,-1-5-1,3 4-2,-6-8-1,9 15-7,-13-12-15,5 3-9,2 1 1,-5 0 0</inkml:trace>
  <inkml:trace contextRef="#ctx0" brushRef="#br0" timeOffset="117775.7364">21969 15583 1,'0'0'0,"0"0"12,0 0-2,0 0-9,0 0-1,0 0 1,0 0 2,0 0 0,0 0 0,0 0 1,0 0 1,9 11 0,-9-11 0,0 0 1,11 5 1,-11-5-1,0 0 1,17 7-1,-17-7 0,17 6-2,-17-6 1,22 3-2,-8-1 0,3 3-1,1-4-1,3 1-1,-1-2 1,4 0 1,-1 2-2,5-1 1,0-2-1,0 1 2,3 0-2,-1 0 3,-1 0-2,2 1-1,-4-4 2,0 4-1,-4-4 0,-3 3 0,-2-1 0,-3 2-1,-1-1 0,-14 0 1,18 2-2,-18-2 1,14 2-1,-14-2 0,0 0 1,12 4 1,-12-4-1,0 0-2,0 0 2,0 0 0,0 0-1,0 0-2,0 0-3,0 0-6,0 0-16,0 0 0,0 0 0,0 0 13</inkml:trace>
  <inkml:trace contextRef="#ctx0" brushRef="#br0" timeOffset="118330.7681">22819 15781 24,'0'0'24,"0"0"-1,0 0-3,15-2-19,-15 2-1,0 0 2,12-12 1,-12 12 1,13-7 1,-13 7-1,20-3 0,-6 5-1,0-4-3,2 1 1,-2 1-2,3 0 1,-1 0-1,-1-3-1,-2 4-3,-13-1-4,16-8-17,-5 13-1,-11-5 0,0 0 8</inkml:trace>
  <inkml:trace contextRef="#ctx0" brushRef="#br0" timeOffset="118631.7853">22751 15446 1,'18'6'14,"-18"-6"9,34 0 1,-14 0-12,3-5-4,4 9-1,-4-5-2,4 4-2,-7 1-4,1-2-9,-6-9-14,9 14-1,-24-7 0,31-4 14</inkml:trace>
  <inkml:trace contextRef="#ctx0" brushRef="#br0" timeOffset="121058.9242">23640 14485 21,'13'19'21,"-9"-7"0,-4-12-2,13 22-2,-13-22-4,8 22-2,-8-22-4,6 23-1,-6-11-2,2 6-1,-5 2-1,2 5 1,-4 2-1,0 7-1,-3 0 0,1 2 0,0 1 0,3-2-1,1-2 0,3-3-1,0-3 0,1-11-3,8 5-6,-8-6-20,-1-15-1,0 0-1,0 0 0</inkml:trace>
  <inkml:trace contextRef="#ctx0" brushRef="#br0" timeOffset="121921.9735">23452 15493 7,'0'0'11,"0"0"0,0 0 0,0 0 1,0 0-1,0 0 1,0 0-1,0 0 0,0 0-1,0 0 0,0 0-2,17-6-2,-17 6 0,19-11-1,-19 11 0,27-10-1,-11 3 0,9 4 0,4-4 1,9 5-1,5-3-2,8 8 1,7-7-2,6 3 1,5-3-1,4 3 0,-2-4-1,1 0 0,-3 1 1,-4-4-1,-5 3 1,-6 1-1,-9 0 1,-5 2-1,-8 2 0,-8-2 0,-3 4-1,-9-4-2,-1 10-3,-11-8-5,0 0-20,0 0-4,0 0 2,-18 1-1</inkml:trace>
  <inkml:trace contextRef="#ctx0" brushRef="#br0" timeOffset="129487.4061">23520 16042 1,'0'0'6,"0"0"11,0 0-7,0 0-1,0 0 0,0 0 1,0 0 0,0 0 1,0 0-1,0 0-2,0 0 0,0 0-1,0 0-2,0 0 0,0 0-1,0 0-1,0 0 0,3 12 0,-3-12 0,0 0 0,11 9 0,-11-9-2,14 2 1,-3 1-1,-11-3 0,20-4-1,-6 3 1,-1-3-2,3 0 1,-3 1-1,3-3 1,-1-4 0,-2 0 0,0-2 0,-4 1-1,0-2 1,-4 0-1,-3-9-1,-1 10 0,-4-3 0,3 15 0,-12-25-1,12 25 1,-20-21 0,8 11 1,-3 3 0,1 1 0,-1 0 1,0 0 0,2 4 0,1 0-1,-1 3 1,13-1 0,-17 8 1,17-8-1,-15 14 1,7-1-1,0 4 1,-2-1 0,0 9 1,-2 0-2,-2 4 2,-1-3 1,-1 6 0,-3-5-1,2 5 2,-2-3 0,5 8 0,-3-10 0,9-1 0,-1-1-2,7 3 0,3-5-1,6 0 1,6-5-2,5-4 1,5-1-1,4 5-1,3-7 1,5-2 0,0-2 2,3-5-3,0 1 2,-2-2 0,-2-5-1,-2 2 2,-3 0-1,-3-3-1,-4 1 0,-5 3 0,-5-2 0,-12 3 0,15-4 0,-15 4-1,0 0-1,0 0 0,0 0-1,0 0-1,-11-3-6,-1-7-13,12 10-10,-14-9-1,8-5 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20:58:26.972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2561 10779 6,'0'0'14,"0"0"-4,0 0-1,0 0-3,0 0 0,0 0-1,-4-11 0,4 11 0,0 0 1,0 0 0,0 0 0,0 0-1,0 0-2,0 0 0,0 0-2,0 0 0,0 0-1,0 0 1,0 0-1,0 0 0,0 0 1,-5 11 0,5-11 0,-1 14 1,1-14-2,4 21 2,-3-8-1,-1 3 0,1 2 0,2 2 0,-2 2 0,-1-4 0,1 6 0,0-1 1,1 2-1,-1-5 0,1-2-1,-2 1 1,2-6-1,-1 2 1,-1-15-1,1 18 0,-1-18-1,2 11 1,-2-11-1,0 0-1,0 0-1,0 0-2,0 0-4,13 2-10,-13-2-5,5-11 0,-5 11 0</inkml:trace>
  <inkml:trace contextRef="#ctx0" brushRef="#br0" timeOffset="426.0244">2565 10734 1,'0'0'4,"-6"-11"10,6 11-7,12-1 0,-12 1 1,16-5 3,-16 5 0,27-11 1,-12 4 0,10 0 0,-4-6-1,8 5-4,-1-3-2,4 1-1,-3 2-2,-1 2-1,-1-2 0,-3 4-2,-1 1 0,-7-2-3,3 6-3,-19-1-5,16-6-12,-16 6-3,0 0 2,0 0-1</inkml:trace>
  <inkml:trace contextRef="#ctx0" brushRef="#br0" timeOffset="753.0431">2554 10872 25,'25'8'25,"-25"-8"-1,32 6-3,-17-4-14,4-3-6,4 1 0,1 1 0,0 0 0,-2-2 1,2 0 0,-3 0 2,1-1 0,-1-1-1,1 0 0,0-1-2,1-1-7,4 0-17,1 6-3,-9-7-1,8 7 0</inkml:trace>
  <inkml:trace contextRef="#ctx0" brushRef="#br0" timeOffset="1513.0866">5031 10830 13,'0'0'22,"-12"-5"1,12 5-3,0 0-15,0 0-1,0 0-1,-1 13 1,0-2 0,1-11 0,-3 29 0,1-10 1,3 9-1,-2-2 0,3 7-1,-2-3-1,2 3-1,-2 0 0,0-3 0,0 1-1,-2-8-1,2 0 0,-2-11-2,4 6-4,-2-18-11,-14 5-9,14-5 0,-12-22 0</inkml:trace>
  <inkml:trace contextRef="#ctx0" brushRef="#br0" timeOffset="1829.1047">4851 10808 34,'0'0'26,"0"0"-1,16-15 1,-3 5-22,10 2-3,4 0 0,6 2 0,3-5 1,4 3 0,3-1 1,2 3-1,-1-3 0,1 3-2,1 5-4,-9 2-22,-3-2-1,-1 7-2,-20-11 1</inkml:trace>
  <inkml:trace contextRef="#ctx0" brushRef="#br0" timeOffset="2770.1585">2675 11817 16,'0'0'20,"6"17"1,-6-17 0,0 0-15,2 17-4,1-6 2,-1 6 1,-3-2 2,3 10 0,-7-2 0,5 8 1,-7-3-1,6 9-1,-7-6-2,6 2-1,-3-1-2,1-5-2,2-1-2,-4-8-3,7 3-4,-1-21-5,-7 14-13,7-14-1,0 0 1,0 0 4</inkml:trace>
  <inkml:trace contextRef="#ctx0" brushRef="#br0" timeOffset="3089.1767">2477 11794 51,'0'0'26,"0"0"0,11-2-2,5 2-23,8 2-3,7 0 1,4-3 0,6 0 1,6-2 0,3 0 1,6-1 0,-1-3 0,2 1-3,6 1-11,1 5-12,-11-9-2,4 9 0,-15-9 0</inkml:trace>
  <inkml:trace contextRef="#ctx0" brushRef="#br0" timeOffset="4173.2386">4936 11857 12,'0'0'22,"0"0"-2,9 18 2,-9-18-16,0 0-3,13 16 2,-13-16 0,14 25 1,-12-10 1,8 9 0,-9-2 0,6 11-1,-7 2-2,7 10 0,-10-6-2,3 2 0,-2-6-1,-1-2 0,1-9-2,-3-4-1,4-7-11,1-13-16,0 0 1,-10-17-2,3-7 1</inkml:trace>
  <inkml:trace contextRef="#ctx0" brushRef="#br0" timeOffset="4493.2569">4895 11799 47,'22'-7'29,"-15"-3"-1,11 5 0,4-5-25,-1 0-3,7 2 0,5-2 0,4 3 1,1-3 0,1 3 0,1-2 0,-1 1 1,-2 3-1,-3-2-1,-3 4-3,-10-4-8,1 7-10,-5 4-9,-17-4 1,0 0 0</inkml:trace>
  <inkml:trace contextRef="#ctx0" brushRef="#br0" timeOffset="4789.2735">4984 11944 44,'21'18'31,"-8"-19"-2,14 8-3,-8-9-18,17 8-16,-6-11 0,15 9-1,-8-7 1,7 8 1,-10-6 0,4 5 2,-5 7-17,-10-17 0,11 12 0,-23-15 3</inkml:trace>
  <inkml:trace contextRef="#ctx0" brushRef="#br0" timeOffset="8040.4599">475 14867 13,'2'38'14,"-10"-9"-2,6 7-2,-2-5-3,1 3 0,2-5-2,0 4-1,2 3-1,0-3 0,2 2 0,1-5-1,-1 4-1,1-5 1,1 3-1,-2-8-1,1-3 0,0-3 0,-3-3-1,1-4-2,-2-11-8,0 0-10,0 0-1,-11-7 1,11 7 14</inkml:trace>
  <inkml:trace contextRef="#ctx0" brushRef="#br0" timeOffset="8699.4975">435 14578 11,'0'0'21,"2"-17"0,-2 17 1,11-14-11,-10 3-4,-1 11 0,10-25 0,-1 13 0,-6-5 0,8 3 1,-2-6-2,6 5-1,-1-6-1,8 4-2,1 0 0,5 5-1,4 2-1,1 5 0,1 5 0,2 0 0,-3 8 0,-2 1 0,-3 6 0,-1 3 0,-6 1 0,-1 3 1,-5 3-2,-1 4 2,-4-3-1,-2 2 0,0-2-1,-5-1 1,-3 3 0,-1-4 0,-6 0 1,-2-3 0,-6-2 0,0 1 1,-7-4-1,-3 3 1,-4-9 0,-4 3-1,0-4 1,-1-1-2,0-1 0,2-3 1,3-1-1,3-2 1,5 0-2,3-4-2,18 3-6,-17-5-6,17 5-16,0 0 1,6-16 0,5 10-1</inkml:trace>
  <inkml:trace contextRef="#ctx0" brushRef="#br0" timeOffset="9604.5494">1382 14085 30,'0'0'27,"0"0"-2,0 0 1,0 0-16,-13 11-6,13-11-2,-22 25-1,6-7 0,-4 6 0,1 5 2,-5 6-1,2 7 1,-3 4-1,2 8 1,-4 1-1,2 8 1,0 2-1,0 6 0,1-3 0,3 3-1,3-2 0,4 0 0,6-2-1,4 1 1,5-6-1,4-2 0,8 0 0,1-3 0,3-1-1,3-7 1,-2-3 1,3-4-2,-2-7 1,3-2 0,-2-7 1,1-1-1,-2-11 1,2 1-1,0-4 0,-1-3 0,0 0 1,1-4 0,-2 0-1,0-2 0,-4 2-1,0-1 1,-4-1 0,-11-2-2,18 6-2,-18-6-8,0 0-19,0 0 1,0 0-1,0 0 0</inkml:trace>
  <inkml:trace contextRef="#ctx0" brushRef="#br0" timeOffset="18154.0384">1725 14544 6,'-3'-12'19,"3"12"-4,0 0-3,15-8-3,-15 8-2,0 0-1,0 0 0,0 0 0,0 0 0,0 0-1,0 0 1,0 0-1,0 0 0,-10-11-1,10 11-1,-11-4-1,11 4 0,-15-4-1,15 4 0,-22 3 0,8-1-1,1 2 0,-2 3 0,2 0 0,-2 3 0,2-1 0,-1-1 0,1 1 0,0 0 0,13-9 0,-19 17 1,19-17-1,-15 16 0,15-16 0,-7 13 1,7-13-1,-1 14 0,1-14 0,6 14 0,-6-14 0,16 15 1,-5-4-1,1-1-1,3 2 1,0-3 0,4 5 0,2 0 0,-2 1 0,1 2 0,-1-3 0,3 1-1,-4 2 1,1-1-1,-2 1 1,-1 2-1,-3-2 2,-3-1-2,-3 1 1,-3-1 1,-7 0 0,0-2 0,-8-1 0,11-13 0,-27 20 1,10-9 0,-6-3 0,2 1 2,-5-7-1,4 3 1,-6-5-1,3 3 0,-2-7 0,5 1-1,1-3-1,3 3-2,4 0 0,2-2-2,12 5-2,0 0-1,0 0-4,0 0-11,0 0-10,15 3 2,-15-3 0</inkml:trace>
  <inkml:trace contextRef="#ctx0" brushRef="#br0" timeOffset="19052.0898">2260 14298 1,'0'0'18,"0"0"1,0 0-2,0 0-10,0 0-2,0 0 0,0 0-1,0 0-1,0 0 1,3 16 0,-10-5 2,2 4-1,-7 2 0,1 8 0,-8 1-2,4 6 1,-6-2-1,3 5 0,-4 1-1,5 5 1,-3-1 0,4 7-1,-1-3 1,6 5 0,-1-3 0,6 5 0,-2 1-1,7 2-1,0-1 1,6-2-1,2-2 0,4 0 1,3-5-1,4-4 0,0-10 0,3-3 0,0-9 0,1-2 0,-2-7 0,0-3-1,-3-4 1,-1-4-2,1 1 0,-6-5-2,6 6-6,-11-11-14,1-2-8,6 1 0,-10-5 0</inkml:trace>
  <inkml:trace contextRef="#ctx0" brushRef="#br0" timeOffset="19616.122">2366 15166 38,'0'0'27,"-8"11"-1,8-11 0,-14-19-22,14 19-2,1-23 0,3 11 0,-2-7 1,5-1 1,-4-9 2,8 3-2,-4-10 1,8 2-1,-2-8-1,7 1-1,-2-7-1,3 6 0,1 2-2,-1 5 2,-2 2-1,-2 6 0,-1 6 1,-5 7-1,-11 14 0,18-10 0,-18 10 0,0 0 0,13 15 0,-10-2 0,0 6 0,2 0 1,-3 1-1,0 3-1,2 2 1,-2-1-1,1 3 2,-1 2-2,1-4 1,-2 4-1,1 3 1,0-2 0,1 4-2,1-3 0,3 0-2,-4-10 0,5 4-3,-6-13-4,7-1-10,-9-11-9,0 0 0,0 0 2</inkml:trace>
  <inkml:trace contextRef="#ctx0" brushRef="#br0" timeOffset="19863.1361">2507 14888 20,'-25'-5'23,"25"5"2,-14 5 0,14-5-16,0 0-3,0 0-1,11 2-2,1-4 1,7 4-1,-1-5 2,8 4-1,-2-1 0,5 2-2,2 1-3,-2-2-3,3 6-8,-6-2-10,-6-6-7,5 8 0,-12-12 0</inkml:trace>
  <inkml:trace contextRef="#ctx0" brushRef="#br0" timeOffset="20343.1636">2676 14365 52,'5'11'27,"-5"-11"-1,16-2-3,-4 5-23,5 3-2,2 3 2,3 4 0,0 5 1,3 4 1,-1 7 2,-3-2 0,2 10 0,-6 1-1,4 8 0,-8-1 0,3 6-2,-5-3 0,0 6 0,-4 0-1,1 2 0,-5-2 0,-1-3 0,-5-5 0,0 0 1,-5-6 0,0-5 0,-3-7 0,-1-6 0,2-4-1,-2-5-1,3 0-1,-2-9-1,11-4-3,-18 8-2,18-8-7,0 0-16,-16-4 1,16 4 0,-4-25 2</inkml:trace>
  <inkml:trace contextRef="#ctx0" brushRef="#br0" timeOffset="20917.1964">3302 14180 7,'0'0'12,"15"1"2,-15-1 0,15 6 0,-15-6 0,9 15 0,-3-1 0,-6-14-1,0 28-2,-7-13-2,7 12-3,-8-2-1,8 12-2,-7 4 0,6 10-1,-5 6-1,3 12 0,1 9-1,-1 7 0,1 5 0,-2 5 0,2-1 1,1-2 0,-2-4-1,2-10 2,0-5-1,2-6-2,-1-11 2,2-9-2,0-4 1,-1-11-2,1-4 1,-2-5-2,3-6 0,-3-17-3,2 17-5,-2-17-10,-6-14-10,6 14 0,1-28 1</inkml:trace>
  <inkml:trace contextRef="#ctx0" brushRef="#br0" timeOffset="21962.2562">3689 14593 20,'0'0'25,"1"18"0,-1-18 1,-4 24-13,8 3-6,-5-3 0,3 13-2,-5 0 0,5 9-1,-7 4 0,6 7 0,-7-1-1,5 1 0,-5-3-1,4-2 1,-5-7-1,4-7 0,-2-8-2,1-11-2,4-2-3,0-17-3,0 0-2,-8-12-3,14-1 0,-11-20-1,11 5 2,-11-15 1,8 0 4,-6-7 3,2 1 3,0 4 4,-2-1 2,3 7 2,-2-1 1,4 9 2,-3-4-1,7 10 1,-5-4-2,9 7 0,-4-3-2,6 7-1,-2-7-1,8 7-2,-2-1 0,6 2 0,-1-1-1,2 3 0,-1 2 0,3 3-1,-5 4 1,1 2-1,-5 4 1,1 5-1,-5 2 2,2 8-1,-6 1 0,2 3 1,-4 4-1,0 5 1,-5 0-1,-2 4 0,-2-3 0,-5 4-1,-2-6 1,-4 0-1,-4-4 1,-3-1-1,-2-4 0,-2-3 1,1-3 0,-1-5-1,5-1 0,1-1 0,6-5-1,13 0 1,-16 1-1,16-1 1,0 0-1,0 0 1,0 0-1,7 16 1,2-4 0,1-1 0,3 7 0,4 4 1,1 5-2,2 0 1,0 4 0,-1 2 0,1 1 0,0 1 0,-3-1 0,-1-3-1,0-2 0,-4-4-2,2 2-3,-11-13-9,-3-14-16,16 20-1,-16-20 0,0 0 1</inkml:trace>
  <inkml:trace contextRef="#ctx0" brushRef="#br0" timeOffset="22568.2909">4385 14463 36,'1'-11'26,"-1"11"0,0 0-1,-11 2-19,11-2-3,-12 14 0,5-3 0,-5-3 1,4 12 0,-8-7 1,5 11 0,-9-4 0,8 9 0,-9 0-2,6 10-1,-5 1 0,2 7-2,-1 3 1,1 2-2,0 6 2,2 4-1,5-2 0,1-2 1,5 0-1,5-4 2,4-5-2,6-1 2,2-9-1,5-4 0,3-7 0,1-3-1,3-4 0,1-4-1,2 0-1,-2-7-1,1 1-2,-6-16-4,9 11-7,-12-10-17,-3-9 2,3 2 0,-10-12 0</inkml:trace>
  <inkml:trace contextRef="#ctx0" brushRef="#br0" timeOffset="23097.3211">4397 15320 59,'3'-16'28,"-3"-9"0,14-2-5,-6-8-22,3-5-1,2-4 0,1-3 0,2 0 1,0-1 1,1 7-1,-2-4 1,3 11 0,-2 1-1,0 6 1,-3 5 0,-1 3-1,-1 6 0,-2 2 0,-9 11 0,13-8 1,-13 8-1,0 0 1,13 10-1,-10 1 0,-3-11 1,8 28-2,-5-12 2,1 6-3,0 1 2,2 1-2,0 10 1,2 7 1,1 3-1,1 1 0,1 3 0,1 1 0,0 2 0,0-4 0,-1-9-2,-4-10 0,2-4-3,-9-24-5,7 17-9,-7-17-9,-11-17-4,3 4 1,-9-13 1</inkml:trace>
  <inkml:trace contextRef="#ctx0" brushRef="#br0" timeOffset="23294.3324">4482 15043 25,'0'0'26,"0"0"0,20 6-1,-4-5-17,-1-2-3,9 0-3,0 2-4,2-4-3,2 1-4,-1 1-10,-8-12-8,13 14 2,-16-18-1</inkml:trace>
  <inkml:trace contextRef="#ctx0" brushRef="#br0" timeOffset="23907.3675">4681 13917 6,'0'0'20,"0"0"1,0 0-6,14 1-5,-14-1-2,12 5 1,-12-5 1,17 14-1,-10 0-1,7 10-1,-2 1-1,5 11-3,0 7-1,4 10-2,3 6 0,1 9-1,3 5-2,-1 1 1,2 7-2,-6 1 2,0 1 0,-3-3 1,-6 0 1,-3-2 1,-8-1 2,-3 2 2,-10-9 0,0 4 2,-8-8-2,2 2 0,-8-9-1,2 0-1,-5-8-1,2-2-2,2-7-1,1-8-1,2-2 0,-1-10-2,7 0-2,-3-16-2,11 6-6,-5-11-13,11-1-3,0 0 0,-5-22 0</inkml:trace>
  <inkml:trace contextRef="#ctx0" brushRef="#br0" timeOffset="25023.4313">5237 15689 13,'-7'-11'22,"7"11"0,0 0-1,0 0-19,11-7-2,-11 7 2,0 0 1,0 0 2,14-8 1,-14 8-1,0 0 1,0 0 1,0 0 0,0 0 0,0 0-1,0 0-1,0 0-1,0 0 0,0 0 0,0 0 0,0 0-1,0 0-1,0 0-1,0 0 0,0 0 0,-11 9-1,11-9 0,-11 1 0,11-1 0,-14 4 0,14-4 1,-12 2-1,12-2 1,0 0 0,0 0 0,-12 6 0,12-6 0,0 0 0,0 0 0,0 0 0,17 4-1,-17-4 1,20 6 0,-9-6 0,4 1 0,0 4-1,1-1 0,4 3-1,-3-2-1,3 1-3,-5-7 0,9 13-5,-13-15-5,13 9-13,-5-1-4,-7-5-1,3 2 2</inkml:trace>
  <inkml:trace contextRef="#ctx0" brushRef="#br0" timeOffset="25509.4591">5243 15353 50,'0'0'27,"0"0"1,-4 11 0,4-11-25,0 0-1,0 0 1,0 0 0,0 0 1,0 0 1,11 2 0,-11-2 0,0 0 0,0 0-3,16 13 1,-16-13-2,21 9 1,-6-3-1,9-1 0,1 0 0,6-1-2,7 7-2,-3-11-9,9 6-20,2 3-1,-3-5-1,1 0-1</inkml:trace>
  <inkml:trace contextRef="#ctx0" brushRef="#br0" timeOffset="29684.6979">21393 15303 3,'0'0'4,"0"0"-1,0 0 0,0 0-1,0 0-1,0 0-1,0 0-1,-3-12-2,3 12-3,0 0 1,0 0 5</inkml:trace>
  <inkml:trace contextRef="#ctx0" brushRef="#br0" timeOffset="30948.7702">21332 15292 6,'0'0'6,"0"0"1,0 0 1,0 0 0,0 0 0,0 0 0,0 0 0,0 0-1,0 0-1,11 0-1,-11 0-1,0 0-1,0 0 0,0 0 0,0 0 0,0 0 0,0 0-2,0 0 0,0 0 0,0 0-1,0 0 0,11-4 0,-11 4 1,0 0-1,14-5 1,-14 5 0,13-1 1,-13 1 0,16-1 0,-16 1 0,18 0 0,-7 0 0,-11 0-1,20-4 1,-20 4-1,19-3-1,-19 3 1,19-6-1,-19 6 1,18-5-1,-18 5 1,18-3-1,-18 3 0,19 0 0,-8-1 0,0 1 0,1 0 0,1 1 1,1-2-1,0 1 1,1-2 0,1-2 0,-3 4 0,4 0 0,-2-1 0,1 1 0,-4 0-1,3 0 0,-1-1 0,-2 6 1,2-5-1,-2 2 1,-1-2-1,1 0 0,-1 0 1,1 1-1,-1-1 1,0 1 0,-11-1-1,20-2 0,-20 2 1,18 1 0,-18-1-1,17-1 0,-17 1 0,17-1 0,-17 1 0,15 2 0,-15-2 1,15 0-2,-15 0 1,13 1 0,-13-1 0,14 2 0,-14-2 1,12 0-1,-12 0 0,11-3 1,-11 3-1,0 0 1,13 3 0,-13-3-1,12 1 0,-12-1 0,15 0 0,-15 0 0,14 5 0,-14-5 0,14-5 0,-14 5 0,11-1 0,-11 1 0,0 0 0,15-5 0,-15 5 0,12 0 0,-12 0 0,11 2 0,-11-2-1,0 0 2,12 3-1,-12-3 0,0 0 0,0 0 0,0 0 0,11-2 0,-11 2 0,0 0-1,0 0 1,0 0 0,0 0 1,0 0-1,0 0 0,12 4 0,-12-4 0,0 0 0,0 0 0,14 2 0,-14-2 0,0 0 0,14 4 0,-14-4 0,11-1 1,-11 1-1,13 2 1,-13-2 0,0 0-1,13 2 1,-13-2 0,0 0-1,0 0 0,0 0 1,11 2-2,-11-2 1,0 0 0,0 0 0,0 0 0,0 0-1,0 0-1,0 0-3,0 0-14,0 0-11,-15 8 1,15-8-1</inkml:trace>
  <inkml:trace contextRef="#ctx0" brushRef="#br0" timeOffset="36994.116">20705 15740 5,'0'0'8,"0"0"0,0 0-1,0 0 0,0 0-3,0 0 1,0 0-2,11-4 0,-11 4 0,0 0-1,0 0 1,0 0 0,0 0 1,0 0 0,0 0 0,0 0 1,0 0-2,0 0 1,0 0-2,8-11 0,-8 11 0,0 0-1,0 0 0,0 0 0,0 0 1,0 0 0,0 0 0,0 0 1,0 0 0,0 0 1,0 0 0,0 0-1,13-2 1,-13 2-2,0 0 1,12-5-1,-12 5 0,13-1-1,-13 1 0,21 0 0,-8 2 1,2-4-1,2 2 1,1 0-1,4 0 1,2-3-1,1 5 0,-2-4 0,3-1 0,-3 0 0,0 2 0,-4 0 0,-2 2 0,-6-5 0,0 4 0,-11 0 0,0 0 0,11-1 0,-11 1-1,0 0 1,0 0-1,0 0 0,0 0 1,0 0-1,0 0 0,0 0-1,-14 0 0,14 0-2,0 0-2,0 0-4,-14 5-12,14-5-11,-11 1 1,11-1-1</inkml:trace>
  <inkml:trace contextRef="#ctx0" brushRef="#br0" timeOffset="38184.184">21229 15583 1,'1'-13'0,"-1"13"0,-4-13 11,4 13-14,0 0 2,-7-15 3,7 15 4,0 0 4,-1-11 3,1 11 0,0 0 0,2-16 0,-2 16-4,0 0-3,7-12-2,-7 12-1,0 0-1,0 0 0,0 0 0,8-13 0,-8 13 0,0 0 0,0 0-1,0 0 0,1 12 0,-1-12 0,0 11 0,0-11 0,2 16-1,-2-16 1,3 21 1,-3-10 0,2 6 0,-2-3 1,3 5 0,-5-3 1,6 6-2,-4-10 2,5 3-2,-5-15 1,7 19-1,-7-19-1,16 10 0,-16-10-1,21-3 0,-10 0 0,1-5 1,1 1-1,1-3-1,-3-2 2,2 2-1,-2-2 0,-1-3 1,0 1-1,-10 14 0,17-20 0,-11 9 2,-6 11-2,7-16 1,-7 16-1,0 0 0,0 0 1,6-11-1,-6 11 0,0 0 0,0 0 0,9 19-2,-9-19 2,11 22-1,-4-8 0,2 0 0,2 3 1,-1 0-1,1-1 2,0-5-1,1 2 0,0-1 0,3-1 0,-2-5 1,3-6-1,0 0-1,1-3 2,-1-1-1,-2-6 0,1-2 1,-4-2 0,1-1 0,-6 2 0,3-4 1,-7 0 0,3-3 0,-5 2-1,3 0 1,-3-2-1,0 6 1,0-1-1,-2 4-1,2 0 0,0 11-1,2-12 0,-2 12-2,0 0-2,0 0-7,0 0-20,-2 20-1,2-20 2,-7 13-3</inkml:trace>
  <inkml:trace contextRef="#ctx0" brushRef="#br0" timeOffset="38988.2295">22139 15915 39,'-4'-17'26,"4"17"0,-4-15-1,4 15-24,0 0-4,-7-11 0,7 11 1,0 0 2,0 0 3,0 0 0,5 18 1,-5-18 0,5 26 1,-6-15 0,7 9-1,-6-3-2,4 9 0,-3-7 0,0 12-1,0-5-1,1 4 2,-1-3-2,0 3 1,0-1 0,0 3 0,2-4-1,-2-1 0,0-7 0,-1-5 0,2 1-2,-2-16-1,0 16-3,-8-28-4,8 12-4,-7-17-10,1-3-6,3 7 0,-6-11 1</inkml:trace>
  <inkml:trace contextRef="#ctx0" brushRef="#br0" timeOffset="39312.2486">22044 16105 13,'12'5'26,"-12"-5"0,23 1 0,-4 2-14,-2-11-6,10 6-2,-3-3 0,8 3-1,-5-4 1,5 6 0,-3-3-1,0 4-1,-4 1 0,0 4 0,-6-5 0,-2 4-2,-3 1 0,-14-6 0,16 7 0,-16-7-1,0 0-1,0 0-2,-9 15-2,-4-16-7,1-2-16,12 3 0,-30 4 0,19-2 4</inkml:trace>
  <inkml:trace contextRef="#ctx0" brushRef="#br0" timeOffset="40077.2918">22846 15792 27,'0'0'15,"0"0"0,2-15-1,-2 15-3,0 0 0,0 0-3,0 0-2,4 13-1,-4-13-1,2 12 0,-2-12-1,3 19 1,-3-5-2,3 3 1,-3-2 0,2 8 0,-2-4-1,1 10 0,-2-3 0,1 7 0,-2-5-1,1 5-1,0-3 1,1 3 0,0-3 0,1-4 0,-2-1 0,3-4 0,-2-4 1,3 0-1,-2-2 1,-1-15-2,5 13 1,-5-13-2,0 0 0,5 14-1,-5-14-1,0 0-5,11 2-13,-11-2-10,0 0-1,6-14 0</inkml:trace>
  <inkml:trace contextRef="#ctx0" brushRef="#br0" timeOffset="42633.4385">22192 15266 3,'0'0'16,"0"0"-3,0 0-3,0 0-2,-2-10 0,2 10-3,0 0 0,0 0-1,0 0-1,0 0 1,0 0-1,0 0 0,0 0 0,0 0 0,0 0-1,0 0-1,0 0-1,0 0 0,0 0 1,0 0 0,0 0 1,0 0 2,0 0-1,0 0 1,0 0 0,0 0 0,0 0-1,0 0-1,0 0 0,0 0-2,0 0 0,0 0 0,0 0 1,0 0-1,0 0 0,11 1 0,-11-1 1,0 0-1,15 0 0,-15 0 0,13 1 1,-13-1-1,15 5 1,-15-5 0,13 0 0,-13 0 0,15 2 0,-15-2 0,15 0 1,-15 0-1,13-3 0,-13 3-1,15 0 1,-15 0 0,13 0 0,-13 0-1,14-2 1,-14 2-1,12 4 1,-12-4-1,15 2 1,-15-2-1,12 0 1,-12 0 0,14 3-1,-14-3 1,14 0 0,-14 0-1,14 0 1,-14 0-1,16 2 1,-16-2-1,17 3 0,-17-3 1,18 1-1,-18-1 0,18 2 1,-18-2 0,17-3-1,-17 3 2,18-5-2,-18 5 1,17-1 1,-17 1-1,17-4-1,-17 4 0,15 1 1,-15-1-1,15 3 0,-15-3 0,14-2-1,-14 2 1,15-2 0,-15 2 0,16-1 0,-16 1 1,14-5-1,-14 5-1,18-4 2,-18 4-1,15 0 0,-15 0 0,16-2 0,-16 2 0,15 0 0,-15 0 0,15 2 0,-15-2 0,13-3 0,-13 3 0,12-4 0,-12 4 0,11 0 0,-11 0 0,12-5 0,-12 5 0,14 3 0,-14-3 0,15 2 1,-15-2-2,14-1 2,-14 1-1,18 2 0,-18-2 1,16-1-1,-16 1 1,16-1-1,-16 1 1,16 1 0,-16-1-1,12 2 1,-12-2-1,12 0 0,-12 0 0,11 2 1,-11-2-1,0 0 0,13-2 0,-13 2 0,0 0 0,12 0 1,-12 0 0,0 0-1,11-4 1,-11 4-1,0 0 0,0 0 0,11-2 1,-11 2-2,0 0 2,0 0-1,0 0 0,0 0 0,0 0 1,0 0-1,0 0 1,0 0-1,0 0-1,11-1 1,-11 1 1,0 0-1,0 0 0,0 0 0,0 0 0,0 0 0,11 6 1,-11-6-1,0 0 0,0 0 1,12-2-1,-12 2 0,0 0 1,0 0-1,0 0 0,0 0 1,0 0-1,11-1 1,-11 1-1,0 0 1,0 0-1,0 0 0,0 0 0,12-6 0,-12 6 0,0 0 0,0 0 0,11-2-1,-11 2 1,0 0 0,0 0 0,0 0 0,0 0 0,0 0 0,9 12 0,-9-12 0,0 0 0,0 0 0,0 0 0,0 0 0,0 0 0,0 0 0,0 0 0,0 0 0,0 0-1,0 0 1,0 0-1,0 0 0,0 0-1,0 0-7,0 21-19,0-21-5,-16 13 0,1-6-1</inkml:trace>
  <inkml:trace contextRef="#ctx0" brushRef="#br1" timeOffset="70556.0356">19930 14408 6,'0'0'8,"0"0"0,6-11 1,-6 11 1,0 0-1,0 0 1,0 0-1,0 0-2,1-11 0,-1 11 0,0 0-2,0 0 0,0 0-2,0 0 1,0 0 1,0 0-1,0 0 0,0 0 0,0 0-2,0 0 1,-6 11-1,6-11 0,-4 11-1,4-11 0,-3 18-1,0-4 1,2-1-1,0 4 1,-2-1-1,1 5 0,1-2 1,0 5-1,-2 1 0,2 4 1,-2 3-2,2 5 0,0 3 1,1 2-1,1 5 1,-1 2-1,1 2 1,-1 3-1,0-1 1,0 1 1,-1 1-2,1 2 2,-1 0-1,1 1 0,1 0-1,3-1 1,0 0-1,-1-2-1,2-3 2,-1-4-2,-1 4 2,0-5-1,-2 0 0,-1-2 1,0-3 0,-1 1 1,0-1-2,-2 0 2,2-7-1,1 2 0,0-4 0,1 1 0,2 0 0,0-2 0,0-4 0,2-3 0,-3 1 1,2-1-1,-2-3 1,-1-1-1,1-7 2,-2 4-2,0-2 2,0 0-1,0-5 1,0 3 0,0-14-1,-3 21 1,3-21 0,-4 18-1,4-18 0,-6 20 0,6-20 0,-6 13-1,6-13 0,-3 12 0,3-12-1,-4 17 1,4-17 1,0 0-1,-4 17 1,4-17 0,-1 13-1,1-13 1,-1 11 1,1-11-2,0 17 1,0-17-1,1 13 1,0-1 0,-1-12-1,3 18 1,-3-18 0,5 18 0,-3-6 0,3 2 1,-5-14-1,8 17 1,-8-17-1,14 7 0,-14-7 1,19 17-1,-4-15 0,1 0 0,3 4-1,3-2 0,3 7 0,2-5 0,2 0 0,0-1 0,1 1 0,3 5 0,-2-2 0,3-2 0,1 0 1,1 1-1,2-6 0,1-1 1,3 2-1,-1-2 0,1 0 0,0 0 0,2 2-1,1 2 1,3 0 0,0-1 1,2 5-1,2-2 0,3-2 0,2 2 1,1-2-1,2-1 0,-2-4 1,2 5-1,-1-5 0,-1 1 0,1 0 0,-1 2 0,1-3 0,-2-5-1,2 11 1,-2-4-1,2-2 2,-2 3-1,-1 0 0,2 2 0,-2-2 0,0 3 1,0-5 0,0 0 0,2 3 0,2-3 0,-1-4 0,0 2 0,0 4-1,-1-3 0,-1 1 1,0-2-1,-4 2 0,-1 0 0,-2-1 0,-3-1 2,0-4-2,-2 4 0,-2-5 0,0 2 0,-1-4 0,-3-2 0,0 4-1,-2-1 0,-2 2 0,-1-4 1,0 6 0,-3-4-1,-3 4 2,-2 0-1,-2 3 0,-1 0 0,-3-3 1,-2 3-1,-1 0 0,-1-5-1,0-1 1,-3 3 0,0-3 0,-1-1 0,-12 7-1,21-6 2,-21 6-1,18-11 0,-18 11 0,17 2 0,-17-2 0,16-6-1,-16 6 1,13-6 0,-13 6 0,12-12 0,-12 12 0,10-12 1,-10 12-1,0 0 0,0 0 0,12-19 0,-12 19 0,0 0 0,6-12 1,-4-1-1,0-2 1,1-6-2,-1-7 2,0-1-1,0-6 0,0-8 1,-2 0-2,0-11 2,-2 2-2,-2-4 2,-1-3-1,-2-1 1,-1-9-1,0-8-1,-1-4 2,1 3 0,-1-5-1,1-5 1,2 1-1,0-4 1,2 3 0,0 5 0,3-1-1,-1 3 0,0 3 0,0 1 1,-1 5-2,1-1 1,-2 6 0,2 3 0,-2 5-1,2 4 1,-1 1 0,2 4-1,0 6 1,1-1-1,-1 7 1,1 3 0,-1 2 1,-1 4-1,2 7 0,-2 1-1,1 0 1,-2 5 0,1-2 0,1 2-1,-2 2 1,2 0-1,0 1 1,-2 2 0,3 11-1,0 0 1,-3-13 0,3 13-1,0 0 1,0 0 0,-13-6-1,13 6 1,0 0 1,-17-7-2,17 7 1,-14-2 0,14 2 0,-19-3 0,8 1 0,-1-1-1,-3 2 0,-3-1 2,-3 1-1,-3 1 0,-3-3 0,-3-1 0,-3 3 0,-3-1 0,-2-1 0,-1 1 0,-2 0 0,-3-1 0,0 2 0,-4 2 0,-2-1-1,-1 0 1,-1 0 0,-2 0 0,-5-1-1,-1 2 2,-2-3-1,-1-1 0,-3 1 1,-4-3-1,-2 4 0,0 1 0,-1-1 1,0-2-2,1 1 2,0 4-1,-1-3 0,1 5 0,-1-3 0,0-1 0,1 2 1,-3 2-1,1 1 0,2 1 0,3 0 1,2-1-2,2 0 2,3-3-1,3 3-1,4-2 1,1 0 0,2-3 0,1 1 0,2 0 1,3-1-1,-3 2 0,2-1 1,2 0-1,1-1 0,0 2 1,2 0-1,-1 0 0,0-1 0,3-1 0,1 1 0,2 1 0,2 1 0,2 1 0,2 0 0,3-2 0,3 2 0,0-1 1,3 1-1,0-2-1,1 1 2,2-2-2,1-1 1,1 2 0,1 1 0,1 0 0,0-1 0,2 1 0,0 1 0,-2 1 0,0-2 0,2 1 0,-2-1 0,1-3 1,1 3-2,1-2 1,12-1-1,-16 3 0,16-3-1,0 0 1,-8 13-3,8-13-4,6 18-14,-6-18-11,8 13 0,-8-13-1,0 0 0</inkml:trace>
  <inkml:trace contextRef="#ctx0" brushRef="#br1" timeOffset="72987.1747">16015 17746 24,'0'0'19,"0"0"-1,0 0-3,0 0-3,4 12-3,-4-12-3,-1-17-2,1 17-2,0 0-1,0 0 3,0 0 0,0 0 0,0 0 0,0 0 2,0 0 0,-6-15-1,6 15 0,0 0-1,0 0-1,0-12-1,1 1 0,-1 11 0,0 0 1,0 0-1,0 0 0,0 0 0,0 0 1,0 0-1,0 0-1,0 0 0,0 0 1,0 0-1,-4 11 0,4-11-1,-7 37 4,3-23-3,1 1 0,3-15-1,-10 59 3,10-59 0,-6 78 0,6-78-2,2 58-2,-2-58 0,15 74 1,-15-74 1,0 0-3,52 53 1,-52-53-1,50 15 3,-50-15-1,53-7 1,-53 7 1,49-36 3,-49 36-4,0 0 0,64-76 0,-45 36 1,0 8 0,-19 32-1,39-66 2,-22 30-5,-1 11 2,-2-13 1,-5 21-1,-9 17-1,11-4 1,-6-10 0,-5 14-3,3 15 3,-3-15-1,3 17 1,1-1 0,-4-16 0,10 55-1,-10-55 2,16 65-1,-16-65 1,23 68-1,-23-68 0,29 76 1,-29-76-1,0 0 2,61 24-3,-61-24 1,55 7 0,-55-7-1,56-23 4,-56 23-5,53-46 5,-53 46-5,43-46 4,-29 13-1,-4-2 1,-2-1 0,-3 9-4,0-4 5,-4-9-5,-1 4 4,0 13-4,0-1 2,-1 1-3,1 12 2,1-1-2,-4 1-2,9 24-5,-13 5-14,7-18-13,3 15 1,1 1 0,-4-16-1</inkml:trace>
  <inkml:trace contextRef="#ctx0" brushRef="#br1" timeOffset="73995.2319">17075 17916 29,'0'0'28,"0"0"-2,0 0-3,22 50-6,-22-50-5,0 0-5,0 0-2,0 0 3,0 0-3,0 0-3,0 0 2,57-35 0,-57 35-1,0 0 2,59-21-1,-59 21-2,54-1-4,-54 1 3,58-7-4,-58 7 3,59 0 2,-59 0-4,49-2-2,-49 2 3,0 0 0,50-4-1,-50 4-6,0 0-10,0 0-14,0 0-1,19-5 3,-16-7-4</inkml:trace>
  <inkml:trace contextRef="#ctx0" brushRef="#br1" timeOffset="74628.2684">17371 17667 30,'0'0'23,"18"15"-1,-14-4-7,7-4-11,9 0 2,-4-2 2,9 4-1,-6-1 4,9 7-2,-7-9-1,9 0-2,-7 3-1,5 1-3,-2 3 0,1-2 0,-27-11-2,50 36 4,-50-36-2,0 0-1,68 33 0,-68-33 3,0 0-2,55 41-1,-55-41-1,0 0-2,0 0 4,0 0 0,0 0-2,0 0-3,0 0 4,0 0 2,0 0-2,14 49 0,-14-49 0,0 0-4,-61 40 6,61-40-1,-57 17-2,57-17-1,-61 23 2,61-23 1,-58 17-2,58-17 2,0 0-1,-64 24-4,64-24 3,0 0 0,0 0 0,0 0 0,0 0-1,-44 51-1,44-51 0,0 0 0,0 0-8,0 0-10,0 0-14,0 0-2,50 6 2,-50-6-1</inkml:trace>
  <inkml:trace contextRef="#ctx0" brushRef="#br1" timeOffset="76333.3661">18687 17748 25,'0'0'24,"3"17"-1,-3-17 1,0 0-18,0 0-4,0 0 1,0 0 0,0 0 0,0 0 5,-22 53-3,22-53 3,0 0-3,-19 64 4,19-64-2,0 0 0,0 0-3,0 0-3,-64 50 2,64-50-2,0 0 3,-49 19-5,49-19 1,0 0-1,-57 13 4,57-13-2,0 0 3,-59-13-1,59 13-2,0 0 2,-56-43-3,38 20 1,0 1-1,3-7 0,-1 11-3,1-1 0,2-5 2,-1 2-2,2-1 2,0 11 0,3 1 0,9 11-1,-16-27 1,9 2 1,7 25-1,-8-22-1,9 7-3,2-6 2,5 7-1,0-6 1,7 9-2,2 0 1,7-3-2,2-4 4,7 15 1,0-4 0,5 7-2,0 5 5,3 1-1,-1 7 0,-1-3 3,2 12-2,-6 4 3,1 4-3,-6-7 2,2-3-3,-32-20 2,56 66 2,-29-38-4,-2-1 0,-25-27-1,52 50 0,-52-50 3,55 58-4,-55-58 2,55 34-2,-55-34 1,54 41 1,-54-41 1,54 25-1,-54-25-3,0 0 5,70 8-2,-70-8-1,0 0 4,64-24-1,-64 24 0,0 0 0,61-48-3,-41 27 0,-7-1 0,2-5 1,-4 13-3,-2-20 0,-7 17 1,2-7-1,-6 4 2,-2-2 1,-3 5-1,-2 2-1,-6-5-2,-2 13 2,-3-9-2,-3 5 1,-1-4-1,-3 9 3,-1 10-3,-1-3 3,-1-1 0,3 4-1,1-4 4,-4-3-3,2 15 3,1 7-2,3-25 1,0 6-1,2 7 2,0 1-3,3 6-1,2-2 0,6-3-3,-5-4-3,12 16-14,-4 3-12,-3-13 0,11-11 0,-22 4 0</inkml:trace>
  <inkml:trace contextRef="#ctx0" brushRef="#br1" timeOffset="77964.4593">21828 16944 3,'-14'-1'17,"14"1"-7,0 0-5,0 0-3,-8-12 0,8 12 1,-5-11 1,5 11 2,0 0 1,-9-15 2,9 15 0,0 0 0,0 0-1,-8-12 0,8 12-2,0 0-2,0 0 0,0 0-2,0 0 1,-6-12-1,6 12 1,0 0 0,0 0 1,0 0-1,0 0 1,0 0 0,0 0 0,0 0-2,0 0 0,0 0 0,0 0-1,0 0 0,0 0-1,0 0 0,0 0 0,0 0 1,2 18-1,-2-18 0,0 22-1,0-8 1,0 13 0,-1 0 0,1-3 1,0 8-2,0-1 2,0 2-1,0 0 1,1 0-2,-1 2 1,3-8 0,-2 0-1,1-3 1,0-5-1,0-3 0,-2-4-1,0-12-1,0 12-1,2 0-3,-2-12-15,-13-8-8,13 8-1,-9-22 1</inkml:trace>
  <inkml:trace contextRef="#ctx0" brushRef="#br1" timeOffset="78607.4959">21512 17205 1,'7'16'13,"-7"-16"6,0 0 2,0 0-14,11-11-2,-11 11 3,0 0 1,17-6 2,-17 6 0,11 2-1,-11-2-4,14 14-1,-14-14-3,17 23-1,-8-5 0,0 0-1,1 4 0,-2 1 1,2 0 0,0 0-1,-1-4 0,5 5 1,-2-5-3,3 3 4,-2-6-3,1 5 1,0-8-1,-2-3 2,-1-1-1,-11-9 2,16 8 0,-16-8-1,14-18 2,-6 2-1,-3 0 1,4-1-1,-3-5 1,2-3-2,0-5 1,1 5-1,-2 0 0,2-4 1,-1 1-1,1 5-1,-1 3 1,-1-1-2,2 10 2,-3-1-2,-6 12 0,13-11 1,-13 11-1,0 0 0,11-5-2,-11 5 1,0 0-2,0 0-2,0 0-4,-4 11-16,4-11-5,-12 0 0,-1-2 3</inkml:trace>
  <inkml:trace contextRef="#ctx0" brushRef="#br1" timeOffset="85984.9181">22074 17824 36,'0'0'27,"19"7"1,-19-7 1,0 0-22,-3-13-5,3 13-3,0 0-4,0 0 7,0 0 1,0 0 2,0 0-1,5-12 2,-5 12 0,0 0-2,0 0 4,4-16-3,-4 16-1,0 0-2,2-18-1,-2 18 0,0 0 4,0 22-4,0-22-4,0 0 1,0 0-1,0 0 4,1 62 1,-1-62-2,0 0-2,7 57 2,-7-57 2,4 65-1,-4-65 3,7 58-4,-7-58 1,4 70 0,-4-70-1,3 53 0,-3-53 0,2 50-1,-2-50 1,0 0 0,3 57-1,-3-57 2,0 0 0,0 0-2,1 50 5,-1-50-4,0 0-2,0 0 2,0 0 1,0 0-1,0 0-1,0 0 2,0 0 0,0 0 0,0 0 2,0 0-2,0 0-1,0 0 1,0 0-1,0 0-1,0 0-1,0 0 1,0 0 0,0 0-1,-31-63-1,31 63 1,0 0-1,-9-72 2,9 72-3,-5-61 2,5 61 0,-9-77 1,9 77 0,-8-66 0,8 66 1,-10-53-1,10 53 7,0 0-3,-11-53-3,11 53 1,0 0 2,-5-32-2,5 19-1,0 13 1,0 0-4,1-19 4,-1 19 0,0 0 0,3-12-4,-3 12 2,0-11 1,0 11 0,0 0-4,0 0 0,0 0 3,0 0-1,-9 67 2,9-67 0,-1 59 0,1-59 0,1 60 3,-1-60-3,0 0-3,9 48 3,-9-48 0,0 0-1,6 63 0,-6-63 1,0 0-1,7 73 1,-7-73 1,3 50-1,-3-50-2,0 0 3,1 73-2,-1-73 1,0 0-1,1 56 1,-1-56 0,0 0 0,0 0 1,0 0-2,2 52 1,-2-52-1,0 0 1,0 0-1,0 0-3,0 0 3,0 0 1,0 0 0,0 0 0,0 0 0,0 0-1,0 0 1,0 0 1,15-65-3,-15 65 0,0 0 0,12-70-1,-12 70 1,10-65 1,-10 65-1,10-71 3,-10 71 0,11-68 1,-11 68 0,7-68 0,-7 68 0,0 0 1,5-64-1,-5 64 0,0 0-1,0 0-1,0 0 3,0 0-3,0 0 0,-4-54-2,4 54 2,0 0-1,0 0 0,0 0 3,0 0-3,0 0 2,0 0-3,0 0-1,0 0 0,0 0 0,0 0-3,0 0-6,-17-14 3,17 14-3,0 0 11,-9-13-3,9 13 0,0 0 4,-9-11 0,7-3 3,2 14-5,-5-20 3,5 20-8,0 0 8,0 0-4,0 0-3,0 0 5,0 0 2,0 0 4,0 0-1,0 0 4,0 0-2,0 0 1,0 0-1,0 0-2,0 0-1,0 0 0,0 0-2,0 0-2,0 0 1,0 0-1,-9 49 1,9-49 1,0 0 0,3 67-3,-3-67 3,7 67-1,-7-67-2,12 68 2,-12-68-3,14 67 2,-14-67 1,12 70-1,-12-70 0,12 62 1,-12-62-4,10 53 4,-10-53 2,0 0-3,0 0 0,13 50 0,-13-50 1,0 0-2,0 0 5,0 0-4,0 0 1,0 0 0,0 0 0,0 0-1,0 0-4,0 0 1,0 0-3,0 0-6,0 0-17,0 0 3,0 0 0,0 0 25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25T16:16:20.750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1819 14726 1548,'0'0'4257,"-12"-8"258,12 8-258,-17-17-2322,17 17-516,-11-10-258,11 10-258,0 0-387,0 0 0,-13-12-129,13 12-258,0 0 0,0 0-129,0 0-129,0 0 0,0 0 0,0 0 0,0 0 0,6 12 0,-6-12 129,19 20-129,-6-8 129,0 2 0,2 1 0,0 3 0,3-5 0,2 4-129,-4-2 129,5 3 0,-3-4-129,2 0 129,-3-3 0,-3 0 0,0-3-129,-3-2 129,-11-6-129,12 7-129,-12-7-516,0 0-2451,0 0-1290,0-5 0,-1-10-258</inkml:trace>
  <inkml:trace contextRef="#ctx0" brushRef="#br0" timeOffset="249.0143">2133 14533 2967,'18'18'2709,"-18"-18"-387,0 0-2064,0 0-3870,-1 14-258</inkml:trace>
  <inkml:trace contextRef="#ctx0" brushRef="#br0" timeOffset="791.0453">2133 14533 2967,'-61'20'3999,"61"-20"-129,0 0-1290,-11-10-903,11 10-903,0 0-387,0 0-387,0 0-129,0 0 0,0 0 0,0 0 0,0 0 129,8 7 0,-8-7 0,14 9 129,-14-9 0,19 11-129,-9-3 129,3 1 0,1-2 129,4 3-129,-2-1 0,3 2 0,-2 1-129,3-3 129,-1 4-129,-2-2 0,-2-1 129,-3 0 0,-12-10 0,17 14 129,-17-14 0,0 0 0,0 0 129,11 10-129,-11-10-129,0 0 0,0 0 0,0 0-258,0 0 0,0 0-903,0 0-1161,0 0-2193,0 0 258,11 2-645</inkml:trace>
  <inkml:trace contextRef="#ctx0" brushRef="#br0" timeOffset="1631.0932">2279 15402 1419,'-13'10'1935,"13"-10"387,-12 5 258,12-5 0,0 0-387,0 0-129,0 0-516,0 0-516,0 0-516,0 0 129,0 0-387,-2-6 0,2 6-129,7-23 0,3 4 0,7-1 0,-1-6 258,7-3-258,0-6 0,4 4 0,-2-4 0,2 5 0,-4 3-129,2 3 0,-3 3 0,-4 7 0,-3 6 0,-3 0-129,-1 6 0,-11 2 0,13 0-387,-13 0-645,0 0-1935,0 0-1419,0 0-258,0 0 129</inkml:trace>
  <inkml:trace contextRef="#ctx0" brushRef="#br0" timeOffset="2203.1259">2400 14908 1935,'0'0'4386,"0"0"0,-6-11-516,6 11-2322,0 0-903,0 0-516,0 0 0,0 0-129,0 7 129,0-7 0,4 14 0,-4-14 258,15 15 258,-15-15-258,24 14 129,-8-11 0,7 6 0,0-3-129,7 1 0,-2 0-129,4 5-129,-1 1 0,0 3-129,1 0 0,-4 2 0,-4-3 0,-4-1 258,-1-2-258,-4 1 129,-3-6 0,-12-7 0,13 8 0,-13-8 0,0 0 0,0 0 0,0 0-129,0 0 129,0 0-129,0 0 0,-3 12-129,3-12 0,-12 6-258,0-6-1161,12 0-2967,0 0-258,-16 0-258,16 0-258</inkml:trace>
  <inkml:trace contextRef="#ctx0" brushRef="#br0" timeOffset="3148.1801">3932 14867 3225,'-17'8'4515,"17"-8"-129,-13 5-516,13-5-2193,-11 3-774,11-3-516,0 0-129,-10 12-129,10-12 129,-2 14-129,2-14 129,0 20-129,5-9 258,-5-11-129,18 22 129,-9-10-129,8 1 0,-3-4 0,6 6 0,-2-3-129,4 2-129,-3-2 0,1-1 129,-3-2-258,0-2 129,-1-1-129,-5-2 0,1-1-258,-12-3 0,12 4-258,-12-4-516,0 0-2064,0 0-1161,6-7-516,-6 7 129</inkml:trace>
  <inkml:trace contextRef="#ctx0" brushRef="#br0" timeOffset="3599.2059">4058 14754 6450,'-13'1'4386,"13"-1"-516,0 0-387,-5 11-3612,5-11 0,0 0 0,5 14-129,-5-14 129,15 15 129,-15-15 258,22 17-258,-11-10 258,3 4-129,0 0 0,5 2 258,-1 1-387,4 1 129,1 1-129,1-2 0,4 3 0,-1-2 0,-2-1 129,-2-3-129,-3-2 129,-4-2 129,-4-2 0,-12-5 129,14 4-258,-14-4-258,0 0-2322,0 0-1677,0 0-258,0-7-387</inkml:trace>
  <inkml:trace contextRef="#ctx0" brushRef="#br0" timeOffset="4552.2604">4664 15262 2322,'0'0'3999,"0"0"-774,0 0-387,-3-12-129,3 12-516,0 0-516,0 0-258,0 0-516,0 0-258,0 0-129,0 0-258,0 0 0,0 0-129,-1 7-129,1-7 0,-3 13 0,0-1 129,-2 2-129,-2 8 0,0 10 0,-5 5-129,-5 10 129,-1 2 0,-4 5 0,-3 2-129,-1-3 129,2-4 0,1-11-129,3-10-129,10-9-129,-2-19-258,12 0-903,3-22-2709,8-11-387,6-1-516,-3-11 129</inkml:trace>
  <inkml:trace contextRef="#ctx0" brushRef="#br0" timeOffset="5295.3029">4558 15097 774,'-16'-2'2580,"16"2"-258,0 0-516,0 0-2967,-11 2 0,11-2 903,0 0 645,0 0 774,0 0 903,0 0 258,0 0 129,0 0 0,0 0-516,0 0-774,0 0-645,0 0-387,7 7 0,-7-7-129,9 11 258,0-1-129,0 1 129,1 4 0,3-1 0,4 4 0,1 0-129,6 3 0,-1 0 0,5 1 0,-1-3-129,3 1 129,-4-6-129,-2 1 258,-4-7-129,-1 1 0,-7-5 0,-12-4 0,16 3 0,-16-3-129,0 0 0,0 0-129,0 0-129,0 0 129,0 0 0,0 0-387,-3 14 0,3-14-774,0 0-2064,-12 16-1161,12-16-258,0 0-258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23:41:32.05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1576 15517 1,'-24'-4'0,"24"4"13,-22 7-5,22-7 2,-14 4 2,14-4 2,0 0 0,0 0 2,0 0-1,-11-1 0,11 1-2,0 0-5,0 0-2,0 0-4,19 8 0,-19-8-2,24 9 1,-5-2 0,6 5-1,4 4 1,5 0 0,7-2 0,7 1-1,6-4 1,10 0-2,4-5 1,10-2 0,8-2 1,4-1-2,5-1 1,0 1 0,2 5-1,-5-1 1,-2 5-1,-6-3 0,-9 6 0,-7-4 1,-11 2-1,-11 1 1,-9-4-1,-9 0 1,-12-1 0,-16-7 0,-3 17 0,-16-6 0,-10 1 0,-12-1-1,-9 7 0,-11-1 1,-13 10-2,-9-4 2,-10 4-1,-8 4 1,-9 1-1,-4 5 1,-3 0 0,1 3 1,4 0-1,3 5 0,12 0-1,10-5 0,14 1 0,11-9-2,14 3 1,10-8 0,16-4 0,9-9-1,13 2 2,0-16 1,31 15 0,1-12 0,11-2 1,7-2-1,12-2 0,11 1 1,9-4-1,9 1-1,7 4-1,5 0 0,7 3 0,0 0 0,-3 2 0,-3-5 1,-3 4 0,-9-2 1,-12 1 0,-7 0 1,-15-4 1,-13 4-2,-11-1 2,-9 5-2,-25-6 2,2 17-3,-20-4 2,-13-2-1,-13 5 0,-8 6 1,-15 0-1,-12 2 1,-7 4-1,-7 0 1,-8-2-1,-1 11 1,0-3-1,3 1 0,5-5 0,7 2-1,14-2 0,13-4-2,16-4-1,10-8 1,20-1-2,14-13 1,11 17 0,13-9 0,16-3 1,8-2-2,21 2-11,21 11-8,-1-17 0,23 7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23:41:33.31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7794 15464 51,'-38'-12'32,"12"1"-2,-3-5 2,11-3-23,3 8-2,3-2-3,12 13-2,-2-17-1,2 17-1,18-12 1,-1 14 0,5 2 0,8 7 1,7 0-1,8 6 0,7 1 2,12 2-3,3 1 1,10 1 0,5-1-1,2-1 0,3 0 0,-4-3-2,-3-3 1,-8 1 0,-2-1 0,-12-3 1,-8-1-1,-11-2 0,-7 0 2,-9 0-1,-9 1 0,-14-9 0,-5 18 0,-13-5 0,-11 5 0,-8 3 0,-11 5 0,-9 1 0,-9 7-1,-3 3 1,-1 4-1,-4-1 1,5-2 0,2-1 0,6-3-1,8-2 1,9-8-1,10-3 1,11-5-1,9-5 1,14 0 0,11-3 0,11-2 0,11-1 0,11 0 0,11 1 0,10 2 0,6 0 1,3 5-2,2-2 0,-3-1 1,-2 1 0,-5 2 0,-8-1-1,-10 3 2,-7-2-2,-10-4 2,-9 5 0,-9 1 0,-8 3 0,-15 1-1,-11 3 0,-12-1 1,-13 3-2,-10 3 2,-12 3-3,-9 2 2,-6 2-1,-1-5 1,-2 2 0,5 5-1,6-2 1,9-3-1,12-4 1,14-1 0,12-1-1,16 1 0,16 0 1,16-5-1,15 0 0,13 2 1,12 2-1,13 0-1,6-3-2,12 10-14,3-3-13,-4-6 2,6-6-2,-12-6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23:41:34.71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14052 15292 38,'15'-11'25,"22"15"-1,-5-7-9,10 2-13,12 2-1,7 2 1,6 4 0,4-1-1,5 3 1,-1-2 1,4 4-1,-5-2 0,2 7 1,-5-4-1,-1 5-1,-7-2 0,-5 3-1,-5 2 0,-8-3-1,-4 1 1,-9-2-1,-9 1 1,-9-4 0,-11 5 2,-8-1-2,-14-1 2,-9 2-2,-14-1 2,-6 4-1,-15 1 0,-5 3 0,-11-1 0,-6 4 1,-6-1 0,0 1 1,-3 5 0,4 1 0,0-4-1,11 3 1,4-8-2,12 2 1,10-4-2,12-1 0,11-6 0,13-3 0,14-2 0,10 0 0,16-3 0,11 1 0,16-1-1,11 1 1,11-2-1,9 0 0,7 2 0,1 1 1,1 2-1,-2-1 0,-6 1 0,-9 1 1,-7 4-1,-10 0 0,-12 4 1,-11-5 1,-11 3 0,-12 3 0,-15 0 2,-9 0-1,-14-4 1,-8 6-1,-12-5 1,-8 4-3,-10-2 2,0-1-2,-3-6 1,3 6-1,1-5 0,9-1-1,8-3 1,13-1 1,10 0-1,14-5 0,11-5 1,24 7-1,17-5-1,14-2 1,17-3-1,10-2 1,12 0-1,6-4 0,4 9 1,-2 0-1,-4 1 1,-8 4 0,-7 9 0,-7 3 0,-11 2 0,-9 11 0,-11-6 0,-11 4 0,-13 5-1,-13-2-1,-8 8-10,-19 1-19,-15-6-3,-9-2 2,-19-16-1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1T19:32:14.73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5715 6152 19,'0'0'10,"0"0"-2,0 0 0,0 0-3,0 0-3,0 0 0,0 0-2,0 0 1,0 0 1,0 0 1,0 0 0,0 0 1,0 0-1,0 0 0,0 0 1,0 0-1,0 0-2,0 0 0,0 0 0,0 0 0,4 11 0,-4-11 1,0 0-1,0 0 0,0 0 1,0 0 0,0 0-1,0 0 1,0 0-1,12 8 1,-12-8 1,0 0 0,11 3 0,-11-3-1,16 3 1,-4 1 0,-12-4-1,22 4 0,-11-3-1,2 2 1,1-1-1,-1 0 0,2-2 0,-1 1 0,1-2 0,1 2 0,1-3 0,0 1 0,3-5-1,-2 1 1,0-4 0,3 3 0,-1-4-1,0 2 0,1-4 1,0 1-1,-2 1 0,0-2 1,-1 1-1,-2 0 0,-3-1 1,-1 2-1,-3-2 0,-9 12 1,15-20-1,-10 9 1,-5 11-1,8-21 1,-8 21-1,6-22 1,-6 22-1,5-21 0,-5 21 1,3-20-1,-5 9 1,2-2 0,-2 2 0,-1 0-1,-1-1 1,0 1 0,-2 0-1,-2 0 0,0 0 0,-3 4 0,0-2 1,-3 2-1,0 0 0,-1 3 0,-2 0 0,1 3 1,-2-1-1,1 3 0,-3 0 0,3 0 0,-1 2 1,0 0-1,1 2 0,1 0 0,1 2 0,0-2 0,3 2 1,0 1-1,0 1 0,1-1 0,0 0 0,0-1 0,11-7 0,-21 21 0,11-10 0,-1-1 0,0 1 0,0 1 0,-1 0 0,-3 1 0,3-1 0,-2 2 1,-1-1-2,2 1 1,-1 0 0,3 2 0,0 0 0,4-1 0,-2 2 0,3-1 0,1 0 0,2 1 0,-1 1 1,2-2 0,-2 1 0,1 1-1,2-1 1,1 1-1,0 1 1,3 1 0,0-2-1,1 2 0,1-1 0,2 2 1,3 0-2,0 0 3,3 1-2,1-1 0,0 1 0,2 0 1,0-2-1,1 0 0,-2 0 0,4-2 0,-3 1 0,1-1 1,3-4-1,-1 1 1,2 0-1,3-1 1,2-4 0,2 1 0,3-3 0,0 2-1,5-5 1,0-2-1,3-1 1,4-4 0,-3-1 0,3-2-1,-1-1 0,0-4 1,-1 0 0,-1 2 0,-3-4 0,-3 0-1,-5 1 1,-3 0-1,-4-1 1,-5 6-1,-5-3 1,-12 9-1,13-13 1,-13 13-1,0 0 1,0 0-1,0 0 0,0 0 1,0 0-1,0 0 0,0 0-2,0 0 1,0 0-4,-16-4-15,16 4-14,-15 6 0,-1-8 0,-5-5-1</inkml:trace>
  <inkml:trace contextRef="#ctx0" brushRef="#br0" timeOffset="5499.3145">6622 5444 1,'0'0'9,"0"0"-1,0 0 0,0 0-1,0 0 0,0 0 1,0 0 1,0 0 0,-1-13 0,1 13-1,0 0 0,0 0-3,0 0-2,0 0-1,0 0 0,0 0-2,0 0 1,0 0 0,0 0 0,0 0 1,0 0-1,0 0 1,0 0-1,0 0 1,0 0-1,0 0 1,0 0-2,0 0 0,0 0 0,-3-11 1,3 11-1,0 0 1,0 0-1,0 0 0,0 0 1,0 0-1,0 0 1,0 0-1,0 0 1,1 12-1,-1-12 1,0 0 0,3 17 0,-1-6 0,-2-11 0,3 23-1,-2-9 0,1 3 0,0 2 0,1 0 0,1-1 0,0 1 0,1-1 0,-1-1 0,1-2 0,0 2 0,0-2 1,0-2-1,0 1 0,-2-2 0,0 0 0,1-1 0,-4-11 0,4 17 0,-4-17 0,5 15 0,-5-15 0,0 0 1,10 12-1,-10-12 0,0 0 0,15 5 1,-15-5-1,0 0 0,14-3 0,-14 3 1,0 0-1,15-16 0,-15 16 1,9-19-1,-3 6 0,1-2 1,0-1-1,2 2 0,2-5 0,0 1 0,-1-1 1,2 1-2,-1-1 2,1 4-1,-2-2 0,1 1 1,-3 1 0,1-1 0,-2 6-1,-7 10 0,12-19 0,-12 19 1,9-15-1,-9 15 0,0 0-1,0 0 1,0 0 0,0 0 1,0 0-1,0 0 1,0 0-1,-1 12 0,1-12 1,-5 14-1,5-14 0,-6 21-1,6-21 1,-2 21 0,4-9 0,-1 0 0,3 2 0,-1 3 1,3 2-2,2 0 1,0 4 0,1-1 0,-1 1 1,3 0-1,0 1 0,0-3 0,0-2 0,1-2 1,-2-2-1,1-3 1,-11-12-1,20 18 1,-20-18 0,17 5 0,-17-5 0,17-5 0,-17 5 0,16-18-1,-9 1 1,2-2-1,-2-4 1,0-2-1,1-3 0,-1 0 1,0-2-1,-1 3 0,0 3 1,-1 2-1,1 2 0,-1 4 0,-1 1 1,0 3-2,-1 1 2,-3 11-1,5-19 1,-2 8-1,-3 11 0,2-17 1,-2 17 0,3-12 1,-3 12-3,0 0 2,6-18-1,-6 18 1,0 0-1,8-15 0,-8 15 0,9-13 0,-9 13 0,6-11 0,-6 11-1,0 0 0,0 0-1,0 0-2,11 2-10,-11-2-16,0 0 0,5 12-1,-5-12 1</inkml:trace>
  <inkml:trace contextRef="#ctx0" brushRef="#br0" timeOffset="13626.7794">7370 5950 1,'0'0'1,"0"0"1,0 0-1,0 0 0,0 0-1,-5 12 0,5-12 1,0 0 1,0 0 1,0 0-1,0 0 1,0 0 0,0 0 0,0 0-1,0 0-1,12-8 0,-12 8 0,0 0 0,15-20 1,-15 20 1,13-17 1,-6 5 0,0 0-1,0-1 1,1-1 0,0 0-1,-1-1-1,1 0 0,-1 1 0,0 1-1,1 0 0,-2 0 0,-6 13 0,12-19 0,-12 19-2,0 0 1,13-11 0,-13 11 0,0 0 0,0 0 1,0 0 0,0 0 0,11 16 1,-11-16 1,2 17-1,-4-6 0,4 2 1,-4 2-1,4 2 0,-4-2 1,4 4-1,-1-4 0,1 1 0,0-2 0,2-1 0,-4-13 0,9 16 0,-9-16-1,12 9 0,-12-9-1,15 5 0,-15-5-1,14-5-4,-3 5-5,-11 0-10,14-20-3,1 11-2,-11-14 6</inkml:trace>
  <inkml:trace contextRef="#ctx0" brushRef="#br0" timeOffset="14087.8057">7502 5457 1,'0'0'3,"-11"6"11,11-6 0,0 0-14,8 11 4,-8-11 4,0 0 3,0 0 3,0 0 0,0 0 2,0 0-1,0 0-1,0 0-5,0 0-4,0 0-2,0 0-1,0 0-1,0 0 0,5-11 1,-5 11-1,0 0 0,0 0 1,0 0-1,0 0-1,0 0-3,0 0-9,0 0-19,16 8 1,-16-8-1,20-10-1</inkml:trace>
  <inkml:trace contextRef="#ctx0" brushRef="#br0" timeOffset="17355.9927">8234 5030 7,'0'0'5,"0"0"1,0 0-2,0 0 1,0 0 0,0 0 0,0 0-1,0 0-1,0 0 1,0 0-2,0 0 1,-13 6 0,13-6-1,-11 9 0,11-9 0,-11 12 0,11-12-1,-11 20 1,7-6-2,1 2 1,0 2-1,1 2 1,0 2-1,1 6 0,2-1 0,-1 4 0,-1 2 0,2 2 0,-1 3-1,2 2 1,-1-1 0,1 2-1,1-1 2,0-1-2,1-1 2,-1-1-1,1 1 0,-2-2 1,0 3 0,-2 1-1,0-1 1,-1 1 0,-2-5 1,2-1-1,-2-6 2,0-1-1,-1-6 0,1-3 0,-2-7 1,-1 0-2,6-11 1,-17 16-1,17-16-1,-21 7 1,10-5-1,-2-2 0,2-2 0,11 2-3,-18-10-3,18 10-8,-17-24-8,21 12-1,-10-14 0</inkml:trace>
  <inkml:trace contextRef="#ctx0" brushRef="#br0" timeOffset="17796.0179">7923 5570 17,'0'0'21,"0"0"-2,27-3-1,-14 0-21,10 2 0,3-3 1,3 0 2,6-1 2,0-3 1,3 4 2,-3-6 1,4 6 0,-6-3 0,1 3 0,-4-1-3,-3 4-1,-2 0-1,-4 1 0,-3 0-2,-3 1 1,-4 0 0,-11-1-1,16 4 1,-16-4-1,0 0-3,0 0-8,0 0-12,-4 19 1,-11-21-2,15 2 9</inkml:trace>
  <inkml:trace contextRef="#ctx0" brushRef="#br0" timeOffset="18616.0648">8484 5882 30,'0'0'11,"5"-14"1,-1 2 0,1 1-2,1-6-3,4 2-1,-2-6-3,5 3-1,-1-2-2,2 0 0,0 2 1,0 0-1,-1 1 0,0 2 1,-3 1-1,1 3 1,-11 11 0,16-16 0,-16 16 0,11-7 0,-11 7 1,0 0 0,0 0-1,5 18 1,-7-5 0,2 5 0,-2 4-1,-1 4 2,0 2-2,0 3 0,1-2 0,-1 0 0,2-1 0,2-2-1,2-3 0,2-5-1,5-6-1,-10-12-4,25 9-8,-10-8-12,-3-16 1,8 5-1,-9-17 7</inkml:trace>
  <inkml:trace contextRef="#ctx0" brushRef="#br0" timeOffset="18872.0794">8720 5238 49,'-15'6'28,"15"-6"0,0 0-2,0 0-26,0 0-5,22 18-8,-13-6-13,2-7 0,4 6-2,-15-11 1</inkml:trace>
  <inkml:trace contextRef="#ctx0" brushRef="#br0" timeOffset="19635.1231">9391 5136 30,'15'-8'26,"-15"8"-1,0 0 0,-23 4-16,8 0-5,-1 4-3,-1 2-1,-4 0 0,-2 3 0,-1 2 0,-2-3 1,2 4 1,-4-2-1,3 4 0,-2-1 1,2 6-1,-2 2 1,1 6-2,-2 2 2,5 3-3,-3 2 3,5 3-3,1 3 2,4 0-1,4-4 0,8 1 1,4-2 0,9-3 1,4-2-2,12 0 2,3-5-1,7-1 0,3-2 0,6-4 0,3-5-1,4-2 1,-1-4 0,0-5 0,-4-2 0,-2-3-1,-6-2 1,-5 0-1,-8-3 1,-4 2-1,-7-1 0,-14 3 1,14-2-2,-14 2 0,0 0-2,0 0-4,0 0-6,-16-6-9,16 6-8,-13-12 0,4-2 1</inkml:trace>
  <inkml:trace contextRef="#ctx0" brushRef="#br0" timeOffset="21078.2056">10208 5048 41,'0'0'26,"0"0"-1,0 0 0,16 0-23,-4 14-2,1 5 0,5 7 1,3 2-1,4 4 2,1-1 0,4 5 0,-1-1 1,7 5-1,-5-4 0,5 5-1,-4-2 1,-1 2-2,-3 0 1,-3 2-2,-2-2 1,-7-1 0,-1-1 0,-8-4 1,-5 1 0,-3 0 0,-5-4-1,-4 1 1,-4-2 0,-4 0 0,-3-3 0,0 4-1,-4-7 0,2-2-2,1 1-8,-5-2-19,2-8-1,3-1 0,-6-15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23:40:53.736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3589 15722 25,'0'0'26,"0"0"1,6 11-2,-6-11-19,5 13-2,-5-13 1,6 16 0,-6-16-2,8 17 1,-8-17 0,9 19 0,-5-8 0,5 10 0,-3-4 0,9 11 0,-3-4-1,7 7-1,-1 0-1,4 6 0,0-5-1,1-2 1,-1-2-1,-1-1-1,-2-5 1,-2-2 1,-3-3-1,-1-3 1,-13-14-1,16 17 0,-16-17-1,0 0 0,12 9-2,-12-9-5,0 0-7,0 0-14,-6-17-2,6 17-1,-6-23 1</inkml:trace>
  <inkml:trace contextRef="#ctx0" brushRef="#br0" timeOffset="600.0343">4233 15723 15,'0'0'23,"0"0"0,0 0-3,0 0-14,0 0 1,0 0 0,0 0 0,0 0-1,0 0 0,-11-5 0,11 5-1,-12 7 0,12-7-1,-16 15-2,8-3 0,-1 6 0,-1 4-1,1 8 1,-4 1 0,2 10 0,-2 0 0,1 7 0,-5 1-1,1 13 1,-5-2 0,1 5-1,-4 3 1,-2 6-2,-2-1 2,-1 6-1,-1-7 1,0-3-2,2-10 1,4-3 0,1-11 0,5-7-1,4-12 0,3-6 0,5-4-2,6-16-1,-6 12-1,6-12-2,0 0-6,7-31-15,2 12-6,4-4 0,-1-10 1</inkml:trace>
  <inkml:trace contextRef="#ctx0" brushRef="#br0" timeOffset="1303.0745">4326 16517 13,'0'0'22,"-1"11"3,1-11-1,0 0-17,0 0-2,0 0 1,21-4-1,-11-2 3,10 8-2,-2-6 0,7 2 0,-3-6-1,6 4-1,-3-4-1,5 2 0,-5-7-1,2 3 1,-6-5-2,0 4 0,-5-5-1,-3 3 1,-4-4-2,-6-4 2,-3 5-2,-5-3 0,-2 5 0,-6-5 0,-3 10-1,-4-8 0,-1 11 1,-4 1-1,0 5 1,-3 7 0,1 0 0,1 8 0,0-2 2,2 8 0,-1 1-1,4 8-1,3 0 2,2 2-1,2 6 1,3-1-1,2 7 2,4-3-2,3 2 1,5-5 1,2-5-1,7 1 1,3-7-2,6-3 1,4-7-1,5-5 0,3-4-1,0-7-2,5-2 1,-4-10-3,8 7-8,-10-9-17,-1-14 0,3 9 0,-7-16-1</inkml:trace>
  <inkml:trace contextRef="#ctx0" brushRef="#br0" timeOffset="1868.1068">5166 16335 43,'-23'-9'29,"23"9"-1,-26-5 0,5 3-25,4-2-4,-1 5 0,1 6 1,-2-1 0,0 3 1,-1 2 0,2 9 1,1-5 1,3 6-2,2-2 1,4 2-1,3 5-1,6-7-1,6 2 1,4-1-1,5 5 0,6-5 1,4 2 0,3 4 0,4-8-1,1 4 0,2 2 0,-3-7 0,-2 1 1,-3 1 1,-3 0-1,-3-6 1,-9-1 2,-1 8 0,-10-9 0,-1 8 2,-10-7-2,0 6 1,-12-10 0,0 9 0,-8-10-1,-2 4-2,-2-5 1,0-3-2,2-4 0,-2-1-2,8 1-2,0-14-5,25 15-18,-16-23-5,15 1-2,9-1 2</inkml:trace>
  <inkml:trace contextRef="#ctx0" brushRef="#br0" timeOffset="2764.1581">9538 15777 70,'4'15'29,"-4"-15"-1,0 0 0,1 19-26,-1-6-2,1 0 1,0 6 0,3 4 1,-2 3-1,4 9 2,-1 4-1,4 8 0,-3 4 0,4 14 0,-1-1 0,0 12-1,-5-2 0,-1 5 0,-1-8 1,-2-8-2,-2-6 1,-1-13-2,-2-7-1,-1-21-3,11-1-13,-5-15-13,-2-33-3,1 3 3,0-18-1</inkml:trace>
  <inkml:trace contextRef="#ctx0" brushRef="#br0" timeOffset="3287.1879">9488 15805 68,'11'30'30,"0"-4"-2,12 9 1,4 4-27,1 1-2,5 6 0,5 4 0,1 0 1,0 2-1,1 3 1,-1-4 0,1 2 0,-1 1 1,2 0 0,0-4 1,1-4-3,-1-7 3,1-3-2,-6-11 1,2-5-1,-5-11-1,-1-6 1,-5-10-1,-4-3 0,-6-8-1,-4-12 1,-4 2 0,-3-8 1,-5-6-1,-3-10 2,-5-7-1,-1-2 2,-4-8-2,2 3 1,-2-8-1,2 4 0,3-1 0,2 9-2,5 9 0,1 1-2,9 13 0,-3-2-4,14 21-12,-4 0-13,2 6-1,-1 5 2,0 1-1</inkml:trace>
  <inkml:trace contextRef="#ctx0" brushRef="#br0" timeOffset="3963.2267">10638 16421 43,'0'-12'27,"-8"-16"-1,17 7 0,-7-9-10,10-5-17,7 1 2,3-2 0,6 5 0,2 2 2,6 8 1,-5-4 0,7 16-1,-6 4 1,2 10-1,-6 4-1,2 9-1,-8 11-1,-3 6 0,-4 6 2,-4-3 0,-6 3 1,-2 2-1,-10-2 3,1 6-1,-11-19 2,0 3-2,-10-12 0,1 9-1,-7-18-1,1-3-1,0-12-2,-4-6-1,8-2 0,-4-9-3,16 6-8,-8-15-21,14 2-1,3-7 1,6 1 0</inkml:trace>
  <inkml:trace contextRef="#ctx0" brushRef="#br0" timeOffset="5186.2966">16213 15737 7,'12'-1'24,"-12"-10"-2,0 11-5,16-8-4,-15-3 1,12 12-4,-13-1 1,0 0-1,0 0-1,11-2-2,-11 2-1,0 0-2,0 0 0,0 0-2,12 12 0,-5-1-1,1 1 0,1 7 0,2 9 0,0 10 0,-1 10 0,1 6 0,-1 6-1,-2 12 1,0 5 0,-1 4 0,-2-7 0,0-6-2,1-1 2,-3-11-3,5-4 0,-7-18-7,12-4-18,-6-19-5,-7-11-2,0 0 2</inkml:trace>
  <inkml:trace contextRef="#ctx0" brushRef="#br0" timeOffset="5491.3141">16145 16496 56,'-3'15'32,"3"-15"-1,5 21 2,-5-21-25,23 8-7,-3-7-1,6 0 1,4-1 1,2-2-1,6 4 0,0-5 0,2 4 0,1-1-1,0-1-1,4 2-4,-7-7-6,7-3-21,-5 1 1,-7-4-2,0-3 0</inkml:trace>
  <inkml:trace contextRef="#ctx0" brushRef="#br0" timeOffset="5860.3352">16001 15563 58,'0'0'31,"-4"12"-1,4-12 1,0 0-28,25-6-2,-7 3 1,7 4 0,4-4 0,6 6 0,2-6 0,7 5 1,3-2-1,7 4-2,4 0 0,2-3-5,13 12-13,1-3-15,-1 0 0,5-2 0,-4-1 0</inkml:trace>
  <inkml:trace contextRef="#ctx0" brushRef="#br0" timeOffset="7487.4283">18470 16414 1,'0'0'9,"-28"1"13,28-1 2,-20 5-11,2-15 0,18 10 1,-30-13-1,30 13 1,-32-21-2,21 14 0,-12-10-5,9 2-2,-4-8-3,6 2 0,0-2-1,7-2-1,6-4 0,6 0-1,9-2 0,4 2 0,8 4 1,0 0-1,5 7 1,-3 7 0,1 10-1,-6 9 2,-5 9-1,-7 8 0,-7 11 0,-7 7 0,-7-1 3,-5 5-2,-10-4 3,3 3-2,-11-11 2,7-2-1,-8-12 0,5-8-2,-1-9-1,-3-15-2,9 0-3,-6-21-1,9 1 0,-6-13 0,13 0-5,-10-18-5,16 10-7,2-5-7,1-12 1,11 8 1</inkml:trace>
  <inkml:trace contextRef="#ctx0" brushRef="#br0" timeOffset="7759.4436">18361 15520 36,'5'-12'28,"7"7"1,-12 5-6,0 0-10,15-1-6,-15 1-2,12 25-1,-7-2-1,7 9 0,-2 11 0,6 14 0,-3 6 0,8 10 0,-5-1-1,6 10 1,-2 0-2,-1 2 0,-2-12 1,-1-7-3,2-13-1,-5-16-6,10-5-20,-6-15-6,-1-17 3,3-11-2</inkml:trace>
  <inkml:trace contextRef="#ctx0" brushRef="#br0" timeOffset="8275.4733">18801 16168 61,'3'17'31,"-3"-17"-1,14 19-2,-14-19-24,24 3-7,-8-9 0,9 2 0,-3-4 1,2 1 1,2-3 1,-3-3 2,2 2 1,-5-4-1,1 2 0,-7-4 0,1 0-1,-6 0-1,-3 2 1,-5-2 0,-2 4-1,-7 1 1,-4 4-1,-5-1 1,-3 6 0,-4 2-1,-3 2 0,-1 4 1,-1 2-1,-2 4 1,3 6 0,-1 2 1,3 4 0,2-1 0,6 7 1,1 2 0,10 7-1,4-5 1,11 2 0,6-5-1,10 1-1,7-6 0,6-6-3,7-3-2,-1-12-2,10 7-6,-16-15-22,5-1 0,-8-7-1,-8-5 1</inkml:trace>
  <inkml:trace contextRef="#ctx0" brushRef="#br0" timeOffset="9123.5218">18170 16228 19,'0'0'23,"-10"-17"2,10 17-2,0-14-16,-4 0-2,4 3-1,-2-5-1,3 5 1,-1-1-1,4 1 1,-3-3 0,5 3 0,-1-1-1,4 1-1,-2 0 1,5-1-2,-1 1 0,4 0 0,-1 5 0,5-2 0,0 2-1,4 0 0,3 3 0,0 1 1,2 2-1,0 3 0,0-1 1,-1 4-1,-3 2 0,-2 1 1,-4 3-2,-2 2 1,-6-1 0,-4 4 0,-5 1 0,-6 3 0,-2 4 0,-5 1-1,-5-1 2,-4 5 0,-5 0 1,2 2 0,-6-5 1,1 1-2,-5-8 2,1 0-1,0-3-2,-1-8-6,9 1-15,-4-9-10,0-10 0,6 1-1</inkml:trace>
  <inkml:trace contextRef="#ctx0" brushRef="#br0" timeOffset="10043.5745">19218 16017 33,'9'19'24,"-9"-19"1,13 22-9,-3 2-10,-1-1-3,3 10 1,-3 7-1,5 12 0,-6 3 0,5 10-1,-5 5 1,3 6-2,-5 3 3,3 0-3,-2-6-2,-1-5 1,2-9 0,-4-10-1,5-9-4,-8-16-4,9-5-10,1-8-9,-11-11 1,9-19 0</inkml:trace>
  <inkml:trace contextRef="#ctx0" brushRef="#br0" timeOffset="10498.6005">19274 16097 62,'25'1'27,"-7"-14"-1,15 4-10,-2-1-18,5 2 1,1 4 1,-1 3 0,0 2 1,-6 2 1,3 6 1,-8 1 0,-1 10-1,-7 1-1,-1 5 0,-6 2 0,-4 6-1,-4-3 1,-3 3 0,-5-3 2,0 0 0,-7-5 1,-1 2 0,-7-14 1,2 3-1,-8-10 0,1 1-2,-4-6 0,-1-5-2,1-5-2,0-3 0,6 4-3,-3-11-3,14 12-8,-4-9-17,8-1 0,8 2 0,3-4 2</inkml:trace>
  <inkml:trace contextRef="#ctx0" brushRef="#br0" timeOffset="11090.6343">19843 16149 44,'0'18'31,"0"-18"-1,0 0-1,12 13-13,1-11-17,1-6 0,5 0 0,1 0 2,5-4 0,0-3 0,1 0 2,1 2-1,-4-6 0,-1 1-1,-5-3 0,-2 2-1,-6 2-1,-2-2 1,-5 3-1,-6-3 0,-3 0 1,-5 5-1,-3 6 0,-3-1 1,-2 3-1,-2 3 1,-2 2-1,0 3 2,-2 7-1,3 0 1,-3 0 1,3 5-1,0 0 0,1 4 2,1 0-1,4 7 1,-1 1 1,7 3-2,-2-2 0,10 5 0,2 0 0,8 0-2,1-4 2,8 0-3,5-9 0,3-3 0,7-6 0,1-5-2,4-6-1,-3-13-2,11 8-6,-13-25-9,7 6-12,-2-5-1,-4-2 2,-3-3 2</inkml:trace>
  <inkml:trace contextRef="#ctx0" brushRef="#br0" timeOffset="11574.662">20247 15996 61,'-3'18'31,"3"-18"1,8 17-1,2-5-28,-4 0-3,1 2 0,-2 2 2,2 4-1,-4-2 1,1 8 1,-3-4-1,4 1 1,-4-4-1,5 3-1,3-10 0,4-1 0,6-8-2,7-9 1,6-2 0,3-5-1,4-8 1,0-1 0,-2 3 1,-2 0 0,-5-1 1,-3 6-1,-10 0 1,-2 7 0,-15 7 0,20 6-1,-20-6 0,13 22 0,-9-4-1,0 10 1,-1 0 0,1 5-1,0-2-2,-1-6 0,6 2-4,-7-13-9,15-1-20,-1-10-1,5-7 2,1-8-2</inkml:trace>
  <inkml:trace contextRef="#ctx0" brushRef="#br0" timeOffset="11954.6838">20988 16235 57,'3'26'31,"7"3"-1,3-13 0,5-3-27,6 1-4,4-9 1,3-5 0,1-5 0,-1-5-1,2-9 2,0 1 1,-5-4 0,-2-3-1,-5-3 0,-4 4 0,-6-6 0,-4 6 1,-8 1-1,-8 5 0,-4 1 0,-5 5-1,-7 2 1,-2 4-1,-3 8-1,-4 3 1,1 6-3,-1 1 1,4 4-3,-4-5-3,16 12-12,-2-1-11,4-8 0,9 2-1,7-16 2</inkml:trace>
  <inkml:trace contextRef="#ctx0" brushRef="#br0" timeOffset="12371.7076">21233 15296 47,'-7'-25'28,"7"25"-2,-1-25 1,1 25-26,4-14 1,-4 14 1,11 5 2,-11-5-1,13 23 1,-8-6 0,6 15 0,-5 7-2,2 19-2,-1 8 0,-1 11-1,-4 13 0,1 7 0,-1 4-1,4-1 1,-3-6 1,4 0 1,-1-15-1,4-15-1,1-13-2,0-18-8,7-10-20,-1-10-3,-1-14 0,3-17 0</inkml:trace>
  <inkml:trace contextRef="#ctx0" brushRef="#br0" timeOffset="12919.739">22011 15843 62,'15'0'33,"-15"-11"-2,0 11-1,0 0-27,-21-14-3,6 12 0,-2 5 0,-4 4 2,-6 3 0,1 9 1,-5-5 1,3 9-1,-2-2-1,4 5-1,1-5 0,5-1-1,4 1 0,5-4-1,6 1 1,6-2-1,7 2 0,4-2 0,6 2 0,4-1 0,2 1-1,2-2 0,2 6 1,-2-3 0,-4 1 0,-4-1 0,-5 2 1,-3-1 0,-7-3 1,-5 2 0,-5-7 1,-3 1 0,-8-6 2,-1 1-1,-11-6 0,3 2 0,-4-7-2,-1 3 0,0-2 0,2-2-2,5 4-3,2-7-1,23 7-7,-23 1-21,23-1-1,12-7-1,6-2 2</inkml:trace>
  <inkml:trace contextRef="#ctx0" brushRef="#br0" timeOffset="13245.7575">22546 16401 72,'-5'11'35,"5"-11"-1,-9 14-1,9-14-27,0 0-6,0 0 1,0 0 0,0 0-1,0 0 1,0 0 0,0 0-1,0 0-2,0 0-4,0 0-12,0 0-17,12-5 0,-1-1 1,4-6-1</inkml:trace>
  <inkml:trace contextRef="#ctx0" brushRef="#br0" timeOffset="13552.7752">22935 16370 94,'0'0'35,"0"0"0,0 0-10,12-1-24,-12 1-1,0 0 0,0 0 1,12 1 0,-12-1 0,0 0 0,14 3-1,-14-3 0,12 9-2,-12-9-5,21 4-7,-21-4-22,19-3 2,-3-5-2,4 2 2</inkml:trace>
  <inkml:trace contextRef="#ctx0" brushRef="#br0" timeOffset="13801.7894">23502 16400 69,'0'0'35,"8"16"-2,-8-16 1,0 0-26,0 0-8,0 0-1,0 0-1,12 6 0,-12-6 0,0 0-2,0 0-8,17 9-20,-6-8-2,1-5 2,7 0-2</inkml:trace>
  <inkml:trace contextRef="#ctx0" brushRef="#br0" timeOffset="14041.8031">24168 16456 81,'11'12'35,"-11"-12"-2,14 12 0,-14-12-34,0 0-2,0 0-2,0 0-2,0 0-11,0 0-17,-20-5 4,0-8-2,0-5 1</inkml:trace>
  <inkml:trace contextRef="#ctx0" brushRef="#br0" timeOffset="15479.8854">1460 16563 26,'0'0'23,"0"0"1,-15 7-2,15-7-20,0 0-1,0 0 1,0 0 0,0 0 2,0 0 0,2-18 2,9 9 1,-4-11-2,11-1 1,-2-13-2,10-5-1,1-12-1,3 0-1,1-7 0,0-3-1,0-7 1,-1-4-1,1 0 1,-4 2-1,0 3 1,-1 2 0,-1 6 0,-2 6-1,0 9 0,-3 15 1,-3 7-1,-1 10 1,-5 7-1,1 10 1,-2 8 0,-1 10-1,0 6 2,2 10-1,-1 9 0,4 5-1,2 12 1,3 5-1,1 7-1,4 3 2,0 3-2,0-2 0,2-5 1,0-2-1,-3-5 0,-1-12 0,-1-13 1,-4-13-3,1 1-2,-18-32-8,19 9-19,-19-9 2,8-30-2,-12 6 1</inkml:trace>
  <inkml:trace contextRef="#ctx0" brushRef="#br0" timeOffset="15699.898">1758 16159 58,'0'0'32,"0"0"1,26 9-2,-7-7-23,7-6-7,9 0-1,9 2-3,-1-9-19,9 5-10,4 5-1,-3-1 1</inkml:trace>
  <inkml:trace contextRef="#ctx0" brushRef="#br0" timeOffset="15955.9126">2876 16393 75,'0'0'34,"10"17"-1,-10-17-1,12 1-39,-17-14-17,5 13-11,22-11 0,-10 5 1</inkml:trace>
  <inkml:trace contextRef="#ctx0" brushRef="#br0" timeOffset="16691.9547">8162 15603 56,'4'12'30,"0"6"2,-6 0-2,-6 3-22,5 14-2,-8 2-1,9 11 0,-5 3-3,2 9 1,-3 0-1,2 8-1,0 1 0,4-6-2,3-8-1,-1-9-4,11-1-5,-10-18-21,9-11 1,3-16-3,0-16 2</inkml:trace>
  <inkml:trace contextRef="#ctx0" brushRef="#br0" timeOffset="17418.9963">8121 15597 77,'0'0'33,"0"0"-2,0 0-1,2-13-30,-2 13-2,22-2-1,3 2 1,-2 0-1,6 5 1,0-1 1,3 6 0,0 3 1,-3 1 0,0 6 1,-1-1-1,1 3 1,-5 3-1,-1 2 1,-5 2-2,-4 2 2,-3 0-1,-5-1 0,-8 2 1,-6 0 1,-8-5 0,-1 4 0,-7-8 0,-1-1 0,-4-6-1,1 1 0,-1-5-1,2 0 0,3-5 0,4-2 0,3-1 0,3-1-1,14-3 1,-13 4 0,13-4-1,0 0 1,15 12-1,-2-3 0,7 4 0,0 0 0,5 4 0,2 1 0,2 8 0,-1-8-1,1 6 1,-1 1 1,-1-3-1,-1 1 1,-4-3 1,-3-2-1,-6-3 2,-4 4-2,-9-5 3,-3 4-1,-13-5 1,-2 3 0,-12-4 1,-2 4-2,-7-6 1,0 1-1,-2-5 0,2 1 0,0-7-2,6-4 0,6 3-2,3-6-2,11 4-2,0-11-6,13 14-21,10-24 0,3 11-1,7 1 0</inkml:trace>
  <inkml:trace contextRef="#ctx0" brushRef="#br0" timeOffset="17705.0127">9116 16466 98,'-8'18'34,"1"-5"-1,7-13 2,-17 4-36,17-4-1,-11-9 0,11 9 1,0 0-1,0 0 2,0 0-2,0 0-3,-14-15-18,14 15-12,9-12 1,-1-5 0,7-10-1</inkml:trace>
  <inkml:trace contextRef="#ctx0" brushRef="#br0" timeOffset="18772.0737">15039 15634 25,'21'1'30,"-8"-9"-1,5 9 1,-18-1-18,13-6-8,-13 6 1,11-7-1,-11 7 0,0 0 0,0 0 0,-16-9 0,2 12 0,-9-2 0,1 6-2,-10 1 0,-2 5 0,-7 1-1,-2 7 0,-7 7-1,-4 7 1,-4 5 0,-2 6 0,-1 3-1,0 2 1,3 2-1,7 1 1,7-6-1,9-4 0,10-3 0,8-1 0,11-2 0,8-3 1,8-2 1,10-2-2,6-3 2,8-3-2,9-5 2,7-6-3,9-3 2,7-5-2,1-3 1,1-1-3,-5-2 4,-3-2-3,-9 0 2,-9-2 1,-11 2-3,-11-3 0,-2 10-3,-18-5-12,3-11-19,-3 11 3,-11-1-2,0-2 0</inkml:trace>
  <inkml:trace contextRef="#ctx0" brushRef="#br0" timeOffset="19328.1054">15351 16424 52,'0'0'32,"0"0"-1,0 0 1,0 0-25,0 0-5,0 0 0,9-12 0,-9 12 0,0 0 0,0 0-2,0 0 0,13-6 2,-13 6 0,0 0-1,0 0-3,13 3 2,-13-3 0,0 0 3,0 0 0,9 13-3,-9-13 2,-2 11-2,2-11 4,0 0-3,-17 7 1,17-7-1,-12 6 1,12-6 0,0 0-1,0 0 0,0 0-1,0 0 1,0 0-2,0 0 0,0 0-1,0 0-6,12 0-27,-12 0 1,0 0-3,-10-26 1</inkml:trace>
  <inkml:trace contextRef="#ctx0" brushRef="#br0" timeOffset="30446.7414">16922 15626 12,'0'0'20,"0"0"0,0 0-2,4-11-3,-4 11-1,0 0-3,0-15-2,0 15-2,0 0 1,0 0-3,0 0-1,0 0 0,0 0-1,12 1 0,-12-1-1,0 0 1,0 0-1,0 0 1,0 0 0,0 0-2,0 0 2,-1 13-3,1-13 2,0 0-2,-2 18 2,3-7-1,0 0-1,3 1 1,-2 5-1,2 6 0,1 2 0,-1 6 1,3 1-1,0 4 1,0 3-1,2 5 1,-2 1-1,2 1 1,-4-2 0,3 2 0,-4 0-1,2 4 1,-1-6-1,0-2 0,-2-4 3,3-2-4,3-2 3,-2-2-1,3-8 2,0-8-2,0 5 1,4-6-2,3-6 1,5-3 0,4-2-1,4-9-1,7-4 0,1-2 1,3-7-3,-2 1 3,-2 3-1,-4-1 0,-4 3-1,-7-3-1,1 13-4,-10-15-19,-2 13-7,-11 4-2,13-18 0</inkml:trace>
  <inkml:trace contextRef="#ctx0" brushRef="#br0" timeOffset="30905.7677">16772 15881 30,'0'0'27,"0"0"1,-17-8 0,17 8-18,0 0-3,0 0-1,11-6-1,1-1 0,10 7 0,0-6 0,11 4 0,-1-8 0,9 6-1,0-2-1,8 7 0,-3-3-1,3 3 0,-4-2-1,-1 0 0,-4 3 0,-3 4-2,-4-1 0,-9-9-4,5 14-19,-12-7-10,-17-3 0,0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9:43.906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0 356 12,'0'0'20,"0"0"0,0 0-4,0 0-9,0 0-9,0 0-10,10-15-8,4 12-1</inkml:trace>
  <inkml:trace contextRef="#ctx0" brushRef="#br0" timeOffset="5985">3098 6 19,'0'0'7,"0"0"-2,0 0-3,0 0-6,10-6-7,-10 6-1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3T22:59:10.243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8846 11400 4,'0'0'3,"0"0"0,0 0 0,0 0 0,0 0 0,0 0 1,0 0 1,11-1 1,-11 1 0,0 0 2,0 0-1,0 0 0,12 0 0,-12 0-2,0 0 0,12-1 0,-12 1-2,11-2 0,-11 2 0,11-2 0,-11 2-1,12 0 0,-12 0 0,11 0-1,-11 0 1,0 0 0,14 2 0,-14-2 1,0 0-1,14 1 1,-14-1-1,0 0 0,14 0 0,-14 0 0,11 1-1,-11-1 0,11 1 0,-11-1-1,0 0 1,14 3 0,-14-3 0,0 0-1,15 1 1,-15-1 0,11 3-1,-11-3 1,14 4 0,-14-4-1,14 4 1,-14-4 0,17 2 0,-6 1 1,0-5-1,0 4 0,1-4 0,2 2 0,-3-1 0,2 0 0,-2 0-1,3 0 1,-14 1-1,22-2 1,-11 2-1,0 0 1,2 0 0,-1-1-1,0 0 1,2 2-1,-1-1 0,1 0 1,-1-2-1,2 0 0,-2 1 0,1 1 1,0-1-1,0-1 0,-1-1 0,2 2 0,-1-1 1,1 0-1,-2 2 0,2 0 0,-1-2 0,0 1 0,1-1 0,0 5 0,-1-3 0,2-1 0,2-1 0,2 1 0,-1 1 0,3 1 0,-1-2 1,2 0-1,0 0 0,2 2 0,-3-2 0,0 1 1,0 0-1,0 0 0,0-1 1,0 1-1,0 0 0,0 2 0,-2-2 1,1 0-1,1 0 0,-1 0 1,1 2-1,0 1 0,0-3 0,1 0 1,0 0-1,2 1 0,-2-1 0,2 1 0,-3-1 1,3 0-1,-2 0 1,-1 0-1,0 2 0,1-1 0,2-1 0,-1 1 0,2-1 0,0-1 0,0 1 0,1-1 0,0-1 0,0 2 1,-2-2-1,1 1 0,0-1 0,-2 2 0,3-2 1,-3 0-1,2 0 0,-2 2 0,1 0 0,0 2 0,0-4 0,0 4 1,-1-1-1,1 1 0,0-2 0,1 4 1,-1-4-1,2 0 1,-2 0-1,3 1 0,2-1 0,-1 0 0,3-1 0,1 0 0,0 2 0,1 0 0,1 0 1,1 2-1,0-2 0,1 0 0,-1 2 1,2 0-1,1-2 0,-1 1 1,0-1-1,1-1 0,-1 0 1,0 1-1,-2 0 0,1-2 1,-2 1-1,1 1 0,2-1 0,-2 0 1,-2 0-1,2 2 0,-2-5 1,0 3-1,-2 0 1,1 0-1,-3 1 0,1 1 1,-1-2-1,2 0 0,0 1 0,1-1 0,2 0 0,1 0 1,-1-3-1,2 1 1,-1 1-1,1-2 0,-1 0 1,1 0-1,-3 1 0,0-2 1,-1 4-1,2 0 0,-1-1 1,-1 1-1,1 1 0,0 0 1,0-1-1,2 2 1,-2-2-1,1 0 0,1-2 0,0 1 0,3 0 1,-1 1-1,1 0 0,0 0 0,-1 0 0,-1 0 0,-1-3 1,0 6-1,-2-2 0,0 0 0,-1-2 1,0 2-1,-1 1 1,-1-1-1,1 2 1,0 1-1,0-5 1,-2 1-1,1-1 0,-1 1 0,2-2 1,-3 1-1,-1 1 0,2-2 0,-1 3 1,0 0-1,0 2 0,0-3 0,-1 1 0,2 1 0,2-1 0,-2-1 0,1 0 0,1 2 0,1-4 1,0 2-1,1 2 0,-1-1 0,0 0 0,0 2 0,0-2 0,-1 0 1,0 1-2,2 3 2,-1-2-1,2-2 0,-1 0 0,0 2 0,0-2 0,1 2 0,0-1 1,-1 0-1,-1-1 0,0-3 1,-2 4-1,1-1 0,-4 1 0,0-2 1,-2 2-1,-3-1 1,2 1-1,-2 2 0,-1 0 0,0-3 0,-2 2 2,1-2-2,0 0 0,0-1 0,-1-1 1,0 0-1,1-2 0,1 2 0,-2 0-1,2 1 2,-1-1-1,-1 1 0,-1-2 0,1 4 0,-1-2 0,-3 0 0,1-2 1,2 2-2,-4-1 2,3 1-1,-1 0 0,-2-1 0,1 1 0,1-2 0,-2 0 0,-2 2 0,1-1 0,-3 2 0,-11-1 0,16-2 0,-16 2 0,0 0 0,13 0 0,-13 0 0,0 0 0,0 0 0,0 0 0,0 0 0,0 0-1,0 0 2,0 0-1,0 0 0,0 0-1,0 0 2,0 0-1,0 0 0,0 0 1,0 0-1,0 0 0,0 0 0,0 0 0,0 0-1,0 0 0,0 0 0,0 0-2,0 0-2,12 1-11,-12-1-20,0 0 0,-6-17-1,-1 0 1</inkml:trace>
  <inkml:trace contextRef="#ctx0" brushRef="#br0" timeOffset="5816.3327">4803 12628 2,'0'0'10,"0"0"-2,0 0-2,0 0-1,0 0 0,0 0 1,0 0 0,0 0 1,15 0 1,-15 0-1,11 0-1,-11 0 1,15-2-2,-15 2 1,17 0-1,-17 0-1,23 0 0,-12-1-1,3 2 1,0-1-1,3 2-1,-2-2 1,3 1-1,-5 0 0,3 3 0,-1-4 0,1 3-1,-2-3 1,1 4 0,0-4-1,-1 2 0,2 1 0,0-2 0,0-1 0,1 1 1,1 2-2,-1-2 1,2 0 0,0 0 0,1-1-1,0 3 1,0-3 0,2 1-1,-2-4 1,0 0 0,1 0 0,0 1 0,-2-2 0,0 1 0,-2-1 0,1 2 0,-2-2 0,1 5-1,-1-1 1,0 0-1,-3-1 1,2 2-1,-1 0 1,2 2-1,-1-2 1,1 0-1,-2-2 0,2 0 0,3 1 1,-1-4 0,1 1-1,1-1 1,1-1-1,1 3 1,0-1-1,1 1 1,-1 1-1,1 2 0,-1-1 1,1 1-1,-1 0 0,0 3 0,1-4 1,-1 0-1,-1 1 1,1-1-1,-1 0 1,0-1-1,0 0 1,0-2 0,1 3-1,0 0 0,1-1 0,-1 2 1,2-3-1,0 3 1,0-2-1,1 1 0,-2 0 0,1-1 1,1-1-1,0 1 1,2 1-1,1-2 0,-1 1 0,1 1 1,0-3-1,2 2 0,-2-2 1,1 1-1,-2 0 0,1-1 1,0 1-1,1-3 0,-1 1 1,3-1-1,-1 2 0,2 0 1,0-2-1,0 3 1,-2-2-1,1 3 0,-1-1 1,-1 2 0,-1-3-1,1 1 1,-1 1-1,-2-1 0,4 0 0,-1 0 0,0-1 0,1 2 0,-1 0-1,0 1 1,1-1 0,0 2 1,-1-2-1,1 2 0,-1-1 1,0 1-1,2 0 1,-2 2-1,3-1 0,-3 0 0,2 1 0,-1-1 0,-1 2 0,1 0 0,-2-2 0,-1 0 0,-3 2 0,0 0 1,0-1-1,-1 2 0,-1-1 0,1 1 0,-2-2 0,3 1 0,1-3 0,-1 3 0,2 0 0,-1-2 1,2 2-1,1-1 0,1 2 0,0 0 1,0 0-1,0 0 0,3-1 0,-2 0 0,2 0 0,-1-4 0,2 0 1,-2 2-2,2-3 2,0 1-1,0 2 0,-1 0 0,2-2 0,-1-2 1,-2 5-1,0-3 0,-1 2 1,-1-1-1,-1-1 1,0-2-1,-2 3 0,-2 2 1,2-1-1,-2-1 0,-1-1 1,2 3-1,-2-2 0,1 3 1,0-2-1,0 0 0,2-2 1,-1 2-1,0 0 0,-1 2 0,0-3 0,3 0 0,-1-2 0,0-1 0,-2 2 0,0 0 0,1 0 0,-1-3 0,1 4 0,-3-1 0,1 0 0,-1 3 1,0-1-1,0 1 0,0-5 1,1 2-1,2-2 0,1 3 0,1-3 0,2 1 0,1-4 0,0 1 0,3 2 0,1-1 1,2 0-1,0-2 0,2 3 0,4 0 1,-2 0-1,4 0 0,-2 2 0,2 0 0,-1 0 1,-1 0-1,-2 0 0,3 0 0,-3-1 0,1 0-1,0-1 1,-1-1 0,1 1-1,1 2 2,-2-3-1,2 2 0,-3 1 0,1-1 0,0 1 0,2 0 0,-2 1 1,0-2-2,-2 1 2,1 0-1,-1 1 0,-1 0 0,-1-1 0,0-1 0,0 1 0,2 1 0,-1 0 0,1-1 0,-2 0 1,3 3-1,-1-1 0,0 1 1,-3-2-1,1 0 0,-1-1 1,1 1-1,-2-2 1,2 1-1,-1 1-1,-1 1 2,0-2-1,0 0 0,-1 1 0,-1 0 0,0 0 0,-2 0 0,1-2 1,-1 1 0,-1-1-1,-1 1 0,1 0 0,-1 1 0,-2-1 1,0-1-1,0 2-1,-1-1 1,1 1 1,1-1-1,1-2 1,0 0-1,-1-1 0,0 1 1,-2-2-1,1 2 1,-2-2-1,0 2 0,-2-2 0,-2 0 0,1 2 0,-3 0 0,1-1 1,-2 1-1,-3 0 0,1 1 0,-2 0 0,1 1 0,-1 0 0,1-2 0,-1 2 0,2 2 0,1-3 0,-2 1 0,2 0 0,0-3 0,2 3 0,1 3 0,-1-4 0,3-1 1,-2 2-1,2-1-1,1 2 1,1 1 0,-1-1 1,-1-2-1,1 1 0,0 0 0,-1 4 0,1-4 0,-3 0 1,1 0-1,-2 0-1,0-3 1,-1 3 0,-2 0 0,-3-4 1,0 4-1,-1-1 0,0 0 0,-11 1 0,20 1 1,-20-1-1,18-1 0,-18 1 0,15 0 0,-15 0-1,0 0 1,13 1 0,-13-1 0,0 0-1,0 0-3,0 0-5,-13 0-21,1 0-7,-13-7-1,-8-5-1</inkml:trace>
  <inkml:trace contextRef="#ctx0" brushRef="#br0" timeOffset="21324.2192">1599 15710 8,'0'0'24,"0"0"-1,0 0 2,0 0-12,0 0-6,0 0 0,0 0-1,0 0 1,0 0-1,0 0 0,0 0-1,0 0 0,0 0-1,0 0-1,-13-8 0,13 8-1,0 0 0,0 0 0,0 0-1,0 0 0,-12-5 0,12 5 0,0 0 0,0 0-1,0 0 1,0 0-1,0 13 1,0-13 0,1 10-1,-1 1 0,0 2 1,1 2 0,-1 6-1,1 2 1,0 5-2,1 7 2,-1-2 0,1 1 0,0-5 0,-1 4 1,0-8-2,0 3 2,-2-6-1,2-1 0,-3-7-1,1 0 1,-1-1-1,2-13-1,-3 16 2,3-16-1,0 0 1,0 0 0,0 0-1,0 0 1,0 0-1,0 0 1,0 0-2,0 0 0,0 0-2,0 0-4,0 0-11,6-16-16,-6 16 0,11-21-1,-5 4 1</inkml:trace>
  <inkml:trace contextRef="#ctx0" brushRef="#br0" timeOffset="22096.2638">2092 15389 1,'5'-12'19,"-5"12"2,0 0 2,0-12-12,0 12-2,0 0 0,0 0-1,-12-5-1,12 5 1,0 0-1,-13 19-1,13-19-1,-13 25-1,5-8-1,4 4-1,-1 3 0,2 1-1,0 4 1,3 3-3,1 3 2,2 1-2,2 2 2,1 2-2,0 6 1,0 1 0,1 6-1,-2 1 1,0 2 0,-1 2 1,-2 3-1,-1 2 1,-1-7-1,0 0 1,0-4-1,-1-7-1,-1-6 2,1-4-1,-2-5 0,1-8-1,0-2 1,0-7-1,2-13 0,-5 15 1,5-15-2,0 0-1,0 0-4,-19-10-8,15-6-16,1 2 2,-6-12-1,6 3 2</inkml:trace>
  <inkml:trace contextRef="#ctx0" brushRef="#br0" timeOffset="22524.2883">1869 15984 57,'0'0'30,"0"0"-1,12-6-1,-1 3-28,5-3-1,2-1 1,6 0 0,-4-4 2,3 1 1,-2 0 0,5 3 1,-7-4-1,5 6 1,-6-2-2,4 3 1,-5 3-2,1 2 0,-1-1-1,0 0 0,0-1 0,-1 4 0,0-2 0,-2 4 1,-1-5-1,1 2 1,-4-2-1,-10 0 0,16 5-1,-16-5-3,15 5-11,-15-5-18,0 0-1,0 0 1,0 0-2</inkml:trace>
  <inkml:trace contextRef="#ctx0" brushRef="#br0" timeOffset="24922.4255">2955 15672 1,'12'-6'0,"-12"6"3,22-15 1,-9 10 3,3-1 3,-1 1 1,1-2 2,3 2 0,-4-2 1,6 5-1,-5-4-2,6 6-3,-6-4-3,5 5-3,-4 0 0,1 3-2,-2 2 0,-1 4 0,0 1 1,0 3-1,-2 2 2,1 2-2,-2 5 1,-1 0 0,-1 4-1,0-3 1,-4 7-1,0-8 0,-1 5 0,-3-4 1,-1 0-1,1-1 0,-2-5 1,-2 2-1,0-7 0,-2 5 1,-2-4-1,0 0 1,6-14-1,-21 21 1,8-10-1,-2-1 0,-2-3 1,1-1-1,-3-2 0,-1 2 1,2-4-1,-2-1 0,1-3 0,-1-5 0,2-2 1,1-3-1,4-1 0,0-7 0,5 1 0,2-10-1,6 6 1,3-3-1,5 3 0,4-2-1,3 0 2,2 6-1,2 3 1,3 8 0,0 0 0,1 5 0,2 4 0,-1 3 1,0 4 0,1-1-1,-2 4 0,0-2 0,-2 3-4,-3-8-5,-1-1-17,3 13-2,-20-16 0,23 13 0</inkml:trace>
  <inkml:trace contextRef="#ctx0" brushRef="#br0" timeOffset="28474.6287">3634 15360 5,'0'0'9,"0"0"1,0 0-1,-7-12 0,7 12 0,0 0 0,0 0-1,2-12-3,-2 12 0,0 0-1,0 0 1,0 0-1,0 0 1,0 0-1,11-6 1,-11 6 0,0 0 0,0 0-1,0 0 0,0 0-1,0 0-1,0 0 0,0 0-1,0 0 1,0 0-1,1 15 0,-1-15 0,4 19 1,0-7-1,-3 0 0,2 5 0,0 6 0,1 5-1,-2 3 1,2 5-2,-3 5 1,3 3 0,-2 3 0,2 0 0,-2 2 0,2-6 0,-2-1 1,2-1 0,-2-5-1,1 1 1,-2-8 0,-1 1 0,0-9-1,-1 0 1,-1-2-1,0-4 0,0-4 1,2-11-1,-5 13 0,5-13-1,0 0-2,0 0-1,0 0-7,-6-16-15,6 2-5,7-2 0,-5-13 2</inkml:trace>
  <inkml:trace contextRef="#ctx0" brushRef="#br0" timeOffset="28991.6582">3935 15390 1,'13'1'12,"-16"-16"5,15 11-2,-12 4-8,11-10 2,-11 10 2,11-5 1,-11 5 1,0 0 0,16 20 1,-16-20-2,3 24-3,-6-9-3,7 7-3,-4-1 0,2 10-2,-2 3 0,4 3 0,-2 6-1,2 4 0,-1 8 0,0 6 0,0-4 0,-1 2 1,-1-2-1,0-3 1,-1-11 0,2-1 0,-1-13 0,0-7 0,-1-8-1,3-2 1,-3-12-2,0 0 1,2 11-1,-2-11-1,0 0-2,-4-23-10,4 12-18,2-1-1,-5-7 1,6-2-1</inkml:trace>
  <inkml:trace contextRef="#ctx0" brushRef="#br0" timeOffset="30067.7198">4948 15787 4,'13'-1'22,"-12"-10"-6,-1 11-1,2-12 0,-2 12 0,0 0-1,-17-18-2,17 18-2,-21-8-3,11 10-3,-6-7 0,2 6-2,-3-3 1,2 0-1,0 4-1,-1-1 0,1 1 0,2 4 0,-1 2-1,2-1 1,0 7-1,2 2 0,-1 2 0,3 1 0,0 0 1,2 0-1,0 2 1,4 2-1,0-5 1,2 7 0,2-10-1,2 4 1,3-2 0,1 1 0,2-5 0,3 1 0,2-5-1,3 1 1,1 0-1,1 1 1,4-5-1,1-1 0,0-1 0,0-1 0,0-2 1,-1-1-1,-1-1 0,2-2 0,-5 0-1,1-1 1,-1-1 0,-3 3 0,-3-2 0,-1 2 2,-13 2-2,15-5 1,-15 5 0,0 0 0,0 0-1,0 0 0,0 0-2,0 0-1,0 0-4,-13-1-16,13 1-10,-11-4 1,4-9 0</inkml:trace>
  <inkml:trace contextRef="#ctx0" brushRef="#br0" timeOffset="30578.749">5295 15411 42,'4'-12'27,"-4"12"1,6 11-3,-6-11-17,2 17-1,-4-5-1,6 11 0,-8-5-1,6 8-2,-5-3 1,4 6-1,-5 0-1,7 9 0,-3-3 0,3 5-1,-1 8 0,1 6 1,0 2-3,-1 1 3,1-2-2,-1-6 1,0-5-1,-2-4 1,3-11-1,-3-8 1,1-7 0,-1-14-1,3 13-1,-3-13 0,0 0-1,0 0-1,0 0-5,-11-6-18,11 6-7,-5-17-1,-1 3 1</inkml:trace>
  <inkml:trace contextRef="#ctx0" brushRef="#br0" timeOffset="31443.7985">5555 15786 2,'0'0'18,"0"0"0,0 0 1,0 0-15,7-12-1,-7 12 1,16-6 3,-2 5 1,-14 1 1,28 0 1,-14-5-1,8 12-1,-2-7-2,7 10-2,-5 2-2,6 2 0,-3 5 0,5 0-1,-6 4 0,3 5 1,-4 1-1,0 4 0,-1-9-1,-2 9 2,-3-8-2,-2 5 1,-3-7-1,-4 0 1,-2-6-1,-3 0 2,-6-4-2,-3-2 1,-5-4-1,0 2 0,-4-1 0,-4-2 0,-2-2 0,0 1 0,-4-5-1,2-1 1,0-3 0,0-3 1,2-7-1,1 2 1,3-1-1,4-4 0,4 1 0,2-2 0,6 3 0,2 0-1,6 0 1,4 2-1,4-1 1,3 2-1,3 4 1,2-2 0,4 4 0,1 5 0,1-1-1,-1 5 0,5 3-3,-7-6-6,8 7-12,-3 7-8,-12-12 0,6 6 0</inkml:trace>
  <inkml:trace contextRef="#ctx0" brushRef="#br0" timeOffset="32062.8339">6261 15748 42,'-5'14'26,"12"16"0,-12-13-1,5 9-23,4 0-1,-2 5 0,3 0 2,-4-9 1,7 7 0,-7-9 1,7 9 0,-4-14-1,5 5 0,-9-20-1,19 19-1,-8-13-1,4-1-1,-1-5 1,4-3 0,-4-2 0,5-1 0,-5-5 1,2 0 0,-1-5-1,-3-1 0,0-5 1,-2-1-1,0-4-1,-4 2 0,0-2 0,-3 2 0,-1-2 0,-2 4 0,-2 2 0,1 7 0,0 0 0,1 14-1,-5-14-1,5 14-2,0 0-5,-15-4-15,15 4-8,0 0-1,-15 11 1</inkml:trace>
  <inkml:trace contextRef="#ctx0" brushRef="#br0" timeOffset="32615.8655">7027 15699 51,'0'0'20,"0"0"0,-24-17 2,11 15-24,-5 2 1,0 3 2,-4 2 0,-5 1 4,6 10 5,-9-9 0,10 12-3,-4-5-3,7 3-3,0 0-1,6-3 0,3 4 0,5-3 0,4 3-1,5-2 0,7 7-1,2 1 0,8-1 1,0 2-1,7 0 0,-1 2 0,5-1 0,-3 0 2,-4-5 0,-3-7 1,-6 3 0,-1-2 1,-17-15 0,13 19 2,-13-19-1,-17 7 2,-5-10-1,0 6 1,-10-7-1,0 6-1,-6-8 1,2 3-3,0 0-1,6-3-2,5 5-2,1-12-6,24 13-15,-10-13-8,10 0 0,9 2 0</inkml:trace>
  <inkml:trace contextRef="#ctx0" brushRef="#br0" timeOffset="33121.8945">7214 16017 71,'0'0'28,"29"-2"-2,-17-6-5,10-3-24,-1-10 0,3 2 3,0-2 0,-5-4 2,2 4 2,-8-4 2,3 9-2,-8-6-1,0 7-1,-3 2-2,-3-1 0,-2 14-1,-6-13 0,6 13 0,-19-6 2,4 10-1,-1-2 0,-3 2 1,-2 5-1,1 0 1,1 2-1,-1 3 1,2 0-1,3 2 0,2 0 1,3 4-2,5 3 2,1-2 0,4 3 1,2-2-1,5 4 1,3-5 0,7 7 0,-1-7-1,5 0 1,1-6-1,1 2-1,3-3-1,0-7-1,6 3-3,-7-16-8,12 1-18,-2-4-3,-1 0 1,2-3 0</inkml:trace>
  <inkml:trace contextRef="#ctx0" brushRef="#br0" timeOffset="33727.9289">8013 15712 60,'0'0'27,"0"0"0,0 0 0,-14-4-26,14 4-1,-16-1 1,16 1 2,-23 7 0,10 6 2,-9-9 0,8 11 0,-7-1-2,4 6-1,-1-4-1,3 1 0,3 0-1,1-4-1,5 3 1,2 0 0,5-3 0,-1-13-1,14 17 1,-2-6 0,3 0-1,4 3 1,3-3-1,1-2 1,4 4-1,-2-2 0,1 7 1,-2-3-1,-2-2 1,-4 1 0,-5-1 1,-2 5 1,-8-7 0,-5 5 0,-9-8 1,-1 4 1,-10-3-1,0 1 0,-8-4-1,1 1 0,-4-3-1,3-1-1,2 1 0,0-4-3,7 2-1,-5-9-10,12 6-20,2-2 0,5-8-1,3 1 0</inkml:trace>
  <inkml:trace contextRef="#ctx0" brushRef="#br0" timeOffset="36218.0715">8998 15723 1,'16'1'6,"-13"-14"12,9 8-4,-12 5-2,15-12 3,-15 12-1,8-12 2,-8 12-2,0 0-1,0 0-4,0 0-1,-16 1-4,0-2 0,2 8-3,-6-1 0,1 1 0,-3 2 0,0 0 0,1 1 0,3 0-1,3 1 0,3-3-1,4 4 1,8-12-1,-1 19 1,1-19-1,19 17 1,-4-9 0,4 1 0,3-2-1,1 1 1,2 0 1,0 0-2,-1 3 0,2 0 1,-4 4 0,1-2 0,-5 2 0,-2-1 0,-2 3 0,-6-6 1,-2 4 2,-6-15-2,-3 18 2,-8-13 0,11-5 0,-28 12 1,12-6-2,-6-4 1,2-1-1,-2 1-1,3 0-1,2-1 0,1-2-2,4 2-1,-1-7-4,13 6-5,-11 0-7,11 0-12,0 0-1,8-16 2,4 9-1</inkml:trace>
  <inkml:trace contextRef="#ctx0" brushRef="#br0" timeOffset="36859.1082">9324 15786 38,'0'0'22,"-6"-11"-1,6 11 4,0 0-22,0-17-2,0 17 1,0 0 2,0 0 0,6-11 1,-6 11 0,14 6-2,-3-2-2,0-1-1,6 2 1,-1 1-1,4 3 2,1 2-2,2 0 1,2 2-1,0 3 1,1 5-1,0 0 1,-2 2-1,-3 2-1,-1-2 2,-4-1-2,-2-1 1,-4 3 1,-7-7 1,-2-2 0,-7-3-1,-2 3 2,-8-9-1,-1 5 0,-9-6 0,1 1 0,-6-5 0,1 3-1,-2-4-1,1 1 1,3-1 0,3-2-1,3-2 1,3 0-1,5-1 0,14 5 1,-14-15 0,14 3-1,6-1 0,5 0 0,6 1 0,3-3 0,4 6 0,3-5-1,4 5 1,-1 2-2,3 5 0,-5-4-3,8 12-9,-7-2-16,-2-10 1,2 3-1,-8-5 0</inkml:trace>
  <inkml:trace contextRef="#ctx0" brushRef="#br0" timeOffset="37640.1529">9994 15425 57,'21'21'25,"-17"-10"2,7 11-8,-3 7-14,-4 3 0,6 9-1,-7 5 0,5 11 0,-5-1 0,5 5 0,-5-4-2,5 2 1,-5-8-2,3-5 0,-1-8-1,-1-11 0,0-7-1,-2-6 0,-2-14-1,0 0 0,0 0-2,0 0 0,-12-3 0,0-5 0,1 2 1,-6-8 0,-3 4 1,-1-2 1,-2 3 1,1-4 0,-3 3 1,3-4 0,1 2 1,5 2-1,2 2 0,14 8 1,-10-21-1,14 8 0,6 2 0,10-2-1,7-1 0,3 0-1,10-5 1,3 2-1,5 0 0,0 2 1,3 0 0,-5 1 1,2 4-1,-2 5 1,-6 0 0,-2 5 1,-5 1-1,-3 7 1,-6-6 0,-1 10 1,-11-6 0,1 6 0,-13-12 0,13 27 1,-12-11-1,1 3-1,-3 2 1,1 3-1,-1 0-1,1 4 1,1-2-1,3-2 0,1-6-2,2-2-1,9 0-13,-3-11-17,2-10 0,3-12-1,-3-12 0</inkml:trace>
  <inkml:trace contextRef="#ctx0" brushRef="#br0" timeOffset="38223.1862">11083 15644 52,'26'16'24,"-26"-16"-2,0 0 1,0 0-18,-15 11-5,3-9 2,-6-3 1,-1 8 1,-9-2 3,6 8 1,-6-7 0,9 10-4,-1-4-2,7 1-2,4 6-1,7-5 1,8 3-1,6-2 0,8 4 0,1-2-1,8 5-1,-3-1 1,7 2 0,-3-2-1,-1-1 2,-5-2 2,-4 1-1,-3-1 4,-10-7-1,-2 5 1,-5-16 0,-16 19-1,-2-14 0,-2 3-1,-5-6-1,-2-1-1,-1-1-2,-3-7-3,11 7-6,-10-14-16,11-2-4,9-2 0,2-9 1</inkml:trace>
  <inkml:trace contextRef="#ctx0" brushRef="#br0" timeOffset="38984.2293">11527 15402 68,'4'13'26,"-4"-13"2,0 0-2,0 0-25,-6 20 0,7-5 0,-2 4 2,6 8 1,-8 1 1,8 11-2,-6 8 1,7 10-3,-5 5 0,3 7 0,-2 2 0,0-1 0,-1-3-1,1-3 1,-2-6-1,2-9 1,-2-10-1,0-11-2,1-3 0,-4-12 0,3 3-2,0-16 2,0 0-1,-20-5 0,20 5 2,-26-23 0,10 5 0,-5 0 0,2-5 1,-3 3 0,0-4 1,4 6-1,-1 0 0,6 4 0,1 2 1,3 1-1,9 11 0,-1-17 0,1 17 0,21-14-1,2 6 0,2-9-2,12 5-1,0-10-1,10 3-1,-2-10 0,8 5 1,-4-9-1,2 6 3,-5 0 0,1 3 2,-3 6 3,-10 0 1,0 9 1,-11 2 2,2 14 0,-14-1 0,3 15 0,-11-3 0,3 13-1,-7-4 0,3 11 0,-4-10-2,3 2-1,-2-4 0,2-6-2,3-5-3,-4-15-10,0 0-19,17-19-1,-9-7 0,4-5 1</inkml:trace>
  <inkml:trace contextRef="#ctx0" brushRef="#br0" timeOffset="39147.2388">12116 15553 79,'-2'25'24,"2"-25"-13,0 0-12,0 0-29,16 10-5,-16-10 2</inkml:trace>
  <inkml:trace contextRef="#ctx0" brushRef="#br0" timeOffset="39983.2869">12426 15777 45,'8'-14'16,"14"13"-2,-13-19 5,9 3-16,-6 4-3,-2 0 2,2 7 2,-7-7 3,-5 13 7,0 0 1,14-6-5,-14 6-6,0 0-3,-16 0-2,16 0 1,-19 3-1,6-1 1,0 1 1,-3 0 0,0 0 1,-1 4-1,-2 0 1,4 5-1,-4 4 0,3 5 0,2 5 1,0 5-1,3 2 0,4 4 0,1 0 1,3 0 0,2-5 0,6 3 0,-2-11 0,9-1 0,1-7-1,8-1 0,5-9-2,2-5-1,8-1 0,0-10-1,4 3 1,-1-6 0,1-1-1,-4-3 2,-5 6 0,-3-1 1,-4 1 0,-4 2 0,-4 0 0,-1 5 0,-15 4 0,18 7 0,-18-7 0,17 19 0,-7-7 0,0 3 0,1 2 0,2-3 1,2-2-1,1-2 1,0-6-1,3-5 0,1-2 0,0-4 0,0-7 0,-3-3 0,-1-1 0,-4-6 0,-2 0 0,-5-7 0,-5 2 0,-4 1 1,-4 2-1,-5 1 0,-4 2 1,-1 4-1,-4 7 0,-1 8 0,0 4 0,-1 4-1,5 9-1,-1-3 0,7 9-2,-3-5-1,12 10-8,-5-13-9,6 1-8,8 5-1,-5-17 0</inkml:trace>
  <inkml:trace contextRef="#ctx0" brushRef="#br0" timeOffset="41042.3475">12404 15903 5,'0'0'19,"0"0"2,0 0-8,3-11 0,-3 11-1,13-4 0,1 6 0,-14-2 0,23-6 0,-14-6-4,11 12-2,-9-12-2,7 7-1,-6-6 0,5 3-1,-2-8 0,1 5-1,-3-2 0,0 1 0,0-3 0,-1 4 0,-2-6 0,-3 6 0,-1 0-1,-2-1 1,-3 0 0,-1 12 0,-6-18 0,6 18 0,-17-14-1,5 12 1,-3 2-1,-3 1 0,-1 2 0,-1 0-1,-1 3 1,-1-2-1,4 2-1,-6-5-5,12 4-20,-1 2-5,-1-1 0,14-6 1</inkml:trace>
  <inkml:trace contextRef="#ctx0" brushRef="#br0" timeOffset="42543.4332">12985 15353 3,'-5'-22'21,"5"22"1,1-17 2,-1 17-9,4-14-4,-5 4-1,1 10 0,3-14-1,-3 14 0,0 0 0,0 0-2,6-11-2,-6 11-2,0 0 0,0 0-1,0 0-1,-2 12 0,2-12-1,-5 22 1,1-4-1,3 9 1,0 3-1,2 6 1,3 3-1,2 4 0,1 5 1,2 5-1,0-1 1,1 4-1,1 1 0,-2 3 0,-2-6 0,2 2 1,-2-6-1,0-3 0,-1-7 0,3-5 0,-3-8 0,1-9 0,-2-2 0,-1-4 0,-4-12-1,6 14 0,-6-14-2,0 0-5,0 0-15,0 0-10,0-11 0,0 11 0</inkml:trace>
  <inkml:trace contextRef="#ctx0" brushRef="#br0" timeOffset="60555.4636">14445 15696 22,'3'-14'11,"-3"14"1,0 0-3,0 0-1,0 0-2,-5-14 0,5 14 0,0 0 0,0 0 0,0 0 1,0 0-1,-6-13 1,6 13-2,0 0-1,0 0-1,0 0 0,0 0-2,0 0 1,0 0 0,0 0-1,0 0 0,0 0 0,0 0 0,0 0 0,0 0-1,0 0 1,-2 12-1,2-12 0,1 21 1,0-4-1,2 1 0,-1 6-1,1 2 2,1 6-2,0 0 1,0 3 0,1-1 1,-3-1-1,2-3 0,-3-5 0,0-1 1,-1-10-1,-1 0 0,1-14 0,-2 13-2,2-13-2,0 0-12,-4-18-14,4 18 0,5-33 0,1 9 3</inkml:trace>
  <inkml:trace contextRef="#ctx0" brushRef="#br0" timeOffset="61204.5007">14318 15605 36,'0'0'27,"12"5"0,-12-5-1,0 0-23,23 2-2,-10 0 1,6 1 0,-3-4 1,8 5 0,-2-8 1,6 8-1,1-7 0,6 3-1,0 3 0,4 3-1,0 0-1,1 1 0,-1 5 0,-2 0 0,-4 3 0,-1 3 0,-5 0-1,-4-1 1,-5 5 0,-5-1 0,-3 2-1,-2-1 1,-7 1 0,-2 0 0,-4 0 0,-4-4 0,-3 1 0,-3 0 1,-2-4-1,-4 0 1,-2-1 0,-2-1 0,-2-2 0,0 4 0,-2-7 1,-1-1-1,-3-2 1,4 0 1,-5-2-2,3-2 1,-2-4 0,4 1-1,0-2 0,3-2-1,4 3-1,4-4-1,6 2-2,-3-8-8,15 12-18,1-11-3,-1 11 0,14-21 1</inkml:trace>
  <inkml:trace contextRef="#ctx0" brushRef="#br0" timeOffset="61835.5368">15246 15968 1,'0'0'25,"-21"5"2,21-5 1,-20 12-14,2-19-4,18 7 0,-27-12-1,27 12-1,-26-19-1,18 7-2,-3-7-2,5-1-1,2-1-2,4 0 0,4-1-1,3 1-1,6 1 1,4 2-2,5 4 2,0-1-1,8 4 0,-4 1 1,6 6 0,-1 1 1,-2 4-1,-2 5 2,-3 2-1,-3 6 0,-6 5 0,-3 3 0,-7 3 1,-4 3 1,-5 2-1,-2-1 2,-7-4 0,-1 1 1,-6-7 0,1 2-1,-6-13 1,3 6-1,-6-14-1,3 0-1,-2-7 0,3 1-2,2-6 0,-1-7-2,7 9-3,-7-19-13,8 8-14,8 4 0,1-3-1,7 0 1</inkml:trace>
  <inkml:trace contextRef="#ctx0" brushRef="#br0" timeOffset="62598.5804">15654 15718 1,'12'10'12,"-12"-10"10,13 16-1,-7-1-11,-4 3 1,7 9 0,-12-5 0,9 11 0,-13-10-1,11 10-1,-13-15-2,9 9-1,-6-14-3,5 3-1,1-16-2,0 0-1,0 0-1,0 0-2,-6-11-1,3-7 0,9 3 0,-7-15-2,8 8 1,-5-6 0,5 4 2,-6-4 1,4 5 1,-1-2 1,-2 2 3,2 9 0,-2-2 1,-2 16 1,6-19-1,-6 19 0,6-11 0,-6 11 0,0 0-1,14 4 0,-14-4 0,12 9-1,-12-9 1,17 19 0,-7-6-1,3 0 0,4 6 0,2-2 0,2 6-1,2 0 1,2 4-1,1-5 0,1 1 0,-2-2 0,-3-7 0,-1 0 0,-4-5 0,-3-1 1,-2-10 0,-12 2 1,15-14-1,-11 3 1,-2-9 1,1 1-1,-5-9 0,3 1 0,-3-5 0,2 5-1,0-2 0,1 0-2,3 3 0,-3-1-2,9 10-4,-10-8-11,4 8-15,7 4 2,-6-4 0,8 8 2</inkml:trace>
  <inkml:trace contextRef="#ctx0" brushRef="#br0" timeOffset="63019.6045">16400 15631 33,'0'0'23,"5"17"2,-5-17 0,-6 19-24,6 0 0,-4 5 4,5 8 0,-8-3 3,7 10 0,-9-4 0,11 8-1,-8-10-2,8 3-1,-1-8-2,6-5-1,3-7 1,9-3-1,3-9 0,8-7 0,5-1-1,7-7 0,4-1 0,1-3-1,2 2 0,-6-4-1,0 3 1,-9 0-1,-1 9-4,-17-11-9,4 10-17,-9 8 0,-11-2 0,0 0 0</inkml:trace>
  <inkml:trace contextRef="#ctx0" brushRef="#br0" timeOffset="63315.6212">16454 15816 32,'26'0'29,"-7"-9"-1,11 9 0,3 0-22,-5-2-5,4 0 0,-3 0-1,1-2-1,-2 6-9,-4 2-16,-9-14-2,6 10 0,-17-18 0</inkml:trace>
  <inkml:trace contextRef="#ctx0" brushRef="#br0" timeOffset="63575.6363">16391 15634 58,'21'-8'32,"10"5"-1,-5-2-4,3-1-25,4 6 0,-1 2-1,1 0 0,-2 3-2,-5-4-13,-1 3-17,6 4 1,-4-5-2,4 0 0</inkml:trace>
  <inkml:trace contextRef="#ctx0" brushRef="#br0" timeOffset="64615.6958">18054 15364 31,'0'0'27,"2"-16"1,-2 16 0,0 0-16,-13-21-6,13 21-1,-25-16-2,11 10-1,-8 0 1,0 5 0,-7-3-1,2 7 0,-5 2 0,-2 3-1,-3 1 0,1 4 0,-4 4-1,1 1 0,0 4 1,-1 1-1,1 3 0,1 0 1,0 7 0,7 1-1,0 1 1,5 2 0,6 0 1,5 3-1,5-2 2,9 4-2,6-3 0,8 1 1,4-3-1,8 3 1,4-1-2,5-2 0,4-1 0,5-2 1,2-4-1,5-3 0,5-6-1,2-7 3,3-8-2,1-9 0,4-4-1,1-10 0,1-8 1,-4-9-1,2-2 1,-3-7-2,-1-5 2,-3-3-1,-6-4 2,-5 0-1,-5-1 1,-7 2-1,-7-2 0,-9 5 1,-8 0-1,-8 5 1,-8 2-1,-6 3 1,-9 4-1,-7 7 0,-7 2 0,-5 6-1,-7 3 1,-6 4 0,-4 9 0,-2 4-1,-5 5 1,1 3-1,-1 5-1,-1 1 0,4 9-4,-3-8-12,8 6-14,6 2-1,3-8 1,8 2-1</inkml:trace>
  <inkml:trace contextRef="#ctx0" brushRef="#br0" timeOffset="64975.7164">17700 15531 65,'17'4'29,"-17"-4"0,21-8-1,-5 4-28,-4 2-3,-12 2 0,19-4 0,-19 4 1,12 1 0,-12-1-11,0 0-14,0 0-2,11 7 1,0-3-1</inkml:trace>
  <inkml:trace contextRef="#ctx0" brushRef="#br0" timeOffset="65224.7306">18118 15479 56,'0'0'31,"16"11"-2,-16-11 1,8-12-19,-8 12-13,0 0 0,12-9 0,-12 9 0,0 0 0,13 9-6,-13-9-18,-6 11-2,6-11-2,-3 11 1</inkml:trace>
  <inkml:trace contextRef="#ctx0" brushRef="#br0" timeOffset="65610.7527">17922 15572 22,'0'0'23,"0"0"-1,0 0-1,0 0-16,11 19-7,-11-19 2,1 19 2,-1-19 1,-1 21 2,1-21 2,-1 13 0,1-13 0,0 13-2,0-13-2,0 0-1,3 20-4,-3-20-3,4 20-8,-4-5-13,0-15-2,0 22 0,0-22-1</inkml:trace>
  <inkml:trace contextRef="#ctx0" brushRef="#br0" timeOffset="66166.7845">17763 15819 41,'5'17'23,"-5"-17"0,0 0-9,10 19-14,-5-8 2,3 4 3,-5-4 0,8 7 1,-9-7 1,9 7 0,-6-5-1,7 5-1,-3-7-3,3 2-1,0-10-1,3 0 0,2-3 0,1-6-1,2-3 1,2-3-1,0 1 0,1-5 1,0 2 0,0-2 1,-3-1 0,1 2 2,-5-3 0,-1 4-1,-2-1 1,-1 4-1,-2-1-1,-10 12 0,12-13-3,-12 13-3,0 0-12,0 0-14,0 0-1,0 0 0,-11 4 1</inkml:trace>
  <inkml:trace contextRef="#ctx0" brushRef="#br0" timeOffset="121856.9698">1589 17035 1,'0'11'1,"0"-11"15,0 0 0,0 11-10,0-11-2,0 0 1,0 0 1,0 0 1,0 0 0,0 0-1,0 0 0,0 0 0,0 0-3,0 0-1,0 0-1,0 0 0,0 0 0,0 0 0,0 0 1,0 0 1,0 0 0,11 10 0,-11-10 0,0 0 0,15 12 0,-15-12-1,18 9 0,-5-2-2,0-4 1,2 0 0,4 0 0,2-3 0,3-2-1,3-3 0,1 1 1,2-9-1,-1 1 0,0-5 0,-1 1 0,-1-6-1,-1 3 2,-6-7-1,1 4 0,-4-1 0,-2-2 0,-4 2 0,-4 3 1,-4-1-1,-3 0 0,-4 3 0,-5 2 0,-1 4 0,-5 6 0,-2 1 0,-3-2 0,-1 4 0,0 8 0,-3 2 1,0 3-1,0 0 1,-1 3-2,1 2 1,1 3 1,1 4-1,0-3 1,3 4-2,1-3 1,2 3 0,4-3 0,2 6 0,3-3-1,4 7 1,1-9 0,4 6 0,2 0-1,2 5 2,4-3-1,2 8 1,5-6-1,1-3 1,6 0-1,1 1 1,5-10 0,1-3-1,2-8 0,5-7 0,-2-4 1,1-3-1,0-5 0,-3-1-1,0 1 1,-4-1-1,-4 2 0,-5 1 0,-2 1-1,-8 4-2,2 8-5,-13-4-17,0 0-2,0 0 0,0 0 0</inkml:trace>
  <inkml:trace contextRef="#ctx0" brushRef="#br0" timeOffset="122454.004">2360 16488 16,'0'0'24,"0"0"2,0 0-3,0 0-12,0 0-11,0 0 0,0 0-1,0 0 3,0 0 0,0 0 2,0 0 0,0 0 0,9 20-1,-10-9 1,4 6-2,-3 4-1,3 4-1,1 0 0,1 5 0,2 8 0,2 3 0,2 5 0,0 6 0,0-3-1,0 6 2,0 0-2,-2 1 1,1-15-1,-4 3 0,4-10-4,-6-4-8,-1-15-14,6 2-1,-9-17 1,0 0 6</inkml:trace>
  <inkml:trace contextRef="#ctx0" brushRef="#br0" timeOffset="122979.034">2947 16810 45,'0'0'31,"0"0"-2,0 0 0,-21 10-25,4-12-4,-3 5 0,1 6-1,-3-1 1,-1 3 0,3 3 2,-1-2-1,7 4-1,2 1 1,7 0 0,5-2-2,5 6 1,8 2-2,6 1 1,8-2 0,4 4-1,7-1 0,0 5 1,3-4-1,-3 2 0,1 0 0,-7-3 2,-5 2-1,-7-1 3,-8-3 0,-3-3 1,-10-3 0,-4 5 0,-10-11 0,-3 2-1,-6-5 0,-5-1-1,-1-6-1,-3 2 1,0-6-1,0-1-1,6-2-1,2-5-5,12 2-16,7-13-9,0-2 2,15-2-2</inkml:trace>
  <inkml:trace contextRef="#ctx0" brushRef="#br0" timeOffset="123510.0644">3404 17122 50,'7'13'29,"11"-7"-3,-18-6 1,29-14-31,-12-2 0,6 7 2,-2-9 1,1 1 1,-2-2 2,-3 5 2,0-2 1,-5-1 0,3 6-2,-6-6 0,0-2-2,-4 4-1,-4 1 0,-3-1 0,-4 0-2,-7 6 2,-3 1-1,-3 5 1,-3 9 0,-2-1 0,-1 6 1,-2 2-1,2 6 0,1 3 0,3 6 1,3-1-1,3 6 2,4-4-2,3 7 2,6-3 0,8 8 1,0-9-1,11 8 2,0-7-1,9 3-1,2-4 0,7-2 0,4-2-1,4-10-3,12 6-9,2-21-23,1-13 1,5-11-2,-4-9 2</inkml:trace>
  <inkml:trace contextRef="#ctx0" brushRef="#br0" timeOffset="127274.2797">4798 17141 20,'17'-2'11,"-17"2"1,21 0-2,-9 2 1,2-2-3,0 2-1,1-3-1,2 7-2,-2-4 0,6 9-2,-6-8 2,5 5-1,-3-7 0,4 3 0,-2 0-1,6-1 0,-1-1 0,2 0 0,4-1-1,0 2 0,3-3 0,-2 6 0,5-4 0,-3 2 1,2-2-2,0 2 1,-2 1 0,3-3 1,-2 2-1,1-1 0,1 0 0,-1-3-1,2 3 1,2 0-1,-1-2-1,1 3 2,0-3-2,2 3 1,2-3 0,1 4 0,0-3-1,-1-1 3,3-2-2,0 0 0,2-2 1,0-1-1,-2-2 1,2-1-1,-1 1 1,0-3-2,-1 3 2,2 0-1,-2-2 0,-1 2-1,-1-1 1,0-5 1,-3 2-1,2-1 1,-1 1-1,-2-4 1,1 2-1,1-3 1,-1 4 0,1 2-1,-1-4 1,2 4-1,0-5 1,1 6-1,0-3 1,2-1-1,1 2 0,-1-3 1,3 5-1,0-3 0,-1 1 1,2 1-1,2-1 0,-1 4 0,0-2 0,1 3 0,0 0 1,-1-1-1,1 4 0,-1-3 1,-1 0-1,1 1 1,0 3-1,2-1 1,-1-2-1,3 0 1,-1 6-1,-2-6 0,1 5 0,-1 0 1,-2-1-1,-1 4 0,-4 0 0,1 3 0,-1-3 0,-1 4 0,-2-2 0,2 3 1,0-5-1,1 1 0,1 0 0,0 0 0,-1 0 0,2-5 0,0 6 0,0-1-1,0-2 1,0 1 0,-1 0 0,0-2-1,-1 2 1,-1 2 0,2-4 0,-1-1 0,0 2-1,0-1 1,3 0 0,-2 0 0,4 0 0,0 1-1,1 0 1,1-4 0,3 6 0,-1-2-1,3 1 1,-2-1 1,2-1-1,0 2 0,1-3 1,0 5-1,1-6 0,1 1 0,2 1 0,1-1 0,2-4 0,0 2 0,2 2 0,-1-1-1,1 2 2,1 0-1,-2-2-1,3 4 2,0-1-2,1 2 2,2-5-2,3-2 1,1 1-1,3-3 0,6 0 0,0-4-1,5 3 1,2-5-1,4 2 1,1-1 0,0 2 0,1-2-1,1 0 2,-1 0-1,-2 1 0,-1 0 1,-2 4-1,1 1 0,-3-3 1,1-1 0,-3 6-1,-3 1 1,-1 1 0,-1-4-1,-1 6 1,-1-3-1,1 6 0,-1 2 1,0 1-1,-2-2 0,2-1 2,0 5-2,-3-2 1,-1 0 0,3-1 0,-2-1 0,0-1 0,1 2-1,-1 1 0,-3-3 1,2 1-1,-1-3-1,-2 3 1,-4 2-1,4-4 1,-6 2 0,4-5 0,-2 6 0,0-4 1,-3 1 0,2-1 0,-4 2 0,-1 0 0,2 0 0,-6-1 0,1-1 0,-1-1-1,-1 2 2,1-5 0,0 3-2,0-2 1,0 1 1,-1 1-1,1 0 0,-3-2 0,2 4 1,-4 0-1,2-4 0,-3-1 0,0 0 0,1 0 0,1-1 0,-2-1 0,1-2 0,0 3 0,2-3 0,-1 2 0,-1 4 0,0-2-1,0-1 1,-2 1 0,0 1-1,-2-2 1,-2 3-1,3 0 0,-3-5 0,-1 1 1,2 3 0,-1 1-1,0 0 2,0-1-1,0-1 0,-2 2 0,1-2 1,-2 4-2,-2 0 0,1-3-1,-1-2 1,-3 3-1,1-2 1,0 1-1,-2-2 1,1 3 0,-1-5 1,1 2 0,-3-7 0,2 12-1,-2-3 2,2-1-1,-3 1 0,-1 1 0,-1-2 0,-2 1 1,-1 7-1,-3-11 1,1 1-1,1 2 0,-2-1 0,2 0-1,-2 0 0,1 1 1,-1-1-1,0 1 0,-1 0-1,-2 1 2,0-1-1,-2 1 1,1 0 0,1 2 0,-1-3-1,2 2 1,-2-1 1,3-1-1,-3 0 0,2-1 0,-1 1-1,1-1 1,-1 0-1,0 2-1,-1-4 0,-1 6 0,1-2 0,-2-1 1,1 1 0,-1 2 0,1-3 0,-1 2 0,-1-2 1,2 1-2,0 1 0,-2 0-1,2-3 0,-3 2 0,-1 0 1,-2-3 0,-1 3 0,0-1 1,-4-1 1,0 1-1,-2 1 0,1-2-1,-13 1-2,22-1 0,-22 1-2,21-8 1,-10 5-1,1-1 1,2-1-1,-2-2 0,4 0 0,-4-3 2,10 0 4</inkml:trace>
  <inkml:trace contextRef="#ctx0" brushRef="#br0" timeOffset="131278.5087">20627 16496 7,'1'-21'6,"4"0"1,-4-4-2,2 7-1,-2-3-1,-1 0 0,1 0 1,-2 0 0,2 0 1,-1-4 0,2 5 1,1-6-1,1 3-1,0-2 0,1 1-1,0 0-2,0 4 1,0-1-1,-1-1 1,-1 5-1,0-1 0,-2 2 1,1-1-1,0-1 1,-1-2 1,-2 2 0,2-1 0,-2-4 0,1 2 0,-2-6 0,4 4-1,-4-5 1,5 7-2,-1-7 0,1 5-1,0-4 1,1 4 0,-3-3 0,2 2 1,-3-1 0,1 0 0,-1-3 0,0 1 1,0-1-2,1 0-1,2 0 1,-1 1-1,2-2 0,-2 2 1,2 3-1,-2-2-1,-1 2 2,-1-1-2,2-2 2,-2 3-2,0 2 1,0-4-1,0 3 1,0-2 0,1 1 0,-1 0 0,1 4-1,0-2 2,1-1-1,-2 2 0,1-1 0,-1 3 0,0-3 0,0 2 0,0-4 1,-1 1-1,1-1 1,0 0-1,0-2 0,0 1 0,0-1 0,-2-2 1,0 2-2,1 1 1,-3-1 0,0-2 0,1 1 0,-2-4 0,1 1 0,2-1-1,-1 1 1,1-7-1,1 3 2,-1-1-2,1 2 1,-1 0 0,0 1 0,-1 0-1,0-1 1,0 4 0,-1-1-1,2-1 1,-2 1 1,1 1-1,1-3-1,1 1 1,0 2-1,-2-2 1,2 2-1,0 3 1,0-1-2,-1-1 2,1 4-1,-1-2 0,2 1 0,-2-3 0,1 1-1,1-3 1,0 2 0,0-3 0,0 2 1,1 1-1,-1-2 0,0 0 1,2-2 0,-1 1 0,0 0 0,-1-4 0,0 1 0,-1 0 0,0-2 0,-1 2 0,1-2 0,-1 2 0,-1 0-1,1 3 0,-1-2 1,1 0-1,1 3 1,-2-3 0,2 0 0,0-1 1,0 3-1,-1-1 1,2 0-1,0 1 1,-1-3-1,1 3 0,-1-2 0,-3 3 1,1-4-1,-2 0 0,-1 1 0,-3 0 0,1-1-1,-2 3 1,1 0-1,1 0 1,2 0-1,0 1 1,3 0 0,-1 2 0,3 0 1,1 0-2,-1 1 2,0-4-1,1 5 0,-3-1 0,2 2 1,-1-2-1,-2 0 1,0 4 0,-1-1-1,3 6 1,-3-4 0,1 3-1,1-2 2,0 3-2,1 1 1,2 2 0,-1-1 0,-1 3-1,2 0 1,2 2-1,-2 11 1,-2-18-1,2 18 1,-1-15 0,1 15-1,-2-13 1,2 13-1,-3-11 0,3 11 0,-3-12 0,3 12 0,-3-13 1,3 13-1,-1-10 0,1 10 0,-1-11 0,1 11 0,-1-11-1,1 11 1,-2-12 0,2 12 0,-1-16 0,1 16-1,-2-20 1,2 20 1,-5-18-1,5 18 0,-4-19 0,4 19 0,-6-16 0,6 16 0,-6-15 0,6 15-1,-4-14 1,4 14 1,-6-15-1,6 15 0,-6-12 0,6 12 0,-10-16 0,10 16 0,-14-12-1,14 12 1,-22-12 0,8 7-1,0-1 1,-1 3-1,-2-1 1,0-1 0,0 1 0,1 2 0,-2-2 0,0-1 0,1 3-1,-2-3 1,1 2 0,-3-1 0,0-3-1,-2 1 1,0-3 0,-3 3 0,-1-1 0,0-1 0,-1-1 0,0 0 0,-1 2 0,-4 0 0,1-1 1,-3 2-1,1-1 0,-3 0 0,2 2 1,-1 0-1,0 0 1,1 0 0,1 0-1,3-2 1,-4 1-1,1 0 1,0 0 0,-1-4 0,-1 2-1,-2-3 0,2 2 0,-2-3 1,3 1-1,-3 2 1,1-1-1,-2-2 0,0 3 1,-1-1-1,-1 2 1,1-1-1,1 1 0,-1-3 1,1 1-1,-2 3 1,1 1-1,0-2 0,-2 1 0,1 0 1,-3 4-1,0-2 0,0 2 0,0-2 1,1 1 0,-1 0 0,2 1-1,-1 1 1,2 2-1,-2-1 1,3 0-1,-2 1 0,2 1 1,-1-1-1,1 1 0,-1-1 0,0 1 1,0 0-1,-3 1 0,0-1 1,-4-1-1,1 0 0,0 1 0,0-1 1,0 1-2,1 1 1,1-1 1,-1-2-1,3 1 1,-1 0-1,0 0 1,-1-2 0,1 2-1,-1-2 1,3-1-1,1 2 0,2-1 0,0-1 1,3 2-1,2-1 0,2-1 0,3 2 0,1 2 0,0-1 0,1 2 0,1-4 0,-1 4 0,1-1 0,-1-1 0,0 1 1,1 1-1,-1-2 0,3-2 0,-2 3 0,3-1 0,2 0 0,-1 1 0,3-1 0,1-1 0,1 4 0,1-1 0,1-1-1,0 0 1,2 1 0,0-1 0,0-1 0,0 1 0,-1-1 0,1 0 0,1 1 0,1-1 0,0-1 0,11 1 0,-18-2 0,18 2 1,-14-2-1,14 2 0,0 0 0,-11-2-1,11 2 1,0 0 0,0 0 0,0 0 0,0 0 0,0 0 0,0 0 0,0-12 0,0 12 0,0 0 0,9-11 0,-9 11 0,0 0 0,16-16 0,-5 10 0,1-5 1,4 1-1,1-3 1,3-1-1,5-5 1,-2 1-2,4-4 1,-1 0 0,2 3-1,-2-3 0,0 2 0,1 0 1,-1 2-1,2 1 1,-1 0 0,-1 2 0,1 0 0,0 2 0,-1 0 0,-1 5-1,-1-1 1,-4 2 0,-1 2 0,-1 1-1,-5 4 1,1 2-1,-14-2 1,17 4-1,-17-4 0,0 0 0,1 14 0,-1-14 0,-18 17 1,4-8-1,-4 1 0,-4 4 0,-5-1 0,-2 3 1,-3-2-1,-1 3 1,-2-2 0,-2 2 0,-2 0 0,-1 1 1,1 0-1,0 0 1,-2 2-2,2-3 2,3 1-2,0 0 1,5-1 0,3-3 0,2 0 0,4-2 0,6-2 0,1 2 1,4-3-1,4 2 1,7-11-1,-4 19 1,8-8 0,-4-11-1,22 21 1,-6-12 0,5 5 0,2-5-1,4 6 1,0 2-1,2 3 1,1 1-1,1 1 1,-2 3-1,2 3 1,-2 1-1,0 2 1,2-3 0,-2 0 0,2-2-1,2 2 1,-3-5-1,3 0 1,-2-4-1,0-2 0,-3-3 1,2 0-1,-5-5 1,-1 1-1,-2-3 1,-3-2 0,-3-1-1,-4-1 1,-12-3 0,18 5 0,-18-5-1,0 0 1,0 0-1,0 0 0,0 0-1,0 0-1,0 0-4,0 0-18,-17 12-6,1-4-2,-13-16 0</inkml:trace>
  <inkml:trace contextRef="#ctx0" brushRef="#br0" timeOffset="136145.7871">19826 17212 1,'0'0'2,"0"0"1,0 0-4,0 0 0,0 0 2,0 0 3,0 0 3,0 0 3,0 0 1,-4-12 1,4 12-1,0 0 1,0 0-4,0 0-2,4-14-3,-4 14 0,0 0-2,14-8 0,-14 8 1,15-7-1,-15 7 1,19-6-1,-7 5 0,0 1 0,3-4-1,-1 0 1,2 3 0,1-2-1,0 0 1,3-1 0,-2 1-1,3 0 1,0 0 0,1 0 0,0 0-1,1-3 1,-1 4 0,0 1 0,-1 1 0,-1 0-1,0-1 0,-1-3 0,-3 4 0,3 4 0,-4-5 0,3-4 0,-1 4 0,0-1 0,0 1 0,1 7 1,0-8-1,2-5 0,-3 8 1,0 5-1,0-10 0,-1-2 0,-1 5 1,-2-4-2,1 3 1,-3 2 1,1-5-1,-1-4-1,-11 9 2,16-3 0,-16 3 1,13-11 0,-13 11-1,0 0 1,9-12 1,-9 12-2,0 0 0,6-12 0,-6 12 0,0-14-1,0 14 0,-3-18 0,3 18 0,-5-18 1,4 3-1,-3-1 1,2 2-1,0-2 0,0-5 0,2-3 1,0-4-1,2-2 0,-1-5 0,1-3 0,-1-2 0,2-2 0,-4-2 2,-2 4-1,0-3 0,-4 4 1,1 2-2,-1 5 1,0 3-1,1 2 2,0 9-4,2-1 2,1 8-2,1-2 0,2 13-2,-2-15-2,2 15-7,0 0-17,0 0 1,6 11-1,-6-11 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9:43.906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0 356 12,'0'0'20,"0"0"0,0 0-4,0 0-9,0 0-9,0 0-10,10-15-8,4 12-1</inkml:trace>
  <inkml:trace contextRef="#ctx0" brushRef="#br0" timeOffset="5985">3098 6 19,'0'0'7,"0"0"-2,0 0-3,0 0-6,10-6-7,-10 6-1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3T23:02:16.464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1525 13292 1,'0'0'1,"0"0"9,0 0-7,0 0 1,0 0 1,0 0 3,0 0 1,0 0 1,0 0 1,0 0-1,0 0-1,-12-10-2,12 10-2,0 0-3,0 0-1,0 0-1,0 0 1,0 0 0,0 0 0,0 0 0,0 0 1,0 0 0,0 0 1,0 0-1,0 0 0,-4 11 0,4-11 0,1 11 1,-1-11-1,3 18 0,0-6 0,-2 1 0,6 4 0,-5 3 0,4 3 1,-3 1-1,1 6 1,-1 0-1,1 1 0,-4 0-1,2 1 2,-3-4-2,2 1 1,-2-3-1,2-4 1,-3-5-1,2 2 1,-2-4-1,1-1 0,1-14 0,-4 22 0,4-22 0,-4 11 0,4-11 0,0 0-1,-4 11 1,4-11-2,0 0 1,0 0-1,1-11-1,-1 11-4,9-13-9,-9 13-15,11-26 1,-2 13-1,-5-8 0</inkml:trace>
  <inkml:trace contextRef="#ctx0" brushRef="#br0" timeOffset="1137.065">2122 12953 1,'0'0'7,"0"0"5,0 0-3,0 0 0,-9-11-1,9 11 1,0 0-1,0 0 0,-15 7-1,15-7 0,-11 15-1,8-2-1,-6-2-1,4 7 0,-4-3 0,4 4 0,-5-2 0,5 6-1,-1 3 1,2 5-2,1 0 1,1 6-2,4 6 1,0 5-2,4 12 0,4 7 0,2 4 0,2 3 0,3 4-1,1-2 2,1 2-1,-1-3 0,-3-7 1,-4-6-1,-4-6 1,-4-5 0,-4-4 1,-4-2-1,-5-12 1,2-3-1,-4-8 2,2-3-1,-2-9-1,12-10 0,-22 5-1,8-12-1,3-3-3,-6-9-7,4-8-18,2 3 1,-9-14-1,8 4 0</inkml:trace>
  <inkml:trace contextRef="#ctx0" brushRef="#br0" timeOffset="1573.09">1910 13630 51,'15'3'26,"-15"-3"1,31-17-2,-9 9-23,2-4 0,5 5 2,1-6 0,5 2 1,-6-5 0,7 7 0,-8-4 1,5 7-1,-8-3 0,3 5-2,-4-2-1,-2 3-1,-4 1 0,-2 0 0,-5 1-1,-11 1 0,14 0 1,-14 0-1,0 0 1,0 0-2,2 12 1,-2-12-1,0 0-3,-11 3-12,11-3-17,0 0 0,-14-4-1,3-3 0</inkml:trace>
  <inkml:trace contextRef="#ctx0" brushRef="#br0" timeOffset="50980.9159">4099 12983 5,'0'0'15,"0"0"-1,0 0-8,0 0-7,0 0 0,-15 4 1,15-4 2,-13 13 1,6-2 3,-2 1 0,2 2 1,-1 0-1,1 3-1,2 4-2,1 1 0,2 2-3,1 4 1,1 3-1,1 6 0,1 8 0,2 5 0,2 10-1,-1 6-1,5 8 1,-4 4 0,0 4 2,-1-3 3,-4-5 2,2-2 0,-7-14 1,4-4-1,-9-12 1,7-8-1,-4-12-4,1-7-10,5-15-10,0 0-8,-10-11 0,11-7 0</inkml:trace>
  <inkml:trace contextRef="#ctx0" brushRef="#br0" timeOffset="51297.934">3951 13597 35,'12'-9'25,"15"5"0,-10-9-1,9-2-21,6 2-2,-2-2 2,4 8-1,-5-4 2,1 7 0,-7-2 0,2 5-1,-9 0 1,2 3-1,-7 0-1,-11-2-2,18 4-2,-18-4-6,0 0-11,12 15-10,-12-15 0,0 0 0</inkml:trace>
  <inkml:trace contextRef="#ctx0" brushRef="#br0" timeOffset="52255.9888">4872 13012 7,'4'-12'21,"-4"12"0,0 0-6,0 0-4,0 0-1,0 0-1,-13 4-1,2-5-1,11 1 0,-19 9-1,19-9-2,-26 21-1,11-4 0,-3 2-2,-2 6 0,0 4 1,-4 6-2,1 6 1,-1 7 0,-2 3 0,2 3 1,-3 0 1,7 5-1,0-3 1,7 2 1,0-4-2,11-3 1,2-5-1,7-3 0,6 0-1,4-5 0,5-3 1,4-4-2,5-4 2,-1 0-2,3-9 1,2 0 0,-2-7 1,2-1-2,-5-7 1,-1-1 0,-3-1-1,-3-1 1,-6-3 0,-2 2 0,-15 1 0,17-3 0,-17 3 0,0 0-2,0 0-2,0 0-12,0 0-18,-11-4 0,11 4-1,-16-15 0</inkml:trace>
  <inkml:trace contextRef="#ctx0" brushRef="#br0" timeOffset="59643.4114">5075 13322 10,'0'0'14,"0"0"-3,0 0-4,0 0 0,0 0-1,0 0 0,0 0 0,-6-12 1,6 12 0,0 0 2,0 0-1,0 0 0,0 0-1,-5-11-2,5 11 0,0 0-2,0 0 0,0 0-1,0 0-1,0 0 0,0 0 0,4 12-1,-4-12 0,5 16 0,-1-5 0,1 3 0,-2 2 1,2 5-1,1 3 1,-2-1 0,2 4 0,-2-2 0,0 1 1,1-2-1,0-2 1,0-8-1,-5-14 0,12 13-1,-12-13 0,19-10 0,-7-5-1,1-5 1,2-5-1,0 0 1,0-3-1,3 1 2,0-1-2,0 2 2,0 5-1,1 2 1,0 5-1,3 4 0,-3 4 0,0 4 1,-2 6-1,-1-1 1,0 5 0,-16-8 0,21 23 1,-16-11 0,2 4 1,-7 1-1,2 4 1,-5-1 0,0 5-1,-2-5-1,0 4 1,1-5-1,-1-2-1,1 2-2,4-19-2,-1 23-7,1-23-21,0 0 0,0 0-1,6-15 1</inkml:trace>
  <inkml:trace contextRef="#ctx0" brushRef="#br0" timeOffset="60823.4789">5703 13421 1,'28'10'12,"-28"-10"5,36 3 1,-14-6-15,0-1-1,3 0 1,0-5 2,1 3 1,-4-5 1,-1 4 2,-5-8 0,0 7-1,-8-8 1,-8 16-2,11-19-3,-11 19 0,-4-19-2,4 19-1,-14-12-1,3 9 0,-3 4-1,-2-1 0,-1 3 0,-1 4 0,0 0 0,-2 1 1,2 3-1,-2 0 1,5 0 1,-1 0-1,3 0 1,2-1 0,3 2 0,1-1 0,3 0 0,3 3 1,0 1-1,4 3 2,1 1-2,4 4 1,0 1 0,4 2-1,-1-1 0,5 0 0,0-3 0,2-3 0,0-4 0,1-3-1,1-10 1,0 0 0,2-7-1,-1-5 0,2-5 0,0-5-1,1-2 1,0-2-1,-1-2 1,-3 0 0,0-2 0,-3 1 0,-2 4 0,-4 2 0,-1 4 1,-4 3-1,-3 2 1,-3 12-1,5-13 0,-5 13 1,0 0-1,0 0 0,0 0 0,0 0 1,0 0-1,0 0 0,0 0 0,9 14 0,-9-14 0,9 14 0,-1 0 0,0-1 0,2 4 0,0 1 0,0 4 1,1 0-1,-3 3 1,3 1 0,-2-4 1,-1 0 0,0-9 0,0 0 0,-8-13-1,17 9 0,-17-9 0,22-18-1,-8 2 0,0-5 0,3-1-1,0-4 1,3 4 0,-4 1 0,0 4 0,-3 6 0,1 8 0,-4 7 0,1 4 0,2 9 0,-5 2 0,4 3 1,-2 3-2,2 2 2,-1-6 0,2-2 0,-4-2 1,2-8-1,-11-9 0,22 1 0,-9-13 1,0-4-2,2-6 1,0-3-1,3-6 0,-1 2 0,1-6 0,-1 2-2,1 5 1,-5-3-7,9 6-17,-5 7-7,-8-4-1,4 8 1</inkml:trace>
  <inkml:trace contextRef="#ctx0" brushRef="#br0" timeOffset="71440.0861">7393 13310 29,'0'0'21,"0"0"-1,0 0-8,0 0-12,11 5 0,-11-5 1,0 0 1,0 0 2,0 0 2,0 0 0,-2 13 0,2-13-2,0 21 1,1-4-1,-1 7-1,2 6-1,1 10-1,-1 8 1,1 6-2,0 7 2,0 3-1,1 3 1,-4-5 1,2 1-1,-2-11 0,2-1 0,0-11 0,1-6 0,1-7-2,-3-6-1,5-3-2,-6-18-3,8 22-4,-8-22-16,0 0-3,0 0 1,-5-25-1</inkml:trace>
  <inkml:trace contextRef="#ctx0" brushRef="#br0" timeOffset="72032.12">7395 13368 27,'0'0'23,"0"0"1,6-17-1,-6 17-17,15-7-5,-4 1 0,3 2 1,1-1 0,0 3 1,2-2 1,4 3-2,-2-3 1,3 2-1,-1 2 0,3 2-1,-1 3-1,1 2 1,1 1 0,-1 3 0,-1 2 0,-1 3 0,-2 1 0,-2 2 1,-6-1 0,1-2 0,-9 2 0,0 2 0,-6-6 1,-2 3 0,-6-3 0,-1-1 0,-5-1-1,2 3 1,-7-3-1,1-1 1,-4-4-1,1 3 0,-3-3 0,3-1 1,-4-1-1,4 2-1,-1-3 0,2-3-1,1 3 0,3-1 1,2-1-1,1-1-2,15-1-1,-20-4-5,20 4-15,0 0-10,10-11 0,1 0 0</inkml:trace>
  <inkml:trace contextRef="#ctx0" brushRef="#br0" timeOffset="72971.1737">8027 13351 32,'0'0'22,"0"0"0,0 0-1,-11-7-20,11 7-1,0 0 1,0 0 1,0 0 2,0 0 1,1 11 0,-1-11 2,2 12-1,2-1 0,-6 0-1,5 8-1,-6 0 0,5 7 0,-3-1-1,6 8 0,-4-5-1,4 1 1,-1-3-2,0-3 0,4-7 0,0-4-1,-8-12 0,19 5 0,-8-13 0,3-4-1,1-4 1,2-5-1,-1-2 1,1-3 0,-2 1 0,-1 0 0,-2 5 1,-1 3-1,-1 2 0,-10 15 0,18-15 0,-18 15 0,18 3-1,-18-3 1,17 13 0,-9-1 0,1 3 0,-1 2 0,3 4 0,-1 2 1,1 1-1,1 3 0,0-1 1,1-1-1,-2-5 1,2 1 0,-2-8 0,4-1-1,-4-7 1,1-2 0,-1-7-1,0-1 1,1-2-1,-2-4 1,0-4 0,-3 1 0,-1-8 1,3 3 0,-6-7 0,5 2-1,-6-4 1,3 4-1,-1-2 0,-1 4 0,1 6-1,-2 1 0,2 3-1,-3-1-2,-1 13-4,0 0-19,4-10-8,-4 10 0,2-14 0</inkml:trace>
  <inkml:trace contextRef="#ctx0" brushRef="#br0" timeOffset="75400.3124">8755 12863 14,'0'0'20,"0"0"0,11 10-1,-11-10-14,11 7-1,-11-7 1,16 11 2,-5 0 0,-11-11 0,21 22 1,-12-10-3,5 6 0,0-1-2,4 9-1,-1 0-2,3 6 1,0 5 0,2 8 0,0-1 0,0 5 0,-1 0 0,-1 2 1,-1 0-1,-2 3 0,-3-2 0,-2-1 0,-4-1 0,0 1 1,-7-6-1,-1 0 2,-6-5-1,0 0 2,-9-10-1,3 5 2,-8-12-2,3 4 1,-7-8 0,3 2-2,-3-5 1,3 0-2,-1-6 0,1-1-2,5-1 2,0-1-2,16-7 0,-20 10 0,20-10-2,0 0 0,-6 11-3,6-11-7,7-12-20,6 12 2,-3-11-1,8 3 1</inkml:trace>
  <inkml:trace contextRef="#ctx0" brushRef="#br0" timeOffset="77748.4464">9524 13277 14,'-12'-10'21,"12"10"1,0 0 0,0 0-11,0 0-7,0 0 2,0 0-1,0 0 1,0 0 1,0 0-1,14 1-1,-14-1 0,0 0-2,13 10 0,-2-1-2,0-3 1,4 2-1,2 2 0,4 1 0,0-1 0,6 3 0,1-1 1,3 1-2,1 2 1,4 0-1,0 2 0,0-2 0,2 0-1,-6-4 1,1 2 0,-5-2 0,-2-1 0,-8-3 0,-1-1 0,-17-6 1,17 9-1,-17-9 0,5 12 1,-5-12-1,0 0 1,-16 17-1,3-12 1,0 2 0,-4 0 1,0 1-2,-6-2 1,2 0 1,-4 1-1,-1 3 1,-1-3-1,3 1 1,-3 0-1,4 0 0,-2 2 0,5 3 0,0-4-1,2-2 1,4 2-1,0-1 0,14-8 0,-19 13-1,19-13 1,-12 6 0,12-6-1,0 0 0,0 0-2,0 0-1,0 0-10,15 10-17,-8-22 0,11 0 0,-3-17 0</inkml:trace>
  <inkml:trace contextRef="#ctx0" brushRef="#br0" timeOffset="78968.5162">11018 12938 5,'-1'-14'21,"1"14"1,0 0-8,-13-16-5,13 16 0,-12-2 2,12 2-1,-15 4 0,15-4-2,-15 11-2,9 0-1,6-11-1,-14 20-1,14-20 0,-15 24-1,9-8-1,2 7 1,0 1-1,4 4 0,0 7 2,4 9-2,0 2 0,3 7 0,0 6 0,1 4-1,-1 5 2,-1 5-1,-1-2-1,-1 2 1,-3-1 0,-2 2 2,-5-9-1,-1-5 0,0-10 0,0-9-1,-2-8 1,3-8-1,-1-10 0,7-15-2,-14 1-1,7-12 0,2-1-7,-9-13-15,-1-5-7,2 0 0,-6-9 0</inkml:trace>
  <inkml:trace contextRef="#ctx0" brushRef="#br0" timeOffset="79261.5334">10682 13600 63,'11'-4'31,"12"5"-2,-3-9 1,1-4-26,13 2-3,4 0 0,6 9 1,-2-7 1,3 5-1,-2-2 0,0 5 1,-1-1-1,-1 5-1,-5-4-1,-4-3-1,-4 7-2,-9-6-8,2 2-21,-6 4 0,-15-4 0,0 0-1</inkml:trace>
  <inkml:trace contextRef="#ctx0" brushRef="#br0" timeOffset="81183.6434">12017 12959 7,'0'0'23,"0"0"0,0 0-5,0 0-5,0 0-1,0 0-2,0 0-2,0 0 0,0 0-1,0 0-1,0 0-1,-14 5-1,14-5-1,-13 10-1,13-10 0,-21 14-1,8-4 0,-3 1 1,0 3 0,-3 2-1,-1 5 1,-3 1 0,2 3 0,-5 7 1,3 6-1,-1 5 0,-2 4 0,1 5 1,-1 4-2,2 1 1,0 2-1,6-4-1,2 1 0,4-2 0,5-3 0,5-5-1,5-2 1,7-2 1,3-2-1,7-4 0,4-3-1,4-4 2,5 0-2,4-2 1,2-1-1,2-7 0,2-1-1,-2-4 2,0-5 0,-3-1-1,-3-6 2,-5-2-1,-1-2 1,-8-4 0,-2 1 0,-7 1 0,-1 2 0,-11 2 0,11-4 0,-11 4 1,0 0-1,0 0-1,0 0 0,-13 0 0,13 0-2,0 0-1,-18-5-4,18 5-25,0 0-1,0 0 0,-2-16 0</inkml:trace>
  <inkml:trace contextRef="#ctx0" brushRef="#br0" timeOffset="82415.7134">12508 13387 1,'-14'-8'16,"14"8"5,0 0 0,-15-4-9,15 4-4,-14-1 0,14 1 0,-16 1-1,16-1 0,-18 5-1,18-5-1,-21 9-1,21-9 0,-22 13-2,12-2 1,-5-3-1,6 5 1,-6-3-1,5 7 1,-2-1 0,2 4 0,-1-1 0,4 3 0,0 1-1,3 3 0,0-5 0,3 5 0,1-6-1,4 2 1,-1-5 0,6 4-1,0-9 1,3-2 0,2-3-1,7-3 0,1-3 0,3-2-1,0-3 0,3-4 0,2 3-2,-2-4 0,0 3 0,-5-5-3,1 6-2,-8-10-4,9 9-12,-7-3-9,-6-4 1,2 3 0</inkml:trace>
  <inkml:trace contextRef="#ctx0" brushRef="#br0" timeOffset="83007.7472">12713 13453 2,'0'0'18,"0"0"0,0 0 0,0 0-11,0 0-4,0 0 2,13 10 3,-13-10 1,1 17 1,-1-17 0,1 30 1,-3-11-1,8 11-2,-6-7-2,9 6-1,-6-6-1,8 4-2,-2-8 0,4-1 0,1-11-1,4-3 0,-1-5-1,3-6 0,-1-6 0,1-4 0,-2-3 1,0-4-1,-3-1 1,-2 1-1,-3 0 2,-1 3-2,-4-1 1,-3 4 0,-1 1-1,-2 4 0,-3 1 0,4 12 0,-9-16 0,9 16-1,-14-10-1,14 10 0,-12 0-2,12 0-3,0 0-13,0 0-10,-12 7-1,12-7 0,0 0 1</inkml:trace>
  <inkml:trace contextRef="#ctx0" brushRef="#br0" timeOffset="83580.7804">13104 13392 21,'0'0'21,"0"0"0,-3 12 0,3-12-18,0 15 0,6-3 1,-4 1 1,8 8 2,-4-4 0,6 5 0,-3 0-2,4-2-2,-2 0 0,3 1 0,-5-6 0,2 2 0,-11-17 0,15 22 0,-15-22 0,7 12-1,-7-12-1,0 0 1,0 0-1,3 11 0,-3-11-1,0 0 2,0 0-1,0 0 0,-10-19 1,8 7-1,-2-3 1,3 1-1,-2-5 0,5 0 0,-1-3 0,5 1 0,0 1-1,6 0 0,2 3 0,4 0 0,4 2 0,2 2 0,2 4 0,2 1 0,1 4-1,-2 1 1,4 2-1,-8 1-1,4 4-2,-9-6-2,6 14-8,-10-9-13,-1-2-5,2 2 1,-15-3-1</inkml:trace>
  <inkml:trace contextRef="#ctx0" brushRef="#br0" timeOffset="84052.8075">13634 13394 56,'-4'27'28,"0"-16"0,8 9-1,-1-2-27,1 3-1,-1 3 1,3 3 0,0 2 1,1-1 1,0 1 0,-2-5 0,1-1 0,-4-3-1,2-5 1,-3-3-1,-1-12 0,0 0 1,-4 11 0,4-11 0,0 0 0,-17-20 1,13 8-1,-4-8 0,5-2-1,-2 0 1,3 1-2,2-5 1,2-1-1,1 4 1,3 2-1,3 4 0,2 2 0,5 2 0,2-2 0,7 5 0,4 2 0,3 2 0,2 0-1,4 1 0,-1-2-1,5 8-4,-10-10-11,-1 8-16,1-1 1,-7-3 0,-2 0 0</inkml:trace>
  <inkml:trace contextRef="#ctx0" brushRef="#br0" timeOffset="85044.8643">14167 13478 55,'15'14'27,"-15"-14"-2,17-9 2,-5 3-28,2-2 1,-1 0 0,1-1 1,-1 3 1,-2-3 1,4 6 1,-15 3-2,18-10-1,-18 10-1,12-10 0,-12 10 0,0 0 0,0-16 0,0 16 1,-11-14-1,11 14 1,-20-12 0,7 8-1,0 2 1,1 0 0,-2 2 0,2 4-1,-3 0 0,4 2 1,11-6-1,-18 16 0,18-16 0,-16 18 0,10-5 0,1 3 1,0 0-1,2 4 1,0 1 0,1 1 0,-1 6 0,3 2 0,2 3 0,1-2 1,1 1-1,3-2 1,1-3-2,4 0 2,0-10-2,4-5 1,2-10 0,4-3-1,0-6-1,3-8 1,0-4 1,0-9-2,0 0 1,0-2 0,-3 2 0,-3-1 0,-1 2 0,-2 3 1,-1 2-1,-3 6 0,0 1 0,-3 4 0,-1 0 0,-8 11 0,11-13 0,-11 13 0,0 0-1,0 0 1,11-4 0,-11 4 0,0 0 0,10 16-1,-6-4 1,0 3 1,-1 1-1,1 2 1,-2 1-1,2 2 1,0-4 0,0 1 1,3-6-1,-7-12-1,23 5 1,-6-11-1,7-8-1,3-5 1,4-5-1,2-4 1,2 0 0,-2 5 0,0 1 1,-4 8 1,-7 3-1,-1 7 1,-5 5-1,-2 9 0,-4 6 0,0 2 1,-3 6-2,1 1 1,-2 3 0,1-2-1,0 0 0,1-6 0,1-1-2,-9-19-1,20 17-3,-20-17-10,13-19-17,-4 5-1,-2-7 0,3-2 0</inkml:trace>
  <inkml:trace contextRef="#ctx0" brushRef="#br0" timeOffset="85360.8823">15185 13137 60,'0'15'29,"0"-15"1,-6 28-1,10-4-28,-5 6 0,1 8 0,0 3 2,5 12 1,0-4-1,6 12 2,-2-6-2,7-3-1,0-7-1,0-6-2,3-5-1,-5-15-2,5-7-3,-19-12-4,21-12-3,-25-15-5,7 9-2,-14-15-2,-1 2 0,-8-7 3</inkml:trace>
  <inkml:trace contextRef="#ctx0" brushRef="#br0" timeOffset="85555.8934">15018 13352 34,'-25'-11'22,"8"6"0,4-4 1,13 9-3,0 0-4,32-3-2,-9-5-4,20 9-3,2-7-3,14 6-1,3-1-1,6 1-2,6 3-3,-6-5-5,10 6-24,-8-2-2,-3-3 0,-4-3 1</inkml:trace>
  <inkml:trace contextRef="#ctx0" brushRef="#br0" timeOffset="85925.9144">16020 13521 42,'13'58'29,"-9"-4"-1,9 4 1,-7-1-19,1-1-6,5 2-2,-2-11 2,2 0-2,-4-12 1,1-3-2,1-5 0,-3-7-5,6-5-11,-13-15-15,0 0-2,0 0 2,-2-13-1</inkml:trace>
  <inkml:trace contextRef="#ctx0" brushRef="#br0" timeOffset="86310.9362">15847 13455 61,'2'-18'32,"1"-6"-2,12 5 1,2 5-28,6-6-3,9 1 0,3 2 1,8 8 1,-2-1 2,8 9-1,-3-2 1,6 9-1,-6 4-1,0 7 0,-5 2 0,-6 6-1,-7 0 0,-7 2 1,-9 2-1,-6 5 2,-11-8-1,-4 0 0,-11-4 0,-3-2 0,-6-5-1,-4-1-1,-5-8 1,0-8-2,3 4-1,-3-7-4,11 12-8,-5-12-22,10-1 1,6-5-1,8-1 0</inkml:trace>
  <inkml:trace contextRef="#ctx0" brushRef="#br0" timeOffset="86959.9737">16535 13373 23,'5'12'16,"-5"-12"1,0 15 2,3-5-21,4 9 2,-1 1 3,-1 0 3,5 9 5,-7-7 3,11 9-1,-8-11-2,9 5-2,-7-9-2,9-1-2,-5-9-1,8-6-1,-2-6-2,6-7-1,-1-8 0,5-2-2,1-7 1,2 2 0,0-3 1,0 7 1,-4-1 0,-2 8 1,-4 4-1,-3 12 1,-4 3 0,-1 9-1,-2 5 0,0 2-1,1 5 1,4 3 0,-1 2 0,2 0 1,0-5-1,1-2 1,-1-2-1,2-2 1,-5-6-1,1-4 1,-15-7-1,21 1 1,-15-12-1,-6 11 1,10-25-1,-7 5 0,0-3 1,-1-2-2,2-4 1,1-3-2,2 6 0,-1-5-2,9 7-5,-13-3-25,11 0-2,-3 1-1,1-2 1</inkml:trace>
  <inkml:trace contextRef="#ctx0" brushRef="#br0" timeOffset="87792.0214">17414 12795 15,'0'0'24,"0"0"0,16 7-1,-1 3-17,-3 1-1,9 11 0,-2 0 1,11 10 0,-4-1 0,6 10-1,1-1 0,4 11-1,-4-1-1,1 6-1,-5 0-1,-4 3 0,-7 5 0,-5 3 0,-10-1-1,-6 2 1,-7-2 2,-4-1-1,-8-8 1,-1 2 1,-9-9 1,3-3-1,-7-9 1,3-5-3,-2-4-3,-8-8-13,2-2-17,2-3-2,-5-14-2,2-2 1</inkml:trace>
  <inkml:trace contextRef="#ctx0" brushRef="#br0" timeOffset="92103.268">3223 14959 16,'0'0'22,"1"-11"-1,-1 11 2,0 0-17,0 0-1,11-8 0,-11 8 1,0 0 0,-12-10 1,12 10-1,-16 3 0,16-3-1,-23 3-3,8 1-1,-1 1 0,-1 1-1,-1 2 1,-2 0 0,1 3 0,0 4 0,0 0 0,2 3 2,0 0-1,2 4 0,1 0-1,3 5 1,2 1 0,0 3-1,2-3 0,3 2 1,2 1-2,2-2 1,0-1 0,7-3 0,2-6 0,5-1 0,3-5-1,8-1 2,2-4-2,4-4 1,5-4 0,0-1-1,1-5 1,1 1-1,-2-2 1,-4 1-1,-4-3 2,-2 3-2,-7-1 1,-3 6 1,-5-3-1,-11 4 0,12-1 0,-12 1 0,0 0-1,0 0-1,0 0-1,0 0-3,0 0-9,-9-13-18,9 13-1,1-17-1,0 0 1</inkml:trace>
  <inkml:trace contextRef="#ctx0" brushRef="#br0" timeOffset="92587.2957">3644 15082 37,'-2'-15'24,"2"15"2,0 0-9,3-17-9,-3 17-1,0 0 0,1 15 0,-1-15 1,-6 28-1,-1-10-2,5 8-2,0-1-1,3 4 0,2-3 0,5 0-1,1-4-1,5-1 1,1-7 0,3-1 0,2-12 0,3-1-1,2-5 1,-1-5-1,0-6 2,0-4-2,-1-4 0,-1-4 1,-5 3 0,-1-3-1,-5 1 1,-3 1 0,-3-1-1,-3 7 1,-2-1 0,-2 8-1,-2-3 1,-2 4-1,6 12-1,-12-17 0,12 17-2,-11-4-3,11 4-8,-5 18-18,5-18-1,0 12 0,0-12 0</inkml:trace>
  <inkml:trace contextRef="#ctx0" brushRef="#br0" timeOffset="93144.3275">4134 14980 55,'0'11'26,"0"-11"-1,0 0 0,0 0-27,8 17 0,-3-4 2,2 7 1,3 6 0,-3 4 2,6 6 1,-2-1-1,4 4-1,-3-5-1,2 0 0,-2-5-2,-1-5 1,-4-7 1,-1-6 0,-6-11 0,8 14 1,-8-14 0,0 0 0,0 0 0,-5-17-1,-1 5 1,1-2-1,-3-4 0,2-1 0,-1-2 0,3-3-1,1-4 1,3 3 0,2 0-1,5 2 0,4 0 1,4 1-1,5 0 0,3 4 0,2 6 0,1 1 0,1 5 0,-4 2 0,0 9 1,-4 1-2,-5 5 0,-3 1 0,-2 4-1,-9-16-5,13 24-12,-4-10-13,-9-14 1,0 0 0,0 0 1</inkml:trace>
  <inkml:trace contextRef="#ctx0" brushRef="#br0" timeOffset="93600.3536">4647 15059 44,'-4'12'24,"15"15"-2,-13-13 0,8 11-23,1-1-2,2 6 3,2 1 1,-4-4 2,4 9 2,-7-12 3,6 4-1,-9-9 0,4 4-2,-7-9-2,4-2-1,-2-12 0,0 0-1,-16 1 1,16-1 1,-17-22-1,9 5 1,-3-6 0,3-4-1,-1-2 0,4 3 0,2-2-1,4 1 1,3 1-1,4 5-1,3 2 1,5 9-1,2-1 0,3 3 0,1 7 0,0 2 0,1 4 0,-1 0-1,0 1 0,-4-2-2,3 7-3,-9-14-5,8 12-14,-4-6-7,-16-3-1,23-2 1</inkml:trace>
  <inkml:trace contextRef="#ctx0" brushRef="#br0" timeOffset="94419.4004">5091 15150 48,'22'10'32,"-3"-10"-1,7 9-1,-4-6-15,0-11-11,8 2-3,-6-6 1,0-1-1,-4 0 0,-3 3 1,-7-6 1,-3 5-1,-3-1 0,-4 12 0,-3-16-1,3 16-1,-12-7 0,1 0 0,-2 3 0,-3 0-1,0 2 0,-2 1 1,2 1-1,-1 2 1,0-2-1,2 4 1,0 3-1,4 2 1,0 0 0,4 5 0,0 1 0,2 5 1,1 1-2,2 4 2,1 0-1,1 3 1,1 0-1,1 0 1,1-1-1,3-2 1,1 0 0,2-5 0,3-1-1,0-10 0,5 1 1,3-4-1,2-8 0,2-4 1,5-9-1,2-1 0,2-6 0,1 1 0,-2-6 0,-2-1 0,-3 4 1,-2 2-1,-8 6 1,-3 3 0,-14 13 0,17-6 0,-17 6-1,9 24 0,-8-2 1,2 3 0,-3-1 0,3 2 1,0-4-1,2-2 0,2-6 0,6-11 0,8-6-2,5-13 0,5-2 0,4-5-1,2 0 1,2-6 0,-1 1 0,-5 2 1,-7 5 1,-4 11 0,-6 3 1,-3 12 1,-13-5-2,14 21 1,-13 0 0,1 2-1,-1 2 0,1 2-1,-1 0 0,1-6-2,6 4-2,-5-8-2,12 6-7,-10-10-21,7-8-2,1-9 0,2-7 0</inkml:trace>
  <inkml:trace contextRef="#ctx0" brushRef="#br0" timeOffset="94840.4244">6312 14689 52,'11'6'27,"-11"-6"1,4 12-1,0 4-22,-2-1-3,1 9 1,-4-1 1,3 12 1,-8-5 0,6 15 1,-11-6 0,7 12-1,-10 0-1,7 3-1,-3-5-1,6-4 0,2-4-1,6-7-1,8-2-1,6-10-1,13-9-2,-1-11-1,14 3-1,-5-11-3,12 5 0,-10-15-4,9 8-4,-15-12-11,-6-2-2,2 7 0,-20-11 2</inkml:trace>
  <inkml:trace contextRef="#ctx0" brushRef="#br0" timeOffset="95121.4401">6147 14916 78,'0'0'32,"31"2"2,-8-4-2,5-1-31,10 3 1,3-1-1,7 1 1,-1 2-1,3 3-1,2 3-3,-6-8-14,4 6-16,7 0-1,-2-4-1,2 1 1</inkml:trace>
  <inkml:trace contextRef="#ctx0" brushRef="#br0" timeOffset="95983.4899">7148 15088 33,'0'0'24,"0"0"-1,0 0 0,0 0-18,0 0-3,12 10 1,-12-10 1,3 13 0,-3-13 2,1 21 0,-4-10 1,7 10-2,-5 1-1,4 14 0,-3 2-1,4 9-1,-4 6 0,1 12-1,-2 0-1,0 0 0,0-2-1,-2-5-1,3-4-1,-5-14-5,9-1-8,-9-18-9,5-21-6,3 18 1,-3-18-1</inkml:trace>
  <inkml:trace contextRef="#ctx0" brushRef="#br0" timeOffset="96414.5146">7158 15370 45,'0'-37'26,"-10"-10"2,14 10-1,-2-3-21,3-1-5,5 4-1,4 1 2,6 6 0,1 0 2,5 7-1,1 1 0,4 7 0,-1 3 0,3 7 0,-2 0-2,1 8-1,-2 3 0,-3 5 0,0 4 0,-3 5 0,-1 3 1,-3 1-1,-7 2 1,-2 4 0,-9-3 1,-4 4 1,-10-8 0,-3 4 1,-11-7-1,-1 4 1,-9-10-1,2 2 0,-4-7-1,1-4-1,0-3-2,2-2 0,8 0-3,-1-11-4,28 11-13,-21-7-13,15-4 1,6 11-1,13-27 1</inkml:trace>
  <inkml:trace contextRef="#ctx0" brushRef="#br0" timeOffset="97047.5508">7873 15021 57,'0'0'27,"0"0"0,9 11-1,-9-11-24,7 27-1,-5-8 2,4 9 1,-7-2 1,5 9 1,-9-6 0,6 5 1,-6-10-2,8-1-1,-3-23-2,9 14 0,2-17-1,4-10-1,7-5 0,0-5-1,4-3 1,-1 1 0,0 4 0,-5 5 0,-2 3 1,-3 9 0,-15 4 1,21 14-1,-13 4-1,1 2 1,-3 5 0,3-1 0,-1 2-1,0-2 1,-1-4-1,2-4 0,-1-5 1,-8-11-1,21 12 1,-8-14-1,2-3 1,1-1-1,2-5 0,2-1 1,0-4-1,1-3 0,0 0 0,-3 0 0,-1-4 1,-1-1-1,-2 2 0,-3 0 0,-2 1 0,0 3 0,-2 2-1,-2 2-2,-5 14-5,11-17-21,-11 17-5,16-21-1,-7 8 0</inkml:trace>
  <inkml:trace contextRef="#ctx0" brushRef="#br0" timeOffset="97619.5834">8907 15201 45,'0'0'25,"23"1"1,-23-1 0,21-7-18,1 13-3,0-11 2,12 9 1,-5-13 0,14 12 2,-3-12-2,15 12 1,-5-12-3,12 7-3,-1 0 0,5 5-1,1 0-2,2 2 1,-6-1-1,-2 1-1,-3 0 0,-11-2 0,-2 1-3,-15-9-2,0 11-8,-30-6-18,0 0-2,0-18 0,-18 9 0</inkml:trace>
  <inkml:trace contextRef="#ctx0" brushRef="#br0" timeOffset="98303.6226">8970 15140 52,'0'0'27,"21"-9"-1,-16-6 2,1 2-22,7 4-2,-2-8 0,7 5 1,-6-6 0,6 4 0,-1-7-1,5 4-2,0-8 0,1 6-2,0-1 1,2 1 0,-2 4-1,-2 2 0,-3 5 0,-3 2-1,-2 7 1,-13-1-1,15 16-2,-18-4 0,0 11-2,-9-5 0,-2 12-1,-8-7 1,3 8 1,-11-3 1,3 2 1,-2-2 2,-3-4 1,3-1 1,-3-3 1,7 3 1,-3-9-2,6 1 0,1-4-1,6 0 0,2-3 0,13-8-1,-15 16 1,15-16 0,-2 11 1,2-11 1,6 13-1,-6-13 1,16 15-1,-5-5 0,1-2 0,4 4-1,2 3 0,2 0-1,2 0 0,2 2 0,3 0 0,1 0 0,1 2-1,3-4-1,3 3-4,-5-9-14,1 0-10,10 0-2,-8-11 1,4-2 0</inkml:trace>
  <inkml:trace contextRef="#ctx0" brushRef="#br0" timeOffset="99272.678">10313 14971 40,'0'-13'24,"11"16"1,-11-3 0,2-11-18,-2 11-1,0 0 1,19 8 0,-19-8 1,5 22 0,-8-9-2,7 14-1,-5-1-1,4 10 0,-4 0-2,3 6 1,-3-5 0,4 1 0,-3-9-1,2-1 0,-3-7 0,5-8 0,-4-13-1,10 5-1,3-19 0,3-4 0,2-4 0,4-6-1,1-4 2,1-2-2,1 0 2,-3 2-1,-4 9 0,0 4 1,0 2 0,-1 3-1,0 7 1,1 3-1,2 4 1,0 3-1,0-1 1,1 2-1,-2 3 0,-1 7 1,-2-2-1,0 6 1,-5-1 0,0 7 0,-4 3-1,0 6 2,-3-1-2,0 1 1,-1-2 0,-1-4-2,3 0-3,-5-12-3,16 3-18,-16-18-11,22-5 1,-10-13-1,4-5 1</inkml:trace>
  <inkml:trace contextRef="#ctx0" brushRef="#br0" timeOffset="100331.7386">11116 15123 72,'6'17'29,"-6"-17"1,20 0-1,0-3-25,0-3-5,1 1 2,3-3 0,3 1 0,-4-3 1,3-2-1,-7 1 1,1 0-1,-6-2 0,-1 1-1,-7-3 0,-4 1 1,-5 0-1,3 14 1,-20-20 0,5 12 1,-5 4-2,-2 1 1,-3 3-1,-2 5 1,-1 2-1,-1 5 0,1 5-1,1 3 1,3 2 0,1 3 0,3 4 0,4 3 1,4-2-1,6 1 1,2-1 0,8 0 1,2-5 0,7-1 0,2-8-1,9-4 0,4-7 0,7-5-1,2-6-1,4-8 0,5-3 0,2-3 0,1-5 0,-3-3 0,-2 2 0,-5-1 2,-6-1 0,-3 3-1,-6 0 2,-4 3-1,-4 1-1,-4 4 1,-1 3 0,-3 2-1,-8 12 0,11-16 0,-11 16-1,0 0 1,0 0 0,0 0-1,0 0 1,10 15 0,-7 1 0,1 3 0,-1 2 1,5 7-1,-2 1 0,2 4 0,2-3 0,1-1 0,0-3 0,1-5 1,-1-4-1,3-4 1,-1-7 0,2-6-1,0-8 1,0-3-1,2-6 1,1-2-1,-1-5 0,0 2 0,-3-1 0,0 1 1,-3 5-1,-1 6-1,-10 11 2,11-11-1,-11 11 0,8 11 0,-4 2 0,2 7 0,1 0 0,2 1 0,1 2 1,3 4 0,-1-4 0,4-1 0,0-5 0,1-6 0,1-5 1,2-4-1,1-5-1,-1-8 2,1-6-2,1-5 1,0-6 0,-1-3-1,-2-1 0,-3-3-1,0-3 0,-4 0-3,4 10-2,-11-11-15,8 14-14,-2 0-1,2 1 0,1 4 1</inkml:trace>
  <inkml:trace contextRef="#ctx0" brushRef="#br0" timeOffset="101359.7974">13009 15026 46,'11'10'27,"9"14"0,-13-8-1,-1 9-23,5 14 0,-6-2 0,2 11 3,-7-2-2,2 13 1,-6-6 0,4 8 0,-5-14-1,4-1-2,-3-7-1,3-5-2,0-5 1,-1-14-4,5-2-1,-3-13-7,0 0-8,0 0-8,0-17-4,5 2 0,-5-10 1</inkml:trace>
  <inkml:trace contextRef="#ctx0" brushRef="#br0" timeOffset="101735.8189">13106 15089 33,'12'-23'26,"-10"-6"1,15 14 0,0 5-15,-2-7-6,9 8-2,0-8 0,6 10 0,-4-3 0,7 10 0,-6-1 0,3 8-2,-4 5 1,-2 6-2,-1 7-1,-6 3 1,-3 3 0,-6 2 1,-4-4 0,-4 4 0,-7-8 1,-2 3 1,-12-12 1,3 4-1,-9-12 1,3-1-2,-5-2 0,1-1-1,-1-5-1,4-3-1,4 3-3,0-8-4,21 9-13,-12-3-15,12 3 0,3-23-1,6 7 0</inkml:trace>
  <inkml:trace contextRef="#ctx0" brushRef="#br0" timeOffset="102478.8614">13627 14986 28,'0'0'27,"11"7"3,-11-7 0,0 0-14,12 21-6,-12-21-3,12 33 0,-8-13-2,8 12 0,-5-8-1,7 7 0,-4-8-1,4 5 0,-3-8-1,4-2 1,-1-7-2,5-8 0,0-6 0,2-2-1,1-5 0,1-5 0,0-1 0,1-6 0,-5 0 1,-2 3-1,-2 2 0,-3 4 1,-3-1-1,-9 14 1,12-14-1,-12 14-1,11 3 1,-11-3 0,13 21 0,-4-10-1,1 7 1,2 3 0,0 2 0,3 1 1,-1-1-1,1-1 0,0-4 1,0-1 0,0-3-1,1-5 1,-1-6-1,-1-6 1,1-4 0,2-6-1,0-4 0,0-5 0,0-5 1,0-4-1,2-1 0,-1 1 0,1-1 0,-1 3-2,0 6-1,-6-6-6,11 13-24,-9 0-2,-1 3-2,-3-2 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3T23:40:47.390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11521 15807 1,'4'-11'18,"1"20"1,-5-9-12,0 0-5,7-4-1,-7 4 1,6-2 1,-6 2 2,6 0 0,-6 0 2,0 0 0,0 0 0,6 0 0,-6 0 1,0 0-3,6 0-1,-6 0-2,7 2 0,-7-2-1,8-3 1,-2 3-1,-6 0 1,11 4 0,-6-7 0,3 6 0,-2-4 1,2 3-1,-1-4 0,2 4 0,0-4 0,1-1 0,0-1-1,2 2 0,0 1 0,1 0 0,0-4 0,2 1 0,0 0-1,2 1 1,-1-1 0,2 2 0,-1-4-1,1 4 2,-1-1-2,1 2 1,0-3 1,1 3-1,1-3 0,-1-1 0,1 0 0,1 2 0,-1 0 0,2 0 0,0-2-1,0 1 0,1 2 1,-1-1-1,1 2 0,0 1 1,0-2 0,-2 2 0,1 1 0,0-2-1,-1 1 1,0 2 0,-2-3 0,2 1 0,-1 0-1,1 1 1,-1 0-1,1 2 1,0-4 0,1 1-1,1 1 1,-1-1-1,1-1 1,-1 1-1,0-3 1,1 1-1,-1 3 0,0-1 0,0-1 0,0 2 1,0 0-1,2-2 0,0 2 0,-1 3 0,2-3 0,0 0 0,0 0 0,-1 2 0,1-2 0,0 3 1,0-1-2,0 0 1,-1 0-1,1 1 1,1 2 0,0-3 0,1 1 0,0 1 0,0-1 0,0 0 0,2 0 0,-1 0 0,1-4 0,0 1-1,0-2 1,1 0-1,0 3 0,0-2 1,1-2-1,1 1 1,0 1 0,0 0 0,-1 2-1,2-2 1,-1-4 0,1 4 0,-1 0 0,0-1-1,1 0 1,0 0 0,2-3 0,0-1-1,1 3 1,-1-3-1,2 3 1,0-2 0,0-1 0,0 0-1,-2 3 1,2-1 0,-1 0 0,0 3 0,-1-4 0,0 7 0,0-3 0,-1-2 0,0 1 0,-2 1 0,1-1 0,-2 0-1,-1 4 1,0-4 0,-2 5 0,0-1 0,-1 1 1,-2 0-1,-1 1 0,0 1 1,-1-3-1,0 2 0,-1-3 0,0 2 0,1 1 0,-1-5 0,1 1 0,0 2 0,0-3 0,1-2 0,-1 5 0,0-3 1,0 1-1,-1 1 0,0-3-1,-2-1 1,0 1 1,0-1-1,-3 1 0,-1 0 1,-1-1-1,-2 0 0,0 2 0,-1-2 1,-1 1-2,-1-1 1,0 1 1,0-4-2,-1 3 1,1 0 0,0-3 0,0 2 0,0 0 0,-1-1 0,1-1 0,0 2 0,0 0 0,-2-1-1,0 1 2,-1-4-1,0 0-1,-1 0 2,-6 7-1,9-13 1,-9 13-1,8-23 2,-5 12-2,-3 11 1,8-23-1,-4 9 1,-1 0-1,1-6-1,-1 0 1,0 2 0,0-2-1,0 0 1,-1-2 1,0-3-1,0 1 0,0 0 0,0 0 0,-1-8 0,2 0 0,-1-3 0,0-1 0,1-2 0,-1-3 0,0-3 0,0-1 0,0 3 0,-1-4 0,0 1 1,0 0-1,-3-2 0,2-2 1,-2 2-1,1-2 0,-1-2 0,-1-2 1,2-6-2,-1 0 1,-1-2 0,2 1-1,-2 0 1,1-2 1,0-1 0,1-1-1,0 4 0,0-2 0,1 0 0,0-1 0,1-5 1,-1-1-2,-1 1 1,0 1 0,-1-1 1,-1-1-1,0 0 1,-2 0-1,1 2 1,1 0 0,0-2-1,-1-2 1,2-5-1,0 2 0,1 0 1,0 1-1,0-1 0,0 2-1,1 0 2,0 4-2,2 4 1,-1-6-1,0 4 1,1-5-1,-1 2 1,0 2 0,-1-1 0,-1-1 1,0 0-1,-1 2 0,0 2 1,-2-1-1,1 3 0,0-6 0,-1 1 0,1-3 0,0 2 1,-1-1-1,1-2 0,0 3-1,1-4 1,1 5-1,-1-1 0,1 5 1,-1-3-1,1-1 1,-1 0 0,1 0 0,0 1 0,0 2 1,0-1-1,0 1-1,0 3 1,0 1-1,1 4 0,0-1 1,0 2-1,0 0 0,0-1 1,0 5 0,0-4-1,0 1 2,0 3-2,0 0 1,0 1 0,0 6 0,-1 1 1,1-2-2,0 5 1,0 2-1,1 1 0,-1 3 1,0 1 0,0-1-1,0 1 0,0 4 1,0-1 0,0 3 0,1-1 1,-1 0-1,1 1 0,0 0 0,0 3 0,1 1 0,-1-1 0,0 1 1,1 0-1,-1 3 0,-1-2 0,1 1 0,-1 4 0,-1-5 1,0 5-1,0-3 0,-1 2 0,1-1 0,0 2 0,-1-4 0,0-1 0,0 1-1,1-1 2,0 1-2,0 2 2,0-2-2,1 0 2,-1 3-2,1-1 1,-1 2 0,0-4 0,0 3 0,0-1-1,-1 0 1,1-1 0,-1-1 0,0 2 0,1-2 0,-1 0 0,0 0 0,1 0 0,-1 1 0,1 0 0,0-1 0,-1-1 0,0 3 0,2 1 0,-1-2 0,0 1 0,0-2 1,0 0-2,1 3 2,-1 2-1,1-3 0,-1 4 1,0-1-1,-1 0 0,1 3 0,-1-2 0,0 0 0,1-2 0,-1 1-1,-1-1 1,1 1 0,-1 1 0,0 1 0,-1 0-1,2 1 1,-2 1 0,0 0 0,1 0-1,-1 0 2,0-1-2,0 0 1,0 1 0,0-1 0,-1 0 0,-1 2 1,0-3-2,0 2 2,0 0-1,0-3 0,-1 0 0,0 0 0,0-2 0,-1 2 0,0-1 0,0-1 0,-2 1 0,0 1 0,-1-1-1,-1 1 1,-1 1 0,-1 0 0,0 2 0,-3 1 0,0-2 0,0 0 0,-3 3 0,-1-3 0,-1 2 0,-1 0 0,0-2 0,-3 1 0,-1 1 0,-1 1 0,-1 3 0,-1-2 0,-3 2 0,0-2 0,-2 0 0,-3 3 0,2 2 0,-2-2 0,-1 0 0,-1 0 1,1 1-1,-2 0 0,0 3 1,-1-3-1,1-5 0,1 5 1,-1-4-1,0 4 0,1-4 0,-1 0 0,-1 2-1,1-2 1,0 5 0,-2-3-1,0 1 0,-1-2 0,0 1 1,-1 2 0,1-3 0,-2 3 0,-1-1 0,1-1 0,-2 4 0,2-1-1,-2 1 1,0-1 0,1-1-1,0 0 1,0 0-1,0 2 1,0-3-1,-1 1 1,1-3-1,-1 3 1,1 0 0,-1 1-1,0 1 1,0-1-1,1-1 1,0 0-1,-2 1 1,2-2-1,-2-2 1,0 1 0,1-1 0,0 2 0,-1 1-1,1 2 0,0-2 1,1 1-1,0-1 1,-1 2-1,1 1 0,0 0 1,-1 2 0,1-3 0,-1 4 0,1 0 0,-1 4 0,0-1-1,0 0 1,1 1 0,-1-2 0,-1 2 0,1 1 0,2 0-1,-2-1 1,2 1 0,0-2 0,1 0 0,-1 1 0,1 1-1,-1-1 1,1 0 0,-1 2 0,-1 1 0,0 0 1,-1 1-1,0 1 0,0-1 0,0 1 0,0-2 0,-1-1 0,1-1 0,1-1 0,1-3 1,0 1-1,-1-2 0,1 1 1,2-2-1,-1 0 1,0 1-1,1-1 0,0 0 0,1-1 0,0 0 0,0 0 0,0-3 0,1 2 0,0 0 0,2-1 0,-1-1 1,2 1-1,0 1 0,2-1 0,-2 3 0,2-1 0,0-2 0,-1-1 0,1 3-1,2-2 1,0 0 0,1 2 0,0 0 0,1-3 0,-2 1 0,3 3 0,-1 1 0,0-3 0,1 0 0,0-1 0,1-1 1,1 3-1,1-2 0,0 2 0,2-2 0,-1 0 0,1 3 0,0 0-1,1 1 1,1 1 0,0-1 0,2 0-1,1 0 1,1 0 0,1-1 0,2 0 1,0 0-1,3-2 0,0 2 0,2 0 0,0 2 0,3-1 0,0 0 0,1 1 0,2 2 0,0-1 0,2-1 0,5-1 0,-8 3 0,8-3 0,0 0 0,-5 2 0,5-2 0,0 0 0,0 0 0,0 0 0,0 0 0,0 0 0,5-2 0,-5 2 0,8-6 0,-3 2 0,1 0 0,1-1 0,1-2 0,2-4 0,0 2 0,2-4 0,1 1-1,1-1 1,1 0 0,1-4 0,0 1 0,2 4 0,0-4 0,1 3-1,0-3 2,1 1-1,1-1 0,0 2 0,0-1 0,0-1 0,-1 2 0,-1-1 0,-1 2 0,-2 0-1,0 2 1,-2-1 0,-2 2 0,-2 3 0,-2-1 0,-1 3 0,-7 5 0,6-2 0,-6 2-1,0 0 1,-10 12-1,2-3 0,-3 3 0,-2 0 1,-2 4-1,-2 1 1,-1 1 0,-2 1 0,0 2 0,-2-2 0,0 2 0,0-3 1,-1 0-1,1-2 0,1 1 0,1-3 0,0-2 0,3-1 1,-1-2-1,3-1 0,2-2 0,0 0 1,3-3-1,1 0 0,1-1 1,2 1-1,1-1 0,5-2 0,-6 5 0,6-5 0,-6 4 0,6-4 0,-5 8 0,5-8 0,-5 9 0,5-9 0,-5 7 0,5-7 0,0 0 0,-3 11 0,3-11 1,0 0-1,0 0 0,2 13 0,-2-13 0,5 7 1,-5-7 0,8 10-1,-8-10 0,10 17 0,-5-8 0,0 2 0,0 1 1,0 1-1,-1 2 0,0 3 0,-1-2 1,1 1 0,1 2 1,0 0-2,1 1 2,1 2-2,1 0 2,0 1-1,2-2 0,1 3-1,0-4 0,2 2 1,0 2-1,0-1 0,0-2 0,1 1 0,-1 0 1,-1-2 0,1-3-1,-1 5 1,-1-6-1,0-3 0,-2 2 1,0-2-1,0-2 0,-2-4 0,-2 3 1,0-6-2,-5-4 0,6 11 1,-6-11-3,0 0 0,8 7-13,-8-7-17,0 0 1,0 0-1,-9-18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4T01:36:42.358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5023 7905 1,'0'0'0,"0"0"0,0 0 1,0 0 1,0 0 2,0 0 2,0 0 3,0 0 0,0 0 0,0 0 1,0 0-1,0 0-1,0 0-1,0 0-2,0 0-1,0 0 0,0 0-1,0 0 1,0 0 0,0 0 0,0 0-1,0 0-1,1-13 0,-1 13 0,5-17 0,-1 6-1,1-3 1,2-4 0,0-4-2,4-4 2,0-3-2,3-2 0,-1-6 0,2 1 0,1-2 0,-2 1 0,2-2 1,-1 0-1,-1 2 0,0 2 0,-1 2 1,-1 4 0,-1 5 0,-2 5 0,-4 3-1,1 4 1,-6 12 0,5-11-1,-5 11 1,0 0-1,0 0 0,0 0 1,0 0-1,0 0 1,0 0-1,3 11 1,-3-11 0,0 0-1,0 0 1,0 0-1,0 0 0,0 0 1,0 0-1,5 13 0,-5-13 1,0 17 0,2-2 0,-4 4 0,0 2-1,1 4 1,-1 1 0,0-1-1,3-2 1,0-1-1,-2-4 0,6-4 0,-5-14 1,16 13-1,-1-14 0,5-6 0,5-4 0,3-8 0,4-2 0,1-6 0,1-2 0,0-2-1,-6 3 2,-2 2-1,-7 4 0,-2 4 0,-5 4 0,-2 3 0,-10 11 1,12-6-2,-12 6 1,0 0 0,8 11 0,-8-11 1,1 16-1,-1-5 0,-1 0 0,-2 2 1,2 2-1,0-1 0,-2 2 0,2 5 1,-1 1-1,-1 8 0,0 2 0,-2 5 1,-1 7-1,-2 3 2,-3-1 0,2 3-1,-4-5 1,4-2 0,-4-6 0,5-4-1,-1-10 1,3-3-1,1-4-1,5-15 0,-5 17 0,5-17 0,0 0 0,0 0-1,0 0-1,0 0-2,0 0-10,0 0-16,11-3 0,-11 3-1,15-26 0</inkml:trace>
  <inkml:trace contextRef="#ctx0" brushRef="#br0" timeOffset="4019.2299">5902 7696 13,'11'-5'9,"-11"5"2,0 0 0,0 0 1,9-12-1,-9 12-1,0 0-2,0 0-2,13-10-1,-13 10-2,0 0-1,16-1 1,-16 1-1,15-1 0,-15 1-1,20 1 1,-7-1-1,0 2 0,0 1-1,2-1 1,-1-1-1,1 3 1,-2 1-1,1 0 1,-1 1-1,1 0 0,-2 1 1,-1 2-1,-11-9 1,19 20-1,-19-20 1,16 22-1,-10-10 1,0 0-1,-1 0 0,0 1 1,-2-2-1,-3 1 0,0-12 0,-3 19 0,3-19 1,-11 18-1,11-18 0,-16 16 1,16-16-1,-20 13 1,9-5-1,0-3 0,-4 1 0,2-1 1,-2-2-1,2 0 0,-3-2 0,0-1 1,0-1-1,2-3 0,1-1 1,1 0-1,-2 0 0,14 5 0,-18-14 0,18 14 0,-12-14 1,12 14-2,-7-12 1,7 12 1,2-11-1,-2 11 0,11-12 0,-11 12 0,22-13-1,-7 2 2,0 4-2,4-3 1,0 1 0,1 1 0,-1 2 0,1-1 0,-2 4 0,1 3 0,0 0 1,-1 3-1,1 0 0,0 3 0,-3-2 0,0 3 0,0-3-1,-4 2-1,0 0-3,-12-6-7,11-1-14,-11 1-1,0 0 0,0 0 0</inkml:trace>
  <inkml:trace contextRef="#ctx0" brushRef="#br0" timeOffset="4747.2715">6396 7642 1,'0'0'0,"0"0"14,0 0 5,0 0-9,0 0 0,0 0 2,0 0-1,0 0 1,0 0 0,6 11-2,-6-11-4,0 0-2,0 0-1,-2 16-1,2-16-1,2 21 0,1-8 0,2 2 0,-1 2 0,2 2-1,2 0 1,-1 1 0,-1-2 0,-2 0-2,0-1 3,-2-1-2,-2-3 0,0-2 0,0-11 0,-1 16 0,1-16 1,0 0 0,0 0 1,0 0-1,0 0 1,0 0 0,-1-16 0,2 4 0,-2-5 0,2-3-2,-1 0 0,1-2 1,-1-1-2,2 3 1,0 1-1,1 2 1,6 4-1,-9 13 1,22-18 0,-6 13 0,4 3 0,2-1-1,3 2 1,2 1 0,0 0-1,-1-1-1,1 2-2,-7-7-4,5 9-7,-11-3-14,-3-4 1,0 1-1,-11 3 1</inkml:trace>
  <inkml:trace contextRef="#ctx0" brushRef="#br0" timeOffset="5319.3042">6909 7292 51,'0'0'26,"0"0"0,0 0-2,9 13-27,-7-2 0,4 8 0,-3 2 2,1 2 1,1 6 2,-3 0 0,5 8 2,-4-3-1,6 8 0,-4 1 0,3 4-1,1-3-1,-1-2 0,-2-4-1,0-4 0,-2-9 2,1-4-2,-3-9 1,-2-12-1,0 0 1,0 0 0,0 0 0,0 0-1,7-26-1,-3 6 2,3-6-2,2-3 1,4-4 0,1-2 0,3 0 0,3-4 0,3 3 0,1 1 0,6 2 0,0 0-1,2 3 1,-2 1-1,1 2 1,-2 1-1,-1 7 0,-6 0-2,-2 9-2,-10-5-5,3 14-7,-13 1-11,0 0 0,0 0 0,-13 9 9</inkml:trace>
  <inkml:trace contextRef="#ctx0" brushRef="#br0" timeOffset="5598.3202">7053 7645 43,'11'19'28,"-2"-7"1,10 8-2,-5-7-16,10 3-11,0 3 0,4-3 1,1 1-1,-2-4 0,-2 1 0,-3-5 1,-3 2-2,-3-1-3,-5-6-7,1 1-18,0 4 1,-12-9-1,19 10 1</inkml:trace>
  <inkml:trace contextRef="#ctx0" brushRef="#br0" timeOffset="6128.3505">7576 7920 49,'-6'14'27,"6"-14"-1,0 0-1,-17-4-26,17 4-1,-6-12 0,6 12 1,-6-22 2,5 5 0,2 1 1,1-4 1,7 0 0,-2 0-1,9 1 0,1 2-2,4 2-1,2 2 1,2 3-1,-2 3 1,0 5 0,-1 3-1,-4 7 2,2 0-1,-2 5 1,-3 1-1,-3 4 1,-1-1 0,-3 4-1,-4-2 2,-1 0-1,-7 0 2,-1 1-1,-7-4 1,-3 5 0,-7-8 1,3 3-1,-8-5 0,2 0-1,-3-4-1,3-2 0,0-4-2,2-7-4,12 5-13,-2-9-13,4-9-1,4 0 0,2-7 0</inkml:trace>
  <inkml:trace contextRef="#ctx0" brushRef="#br0" timeOffset="7476.4276">7965 7629 15,'0'0'23,"0"0"-1,0 0 0,15-9-11,-15 9-11,0 0-1,14 7 3,-14-7 1,11 8 1,-11-8 0,6 12 2,-6-12-1,7 22 0,-3-10 0,6 8-2,-2-2 0,3 4-2,3 0 0,1-1-1,0-2 1,1-2-1,-3-4 1,0-2-1,-13-11 1,17 14 0,-17-14 1,0 0 0,12-2 0,-12 2 0,8-13 0,1-1 0,-3-2-2,6-3 1,2-5-2,0-2 2,1 0-1,1-2 0,1-1-1,-2 1 1,2 2 1,-5 3-2,1 5 1,-3 0-2,4 9-4,-10-7-9,-4 16-14,16-8-1,-16 8 0,15-9 0</inkml:trace>
  <inkml:trace contextRef="#ctx0" brushRef="#br0" timeOffset="9015.5155">9169 7217 1,'0'0'1,"0"0"15,0 0 0,0 0-11,0 0-4,1 13 3,-1-13 1,0 0 2,5 12 1,-5-12 0,0 0 0,-1 11 0,1-11-2,-2 12-1,2-1-2,-5 0-1,2 6 0,0 2 0,-1 8-1,-1 3 0,-1 9 1,-3 1-2,1 5 2,-1-1-1,1 1 2,-6-5-1,6 2 1,-4-9 0,4-2 0,-1-5 0,6-1-2,-2-6 1,6-1-2,2-5 1,-3-13 0,17 17 0,-1-11-1,3-5 2,7 2 0,1-6-1,5 3 0,1-3 0,2 0 0,-1-1 0,3 0-1,-2 0 0,-1 1 1,-3-1-1,-1 0 1,-3 1-2,-5-2-1,1 2-3,-9-3-1,4 8-8,-18-2-13,16-9-2,-16 9-2,15-12 3</inkml:trace>
  <inkml:trace contextRef="#ctx0" brushRef="#br0" timeOffset="10876.6221">9838 7844 1,'-19'0'12,"14"11"7,-12-15 0,17 4-13,-15 0-1,15 0 3,-12-8 0,12 8 1,-12-15 1,4 0-1,9 3 0,-2-6-4,6 0-1,2-3-3,3-1-1,5 1-1,1-2 0,4 3 0,1 1 1,1 3-1,1 3 1,1 3-1,-1 3 1,0 3 0,-2 3-1,-2 3 1,-2 3 0,0 5 0,-6 1 0,0 3 0,-6 2 0,-2 1 2,-3 1 0,-9-2 1,1 5 1,-11-6 0,1 6 0,-11-9 0,4 6-2,-8-8 1,4 2-3,0-3 1,3-4-2,4-2-1,3-8-5,19 5-7,-16-9-13,15-6-2,10 0-1,2-9 0</inkml:trace>
  <inkml:trace contextRef="#ctx0" brushRef="#br0" timeOffset="11823.6762">10298 7614 49,'-11'3'26,"12"9"-2,-1-12 1,-10 8-30,10-8 1,-2 19 1,2-19 1,2 19 2,-2-19 2,6 13 1,-6-13 0,12 5 0,-12-5 0,23-9-2,-8 0 1,1-4-2,-2-3 1,2-2-1,0 0 1,-4-2 0,-3 3 0,-7 1 0,-1 2 1,-6 2-1,5 12 0,-20-12-1,5 10 1,-3 7-1,-1 2 0,-3 3 0,2 4 0,-2 1 0,2 2 0,3 0 0,2 3 0,3-1 0,4 2 0,4 2 0,5 2-1,7 3 1,3 4-1,4 4 0,4 4 0,4 4-1,-2 1 0,1 3 1,-4-4-1,-1 5 0,-6-6 1,-1-1 0,-5-6 1,-7-4 0,0-4 1,-7-8-1,1 0 1,-7-8-1,2-4 1,-3-3-1,3-2 1,-3-6 0,5-2-1,0-3 1,5-6-1,3-4 0,4-6 0,8-5-2,2-11 0,11 0-2,0-10-2,11 0 1,-1-6 0,8 4 0,-4-1 1,7 4 0,-5 4 1,0 6 2,-2 5 2,-3 8-1,-3 5 1,-3 8 0,-4 7 2,-7 2 0,1 10 2,-17-6 0,19 24 0,-16-10 1,4 8-1,-7-4 1,6 4-1,-5-5-2,3 2-1,-3-6 0,3 1-2,-4-14 1,2 15-1,-2-15 1,0 0-3,0 0-7,0 0-21,8-14 1,-2-2 0,-5-13-1</inkml:trace>
  <inkml:trace contextRef="#ctx0" brushRef="#br0" timeOffset="12343.706">11237 7502 35,'6'24'23,"-6"-24"-1,-6 17 0,6-17-24,-10 16 0,-2-5 2,-2-4 3,1 4 1,-6-5 3,5 7 1,-9-6-1,8 8 0,-5-2-3,5 4-1,-1-1-1,6 1 0,2-1-1,6 1 0,4-4 1,5 1-1,4-7 1,7 3-1,1-6 2,3 5-1,0-7 0,2 2 0,-2-3 0,2 2-1,-2-3 0,2 0 0,-3 0-1,1-3-1,2 4-3,-7-12-12,7 5-17,2-4 0,-2-11 0,3-2-1</inkml:trace>
  <inkml:trace contextRef="#ctx0" brushRef="#br0" timeOffset="13971.7991">12195 7272 7,'1'-14'17,"-1"14"-3,0 0-4,0 0-2,0 0-2,0 0 0,0 0-1,0 0-1,0 0-1,1 14 1,1-1-1,-5 2 1,4 6 0,-4 3 0,2 9 0,-6 2-1,4 11 0,-7 3 0,3 6 0,-7-2 0,3 1-1,-2-9-1,2-5-1,1-11 1,3-12-3,7-17 0,0 0-3,0-22-4,2-7-1,9-1-1,-6-11 2,7 1 0,-4-8 2,3 6 1,-5-4 2,1 6 4,-2 1 2,0 5 0,-3 6-1,1 6 1,-2 6 0,-2 4 0,1 12 0,0 0 1,0 0 1,0 0 0,0 0 1,0 0 0,0 0 0,0 0 0,18 20 0,-18-20 0,23 24-1,-9-10-1,5 9-1,1-1 0,3 6 0,0 0-1,3 1 0,-1-1 1,2 3-1,0-5 1,1 0 0,-2-7-1,-1-1 1,-1-7 1,0-3-1,-4-10 0,1-4 0,-5-11 0,1-2 0,-6-10 0,2-6-1,-5-5 1,0-2-2,-4-3 1,2-1 0,-2-1-1,1 3 0,0 3 1,0 4-1,5 5-1,-2 3 0,6 7-1,-6 0-3,10 13-7,-10-3-8,4 3-11,4 7 1,-16 2 0</inkml:trace>
  <inkml:trace contextRef="#ctx0" brushRef="#br0" timeOffset="14684.8399">12948 7568 25,'22'12'24,"-22"-12"0,22-3-1,-5 0-22,4 0-3,2-5 1,5 0 0,-1-4 0,2 1 1,1-4 0,-2 2 1,-4-3 0,-3 3 0,-5-1-1,-5 2 1,-4 0 0,-7 12 0,-7-17 0,-4 12 0,-5 3-1,-5 3 1,-2 3 0,-5 3-1,0 5 1,-2 2-1,2 3 1,0 0-1,1 3 1,3 1 0,2 2 0,3-4 0,4 4 2,0-3-1,9 3 2,0-5-1,8 4 1,5-5 0,7 2-1,3-4 0,8-1-1,3-1-1,2-6-1,7-2-1,0-8-2,5 1-3,-5-10-1,6 1-2,-8-11-1,7 5-2,-11-9-3,5-3-9,-1 6-2,-9-14 3,9 8 23</inkml:trace>
  <inkml:trace contextRef="#ctx0" brushRef="#br0" timeOffset="15204.8695">13700 7130 34,'0'0'26,"4"26"0,-4-26-1,3 30-24,-3-7-4,3 11 2,-2 6 1,0 7 0,-1 4 1,-3 4 1,1 2 1,-4-5-1,1 2 1,-2-9-1,0-7-1,-2-7-1,1-11-2,2-4-5,-7-15-4,13-1 0,-17-14 0,12 0 2,-8-6 0,8-3 1,-6-4 4,6-2 6,1 2 4,1-1 1,4 4-1,-2 2 0,8 4 0,-4 3 0,9 4 0,-12 11 0,25-12-1,-7 6 1,7 9-1,2-6 0,10 6 0,-2-7-1,5 3-2,4-3-2,0-1-1,1 3-4,-7-8-5,4 7-6,-8 1-12,-6-9-1,4 11 0,-14-8 15</inkml:trace>
  <inkml:trace contextRef="#ctx0" brushRef="#br0" timeOffset="15836.9058">14098 7482 43,'0'0'29,"-6"27"0,6-27 0,-1 19-25,-1-2-6,6 5 2,0 2 0,-1-2 1,5 1 1,-2-5 0,5-1 0,0-7 0,5-5-1,4-6 0,2-6-1,4-6 0,1-5-1,1-2 1,0-5 0,-2 2 0,-3 1 0,-6 4 0,-2 2 1,-15 16-1,18-14 0,-18 14 0,12 1 0,-12-1 0,12 18 0,-3-6 0,-1 3 0,2 1 0,0 1 1,0 1-1,1 0 1,0-1-1,0 0 2,-2-4-2,1 0 2,-10-13-1,18 17 1,-18-17 0,19 0 0,-19 0 0,19-17-1,-7 1 1,3-2-1,-3-7 1,3-3-2,0-1 1,-1-2-1,0 2 1,-2 1-1,-1 5-1,-4 0 0,2 10-2,-6-1-1,-3 14-2,7-16-2,5 21-8,-12-5-11,0 0-5,13-6 0,-13 6 2</inkml:trace>
  <inkml:trace contextRef="#ctx0" brushRef="#br0" timeOffset="16281.9313">15056 7636 56,'0'0'30,"-12"5"-2,2-18 0,10 2-29,-1-7-3,9 2 2,-1-6 0,6 3 1,3-3 1,1 4 2,5 4 0,-6 4 0,3 7 0,-4 5-2,1 4 1,-5 4-1,-3 5 0,-2-1 0,-3 3 1,-4 0 0,-2 3 0,-4-5 1,-3 6 0,-5-5 0,0 2 1,-4-5-2,0 2 1,-3-4-1,1-3 0,0-4-1,2-4-1,3-1 0,2-9-1,14 10-1,-18-27-2,21 14-3,-8-14-5,18 8-9,-1-5-10,2-6 2,8 5 0</inkml:trace>
  <inkml:trace contextRef="#ctx0" brushRef="#br0" timeOffset="16728.9568">15406 7451 42,'8'20'28,"-8"-20"0,7 23 0,-1-12-27,-6-11 0,7 22 0,-7-22 0,9 22 0,-7-11 1,3 2 0,-5-13-1,5 22 2,-6-11-2,2 1 2,-1-12-2,-5 17 1,5-17-1,-7 12 0,7-12 0,-11 7 0,11-7 0,0 0 0,-12 0 0,12 0 1,-4-14-1,7 3 0,-2-5 1,4 0-1,0-4 0,3 0-1,2 0 1,2 0-2,2 5 0,-1-2 0,4 6-1,-1-3 0,6 8-2,-4-8-1,9 10-3,-10-12-7,9 0-14,-2 3-2,-2-10 0,4 2 2</inkml:trace>
  <inkml:trace contextRef="#ctx0" brushRef="#br0" timeOffset="17239.986">16015 6991 53,'0'0'29,"8"12"0,-8-12-1,-5 12-27,5 2-3,-1 5 3,-2 4-1,0 3 1,-2 6 1,-4 6-1,3 5 1,-1 5-1,4 3 1,0 0-2,1-2 1,4-4-1,0-5 0,0-8 0,2-7 0,0-8 1,-2-5-1,-2-12 0,0 0 1,0 0-1,4-27 0,-2 2 1,2-6-1,1-7 1,1-7-1,4-2 1,3-1-1,2 1 0,3 6 0,5 3 1,3 7-1,3 4 0,2 5 0,4 5 0,1 3 0,-1 1-1,-3 4 1,-3 3-1,-6-2-1,-1 6-1,-11-3-2,0 10-5,-11-5-6,0 0-11,0 0-3,-19 6 0,8 1 1</inkml:trace>
  <inkml:trace contextRef="#ctx0" brushRef="#br0" timeOffset="17495.0006">16075 7311 37,'-1'29'32,"5"-7"-1,12 2 0,6 4-17,3-8-8,15 4-1,-1-6-2,9 5 0,0-5-1,1 3 0,-4-5 0,-1 2-1,-3-4-1,-3 2 0,-3 0-2,-4-6-3,3 9-17,-7-5-11,-9-6 0,-4-1 0</inkml:trace>
  <inkml:trace contextRef="#ctx0" brushRef="#br0" timeOffset="19813.1331">5117 9145 1,'0'0'0,"0"0"9,2 12 4,-2-12-12,0 0-1,0 0 2,0 0 1,0 0 2,11 11 0,-11-11 2,0 0 0,0 0-1,0 0 0,0 0-1,8 15-1,-8-15-2,5 12-1,-5-12 0,8 23 0,-3-10 0,2 7-1,1 3 0,0 3 0,1 6 0,-1 3 0,-2 3 0,3 1-1,-4-3 1,-2-2 0,0-7-1,1-3-5,3-2-14,-7-22-1,0 0 1,-4-16 10</inkml:trace>
  <inkml:trace contextRef="#ctx0" brushRef="#br0" timeOffset="20332.1629">5103 9132 31,'0'0'20,"0"0"-1,3-14-2,4 3-19,8 1 0,3-5 1,5-2 3,5-1 1,2-2 2,4 5 1,0-4 0,3 7-1,-3 1-1,-1 5-2,-4 4-1,-2 4-1,-6 5 0,-3 6 1,-5 4-1,-2 2 1,-7 4-1,0 6 1,-7-3 1,0 4 0,-6-3-1,-3-1 1,-8-2 1,-3-1 0,-4-8 0,-2 1-1,-4-7 1,0-2-1,-2-6-1,3-1 0,-1-5-1,7 2 1,2-3-2,5 0 0,4 2-5,1-7-7,14 11-15,0-16 0,7 2 0,8 1-1</inkml:trace>
  <inkml:trace contextRef="#ctx0" brushRef="#br0" timeOffset="20873.1938">5852 9157 26,'-17'-3'9,"6"3"-8,-3 2-6,0-6-9,0-1 7,14 5 4,-21-7 3,21 7 6,-17-17 9,17 17 6,-5-19 0,5 19-9,21-24-7,-4 10-4,6-3-4,6 3 0,0-2 0,6 6 0,-2-1 1,0 6 0,-5 4 1,-2 5 1,-7 7 0,-3 1 2,-6 7 1,-10-1 2,-1 10 2,-13-8 0,5 9 1,-13-11 0,7 6 0,-9-9-2,6 0-1,-5-9-2,6-4-2,1-4-2,3-6 0,1-1-2,1-7-1,7 2-5,-3-5-7,4 1-10,9 5-1,-4-7 1,11 9 6</inkml:trace>
  <inkml:trace contextRef="#ctx0" brushRef="#br0" timeOffset="21456.2272">6682 8877 39,'0'0'24,"18"7"-7,-18-7-6,0 0-17,-13 0-5,13 0 6,-22 13 4,5-5 1,-4 1 5,-7-5 6,4 6 6,-5-3 0,7 8-7,-3-6-6,4 6-2,4-2-2,3-2 0,5 1-1,2-1 0,7-11 0,-1 16 1,1-16-1,16 7 0,-2-4 1,1 0-1,5 0 1,1-2-1,1 4 0,-2 0 0,2 1 0,-2 2 0,-4 2 0,-3 0 1,-2 1 1,-3 2 0,-6-2 1,-2 1 0,0-12 0,-16 21 1,-1-14-1,0 0 0,-6-1-1,0 0 0,-2-2-1,-1-2 0,5 1-1,0-4 0,6 1-2,2-5-3,13 5-4,-9-14-7,15 1-10,8 3-1,0-8 0,13 2 11</inkml:trace>
  <inkml:trace contextRef="#ctx0" brushRef="#br0" timeOffset="21936.2547">7155 8885 43,'11'9'30,"-11"-9"-2,-14 10 0,-5-6-17,1 5-12,-6-2 0,-3 5 0,-6 0 1,-3 3 0,1 0 2,-2-2 0,6 3 0,-1-3 0,7 4-1,6-2-1,6-2-1,8-1 0,5-12 0,7 20-1,5-16 1,8 0 1,0-2-1,7 2 1,1-1-1,0 0 1,-1 3 0,-4 0 1,-3 3-1,-7-1 1,-3 4 1,-9-1-1,-4 4 1,-11-4-1,-3 2 0,-6-1 1,-1 0-1,-4-2-1,1-3 0,2-2 0,3-6-2,9 0-3,1-12-5,12 13-11,9-26-9,2 2 1,11 1-1</inkml:trace>
  <inkml:trace contextRef="#ctx0" brushRef="#br0" timeOffset="22193.2694">7340 8957 54,'8'22'31,"-5"-5"-1,-1 2 0,-4 4-25,-1-6-5,-1 5 1,0 0-1,-3 1 0,1-2 0,-3-1 1,0-2-1,1 1 1,0-4-3,0-4-3,8 2-14,0-13-12,0 0 1,0 0-2</inkml:trace>
  <inkml:trace contextRef="#ctx0" brushRef="#br0" timeOffset="22815.3049">7828 8628 59,'0'0'28,"1"15"-1,-1-15-2,0 14-29,-1-3 2,4 2 1,-1 3 2,-5 4 1,2 4 2,-8 1 1,3 12 0,-7 2-1,2 7 0,-5 0-2,1 0-1,0-2-1,0-5 0,4-8 0,4-10-1,7-21-1,11 2-2,14-13-2,3-17 0,20 2-1,-2-13 2,13 4 0,-3-7 1,3 12 1,-9 2 1,-6 11 3,-7 10 2,-11 7 0,-3 12 0,-11 5 0,-2 10 1,-9-3 0,2 9 1,-9-7 0,2 6-1,-4-9 0,1 1 0,-6-9-2,2-2 1,-6-6-1,-1 0-1,-6-6 1,-1 0-1,-3-2-1,-4 0 0,0-2 0,-1 1-2,3 4-1,-3-4-2,11 10-12,-4-4-15,3-7 0,6 3-1,4-7 1</inkml:trace>
  <inkml:trace contextRef="#ctx0" brushRef="#br0" timeOffset="23319.3338">8624 8573 38,'-5'-12'20,"2"1"1,3 11-4,-1-13-3,1 13-7,0 0-1,0 0-3,0 0 0,0 0 0,0 0 0,3 16 1,-1 2-2,-4-1 2,4 11-1,-6 1 0,3 10-1,-5 3 0,1 4-1,-2 4-1,1 1 1,-2-2-1,1-6-2,5-3-2,-8-16-8,12-7-18,-2-7-2,0-10 1,10-14-1</inkml:trace>
  <inkml:trace contextRef="#ctx0" brushRef="#br0" timeOffset="23756.3588">8724 8940 31,'18'22'26,"-7"-11"0,11 4 0,1-6-21,-1-7-4,5-3 0,0-7 0,2-4 0,-2-8 1,1 0-1,-2-6 2,-2 4-1,-4-2 0,-3 6-1,-5-1 0,-4 5-1,-8 14 0,2-16 0,-2 16 0,-20-4 0,2 8 1,-3 2-1,-5 5 1,-4 4 0,-4-1 1,0 7-1,-2 2 1,2 4 0,-1-1-1,5 6 1,1-4 0,8 3 1,4 0-2,10 0 2,4-4-2,11 0 1,6-4-1,10-4-2,11 1-4,2-13-10,10 0-16,9-2-1,3-10 1,8-2-2</inkml:trace>
  <inkml:trace contextRef="#ctx0" brushRef="#br0" timeOffset="24836.4205">9780 8850 23,'0'0'18,"0"0"-5,0 0-1,0 0-3,0 0-1,1 16-2,-4-5-1,3 5-1,-3 1 1,4 7 1,-5-1-2,5 5 1,-3-4-1,3 2 1,-3-5-2,3 4 0,-1-11-1,4 0 0,-4-14-1,13 3 0,0-9-1,2-6 0,5-5 0,-1-4-1,3 0 2,-1-2-1,-3 2 0,-1 4 0,-3 4 1,-1 5-1,-2 6 0,0 5 1,0 7-2,1 5 2,2 2-2,2 5 2,-1-1-1,3 4 1,-3-3 0,3-2 1,-5-4-1,3-3 1,-2-8-1,2-4 0,1-9 0,2-5-1,0-9 1,2-7-2,1-5 2,1-4-1,-2 2 1,-2-1-1,-1 4 1,-5 4-1,0 7-2,-7 5-1,7 14-6,-13 3-10,2-11-13,-2 11 1,0 0-1,0 0 7</inkml:trace>
  <inkml:trace contextRef="#ctx0" brushRef="#br0" timeOffset="25348.4498">10600 9135 23,'-17'-4'19,"17"4"-3,-16-9 2,16 9-23,-10-21 1,10 9 2,1-6 2,3 0 3,4 0 3,2-4 1,6 4 0,0-4-1,3 7-3,1-1-2,2 8 0,-2 2 0,-1 5 0,-1 7 0,-1 3-1,-2 6 1,0 6 0,-4 3 0,0 3 2,-9-2 0,3 4 2,-10-7 0,0 5 0,-8-12 1,1 5-1,-9-12-1,3 2-1,-2-7-2,1-6-1,3-2-1,1-6-2,15 11-3,-21-29-7,26 12-9,1-1-8,0-7 1,10 3 0</inkml:trace>
  <inkml:trace contextRef="#ctx0" brushRef="#br0" timeOffset="25768.4739">11044 8910 36,'0'0'26,"13"20"0,-13-5-12,3-4-8,3 4-3,-2 0-1,1 4 0,-2-3 0,2 7 1,-4-4 0,3 5 0,-3-6 0,2 4 0,-5-6-1,2 2 0,-3-6 0,0 0 0,3-12 0,-12 11 0,12-11 0,-15-4 1,6-7-1,4 1 1,-1-6-1,3-2 0,2-4-1,5 0 0,2-1 0,5-1-1,5 0 0,2 1 0,9 4 0,2 0-1,5 0-1,0 1-2,7 10-2,-8-9-13,3 5-13,3 4 0,-7-6 0,1 4 0</inkml:trace>
  <inkml:trace contextRef="#ctx0" brushRef="#br0" timeOffset="26236.5006">11708 8509 37,'0'0'27,"-2"11"2,6 1-1,-6 1-20,2-13-7,4 26-1,-3-9 2,3 8 0,-4 2 1,1 12 0,-4 2 0,1 10 0,-5 4-1,2 3 0,-1 0-1,1-3 0,-1-5-3,-2-13-2,12-4-18,2-15-9,-6-18 0,16-11-1</inkml:trace>
  <inkml:trace contextRef="#ctx0" brushRef="#br0" timeOffset="26639.5237">11968 9050 54,'12'28'30,"-4"-12"-1,6 1-1,2-12-28,2 1-4,1-5 3,4-2 0,-2-6 0,3-2 2,0 0 1,-2-6 1,0 2-1,-3-3 0,-2 0-1,-3-1 0,-5-1-1,-7 0 1,-3-1-1,-9 0 1,-4 3 0,-7 2-1,-3 4 0,-8 4 1,-2 6-2,-2 4 1,0-1-1,0 8-1,1-4-1,10 9-5,-4-10-8,13 1-15,10 4 1,6-11 0,1 14 3</inkml:trace>
  <inkml:trace contextRef="#ctx0" brushRef="#br0" timeOffset="27024.5457">12340 8490 42,'0'0'22,"-6"-21"-1,6 21 0,0 0-28,0 0 2,-3 13 1,0-2 2,3-11 3,-11 23 5,10-2 2,-6-5 0,8 10-1,-6 0-1,6 9-3,-1 3 0,3 5-2,-2 6 0,4 0-1,1 2-1,1-5 0,5 0-2,-6-12-2,10 1-6,-6-12-14,2-16-4,7-3 0,-8-17 2</inkml:trace>
  <inkml:trace contextRef="#ctx0" brushRef="#br0" timeOffset="27540.5752">12861 8735 52,'0'0'29,"14"-10"-1,-14 10 0,-7-14-28,7 14-2,-16-2 0,1 4 2,-1 4-1,-3 3 2,-6 1 1,3 5 0,-1-2 0,2 3-1,4-2-1,4 1 0,3-2 0,6-2 0,6 0 0,-2-11 0,14 18 0,-2-9 0,4-1 0,1 1 0,2-1-1,-1 2 1,-1 0 0,-1-3 0,-4 5 0,0 0 0,-4 0 0,-3 3 0,-4-1 1,0 3 1,-6-3 0,0 4 0,-7-6 1,0 3 0,-8-6-1,3 4 1,-5-5-2,0-2-1,0 3-2,-2-7-3,8 7-17,-1-6-10,0-6-1,3-3 1</inkml:trace>
  <inkml:trace contextRef="#ctx0" brushRef="#br0" timeOffset="49134.8103">13488 8902 10,'0'0'22,"0"0"1,0 0-1,0 0-18,0 0-5,0 0 2,3 14 1,-3-14 2,0 0 1,0 0 0,-1 17 0,1-17 0,-4 12 0,4-12-1,-7 19-1,1-8-1,5 4-1,-4-2 0,4 5 1,-4-2 0,4 5 0,-2-3 0,2 6 0,-2-3 0,2 3 1,-2-2-1,1 0 0,-1-4 0,1 0-1,0-6 0,1-1 0,1-11 0,-1 11 0,1-11-1,0 0 0,0 0 0,0 0-1,0 0-1,0 0-3,0 0-7,0 0-19,-11-17 1,11 17-2,-8-18 2</inkml:trace>
  <inkml:trace contextRef="#ctx0" brushRef="#br0" timeOffset="51014.9179">13763 8917 1,'19'1'18,"-19"-1"1,0 0-2,11-8-14,-11 8 0,0 0 2,0 0 1,0 0 1,0 0 0,0 0-1,0 0 1,0 0-2,0 0-1,0 0-1,0 0-2,0 0 1,11 15 0,-9-4 0,-2 3 0,1 4 0,-3 2 0,2 8 0,-5-1 0,3 6 0,-4-5 0,3 1 0,-3-7-1,4-2 0,-1-6 1,3-14-1,0 0 0,17 0-1,-5-12 0,7-7 0,1-1 1,4-8-1,3 0 0,-2-2 0,1 3 0,-3 1 1,-1 6-1,-4 4 0,-2 6 1,0 4-1,-4 4 0,-1 5 0,0 3 0,0 3-1,-2 2 1,-1 2 0,1 2 0,-2 3 1,-2 0-1,0 5 0,-3-1 0,1 2 1,-3-3-1,0 0 1,1-3-2,-1-5-1,7 2-12,-7-15-16,15 1 0,-2-9-1,-3-13 0</inkml:trace>
  <inkml:trace contextRef="#ctx0" brushRef="#br0" timeOffset="51854.9658">14774 8825 1,'11'-8'20,"-17"-4"0,17 15 0,-11-3-18,0 0-1,13-8 2,-13 8 1,0 0 1,11 4 2,-11-4-1,6 15 2,1-1 0,-10-3 0,7 11-1,-10 0-2,4 7 0,-5 0-1,4 7 0,-5-4-1,3 2 0,-1-6-2,4-1 1,1-12-1,3-2 0,-2-13 0,20-4-1,-6-8 0,6-5 0,-1-4 0,4-4 0,-1-2 0,2 1 0,-6 3 0,-2 4 0,-3 4 0,-13 15 0,17-9 1,-17 9-1,12 18-1,-7-1 1,0 5 0,0 2 0,1-1 1,0 0-1,0-5 1,3-2-1,-9-16 1,22 12 0,-9-15-1,3-8 0,0-5 1,5-6-1,0-6 0,1-3 0,0-2 0,-2-1 0,1 2 1,-3 3-1,-2 4 0,-4 5 0,1 6-1,-8 3-2,-5 11-2,0 0-3,0 0-10,-3 13-12,3-13-2,-15 15 2,2-9 2</inkml:trace>
  <inkml:trace contextRef="#ctx0" brushRef="#br0" timeOffset="52259.9891">15578 8815 18,'14'0'12,"-14"0"-6,0 0 1,5-13-19,-5 13 2,0 0 5,0 0 3,0 0 4,10 17 9,-10-17 4,0 0-1,6 13-4,-6-13-4,0 0-4,12 2 0,-12-2-2,11-8 0,-11 8 0,11-15-1,-11 15-3,7-18-3,-7 18 1,3-21-2,-3 21 0,-7-20-1,7 20-2,-13-23-3,13 23 7,-19-25 7</inkml:trace>
  <inkml:trace contextRef="#ctx0" brushRef="#br0" timeOffset="53088.0364">15582 8560 16,'0'0'20,"12"-25"-4,-6 14-5,-6 11-2,16-20-3,-16 20 0,16-17 0,-5 14 0,-11 3 0,14-10-1,-14 10 0,0 0 0,0 0-2,13 1 0,-13-1-1,-1 17 1,1-17-1,-3 28 1,0-11 1,1 6-2,-1 1 1,2 10-1,-2 0 1,1 12-2,-2 3 1,0 8-1,-2 2 0,0 3 1,-2-5 0,-1-1 0,-3-8 0,2-8 0,-2-12 0,2-8 0,10-20 0,-13 9-2,13-9 1,-2-26-1,10 4 0,3-7-1,1-4 1,4-4-1,3 0 2,2-1-2,-1 4 2,-1 2-1,0 4 0,-4 7-1,-1 6 1,-3 4 0,-11 11-1,17-10 1,-17 10 0,11 5-1,-11-5 1,6 14 0,-4-3 0,1 4 0,-2 2 0,0 4 1,-1 3-1,2 5 0,-2 0 0,0 0 1,1 0-1,0-4 0,0-5 0,3-3 1,-4-17-1,16 9 0,0-16-1,2-8 0,5-3 0,4-5 1,2-4-1,3-2 0,0 1 1,-2 1 0,-5 5 0,-3 4 0,-5 5 1,-5 6-1,-12 7 0,15 2 0,-15-2 0,2 24 1,-2-6-1,0 7 1,0 3-1,0 2 1,0-1 0,1 0 0,2-3-1,0-4 0,5-8-2,-8-14-1,20 14-9,-20-14-19,19-27-1,-6 1-1,1-10 0</inkml:trace>
  <inkml:trace contextRef="#ctx0" brushRef="#br0" timeOffset="53260.0463">16255 8638 63,'1'28'27,"-1"-28"-10,0 12-15,0-12-33,8 11-2,-8-11 1</inkml:trace>
  <inkml:trace contextRef="#ctx0" brushRef="#br0" timeOffset="54133.0962">16711 8797 49,'0'0'31,"0"0"-1,0 0-1,-6-16-21,6 16-8,-24-7 0,7 8 1,-3 2 0,-1 6 0,-4 2 2,1 7-1,-4 0 0,5 8 0,-1 2 0,2 1-1,1 2-1,4 2 1,2-4 0,6-1 0,2-2-1,7-3 2,3-5-1,4 0 0,3-6 1,3-1-1,5-3-1,2-5 1,2-3-2,1-6-1,8-4 0,-2-8-2,7-4-1,-8-13-1,8 0 0,-6-15 0,4 2 2,-7-11-1,4 4 0,-7-9 0,4 7-1,-8-1 2,4 6 0,-7 3 1,-1 9 1,-5 6 1,-3 8 1,-1 7 2,-3 5 2,-4 14-1,0 0 1,0 0 0,0 0-2,10 13 1,-10-13 0,1 23 0,-2-9 1,4 1-1,-3 4 1,4 4 0,-5 1-1,6 10 0,-5 1 0,1 11-2,-6 2 2,0 5-3,-3 2 1,-1-3-1,-1-5 0,2-6 1,1-9-1,5-14 0,2-18-1,17 1 1,4-16-1,5-11 0,3-2 1,4-5-1,1 2 1,-1 3 1,-5 6-1,-5 9 1,-3 8 0,-3 12 0,-6 11-1,-4 8 1,-1 8-1,-2 6 1,0 2-1,-1 1 0,2-2-3,-3-10-9,6-7-19,6-5-2,-14-19 1,25-6-1</inkml:trace>
  <inkml:trace contextRef="#ctx0" brushRef="#br0" timeOffset="54832.1362">18114 8442 42,'0'0'28,"0"0"-1,2 16-6,-7-4-17,5 6 2,-7 1 0,4 9-1,-4 1 1,5 8-1,-6 1 0,6 9-2,-4-3 0,3 3-1,1-5-2,2-6 1,1-4-2,-1-8 1,1-6-1,-1-18-1,0 0-1,0 0-2,8-17-1,-12-7 0,5-2 1,-6-10-1,5-2 1,-5-8 2,1 2 0,-1-4 2,0 0 1,1 4 0,0 1 1,4 7 1,0 4 0,5 10 1,-1 0 1,8 11 0,5 1 0,7 6 0,1-3 0,12 3-1,1-3-1,7 1 0,2-3 0,2 2-1,-4-2-1,-1 0 0,-6 1 0,-6 0-2,-7 4-1,-9-5-3,0 12-5,-16-3-14,0 0-5,-13 10-1,-7-3 1</inkml:trace>
  <inkml:trace contextRef="#ctx0" brushRef="#br0" timeOffset="55089.1509">17955 8667 71,'16'5'33,"12"2"-1,2-8-1,13-2-31,5 1-1,5-2 0,2-2 0,4 0 0,-3-1 0,0 1 0,-5-3-3,3 9-11,-9-1-16,-4-3-1,-2 6 1,-10-5-2</inkml:trace>
  <inkml:trace contextRef="#ctx0" brushRef="#br0" timeOffset="55645.1827">19279 8695 49,'15'25'30,"-14"-13"-2,8 10 1,-6-1-29,2 3 0,-1 2 1,-2 0-1,3-1 0,1-4-2,3-8-3,8-1-12,4-7-11,-2-15-1,12 1 0,-3-16 3</inkml:trace>
  <inkml:trace contextRef="#ctx0" brushRef="#br0" timeOffset="56073.2072">19830 8647 30,'0'0'26,"12"5"0,-12-5 1,-18 6-21,7 4-1,-8-4 1,2 5-1,-7-4-1,3 4 0,-6-5 1,6 3-1,0-4-2,5 1 0,1-3-1,15-3-1,-15 9 0,15-9 0,5 11-1,-5-11 1,20 18-1,-8-6 0,3 4 0,-1 0 0,3 3 0,-4-2 1,-1 3-1,-5-2 1,-3-2 0,-3-2 2,-6-2 0,0 2 0,-9-5 0,1 2 0,-5-2 0,2-2 0,-2-1-2,0 0 1,0-1-2,0-1 0,5-1-2,-6-8-5,19 5-17,-13-3-6,4-9-1,9 12 1</inkml:trace>
  <inkml:trace contextRef="#ctx0" brushRef="#br0" timeOffset="56568.2355">20612 8392 32,'0'0'26,"0"0"0,0 0 0,11-3-19,-11 3-3,3 18 0,-6-5 0,6 10 0,-6 5 1,4 10-1,-4 2 1,3 5-3,-2 0 1,2 1-3,2-2 0,0-5-1,2-7-1,-1-11-1,5-3-4,-8-18-8,0 0-8,7-16-7,-13-7 0,2 4 1</inkml:trace>
  <inkml:trace contextRef="#ctx0" brushRef="#br0" timeOffset="56812.2495">20472 8609 7,'-12'-3'26,"-9"-5"0,21 8 3,-14 2-11,14-2-6,0 0-1,6-11-3,13 9 0,-3-8-2,13 3-1,-1-7-2,10 3-1,0-1-1,4 3 0,4-1-2,0 3 0,3 2-1,-3 0 0,7 6-1,-7-6-3,7 14-7,-12-9-10,-2 1-7,1 3-1,-8-4 1</inkml:trace>
  <inkml:trace contextRef="#ctx0" brushRef="#br0" timeOffset="57641.2968">21154 8572 29,'0'0'25,"0"0"-1,-1-16 1,1 16-24,0 0 1,0 0 1,0 0 0,0 0 1,14 10 1,-14-10 0,11 17-1,-11-17 0,13 27-1,-8-10-1,2 3-2,-1 2 0,0 1 0,-1 2 0,-1-1 1,-3-1-1,0-2 1,-2-3 0,0-5 1,1-13-1,-6 15 0,6-15 1,0 0-1,-15-17 1,11 5-1,-1-9 0,2 1-1,-1-3 1,2-1-1,0 0 1,4 1 0,0 0-1,4 0 1,3 4-1,3 1 0,5 0-1,2 4 1,7 0-1,1 1 0,3 6-1,0-1 0,5 7-3,-6-3-3,7 13-5,-11-5-15,-4 0-1,2 4-2,-8-5 2</inkml:trace>
  <inkml:trace contextRef="#ctx0" brushRef="#br0" timeOffset="58145.3256">21687 8564 17,'5'21'21,"-16"-11"2,19 8 1,-14 3-19,4-5 0,7 8 1,-6-4 2,10 6 2,-9-4-1,9 5-1,-6-7-1,8 2-2,-4-6-3,8-5 0,-1-6-1,6-8-1,-1-8 1,5-4 0,-1-8-1,1-2 0,-2-5 1,-1 3-1,-5-3 1,-3 4 1,-5 2-2,-5 4 2,-5 3-1,-2 3 0,4 14-1,-18-14 1,7 10-1,0 2-1,11 2 0,-18 3-2,18-3-1,-15 4-7,15-4-14,0 0-7,0 0 0,13 1 0</inkml:trace>
  <inkml:trace contextRef="#ctx0" brushRef="#br0" timeOffset="58660.3552">22188 8639 52,'11'1'25,"15"8"-1,-11-14-1,17-1-27,-5 0 1,7 2 1,-2-6 2,2 2 0,-1-2 4,-5-3 1,0 3 1,-8-2-1,-1 1-3,-7-2-1,-12 13 0,11-22-1,-12 11 1,1 11-1,-21-18 1,3 8 0,-3 5 0,-5 3-1,-3 2 1,-1 1-1,-2 4 1,2 2 0,0 3 1,0 2-1,4 2 0,2 1 1,4 4-1,1 2 3,5 2-3,1-5 2,9 9-1,1-4 1,11 5 1,4-4-1,13 4 0,6-1 0,13 2-1,13 0-2,7-5-3,18 13-11,0-14-20,4-4 0,6-3-1,0-10-1</inkml:trace>
  <inkml:trace contextRef="#ctx0" brushRef="#br0" timeOffset="77712.4444">4692 13891 1,'-14'7'6,"14"-7"3,0 0 1,-13 8 1,13-8 1,0 0 0,-16 0 1,16 0-2,0 0-1,-15-10-3,15 10-2,0 0 0,-11-6-2,11 6-1,0 0 0,0 0-1,0 0 1,0-11-1,0 11-1,13-5 1,-2 0-2,0 3 1,5-2 0,0-1 0,3 2 0,0 0-1,0 0 0,2 1 1,-2 2-2,1 2 1,-2 1-1,1 5 0,-2-1 0,1 7 0,-5 0-2,2 5 0,-4-2-2,4 5-2,-7 0-1,1 1 0,-3-2 0,0-2 0,-1-1 3,-3-2 2,-1-1 2,-2-3 4,1-12 1,-5 17 0,5-17 0,-13 12 1,13-12-1,-21 10-1,8-7 0,-3 1 1,-1-2 0,-2 1 0,0-3 1,-2 0-1,0 0 0,1-1-1,0-2 0,4-1-1,0 1-1,4-3 1,1-3-1,6-3 0,4-4 0,5-2 0,4-3 0,3-2 0,5-1 0,1 2 0,4-1 0,1 4-1,1 4 0,-1 3 0,0 6-1,-1 5-3,-2 6-7,-6-9-7,12 21-3,-25-17 2</inkml:trace>
  <inkml:trace contextRef="#ctx0" brushRef="#br0" timeOffset="78252.4758">5272 13440 42,'0'0'22,"10"23"0,-10-23-2,-2 24-23,4-5 1,3 4 1,-3 4 3,-2 0 1,1 8 3,-4-2 2,3 8 0,-5-3 0,3 8-3,-2-2-1,0 0-1,0-2-1,-1-3-2,2-5 0,-2-8-2,4-3-1,-5-8-5,6-4-5,0-11-10,0 0-7,0 0 2,-2-27 0</inkml:trace>
  <inkml:trace contextRef="#ctx0" brushRef="#br0" timeOffset="78596.4954">5575 13378 43,'6'20'29,"-6"-20"-1,0 26 0,-5-12-15,2 3-12,2 5-1,-1 3 2,1 4 0,-2 3 0,2 10 1,-3-1 0,2 8 0,-2 0 0,2 2-1,-1 1 0,1-2-1,-1-4-1,0-8-1,5-2-5,-7-13-16,5-10-10,0-13 2,14 2-1</inkml:trace>
  <inkml:trace contextRef="#ctx0" brushRef="#br0" timeOffset="79535.5491">6473 13724 18,'1'-12'21,"15"16"-1,-16-16 1,0 12-14,11-11-4,-11 11 3,0 0 0,2-14 1,-2 14 0,0 0 0,-14-3 0,0 2-1,3 6-3,-6 0-2,0 3 0,-1 1-2,-2 2 2,1 0-1,2 1 0,2-2 1,2-2-1,13-8 0,-16 12 0,16-12 0,0 0 1,-3 12-1,3-12-1,16 4 1,-5 0 0,3-2 0,2 2-1,-1 1 1,3-1 0,2 5-1,-1-2 0,1 4 0,-1 1 1,0 2-1,1-1 1,-2 3 0,-2-2 1,-5 0 0,0-1 1,-5-1 1,-6-12-1,5 18 1,-5-18 0,-11 15-1,0-8 1,-3-2-1,-3 1 0,-2-2 0,0-1-1,-1 1 0,0-3-1,2-1 0,4-2-3,4 3-4,-4-8-10,7-4-14,7 11 0,0-22 0,0 22 0</inkml:trace>
  <inkml:trace contextRef="#ctx0" brushRef="#br0" timeOffset="80244.5897">6816 13702 38,'0'0'18,"-5"11"0,5-11-1,0 0-2,13 8-3,-13-8-3,15 5-2,-15-5-2,21 7-2,-10-4-1,4 4 0,-2-1-1,2 4 0,-1-2 0,1 6-1,0-2 0,0 5 0,-2-1 0,-1 1 0,-4-2 0,1 2 1,-7 0-1,1-1 1,-4 0 0,-3-3 0,-5-1 0,9-12 0,-20 20 0,6-14 0,-3-2 1,1-3-1,-2-2 0,0-2-1,-1-5 0,1 2 1,1-5-2,1 2 1,4-3-1,-2 4 1,5-3-1,9 11 1,-16-16 0,16 16 0,-6-14-1,6 14 1,6-12 0,-6 12 0,21-11 0,-4 4-1,6 2 1,4-2-1,4 2 1,4-1-2,1 6-3,-4-7-6,6 3-17,0 10-2,-14-7 0,5 9 0</inkml:trace>
  <inkml:trace contextRef="#ctx0" brushRef="#br0" timeOffset="81023.6343">7325 13698 53,'7'16'26,"-7"-16"1,8 17-2,-1-6-24,-5 2-1,4 5 1,-3-1 1,1 5 1,-4-4 0,3 4 2,-4-7-1,5 3 0,-4-18 0,6 18-1,-6-18-2,21-5 0,-7-4 0,3-6-1,4-3 0,2-3 1,0 1-1,1 0 1,-5 3 0,-1 4 1,-4 3-1,0 7 1,-14 3 0,20 6-1,-20-6 1,17 22-1,-11-9 0,2 3 1,-2-3-1,2-2 0,-8-11 0,18 12 0,-5-14-1,3-6 0,3-5 1,2 0-1,2-4 0,-1 3 0,0 0 0,0 2 0,-3 4 1,-1 3-1,-3 5 0,0 5 1,-3 4 0,0 2-1,-2 5 1,0 1-1,-4 1 0,0 1 0,0 1-2,-3-7-2,5 6-5,-8-19-12,0 0-13,12 8 0,-12-8 1,20-11-1</inkml:trace>
  <inkml:trace contextRef="#ctx0" brushRef="#br0" timeOffset="81731.6748">8248 13644 71,'1'26'27,"-1"-26"0,4 26-1,0-13-29,3 8 0,-6 3 1,2 8 2,1 6 2,-5 1 2,3 11 2,-7-4 0,5 6-1,-6-6 0,4-1-2,-4-11 0,2-4-3,-1-7 1,0-9-1,5-14 0,0 0 0,0 0 0,-12-16 0,11-2 0,2-5 0,0-7 1,4-5-1,0-7 0,2 1-1,3-5 1,1-1-1,3-1 0,-1 2 1,2 4-1,-2 3 1,2 7 0,-1 7 0,-1 6 1,-1 7-1,0 7 0,1 9 0,-2 5-1,2 8 1,-2 1 0,0 4 0,-2 3 0,0 2 0,-1 1 0,-4 0 0,-1 1 1,-5-1 0,-1-3 1,-1 2 0,-6-6 0,2-2 0,-4-4 1,1-3-1,-4-7 1,1-3-2,0-6-1,-1-4-1,2-3 0,-2-5-1,3 2-2,-3-8-1,12 5-4,-8-12-7,15 2-15,0 3-3,2-7 2,9 0 0</inkml:trace>
  <inkml:trace contextRef="#ctx0" brushRef="#br0" timeOffset="82031.6919">8743 13287 80,'0'0'34,"12"15"-1,-8-2 0,-5 0-27,0 3-7,-2 3 2,1 5-1,-2 8 1,0 3 0,1 6 1,-5 6 0,4 6 0,-4-1-1,3 4 1,-2-6-1,2-3-1,2-6-3,-2-11-1,8-1-4,-3-29-12,0 0-14,13-4-1,-3-9 1,3-7 0</inkml:trace>
  <inkml:trace contextRef="#ctx0" brushRef="#br0" timeOffset="82532.7206">8897 13687 57,'12'29'29,"-12"-29"-1,15 21 0,1-12-23,-3-7-4,4-4-1,4-5 1,3-2-1,5-5 1,1-4 0,2-5 0,1 2 0,0-4 0,-3 0 0,-2 0-1,-2 2 0,-7 4 0,-3 2 0,-6 3 0,-5 2 0,-5 12 0,0 0 1,-18-8-1,3 10 1,-5 3-1,-2 2 1,-3 3 0,-1 3 0,-3 0 0,3 0 0,1 3 0,3 2 1,0 1-1,5 4 1,0-1 0,6 5 0,0-2 1,4 7 0,3-7 0,5 6-1,1-6 1,8 1-1,2-6-1,5-3-2,9 0 0,2-8-1,11 3-3,-4-16-3,16 10-8,-11-14-15,9-4-1,4-2 0,-3-10 1</inkml:trace>
  <inkml:trace contextRef="#ctx0" brushRef="#br0" timeOffset="83051.7503">9853 13528 81,'-16'8'33,"-5"-10"-2,4 5 0,-4-1-29,2 1-3,-2-1-1,4 5 2,-4 1 0,-1 0 0,3 7 2,-2 0 0,4 5 0,1-2 0,4 1-1,2 0-1,5-1 0,4 0 0,2-2 0,8-3-1,0-2 1,6 0-1,1-1 0,3 0 1,1-1-1,2 1 0,0-2 1,-1 5-1,-2-3 0,-2 3 1,-2-1 0,-3-1 1,-1 1 0,-6 1 0,-1 1 1,-6-4 0,-2 4 1,-6-3-1,-2 3 1,-7-3 0,1 4-1,-8-5 0,0 3-1,-4-1 0,0-2-3,3 4-2,-10-8-21,7 2-10,0-4 1,2-6-2,1-5 1</inkml:trace>
  <inkml:trace contextRef="#ctx0" brushRef="#br0" timeOffset="84547.8358">5124 15365 12,'1'-12'20,"15"14"-1,-14-15 2,-2 13-14,14-12 2,-14 12 2,11-9 0,-11 9 1,0 0 0,0 0 0,-11-4-2,-1 3-4,12 1-4,-22 6-1,7-1-1,-2-1 0,0 2 0,0 1 0,0 0 1,2-1-1,3 2 0,1-2 0,11-6 0,-12 12 0,12-12 0,-4 11 0,4-11 0,0 0 0,10 14 0,-10-14 0,16 16 0,-6-4 0,2-1-1,3 3 1,2-2-1,2 1 0,1 1 0,4 0 0,-2-1 0,4 1 0,-2 0 0,-1 1 0,1-2 0,-4 3 0,-1-1 0,-6-2 2,0 0-2,-6-2 2,-7-11 0,1 18 0,-1-18 0,-16 14 0,2-8 0,-4-2 0,-3-2 0,-2-1-1,1-1 1,-2-1 0,2-1-1,0-3 1,4 0-2,3 1-1,-1-6-4,16 10-9,-12-7-16,7-5-1,5 12 0,2-25 1</inkml:trace>
  <inkml:trace contextRef="#ctx0" brushRef="#br0" timeOffset="88903.0849">5426 15365 1,'-12'1'17,"12"-1"1,0 0-6,0 0-5,0 0 1,0 0-1,-8-12 0,8 12 2,0 0 0,-7-15 0,7 15 0,0 0-1,0 0-2,-6-11-1,6 11-1,0 0-1,0 0 0,12-6-2,-1 5 0,0-1 0,5-1 0,1 2 0,4 2 0,-2 0-1,4 3 1,-1 2-1,0 3 1,0 3-1,-1 2 0,1 3-1,-2 4 1,-2 2-1,-2 0 0,-2 3 0,-4-1 0,0 2-1,-4-2 1,-2 0 0,-4-5-1,-2 1 1,-1-4 0,-2-1 1,-2-5-1,-4 1 1,0-4 0,-5-1 0,0-2 0,-2-1 1,-1-2-2,-2-2 2,2-2-2,1-2 1,-1-4-1,3-2 0,2-2 0,4-1-1,2-1 1,5 2-1,2-2 1,6 0 0,2 1 0,5 1 1,4 1 1,2 1 0,6 2-1,1-1 1,5 4-1,0 0 0,2 1-4,2 5-10,0 6-13,-11-9 0,5 10-1,-15-10 2</inkml:trace>
  <inkml:trace contextRef="#ctx0" brushRef="#br0" timeOffset="89714.1313">5958 15307 46,'0'0'27,"0"0"-1,0 0 0,0 0-22,10 13-5,-10-13 1,5 22 0,-3-9 1,0 6 1,-2 0 1,5 3 0,-5-2 0,5 2-2,-2-3 1,0 0-2,2-4 1,1-2-1,-6-13 1,12 9-1,-12-9 0,18-12 0,-5-2 0,2-3 0,-1-5 1,2 0 0,1-1 0,0 3 1,-1 1-1,-2 6 2,-3 3-1,0 6 0,-11 4 1,18 4-1,-18-4-1,17 17 0,-10-5 1,3 3-1,-4-2 0,2 2 0,-8-15 0,12 18-1,-12-18 1,14 1 0,-14-1-1,22-16 0,-8 3 0,0-1 0,2 1 1,0 2-1,-2 1 0,-2 6 0,-12 4 1,19 7 0,-11 5 0,0 3 1,-2 4-1,2 3 0,-4 2 0,4 2 0,-5-3 0,2-1-2,-1-1-1,-3-7-4,11 4-15,-12-18-12,13 11-2,-13-11 0,5-12 2</inkml:trace>
  <inkml:trace contextRef="#ctx0" brushRef="#br0" timeOffset="90451.1735">6693 15393 49,'11'24'28,"-10"-11"-1,9 15 0,-4 1-24,-1 3-3,0 3 0,-2 3 1,2 2 0,-1-3 1,1 4 1,-4-6 0,2-3 0,-1-4-1,0-6 0,-1-5-2,1-6 1,-2-11-1,0 0 1,0 0-1,0 0 1,-9-27 0,7 10 0,-3-9 1,2-1-1,1-8 0,2-3 0,1-4 0,3-2 0,3-2-1,2 0 0,4 3 0,2 3 1,3 4-1,-1 7 0,4 6 0,0 6 0,1 6 0,-1 7 0,0 5 0,0 4 0,-3 7-1,2 2 1,-4 5 0,0-1 0,-4 7 0,-1-4 0,-5 2 1,-1-1-1,-6-1 1,-1 0 1,-5-6 0,1 4-1,-6-10 1,-1 5 0,-4-8 0,-1 3 0,0-4-1,-1 0 0,1-4-1,-1-2-1,4 2-3,-5-13-3,20 12-13,-9-11-13,3-9-1,7-1 1,2-9 1</inkml:trace>
  <inkml:trace contextRef="#ctx0" brushRef="#br0" timeOffset="90744.1902">7207 14929 77,'17'12'33,"-17"-12"-2,8 17 1,-8-17-30,7 23-3,-9-6 1,0 5 0,-1 6 2,-2 6 0,3 7 0,-5 4 0,4 7 1,-1-1-2,4 2 0,-1-3-1,2-3-2,7-6-3,-7-17-6,14 0-14,-2-13-10,-2-11 3,4-7-2</inkml:trace>
  <inkml:trace contextRef="#ctx0" brushRef="#br0" timeOffset="91204.2161">7478 15388 54,'6'13'29,"9"7"-1,-7-9 1,3-4-22,7 0-5,3-3-2,0-7-1,3-5 1,-1-6 0,3-3 1,-2-2 0,-2-4 1,0 1-1,-5-1 1,-1 2-1,-7 4 0,-2 3 0,-5 3 0,-2 11-1,-4-11 0,4 11-1,-22 4 1,6 1 0,-1 2 0,-5 3 0,-2 2 0,1 1 1,-2-1 0,3 5 0,-2-3 1,5 4 0,-2-3 0,8 5 0,-2-3 1,7 5 1,-2 0-1,9 3-1,-1-1 0,8 3-1,3-3-1,6 1-1,5 0-2,2-5-2,14 3-5,-11-15-17,11-2-7,4-3 1,-2-9 0</inkml:trace>
  <inkml:trace contextRef="#ctx0" brushRef="#br0" timeOffset="91976.2607">8217 15290 55,'11'-4'28,"-11"4"0,4-11 0,-4 11-21,0 0-2,-17 6 1,0-4-2,3 8 1,-8-4-1,3 8 1,-6-5-1,5 6-1,-4-4-1,6 1 0,1 0-2,5 0 1,12-12-2,-14 18 1,14-18 0,5 17-1,-5-17 1,22 17 0,-6-6-1,2 0 1,2 3-1,1-1 1,-2 3-1,2 0 0,-3 1 0,-2 1 0,0-4 0,-5 2 0,1-1 1,-5-2-1,-3-2 2,-1 0-1,-3-11 1,-5 16 0,5-16 1,-21 11-1,6-8 1,-1 2-1,-3-1 0,-1-1-1,1 1-1,-3-6-2,7 8-4,-8-15-16,7 4-11,5-2 1,8-5-2,4-2 2</inkml:trace>
  <inkml:trace contextRef="#ctx0" brushRef="#br0" timeOffset="92815.3087">9042 14786 41,'-3'-14'25,"3"14"0,-6-12-1,6 12-17,-14-5-5,14 5 2,-15 9 0,4-3 0,3 12 1,-8-6 1,3 15 0,-7-1 0,3 10-2,-5 2 0,0 6-2,-4 5 0,3 6 0,-2-2 0,1 5 1,1-5-1,5 2 0,0-5 0,7 0 0,3-8-1,7 0 0,5-3-1,4-4 0,4-4-1,6 0 1,2-6 0,2-2 0,3-3 1,0-2 0,0-5-1,-1 1 1,-1-5 0,-2 0-1,-3-3 0,-2-1 0,-4-2 0,-1 0 0,-11-3 0,13 2 0,-13-2-1,0 0 0,0 0-1,0 0-4,14 9-18,-14-9-9,0 0-2,-2-11 2</inkml:trace>
  <inkml:trace contextRef="#ctx0" brushRef="#br0" timeOffset="94910.4285">9167 15513 56,'0'0'28,"0"0"-1,0 0 2,0 0-19,0 0-9,7-15 2,-7 15-1,6-11 1,-6 11 2,0 0-2,0 0 2,4-14-2,-4 14 1,0 0-2,0 0-1,0 0 0,0 0 0,0 0 0,0 0-1,0 0 0,0 0 0,0 0 0,0 0 0,0 0 0,0 0 0,0 0 0,0 0 0,0 0 0,0 0 0,0 0 0,0 0 0,0 0 0,0 0 0,0 0-1,0 0 1,0 0-1,0 0 1,0 0 0,0 0-1,0 0 1,0 0 0,0 0 0,0 0 1,0 0-1,0 0 0,0 0 0,0 0 0,0 0 0,-10-12 0,10 12 0,-4-14 0,4 14-1,-6-23 1,5 10-1,-3-4 0,4 1 0,-2-2-1,4 3 0,-3-2 0,6 6-1,-4-3 0,-1 14 0,8-21 0,-8 21-1,7-11-1,-7 11 0,0 0-3,13 4-6,-13-4-14,-1 13 1,6 4-1,-5-17 1</inkml:trace>
  <inkml:trace contextRef="#ctx0" brushRef="#br0" timeOffset="95295.4506">9261 14897 83,'3'11'33,"-3"-11"-3,3 16 1,-3-16-30,0 0-4,7 14 1,-7-14-1,0 0 0,10 14-3,-10-14-14,0 0-10,0 0 1,0 0-2,0 0 1</inkml:trace>
  <inkml:trace contextRef="#ctx0" brushRef="#br0" timeOffset="95708.4742">9440 15481 63,'0'0'32,"0"0"-3,0 0 1,0 0-14,0 0-16,0 0 0,0 0 2,0 0 0,0 0 0,0 0 2,0 0-1,0 0 0,0 0 0,0 0-2,0 0-1,0 0-2,0 0-2,15-3-6,-15 3-22,0 0 0,0 0-1,12-8 1</inkml:trace>
  <inkml:trace contextRef="#ctx0" brushRef="#br0" timeOffset="96331.5098">9661 15449 12,'0'0'11,"21"0"0,-21-13 6,12 4-7,-12 9-6,13-10 3,0 14 7,-13-4 1,20-2 4,-20 2-1,27-2-7,-11-4-7,4-3-4,0 0-1,-1-7-2,2-1 2,-6-2 1,-1-2 1,-3 1 1,-8 1 1,1 4 1,-9 0 0,5 15 0,-14-14-2,3 14 0,-5 3-2,0 4 1,-2 2-2,-2 4 1,0 0-1,0 3 1,1-1-1,-1 0 1,4 0 0,-1-2 0,3-1 0,1-1 0,13-11 0,-17 19 0,17-19 1,-6 18 0,6-18-1,7 19 2,-2-7-1,7 4 0,0 0 0,4 2 0,0 0 0,5 2 1,-2-2-1,2-1-1,1-4 1,0-3-2,2-3 1,0-4-1,1-2-2,-4-12-7,10 6-15,-5-2-6,-5-5-1,1-2 1</inkml:trace>
  <inkml:trace contextRef="#ctx0" brushRef="#br0" timeOffset="96868.5404">10209 15580 86,'15'-2'33,"-15"2"0,6-13-1,-6 13-32,0 0 0,7-15 0,-7 15 0,0 0 1,0 0-1,0 0-1,0 0-1,0 0-3,0 0-14,6 13-15,-6-13 3,0 0-3,0 0 2</inkml:trace>
  <inkml:trace contextRef="#ctx0" brushRef="#br0" timeOffset="97948.6023">10771 15247 20,'-2'-11'24,"2"11"0,0 0 2,0 0-9,0 0-7,0 0-1,0 0-2,0 0 0,0 0-1,0 0-1,0 0-1,0 0-2,3 21 0,-4-9 0,3 9-1,2 4-1,-1 7 1,3 6 0,1 9-1,0 1 0,1 2 1,1-2-1,-2-1 1,-1-5-1,-1-6-1,0-6 0,-4-15-2,7 2-12,-8-17-15,0 0-1,-3-14 0,-2-10 0</inkml:trace>
  <inkml:trace contextRef="#ctx0" brushRef="#br0" timeOffset="98408.6286">10756 15217 48,'11'-6'24,"-9"-20"-3,20 12 0,-12-7-13,13 0-11,1-1 2,1 3 2,2 6 1,-4 2 3,5 11 2,-8-1 1,5 13-2,-7-3-2,2 10-2,-3-1 0,-1 4 0,-4-2-1,1 6 1,-6-4 0,0 1 0,-7-5 0,1 4 1,-7-5-1,0 5 1,-6-7 0,0 4 0,-8-6 0,3 0 0,-5-4-1,2-1 1,-4-4-1,4-2 0,-1-4-2,1-3-1,7 0-1,-3-6-1,16 11-4,-17-25-9,21 11-16,2 1-2,2-4 1,8 0 0</inkml:trace>
  <inkml:trace contextRef="#ctx0" brushRef="#br0" timeOffset="98871.6551">11360 15332 58,'0'0'19,"-19"-15"0,19 15 1,-9-29-24,7 11 1,-1-4 2,3 2 1,4 3 4,-2-3 4,8 9 0,-1-2-2,5 7-2,0-1-2,3 7-1,0-2-1,1 5 1,-1 2 0,2 3-1,-4 5 1,1 3 0,-6 0 1,0 5 0,-7-3 1,1 7 1,-10-6-1,-1 4 1,-7-8-1,0 2 1,-7-6-1,3 0-1,-6-7-1,5-4-1,1-1-2,0-7-1,18 8-4,-21-24-10,17 6-14,8 2 0,-2-3 0,10 2 1</inkml:trace>
  <inkml:trace contextRef="#ctx0" brushRef="#br0" timeOffset="99398.6853">11820 15145 62,'0'0'30,"0"0"-3,0 0 0,0 0-10,-16-18-20,16 18 1,-24-9 1,8 7 0,-1 6 3,-5-3 1,4 10 1,-5-2-1,2 5-1,0 2-1,3 1-1,2-2 0,4 2 0,1-2 0,5 2 0,4-6 0,7 1 0,-5-12-1,23 18 1,-3-7-1,2-1 0,4 2 1,0-1-1,0 2 0,-3 2 1,-2-1 0,-4 1 0,-6-2 1,-2 2 0,-8-3 1,-2 0 0,-7-1 0,8-11 0,-22 15 0,8-9 1,-3-1-2,0-3 0,-2-2 0,2-1-2,3-2 0,-1-2-2,15 5-3,-18-10-9,18 10-16,6-16-2,-1 5 2,7 0-1</inkml:trace>
  <inkml:trace contextRef="#ctx0" brushRef="#br0" timeOffset="99879.7123">12183 15167 74,'0'0'30,"0"0"-1,0 0 1,-22-13-27,10 9-4,-4 4 2,0 4 0,-5 2 0,3 3 2,-5 1-1,4 5 1,-3-1-2,7 4 0,-3-2-1,4 0 1,3-1-2,3-2 1,5-2 0,3-11 0,3 19 0,-3-19 0,16 18-1,-2-9 1,0 2-1,0 0 1,0 2-1,1 0 1,-1 1-1,-3 0 1,-3 2 0,-2-1-1,-2-1 1,-4 2 0,-1-5 0,1-11 0,-13 18 1,13-18-2,-17 10 1,5-10-2,12 0-2,-21-11-7,21 11-18,-8-17-3,5 1 1,7-1 0</inkml:trace>
  <inkml:trace contextRef="#ctx0" brushRef="#br0" timeOffset="104196.9597">12401 15166 33,'0'0'24,"0"0"0,-3-16 1,3 16-17,0 0-4,0-11 1,0 11 0,0 0 1,0 0 0,0 0-1,0 0 0,0 0-1,5 15-1,-5-15-1,-2 21-1,1-5 0,2 4 0,-1 0 0,0 5 0,2-4 0,-1 4 0,1-3-1,1-2 0,-1-2 0,1-2-2,1 2-2,-5-7-1,6 7-3,-5-18-9,-5 14-13,5-14 0,0 0 0,0 0 1</inkml:trace>
  <inkml:trace contextRef="#ctx0" brushRef="#br0" timeOffset="104894.9996">12617 14734 38,'11'25'25,"-9"-9"0,10 14 0,-5-1-20,0 2-3,1 5 2,-5 1 0,3 7 2,-6-1-1,4 5 1,-9-6 0,6 1-1,-5-11-1,4-2-1,-3-9-2,4-6-1,-1-15 0,0 0-1,20-7 0,-5-7 0,3-1 0,1-3 0,6 0 0,-1-2 0,-1 7 1,2 1-1,-3 4 1,-3 3 1,-2 5 0,-1 2-1,-1 5 0,0 4 1,-3 3-1,-1 3 0,0-2 0,-3 4 0,0-2 0,-3 1 0,-3-4 0,-2 2 1,-4-5 0,-1 2 0,-6-3 1,0 1 0,-3-5 0,0 4 0,-3-5 0,1 0 0,-2-4-2,2 0 1,0-1 0,2-2-2,0-1 1,3-2-1,11 5-2,-18-12 0,18 12-3,-11-13-4,11 13-10,0 0-12,7-15 1,-7 15 0,10-20 1</inkml:trace>
  <inkml:trace contextRef="#ctx0" brushRef="#br0" timeOffset="105324.0242">13120 14785 1,'0'0'3,"0"0"22,0 0 1,0 0-11,1 14 0,-1-14 1,4 29 0,-4-15-1,6 14-4,-6-8-5,5 8-1,-2 0-2,1 7 0,-1 0-2,1 7 1,-2-2-1,2 5 1,-4-4 0,2 3 0,-2-8-1,0-1 1,-1-4-2,0-7 1,-1-5-2,-1-7-2,5 1-2,-2-13-10,0 0-16,0 0-2,1-25 2,4 11-1</inkml:trace>
  <inkml:trace contextRef="#ctx0" brushRef="#br0" timeOffset="105977.0615">13449 15117 9,'12'1'14,"-17"-12"-5,5 11-7,0 0-14,-1-10-9</inkml:trace>
  <inkml:trace contextRef="#ctx0" brushRef="#br0" timeOffset="106648.0999">13402 15195 2,'-2'14'19,"2"-14"3,0 0-2,0 0-9,0 0-1,11 5 0,-11-5 1,11 4-1,-11-4 0,12 2-2,-12-2-1,16 2-2,-16-2-2,24-2 0,-9 0-1,3-1-2,-1-1 1,3-1-1,2-4 0,0 1-1,-2-3 1,4-4 0,-1 0-1,-1-2 1,-1 1 0,-4-1 0,-1 2 0,-4 1 1,-6 0 0,-6 14-1,1-17 1,-1 17 0,-13-11 0,0 10-1,-1-1 0,-3 4 0,-2 2 0,0 1-1,-1 1 1,-2 0 1,3 1-1,-2 2 1,2-1-1,0 2 1,2-2 0,0 2 0,2 1 0,3 2 0,0 1 0,2 3 0,2-2-1,2 4 1,-2-1 0,6 1 1,-2-1-1,5 3 0,1-4 0,2 1 1,1-2-1,5 0 0,1-4 0,4-1 0,3-1-1,4-4 0,4 0-3,2-9-4,13 6-17,0-7-10,0-3 1,5-3-1</inkml:trace>
  <inkml:trace contextRef="#ctx0" brushRef="#br0" timeOffset="107750.1629">14182 15026 1,'0'0'17,"-13"-6"3,13 6-4,0 0-3,0 0-2,0 0-1,0 0-1,6 15-2,-6-15 0,2 17 0,-2-17-2,4 30 0,-5-13-1,4 10 1,-4-2-2,5 8 1,-5-4-1,5 5 1,-2-8-1,4 1-1,-1-7 0,4-3-1,6-10-1,2-7 0,4-6-2,1-8 1,4-5-1,-3-6 1,1-2 0,-2 0 1,-6 2 2,-1 4 0,-6 2 0,0 7 0,-9 12 0,0 0 0,0 0 0,0 0-1,11 9-1,-10 6 0,2 3 0,0 3 1,2-2-1,1 2 0,0-2 0,3 0 1,-2-5-1,3-2 1,-10-12 0,21 11 0,-9-12-1,3-3 0,0-5 1,2-6-1,2-2 0,-1-5 0,-2-5 1,1 1-1,-5-2 1,0 1 0,-4 0 1,-2 3-1,-2 0 0,-1 6-1,1 4 0,-4 2-2,0 12-2,4-17-3,7 22-12,-11-5-14,0 0-1,11 2 1,-11-2-1</inkml:trace>
  <inkml:trace contextRef="#ctx0" brushRef="#br0" timeOffset="108267.1925">14903 15266 32,'0'0'26,"0"0"0,-18-24 2,12 10-21,6 14-3,-6-26 1,6 26 0,-1-23 0,1 23 0,8-24 0,3 14-2,0-2-2,5 1-1,1 0 0,3 0 0,3 4 0,-1 0 0,0 4 1,0 6-1,-1 1 0,-3 9 1,-1 2-1,-2 6 1,-6 1 0,1 5 0,-7-2 0,-2 3 1,-6-3 0,-4 2 1,-6-7 0,-3 0 0,-6-6-1,1-1 1,-6-6-1,2-1 0,-3-5-1,5-3 0,2-4-1,2-3 0,5 0-2,0-7-1,12 3-3,-2-13-6,19 12-14,-2-9-8,3-1 0,7 1 0</inkml:trace>
  <inkml:trace contextRef="#ctx0" brushRef="#br0" timeOffset="108807.2234">15251 15054 63,'0'0'29,"0"0"0,0 0 0,0 0-31,0 0 1,14 10 1,-8 1 1,-2 1 1,4 7 1,-3-1-1,4 8 1,-5-4-1,4 4-1,-1-2 0,-1-1 0,0-4 1,-1 2-1,-1-8 0,1-2 0,-5-11 1,3 12 0,-3-12 0,0 0 0,0 0-1,0 0 1,-3-19 0,1 8 0,0-4-1,1-3 0,0-4-1,2-2 1,1 0-1,3-3 0,2 3 0,2-2 0,3 3 0,0 1 0,3 3 0,2 2-1,3 2 1,2 5-1,3 3 0,1 1-2,4 6 0,-2-2-2,9 10-2,-14-11-9,10 7-19,-7 4 1,-5-5 1,-3 2 0</inkml:trace>
  <inkml:trace contextRef="#ctx0" brushRef="#br0" timeOffset="109175.2444">15804 14589 36,'0'0'29,"12"9"0,-12 2 2,-6 4-21,10 14-4,-10 1 2,7 11-2,-9-1 0,6 13-2,-6 3 0,4 7-2,-3 0-1,2 3 0,0-4-1,0-5 1,3-5-2,-2-13-1,9-4-8,-9-15-22,4-20-1,14 1-1,-7-15 0</inkml:trace>
  <inkml:trace contextRef="#ctx0" brushRef="#br0" timeOffset="109620.2699">16007 15305 57,'0'0'28,"1"-24"1,6 11 0,-2-10-29,3 1-1,-1-3 1,4 2 1,1 5 1,2 0 2,1 7-1,1-1 0,1 8-2,0 2 0,-1 3-1,0 2 0,-1 4 1,-15-7-1,21 20 1,-16-6 0,1 3 0,-6 2 0,-2 4 0,-5-1 1,-1 4 0,-7-6 0,0 3 1,-6-6 0,2 2 0,-5-10-1,3 0 0,-1-6-3,2-8-2,7 2-3,-7-19-11,12 1-18,-1-7 0,4-3 1,4-9 0</inkml:trace>
  <inkml:trace contextRef="#ctx0" brushRef="#br0" timeOffset="109952.2889">16283 14649 67,'23'14'30,"-23"-14"2,10 17-1,-12 1-26,-1-3-3,0 8-1,-4-2 2,1 15 1,-9 5 0,8 13 1,-6-3-1,4 7-1,-2 1-2,4 0 1,-1-1-3,6-7 1,2-6-2,-1-14-1,8-3-3,-3-17-1,14 4-6,-18-15-11,21-13-10,-3-1-1,3-4 2,6-1 0</inkml:trace>
  <inkml:trace contextRef="#ctx0" brushRef="#br0" timeOffset="110432.3163">16781 15061 48,'10'-17'28,"4"8"1,-11-5-2,-8-3-21,5 17-2,-12-19 0,1 18 0,-9-1 0,-1 10-1,-6-1 0,4 8-1,-2 0-1,1 2-1,5 0-1,2 0 1,5-2-1,4 1 1,8-4-1,1-1 1,-1-11 0,18 18-1,-5-8 1,4-1 0,0 3 0,1 1 0,1 1 0,-2 3 0,-1 0 0,-2 1 0,-4-1 0,0 2 1,-6-4 0,-2 4 1,-7-6 1,3 3 1,-11-5 0,4 2-1,-10-5 1,4 3-1,-7-6-1,3 3-1,0-4-1,-3-2-1,6 2-3,-6-6-4,22 2-22,-20-1-6,9-8 1,4-6 0</inkml:trace>
  <inkml:trace contextRef="#ctx0" brushRef="#br0" timeOffset="111116.3555">16842 14371 48,'13'12'29,"-13"-12"-1,15 13 0,-15-13-11,14 21-19,-4-9 2,2 4 0,3 7 3,-3 0 0,8 13 2,-6 3-1,8 11-1,0 3-1,3 9-2,-2 9 0,-1 4 0,-1 1 0,-4 3 0,-1-2 0,-5-2 1,-8-3 0,-1-6 1,-10-5 0,-2 1 0,-8-11 1,2 0 0,-9-10 0,0 2-1,-5-8 1,3-2-1,-4-7-1,6-3 0,0-4 0,1-5-1,6-2 0,3-6-1,15-6-1,-21 9-2,21-9-7,0 0-22,-2-11-3,8-7 0,0-9-1</inkml:trace>
  <inkml:trace contextRef="#ctx0" brushRef="#br0" timeOffset="112640.4421">17589 15144 18,'0'0'18,"11"-1"-1,-15-10 1,4 11-14,0 0-4,11-16 3,-11 16 2,0 0 3,0 0 2,4-16 2,-4 16-2,0 0-2,0 0-4,0 0-2,0 0 0,6-13-1,-6 13 0,0 0 1,0 0 0,0 0 0,0 0 0,0 0-1,5 12 1,-5-12-1,1 16 0,0-5 0,0 4-1,2 4 1,-1 2-1,-1 5 0,3 1 0,-3 2 1,2 2 0,-3 0 0,1 0 0,-2-5 0,2 0 1,-2-6-1,1-2 0,0-6-1,0-12 0,1 15-1,-1-15-1,0 0-3,0 0-7,2-14-17,-2 14-3,2-23 0,1 10 1</inkml:trace>
  <inkml:trace contextRef="#ctx0" brushRef="#br0" timeOffset="113234.4766">17851 15155 31,'0'0'24,"8"20"0,-8-20 0,-4 20-20,5-3-2,-1 1 1,1 4 2,-3-3 0,2 7 1,-3-9-1,5 3 1,-5-7-2,11 1-1,-8-14-2,13 4-2,4-9-2,0-13-5,11 3-2,-2-12-2,8 4 2,-5-9 2,8 4 6,-5 2 2,-6-1 4,1 13 4,-12-4 3,6 15 2,-21 3-1,25 0-3,-25 0-5,16 21-1,-10-4-2,3 2 0,-1 3-1,2-1 0,-2-1 0,-1 4 0,0-6 0,0-2 1,-2-1 0,0 0-1,-1-3 0,-4-12-2,6 21-4,-6-21-15,0 0-9,0 0-3,0 0 2</inkml:trace>
  <inkml:trace contextRef="#ctx0" brushRef="#br0" timeOffset="114270.5359">18752 15070 45,'0'0'22,"0"0"1,17-3-6,-17 3-15,0 0-1,7 20 2,-7-20 1,-1 23 3,-5-11 2,7 12-1,-9-6-1,8 12-1,-6-5-1,6 4-2,-4-2 0,5 2-1,-1-8-1,5-1 0,2-8 0,6-5-2,2-9 0,4-6-1,5-5 0,-1-8 0,5-5 1,-3 0 0,-1-3 1,-2 4 1,-7 0 1,1 7-1,-8 2 1,-8 16 0,11-15-1,-11 15-1,0 0-1,0 0 1,12 11-1,-12-11 0,4 16 0,-4-16 1,6 22 0,-5-11 0,2 2 0,2 5 0,0-2 1,1 2 0,-1 0-1,3 2 1,0-2 0,3 0 1,1-4-1,1-3 0,2-5-1,1-4 1,2-6-1,0-5 0,3-6 0,-1-4-1,-3-6 2,-1 1 0,-3-4 0,0 4 0,-5-3 1,-2 7-1,-3 1 0,-1 6-2,-2 13-1,-2-16-4,2 16-9,0 0-18,0 0-1,0 0 1,0 0 0</inkml:trace>
  <inkml:trace contextRef="#ctx0" brushRef="#br0" timeOffset="115323.5961">19558 14612 1,'0'0'0,"0"0"9,0 0 2,0 12-11,0-12-2,3 15 4,-3-15 3,4 17 6,0-6 2,-4-11 2,4 22-2,-1-8 0,-4-3-2,6 11-2,-8-5 0,6 11-2,-8-3-1,6 12 0,-8-1-1,5 13-1,-7-4 0,4 7 0,-5-1-1,5 1 0,-2-6 0,4-1-1,1-10 0,4-6 0,2-8-2,6-6 0,2-10 0,3-7 0,0-5-1,2-4 1,2-5-1,-1-3 1,2-3 0,0-1 0,1-3 0,1 3 0,-1 0 0,1 4 0,-3 2 0,1 5 0,-1 2-1,0 2 1,-5 6 0,1 1 0,-3 4 0,0-2 0,-12-1 0,20 11 1,-20-11 0,12 19 0,-9-7 1,-1 9 0,-3-4 0,1 7 1,-3-3-1,2 2 1,-1-6-2,3 1 1,-1-18-1,4 16-1,-4-16 0,17-7-1,1-6 0,2-5-1,6-4 1,1-3-1,5-3 2,-3 0-1,-1 5 1,-3 4 1,-6 2 1,-2 7-1,-4 5 1,-1 7-1,-12-2 1,18 21-2,-11-4 1,2 1-1,-2 5 0,2 2 0,-2 0 0,-1-2 0,-1-2 0,1-3-1,0-2-1,-6-16-2,17 18-9,-17-18-19,11-12-2,-1-6-1,-4-9 0</inkml:trace>
  <inkml:trace contextRef="#ctx0" brushRef="#br0" timeOffset="115525.6077">20320 14765 83,'0'0'29,"0"0"-4,0 0-1,20 10-35,-20-10-2,17 0-12,-4 5-8,-2-5 1,8 8 3</inkml:trace>
  <inkml:trace contextRef="#ctx0" brushRef="#br0" timeOffset="116540.6657">20774 14947 50,'14'6'31,"-14"-6"-1,0 0 0,-5 17-19,5-17-10,-11 10-2,11-10 1,-16 17 1,4-10 0,1 5 1,-5-1 1,1 5-1,-4 0 0,3 7 1,-5-1-1,3 7 0,-2-2 0,3 7 0,-1-4 1,5 3-1,0-5 0,6 0 0,5-4-1,2-2 1,5-5-1,6-6-1,2-5 0,3-5-1,5-5-1,1-8 0,2-4-1,2-10-1,3-1-1,-5-12-1,9 1 0,-8-11-1,8 5-2,-13-12-6,15 8-4,-13-8-4,4 4 0,-5-2 4,4 7 6,-11-1 7,1 6 7,-3 6 7,-6 2 7,0 6 5,-3 3 1,-3 8-2,-4 3-7,4 14-5,-2-13-3,2 13-1,0 0-1,-11 6 0,11-6-1,-5 18 2,1-6-1,5 4 1,-2 2 0,5 5-1,-2 1 0,3 7 0,-4 1 0,2 7-1,-6 6 1,1 7-1,-6 1 0,1 5 1,-5-5 0,2 2 0,-2-8 0,5-1-1,-2-15 1,5-7-1,7-12-1,-3-12-2,27-5 0,-6-12 0,9-5 0,-1-8-1,9 1 2,0-4-1,-3 4 2,-2 3 1,-6 6 1,-4 6 0,-4 8 0,-5 10 1,-14-4-1,15 22 0,-10-4 0,-1 6-1,-3 3 1,1 3-1,-2-2 0,3 4 1,-3-4-2,1-1 0,0-2-1,-1-4-3,5 3-4,-5-24-18,-1 18-7,1-18-2,13-2 1</inkml:trace>
  <inkml:trace contextRef="#ctx0" brushRef="#br0" timeOffset="116953.6893">21753 14766 57,'0'26'30,"8"13"-1,-10-5 1,-1 5-27,4 10-2,-5 2 2,6 6 1,-7-4 0,5 2 1,-5-7-1,6-2 0,-5-11-1,4-7-2,2-7-3,-5-11 0,3-10-2,0 0-1,0 0-3,-6-21-5,10 4-9,-4-10-11,-5-9 2,5-5 0</inkml:trace>
  <inkml:trace contextRef="#ctx0" brushRef="#br0" timeOffset="117207.7039">21680 14804 17,'-1'-35'24,"18"13"1,0 0-9,4 0-4,12 8-2,-4-6 0,15 8-3,-2-9 1,11 9-2,-6-7 1,8 6-1,-9-7 0,4 8-1,-10-5-2,-1 5-1,-11 2-1,-7 3-2,-4 4-3,-17 3-1,12 4-3,-12-4-8,-15 3-15,5 7-1,-10-6 2,3 6 0</inkml:trace>
  <inkml:trace contextRef="#ctx0" brushRef="#br0" timeOffset="117473.7191">21716 14955 75,'13'1'31,"14"-4"1,0-4-2,6-9-30,4 0-1,4 1 1,1 1 1,0 0 2,-1 6-1,-4 2-2,-3 3-2,0 9-5,-14-6-16,2 5-11,-3 1 1,-8 0-2</inkml:trace>
  <inkml:trace contextRef="#ctx0" brushRef="#br0" timeOffset="117936.7456">22535 15030 20,'12'-4'30,"-12"4"0,12-12 2,-12 12-13,0 0-7,11 23-2,-16-10-4,7 13 0,-8-1-2,4 11 0,-4-1-2,1 1 0,1-1-2,2-2-1,2-4-1,-1-12-4,12 3-10,-11-20-17,11 1 0,2-13-1,0-12 1</inkml:trace>
  <inkml:trace contextRef="#ctx0" brushRef="#br0" timeOffset="118456.7753">22921 14968 30,'0'0'28,"2"-20"0,-2 20 2,0 0-20,-14-10-4,14 10 0,-29 14 0,12 2-1,-5 1-2,2 5 0,0-2-2,4 3 0,0-3-1,5-2 0,5-3 1,5-3-1,1-12 1,11 14-1,2-8 1,3-2-1,2 1 1,3 3-1,1 1 0,-1 1-1,-2 5 1,-1 1-1,-5 4 0,-4 0 0,-4 0 0,-5-2 1,-2-1 0,-7-1 1,-2-3 0,-3-2 0,-3-6 1,0 2 0,-4-5-1,4 1 0,-3-3 0,6 1-1,0-1 0,2-1-1,12 1-2,-16-5-7,16 5-20,0 0-2,1-15 0,7 5-1</inkml:trace>
  <inkml:trace contextRef="#ctx0" brushRef="#br0" timeOffset="118944.8032">23489 14634 32,'12'2'26,"-12"-2"2,11-8 1,-11 8-21,0 0-2,11 7 0,-11-7 1,1 17 0,-4-6-1,4 10-1,-6 1 0,3 8-2,-3 2-1,0 8-1,-2 2 1,0 10-1,-1 5 0,1 8 0,-1-3-1,3 1 2,-1-5-2,3-5 0,0-6-1,0-12-1,3-9-2,0-26-3,-7 20-9,-5-29-16,1-9-1,0-7-1,-7-12 2</inkml:trace>
  <inkml:trace contextRef="#ctx0" brushRef="#br0" timeOffset="119199.8178">23150 14868 66,'18'8'32,"3"-8"0,12-2 1,8-1-30,2-5-1,7 2 0,0-3 1,4 4 2,-4-5-1,1 6-1,-9 2-2,-6 1-1,-4 6-4,-14-5-4,3 15-13,-21-15-14,6 19-1,-6-19 2,-18 12-1</inkml:trace>
  <inkml:trace contextRef="#ctx0" brushRef="#br0" timeOffset="119822.8535">23710 15084 16,'11'32'22,"-11"-32"1,12 23 4,-3-6-18,-6-5-4,8 12 3,-8-8 2,5 13 1,-9-8-1,7 13-3,-7-10-3,3 4-1,-5-6-2,2-1 0,-4-6 0,1-2 0,4-13 1,0 0 0,-16 3 0,16-3 1,-10-17 0,9 4 0,-4-8 0,5-1 0,-1-6-1,3 1 0,2-4 0,2 3-2,4 0 1,2 4-1,4 3 0,2 3-1,6 5 1,0 0 0,3 3-1,1 1 0,2 4 1,1-1-1,1 4-1,-4 2 1,1 4-2,-7-3-1,5 12-4,-27-13-14,21 7-12,-21-7 1,11 14-1,-11-14 1</inkml:trace>
  <inkml:trace contextRef="#ctx0" brushRef="#br0" timeOffset="120382.8855">24218 15024 56,'0'0'27,"11"24"0,-11-24 1,5 22-27,-4-8-3,4 7 1,-3 3 2,-2-1 2,4 8 1,-7-7 2,7 9-1,-5-9 0,8 4 0,-6-9-1,9 3-1,-5-8 0,7-1-1,-12-13 0,25 8-1,-11-9-1,2-2 0,2-4 0,1-2 0,0-3 0,1-3 1,-2-2 1,0-2-1,-3-3 1,1 1-1,-4-3 1,-1 1 0,-4 1-1,1 1-1,-3 1 1,-3 0-2,-1 3 0,-2 0 0,0 5-2,-4-4 0,1 5-1,-7-6-4,11 17-5,-16-12-18,16 12-4,-14-20 2,5 5 0</inkml:trace>
  <inkml:trace contextRef="#ctx0" brushRef="#br0" timeOffset="121135.9286">24651 15120 36,'27'18'22,"-27"-18"0,33 5 4,-10-5-22,-3-5-2,3 1 1,-5-7 4,9 10 2,-12-11 1,11 8-1,-11-10-3,6 9-2,-8-6-2,3 4 0,-5-2-1,-11 9-1,17-19 1,-17 19-1,9-19 1,-9 19 0,1-19-1,-1 19 1,-6-19 0,6 19 0,-11-14 0,11 14 0,-15-12 0,15 12-1,-16-6 1,16 6-1,-19 1 0,8 1 0,11-2-1,-22 4 1,11 0 0,-3 0 0,1-1 0,0 1 0,0 1 0,0-3 0,0 3 0,0 1 0,0 0 1,1 5-1,-1 1 1,2 3-1,-1 2 1,1 5 0,0 0-1,2 3 2,-2 1-2,2 1 2,0-2-1,3 1 1,0-3 0,5 3 0,1-4 0,7 1-1,4-2 0,10 0 0,8 1-2,7-5-2,11 9-4,-4-14-23,12 0-5,4-5-2,0-10 2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4T15:33:29.548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3589 15722 25,'0'0'26,"0"0"1,6 11-2,-6-11-19,5 13-2,-5-13 1,6 16 0,-6-16-2,8 17 1,-8-17 0,9 19 0,-5-8 0,5 10 0,-3-4 0,9 11 0,-3-4-1,7 7-1,-1 0-1,4 6 0,0-5-1,1-2 1,-1-2-1,-1-1-1,-2-5 1,-2-2 1,-3-3-1,-1-3 1,-13-14-1,16 17 0,-16-17-1,0 0 0,12 9-2,-12-9-5,0 0-7,0 0-14,-6-17-2,6 17-1,-6-23 1</inkml:trace>
  <inkml:trace contextRef="#ctx0" brushRef="#br0" timeOffset="1">4233 15723 15,'0'0'23,"0"0"0,0 0-3,0 0-14,0 0 1,0 0 0,0 0 0,0 0-1,0 0 0,-11-5 0,11 5-1,-12 7 0,12-7-1,-16 15-2,8-3 0,-1 6 0,-1 4-1,1 8 1,-4 1 0,2 10 0,-2 0 0,1 7 0,-5 1-1,1 13 1,-5-2 0,1 5-1,-4 3 1,-2 6-2,-2-1 2,-1 6-1,-1-7 1,0-3-2,2-10 1,4-3 0,1-11 0,5-7-1,4-12 0,3-6 0,5-4-2,6-16-1,-6 12-1,6-12-2,0 0-6,7-31-15,2 12-6,4-4 0,-1-10 1</inkml:trace>
  <inkml:trace contextRef="#ctx0" brushRef="#br0" timeOffset="2">4326 16517 13,'0'0'22,"-1"11"3,1-11-1,0 0-17,0 0-2,0 0 1,21-4-1,-11-2 3,10 8-2,-2-6 0,7 2 0,-3-6-1,6 4-1,-3-4-1,5 2 0,-5-7-1,2 3 1,-6-5-2,0 4 0,-5-5-1,-3 3 1,-4-4-2,-6-4 2,-3 5-2,-5-3 0,-2 5 0,-6-5 0,-3 10-1,-4-8 0,-1 11 1,-4 1-1,0 5 1,-3 7 0,1 0 0,1 8 0,0-2 2,2 8 0,-1 1-1,4 8-1,3 0 2,2 2-1,2 6 1,3-1-1,2 7 2,4-3-2,3 2 1,5-5 1,2-5-1,7 1 1,3-7-2,6-3 1,4-7-1,5-5 0,3-4-1,0-7-2,5-2 1,-4-10-3,8 7-8,-10-9-17,-1-14 0,3 9 0,-7-16-1</inkml:trace>
  <inkml:trace contextRef="#ctx0" brushRef="#br0" timeOffset="3">5166 16335 43,'-23'-9'29,"23"9"-1,-26-5 0,5 3-25,4-2-4,-1 5 0,1 6 1,-2-1 0,0 3 1,-1 2 0,2 9 1,1-5 1,3 6-2,2-2 1,4 2-1,3 5-1,6-7-1,6 2 1,4-1-1,5 5 0,6-5 1,4 2 0,3 4 0,4-8-1,1 4 0,2 2 0,-3-7 0,-2 1 1,-3 1 1,-3 0-1,-3-6 1,-9-1 2,-1 8 0,-10-9 0,-1 8 2,-10-7-2,0 6 1,-12-10 0,0 9 0,-8-10-1,-2 4-2,-2-5 1,0-3-2,2-4 0,-2-1-2,8 1-2,0-14-5,25 15-18,-16-23-5,15 1-2,9-1 2</inkml:trace>
  <inkml:trace contextRef="#ctx0" brushRef="#br0" timeOffset="4">9538 15777 70,'4'15'29,"-4"-15"-1,0 0 0,1 19-26,-1-6-2,1 0 1,0 6 0,3 4 1,-2 3-1,4 9 2,-1 4-1,4 8 0,-3 4 0,4 14 0,-1-1 0,0 12-1,-5-2 0,-1 5 0,-1-8 1,-2-8-2,-2-6 1,-1-13-2,-2-7-1,-1-21-3,11-1-13,-5-15-13,-2-33-3,1 3 3,0-18-1</inkml:trace>
  <inkml:trace contextRef="#ctx0" brushRef="#br0" timeOffset="5">9488 15805 68,'11'30'30,"0"-4"-2,12 9 1,4 4-27,1 1-2,5 6 0,5 4 0,1 0 1,0 2-1,1 3 1,-1-4 0,1 2 0,-1 1 1,2 0 0,0-4 1,1-4-3,-1-7 3,1-3-2,-6-11 1,2-5-1,-5-11-1,-1-6 1,-5-10-1,-4-3 0,-6-8-1,-4-12 1,-4 2 0,-3-8 1,-5-6-1,-3-10 2,-5-7-1,-1-2 2,-4-8-2,2 3 1,-2-8-1,2 4 0,3-1 0,2 9-2,5 9 0,1 1-2,9 13 0,-3-2-4,14 21-12,-4 0-13,2 6-1,-1 5 2,0 1-1</inkml:trace>
  <inkml:trace contextRef="#ctx0" brushRef="#br0" timeOffset="6">10638 16421 43,'0'-12'27,"-8"-16"-1,17 7 0,-7-9-10,10-5-17,7 1 2,3-2 0,6 5 0,2 2 2,6 8 1,-5-4 0,7 16-1,-6 4 1,2 10-1,-6 4-1,2 9-1,-8 11-1,-3 6 0,-4 6 2,-4-3 0,-6 3 1,-2 2-1,-10-2 3,1 6-1,-11-19 2,0 3-2,-10-12 0,1 9-1,-7-18-1,1-3-1,0-12-2,-4-6-1,8-2 0,-4-9-3,16 6-8,-8-15-21,14 2-1,3-7 1,6 1 0</inkml:trace>
  <inkml:trace contextRef="#ctx0" brushRef="#br0" timeOffset="7">16213 15737 7,'12'-1'24,"-12"-10"-2,0 11-5,16-8-4,-15-3 1,12 12-4,-13-1 1,0 0-1,0 0-1,11-2-2,-11 2-1,0 0-2,0 0 0,0 0-2,12 12 0,-5-1-1,1 1 0,1 7 0,2 9 0,0 10 0,-1 10 0,1 6 0,-1 6-1,-2 12 1,0 5 0,-1 4 0,-2-7 0,0-6-2,1-1 2,-3-11-3,5-4 0,-7-18-7,12-4-18,-6-19-5,-7-11-2,0 0 2</inkml:trace>
  <inkml:trace contextRef="#ctx0" brushRef="#br0" timeOffset="8">16145 16496 56,'-3'15'32,"3"-15"-1,5 21 2,-5-21-25,23 8-7,-3-7-1,6 0 1,4-1 1,2-2-1,6 4 0,0-5 0,2 4 0,1-1-1,0-1-1,4 2-4,-7-7-6,7-3-21,-5 1 1,-7-4-2,0-3 0</inkml:trace>
  <inkml:trace contextRef="#ctx0" brushRef="#br0" timeOffset="9">16001 15563 58,'0'0'31,"-4"12"-1,4-12 1,0 0-28,25-6-2,-7 3 1,7 4 0,4-4 0,6 6 0,2-6 0,7 5 1,3-2-1,7 4-2,4 0 0,2-3-5,13 12-13,1-3-15,-1 0 0,5-2 0,-4-1 0</inkml:trace>
  <inkml:trace contextRef="#ctx0" brushRef="#br0" timeOffset="10">18470 16414 1,'0'0'9,"-28"1"13,28-1 2,-20 5-11,2-15 0,18 10 1,-30-13-1,30 13 1,-32-21-2,21 14 0,-12-10-5,9 2-2,-4-8-3,6 2 0,0-2-1,7-2-1,6-4 0,6 0-1,9-2 0,4 2 0,8 4 1,0 0-1,5 7 1,-3 7 0,1 10-1,-6 9 2,-5 9-1,-7 8 0,-7 11 0,-7 7 0,-7-1 3,-5 5-2,-10-4 3,3 3-2,-11-11 2,7-2-1,-8-12 0,5-8-2,-1-9-1,-3-15-2,9 0-3,-6-21-1,9 1 0,-6-13 0,13 0-5,-10-18-5,16 10-7,2-5-7,1-12 1,11 8 1</inkml:trace>
  <inkml:trace contextRef="#ctx0" brushRef="#br0" timeOffset="11">18361 15520 36,'5'-12'28,"7"7"1,-12 5-6,0 0-10,15-1-6,-15 1-2,12 25-1,-7-2-1,7 9 0,-2 11 0,6 14 0,-3 6 0,8 10 0,-5-1-1,6 10 1,-2 0-2,-1 2 0,-2-12 1,-1-7-3,2-13-1,-5-16-6,10-5-20,-6-15-6,-1-17 3,3-11-2</inkml:trace>
  <inkml:trace contextRef="#ctx0" brushRef="#br0" timeOffset="12">18801 16168 61,'3'17'31,"-3"-17"-1,14 19-2,-14-19-24,24 3-7,-8-9 0,9 2 0,-3-4 1,2 1 1,2-3 1,-3-3 2,2 2 1,-5-4-1,1 2 0,-7-4 0,1 0-1,-6 0-1,-3 2 1,-5-2 0,-2 4-1,-7 1 1,-4 4-1,-5-1 1,-3 6 0,-4 2-1,-3 2 0,-1 4 1,-1 2-1,-2 4 1,3 6 0,-1 2 1,3 4 0,2-1 0,6 7 1,1 2 0,10 7-1,4-5 1,11 2 0,6-5-1,10 1-1,7-6 0,6-6-3,7-3-2,-1-12-2,10 7-6,-16-15-22,5-1 0,-8-7-1,-8-5 1</inkml:trace>
  <inkml:trace contextRef="#ctx0" brushRef="#br0" timeOffset="13">18170 16228 19,'0'0'23,"-10"-17"2,10 17-2,0-14-16,-4 0-2,4 3-1,-2-5-1,3 5 1,-1-1-1,4 1 1,-3-3 0,5 3 0,-1-1-1,4 1-1,-2 0 1,5-1-2,-1 1 0,4 0 0,-1 5 0,5-2 0,0 2-1,4 0 0,3 3 0,0 1 1,2 2-1,0 3 0,0-1 1,-1 4-1,-3 2 0,-2 1 1,-4 3-2,-2 2 1,-6-1 0,-4 4 0,-5 1 0,-6 3 0,-2 4 0,-5 1-1,-5-1 2,-4 5 0,-5 0 1,2 2 0,-6-5 1,1 1-2,-5-8 2,1 0-1,0-3-2,-1-8-6,9 1-15,-4-9-10,0-10 0,6 1-1</inkml:trace>
  <inkml:trace contextRef="#ctx0" brushRef="#br0" timeOffset="14">19218 16017 33,'9'19'24,"-9"-19"1,13 22-9,-3 2-10,-1-1-3,3 10 1,-3 7-1,5 12 0,-6 3 0,5 10-1,-5 5 1,3 6-2,-5 3 3,3 0-3,-2-6-2,-1-5 1,2-9 0,-4-10-1,5-9-4,-8-16-4,9-5-10,1-8-9,-11-11 1,9-19 0</inkml:trace>
  <inkml:trace contextRef="#ctx0" brushRef="#br0" timeOffset="15">19274 16097 62,'25'1'27,"-7"-14"-1,15 4-10,-2-1-18,5 2 1,1 4 1,-1 3 0,0 2 1,-6 2 1,3 6 1,-8 1 0,-1 10-1,-7 1-1,-1 5 0,-6 2 0,-4 6-1,-4-3 1,-3 3 0,-5-3 2,0 0 0,-7-5 1,-1 2 0,-7-14 1,2 3-1,-8-10 0,1 1-2,-4-6 0,-1-5-2,1-5-2,0-3 0,6 4-3,-3-11-3,14 12-8,-4-9-17,8-1 0,8 2 0,3-4 2</inkml:trace>
  <inkml:trace contextRef="#ctx0" brushRef="#br0" timeOffset="16">19843 16149 44,'0'18'31,"0"-18"-1,0 0-1,12 13-13,1-11-17,1-6 0,5 0 0,1 0 2,5-4 0,0-3 0,1 0 2,1 2-1,-4-6 0,-1 1-1,-5-3 0,-2 2-1,-6 2-1,-2-2 1,-5 3-1,-6-3 0,-3 0 1,-5 5-1,-3 6 0,-3-1 1,-2 3-1,-2 3 1,-2 2-1,0 3 2,-2 7-1,3 0 1,-3 0 1,3 5-1,0 0 0,1 4 2,1 0-1,4 7 1,-1 1 1,7 3-2,-2-2 0,10 5 0,2 0 0,8 0-2,1-4 2,8 0-3,5-9 0,3-3 0,7-6 0,1-5-2,4-6-1,-3-13-2,11 8-6,-13-25-9,7 6-12,-2-5-1,-4-2 2,-3-3 2</inkml:trace>
  <inkml:trace contextRef="#ctx0" brushRef="#br0" timeOffset="17">20247 15996 61,'-3'18'31,"3"-18"1,8 17-1,2-5-28,-4 0-3,1 2 0,-2 2 2,2 4-1,-4-2 1,1 8 1,-3-4-1,4 1 1,-4-4-1,5 3-1,3-10 0,4-1 0,6-8-2,7-9 1,6-2 0,3-5-1,4-8 1,0-1 0,-2 3 1,-2 0 0,-5-1 1,-3 6-1,-10 0 1,-2 7 0,-15 7 0,20 6-1,-20-6 0,13 22 0,-9-4-1,0 10 1,-1 0 0,1 5-1,0-2-2,-1-6 0,6 2-4,-7-13-9,15-1-20,-1-10-1,5-7 2,1-8-2</inkml:trace>
  <inkml:trace contextRef="#ctx0" brushRef="#br0" timeOffset="18">20988 16235 57,'3'26'31,"7"3"-1,3-13 0,5-3-27,6 1-4,4-9 1,3-5 0,1-5 0,-1-5-1,2-9 2,0 1 1,-5-4 0,-2-3-1,-5-3 0,-4 4 0,-6-6 0,-4 6 1,-8 1-1,-8 5 0,-4 1 0,-5 5-1,-7 2 1,-2 4-1,-3 8-1,-4 3 1,1 6-3,-1 1 1,4 4-3,-4-5-3,16 12-12,-2-1-11,4-8 0,9 2-1,7-16 2</inkml:trace>
  <inkml:trace contextRef="#ctx0" brushRef="#br0" timeOffset="19">21233 15296 47,'-7'-25'28,"7"25"-2,-1-25 1,1 25-26,4-14 1,-4 14 1,11 5 2,-11-5-1,13 23 1,-8-6 0,6 15 0,-5 7-2,2 19-2,-1 8 0,-1 11-1,-4 13 0,1 7 0,-1 4-1,4-1 1,-3-6 1,4 0 1,-1-15-1,4-15-1,1-13-2,0-18-8,7-10-20,-1-10-3,-1-14 0,3-17 0</inkml:trace>
  <inkml:trace contextRef="#ctx0" brushRef="#br0" timeOffset="20">22011 15843 62,'15'0'33,"-15"-11"-2,0 11-1,0 0-27,-21-14-3,6 12 0,-2 5 0,-4 4 2,-6 3 0,1 9 1,-5-5 1,3 9-1,-2-2-1,4 5-1,1-5 0,5-1-1,4 1 0,5-4-1,6 1 1,6-2-1,7 2 0,4-2 0,6 2 0,4-1 0,2 1-1,2-2 0,2 6 1,-2-3 0,-4 1 0,-4-1 0,-5 2 1,-3-1 0,-7-3 1,-5 2 0,-5-7 1,-3 1 0,-8-6 2,-1 1-1,-11-6 0,3 2 0,-4-7-2,-1 3 0,0-2 0,2-2-2,5 4-3,2-7-1,23 7-7,-23 1-21,23-1-1,12-7-1,6-2 2</inkml:trace>
  <inkml:trace contextRef="#ctx0" brushRef="#br0" timeOffset="21">22546 16401 72,'-5'11'35,"5"-11"-1,-9 14-1,9-14-27,0 0-6,0 0 1,0 0 0,0 0-1,0 0 1,0 0 0,0 0-1,0 0-2,0 0-4,0 0-12,0 0-17,12-5 0,-1-1 1,4-6-1</inkml:trace>
  <inkml:trace contextRef="#ctx0" brushRef="#br0" timeOffset="22">22935 16370 94,'0'0'35,"0"0"0,0 0-10,12-1-24,-12 1-1,0 0 0,0 0 1,12 1 0,-12-1 0,0 0 0,14 3-1,-14-3 0,12 9-2,-12-9-5,21 4-7,-21-4-22,19-3 2,-3-5-2,4 2 2</inkml:trace>
  <inkml:trace contextRef="#ctx0" brushRef="#br0" timeOffset="23">23502 16400 69,'0'0'35,"8"16"-2,-8-16 1,0 0-26,0 0-8,0 0-1,0 0-1,12 6 0,-12-6 0,0 0-2,0 0-8,17 9-20,-6-8-2,1-5 2,7 0-2</inkml:trace>
  <inkml:trace contextRef="#ctx0" brushRef="#br0" timeOffset="24">24168 16456 81,'11'12'35,"-11"-12"-2,14 12 0,-14-12-34,0 0-2,0 0-2,0 0-2,0 0-11,0 0-17,-20-5 4,0-8-2,0-5 1</inkml:trace>
  <inkml:trace contextRef="#ctx0" brushRef="#br0" timeOffset="25">1460 16563 26,'0'0'23,"0"0"1,-15 7-2,15-7-20,0 0-1,0 0 1,0 0 0,0 0 2,0 0 0,2-18 2,9 9 1,-4-11-2,11-1 1,-2-13-2,10-5-1,1-12-1,3 0-1,1-7 0,0-3-1,0-7 1,-1-4-1,1 0 1,-4 2-1,0 3 1,-1 2 0,-1 6 0,-2 6-1,0 9 0,-3 15 1,-3 7-1,-1 10 1,-5 7-1,1 10 1,-2 8 0,-1 10-1,0 6 2,2 10-1,-1 9 0,4 5-1,2 12 1,3 5-1,1 7-1,4 3 2,0 3-2,0-2 0,2-5 1,0-2-1,-3-5 0,-1-12 0,-1-13 1,-4-13-3,1 1-2,-18-32-8,19 9-19,-19-9 2,8-30-2,-12 6 1</inkml:trace>
  <inkml:trace contextRef="#ctx0" brushRef="#br0" timeOffset="26">1758 16159 58,'0'0'32,"0"0"1,26 9-2,-7-7-23,7-6-7,9 0-1,9 2-3,-1-9-19,9 5-10,4 5-1,-3-1 1</inkml:trace>
  <inkml:trace contextRef="#ctx0" brushRef="#br0" timeOffset="27">2876 16393 75,'0'0'34,"10"17"-1,-10-17-1,12 1-39,-17-14-17,5 13-11,22-11 0,-10 5 1</inkml:trace>
  <inkml:trace contextRef="#ctx0" brushRef="#br0" timeOffset="28">8162 15603 56,'4'12'30,"0"6"2,-6 0-2,-6 3-22,5 14-2,-8 2-1,9 11 0,-5 3-3,2 9 1,-3 0-1,2 8-1,0 1 0,4-6-2,3-8-1,-1-9-4,11-1-5,-10-18-21,9-11 1,3-16-3,0-16 2</inkml:trace>
  <inkml:trace contextRef="#ctx0" brushRef="#br0" timeOffset="29">8121 15597 77,'0'0'33,"0"0"-2,0 0-1,2-13-30,-2 13-2,22-2-1,3 2 1,-2 0-1,6 5 1,0-1 1,3 6 0,0 3 1,-3 1 0,0 6 1,-1-1-1,1 3 1,-5 3-1,-1 2 1,-5 2-2,-4 2 2,-3 0-1,-5-1 0,-8 2 1,-6 0 1,-8-5 0,-1 4 0,-7-8 0,-1-1 0,-4-6-1,1 1 0,-1-5-1,2 0 0,3-5 0,4-2 0,3-1 0,3-1-1,14-3 1,-13 4 0,13-4-1,0 0 1,15 12-1,-2-3 0,7 4 0,0 0 0,5 4 0,2 1 0,2 8 0,-1-8-1,1 6 1,-1 1 1,-1-3-1,-1 1 1,-4-3 1,-3-2-1,-6-3 2,-4 4-2,-9-5 3,-3 4-1,-13-5 1,-2 3 0,-12-4 1,-2 4-2,-7-6 1,0 1-1,-2-5 0,2 1 0,0-7-2,6-4 0,6 3-2,3-6-2,11 4-2,0-11-6,13 14-21,10-24 0,3 11-1,7 1 0</inkml:trace>
  <inkml:trace contextRef="#ctx0" brushRef="#br0" timeOffset="30">9116 16466 98,'-8'18'34,"1"-5"-1,7-13 2,-17 4-36,17-4-1,-11-9 0,11 9 1,0 0-1,0 0 2,0 0-2,0 0-3,-14-15-18,14 15-12,9-12 1,-1-5 0,7-10-1</inkml:trace>
  <inkml:trace contextRef="#ctx0" brushRef="#br0" timeOffset="31">15039 15634 25,'21'1'30,"-8"-9"-1,5 9 1,-18-1-18,13-6-8,-13 6 1,11-7-1,-11 7 0,0 0 0,0 0 0,-16-9 0,2 12 0,-9-2 0,1 6-2,-10 1 0,-2 5 0,-7 1-1,-2 7 0,-7 7-1,-4 7 1,-4 5 0,-2 6 0,-1 3-1,0 2 1,3 2-1,7 1 1,7-6-1,9-4 0,10-3 0,8-1 0,11-2 0,8-3 1,8-2 1,10-2-2,6-3 2,8-3-2,9-5 2,7-6-3,9-3 2,7-5-2,1-3 1,1-1-3,-5-2 4,-3-2-3,-9 0 2,-9-2 1,-11 2-3,-11-3 0,-2 10-3,-18-5-12,3-11-19,-3 11 3,-11-1-2,0-2 0</inkml:trace>
  <inkml:trace contextRef="#ctx0" brushRef="#br0" timeOffset="32">15351 16424 52,'0'0'32,"0"0"-1,0 0 1,0 0-25,0 0-5,0 0 0,9-12 0,-9 12 0,0 0 0,0 0-2,0 0 0,13-6 2,-13 6 0,0 0-1,0 0-3,13 3 2,-13-3 0,0 0 3,0 0 0,9 13-3,-9-13 2,-2 11-2,2-11 4,0 0-3,-17 7 1,17-7-1,-12 6 1,12-6 0,0 0-1,0 0 0,0 0-1,0 0 1,0 0-2,0 0 0,0 0-1,0 0-6,12 0-27,-12 0 1,0 0-3,-10-26 1</inkml:trace>
  <inkml:trace contextRef="#ctx0" brushRef="#br0" timeOffset="33">16922 15626 12,'0'0'20,"0"0"0,0 0-2,4-11-3,-4 11-1,0 0-3,0-15-2,0 15-2,0 0 1,0 0-3,0 0-1,0 0 0,0 0-1,12 1 0,-12-1-1,0 0 1,0 0-1,0 0 1,0 0 0,0 0-2,0 0 2,-1 13-3,1-13 2,0 0-2,-2 18 2,3-7-1,0 0-1,3 1 1,-2 5-1,2 6 0,1 2 0,-1 6 1,3 1-1,0 4 1,0 3-1,2 5 1,-2 1-1,2 1 1,-4-2 0,3 2 0,-4 0-1,2 4 1,-1-6-1,0-2 0,-2-4 3,3-2-4,3-2 3,-2-2-1,3-8 2,0-8-2,0 5 1,4-6-2,3-6 1,5-3 0,4-2-1,4-9-1,7-4 0,1-2 1,3-7-3,-2 1 3,-2 3-1,-4-1 0,-4 3-1,-7-3-1,1 13-4,-10-15-19,-2 13-7,-11 4-2,13-18 0</inkml:trace>
  <inkml:trace contextRef="#ctx0" brushRef="#br0" timeOffset="34">16772 15881 30,'0'0'27,"0"0"1,-17-8 0,17 8-18,0 0-3,0 0-1,11-6-1,1-1 0,10 7 0,0-6 0,11 4 0,-1-8 0,9 6-1,0-2-1,8 7 0,-3-3-1,3 3 0,-4-2-1,-1 0 0,-4 3 0,-3 4-2,-4-1 0,-9-9-4,5 14-19,-12-7-10,-17-3 0,0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6:11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5,'0'0'2,"0"0"-1,0 0-2,0 0 0,0 0 0,0 0-1,10-8 0</inkml:trace>
  <inkml:trace contextRef="#ctx0" brushRef="#br0" timeOffset="110">30 0 2,'0'0'4,"0"0"0,0 0-1,0 0 0,0 0 0,0 0-1,0 0 0,0 0-1,0 0 0,0 0-1,0 0 0,0 0 0,0 0-1,0 0-2,0 0-6,0 0-3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51:25.1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 65 0,'8'-9'1,"-2"-3"1,-6 12-2,8-17 1,-8 17-1,-11-11 0,11 11 0,-14-9 0,14 9-1,-18-3 0,8 2 0,10 1 1,-11-3 0,11 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1T19:32:54.53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1871 7389 1,'0'0'2,"0"0"9,0 0-9,0 0-2,0 0-1,0 0 3,0 0 0,-4 12 2,4-12 2,0 0 1,0 0 1,-7 12 0,7-12-1,0 0-2,0 0-1,0 0-2,0 0-1,0 0 0,0 0-2,0 0 0,0 0 0,0 0 1,0 0 0,0 0 1,0 0-1,0 0 1,0 0-1,0 0 1,-3 14-1,3-14 0,0 0 1,5 17-1,-5-17 0,3 17 0,-3-17 1,3 21 0,-3-10 0,1 5 1,-1 0 0,0 5 0,0 0 1,4 3-1,-2 2 0,5-1 0,-3 2 0,5 1 0,-1-4 0,3 1-2,-1-5 1,0 0 0,-1-5 0,0 0-1,1-4 1,-10-11-1,18 12 0,-18-12 1,22 1 0,-10-6 0,4-3 0,2-3 0,1-4-1,1-2 1,2 0-2,2-3 1,-4-1-1,1 0-1,-3 2 1,-4 1 0,-1 1 0,-4 1 0,-1 1 0,-4 3 0,-4 12 1,6-18 0,-6 18 0,0 0 0,5-13 0,-5 13 0,0 0 0,0 0 0,0 0 0,0 0 0,13 14 0,-13-14 1,9 12 0,-9-12 0,9 21 0,-5-9 0,0 3 0,1 2 1,-3 1 0,4 4 0,-1 0 1,3 2-1,-1-1 0,4 0-1,-1-3 2,4-2-2,-1-2 1,4-3-1,-3-7 0,3-2 0,-1-7 0,3-2 1,-2-8 0,0-4 0,-1-7-1,0-4 0,-1-6-1,0-1 1,-2-4-1,0-3 0,-2 1 0,-3-1 0,1 3 0,-4 2 1,-2 5-1,-1 1 1,-2 8-1,0 4 0,-2 6-1,2 13 0,0 0-1,0 0-2,0 0-4,-1 12-10,0-1-9,5 7 0,-8-5 1,8 9 3</inkml:trace>
  <inkml:trace contextRef="#ctx0" brushRef="#br0" timeOffset="777.0445">2707 8054 9,'9'-18'12,"8"2"0,-5-7-3,8-2-4,-3 0-1,2-3-3,0 1 0,-1 1 0,-3 3 0,2 2-1,-5 4 0,1 5 1,-13 12 0,19-11 2,-19 11 0,14 11 1,-7 2 0,-4 4 2,3 6-1,-3 3 2,3 4-1,-6 0 0,6 4-1,-5-1 1,6 0-1,-3-6-1,3-1-1,1-4-2,3-7-2,3-7-5,1-9-13,0-13-7,9-3 0,-8-16-1</inkml:trace>
  <inkml:trace contextRef="#ctx0" brushRef="#br0" timeOffset="1010.0578">3010 7498 62,'0'0'29,"11"10"-1,-11-10-4,11-2-41,4 7-12,-15-5 0,21 0-1</inkml:trace>
  <inkml:trace contextRef="#ctx0" brushRef="#br0" timeOffset="3299.1881">3920 7557 1,'8'-11'0,"-8"11"4,0 0-1,3-12 1,-3 12 0,0 0 2,0 0 2,-3-12 1,3 12-1,0 0 0,0 0-2,0 0 0,0 0-2,0 0-2,0 0-1,-5 20-1,5-20 1,4 23-1,-2-10 1,3 5-1,0 4 1,0 1 0,1 3 1,1 0-1,-1 0 1,2 1 0,-2-3 1,2 0-1,0-7 1,2-1-1,-10-16 1,20 13 0,-8-15-1,4-7-1,3-7 0,0-5 0,3-7-1,0-5 0,-1 0 0,0-3 0,-4-1 2,1 7 0,-8 1 0,2 7 1,-6 4-1,0 7 0,-6 11-1,11-3 1,-11 3-3,11 27 1,-6-5 0,1 3 0,0 3 0,-1 3 1,1-3-1,0-2 1,0-3 1,1-2 0,-1-5 0,2-2-1,1-3 1,2-1-1,1-5 0,1-1 0,1-4-1,-1-2 1,-1-4-1,-1-2 2,-1-8-1,-1-2 0,-2-5 0,0-2 0,-1-4-1,3-3 0,-2-2 1,1-2-2,0 2 2,0 2-2,0 5 1,1 1-1,2 6-1,-3-1-2,10 13-9,-5-1-12,1-1-4,6 10 1,-6-6-1</inkml:trace>
  <inkml:trace contextRef="#ctx0" brushRef="#br0" timeOffset="4013.2296">4895 7647 7,'22'-16'21,"13"9"-2,-7-10-6,4 0-4,-2-1-3,-3 0-3,-1-3-2,-7 3 0,0-3 1,-9 3 0,-4 2 1,-8 2-1,-2 2 0,-9 1 0,0 5-1,-7 1 0,-3 3-1,-1 6-2,-4 3 1,-2 6 0,-1 1 0,-1 6 1,-1 3 1,2-2-1,2 5 1,1-2 0,5 0 1,3-2-1,5-1 0,4-3 1,6 0 0,2-1 0,9 0 1,3-1 2,9 1-1,2-3 0,8 4-1,2-5 1,9 0-2,0-4 1,5-2-2,0-6 0,1-2-1,1-4-1,-1-3 1,-3-1-1,-2-4-2,0 5-4,-12-11-8,0 2-12,-4 6-1,-9-4 2,0 6 2</inkml:trace>
  <inkml:trace contextRef="#ctx0" brushRef="#br0" timeOffset="4344.2485">5621 7514 56,'0'12'29,"5"8"-2,-9-6-3,5 10-30,-2-2-1,6 11 2,-6-5 0,6 4 2,-5-4 1,2-1 2,1-2 2,-1-4-1,2-5-10,-4-16-15,16 16 0,-16-16-2,19-10-1</inkml:trace>
  <inkml:trace contextRef="#ctx0" brushRef="#br0" timeOffset="5108.2922">5992 7747 41,'28'25'21,"-17"-26"-6,14 5-9,3-6-31,-8-4 4,2-3 9,4-2 7,-7-3 5,-5-9 6,1 8 9,-12-7 7,-4 0 5,-1 0-4,-3 9-8,-11-7-8,1 9-4,-6 4-2,-1 5-1,-2 3-1,-3 4 1,0 3-1,3 2 1,0 3 0,3 2 0,5 1 0,5-1 0,5 5 0,6-1 0,6 3 1,4 1-1,7 4 1,4-1-2,4 7 1,3 2-1,4 7 1,-2 1-2,5 7-1,-5-2 0,2 5 0,-6-1 1,-1-2 0,-4-5 0,-5-5 1,-5-5 1,-6-9 0,-5-1 0,-6-8 0,-8-2 1,-5-7-1,-6-2 1,-4-3-1,-3-3 1,-1-8 0,1-1 0,4-10 1,5-2-1,6-6 1,9-5-1,6-2 1,11-3-2,6 0 1,8-4-1,7 1-1,9-1 1,4-1-2,3 0-4,9-1-11,3 3-11,-11-11 0,6 13 0</inkml:trace>
  <inkml:trace contextRef="#ctx0" brushRef="#br0" timeOffset="5712.3267">6517 7128 40,'-12'-15'27,"12"15"0,0 0-2,0 0-19,-4 11-8,8 0-1,-4-11 2,3 22 0,0-5 3,-2 1 0,4 5 2,-4-1 0,4 8 0,-3 3 0,3 8 0,-1 2-1,2 5-2,-2-2 0,1 7 0,-3-2-2,3-5 2,-4-5-1,4-6 0,-1-8 0,3-10 1,6-11-2,7-11 1,7-11 0,2-7-1,7-7 1,3-5-1,1-2 1,-1 5-1,-1 0 2,-6 7-1,-6 9 0,-2 7 1,-5 12-2,-4 5 1,-3 9 0,-2 5 0,-2 4 0,0 5 0,-2 3 0,1 1 1,-1-2 0,3-1 0,-1-4-1,0-5-3,3 2-6,-10-10-9,-1-15-11,11 8-2,-11-8 1,11-23 2</inkml:trace>
  <inkml:trace contextRef="#ctx0" brushRef="#br0" timeOffset="6028.3448">7333 7221 50,'0'26'29,"5"11"1,-6 0-1,2 2-26,-1 9-2,0 3-1,3 1 1,-2 0-2,3-3 2,-1-5-1,2-4 1,4-9-1,1-4 1,3-4-3,2-8-1,9-2-6,-8-14-7,12 0-4,-6-9-5,1-11-4,-1 2 0</inkml:trace>
  <inkml:trace contextRef="#ctx0" brushRef="#br0" timeOffset="6296.3602">7109 7369 43,'6'17'32,"10"-18"0,11 5-1,7-4-14,7-5-15,12 2 0,7-4-1,6 1-1,4 0 0,0 0-2,3-1-2,-11-9-11,3 6-16,-1-2-1,-11-3 0,-3 0 1</inkml:trace>
  <inkml:trace contextRef="#ctx0" brushRef="#br0" timeOffset="6980.3993">8856 7576 59,'-18'-16'31,"9"5"-2,-5-13-2,17 10-34,-6-15-7,20 16 2,-4-15 1,12 10 4,-2-7 4,5 5 3,4 4 3,-5 4 5,6 13 2,-9 1 0,3 20-3,-7 3-4,-4 6-3,-4 7-1,-6 3 0,-4-3 0,-5-1 2,-7-4 0,-1-5 2,-9-7-1,3-6 1,-6-2-1,1-4-2,-2-3-1,-3-6-3,5 0-1,-6-9-1,7 0 0,-4-5 0,10-1 0,-3-8-1,11 2-2,4-7-8,4-7-7,19 6-1,-6-13 1</inkml:trace>
  <inkml:trace contextRef="#ctx0" brushRef="#br0" timeOffset="7275.4161">9440 7078 45,'1'27'29,"-8"-3"-1,6 9-2,-2 12-24,-1 8 0,1 10-1,-1 9 0,0 7 1,-3 0-1,1 3 0,-1-2 0,1-3-1,1-6 0,1-8 0,6-4-4,-2-21-6,11 0-12,3-14-7,-14-24-2,25 16 2</inkml:trace>
  <inkml:trace contextRef="#ctx0" brushRef="#br0" timeOffset="7520.4302">9246 7692 29,'0'0'29,"10"12"-1,1-13 1,12-3-15,4 2-12,5-5 0,9 1 0,8-4-2,8 1 0,7 1-5,-2-1-18,6-9-5,8 10-2,-8-13 1</inkml:trace>
  <inkml:trace contextRef="#ctx0" brushRef="#br0" timeOffset="13224.7564">10880 6936 1,'5'-13'12,"-5"13"6,0 0 0,0 0-15,0 0-1,0 0 0,0 0 2,0 0-1,0 0 2,0 0 1,-14 6 0,14-6 1,-15 18-3,4-1 0,5 6-2,-5 5 0,2 6 0,-2 7-1,4 5 0,-3 6 0,1 7 0,-1 4-1,3 4 2,-2-2-2,5 2 2,1-2-1,1 0 0,2-6 0,3-3-1,-1-10 0,2-5 0,1-3 0,-1-9 0,-1-6-2,0-8-3,-3-15-14,12 16-6,-17-29-2,5 13 2</inkml:trace>
  <inkml:trace contextRef="#ctx0" brushRef="#br0" timeOffset="13560.7757">10608 7549 7,'0'0'21,"0"0"2,0 0 0,0 0-16,0 0-1,11 5 0,-11-5 1,22-11 1,-8 1 0,10 8-2,2-8-1,8 4-1,3 0-1,8 0-1,1 3-1,3 2-2,0 1 0,-3-2-1,-1 3-1,-9-2-3,0 4-8,-13 2-14,-5-8 0,-3 3-1,-15 0 5</inkml:trace>
  <inkml:trace contextRef="#ctx0" brushRef="#br0" timeOffset="13825.7908">11350 7548 12,'-15'-5'14,"15"5"-11,-15 2-3,15-2-15,-12-5 2</inkml:trace>
  <inkml:trace contextRef="#ctx0" brushRef="#br0" timeOffset="14160.81">11275 7474 8,'1'-31'21,"16"14"-1,-2-11-9,8 2-4,6-2-3,2 2 0,3 7-1,0 3 1,1 9-1,-2 3 0,-2 11 0,-4 8 0,-3 6-1,-6 3-1,-3 6 1,-8 2 0,-3 2 0,-6 0 1,-4 1-1,-9-8 2,-1 2 0,-8-7-1,-1-1 2,-7-7-2,3 0 1,-6-8-1,4-1 0,0-6-2,4 0 1,2-5-2,5 0 0,4-2-1,1-4-3,15 12-6,-9-20-8,14 4-11,8 4-1,1-6 1</inkml:trace>
  <inkml:trace contextRef="#ctx0" brushRef="#br0" timeOffset="14792.8461">11830 7307 35,'0'0'24,"-5"-13"-3,5 13-3,0 0-27,0 0-1,6 11 0,3 2 0,-7-1 2,6 5 5,-4 3 4,1 0 3,1 6 2,-2-3 0,5 2 1,-2 0-1,4 6 0,-2-5-2,3 3 0,-4-5-1,4 2 0,-3-7 0,0 4-1,-6-5 1,2-3-1,-5-3 1,0-12-1,-1 13-1,1-13 0,0 0 0,-15 2 1,4-14-1,4-2 1,-4-8-1,4 0 0,-2-7 1,5 1 0,2-4 0,6 1-1,4 3 1,6 0-2,5 4 1,7 4-1,4 3 0,4 2-1,4 4 1,1 5-1,-1 2 1,-1 3-2,-2 5 0,-7-3-4,5 9-7,-12-2-12,-5-3-3,2 5-1,-18-10 4</inkml:trace>
  <inkml:trace contextRef="#ctx0" brushRef="#br0" timeOffset="16091.9204">12456 7389 6,'0'0'18,"0"0"-3,0 0 0,17-2-22,-17 2 0,0 0 2,15 14 2,-15-14 4,7 20 4,-2-6 2,-5-2 2,5 5 0,-6-3 0,6 10-1,-6-6-1,5 5-2,-2-3-1,2 5-1,-1 0-1,3 3 0,-2-4 0,1 1-1,-2-6 1,2 1-1,-2-6 1,0-1 0,-3-13 1,0 0 0,0 0-1,12-6 1,-9-8-2,5-3 1,1-9-1,3-2-1,3-3 0,3-2 0,0 2 0,3 1 0,2 4 1,3 1-1,0 6 0,-1 3 1,0 6-1,-1 2 0,-1 4 0,-1 4 0,-3 2 0,-1 4 1,-3 2-1,-1 4 1,-2 0-1,-1 3 1,-1 1-1,-1 3 2,-3 2-2,0 1 1,-1-4-1,0 1 1,-2-3-1,2 1 1,0-5-1,-5-12 1,21 10-1,-4-14 1,4-7-1,7-4 0,3-6 0,7-6 1,1-3-1,2-2 0,-4 3 1,-1 4-1,-4 2 1,-4 6-1,-6 6 1,-4 6-1,-2 7 0,-3 8 0,1 5 0,-5 2 1,2 4-1,-2 6 0,-2 0 0,-1 3 1,-2-4-1,0 0 0,-2 0 0,1-3-1,0 1-1,-2-8-1,6 5-4,-7-21-8,6 14-15,-6-14-1,14-1 1,-1-6 4</inkml:trace>
  <inkml:trace contextRef="#ctx0" brushRef="#br0" timeOffset="16690.9547">13895 7380 39,'0'0'15,"16"-6"-6,-16 6-9,0 0-21,15 9 4,-3 5 4,-12-14 6,5 21 7,-3-5 9,-5 1 8,0 2 2,-2 2 1,3 3-4,-8-6-3,11 9-3,-6-8-4,8 8-1,-1-8-1,6 3-1,3-2-1,2-3 0,5-2-2,3-5 2,2-3-2,3-3 2,-3-5-1,2-3-1,-5-8 1,1-3-1,-5-4 1,-1 1 0,-7-8 1,1 2-2,-4-3 1,-3 2 0,-2-2 1,0 7-1,-1-1 0,-2 4 0,2 6-1,1 11 0,-4-15 0,4 15-1,0 0 0,0 0 0,0 0-3,0 0-4,0 0-16,16 3-7,-16-3 0,13-9 0</inkml:trace>
  <inkml:trace contextRef="#ctx0" brushRef="#br0" timeOffset="17236.9859">14694 6886 12,'11'3'16,"-11"-3"0,12-4-1,-12 4-22,19 4 1,-19-4 2,20 8 4,-20-8 5,13 6 4,-13-6 3,0 0 1,17 15 1,-17-15-2,3 20 0,-8-8-3,10 12-2,-8-3-3,6 11-1,-6 3 0,3 8-2,-2 2 0,-1 5 0,-3 6 0,-1 5 0,-2-1-1,1 0 1,-1-5-1,2-3 0,3-5 0,-2-7 0,6-9 0,-1-9-1,5-8-1,-4-14-1,9 17-5,-9-17-9,5-14-11,-5 14-4,13-28 2,-2 11 1</inkml:trace>
  <inkml:trace contextRef="#ctx0" brushRef="#br0" timeOffset="17972.028">15135 7300 13,'16'-2'25,"-16"2"1,30-8-6,-6 7-6,-1-7-5,10 5-3,-2-2-1,4 8-1,-2-2-2,4 7 1,-3 1-1,2 6-1,-3 3 0,0 5 0,-5 1-1,0 4 1,-4-3 0,-2 2-1,-8 2 0,-2 0 1,-5-1-1,-6 0 0,-4-2 0,-2-3 0,-3 0 2,-4-2-1,-2-3 0,-4-4 0,-2-5 0,-3-1 0,-2-2 0,-6 0-1,-3-3 0,-1-2 1,-3-2-1,2-2-1,0 1 1,2 0 0,-1-4 0,8-1 0,2-1 0,5 1-1,7-1 1,13 8 0,-12-14 0,12 14-1,16-20 2,2 9-2,8 4 1,5-1 0,7 2 0,4-2 0,6 8-2,-2-3-4,6 8-20,-4 5-4,-13-6 0,-2 7-1</inkml:trace>
  <inkml:trace contextRef="#ctx0" brushRef="#br0" timeOffset="24019.3738">2405 9117 16,'0'0'20,"6"-11"-5,-6 11-3,0 0-1,1-11 0,-1 11-1,0 0-1,-7-13-1,7 13-1,0 0 0,-12-6-1,12 6-2,-19-1 0,8 3-2,0 5-1,-3 3 0,0 3 0,-2 3-1,0 5 1,2 2-2,-2 2 2,3 3-1,-1 3 1,4 1-1,2 5 0,0 0 1,5 5-2,2 3 2,4 3-1,3 3-1,2 4 0,4 3 0,0-1 1,3 1-1,-3-3 1,-1 1-1,0-5 1,-5-3 0,-2-1 1,-4-10 0,-5 1-1,-3-7 1,-2 0 0,-3-7 0,-1-2-1,-2-4-1,-3-6 0,2-1-4,-2-8-5,7-5-15,-1-1-2,-4-13 0,6-5-1</inkml:trace>
  <inkml:trace contextRef="#ctx0" brushRef="#br0" timeOffset="24484.4004">2031 9750 57,'0'0'28,"0"0"-2,0 0-1,12 1-24,-1-2-3,5 4 0,0-3-1,4 1 2,-1 1 1,1 0 0,-1 2 2,-2-4 0,4 2 1,0-3 0,5 2 0,0-2-1,7 2 0,2-6-1,2 0 0,0-1-1,1 0 0,-3 0 0,-3 3 0,-4-2 0,-7 0-1,-4 0 1,-5 4 0,-12 1-1,14-1 1,-14 1-3,0 0-6,0 0-18,0 0-1,-5-14 0,5 14 0</inkml:trace>
  <inkml:trace contextRef="#ctx0" brushRef="#br0" timeOffset="26468.5138">2631 10265 7,'0'0'16,"-13"4"0,13-4 1,0 0-14,15-10-2,-15 10 0,18-21 2,-4 6 1,-2-7 1,6-1 0,-4-2 2,4-1-1,-6-2 0,4 6 1,-6-2-2,1 6 0,-4 3-1,-7 15-1,16-18-2,-16 18 0,12-4 0,-12 4-1,12 3 1,-12-3-1,13 6 2,-13-6 0,8 19 0,-3-2 1,-1 0-1,2 6 0,-1 2 1,2 5-1,0-2-1,2-1 0,3-4-1,2-4-1,4-6-2,-2-11-7,12-11-16,2-4-1,-3-18-1,6-3 0</inkml:trace>
  <inkml:trace contextRef="#ctx0" brushRef="#br0" timeOffset="26800.5328">2869 9481 49,'-13'-3'28,"13"3"0,0 0-1,-1-23-19,1 23-5,12-11-3,-12 11 1,19-5 0,-19 5-1,16-1 1,-16 1-1,14 4 0,-14-4-6,16 3-21,-4 5 0,-12-8-2,12-3 0</inkml:trace>
  <inkml:trace contextRef="#ctx0" brushRef="#br0" timeOffset="32055.8334">3535 9117 20,'0'0'15,"0"0"1,0 0-2,0 0-4,0-11-1,0 11-2,0 0 0,-17 1-3,17-1 1,-23 9-3,8-1 1,-3 1-1,-3 7 1,-3-1 0,-1 6 0,-3 1 0,3 5 0,-5 3 0,5 8-1,-5-1 0,6 7-1,1 1 1,2 2-2,3 2 1,4 3-1,3-1 0,5-1 1,2-1 0,4 1 1,4-2-1,6-2 0,1-3 1,7-5-1,1-5 1,5-5-1,2-5 1,3-5-1,3-3 0,2-3-1,-1-6 1,0-1-1,-4 0 0,-1-2-1,-4 1 1,-2 1-1,-5-3 1,-6-2-2,0 5-2,-11-5-6,13-5-19,-13 5 0,3-16 0,-1 2-1</inkml:trace>
  <inkml:trace contextRef="#ctx0" brushRef="#br0" timeOffset="33423.9118">4136 9123 31,'15'3'25,"-15"-3"0,21-2-1,-21 2-13,20 5-10,-4 3-3,2 2 2,0 1-1,1 6 1,0 4 1,-2 2 1,1 4-1,-2 2 1,1 6-1,-2 3 0,0 3 0,-2 5-1,-3 2 0,-2 1 0,-3 0-1,-1 2 0,-4-1 2,-2-2-1,-2-2 0,-3-4 0,-1-5 1,-3-4 0,1-2 0,-1-6 0,0-6 0,1-4-1,0-3-1,2 0-4,8-12-9,-17 5-11,17-5-2,0 0 1,0 0-1</inkml:trace>
  <inkml:trace contextRef="#ctx0" brushRef="#br0" timeOffset="37256.1308">5323 9907 22,'0'0'21,"0"0"2,-1-12-10,1 12-6,15-9-4,-3 5-1,1 0 0,6 2 0,0-1 0,4 5 1,-1-4-1,6 6 1,-3-4 0,5 4-1,-2-4 1,3 3-1,-2-3-1,3 3 1,-2-3-2,1-1-1,-1 2-4,-5-7-7,-1-4-14,2 10 0,-15-11 0,2 5 5</inkml:trace>
  <inkml:trace contextRef="#ctx0" brushRef="#br0" timeOffset="37580.1495">5472 9657 32,'0'0'24,"18"-9"1,-18 9-2,25-14-20,-2 14-3,5 3-1,3-1 1,3 2 0,2-1 0,1 0-1,2-1 1,1 1-1,3-2 0,3 0-8,4 6-15,-2-14 0,8 7 0,-8-13 3</inkml:trace>
  <inkml:trace contextRef="#ctx0" brushRef="#br0" timeOffset="38907.2248">7554 8765 16,'0'0'18,"-12"-14"-4,12 14-1,0 0-20,0 0-1,0 0 1,0 0 2,0 0 5,-16 4 5,16-4 4,-18 4 3,18-4-1,-24 5-1,13-1-1,-6-3-2,4 4-2,-3-5-2,3 1 0,-3 1-1,0 3 0,0-4 0,2 7 0,-2-4 0,1 5-1,3 1 0,0 3 0,2 3 0,3 0-1,1 4-1,1 1 1,2 6 0,2 0 0,1 5-1,1 3 1,2 2 0,2 3 0,0 1 0,-1 4 1,3 1-1,-1 4 0,0 0 0,-3-1 0,-1 4 0,-4 2 0,-1 4 0,-6 0-1,-3-2 1,-3-3 0,-2-5 0,0-3 1,-2-3-2,0-11 2,1-11-1,3-4 0,4-6-1,11-11 0,-13 0-1,13 0 0,2-24 1,6 5-1,5-1 0,2-4 1,3 3 0,0 1 1,2 6 0,-2 2-1,2 8 1,-2 7-1,-3 5 0,-1 6 1,-1 5-1,0 7 0,-2 5 1,1 8 1,-3 4 0,-1 6 0,0 4 1,-2 6-1,-1 4 1,-2 5 0,-2 2 0,-1 2 0,-3-1 0,-1 1 1,-4 0 0,0 2 2,-6-7-1,4 4 0,-5-6-1,3 3 0,-1-2 0,3 2-1,1-4-1,3-7-1,4-2 1,3-6-1,4-8 0,6-4 1,1-11-1,6-5 0,2-5 1,6-3-1,2-4 0,1 0 1,5-1-2,0-2 1,4 0 0,0 0 0,3-1 0,0-2 0,0 1 0,-1-3-1,0 2 1,-5-5-1,0 6-3,-10-11-11,-6 2-15,1 5 0,-20 0 0,6-11-1</inkml:trace>
  <inkml:trace contextRef="#ctx0" brushRef="#br0" timeOffset="42398.4249">8174 9256 20,'-11'2'17,"11"-2"-1,0 0-2,0 0-4,0 0-2,0 0-2,13-11-3,-13 11 0,22-19-1,-6 3 0,3-4-1,5-3 0,3-2 1,1-1-1,3-3 1,-1-1 0,1 0-1,-1 0 1,-1 6-1,-3 0 0,-1 6 0,-3-2 0,-3 6-1,-3 2 0,-2 5 1,-14 7-1,17-10 0,-17 10 2,0 0-1,0 0 1,11-7-1,-11 7 0,0 0 1,0 0 0,0 0-1,0 0-1,0 0 1,0 0-1,0 0 0,0 0 1,-5 13-1,5-13-1,0 0 1,1 13 1,-1-13-2,0 12 1,0-12 1,0 18-1,-1-2 0,0 6 0,-1 5 0,0 4 0,1 8 1,-3 6 0,0 7-1,-1 2 2,-1 4-2,-1-2 2,0-2-2,-3-2 1,1-4 0,1-6-1,-1-7 1,3-8 0,1-5 0,0-5-1,3-5 1,2-12-1,-4 12 1,4-12 0,0 0-1,0 0 1,0 0 0,0 0 0,0 0-1,0 0 0,0 0 0,0 0 0,0 0-1,0 0 1,0 0-1,0 0 1,0 0-1,0 0 0,-12-13 0,12 13 0,0 0 0,-18-9 0,7 8 0,-1 4 0,-3-3 1,2-2 0,-2 2 0,-1 2 0,0-2 0,3 5 0,1-2 0,12-3 0,-18 3 0,18-3 0,-12 4 1,12-4-1,0 0 0,0 0 1,0 0 0,0 0 0,16-8-1,-5 6 0,6-1 1,1 1-1,4-1 0,4 1 0,2 1-1,0 1 1,0 1 0,2-2 0,-2-2 0,-3 3 0,1-1 0,-4 1 0,-1-1 1,-4-2-1,-3 0 0,-1-1 0,-13 4 0,17-1 0,-17 1 0,0 0 0,0 0 0,0 0-1,0 0 1,0 0 0,0 0 0,0 0-1,-10 11 0,10-11-1,0 0-1,-7 14-1,7-14-3,0 0-8,2 15-13,-2-15 0,13 5-1,-13-5 5</inkml:trace>
  <inkml:trace contextRef="#ctx0" brushRef="#br0" timeOffset="48395.7675">10174 9140 8,'0'0'6,"3"-11"-1,-3 11 0,0 0 1,0 0-1,0-13 2,0 13 0,0 0-1,-1-15 0,1 15-1,0 0 0,3-11-1,-3 11-2,0 0 1,0 0-2,2-12 1,-2 12-1,0 0 1,0 0 0,0 0-1,0 0 0,0 0 0,0 0-1,0 0 0,0 0 0,0 0 0,0 0 0,4 16 1,-4-16-1,3 22 1,0-6-1,1 3 1,-2 5 1,2 4 0,-1 0 0,1 5 0,0-3 0,0 2 0,0-2 0,1-1 0,-3-6-2,5-2 0,-5-8 1,3-2-1,-5-11 0,7 14 0,-7-14 0,0 0 0,14 0 0,-14 0 0,14-15 0,-5 2 1,2-2-1,0-4 0,3-2-1,1-4 0,2 3 0,-3 0 0,3 1-1,0 3 0,0 0 0,0 3 1,-4 3 0,2 4 0,-4 2 1,1 2-1,-12 4 1,16-1 0,-16 1 0,11 12 1,-11-12-1,10 22 1,-4-5 0,-1 1 0,2 4 0,-1 2 0,0 0 0,0 1-1,1-1 1,-1 0-1,-1-3 1,2-3-1,-2-3 2,0-2 0,-5-13 0,11 11 0,-11-11 0,11-1 0,-7-11 1,5 1 0,-3-9-1,3-2 1,0-6-3,1-1 2,2-3-2,1-4 1,-2 2-1,2 0 0,0 2 0,2 2-1,0 6 1,-2 2 0,-1 7-1,-2 1 0,4 7-2,-14 7-2,18 0-8,-18 0-15,5 11 0,1 1 0,-6-12 4</inkml:trace>
  <inkml:trace contextRef="#ctx0" brushRef="#br0" timeOffset="49251.8171">11043 8680 1,'0'0'13,"0"0"7,0 0-1,0 0-15,0 0-1,-3-12 1,3 12 1,0 0 2,0 0-2,0 0 1,0 0 0,0 0 0,0 0-2,9 15-2,-9-15 0,6 20-1,-1-4 1,-1 1-1,0 2 0,0 3 0,1 4 0,-1 2 0,1 4 0,-2 4 1,3 4 0,-2 1-1,1 5 1,-2 0-1,2 0 1,-2-6 0,2 0 0,-3-6 0,1-3 0,-2-8 0,0-1 0,0-10 1,2-1-1,-3-11 0,1 12 0,-1-12-1,0 0 0,10-15-1,-2 0-1,4-4 1,4-1-1,3-6-1,1-2 1,4 0 0,-1 2 0,-3 4 1,0 2-1,-4 5 2,-4 4-2,-1 5 2,-11 6-2,17-2 1,-17 2 0,12 15 0,-7-3 0,0 4 0,1 1 1,-1 5 0,0 0 0,0 2 0,0 0 0,0 3 1,0-2-2,-2 0 2,2-1-1,-1-3-2,-1-3-1,6 2-5,-9-6-17,0-14-7,16 5 0,-16-5-1</inkml:trace>
  <inkml:trace contextRef="#ctx0" brushRef="#br0" timeOffset="49842.8509">11709 9249 27,'17'4'26,"-17"-4"-1,27-5-2,-15 2-18,8-3-7,2-3-1,5 3 2,-2-1-1,0-3 2,-2-1 0,-3-1 2,-2-3-1,-5 1 1,-2 0 0,-6-3 1,-1 2-1,-7-4 1,2 6 0,-9-3 0,10 16-1,-20-19 1,7 13-2,-2 1 1,-1 6-1,-4 4-1,2 5 0,0 1 0,-3 4 1,1 2-1,3 0 0,-1 4 1,3 1 0,1-3 0,3 3 0,1-4 1,5 4 0,1-2 1,4 4-1,1-3 1,7 0 0,-1-1-1,5 0 0,3 0 0,4-1-1,3-4-2,5-3 1,4-2-2,1-5-1,7 1-2,-8-12-12,7 0-15,1-1 2,-6-8-2,3 1 1</inkml:trace>
  <inkml:trace contextRef="#ctx0" brushRef="#br0" timeOffset="57979.3162">12278 9158 11,'0'0'13,"0"0"0,0 0-3,0 0-1,0 0-2,0 0-1,0 0-2,0 0 0,0 0-1,0 0 0,0 0-1,6-13 0,-6 13 0,0-11-1,0 11 0,0-12-1,0 12 1,1-12-1,-1 12 0,0 0 0,0 0 0,2-11 0,-2 11 0,0 0 1,0 0-1,0 0 0,0 0 1,0 0-1,0 0 1,9-12-1,-9 12 0,0 0 1,0 0-1,0 0 0,0 0 0,0 0 0,0 0 0,0 0 0,6 16 1,-6-16-1,5 23 1,-1-4 0,0-1 0,-1 7 0,1-1 2,0 4-1,-2 1 1,2 1-2,-3-2 1,3 0-1,-3-4 1,1-2-2,0-5 0,-1-3 0,-1-14 1,5 17 1,-5-17 0,0 0 0,0 0 0,18-22 0,-7 3-1,5-1 0,2-6-2,3-3 1,3 1-2,-1 0 2,2 2-1,-2 3 0,-2 6 0,-2 2 0,-2 5 1,-1 4 0,-4 5 0,-1 5 0,-11-4 0,16 17 0,-11-5 0,-1 2 0,-3 6 2,2-1-1,-3 4 1,0-1-2,0 1 2,0-1-2,-2 0 1,2-3-2,4 1-5,-6-8-14,2-12-8,9 13 0,-9-13-1</inkml:trace>
  <inkml:trace contextRef="#ctx0" brushRef="#br0" timeOffset="58587.351">13408 8629 1,'-6'14'17,"6"-14"2,-5 20 1,2-8-18,1 4-1,1 2 1,0 3 1,2 2 2,-3 1 1,5 4 0,-4 3-1,4 5 2,-3 2-2,3 8-1,-3 1 0,4 9-2,-2 6 1,1 7-1,-1 3 0,3 0-1,-2 2 0,0 1 0,0-6 1,-1-3-1,-1-7-1,1-10 0,-2-7 0,-2-8 0,2-6-2,-5-14-6,5-14-17,2 14-3,-10-29 1,7 0-1</inkml:trace>
  <inkml:trace contextRef="#ctx0" brushRef="#br0" timeOffset="58913.3697">13156 9303 25,'30'2'26,"-1"-10"1,18 4-2,-7-7-17,10 0-8,8 3 2,-5-3-1,3 6 2,-8-2 0,-2 4 0,-8 0 0,-2 4-1,-10-1-2,-6 0-2,-2 5-4,-18-5-3,20 3-7,-20-3-13,0 0 1,0 0-1,0 0 21</inkml:trace>
  <inkml:trace contextRef="#ctx0" brushRef="#br0" timeOffset="59416.3984">13816 9324 24,'-26'-19'26,"26"19"-3,-13-29 1,19 10-23,-2 3-3,3 1 0,4-2 0,4 3 1,2-2 1,2 0 1,3 3 1,1-2 1,5 3 0,-2-1 0,3 7 0,-4 0 0,3 8 0,-7 2 0,2 6-1,-7 2 0,-2 7-1,-5 3 0,-4 3 0,-5 2 2,-4 1-1,-4-2 0,-3-2 1,-7-4-1,-1 2 1,-7-8 0,2-1 0,-7-8-1,2 0-1,-3-7 0,2-1 0,2-6-1,2-3-2,8 2-3,-3-8-6,17 3-16,6 2-4,0-7 0,14 3 0</inkml:trace>
  <inkml:trace contextRef="#ctx0" brushRef="#br0" timeOffset="59970.4301">14263 9054 29,'0'0'26,"-19"7"1,24 4-1,-10 3-21,8-2-5,0 4-1,5 2 2,0 5 0,2 0-1,0 4 1,0-2 0,2 2 1,-4-4 0,3-1 0,-5-3 0,2 0 0,-5-5 1,4-2 0,-7-12-1,0 12-1,0-12 1,0 0 0,-13 5-1,13-5 1,-12-6-1,12 6 0,-12-13 0,6 2 1,2-6-2,2 1 1,1-6 0,2-1-1,2-3 0,6 3 0,1-1 0,6 1-1,1 5 1,5 1 1,1 2-1,5 6 0,2-1 0,1 3 0,2 2 0,-1 1 0,-2 4 0,-2 0-2,0 4 0,-8-8-5,5 13-13,-6-2-11,-19-7 2,16 6-2</inkml:trace>
  <inkml:trace contextRef="#ctx0" brushRef="#br0" timeOffset="61052.492">14805 9060 33,'0'0'15,"0"0"2,0 0 0,0 0-3,11 6-3,-11-6-4,7 16-1,-7-16-1,11 21-2,-6-7 0,2 6-2,-2-1 0,0 4 0,-3 1-1,1 2 0,-3-1 2,0 3 0,-3-3 0,1-1-1,-3-5 1,4-3 1,-4-5 0,5 0-1,0-11-1,0 0 1,2-11-2,4-4 0,3-3 0,2-4-1,2-4 0,2-6 1,2 0-2,-1 0 1,1 3 1,-1 1 0,0 2 1,-2 3-1,2 5 0,-1 2 0,1 5 0,-3 6 0,2 3 0,-2 3 0,0 3 0,-1 3 0,-12-7 0,18 19 1,-12-6-1,0-1 1,-2 4-1,-2 1 0,1 1 0,-2 2 0,0 0 0,-1-1 0,-1 1 0,1-3 1,-1-4-1,0 0 1,1-13-1,-3 12 1,3-12 0,0 0-2,0 0 1,7-10 1,0-3-1,2-1 0,1-3 0,4-3 0,0-1 0,3-1 1,0 2-1,2 1 0,0 2 1,0 2-1,0 4-1,1 3 2,0 3-1,-1-1 0,-2 6 0,-1 2 0,-3 6-1,0 1 1,-2 4 0,-1 0 0,-4 3 0,0 5 0,-2-1 0,-1 3 0,-3 1 1,-3-2-1,1 1 0,-3 1 1,1-2-1,-1 0 0,4-4-1,-3-4-1,7-1-3,-3-13-14,0 0-12,0 0-1,11-21 0,-1 6 1</inkml:trace>
  <inkml:trace contextRef="#ctx0" brushRef="#br0" timeOffset="61682.5281">15694 9046 33,'0'0'24,"0"0"-1,8 10 1,-8-10-26,7 13-2,-7-13 2,5 14 1,-5-14 1,2 14 3,-2-14 0,2 10 1,-2-10 0,0 14 1,0-14-1,0 13 0,1-2 0,-2 0-2,2 5 1,-2 0-2,3 3 1,-2-1 0,2 4-1,1 0 1,1 0 0,0-5 1,1 0-2,3-5 1,-8-12 0,19 14-1,-8-10-1,4-5 0,-1-3 0,2-4-1,4-2 1,-3-5-1,0 2 1,0-4-1,-1-2 1,-4-1 1,0 0-1,-3 1 0,-2 1 0,-3 1 0,-2-1 0,-2 3 0,-1 2 0,1 13-1,-7-18 1,7 18-1,-12-12 0,12 12 0,-14-4-2,14 4-2,-13 1-4,13-1-12,0 0-9,0 0 0,0 0 1</inkml:trace>
  <inkml:trace contextRef="#ctx0" brushRef="#br0" timeOffset="62196.5575">16111 8485 1,'0'0'9,"19"17"9,-19-17 1,12 9-12,-6 4-2,-6-13 2,11 28 1,-11-15 2,5 9-1,-8-4 1,6 9 0,-8-2-2,8 12-2,-7 0-1,5 9-3,-3 5 0,2 9 1,-1 2-3,2 2 1,3 0-1,2-1 1,2-7-1,3-6 1,2-10 0,-1-7-1,0-9 1,0-6 0,-12-18 0,15 14-2,-15-14-3,0 0-8,0 0-10,10-11-8,-17-5 1,9 3-2</inkml:trace>
  <inkml:trace contextRef="#ctx0" brushRef="#br0" timeOffset="62984.6025">16449 8980 2,'0'0'16,"0"0"1,0 0-4,0 0-15,12 0 0,-12 0 2,19-5 4,-3 4 1,3-4 3,5 4 1,-1-5 0,5 7 0,-1-3-1,7 5-1,-6-2-1,5 5-1,-6 2-3,1 4 0,-2 2-1,-2 3-1,-3 0 1,-1 4-1,-3 0 1,-3 2-1,0-1 0,-3-1 1,-1 1 0,-3-1 0,-1-3-1,-1 4 1,-3-5-1,-2 1 1,-3-3 0,-2 1 1,-6-3 0,0-2-1,-6-1 0,0-1 0,-4 0 0,-1-3 0,-1 0-1,-3-4 0,2 1 0,-2 0 0,3-1 0,0-4 0,1-2 0,0-3 0,5 1-1,1-2 1,2-4-1,5-3 1,1 2-1,3-3 0,4 0 0,1 1 0,6 0 1,3 2-1,3 0 0,1 4 1,6-1 0,3 4-1,2 0 1,3 1 0,0 1 0,2 3-1,0 1 1,1 0 0,-1 4-1,-5-4-3,6 8-7,-11-2-10,-3-3-6,4 7-1,-20-10 1</inkml:trace>
  <inkml:trace contextRef="#ctx0" brushRef="#br0" timeOffset="63750.6463">17464 8902 11,'-1'-12'23,"1"12"-1,0 0 0,11-6-18,-11 6-2,0 0 1,12 15 0,-12-15 1,6 20 1,-6-6 1,3 6 0,-6-2 0,6 9-1,-7-3-1,5 8 0,-2-3-2,4 8 2,-2-7-3,4 3 1,0-5-2,2 0 1,3-4 0,-2-5-1,1-1 0,-2-7-1,3 2-3,-10-13-3,12 13-8,-12-13-15,0 0 2,0 0-3,2-18 7</inkml:trace>
  <inkml:trace contextRef="#ctx0" brushRef="#br0" timeOffset="64403.6837">18070 8910 26,'0'0'24,"0"0"-2,0 0 1,0 0-23,0 0-1,-4 13 3,4-13 1,-16 11 2,3-7 0,3 6 1,-7-6-1,3 3 0,-4-2-1,3 2-2,-2 2 0,4 1 0,1-2-1,12-8 0,-15 18 0,14-3-1,3-4 0,6 5 0,1-4 0,5 0 0,0 1 0,4 1 0,1 0-1,1 0 1,-1-2 0,-1-3-1,0 4 0,-3-5 1,0 3-1,-4-1 0,-11-10 1,13 17-1,-13-17 0,2 20 1,-6-9-1,-1 1 1,-5-1 1,10-11 0,-22 17 0,10-8 1,-5-3 0,4 1 0,-6-4 0,1 0 0,-3-2-1,2-1 0,-1 3-1,0 2 0,4-3 1,-1-1-3,17-1-2,-24 3-6,24-3-17,0 0-3,0 0 1,14-11-1</inkml:trace>
  <inkml:trace contextRef="#ctx0" brushRef="#br0" timeOffset="66276.7907">18876 8303 1,'0'0'7,"0"0"-4,0 0 1,0 0 3,0 0 1,0 0 1,0 0 0,0 0 0,0 0 0,0 0 0,0 0-1,0 0-1,4 15-2,-4-15-1,3 22-1,-1-7 0,3 5-1,-1 8 1,3 5-1,-2 6 1,3 4-2,2 5 1,1 5 0,0 3 0,0 5-1,-1-2 0,0 3 0,-1-3-1,0-4 1,-4-4 0,0-3 1,-2-9-1,1-7 0,-2-6 0,3-7 0,-2-4-1,-3-15-2,13 16-7,-13-16-12,11-19-7,3 7-1,-8-14 1</inkml:trace>
  <inkml:trace contextRef="#ctx0" brushRef="#br0" timeOffset="66619.8104">18657 8692 26,'0'0'25,"18"-9"2,-8-2-2,6 2-18,7 6-4,1-2 0,9 2 1,-2 1-1,4 3 0,2-2 0,3 1-1,-2-1-1,2 1 0,-3-3-1,-2 1 0,-4-2 0,-6-2-1,-4 2-1,-7-4-4,0 7-7,-14 1-10,0 0-5,12 3 0,-12-3 0</inkml:trace>
  <inkml:trace contextRef="#ctx0" brushRef="#br0" timeOffset="67294.8491">19363 8879 8,'18'5'22,"-18"-5"0,20 3-7,-20-3-8,15 13-1,-5 0-1,-5 2 0,2 5 0,-3 3-2,0 7 1,-1-1-1,3 5 0,-4-6-1,2 1 0,-3-10 0,3 2 1,-4-9-1,2-1 1,-2-11 0,0 0 0,0 0-1,0 0 1,-12 2 0,12-2 0,-12-12 0,12 12-1,-15-18-1,9 7 1,0-2-1,3-3 0,0-3 0,6-6-1,3 0 0,6-1 0,4-2 0,4 2 0,6-1 0,3 1 0,2 7 0,1 4 0,-2 6 0,1 3 0,-2 3 0,-5 3-1,1 4-1,-8 1-1,2 6-2,-19-11-3,27 15-7,-27-15-7,0 0-8,16 16 1,-16-16 1</inkml:trace>
  <inkml:trace contextRef="#ctx0" brushRef="#br0" timeOffset="67902.8838">19992 8840 17,'0'0'20,"0"0"-1,12-1-11,-12 1-9,5 15 1,-5-15 2,3 17 2,-1-4 3,-2-13 1,-1 27 0,-6-15 2,9 11-1,-9-10-1,9 14-1,-8-5-2,10 6 0,-4-4-2,6 5-1,0-7-1,5 0-1,3-4 0,4-3 0,-1-7 0,3-1 0,0-7 0,-2-3 0,-1-7 1,-1-1-1,-4-5 1,1-2 0,-2-2 0,-4-5-1,0 3 0,-1-1 0,-2 3 0,0-1 0,-2 3 1,-2 1 0,0 1-1,0 16 0,-1-20 0,1 20 0,-3-20 0,3 20 0,0-12-1,0 12-3,0 0-1,3-15-7,-3 15-17,16-2 0,-16 2-2,17-5 1</inkml:trace>
  <inkml:trace contextRef="#ctx0" brushRef="#br0" timeOffset="68647.9264">20640 8951 15,'26'-5'15,"-8"-3"0,4-3-2,-5 0-3,0-1-2,-2 5-1,-5-5-2,1 6 1,-8-7-2,-3 13 1,4-21 0,-4 21 0,-5-18-1,5 18 0,-15-15 0,15 15-2,-23-9 1,12 10 0,-6 0-1,3 5 0,-4-1 0,4 4 0,-3-2 0,2 7 0,-1-5-1,4 4 1,-1-3-2,0 2 2,0 2-1,2 1 1,0 0-1,2 2 0,2-1 0,1 4 0,4-2 0,2 4 1,2-6-1,7 4 1,-3-5 0,6 1-1,0-4 1,4-1-1,0-2 0,3-1 0,1-3-1,2-1 0,2-2 0,2 0 0,2 0-2,-2-6-1,5 3-1,-5-8-4,12 11-12,-9-7-12,2-4 0,2 1-1,-3-9 2</inkml:trace>
  <inkml:trace contextRef="#ctx0" brushRef="#br0" timeOffset="69179.9567">21404 8862 34,'0'0'27,"0"0"-1,0 0 1,0 0-23,0 0-3,0 0 0,0 0 2,0 0 0,10 18 1,-10-18-2,2 19 2,-2-19-1,0 23-1,-1-6 0,2 3 0,-3 2-2,2 4 1,-1 0-1,0 2 1,-2 1-1,2 4 1,-1-4 0,0-2-1,0-6 0,1-1 1,1-1-2,0-19-5,3 20-15,-3-20-10,0 0 1,0 0-1</inkml:trace>
  <inkml:trace contextRef="#ctx0" brushRef="#br0" timeOffset="74412.2561">21685 8882 13,'0'0'7,"0"0"1,0 0 0,0 0-1,0 0-1,0 0 0,0 0 0,0 0 1,0 0-1,0 0-1,0 0 0,0 0 1,1 12-2,-1-12 0,4 17 1,0-5-1,-4 0 0,4 6 0,-4 0-1,4 7 0,-4-2 0,5 5-1,-5-4 0,4 6 0,-3-3-1,1 1 0,0-7 0,0-2 0,0-4-1,1-3 2,-3-12-1,4 14 0,-4-14 0,0 0 0,0 0 1,0 0-1,0 0-1,0 0 1,13-18 0,-7 7-1,3-1 0,2-3 0,3-2 0,5-4 0,1-1 0,3-2 0,2 3 0,2-1 0,-2 3 0,1-1 0,-3 3 0,-1 6 0,-2 4 0,-2 5 0,-1-2 1,-3 6-1,-1 3 0,-13-5 1,21 21-1,-14-9 0,2 1 0,-3 4 0,-3 2 0,0 1 1,-3 1-1,1 2 1,-2-4 0,0 3 0,-2-2-1,2-1 2,-2-2-2,3-2 1,-1-5-1,1-10 0,1 17 0,-1-17-1,4 11-1,-4-11 0,11 6-2,-11-6-5,15-3-14,-2-1-7,-4-7 0,9 3-1</inkml:trace>
  <inkml:trace contextRef="#ctx0" brushRef="#br0" timeOffset="77212.4157">8132 11059 1,'0'0'13,"-9"-28"0,8 9-8,-3-3-3,3-1-2,2-2 0,2-3 0,4-3 1,2-1 2,3-2 3,4-2 1,7 5 1,4-6 1,8 5 1,2-2-1,5 7 0,2 0-1,6 5-2,-2 3-1,3 8-2,-7 4 0,0 9-1,-7 4 0,-1 9 0,-9 1 0,-1 10-1,-4 2-1,-3 5 2,-1 2-1,-3 0 1,0-1-1,-3 3 0,-1-2 0,-3-1-2,-4-1 2,-2-3-2,-5-2 1,-3 0 0,-7 0 0,-3-1 0,-7-1 0,-4-3 0,-6 0 1,-4-3 0,-6-3 0,-3 0 0,-2-6 0,-3 0 0,0-9 0,1-2-1,2-4 0,7-4 0,7-5 0,8-9-1,10-3-2,9-7-4,18 4-9,6-1-12,5-9-2,10 5 1,-1-6 1</inkml:trace>
  <inkml:trace contextRef="#ctx0" brushRef="#br0" timeOffset="78160.4705">10340 10980 1,'0'0'16,"-27"4"4,15-2-4,-1-2-3,-2-7 0,15 7-3,-21-16 1,17 5 0,-6-6-1,9 3-1,-5-7-3,10 5-1,-4-5-2,8 1 0,2 1-2,5 3 0,2-1-1,4 2 0,4 0 1,3 3-2,0 4 2,2 2-1,-2 3 0,-3 3 0,-3 3 0,-1 6 0,-6 0 1,-6 6-1,-2 2 2,-5 6-2,-4-1 1,-5 3-1,-1 2 1,-3-3 0,-2 1 1,-5-2-2,1-6 1,-1-3 0,-1 0 0,-1-6 0,-1-4-1,2-3 1,-2-2-2,1-7 1,2 2-1,-1-7-2,8 3-6,-6-10-19,9-5-3,8 0-1,5-9 0</inkml:trace>
  <inkml:trace contextRef="#ctx0" brushRef="#br0" timeOffset="78564.4931">10877 10264 35,'0'0'28,"6"-12"0,-6 12 0,6 13-22,-7-2-3,4 9 0,-1 4-1,3 6 1,-3 7-1,3 5 1,-4 4-2,4 7 2,-5-1-2,2 4 2,-3-2-1,1 2-1,-2-7 1,2-2-1,0-9 0,1-6-1,1-6 1,0-5-2,0-8 0,-2-13-3,5 11-3,-5-11-5,0 0-6,-17-26-1,13 14-3,-10-12 0,4 0 1</inkml:trace>
  <inkml:trace contextRef="#ctx0" brushRef="#br0" timeOffset="78811.5077">10703 10649 16,'-12'-15'15,"12"15"0,0 0 0,19-2 1,3 9-2,-2-8-1,17 10 1,-5-12-4,15 9-2,-6-7-2,9 6-3,-6-3 0,3 3-1,-5-1-1,-1-1-1,-5 2-1,-5-2-2,-1 5-4,-12-10-11,-2 1-13,0-1 0,-16 2 1,8-19 1</inkml:trace>
  <inkml:trace contextRef="#ctx0" brushRef="#br0" timeOffset="79399.5414">11210 10284 39,'0'0'28,"0"0"1,0 0-1,1-14-21,-1 14-5,3 21-1,-1-3 0,-2 4 0,4 7 1,-5 4 0,3 7 0,-4 1 0,0 9 0,-1-4-1,1 9 1,-2-2 0,0 4-1,-1-6 1,3-3-1,-1-6 1,2-3-1,0-6 0,2-4 0,1-12-1,-2-17 0,16 13-1,-1-17 0,4-6-1,3-12 0,4-5-1,2-8 2,4 0-1,-3-1 2,0 4 0,-4 2 2,-4 7-1,-2 9 0,-4 8 1,-1 8 0,-3 7-2,2 4 1,-4 8 0,1 2-1,0 6 1,-2 1 0,0 1 0,-2-2-1,-2 0 1,-2-4-1,2-3 0,-1-4-2,5-2-3,-8-16-13,12 1-14,5-4 1,0-9-1,7-2-1</inkml:trace>
  <inkml:trace contextRef="#ctx0" brushRef="#br0" timeOffset="80276.5916">11955 10880 46,'11'18'25,"-11"-18"1,20-7-10,-4 2-15,1-6-1,6 2 3,-1-6-1,5 2 1,-2-6 0,2 4 0,-5-4-1,1 4-1,-6 1 0,-4-1 0,-4 2 0,-7-2-1,-7 4 0,-3 1 1,-8 2-1,-4 5 0,-5 0 1,-2 7-1,-4 2 0,0 6 1,-4 3-1,3 4 1,0 4 0,1 0 0,4 4 0,3 0-1,3 0 1,5-1-1,5-3 2,7 0-2,1-6 1,8 2 0,4-2-1,6-2 1,11-4 0,6-1-1,4-3-1,6-5 2,5 1-2,4-6 1,2-8 0,0-2-1,-1-3 0,-3-6 2,-1-1-1,-6-1 0,-3-3-1,-6 0 1,-6 3-1,-4 3 1,-7 2 0,-4 7-1,-4 1 1,-8 11-1,0 0 0,0 0 0,11-6 1,-11 6-1,1 11 0,-1-11 0,6 21 1,-2-8 0,1 4 1,2 1-1,0 2 1,1-1-1,-2 1 1,1-1-1,-1-4 0,-1-2 0,-5-13 0,2 15 1,-2-15-1,0 0 0,-13 6 0,13-6 1,-21-13-1,9 5 1,-1-4 0,-1-3 0,3-4-1,5-2 1,5 1-2,5 0 2,7 1-2,6-1 1,7 2 0,4 4-1,9-1 1,2 4 0,1 4-1,2-3-1,4 9-6,-8-4-14,2 0-7,5 8-1,-11-8 0</inkml:trace>
  <inkml:trace contextRef="#ctx0" brushRef="#br0" timeOffset="81319.6512">13292 10706 3,'14'-2'21,"-15"-15"1,14 15-1,-13 2-13,2-10-5,-2 10 1,0 0 1,14-5 1,-14 5 0,0 0 1,0 0 0,1 11 0,-1-11-2,-2 14-1,2-14-1,-2 27 0,1-7 0,4 2 0,-2 5 1,4 5-2,-3-2 2,4 3-2,-2-7 1,3 1-2,-2-10 1,6-1-2,0-11 0,5-8 0,3-8-1,5-8 1,1-4-2,3-5 2,0-4-1,1 2 1,-5 3 0,-3 4 1,-5 8-1,-3 10 0,-13 5 2,18 12-2,-12 8 1,-1 6-2,0 2 2,2 5-1,2-2 1,0 0-1,0-4 0,2-5 0,2-7 1,2-4 1,1-6-1,3-5 1,0-6-1,3-4 0,-2-5 0,2-3 0,0-3-1,-2-4 1,0-1-2,-2 0 2,-3 0-2,-2 2 2,1 1-3,-3 4 2,0 2-3,-4 1-1,6 10-4,-10-10-8,10 9-15,-2 5-2,-11 2 2,23-7-1</inkml:trace>
  <inkml:trace contextRef="#ctx0" brushRef="#br0" timeOffset="81644.6698">14310 10702 46,'0'0'29,"0"0"-1,-14 4 2,14-4-25,0 13-5,-2 3 1,1 5 0,-1 6 0,-1 5 1,0 2 1,1 3-2,-1-6 1,3 1-2,1-4-1,0-8-4,10-1-10,1-10-15,-1-11-1,9-2 2,-3-12-2</inkml:trace>
  <inkml:trace contextRef="#ctx0" brushRef="#br0" timeOffset="82567.7224">14990 10615 57,'0'0'32,"-14"-2"-2,-4-1 1,1 2-26,-7 11-6,-4 4 1,-6 6 0,-4 4 0,-1 1 1,-3-2 0,3-1-1,1 0 0,7-2 1,3-2 0,9-6-1,8-2 0,11-10 0,3 14 1,10-5-2,5 4 1,7 2-1,3-3 1,0 5-1,3 2 1,-3 4-1,-4-1 1,-4-1 0,-6-4 0,-4-3 0,-6 0 0,-4-14 1,-14 14-1,-2-13 1,-6-2 0,-1-1 0,-4-3-1,0 0 1,2 0-2,0 0 1,6 2 0,4-2 0,15 5-1,-12-5 0,12 5 1,20-5-2,2 3 1,3-4-1,12 2-1,2-4 0,10 0-1,-2-8 0,9 6 0,-2-10 1,3 6 0,-2-7 1,2 3-1,-5-5 3,-1 0-1,-4 1 1,-7 1 0,-8 3 0,-5-2 0,-8 2 0,-4 2 1,-9 4 0,-6 12 0,-5-15 1,-7 9 0,-2 2-1,-4 0 1,-2 8 0,-4-4 0,3 5 0,-6 0 0,5 2 0,-2 0 0,1 6 1,0-2-2,2 4 1,0-2 0,4 4-1,1 4 1,4-2-2,2 2 2,7 2-2,4-4 2,7 5-1,3-4 1,10 4-1,4-7 0,6 7 0,5-4 0,6 1 0,2-1 0,3-1-1,6 2-4,-6-11-13,8 1-16,0-4 1,-7-14-1,0-6-1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4T01:38:00.070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4692 13891 1,'-14'7'6,"14"-7"3,0 0 1,-13 8 1,13-8 1,0 0 0,-16 0 1,16 0-2,0 0-1,-15-10-3,15 10-2,0 0 0,-11-6-2,11 6-1,0 0 0,0 0-1,0 0 1,0-11-1,0 11-1,13-5 1,-2 0-2,0 3 1,5-2 0,0-1 0,3 2 0,0 0-1,0 0 0,2 1 1,-2 2-2,1 2 1,-2 1-1,1 5 0,-2-1 0,1 7 0,-5 0-2,2 5 0,-4-2-2,4 5-2,-7 0-1,1 1 0,-3-2 0,0-2 0,-1-1 3,-3-2 2,-1-1 2,-2-3 4,1-12 1,-5 17 0,5-17 0,-13 12 1,13-12-1,-21 10-1,8-7 0,-3 1 1,-1-2 0,-2 1 0,0-3 1,-2 0-1,0 0 0,1-1-1,0-2 0,4-1-1,0 1-1,4-3 1,1-3-1,6-3 0,4-4 0,5-2 0,4-3 0,3-2 0,5-1 0,1 2 0,4-1 0,1 4-1,1 4 0,-1 3 0,0 6-1,-1 5-3,-2 6-7,-6-9-7,12 21-3,-25-17 2</inkml:trace>
  <inkml:trace contextRef="#ctx0" brushRef="#br0" timeOffset="540.0309">5272 13440 42,'0'0'22,"10"23"0,-10-23-2,-2 24-23,4-5 1,3 4 1,-3 4 3,-2 0 1,1 8 3,-4-2 2,3 8 0,-5-3 0,3 8-3,-2-2-1,0 0-1,0-2-1,-1-3-2,2-5 0,-2-8-2,4-3-1,-5-8-5,6-4-5,0-11-10,0 0-7,0 0 2,-2-27 0</inkml:trace>
  <inkml:trace contextRef="#ctx0" brushRef="#br0" timeOffset="884.0506">5575 13378 43,'6'20'29,"-6"-20"-1,0 26 0,-5-12-15,2 3-12,2 5-1,-1 3 2,1 4 0,-2 3 0,2 10 1,-3-1 0,2 8 0,-2 0 0,2 2-1,-1 1 0,1-2-1,-1-4-1,0-8-1,5-2-5,-7-13-16,5-10-10,0-13 2,14 2-1</inkml:trace>
  <inkml:trace contextRef="#ctx0" brushRef="#br0" timeOffset="1823.104">6473 13724 18,'1'-12'21,"15"16"-1,-16-16 1,0 12-14,11-11-4,-11 11 3,0 0 0,2-14 1,-2 14 0,0 0 0,-14-3 0,0 2-1,3 6-3,-6 0-2,0 3 0,-1 1-2,-2 2 2,1 0-1,2 1 0,2-2 1,2-2-1,13-8 0,-16 12 0,16-12 0,0 0 1,-3 12-1,3-12-1,16 4 1,-5 0 0,3-2 0,2 2-1,-1 1 1,3-1 0,2 5-1,-1-2 0,1 4 0,-1 1 1,0 2-1,1-1 1,-2 3 0,-2-2 1,-5 0 0,0-1 1,-5-1 1,-6-12-1,5 18 1,-5-18 0,-11 15-1,0-8 1,-3-2-1,-3 1 0,-2-2 0,0-1-1,-1 1 0,0-3-1,2-1 0,4-2-3,4 3-4,-4-8-10,7-4-14,7 11 0,0-22 0,0 22 0</inkml:trace>
  <inkml:trace contextRef="#ctx0" brushRef="#br0" timeOffset="2532.1447">6816 13702 38,'0'0'18,"-5"11"0,5-11-1,0 0-2,13 8-3,-13-8-3,15 5-2,-15-5-2,21 7-2,-10-4-1,4 4 0,-2-1-1,2 4 0,-1-2 0,1 6-1,0-2 0,0 5 0,-2-1 0,-1 1 0,-4-2 0,1 2 1,-7 0-1,1-1 1,-4 0 0,-3-3 0,-5-1 0,9-12 0,-20 20 0,6-14 0,-3-2 1,1-3-1,-2-2 0,0-2-1,-1-5 0,1 2 1,1-5-2,1 2 1,4-3-1,-2 4 1,5-3-1,9 11 1,-16-16 0,16 16 0,-6-14-1,6 14 1,6-12 0,-6 12 0,21-11 0,-4 4-1,6 2 1,4-2-1,4 2 1,4-1-2,1 6-3,-4-7-6,6 3-17,0 10-2,-14-7 0,5 9 0</inkml:trace>
  <inkml:trace contextRef="#ctx0" brushRef="#br0" timeOffset="3311.1895">7325 13698 53,'7'16'26,"-7"-16"1,8 17-2,-1-6-24,-5 2-1,4 5 1,-3-1 1,1 5 1,-4-4 0,3 4 2,-4-7-1,5 3 0,-4-18 0,6 18-1,-6-18-2,21-5 0,-7-4 0,3-6-1,4-3 0,2-3 1,0 1-1,1 0 1,-5 3 0,-1 4 1,-4 3-1,0 7 1,-14 3 0,20 6-1,-20-6 1,17 22-1,-11-9 0,2 3 1,-2-3-1,2-2 0,-8-11 0,18 12 0,-5-14-1,3-6 0,3-5 1,2 0-1,2-4 0,-1 3 0,0 0 0,0 2 0,-3 4 1,-1 3-1,-3 5 0,0 5 1,-3 4 0,0 2-1,-2 5 1,0 1-1,-4 1 0,0 1 0,0 1-2,-3-7-2,5 6-5,-8-19-12,0 0-13,12 8 0,-12-8 1,20-11-1</inkml:trace>
  <inkml:trace contextRef="#ctx0" brushRef="#br0" timeOffset="4019.23">8248 13644 71,'1'26'27,"-1"-26"0,4 26-1,0-13-29,3 8 0,-6 3 1,2 8 2,1 6 2,-5 1 2,3 11 2,-7-4 0,5 6-1,-6-6 0,4-1-2,-4-11 0,2-4-3,-1-7 1,0-9-1,5-14 0,0 0 0,0 0 0,-12-16 0,11-2 0,2-5 0,0-7 1,4-5-1,0-7 0,2 1-1,3-5 1,1-1-1,3-1 0,-1 2 1,2 4-1,-2 3 1,2 7 0,-1 7 0,-1 6 1,-1 7-1,0 7 0,1 9 0,-2 5-1,2 8 1,-2 1 0,0 4 0,-2 3 0,0 2 0,-1 1 0,-4 0 0,-1 1 1,-5-1 0,-1-3 1,-1 2 0,-6-6 0,2-2 0,-4-4 1,1-3-1,-4-7 1,1-3-2,0-6-1,-1-4-1,2-3 0,-2-5-1,3 2-2,-3-8-1,12 5-4,-8-12-7,15 2-15,0 3-3,2-7 2,9 0 0</inkml:trace>
  <inkml:trace contextRef="#ctx0" brushRef="#br0" timeOffset="4319.2469">8743 13287 80,'0'0'34,"12"15"-1,-8-2 0,-5 0-27,0 3-7,-2 3 2,1 5-1,-2 8 1,0 3 0,1 6 1,-5 6 0,4 6 0,-4-1-1,3 4 1,-2-6-1,2-3-1,2-6-3,-2-11-1,8-1-4,-3-29-12,0 0-14,13-4-1,-3-9 1,3-7 0</inkml:trace>
  <inkml:trace contextRef="#ctx0" brushRef="#br0" timeOffset="4820.2756">8897 13687 57,'12'29'29,"-12"-29"-1,15 21 0,1-12-23,-3-7-4,4-4-1,4-5 1,3-2-1,5-5 1,1-4 0,2-5 0,1 2 0,0-4 0,-3 0 0,-2 0-1,-2 2 0,-7 4 0,-3 2 0,-6 3 0,-5 2 0,-5 12 0,0 0 1,-18-8-1,3 10 1,-5 3-1,-2 2 1,-3 3 0,-1 3 0,-3 0 0,3 0 0,1 3 0,3 2 1,0 1-1,5 4 1,0-1 0,6 5 0,0-2 1,4 7 0,3-7 0,5 6-1,1-6 1,8 1-1,2-6-1,5-3-2,9 0 0,2-8-1,11 3-3,-4-16-3,16 10-8,-11-14-15,9-4-1,4-2 0,-3-10 1</inkml:trace>
  <inkml:trace contextRef="#ctx0" brushRef="#br0" timeOffset="5339.3055">9853 13528 81,'-16'8'33,"-5"-10"-2,4 5 0,-4-1-29,2 1-3,-2-1-1,4 5 2,-4 1 0,-1 0 0,3 7 2,-2 0 0,4 5 0,1-2 0,4 1-1,2 0-1,5-1 0,4 0 0,2-2 0,8-3-1,0-2 1,6 0-1,1-1 0,3 0 1,1-1-1,2 1 0,0-2 1,-1 5-1,-2-3 0,-2 3 1,-2-1 0,-3-1 1,-1 1 0,-6 1 0,-1 1 1,-6-4 0,-2 4 1,-6-3-1,-2 3 1,-7-3 0,1 4-1,-8-5 0,0 3-1,-4-1 0,0-2-3,3 4-2,-10-8-21,7 2-10,0-4 1,2-6-2,1-5 1</inkml:trace>
  <inkml:trace contextRef="#ctx0" brushRef="#br0" timeOffset="6835.391">5124 15365 12,'1'-12'20,"15"14"-1,-14-15 2,-2 13-14,14-12 2,-14 12 2,11-9 0,-11 9 1,0 0 0,0 0 0,-11-4-2,-1 3-4,12 1-4,-22 6-1,7-1-1,-2-1 0,0 2 0,0 1 0,0 0 1,2-1-1,3 2 0,1-2 0,11-6 0,-12 12 0,12-12 0,-4 11 0,4-11 0,0 0 0,10 14 0,-10-14 0,16 16 0,-6-4 0,2-1-1,3 3 1,2-2-1,2 1 0,1 1 0,4 0 0,-2-1 0,4 1 0,-2 0 0,-1 1 0,1-2 0,-4 3 0,-1-1 0,-6-2 2,0 0-2,-6-2 2,-7-11 0,1 18 0,-1-18 0,-16 14 0,2-8 0,-4-2 0,-3-2 0,-2-1-1,1-1 1,-2-1 0,2-1-1,0-3 1,4 0-2,3 1-1,-1-6-4,16 10-9,-12-7-16,7-5-1,5 12 0,2-25 1</inkml:trace>
  <inkml:trace contextRef="#ctx0" brushRef="#br0" timeOffset="11190.6401">5426 15365 1,'-12'1'17,"12"-1"1,0 0-6,0 0-5,0 0 1,0 0-1,-8-12 0,8 12 2,0 0 0,-7-15 0,7 15 0,0 0-1,0 0-2,-6-11-1,6 11-1,0 0-1,0 0 0,12-6-2,-1 5 0,0-1 0,5-1 0,1 2 0,4 2 0,-2 0-1,4 3 1,-1 2-1,0 3 1,0 3-1,-1 2 0,1 3-1,-2 4 1,-2 2-1,-2 0 0,-2 3 0,-4-1 0,0 2-1,-4-2 1,-2 0 0,-4-5-1,-2 1 1,-1-4 0,-2-1 1,-2-5-1,-4 1 1,0-4 0,-5-1 0,0-2 0,-2-1 1,-1-2-2,-2-2 2,2-2-2,1-2 1,-1-4-1,3-2 0,2-2 0,4-1-1,2-1 1,5 2-1,2-2 1,6 0 0,2 1 0,5 1 1,4 1 1,2 1 0,6 2-1,1-1 1,5 4-1,0 0 0,2 1-4,2 5-10,0 6-13,-11-9 0,5 10-1,-15-10 2</inkml:trace>
  <inkml:trace contextRef="#ctx0" brushRef="#br0" timeOffset="12001.6865">5958 15307 46,'0'0'27,"0"0"-1,0 0 0,0 0-22,10 13-5,-10-13 1,5 22 0,-3-9 1,0 6 1,-2 0 1,5 3 0,-5-2 0,5 2-2,-2-3 1,0 0-2,2-4 1,1-2-1,-6-13 1,12 9-1,-12-9 0,18-12 0,-5-2 0,2-3 0,-1-5 1,2 0 0,1-1 0,0 3 1,-1 1-1,-2 6 2,-3 3-1,0 6 0,-11 4 1,18 4-1,-18-4-1,17 17 0,-10-5 1,3 3-1,-4-2 0,2 2 0,-8-15 0,12 18-1,-12-18 1,14 1 0,-14-1-1,22-16 0,-8 3 0,0-1 0,2 1 1,0 2-1,-2 1 0,-2 6 0,-12 4 1,19 7 0,-11 5 0,0 3 1,-2 4-1,2 3 0,-4 2 0,4 2 0,-5-3 0,2-1-2,-1-1-1,-3-7-4,11 4-15,-12-18-12,13 11-2,-13-11 0,5-12 2</inkml:trace>
  <inkml:trace contextRef="#ctx0" brushRef="#br0" timeOffset="12738.7287">6693 15393 49,'11'24'28,"-10"-11"-1,9 15 0,-4 1-24,-1 3-3,0 3 0,-2 3 1,2 2 0,-1-3 1,1 4 1,-4-6 0,2-3 0,-1-4-1,0-6 0,-1-5-2,1-6 1,-2-11-1,0 0 1,0 0-1,0 0 1,-9-27 0,7 10 0,-3-9 1,2-1-1,1-8 0,2-3 0,1-4 0,3-2 0,3-2-1,2 0 0,4 3 0,2 3 1,3 4-1,-1 7 0,4 6 0,0 6 0,1 6 0,-1 7 0,0 5 0,0 4 0,-3 7-1,2 2 1,-4 5 0,0-1 0,-4 7 0,-1-4 0,-5 2 1,-1-1-1,-6-1 1,-1 0 1,-5-6 0,1 4-1,-6-10 1,-1 5 0,-4-8 0,-1 3 0,0-4-1,-1 0 0,1-4-1,-1-2-1,4 2-3,-5-13-3,20 12-13,-9-11-13,3-9-1,7-1 1,2-9 1</inkml:trace>
  <inkml:trace contextRef="#ctx0" brushRef="#br0" timeOffset="13031.7454">7207 14929 77,'17'12'33,"-17"-12"-2,8 17 1,-8-17-30,7 23-3,-9-6 1,0 5 0,-1 6 2,-2 6 0,3 7 0,-5 4 0,4 7 1,-1-1-2,4 2 0,-1-3-1,2-3-2,7-6-3,-7-17-6,14 0-14,-2-13-10,-2-11 3,4-7-2</inkml:trace>
  <inkml:trace contextRef="#ctx0" brushRef="#br0" timeOffset="13491.7717">7478 15388 54,'6'13'29,"9"7"-1,-7-9 1,3-4-22,7 0-5,3-3-2,0-7-1,3-5 1,-1-6 0,3-3 1,-2-2 0,-2-4 1,0 1-1,-5-1 1,-1 2-1,-7 4 0,-2 3 0,-5 3 0,-2 11-1,-4-11 0,4 11-1,-22 4 1,6 1 0,-1 2 0,-5 3 0,-2 2 0,1 1 1,-2-1 0,3 5 0,-2-3 1,5 4 0,-2-3 0,8 5 0,-2-3 1,7 5 1,-2 0-1,9 3-1,-1-1 0,8 3-1,3-3-1,6 1-1,5 0-2,2-5-2,14 3-5,-11-15-17,11-2-7,4-3 1,-2-9 0</inkml:trace>
  <inkml:trace contextRef="#ctx0" brushRef="#br0" timeOffset="14263.8157">8217 15290 55,'11'-4'28,"-11"4"0,4-11 0,-4 11-21,0 0-2,-17 6 1,0-4-2,3 8 1,-8-4-1,3 8 1,-6-5-1,5 6-1,-4-4-1,6 1 0,1 0-2,5 0 1,12-12-2,-14 18 1,14-18 0,5 17-1,-5-17 1,22 17 0,-6-6-1,2 0 1,2 3-1,1-1 1,-2 3-1,2 0 0,-3 1 0,-2 1 0,0-4 0,-5 2 0,1-1 1,-5-2-1,-3-2 2,-1 0-1,-3-11 1,-5 16 0,5-16 1,-21 11-1,6-8 1,-1 2-1,-3-1 0,-1-1-1,1 1-1,-3-6-2,7 8-4,-8-15-16,7 4-11,5-2 1,8-5-2,4-2 2</inkml:trace>
  <inkml:trace contextRef="#ctx0" brushRef="#br0" timeOffset="15102.8638">9042 14786 41,'-3'-14'25,"3"14"0,-6-12-1,6 12-17,-14-5-5,14 5 2,-15 9 0,4-3 0,3 12 1,-8-6 1,3 15 0,-7-1 0,3 10-2,-5 2 0,0 6-2,-4 5 0,3 6 0,-2-2 0,1 5 1,1-5-1,5 2 0,0-5 0,7 0 0,3-8-1,7 0 0,5-3-1,4-4 0,4-4-1,6 0 1,2-6 0,2-2 0,3-3 1,0-2 0,0-5-1,-1 1 1,-1-5 0,-2 0-1,-3-3 0,-2-1 0,-4-2 0,-1 0 0,-11-3 0,13 2 0,-13-2-1,0 0 0,0 0-1,0 0-4,14 9-18,-14-9-9,0 0-2,-2-11 2</inkml:trace>
  <inkml:trace contextRef="#ctx0" brushRef="#br0" timeOffset="17197.9837">9167 15513 56,'0'0'28,"0"0"-1,0 0 2,0 0-19,0 0-9,7-15 2,-7 15-1,6-11 1,-6 11 2,0 0-2,0 0 2,4-14-2,-4 14 1,0 0-2,0 0-1,0 0 0,0 0 0,0 0 0,0 0-1,0 0 0,0 0 0,0 0 0,0 0 0,0 0 0,0 0 0,0 0 0,0 0 0,0 0 0,0 0 0,0 0 0,0 0 0,0 0 0,0 0 0,0 0-1,0 0 1,0 0-1,0 0 1,0 0 0,0 0-1,0 0 1,0 0 0,0 0 0,0 0 1,0 0-1,0 0 0,0 0 0,0 0 0,0 0 0,-10-12 0,10 12 0,-4-14 0,4 14-1,-6-23 1,5 10-1,-3-4 0,4 1 0,-2-2-1,4 3 0,-3-2 0,6 6-1,-4-3 0,-1 14 0,8-21 0,-8 21-1,7-11-1,-7 11 0,0 0-3,13 4-6,-13-4-14,-1 13 1,6 4-1,-5-17 1</inkml:trace>
  <inkml:trace contextRef="#ctx0" brushRef="#br0" timeOffset="17583.0058">9261 14897 83,'3'11'33,"-3"-11"-3,3 16 1,-3-16-30,0 0-4,7 14 1,-7-14-1,0 0 0,10 14-3,-10-14-14,0 0-10,0 0 1,0 0-2,0 0 1</inkml:trace>
  <inkml:trace contextRef="#ctx0" brushRef="#br0" timeOffset="17996.0294">9440 15481 63,'0'0'32,"0"0"-3,0 0 1,0 0-14,0 0-16,0 0 0,0 0 2,0 0 0,0 0 0,0 0 2,0 0-1,0 0 0,0 0 0,0 0-2,0 0-1,0 0-2,0 0-2,15-3-6,-15 3-22,0 0 0,0 0-1,12-8 1</inkml:trace>
  <inkml:trace contextRef="#ctx0" brushRef="#br0" timeOffset="18619.065">9661 15449 12,'0'0'11,"21"0"0,-21-13 6,12 4-7,-12 9-6,13-10 3,0 14 7,-13-4 1,20-2 4,-20 2-1,27-2-7,-11-4-7,4-3-4,0 0-1,-1-7-2,2-1 2,-6-2 1,-1-2 1,-3 1 1,-8 1 1,1 4 1,-9 0 0,5 15 0,-14-14-2,3 14 0,-5 3-2,0 4 1,-2 2-2,-2 4 1,0 0-1,0 3 1,1-1-1,-1 0 1,4 0 0,-1-2 0,3-1 0,1-1 0,13-11 0,-17 19 0,17-19 1,-6 18 0,6-18-1,7 19 2,-2-7-1,7 4 0,0 0 0,4 2 0,0 0 0,5 2 1,-2-2-1,2-1-1,1-4 1,0-3-2,2-3 1,0-4-1,1-2-2,-4-12-7,10 6-15,-5-2-6,-5-5-1,1-2 1</inkml:trace>
  <inkml:trace contextRef="#ctx0" brushRef="#br0" timeOffset="19156.0956">10209 15580 86,'15'-2'33,"-15"2"0,6-13-1,-6 13-32,0 0 0,7-15 0,-7 15 0,0 0 1,0 0-1,0 0-1,0 0-1,0 0-3,0 0-14,6 13-15,-6-13 3,0 0-3,0 0 2</inkml:trace>
  <inkml:trace contextRef="#ctx0" brushRef="#br0" timeOffset="20236.1574">10771 15247 20,'-2'-11'24,"2"11"0,0 0 2,0 0-9,0 0-7,0 0-1,0 0-2,0 0 0,0 0-1,0 0-1,0 0-1,0 0-2,3 21 0,-4-9 0,3 9-1,2 4-1,-1 7 1,3 6 0,1 9-1,0 1 0,1 2 1,1-2-1,-2-1 1,-1-5-1,-1-6-1,0-6 0,-4-15-2,7 2-12,-8-17-15,0 0-1,-3-14 0,-2-10 0</inkml:trace>
  <inkml:trace contextRef="#ctx0" brushRef="#br0" timeOffset="20696.1838">10756 15217 48,'11'-6'24,"-9"-20"-3,20 12 0,-12-7-13,13 0-11,1-1 2,1 3 2,2 6 1,-4 2 3,5 11 2,-8-1 1,5 13-2,-7-3-2,2 10-2,-3-1 0,-1 4 0,-4-2-1,1 6 1,-6-4 0,0 1 0,-7-5 0,1 4 1,-7-5-1,0 5 1,-6-7 0,0 4 0,-8-6 0,3 0 0,-5-4-1,2-1 1,-4-4-1,4-2 0,-1-4-2,1-3-1,7 0-1,-3-6-1,16 11-4,-17-25-9,21 11-16,2 1-2,2-4 1,8 0 0</inkml:trace>
  <inkml:trace contextRef="#ctx0" brushRef="#br0" timeOffset="21159.2103">11360 15332 58,'0'0'19,"-19"-15"0,19 15 1,-9-29-24,7 11 1,-1-4 2,3 2 1,4 3 4,-2-3 4,8 9 0,-1-2-2,5 7-2,0-1-2,3 7-1,0-2-1,1 5 1,-1 2 0,2 3-1,-4 5 1,1 3 0,-6 0 1,0 5 0,-7-3 1,1 7 1,-10-6-1,-1 4 1,-7-8-1,0 2 1,-7-6-1,3 0-1,-6-7-1,5-4-1,1-1-2,0-7-1,18 8-4,-21-24-10,17 6-14,8 2 0,-2-3 0,10 2 1</inkml:trace>
  <inkml:trace contextRef="#ctx0" brushRef="#br0" timeOffset="21686.2405">11820 15145 62,'0'0'30,"0"0"-3,0 0 0,0 0-10,-16-18-20,16 18 1,-24-9 1,8 7 0,-1 6 3,-5-3 1,4 10 1,-5-2-1,2 5-1,0 2-1,3 1-1,2-2 0,4 2 0,1-2 0,5 2 0,4-6 0,7 1 0,-5-12-1,23 18 1,-3-7-1,2-1 0,4 2 1,0-1-1,0 2 0,-3 2 1,-2-1 0,-4 1 0,-6-2 1,-2 2 0,-8-3 1,-2 0 0,-7-1 0,8-11 0,-22 15 0,8-9 1,-3-1-2,0-3 0,-2-2 0,2-1-2,3-2 0,-1-2-2,15 5-3,-18-10-9,18 10-16,6-16-2,-1 5 2,7 0-1</inkml:trace>
  <inkml:trace contextRef="#ctx0" brushRef="#br0" timeOffset="22167.2679">12183 15167 74,'0'0'30,"0"0"-1,0 0 1,-22-13-27,10 9-4,-4 4 2,0 4 0,-5 2 0,3 3 2,-5 1-1,4 5 1,-3-1-2,7 4 0,-3-2-1,4 0 1,3-1-2,3-2 1,5-2 0,3-11 0,3 19 0,-3-19 0,16 18-1,-2-9 1,0 2-1,0 0 1,0 2-1,1 0 1,-1 1-1,-3 0 1,-3 2 0,-2-1-1,-2-1 1,-4 2 0,-1-5 0,1-11 0,-13 18 1,13-18-2,-17 10 1,5-10-2,12 0-2,-21-11-7,21 11-18,-8-17-3,5 1 1,7-1 0</inkml:trace>
  <inkml:trace contextRef="#ctx0" brushRef="#br0" timeOffset="26484.5148">12401 15166 33,'0'0'24,"0"0"0,-3-16 1,3 16-17,0 0-4,0-11 1,0 11 0,0 0 1,0 0 0,0 0-1,0 0 0,0 0-1,5 15-1,-5-15-1,-2 21-1,1-5 0,2 4 0,-1 0 0,0 5 0,2-4 0,-1 4 0,1-3-1,1-2 0,-1-2 0,1-2-2,1 2-2,-5-7-1,6 7-3,-5-18-9,-5 14-13,5-14 0,0 0 0,0 0 1</inkml:trace>
  <inkml:trace contextRef="#ctx0" brushRef="#br0" timeOffset="27182.5548">12617 14734 38,'11'25'25,"-9"-9"0,10 14 0,-5-1-20,0 2-3,1 5 2,-5 1 0,3 7 2,-6-1-1,4 5 1,-9-6 0,6 1-1,-5-11-1,4-2-1,-3-9-2,4-6-1,-1-15 0,0 0-1,20-7 0,-5-7 0,3-1 0,1-3 0,6 0 0,-1-2 0,-1 7 1,2 1-1,-3 4 1,-3 3 1,-2 5 0,-1 2-1,-1 5 0,0 4 1,-3 3-1,-1 3 0,0-2 0,-3 4 0,0-2 0,-3 1 0,-3-4 0,-2 2 1,-4-5 0,-1 2 0,-6-3 1,0 1 0,-3-5 0,0 4 0,-3-5 0,1 0 0,-2-4-2,2 0 1,0-1 0,2-2-2,0-1 1,3-2-1,11 5-2,-18-12 0,18 12-3,-11-13-4,11 13-10,0 0-12,7-15 1,-7 15 0,10-20 1</inkml:trace>
  <inkml:trace contextRef="#ctx0" brushRef="#br0" timeOffset="27611.5794">13120 14785 1,'0'0'3,"0"0"22,0 0 1,0 0-11,1 14 0,-1-14 1,4 29 0,-4-15-1,6 14-4,-6-8-5,5 8-1,-2 0-2,1 7 0,-1 0-2,1 7 1,-2-2-1,2 5 1,-4-4 0,2 3 0,-2-8-1,0-1 1,-1-4-2,0-7 1,-1-5-2,-1-7-2,5 1-2,-2-13-10,0 0-16,0 0-2,1-25 2,4 11-1</inkml:trace>
  <inkml:trace contextRef="#ctx0" brushRef="#br0" timeOffset="28264.6167">13449 15117 9,'12'1'14,"-17"-12"-5,5 11-7,0 0-14,-1-10-9</inkml:trace>
  <inkml:trace contextRef="#ctx0" brushRef="#br0" timeOffset="28935.6551">13402 15195 2,'-2'14'19,"2"-14"3,0 0-2,0 0-9,0 0-1,11 5 0,-11-5 1,11 4-1,-11-4 0,12 2-2,-12-2-1,16 2-2,-16-2-2,24-2 0,-9 0-1,3-1-2,-1-1 1,3-1-1,2-4 0,0 1-1,-2-3 1,4-4 0,-1 0-1,-1-2 1,-1 1 0,-4-1 0,-1 2 0,-4 1 1,-6 0 0,-6 14-1,1-17 1,-1 17 0,-13-11 0,0 10-1,-1-1 0,-3 4 0,-2 2 0,0 1-1,-1 1 1,-2 0 1,3 1-1,-2 2 1,2-1-1,0 2 1,2-2 0,0 2 0,2 1 0,3 2 0,0 1 0,2 3 0,2-2-1,2 4 1,-2-1 0,6 1 1,-2-1-1,5 3 0,1-4 0,2 1 1,1-2-1,5 0 0,1-4 0,4-1 0,3-1-1,4-4 0,4 0-3,2-9-4,13 6-17,0-7-10,0-3 1,5-3-1</inkml:trace>
  <inkml:trace contextRef="#ctx0" brushRef="#br0" timeOffset="30037.7181">14182 15026 1,'0'0'17,"-13"-6"3,13 6-4,0 0-3,0 0-2,0 0-1,0 0-1,6 15-2,-6-15 0,2 17 0,-2-17-2,4 30 0,-5-13-1,4 10 1,-4-2-2,5 8 1,-5-4-1,5 5 1,-2-8-1,4 1-1,-1-7 0,4-3-1,6-10-1,2-7 0,4-6-2,1-8 1,4-5-1,-3-6 1,1-2 0,-2 0 1,-6 2 2,-1 4 0,-6 2 0,0 7 0,-9 12 0,0 0 0,0 0 0,0 0-1,11 9-1,-10 6 0,2 3 0,0 3 1,2-2-1,1 2 0,0-2 0,3 0 1,-2-5-1,3-2 1,-10-12 0,21 11 0,-9-12-1,3-3 0,0-5 1,2-6-1,2-2 0,-1-5 0,-2-5 1,1 1-1,-5-2 1,0 1 0,-4 0 1,-2 3-1,-2 0 0,-1 6-1,1 4 0,-4 2-2,0 12-2,4-17-3,7 22-12,-11-5-14,0 0-1,11 2 1,-11-2-1</inkml:trace>
  <inkml:trace contextRef="#ctx0" brushRef="#br0" timeOffset="30554.7477">14903 15266 32,'0'0'26,"0"0"0,-18-24 2,12 10-21,6 14-3,-6-26 1,6 26 0,-1-23 0,1 23 0,8-24 0,3 14-2,0-2-2,5 1-1,1 0 0,3 0 0,3 4 0,-1 0 0,0 4 1,0 6-1,-1 1 0,-3 9 1,-1 2-1,-2 6 1,-6 1 0,1 5 0,-7-2 0,-2 3 1,-6-3 0,-4 2 1,-6-7 0,-3 0 0,-6-6-1,1-1 1,-6-6-1,2-1 0,-3-5-1,5-3 0,2-4-1,2-3 0,5 0-2,0-7-1,12 3-3,-2-13-6,19 12-14,-2-9-8,3-1 0,7 1 0</inkml:trace>
  <inkml:trace contextRef="#ctx0" brushRef="#br0" timeOffset="31094.7786">15251 15054 63,'0'0'29,"0"0"0,0 0 0,0 0-31,0 0 1,14 10 1,-8 1 1,-2 1 1,4 7 1,-3-1-1,4 8 1,-5-4-1,4 4-1,-1-2 0,-1-1 0,0-4 1,-1 2-1,-1-8 0,1-2 0,-5-11 1,3 12 0,-3-12 0,0 0 0,0 0-1,0 0 1,-3-19 0,1 8 0,0-4-1,1-3 0,0-4-1,2-2 1,1 0-1,3-3 0,2 3 0,2-2 0,3 3 0,0 1 0,3 3 0,2 2-1,3 2 1,2 5-1,3 3 0,1 1-2,4 6 0,-2-2-2,9 10-2,-14-11-9,10 7-19,-7 4 1,-5-5 1,-3 2 0</inkml:trace>
  <inkml:trace contextRef="#ctx0" brushRef="#br0" timeOffset="31462.7996">15804 14589 36,'0'0'29,"12"9"0,-12 2 2,-6 4-21,10 14-4,-10 1 2,7 11-2,-9-1 0,6 13-2,-6 3 0,4 7-2,-3 0-1,2 3 0,0-4-1,0-5 1,3-5-2,-2-13-1,9-4-8,-9-15-22,4-20-1,14 1-1,-7-15 0</inkml:trace>
  <inkml:trace contextRef="#ctx0" brushRef="#br0" timeOffset="31907.8251">16007 15305 57,'0'0'28,"1"-24"1,6 11 0,-2-10-29,3 1-1,-1-3 1,4 2 1,1 5 1,2 0 2,1 7-1,1-1 0,1 8-2,0 2 0,-1 3-1,0 2 0,-1 4 1,-15-7-1,21 20 1,-16-6 0,1 3 0,-6 2 0,-2 4 0,-5-1 1,-1 4 0,-7-6 0,0 3 1,-6-6 0,2 2 0,-5-10-1,3 0 0,-1-6-3,2-8-2,7 2-3,-7-19-11,12 1-18,-1-7 0,4-3 1,4-9 0</inkml:trace>
  <inkml:trace contextRef="#ctx0" brushRef="#br0" timeOffset="32239.8441">16283 14649 67,'23'14'30,"-23"-14"2,10 17-1,-12 1-26,-1-3-3,0 8-1,-4-2 2,1 15 1,-9 5 0,8 13 1,-6-3-1,4 7-1,-2 1-2,4 0 1,-1-1-3,6-7 1,2-6-2,-1-14-1,8-3-3,-3-17-1,14 4-6,-18-15-11,21-13-10,-3-1-1,3-4 2,6-1 0</inkml:trace>
  <inkml:trace contextRef="#ctx0" brushRef="#br0" timeOffset="32719.8715">16781 15061 48,'10'-17'28,"4"8"1,-11-5-2,-8-3-21,5 17-2,-12-19 0,1 18 0,-9-1 0,-1 10-1,-6-1 0,4 8-1,-2 0-1,1 2-1,5 0-1,2 0 1,5-2-1,4 1 1,8-4-1,1-1 1,-1-11 0,18 18-1,-5-8 1,4-1 0,0 3 0,1 1 0,1 1 0,-2 3 0,-1 0 0,-2 1 0,-4-1 0,0 2 1,-6-4 0,-2 4 1,-7-6 1,3 3 1,-11-5 0,4 2-1,-10-5 1,4 3-1,-7-6-1,3 3-1,0-4-1,-3-2-1,6 2-3,-6-6-4,22 2-22,-20-1-6,9-8 1,4-6 0</inkml:trace>
  <inkml:trace contextRef="#ctx0" brushRef="#br0" timeOffset="33403.9107">16842 14371 48,'13'12'29,"-13"-12"-1,15 13 0,-15-13-11,14 21-19,-4-9 2,2 4 0,3 7 3,-3 0 0,8 13 2,-6 3-1,8 11-1,0 3-1,3 9-2,-2 9 0,-1 4 0,-1 1 0,-4 3 0,-1-2 0,-5-2 1,-8-3 0,-1-6 1,-10-5 0,-2 1 0,-8-11 1,2 0 0,-9-10 0,0 2-1,-5-8 1,3-2-1,-4-7-1,6-3 0,0-4 0,1-5-1,6-2 0,3-6-1,15-6-1,-21 9-2,21-9-7,0 0-22,-2-11-3,8-7 0,0-9-1</inkml:trace>
  <inkml:trace contextRef="#ctx0" brushRef="#br0" timeOffset="34927.9975">17589 15144 18,'0'0'18,"11"-1"-1,-15-10 1,4 11-14,0 0-4,11-16 3,-11 16 2,0 0 3,0 0 2,4-16 2,-4 16-2,0 0-2,0 0-4,0 0-2,0 0 0,6-13-1,-6 13 0,0 0 1,0 0 0,0 0 0,0 0 0,0 0-1,5 12 1,-5-12-1,1 16 0,0-5 0,0 4-1,2 4 1,-1 2-1,-1 5 0,3 1 0,-3 2 1,2 2 0,-3 0 0,1 0 0,-2-5 0,2 0 1,-2-6-1,1-2 0,0-6-1,0-12 0,1 15-1,-1-15-1,0 0-3,0 0-7,2-14-17,-2 14-3,2-23 0,1 10 1</inkml:trace>
  <inkml:trace contextRef="#ctx0" brushRef="#br0" timeOffset="35522.0318">17851 15155 31,'0'0'24,"8"20"0,-8-20 0,-4 20-20,5-3-2,-1 1 1,1 4 2,-3-3 0,2 7 1,-3-9-1,5 3 1,-5-7-2,11 1-1,-8-14-2,13 4-2,4-9-2,0-13-5,11 3-2,-2-12-2,8 4 2,-5-9 2,8 4 6,-5 2 2,-6-1 4,1 13 4,-12-4 3,6 15 2,-21 3-1,25 0-3,-25 0-5,16 21-1,-10-4-2,3 2 0,-1 3-1,2-1 0,-2-1 0,-1 4 0,0-6 0,0-2 1,-2-1 0,0 0-1,-1-3 0,-4-12-2,6 21-4,-6-21-15,0 0-9,0 0-3,0 0 2</inkml:trace>
  <inkml:trace contextRef="#ctx0" brushRef="#br0" timeOffset="36558.0908">18752 15070 45,'0'0'22,"0"0"1,17-3-6,-17 3-15,0 0-1,7 20 2,-7-20 1,-1 23 3,-5-11 2,7 12-1,-9-6-1,8 12-1,-6-5-1,6 4-2,-4-2 0,5 2-1,-1-8-1,5-1 0,2-8 0,6-5-2,2-9 0,4-6-1,5-5 0,-1-8 0,5-5 1,-3 0 0,-1-3 1,-2 4 1,-7 0 1,1 7-1,-8 2 1,-8 16 0,11-15-1,-11 15-1,0 0-1,0 0 1,12 11-1,-12-11 0,4 16 0,-4-16 1,6 22 0,-5-11 0,2 2 0,2 5 0,0-2 1,1 2 0,-1 0-1,3 2 1,0-2 0,3 0 1,1-4-1,1-3 0,2-5-1,1-4 1,2-6-1,0-5 0,3-6 0,-1-4-1,-3-6 2,-1 1 0,-3-4 0,0 4 0,-5-3 1,-2 7-1,-3 1 0,-1 6-2,-2 13-1,-2-16-4,2 16-9,0 0-18,0 0-1,0 0 1,0 0 0</inkml:trace>
  <inkml:trace contextRef="#ctx0" brushRef="#br0" timeOffset="37611.1513">19558 14612 1,'0'0'0,"0"0"9,0 0 2,0 12-11,0-12-2,3 15 4,-3-15 3,4 17 6,0-6 2,-4-11 2,4 22-2,-1-8 0,-4-3-2,6 11-2,-8-5 0,6 11-2,-8-3-1,6 12 0,-8-1-1,5 13-1,-7-4 0,4 7 0,-5-1-1,5 1 0,-2-6 0,4-1-1,1-10 0,4-6 0,2-8-2,6-6 0,2-10 0,3-7 0,0-5-1,2-4 1,2-5-1,-1-3 1,2-3 0,0-1 0,1-3 0,1 3 0,-1 0 0,1 4 0,-3 2 0,1 5 0,-1 2-1,0 2 1,-5 6 0,1 1 0,-3 4 0,0-2 0,-12-1 0,20 11 1,-20-11 0,12 19 0,-9-7 1,-1 9 0,-3-4 0,1 7 1,-3-3-1,2 2 1,-1-6-2,3 1 1,-1-18-1,4 16-1,-4-16 0,17-7-1,1-6 0,2-5-1,6-4 1,1-3-1,5-3 2,-3 0-1,-1 5 1,-3 4 1,-6 2 1,-2 7-1,-4 5 1,-1 7-1,-12-2 1,18 21-2,-11-4 1,2 1-1,-2 5 0,2 2 0,-2 0 0,-1-2 0,-1-2 0,1-3-1,0-2-1,-6-16-2,17 18-9,-17-18-19,11-12-2,-1-6-1,-4-9 0</inkml:trace>
  <inkml:trace contextRef="#ctx0" brushRef="#br0" timeOffset="37813.1628">20320 14765 83,'0'0'29,"0"0"-4,0 0-1,20 10-35,-20-10-2,17 0-12,-4 5-8,-2-5 1,8 8 3</inkml:trace>
  <inkml:trace contextRef="#ctx0" brushRef="#br0" timeOffset="38828.22">20774 14947 50,'14'6'31,"-14"-6"-1,0 0 0,-5 17-19,5-17-10,-11 10-2,11-10 1,-16 17 1,4-10 0,1 5 1,-5-1 1,1 5-1,-4 0 0,3 7 1,-5-1-1,3 7 0,-2-2 0,3 7 0,-1-4 1,5 3-1,0-5 0,6 0 0,5-4-1,2-2 1,5-5-1,6-6-1,2-5 0,3-5-1,5-5-1,1-8 0,2-4-1,2-10-1,3-1-1,-5-12-1,9 1 0,-8-11-1,8 5-2,-13-12-6,15 8-4,-13-8-4,4 4 0,-5-2 4,4 7 6,-11-1 7,1 6 7,-3 6 7,-6 2 7,0 6 5,-3 3 1,-3 8-2,-4 3-7,4 14-5,-2-13-3,2 13-1,0 0-1,-11 6 0,11-6-1,-5 18 2,1-6-1,5 4 1,-2 2 0,5 5-1,-2 1 0,3 7 0,-4 1 0,2 7-1,-6 6 1,1 7-1,-6 1 0,1 5 1,-5-5 0,2 2 0,-2-8 0,5-1-1,-2-15 1,5-7-1,7-12-1,-3-12-2,27-5 0,-6-12 0,9-5 0,-1-8-1,9 1 2,0-4-1,-3 4 2,-2 3 1,-6 6 1,-4 6 0,-4 8 0,-5 10 1,-14-4-1,15 22 0,-10-4 0,-1 6-1,-3 3 1,1 3-1,-2-2 0,3 4 1,-3-4-2,1-1 0,0-2-1,-1-4-3,5 3-4,-5-24-18,-1 18-7,1-18-2,13-2 1</inkml:trace>
  <inkml:trace contextRef="#ctx0" brushRef="#br0" timeOffset="39241.2445">21753 14766 57,'0'26'30,"8"13"-1,-10-5 1,-1 5-27,4 10-2,-5 2 2,6 6 1,-7-4 0,5 2 1,-5-7-1,6-2 0,-5-11-1,4-7-2,2-7-3,-5-11 0,3-10-2,0 0-1,0 0-3,-6-21-5,10 4-9,-4-10-11,-5-9 2,5-5 0</inkml:trace>
  <inkml:trace contextRef="#ctx0" brushRef="#br0" timeOffset="39495.259">21680 14804 17,'-1'-35'24,"18"13"1,0 0-9,4 0-4,12 8-2,-4-6 0,15 8-3,-2-9 1,11 9-2,-6-7 1,8 6-1,-9-7 0,4 8-1,-10-5-2,-1 5-1,-11 2-1,-7 3-2,-4 4-3,-17 3-1,12 4-3,-12-4-8,-15 3-15,5 7-1,-10-6 2,3 6 0</inkml:trace>
  <inkml:trace contextRef="#ctx0" brushRef="#br0" timeOffset="39761.2743">21716 14955 75,'13'1'31,"14"-4"1,0-4-2,6-9-30,4 0-1,4 1 1,1 1 1,0 0 2,-1 6-1,-4 2-2,-3 3-2,0 9-5,-14-6-16,2 5-11,-3 1 1,-8 0-2</inkml:trace>
  <inkml:trace contextRef="#ctx0" brushRef="#br0" timeOffset="40224.3008">22535 15030 20,'12'-4'30,"-12"4"0,12-12 2,-12 12-13,0 0-7,11 23-2,-16-10-4,7 13 0,-8-1-2,4 11 0,-4-1-2,1 1 0,1-1-2,2-2-1,2-4-1,-1-12-4,12 3-10,-11-20-17,11 1 0,2-13-1,0-12 1</inkml:trace>
  <inkml:trace contextRef="#ctx0" brushRef="#br0" timeOffset="40744.3305">22921 14968 30,'0'0'28,"2"-20"0,-2 20 2,0 0-20,-14-10-4,14 10 0,-29 14 0,12 2-1,-5 1-2,2 5 0,0-2-2,4 3 0,0-3-1,5-2 0,5-3 1,5-3-1,1-12 1,11 14-1,2-8 1,3-2-1,2 1 1,3 3-1,1 1 0,-1 1-1,-2 5 1,-1 1-1,-5 4 0,-4 0 0,-4 0 0,-5-2 1,-2-1 0,-7-1 1,-2-3 0,-3-2 0,-3-6 1,0 2 0,-4-5-1,4 1 0,-3-3 0,6 1-1,0-1 0,2-1-1,12 1-2,-16-5-7,16 5-20,0 0-2,1-15 0,7 5-1</inkml:trace>
  <inkml:trace contextRef="#ctx0" brushRef="#br0" timeOffset="41232.3584">23489 14634 32,'12'2'26,"-12"-2"2,11-8 1,-11 8-21,0 0-2,11 7 0,-11-7 1,1 17 0,-4-6-1,4 10-1,-6 1 0,3 8-2,-3 2-1,0 8-1,-2 2 1,0 10-1,-1 5 0,1 8 0,-1-3-1,3 1 2,-1-5-2,3-5 0,0-6-1,0-12-1,3-9-2,0-26-3,-7 20-9,-5-29-16,1-9-1,0-7-1,-7-12 2</inkml:trace>
  <inkml:trace contextRef="#ctx0" brushRef="#br0" timeOffset="41487.373">23150 14868 66,'18'8'32,"3"-8"0,12-2 1,8-1-30,2-5-1,7 2 0,0-3 1,4 4 2,-4-5-1,1 6-1,-9 2-2,-6 1-1,-4 6-4,-14-5-4,3 15-13,-21-15-14,6 19-1,-6-19 2,-18 12-1</inkml:trace>
  <inkml:trace contextRef="#ctx0" brushRef="#br0" timeOffset="42110.4087">23710 15084 16,'11'32'22,"-11"-32"1,12 23 4,-3-6-18,-6-5-4,8 12 3,-8-8 2,5 13 1,-9-8-1,7 13-3,-7-10-3,3 4-1,-5-6-2,2-1 0,-4-6 0,1-2 0,4-13 1,0 0 0,-16 3 0,16-3 1,-10-17 0,9 4 0,-4-8 0,5-1 0,-1-6-1,3 1 0,2-4 0,2 3-2,4 0 1,2 4-1,4 3 0,2 3-1,6 5 1,0 0 0,3 3-1,1 1 0,2 4 1,1-1-1,1 4-1,-4 2 1,1 4-2,-7-3-1,5 12-4,-27-13-14,21 7-12,-21-7 1,11 14-1,-11-14 1</inkml:trace>
  <inkml:trace contextRef="#ctx0" brushRef="#br0" timeOffset="42670.4407">24218 15024 56,'0'0'27,"11"24"0,-11-24 1,5 22-27,-4-8-3,4 7 1,-3 3 2,-2-1 2,4 8 1,-7-7 2,7 9-1,-5-9 0,8 4 0,-6-9-1,9 3-1,-5-8 0,7-1-1,-12-13 0,25 8-1,-11-9-1,2-2 0,2-4 0,1-2 0,0-3 0,1-3 1,-2-2 1,0-2-1,-3-3 1,1 1-1,-4-3 1,-1 1 0,-4 1-1,1 1-1,-3 1 1,-3 0-2,-1 3 0,-2 0 0,0 5-2,-4-4 0,1 5-1,-7-6-4,11 17-5,-16-12-18,16 12-4,-14-20 2,5 5 0</inkml:trace>
  <inkml:trace contextRef="#ctx0" brushRef="#br0" timeOffset="43423.4838">24651 15120 36,'27'18'22,"-27"-18"0,33 5 4,-10-5-22,-3-5-2,3 1 1,-5-7 4,9 10 2,-12-11 1,11 8-1,-11-10-3,6 9-2,-8-6-2,3 4 0,-5-2-1,-11 9-1,17-19 1,-17 19-1,9-19 1,-9 19 0,1-19-1,-1 19 1,-6-19 0,6 19 0,-11-14 0,11 14 0,-15-12 0,15 12-1,-16-6 1,16 6-1,-19 1 0,8 1 0,11-2-1,-22 4 1,11 0 0,-3 0 0,1-1 0,0 1 0,0 1 0,0-3 0,0 3 0,0 1 0,0 0 1,1 5-1,-1 1 1,2 3-1,-1 2 1,1 5 0,0 0-1,2 3 2,-2 1-2,2 1 2,0-2-1,3 1 1,0-3 0,5 3 0,1-4 0,7 1-1,4-2 0,10 0 0,8 1-2,7-5-2,11 9-4,-4-14-23,12 0-5,4-5-2,0-10 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7T15:23:04.770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5023 7905 1,'0'0'0,"0"0"0,0 0 1,0 0 1,0 0 2,0 0 2,0 0 3,0 0 0,0 0 0,0 0 1,0 0-1,0 0-1,0 0-1,0 0-2,0 0-1,0 0 0,0 0-1,0 0 1,0 0 0,0 0 0,0 0-1,0 0-1,1-13 0,-1 13 0,5-17 0,-1 6-1,1-3 1,2-4 0,0-4-2,4-4 2,0-3-2,3-2 0,-1-6 0,2 1 0,1-2 0,-2 1 0,2-2 1,-1 0-1,-1 2 0,0 2 0,-1 2 1,-1 4 0,-1 5 0,-2 5 0,-4 3-1,1 4 1,-6 12 0,5-11-1,-5 11 1,0 0-1,0 0 0,0 0 1,0 0-1,0 0 1,0 0-1,3 11 1,-3-11 0,0 0-1,0 0 1,0 0-1,0 0 0,0 0 1,0 0-1,5 13 0,-5-13 1,0 17 0,2-2 0,-4 4 0,0 2-1,1 4 1,-1 1 0,0-1-1,3-2 1,0-1-1,-2-4 0,6-4 0,-5-14 1,16 13-1,-1-14 0,5-6 0,5-4 0,3-8 0,4-2 0,1-6 0,1-2 0,0-2-1,-6 3 2,-2 2-1,-7 4 0,-2 4 0,-5 4 0,-2 3 0,-10 11 1,12-6-2,-12 6 1,0 0 0,8 11 0,-8-11 1,1 16-1,-1-5 0,-1 0 0,-2 2 1,2 2-1,0-1 0,-2 2 0,2 5 1,-1 1-1,-1 8 0,0 2 0,-2 5 1,-1 7-1,-2 3 2,-3-1 0,2 3-1,-4-5 1,4-2 0,-4-6 0,5-4-1,-1-10 1,3-3-1,1-4-1,5-15 0,-5 17 0,5-17 0,0 0 0,0 0-1,0 0-1,0 0-2,0 0-10,0 0-16,11-3 0,-11 3-1,15-26 0</inkml:trace>
  <inkml:trace contextRef="#ctx0" brushRef="#br0" timeOffset="1">5902 7696 13,'11'-5'9,"-11"5"2,0 0 0,0 0 1,9-12-1,-9 12-1,0 0-2,0 0-2,13-10-1,-13 10-2,0 0-1,16-1 1,-16 1-1,15-1 0,-15 1-1,20 1 1,-7-1-1,0 2 0,0 1-1,2-1 1,-1-1-1,1 3 1,-2 1-1,1 0 1,-1 1-1,1 0 0,-2 1 1,-1 2-1,-11-9 1,19 20-1,-19-20 1,16 22-1,-10-10 1,0 0-1,-1 0 0,0 1 1,-2-2-1,-3 1 0,0-12 0,-3 19 0,3-19 1,-11 18-1,11-18 0,-16 16 1,16-16-1,-20 13 1,9-5-1,0-3 0,-4 1 0,2-1 1,-2-2-1,2 0 0,-3-2 0,0-1 1,0-1-1,2-3 0,1-1 1,1 0-1,-2 0 0,14 5 0,-18-14 0,18 14 0,-12-14 1,12 14-2,-7-12 1,7 12 1,2-11-1,-2 11 0,11-12 0,-11 12 0,22-13-1,-7 2 2,0 4-2,4-3 1,0 1 0,1 1 0,-1 2 0,1-1 0,-2 4 0,1 3 0,0 0 1,-1 3-1,1 0 0,0 3 0,-3-2 0,0 3 0,0-3-1,-4 2-1,0 0-3,-12-6-7,11-1-14,-11 1-1,0 0 0,0 0 0</inkml:trace>
  <inkml:trace contextRef="#ctx0" brushRef="#br0" timeOffset="2">6396 7642 1,'0'0'0,"0"0"14,0 0 5,0 0-9,0 0 0,0 0 2,0 0-1,0 0 1,0 0 0,6 11-2,-6-11-4,0 0-2,0 0-1,-2 16-1,2-16-1,2 21 0,1-8 0,2 2 0,-1 2 0,2 2-1,2 0 1,-1 1 0,-1-2 0,-2 0-2,0-1 3,-2-1-2,-2-3 0,0-2 0,0-11 0,-1 16 0,1-16 1,0 0 0,0 0 1,0 0-1,0 0 1,0 0 0,-1-16 0,2 4 0,-2-5 0,2-3-2,-1 0 0,1-2 1,-1-1-2,2 3 1,0 1-1,1 2 1,6 4-1,-9 13 1,22-18 0,-6 13 0,4 3 0,2-1-1,3 2 1,2 1 0,0 0-1,-1-1-1,1 2-2,-7-7-4,5 9-7,-11-3-14,-3-4 1,0 1-1,-11 3 1</inkml:trace>
  <inkml:trace contextRef="#ctx0" brushRef="#br0" timeOffset="3">6909 7292 51,'0'0'26,"0"0"0,0 0-2,9 13-27,-7-2 0,4 8 0,-3 2 2,1 2 1,1 6 2,-3 0 0,5 8 2,-4-3-1,6 8 0,-4 1 0,3 4-1,1-3-1,-1-2 0,-2-4-1,0-4 0,-2-9 2,1-4-2,-3-9 1,-2-12-1,0 0 1,0 0 0,0 0 0,0 0-1,7-26-1,-3 6 2,3-6-2,2-3 1,4-4 0,1-2 0,3 0 0,3-4 0,3 3 0,1 1 0,6 2 0,0 0-1,2 3 1,-2 1-1,1 2 1,-2 1-1,-1 7 0,-6 0-2,-2 9-2,-10-5-5,3 14-7,-13 1-11,0 0 0,0 0 0,-13 9 9</inkml:trace>
  <inkml:trace contextRef="#ctx0" brushRef="#br0" timeOffset="4">7053 7645 43,'11'19'28,"-2"-7"1,10 8-2,-5-7-16,10 3-11,0 3 0,4-3 1,1 1-1,-2-4 0,-2 1 0,-3-5 1,-3 2-2,-3-1-3,-5-6-7,1 1-18,0 4 1,-12-9-1,19 10 1</inkml:trace>
  <inkml:trace contextRef="#ctx0" brushRef="#br0" timeOffset="5">7576 7920 49,'-6'14'27,"6"-14"-1,0 0-1,-17-4-26,17 4-1,-6-12 0,6 12 1,-6-22 2,5 5 0,2 1 1,1-4 1,7 0 0,-2 0-1,9 1 0,1 2-2,4 2-1,2 2 1,2 3-1,-2 3 1,0 5 0,-1 3-1,-4 7 2,2 0-1,-2 5 1,-3 1-1,-3 4 1,-1-1 0,-3 4-1,-4-2 2,-1 0-1,-7 0 2,-1 1-1,-7-4 1,-3 5 0,-7-8 1,3 3-1,-8-5 0,2 0-1,-3-4-1,3-2 0,0-4-2,2-7-4,12 5-13,-2-9-13,4-9-1,4 0 0,2-7 0</inkml:trace>
  <inkml:trace contextRef="#ctx0" brushRef="#br0" timeOffset="6">7965 7629 15,'0'0'23,"0"0"-1,0 0 0,15-9-11,-15 9-11,0 0-1,14 7 3,-14-7 1,11 8 1,-11-8 0,6 12 2,-6-12-1,7 22 0,-3-10 0,6 8-2,-2-2 0,3 4-2,3 0 0,1-1-1,0-2 1,1-2-1,-3-4 1,0-2-1,-13-11 1,17 14 0,-17-14 1,0 0 0,12-2 0,-12 2 0,8-13 0,1-1 0,-3-2-2,6-3 1,2-5-2,0-2 2,1 0-1,1-2 0,1-1-1,-2 1 1,2 2 1,-5 3-2,1 5 1,-3 0-2,4 9-4,-10-7-9,-4 16-14,16-8-1,-16 8 0,15-9 0</inkml:trace>
  <inkml:trace contextRef="#ctx0" brushRef="#br0" timeOffset="7">9169 7217 1,'0'0'1,"0"0"15,0 0 0,0 0-11,0 0-4,1 13 3,-1-13 1,0 0 2,5 12 1,-5-12 0,0 0 0,-1 11 0,1-11-2,-2 12-1,2-1-2,-5 0-1,2 6 0,0 2 0,-1 8-1,-1 3 0,-1 9 1,-3 1-2,1 5 2,-1-1-1,1 1 2,-6-5-1,6 2 1,-4-9 0,4-2 0,-1-5 0,6-1-2,-2-6 1,6-1-2,2-5 1,-3-13 0,17 17 0,-1-11-1,3-5 2,7 2 0,1-6-1,5 3 0,1-3 0,2 0 0,-1-1 0,3 0-1,-2 0 0,-1 1 1,-3-1-1,-1 0 1,-3 1-2,-5-2-1,1 2-3,-9-3-1,4 8-8,-18-2-13,16-9-2,-16 9-2,15-12 3</inkml:trace>
  <inkml:trace contextRef="#ctx0" brushRef="#br0" timeOffset="8">9838 7844 1,'-19'0'12,"14"11"7,-12-15 0,17 4-13,-15 0-1,15 0 3,-12-8 0,12 8 1,-12-15 1,4 0-1,9 3 0,-2-6-4,6 0-1,2-3-3,3-1-1,5 1-1,1-2 0,4 3 0,1 1 1,1 3-1,1 3 1,1 3-1,-1 3 1,0 3 0,-2 3-1,-2 3 1,-2 3 0,0 5 0,-6 1 0,0 3 0,-6 2 0,-2 1 2,-3 1 0,-9-2 1,1 5 1,-11-6 0,1 6 0,-11-9 0,4 6-2,-8-8 1,4 2-3,0-3 1,3-4-2,4-2-1,3-8-5,19 5-7,-16-9-13,15-6-2,10 0-1,2-9 0</inkml:trace>
  <inkml:trace contextRef="#ctx0" brushRef="#br0" timeOffset="9">10298 7614 49,'-11'3'26,"12"9"-2,-1-12 1,-10 8-30,10-8 1,-2 19 1,2-19 1,2 19 2,-2-19 2,6 13 1,-6-13 0,12 5 0,-12-5 0,23-9-2,-8 0 1,1-4-2,-2-3 1,2-2-1,0 0 1,-4-2 0,-3 3 0,-7 1 0,-1 2 1,-6 2-1,5 12 0,-20-12-1,5 10 1,-3 7-1,-1 2 0,-3 3 0,2 4 0,-2 1 0,2 2 0,3 0 0,2 3 0,3-1 0,4 2 0,4 2 0,5 2-1,7 3 1,3 4-1,4 4 0,4 4 0,4 4-1,-2 1 0,1 3 1,-4-4-1,-1 5 0,-6-6 1,-1-1 0,-5-6 1,-7-4 0,0-4 1,-7-8-1,1 0 1,-7-8-1,2-4 1,-3-3-1,3-2 1,-3-6 0,5-2-1,0-3 1,5-6-1,3-4 0,4-6 0,8-5-2,2-11 0,11 0-2,0-10-2,11 0 1,-1-6 0,8 4 0,-4-1 1,7 4 0,-5 4 1,0 6 2,-2 5 2,-3 8-1,-3 5 1,-3 8 0,-4 7 2,-7 2 0,1 10 2,-17-6 0,19 24 0,-16-10 1,4 8-1,-7-4 1,6 4-1,-5-5-2,3 2-1,-3-6 0,3 1-2,-4-14 1,2 15-1,-2-15 1,0 0-3,0 0-7,0 0-21,8-14 1,-2-2 0,-5-13-1</inkml:trace>
  <inkml:trace contextRef="#ctx0" brushRef="#br0" timeOffset="10">11237 7502 35,'6'24'23,"-6"-24"-1,-6 17 0,6-17-24,-10 16 0,-2-5 2,-2-4 3,1 4 1,-6-5 3,5 7 1,-9-6-1,8 8 0,-5-2-3,5 4-1,-1-1-1,6 1 0,2-1-1,6 1 0,4-4 1,5 1-1,4-7 1,7 3-1,1-6 2,3 5-1,0-7 0,2 2 0,-2-3 0,2 2-1,-2-3 0,2 0 0,-3 0-1,1-3-1,2 4-3,-7-12-12,7 5-17,2-4 0,-2-11 0,3-2-1</inkml:trace>
  <inkml:trace contextRef="#ctx0" brushRef="#br0" timeOffset="11">12195 7272 7,'1'-14'17,"-1"14"-3,0 0-4,0 0-2,0 0-2,0 0 0,0 0-1,0 0-1,0 0-1,1 14 1,1-1-1,-5 2 1,4 6 0,-4 3 0,2 9 0,-6 2-1,4 11 0,-7 3 0,3 6 0,-7-2 0,3 1-1,-2-9-1,2-5-1,1-11 1,3-12-3,7-17 0,0 0-3,0-22-4,2-7-1,9-1-1,-6-11 2,7 1 0,-4-8 2,3 6 1,-5-4 2,1 6 4,-2 1 2,0 5 0,-3 6-1,1 6 1,-2 6 0,-2 4 0,1 12 0,0 0 1,0 0 1,0 0 0,0 0 1,0 0 0,0 0 0,0 0 0,18 20 0,-18-20 0,23 24-1,-9-10-1,5 9-1,1-1 0,3 6 0,0 0-1,3 1 0,-1-1 1,2 3-1,0-5 1,1 0 0,-2-7-1,-1-1 1,-1-7 1,0-3-1,-4-10 0,1-4 0,-5-11 0,1-2 0,-6-10 0,2-6-1,-5-5 1,0-2-2,-4-3 1,2-1 0,-2-1-1,1 3 0,0 3 1,0 4-1,5 5-1,-2 3 0,6 7-1,-6 0-3,10 13-7,-10-3-8,4 3-11,4 7 1,-16 2 0</inkml:trace>
  <inkml:trace contextRef="#ctx0" brushRef="#br0" timeOffset="12">12948 7568 25,'22'12'24,"-22"-12"0,22-3-1,-5 0-22,4 0-3,2-5 1,5 0 0,-1-4 0,2 1 1,1-4 0,-2 2 1,-4-3 0,-3 3 0,-5-1-1,-5 2 1,-4 0 0,-7 12 0,-7-17 0,-4 12 0,-5 3-1,-5 3 1,-2 3 0,-5 3-1,0 5 1,-2 2-1,2 3 1,0 0-1,1 3 1,3 1 0,2 2 0,3-4 0,4 4 2,0-3-1,9 3 2,0-5-1,8 4 1,5-5 0,7 2-1,3-4 0,8-1-1,3-1-1,2-6-1,7-2-1,0-8-2,5 1-3,-5-10-1,6 1-2,-8-11-1,7 5-2,-11-9-3,5-3-9,-1 6-2,-9-14 3,9 8 23</inkml:trace>
  <inkml:trace contextRef="#ctx0" brushRef="#br0" timeOffset="13">13700 7130 34,'0'0'26,"4"26"0,-4-26-1,3 30-24,-3-7-4,3 11 2,-2 6 1,0 7 0,-1 4 1,-3 4 1,1 2 1,-4-5-1,1 2 1,-2-9-1,0-7-1,-2-7-1,1-11-2,2-4-5,-7-15-4,13-1 0,-17-14 0,12 0 2,-8-6 0,8-3 1,-6-4 4,6-2 6,1 2 4,1-1 1,4 4-1,-2 2 0,8 4 0,-4 3 0,9 4 0,-12 11 0,25-12-1,-7 6 1,7 9-1,2-6 0,10 6 0,-2-7-1,5 3-2,4-3-2,0-1-1,1 3-4,-7-8-5,4 7-6,-8 1-12,-6-9-1,4 11 0,-14-8 15</inkml:trace>
  <inkml:trace contextRef="#ctx0" brushRef="#br0" timeOffset="14">14098 7482 43,'0'0'29,"-6"27"0,6-27 0,-1 19-25,-1-2-6,6 5 2,0 2 0,-1-2 1,5 1 1,-2-5 0,5-1 0,0-7 0,5-5-1,4-6 0,2-6-1,4-6 0,1-5-1,1-2 1,0-5 0,-2 2 0,-3 1 0,-6 4 0,-2 2 1,-15 16-1,18-14 0,-18 14 0,12 1 0,-12-1 0,12 18 0,-3-6 0,-1 3 0,2 1 0,0 1 1,0 1-1,1 0 1,0-1-1,0 0 2,-2-4-2,1 0 2,-10-13-1,18 17 1,-18-17 0,19 0 0,-19 0 0,19-17-1,-7 1 1,3-2-1,-3-7 1,3-3-2,0-1 1,-1-2-1,0 2 1,-2 1-1,-1 5-1,-4 0 0,2 10-2,-6-1-1,-3 14-2,7-16-2,5 21-8,-12-5-11,0 0-5,13-6 0,-13 6 2</inkml:trace>
  <inkml:trace contextRef="#ctx0" brushRef="#br0" timeOffset="15">15056 7636 56,'0'0'30,"-12"5"-2,2-18 0,10 2-29,-1-7-3,9 2 2,-1-6 0,6 3 1,3-3 1,1 4 2,5 4 0,-6 4 0,3 7 0,-4 5-2,1 4 1,-5 4-1,-3 5 0,-2-1 0,-3 3 1,-4 0 0,-2 3 0,-4-5 1,-3 6 0,-5-5 0,0 2 1,-4-5-2,0 2 1,-3-4-1,1-3 0,0-4-1,2-4-1,3-1 0,2-9-1,14 10-1,-18-27-2,21 14-3,-8-14-5,18 8-9,-1-5-10,2-6 2,8 5 0</inkml:trace>
  <inkml:trace contextRef="#ctx0" brushRef="#br0" timeOffset="16">15406 7451 42,'8'20'28,"-8"-20"0,7 23 0,-1-12-27,-6-11 0,7 22 0,-7-22 0,9 22 0,-7-11 1,3 2 0,-5-13-1,5 22 2,-6-11-2,2 1 2,-1-12-2,-5 17 1,5-17-1,-7 12 0,7-12 0,-11 7 0,11-7 0,0 0 0,-12 0 0,12 0 1,-4-14-1,7 3 0,-2-5 1,4 0-1,0-4 0,3 0-1,2 0 1,2 0-2,2 5 0,-1-2 0,4 6-1,-1-3 0,6 8-2,-4-8-1,9 10-3,-10-12-7,9 0-14,-2 3-2,-2-10 0,4 2 2</inkml:trace>
  <inkml:trace contextRef="#ctx0" brushRef="#br0" timeOffset="17">16015 6991 53,'0'0'29,"8"12"0,-8-12-1,-5 12-27,5 2-3,-1 5 3,-2 4-1,0 3 1,-2 6 1,-4 6-1,3 5 1,-1 5-1,4 3 1,0 0-2,1-2 1,4-4-1,0-5 0,0-8 0,2-7 0,0-8 1,-2-5-1,-2-12 0,0 0 1,0 0-1,4-27 0,-2 2 1,2-6-1,1-7 1,1-7-1,4-2 1,3-1-1,2 1 0,3 6 0,5 3 1,3 7-1,3 4 0,2 5 0,4 5 0,1 3 0,-1 1-1,-3 4 1,-3 3-1,-6-2-1,-1 6-1,-11-3-2,0 10-5,-11-5-6,0 0-11,0 0-3,-19 6 0,8 1 1</inkml:trace>
  <inkml:trace contextRef="#ctx0" brushRef="#br0" timeOffset="18">16075 7311 37,'-1'29'32,"5"-7"-1,12 2 0,6 4-17,3-8-8,15 4-1,-1-6-2,9 5 0,0-5-1,1 3 0,-4-5 0,-1 2-1,-3-4-1,-3 2 0,-3 0-2,-4-6-3,3 9-17,-7-5-11,-9-6 0,-4-1 0</inkml:trace>
  <inkml:trace contextRef="#ctx0" brushRef="#br0" timeOffset="19">5117 9145 1,'0'0'0,"0"0"9,2 12 4,-2-12-12,0 0-1,0 0 2,0 0 1,0 0 2,11 11 0,-11-11 2,0 0 0,0 0-1,0 0 0,0 0-1,8 15-1,-8-15-2,5 12-1,-5-12 0,8 23 0,-3-10 0,2 7-1,1 3 0,0 3 0,1 6 0,-1 3 0,-2 3 0,3 1-1,-4-3 1,-2-2 0,0-7-1,1-3-5,3-2-14,-7-22-1,0 0 1,-4-16 10</inkml:trace>
  <inkml:trace contextRef="#ctx0" brushRef="#br0" timeOffset="20">5103 9132 31,'0'0'20,"0"0"-1,3-14-2,4 3-19,8 1 0,3-5 1,5-2 3,5-1 1,2-2 2,4 5 1,0-4 0,3 7-1,-3 1-1,-1 5-2,-4 4-1,-2 4-1,-6 5 0,-3 6 1,-5 4-1,-2 2 1,-7 4-1,0 6 1,-7-3 1,0 4 0,-6-3-1,-3-1 1,-8-2 1,-3-1 0,-4-8 0,-2 1-1,-4-7 1,0-2-1,-2-6-1,3-1 0,-1-5-1,7 2 1,2-3-2,5 0 0,4 2-5,1-7-7,14 11-15,0-16 0,7 2 0,8 1-1</inkml:trace>
  <inkml:trace contextRef="#ctx0" brushRef="#br0" timeOffset="21">5852 9157 26,'-17'-3'9,"6"3"-8,-3 2-6,0-6-9,0-1 7,14 5 4,-21-7 3,21 7 6,-17-17 9,17 17 6,-5-19 0,5 19-9,21-24-7,-4 10-4,6-3-4,6 3 0,0-2 0,6 6 0,-2-1 1,0 6 0,-5 4 1,-2 5 1,-7 7 0,-3 1 2,-6 7 1,-10-1 2,-1 10 2,-13-8 0,5 9 1,-13-11 0,7 6 0,-9-9-2,6 0-1,-5-9-2,6-4-2,1-4-2,3-6 0,1-1-2,1-7-1,7 2-5,-3-5-7,4 1-10,9 5-1,-4-7 1,11 9 6</inkml:trace>
  <inkml:trace contextRef="#ctx0" brushRef="#br0" timeOffset="22">6682 8877 39,'0'0'24,"18"7"-7,-18-7-6,0 0-17,-13 0-5,13 0 6,-22 13 4,5-5 1,-4 1 5,-7-5 6,4 6 6,-5-3 0,7 8-7,-3-6-6,4 6-2,4-2-2,3-2 0,5 1-1,2-1 0,7-11 0,-1 16 1,1-16-1,16 7 0,-2-4 1,1 0-1,5 0 1,1-2-1,1 4 0,-2 0 0,2 1 0,-2 2 0,-4 2 0,-3 0 1,-2 1 1,-3 2 0,-6-2 1,-2 1 0,0-12 0,-16 21 1,-1-14-1,0 0 0,-6-1-1,0 0 0,-2-2-1,-1-2 0,5 1-1,0-4 0,6 1-2,2-5-3,13 5-4,-9-14-7,15 1-10,8 3-1,0-8 0,13 2 11</inkml:trace>
  <inkml:trace contextRef="#ctx0" brushRef="#br0" timeOffset="23">7155 8885 43,'11'9'30,"-11"-9"-2,-14 10 0,-5-6-17,1 5-12,-6-2 0,-3 5 0,-6 0 1,-3 3 0,1 0 2,-2-2 0,6 3 0,-1-3 0,7 4-1,6-2-1,6-2-1,8-1 0,5-12 0,7 20-1,5-16 1,8 0 1,0-2-1,7 2 1,1-1-1,0 0 1,-1 3 0,-4 0 1,-3 3-1,-7-1 1,-3 4 1,-9-1-1,-4 4 1,-11-4-1,-3 2 0,-6-1 1,-1 0-1,-4-2-1,1-3 0,2-2 0,3-6-2,9 0-3,1-12-5,12 13-11,9-26-9,2 2 1,11 1-1</inkml:trace>
  <inkml:trace contextRef="#ctx0" brushRef="#br0" timeOffset="24">7340 8957 54,'8'22'31,"-5"-5"-1,-1 2 0,-4 4-25,-1-6-5,-1 5 1,0 0-1,-3 1 0,1-2 0,-3-1 1,0-2-1,1 1 1,0-4-3,0-4-3,8 2-14,0-13-12,0 0 1,0 0-2</inkml:trace>
  <inkml:trace contextRef="#ctx0" brushRef="#br0" timeOffset="25">7828 8628 59,'0'0'28,"1"15"-1,-1-15-2,0 14-29,-1-3 2,4 2 1,-1 3 2,-5 4 1,2 4 2,-8 1 1,3 12 0,-7 2-1,2 7 0,-5 0-2,1 0-1,0-2-1,0-5 0,4-8 0,4-10-1,7-21-1,11 2-2,14-13-2,3-17 0,20 2-1,-2-13 2,13 4 0,-3-7 1,3 12 1,-9 2 1,-6 11 3,-7 10 2,-11 7 0,-3 12 0,-11 5 0,-2 10 1,-9-3 0,2 9 1,-9-7 0,2 6-1,-4-9 0,1 1 0,-6-9-2,2-2 1,-6-6-1,-1 0-1,-6-6 1,-1 0-1,-3-2-1,-4 0 0,0-2 0,-1 1-2,3 4-1,-3-4-2,11 10-12,-4-4-15,3-7 0,6 3-1,4-7 1</inkml:trace>
  <inkml:trace contextRef="#ctx0" brushRef="#br0" timeOffset="26">8624 8573 38,'-5'-12'20,"2"1"1,3 11-4,-1-13-3,1 13-7,0 0-1,0 0-3,0 0 0,0 0 0,0 0 0,3 16 1,-1 2-2,-4-1 2,4 11-1,-6 1 0,3 10-1,-5 3 0,1 4-1,-2 4-1,1 1 1,-2-2-1,1-6-2,5-3-2,-8-16-8,12-7-18,-2-7-2,0-10 1,10-14-1</inkml:trace>
  <inkml:trace contextRef="#ctx0" brushRef="#br0" timeOffset="27">8724 8940 31,'18'22'26,"-7"-11"0,11 4 0,1-6-21,-1-7-4,5-3 0,0-7 0,2-4 0,-2-8 1,1 0-1,-2-6 2,-2 4-1,-4-2 0,-3 6-1,-5-1 0,-4 5-1,-8 14 0,2-16 0,-2 16 0,-20-4 0,2 8 1,-3 2-1,-5 5 1,-4 4 0,-4-1 1,0 7-1,-2 2 1,2 4 0,-1-1-1,5 6 1,1-4 0,8 3 1,4 0-2,10 0 2,4-4-2,11 0 1,6-4-1,10-4-2,11 1-4,2-13-10,10 0-16,9-2-1,3-10 1,8-2-2</inkml:trace>
  <inkml:trace contextRef="#ctx0" brushRef="#br0" timeOffset="28">9780 8850 23,'0'0'18,"0"0"-5,0 0-1,0 0-3,0 0-1,1 16-2,-4-5-1,3 5-1,-3 1 1,4 7 1,-5-1-2,5 5 1,-3-4-1,3 2 1,-3-5-2,3 4 0,-1-11-1,4 0 0,-4-14-1,13 3 0,0-9-1,2-6 0,5-5 0,-1-4-1,3 0 2,-1-2-1,-3 2 0,-1 4 0,-3 4 1,-1 5-1,-2 6 0,0 5 1,0 7-2,1 5 2,2 2-2,2 5 2,-1-1-1,3 4 1,-3-3 0,3-2 1,-5-4-1,3-3 1,-2-8-1,2-4 0,1-9 0,2-5-1,0-9 1,2-7-2,1-5 2,1-4-1,-2 2 1,-2-1-1,-1 4 1,-5 4-1,0 7-2,-7 5-1,7 14-6,-13 3-10,2-11-13,-2 11 1,0 0-1,0 0 7</inkml:trace>
  <inkml:trace contextRef="#ctx0" brushRef="#br0" timeOffset="29">10600 9135 23,'-17'-4'19,"17"4"-3,-16-9 2,16 9-23,-10-21 1,10 9 2,1-6 2,3 0 3,4 0 3,2-4 1,6 4 0,0-4-1,3 7-3,1-1-2,2 8 0,-2 2 0,-1 5 0,-1 7 0,-1 3-1,-2 6 1,0 6 0,-4 3 0,0 3 2,-9-2 0,3 4 2,-10-7 0,0 5 0,-8-12 1,1 5-1,-9-12-1,3 2-1,-2-7-2,1-6-1,3-2-1,1-6-2,15 11-3,-21-29-7,26 12-9,1-1-8,0-7 1,10 3 0</inkml:trace>
  <inkml:trace contextRef="#ctx0" brushRef="#br0" timeOffset="30">11044 8910 36,'0'0'26,"13"20"0,-13-5-12,3-4-8,3 4-3,-2 0-1,1 4 0,-2-3 0,2 7 1,-4-4 0,3 5 0,-3-6 0,2 4 0,-5-6-1,2 2 0,-3-6 0,0 0 0,3-12 0,-12 11 0,12-11 0,-15-4 1,6-7-1,4 1 1,-1-6-1,3-2 0,2-4-1,5 0 0,2-1 0,5-1-1,5 0 0,2 1 0,9 4 0,2 0-1,5 0-1,0 1-2,7 10-2,-8-9-13,3 5-13,3 4 0,-7-6 0,1 4 0</inkml:trace>
  <inkml:trace contextRef="#ctx0" brushRef="#br0" timeOffset="31">11708 8509 37,'0'0'27,"-2"11"2,6 1-1,-6 1-20,2-13-7,4 26-1,-3-9 2,3 8 0,-4 2 1,1 12 0,-4 2 0,1 10 0,-5 4-1,2 3 0,-1 0-1,1-3 0,-1-5-3,-2-13-2,12-4-18,2-15-9,-6-18 0,16-11-1</inkml:trace>
  <inkml:trace contextRef="#ctx0" brushRef="#br0" timeOffset="32">11968 9050 54,'12'28'30,"-4"-12"-1,6 1-1,2-12-28,2 1-4,1-5 3,4-2 0,-2-6 0,3-2 2,0 0 1,-2-6 1,0 2-1,-3-3 0,-2 0-1,-3-1 0,-5-1-1,-7 0 1,-3-1-1,-9 0 1,-4 3 0,-7 2-1,-3 4 0,-8 4 1,-2 6-2,-2 4 1,0-1-1,0 8-1,1-4-1,10 9-5,-4-10-8,13 1-15,10 4 1,6-11 0,1 14 3</inkml:trace>
  <inkml:trace contextRef="#ctx0" brushRef="#br0" timeOffset="33">12340 8490 42,'0'0'22,"-6"-21"-1,6 21 0,0 0-28,0 0 2,-3 13 1,0-2 2,3-11 3,-11 23 5,10-2 2,-6-5 0,8 10-1,-6 0-1,6 9-3,-1 3 0,3 5-2,-2 6 0,4 0-1,1 2-1,1-5 0,5 0-2,-6-12-2,10 1-6,-6-12-14,2-16-4,7-3 0,-8-17 2</inkml:trace>
  <inkml:trace contextRef="#ctx0" brushRef="#br0" timeOffset="34">12861 8735 52,'0'0'29,"14"-10"-1,-14 10 0,-7-14-28,7 14-2,-16-2 0,1 4 2,-1 4-1,-3 3 2,-6 1 1,3 5 0,-1-2 0,2 3-1,4-2-1,4 1 0,3-2 0,6-2 0,6 0 0,-2-11 0,14 18 0,-2-9 0,4-1 0,1 1 0,2-1-1,-1 2 1,-1 0 0,-1-3 0,-4 5 0,0 0 0,-4 0 0,-3 3 0,-4-1 1,0 3 1,-6-3 0,0 4 0,-7-6 1,0 3 0,-8-6-1,3 4 1,-5-5-2,0-2-1,0 3-2,-2-7-3,8 7-17,-1-6-10,0-6-1,3-3 1</inkml:trace>
  <inkml:trace contextRef="#ctx0" brushRef="#br0" timeOffset="35">13488 8902 10,'0'0'22,"0"0"1,0 0-1,0 0-18,0 0-5,0 0 2,3 14 1,-3-14 2,0 0 1,0 0 0,-1 17 0,1-17 0,-4 12 0,4-12-1,-7 19-1,1-8-1,5 4-1,-4-2 0,4 5 1,-4-2 0,4 5 0,-2-3 0,2 6 0,-2-3 0,2 3 1,-2-2-1,1 0 0,-1-4 0,1 0-1,0-6 0,1-1 0,1-11 0,-1 11 0,1-11-1,0 0 0,0 0 0,0 0-1,0 0-1,0 0-3,0 0-7,0 0-19,-11-17 1,11 17-2,-8-18 2</inkml:trace>
  <inkml:trace contextRef="#ctx0" brushRef="#br0" timeOffset="36">13763 8917 1,'19'1'18,"-19"-1"1,0 0-2,11-8-14,-11 8 0,0 0 2,0 0 1,0 0 1,0 0 0,0 0-1,0 0 1,0 0-2,0 0-1,0 0-1,0 0-2,0 0 1,11 15 0,-9-4 0,-2 3 0,1 4 0,-3 2 0,2 8 0,-5-1 0,3 6 0,-4-5 0,3 1 0,-3-7-1,4-2 0,-1-6 1,3-14-1,0 0 0,17 0-1,-5-12 0,7-7 0,1-1 1,4-8-1,3 0 0,-2-2 0,1 3 0,-3 1 1,-1 6-1,-4 4 0,-2 6 1,0 4-1,-4 4 0,-1 5 0,0 3 0,0 3-1,-2 2 1,-1 2 0,1 2 0,-2 3 1,-2 0-1,0 5 0,-3-1 0,1 2 1,-3-3-1,0 0 1,1-3-2,-1-5-1,7 2-12,-7-15-16,15 1 0,-2-9-1,-3-13 0</inkml:trace>
  <inkml:trace contextRef="#ctx0" brushRef="#br0" timeOffset="37">14774 8825 1,'11'-8'20,"-17"-4"0,17 15 0,-11-3-18,0 0-1,13-8 2,-13 8 1,0 0 1,11 4 2,-11-4-1,6 15 2,1-1 0,-10-3 0,7 11-1,-10 0-2,4 7 0,-5 0-1,4 7 0,-5-4-1,3 2 0,-1-6-2,4-1 1,1-12-1,3-2 0,-2-13 0,20-4-1,-6-8 0,6-5 0,-1-4 0,4-4 0,-1-2 0,2 1 0,-6 3 0,-2 4 0,-3 4 0,-13 15 0,17-9 1,-17 9-1,12 18-1,-7-1 1,0 5 0,0 2 0,1-1 1,0 0-1,0-5 1,3-2-1,-9-16 1,22 12 0,-9-15-1,3-8 0,0-5 1,5-6-1,0-6 0,1-3 0,0-2 0,-2-1 0,1 2 1,-3 3-1,-2 4 0,-4 5 0,1 6-1,-8 3-2,-5 11-2,0 0-3,0 0-10,-3 13-12,3-13-2,-15 15 2,2-9 2</inkml:trace>
  <inkml:trace contextRef="#ctx0" brushRef="#br0" timeOffset="38">15578 8815 18,'14'0'12,"-14"0"-6,0 0 1,5-13-19,-5 13 2,0 0 5,0 0 3,0 0 4,10 17 9,-10-17 4,0 0-1,6 13-4,-6-13-4,0 0-4,12 2 0,-12-2-2,11-8 0,-11 8 0,11-15-1,-11 15-3,7-18-3,-7 18 1,3-21-2,-3 21 0,-7-20-1,7 20-2,-13-23-3,13 23 7,-19-25 7</inkml:trace>
  <inkml:trace contextRef="#ctx0" brushRef="#br0" timeOffset="39">15582 8560 16,'0'0'20,"12"-25"-4,-6 14-5,-6 11-2,16-20-3,-16 20 0,16-17 0,-5 14 0,-11 3 0,14-10-1,-14 10 0,0 0 0,0 0-2,13 1 0,-13-1-1,-1 17 1,1-17-1,-3 28 1,0-11 1,1 6-2,-1 1 1,2 10-1,-2 0 1,1 12-2,-2 3 1,0 8-1,-2 2 0,0 3 1,-2-5 0,-1-1 0,-3-8 0,2-8 0,-2-12 0,2-8 0,10-20 0,-13 9-2,13-9 1,-2-26-1,10 4 0,3-7-1,1-4 1,4-4-1,3 0 2,2-1-2,-1 4 2,-1 2-1,0 4 0,-4 7-1,-1 6 1,-3 4 0,-11 11-1,17-10 1,-17 10 0,11 5-1,-11-5 1,6 14 0,-4-3 0,1 4 0,-2 2 0,0 4 1,-1 3-1,2 5 0,-2 0 0,0 0 1,1 0-1,0-4 0,0-5 0,3-3 1,-4-17-1,16 9 0,0-16-1,2-8 0,5-3 0,4-5 1,2-4-1,3-2 0,0 1 1,-2 1 0,-5 5 0,-3 4 0,-5 5 1,-5 6-1,-12 7 0,15 2 0,-15-2 0,2 24 1,-2-6-1,0 7 1,0 3-1,0 2 1,0-1 0,1 0 0,2-3-1,0-4 0,5-8-2,-8-14-1,20 14-9,-20-14-19,19-27-1,-6 1-1,1-10 0</inkml:trace>
  <inkml:trace contextRef="#ctx0" brushRef="#br0" timeOffset="40">16255 8638 63,'1'28'27,"-1"-28"-10,0 12-15,0-12-33,8 11-2,-8-11 1</inkml:trace>
  <inkml:trace contextRef="#ctx0" brushRef="#br0" timeOffset="41">16711 8797 49,'0'0'31,"0"0"-1,0 0-1,-6-16-21,6 16-8,-24-7 0,7 8 1,-3 2 0,-1 6 0,-4 2 2,1 7-1,-4 0 0,5 8 0,-1 2 0,2 1-1,1 2-1,4 2 1,2-4 0,6-1 0,2-2-1,7-3 2,3-5-1,4 0 0,3-6 1,3-1-1,5-3-1,2-5 1,2-3-2,1-6-1,8-4 0,-2-8-2,7-4-1,-8-13-1,8 0 0,-6-15 0,4 2 2,-7-11-1,4 4 0,-7-9 0,4 7-1,-8-1 2,4 6 0,-7 3 1,-1 9 1,-5 6 1,-3 8 1,-1 7 2,-3 5 2,-4 14-1,0 0 1,0 0 0,0 0-2,10 13 1,-10-13 0,1 23 0,-2-9 1,4 1-1,-3 4 1,4 4 0,-5 1-1,6 10 0,-5 1 0,1 11-2,-6 2 2,0 5-3,-3 2 1,-1-3-1,-1-5 0,2-6 1,1-9-1,5-14 0,2-18-1,17 1 1,4-16-1,5-11 0,3-2 1,4-5-1,1 2 1,-1 3 1,-5 6-1,-5 9 1,-3 8 0,-3 12 0,-6 11-1,-4 8 1,-1 8-1,-2 6 1,0 2-1,-1 1 0,2-2-3,-3-10-9,6-7-19,6-5-2,-14-19 1,25-6-1</inkml:trace>
  <inkml:trace contextRef="#ctx0" brushRef="#br0" timeOffset="42">18114 8442 42,'0'0'28,"0"0"-1,2 16-6,-7-4-17,5 6 2,-7 1 0,4 9-1,-4 1 1,5 8-1,-6 1 0,6 9-2,-4-3 0,3 3-1,1-5-2,2-6 1,1-4-2,-1-8 1,1-6-1,-1-18-1,0 0-1,0 0-2,8-17-1,-12-7 0,5-2 1,-6-10-1,5-2 1,-5-8 2,1 2 0,-1-4 2,0 0 1,1 4 0,0 1 1,4 7 1,0 4 0,5 10 1,-1 0 1,8 11 0,5 1 0,7 6 0,1-3 0,12 3-1,1-3-1,7 1 0,2-3 0,2 2-1,-4-2-1,-1 0 0,-6 1 0,-6 0-2,-7 4-1,-9-5-3,0 12-5,-16-3-14,0 0-5,-13 10-1,-7-3 1</inkml:trace>
  <inkml:trace contextRef="#ctx0" brushRef="#br0" timeOffset="43">17955 8667 71,'16'5'33,"12"2"-1,2-8-1,13-2-31,5 1-1,5-2 0,2-2 0,4 0 0,-3-1 0,0 1 0,-5-3-3,3 9-11,-9-1-16,-4-3-1,-2 6 1,-10-5-2</inkml:trace>
  <inkml:trace contextRef="#ctx0" brushRef="#br0" timeOffset="44">19279 8695 49,'15'25'30,"-14"-13"-2,8 10 1,-6-1-29,2 3 0,-1 2 1,-2 0-1,3-1 0,1-4-2,3-8-3,8-1-12,4-7-11,-2-15-1,12 1 0,-3-16 3</inkml:trace>
  <inkml:trace contextRef="#ctx0" brushRef="#br0" timeOffset="45">19830 8647 30,'0'0'26,"12"5"0,-12-5 1,-18 6-21,7 4-1,-8-4 1,2 5-1,-7-4-1,3 4 0,-6-5 1,6 3-1,0-4-2,5 1 0,1-3-1,15-3-1,-15 9 0,15-9 0,5 11-1,-5-11 1,20 18-1,-8-6 0,3 4 0,-1 0 0,3 3 0,-4-2 1,-1 3-1,-5-2 1,-3-2 0,-3-2 2,-6-2 0,0 2 0,-9-5 0,1 2 0,-5-2 0,2-2 0,-2-1-2,0 0 1,0-1-2,0-1 0,5-1-2,-6-8-5,19 5-17,-13-3-6,4-9-1,9 12 1</inkml:trace>
  <inkml:trace contextRef="#ctx0" brushRef="#br0" timeOffset="46">20612 8392 32,'0'0'26,"0"0"0,0 0 0,11-3-19,-11 3-3,3 18 0,-6-5 0,6 10 0,-6 5 1,4 10-1,-4 2 1,3 5-3,-2 0 1,2 1-3,2-2 0,0-5-1,2-7-1,-1-11-1,5-3-4,-8-18-8,0 0-8,7-16-7,-13-7 0,2 4 1</inkml:trace>
  <inkml:trace contextRef="#ctx0" brushRef="#br0" timeOffset="47">20472 8609 7,'-12'-3'26,"-9"-5"0,21 8 3,-14 2-11,14-2-6,0 0-1,6-11-3,13 9 0,-3-8-2,13 3-1,-1-7-2,10 3-1,0-1-1,4 3 0,4-1-2,0 3 0,3 2-1,-3 0 0,7 6-1,-7-6-3,7 14-7,-12-9-10,-2 1-7,1 3-1,-8-4 1</inkml:trace>
  <inkml:trace contextRef="#ctx0" brushRef="#br0" timeOffset="48">21154 8572 29,'0'0'25,"0"0"-1,-1-16 1,1 16-24,0 0 1,0 0 1,0 0 0,0 0 1,14 10 1,-14-10 0,11 17-1,-11-17 0,13 27-1,-8-10-1,2 3-2,-1 2 0,0 1 0,-1 2 0,-1-1 1,-3-1-1,0-2 1,-2-3 0,0-5 1,1-13-1,-6 15 0,6-15 1,0 0-1,-15-17 1,11 5-1,-1-9 0,2 1-1,-1-3 1,2-1-1,0 0 1,4 1 0,0 0-1,4 0 1,3 4-1,3 1 0,5 0-1,2 4 1,7 0-1,1 1 0,3 6-1,0-1 0,5 7-3,-6-3-3,7 13-5,-11-5-15,-4 0-1,2 4-2,-8-5 2</inkml:trace>
  <inkml:trace contextRef="#ctx0" brushRef="#br0" timeOffset="49">21687 8564 17,'5'21'21,"-16"-11"2,19 8 1,-14 3-19,4-5 0,7 8 1,-6-4 2,10 6 2,-9-4-1,9 5-1,-6-7-1,8 2-2,-4-6-3,8-5 0,-1-6-1,6-8-1,-1-8 1,5-4 0,-1-8-1,1-2 0,-2-5 1,-1 3-1,-5-3 1,-3 4 1,-5 2-2,-5 4 2,-5 3-1,-2 3 0,4 14-1,-18-14 1,7 10-1,0 2-1,11 2 0,-18 3-2,18-3-1,-15 4-7,15-4-14,0 0-7,0 0 0,13 1 0</inkml:trace>
  <inkml:trace contextRef="#ctx0" brushRef="#br0" timeOffset="50">22188 8639 52,'11'1'25,"15"8"-1,-11-14-1,17-1-27,-5 0 1,7 2 1,-2-6 2,2 2 0,-1-2 4,-5-3 1,0 3 1,-8-2-1,-1 1-3,-7-2-1,-12 13 0,11-22-1,-12 11 1,1 11-1,-21-18 1,3 8 0,-3 5 0,-5 3-1,-3 2 1,-1 1-1,-2 4 1,2 2 0,0 3 1,0 2-1,4 2 0,2 1 1,4 4-1,1 2 3,5 2-3,1-5 2,9 9-1,1-4 1,11 5 1,4-4-1,13 4 0,6-1 0,13 2-1,13 0-2,7-5-3,18 13-11,0-14-20,4-4 0,6-3-1,0-10-1</inkml:trace>
  <inkml:trace contextRef="#ctx0" brushRef="#br0" timeOffset="82">13449 15117 9,'12'1'14,"-17"-12"-5,5 11-7,0 0-14,-1-10-9</inkml:trace>
  <inkml:trace contextRef="#ctx0" brushRef="#br0" timeOffset="96">20320 14765 83,'0'0'29,"0"0"-4,0 0-1,20 10-35,-20-10-2,17 0-12,-4 5-8,-2-5 1,8 8 3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4T15:33:29.548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3589 15722 25,'0'0'26,"0"0"1,6 11-2,-6-11-19,5 13-2,-5-13 1,6 16 0,-6-16-2,8 17 1,-8-17 0,9 19 0,-5-8 0,5 10 0,-3-4 0,9 11 0,-3-4-1,7 7-1,-1 0-1,4 6 0,0-5-1,1-2 1,-1-2-1,-1-1-1,-2-5 1,-2-2 1,-3-3-1,-1-3 1,-13-14-1,16 17 0,-16-17-1,0 0 0,12 9-2,-12-9-5,0 0-7,0 0-14,-6-17-2,6 17-1,-6-23 1</inkml:trace>
  <inkml:trace contextRef="#ctx0" brushRef="#br0" timeOffset="1">4233 15723 15,'0'0'23,"0"0"0,0 0-3,0 0-14,0 0 1,0 0 0,0 0 0,0 0-1,0 0 0,-11-5 0,11 5-1,-12 7 0,12-7-1,-16 15-2,8-3 0,-1 6 0,-1 4-1,1 8 1,-4 1 0,2 10 0,-2 0 0,1 7 0,-5 1-1,1 13 1,-5-2 0,1 5-1,-4 3 1,-2 6-2,-2-1 2,-1 6-1,-1-7 1,0-3-2,2-10 1,4-3 0,1-11 0,5-7-1,4-12 0,3-6 0,5-4-2,6-16-1,-6 12-1,6-12-2,0 0-6,7-31-15,2 12-6,4-4 0,-1-10 1</inkml:trace>
  <inkml:trace contextRef="#ctx0" brushRef="#br0" timeOffset="2">4326 16517 13,'0'0'22,"-1"11"3,1-11-1,0 0-17,0 0-2,0 0 1,21-4-1,-11-2 3,10 8-2,-2-6 0,7 2 0,-3-6-1,6 4-1,-3-4-1,5 2 0,-5-7-1,2 3 1,-6-5-2,0 4 0,-5-5-1,-3 3 1,-4-4-2,-6-4 2,-3 5-2,-5-3 0,-2 5 0,-6-5 0,-3 10-1,-4-8 0,-1 11 1,-4 1-1,0 5 1,-3 7 0,1 0 0,1 8 0,0-2 2,2 8 0,-1 1-1,4 8-1,3 0 2,2 2-1,2 6 1,3-1-1,2 7 2,4-3-2,3 2 1,5-5 1,2-5-1,7 1 1,3-7-2,6-3 1,4-7-1,5-5 0,3-4-1,0-7-2,5-2 1,-4-10-3,8 7-8,-10-9-17,-1-14 0,3 9 0,-7-16-1</inkml:trace>
  <inkml:trace contextRef="#ctx0" brushRef="#br0" timeOffset="3">5166 16335 43,'-23'-9'29,"23"9"-1,-26-5 0,5 3-25,4-2-4,-1 5 0,1 6 1,-2-1 0,0 3 1,-1 2 0,2 9 1,1-5 1,3 6-2,2-2 1,4 2-1,3 5-1,6-7-1,6 2 1,4-1-1,5 5 0,6-5 1,4 2 0,3 4 0,4-8-1,1 4 0,2 2 0,-3-7 0,-2 1 1,-3 1 1,-3 0-1,-3-6 1,-9-1 2,-1 8 0,-10-9 0,-1 8 2,-10-7-2,0 6 1,-12-10 0,0 9 0,-8-10-1,-2 4-2,-2-5 1,0-3-2,2-4 0,-2-1-2,8 1-2,0-14-5,25 15-18,-16-23-5,15 1-2,9-1 2</inkml:trace>
  <inkml:trace contextRef="#ctx0" brushRef="#br0" timeOffset="4">9538 15777 70,'4'15'29,"-4"-15"-1,0 0 0,1 19-26,-1-6-2,1 0 1,0 6 0,3 4 1,-2 3-1,4 9 2,-1 4-1,4 8 0,-3 4 0,4 14 0,-1-1 0,0 12-1,-5-2 0,-1 5 0,-1-8 1,-2-8-2,-2-6 1,-1-13-2,-2-7-1,-1-21-3,11-1-13,-5-15-13,-2-33-3,1 3 3,0-18-1</inkml:trace>
  <inkml:trace contextRef="#ctx0" brushRef="#br0" timeOffset="5">9488 15805 68,'11'30'30,"0"-4"-2,12 9 1,4 4-27,1 1-2,5 6 0,5 4 0,1 0 1,0 2-1,1 3 1,-1-4 0,1 2 0,-1 1 1,2 0 0,0-4 1,1-4-3,-1-7 3,1-3-2,-6-11 1,2-5-1,-5-11-1,-1-6 1,-5-10-1,-4-3 0,-6-8-1,-4-12 1,-4 2 0,-3-8 1,-5-6-1,-3-10 2,-5-7-1,-1-2 2,-4-8-2,2 3 1,-2-8-1,2 4 0,3-1 0,2 9-2,5 9 0,1 1-2,9 13 0,-3-2-4,14 21-12,-4 0-13,2 6-1,-1 5 2,0 1-1</inkml:trace>
  <inkml:trace contextRef="#ctx0" brushRef="#br0" timeOffset="6">10638 16421 43,'0'-12'27,"-8"-16"-1,17 7 0,-7-9-10,10-5-17,7 1 2,3-2 0,6 5 0,2 2 2,6 8 1,-5-4 0,7 16-1,-6 4 1,2 10-1,-6 4-1,2 9-1,-8 11-1,-3 6 0,-4 6 2,-4-3 0,-6 3 1,-2 2-1,-10-2 3,1 6-1,-11-19 2,0 3-2,-10-12 0,1 9-1,-7-18-1,1-3-1,0-12-2,-4-6-1,8-2 0,-4-9-3,16 6-8,-8-15-21,14 2-1,3-7 1,6 1 0</inkml:trace>
  <inkml:trace contextRef="#ctx0" brushRef="#br0" timeOffset="7">16213 15737 7,'12'-1'24,"-12"-10"-2,0 11-5,16-8-4,-15-3 1,12 12-4,-13-1 1,0 0-1,0 0-1,11-2-2,-11 2-1,0 0-2,0 0 0,0 0-2,12 12 0,-5-1-1,1 1 0,1 7 0,2 9 0,0 10 0,-1 10 0,1 6 0,-1 6-1,-2 12 1,0 5 0,-1 4 0,-2-7 0,0-6-2,1-1 2,-3-11-3,5-4 0,-7-18-7,12-4-18,-6-19-5,-7-11-2,0 0 2</inkml:trace>
  <inkml:trace contextRef="#ctx0" brushRef="#br0" timeOffset="8">16145 16496 56,'-3'15'32,"3"-15"-1,5 21 2,-5-21-25,23 8-7,-3-7-1,6 0 1,4-1 1,2-2-1,6 4 0,0-5 0,2 4 0,1-1-1,0-1-1,4 2-4,-7-7-6,7-3-21,-5 1 1,-7-4-2,0-3 0</inkml:trace>
  <inkml:trace contextRef="#ctx0" brushRef="#br0" timeOffset="9">16001 15563 58,'0'0'31,"-4"12"-1,4-12 1,0 0-28,25-6-2,-7 3 1,7 4 0,4-4 0,6 6 0,2-6 0,7 5 1,3-2-1,7 4-2,4 0 0,2-3-5,13 12-13,1-3-15,-1 0 0,5-2 0,-4-1 0</inkml:trace>
  <inkml:trace contextRef="#ctx0" brushRef="#br0" timeOffset="10">18470 16414 1,'0'0'9,"-28"1"13,28-1 2,-20 5-11,2-15 0,18 10 1,-30-13-1,30 13 1,-32-21-2,21 14 0,-12-10-5,9 2-2,-4-8-3,6 2 0,0-2-1,7-2-1,6-4 0,6 0-1,9-2 0,4 2 0,8 4 1,0 0-1,5 7 1,-3 7 0,1 10-1,-6 9 2,-5 9-1,-7 8 0,-7 11 0,-7 7 0,-7-1 3,-5 5-2,-10-4 3,3 3-2,-11-11 2,7-2-1,-8-12 0,5-8-2,-1-9-1,-3-15-2,9 0-3,-6-21-1,9 1 0,-6-13 0,13 0-5,-10-18-5,16 10-7,2-5-7,1-12 1,11 8 1</inkml:trace>
  <inkml:trace contextRef="#ctx0" brushRef="#br0" timeOffset="11">18361 15520 36,'5'-12'28,"7"7"1,-12 5-6,0 0-10,15-1-6,-15 1-2,12 25-1,-7-2-1,7 9 0,-2 11 0,6 14 0,-3 6 0,8 10 0,-5-1-1,6 10 1,-2 0-2,-1 2 0,-2-12 1,-1-7-3,2-13-1,-5-16-6,10-5-20,-6-15-6,-1-17 3,3-11-2</inkml:trace>
  <inkml:trace contextRef="#ctx0" brushRef="#br0" timeOffset="12">18801 16168 61,'3'17'31,"-3"-17"-1,14 19-2,-14-19-24,24 3-7,-8-9 0,9 2 0,-3-4 1,2 1 1,2-3 1,-3-3 2,2 2 1,-5-4-1,1 2 0,-7-4 0,1 0-1,-6 0-1,-3 2 1,-5-2 0,-2 4-1,-7 1 1,-4 4-1,-5-1 1,-3 6 0,-4 2-1,-3 2 0,-1 4 1,-1 2-1,-2 4 1,3 6 0,-1 2 1,3 4 0,2-1 0,6 7 1,1 2 0,10 7-1,4-5 1,11 2 0,6-5-1,10 1-1,7-6 0,6-6-3,7-3-2,-1-12-2,10 7-6,-16-15-22,5-1 0,-8-7-1,-8-5 1</inkml:trace>
  <inkml:trace contextRef="#ctx0" brushRef="#br0" timeOffset="13">18170 16228 19,'0'0'23,"-10"-17"2,10 17-2,0-14-16,-4 0-2,4 3-1,-2-5-1,3 5 1,-1-1-1,4 1 1,-3-3 0,5 3 0,-1-1-1,4 1-1,-2 0 1,5-1-2,-1 1 0,4 0 0,-1 5 0,5-2 0,0 2-1,4 0 0,3 3 0,0 1 1,2 2-1,0 3 0,0-1 1,-1 4-1,-3 2 0,-2 1 1,-4 3-2,-2 2 1,-6-1 0,-4 4 0,-5 1 0,-6 3 0,-2 4 0,-5 1-1,-5-1 2,-4 5 0,-5 0 1,2 2 0,-6-5 1,1 1-2,-5-8 2,1 0-1,0-3-2,-1-8-6,9 1-15,-4-9-10,0-10 0,6 1-1</inkml:trace>
  <inkml:trace contextRef="#ctx0" brushRef="#br0" timeOffset="14">19218 16017 33,'9'19'24,"-9"-19"1,13 22-9,-3 2-10,-1-1-3,3 10 1,-3 7-1,5 12 0,-6 3 0,5 10-1,-5 5 1,3 6-2,-5 3 3,3 0-3,-2-6-2,-1-5 1,2-9 0,-4-10-1,5-9-4,-8-16-4,9-5-10,1-8-9,-11-11 1,9-19 0</inkml:trace>
  <inkml:trace contextRef="#ctx0" brushRef="#br0" timeOffset="15">19274 16097 62,'25'1'27,"-7"-14"-1,15 4-10,-2-1-18,5 2 1,1 4 1,-1 3 0,0 2 1,-6 2 1,3 6 1,-8 1 0,-1 10-1,-7 1-1,-1 5 0,-6 2 0,-4 6-1,-4-3 1,-3 3 0,-5-3 2,0 0 0,-7-5 1,-1 2 0,-7-14 1,2 3-1,-8-10 0,1 1-2,-4-6 0,-1-5-2,1-5-2,0-3 0,6 4-3,-3-11-3,14 12-8,-4-9-17,8-1 0,8 2 0,3-4 2</inkml:trace>
  <inkml:trace contextRef="#ctx0" brushRef="#br0" timeOffset="16">19843 16149 44,'0'18'31,"0"-18"-1,0 0-1,12 13-13,1-11-17,1-6 0,5 0 0,1 0 2,5-4 0,0-3 0,1 0 2,1 2-1,-4-6 0,-1 1-1,-5-3 0,-2 2-1,-6 2-1,-2-2 1,-5 3-1,-6-3 0,-3 0 1,-5 5-1,-3 6 0,-3-1 1,-2 3-1,-2 3 1,-2 2-1,0 3 2,-2 7-1,3 0 1,-3 0 1,3 5-1,0 0 0,1 4 2,1 0-1,4 7 1,-1 1 1,7 3-2,-2-2 0,10 5 0,2 0 0,8 0-2,1-4 2,8 0-3,5-9 0,3-3 0,7-6 0,1-5-2,4-6-1,-3-13-2,11 8-6,-13-25-9,7 6-12,-2-5-1,-4-2 2,-3-3 2</inkml:trace>
  <inkml:trace contextRef="#ctx0" brushRef="#br0" timeOffset="17">20247 15996 61,'-3'18'31,"3"-18"1,8 17-1,2-5-28,-4 0-3,1 2 0,-2 2 2,2 4-1,-4-2 1,1 8 1,-3-4-1,4 1 1,-4-4-1,5 3-1,3-10 0,4-1 0,6-8-2,7-9 1,6-2 0,3-5-1,4-8 1,0-1 0,-2 3 1,-2 0 0,-5-1 1,-3 6-1,-10 0 1,-2 7 0,-15 7 0,20 6-1,-20-6 0,13 22 0,-9-4-1,0 10 1,-1 0 0,1 5-1,0-2-2,-1-6 0,6 2-4,-7-13-9,15-1-20,-1-10-1,5-7 2,1-8-2</inkml:trace>
  <inkml:trace contextRef="#ctx0" brushRef="#br0" timeOffset="18">20988 16235 57,'3'26'31,"7"3"-1,3-13 0,5-3-27,6 1-4,4-9 1,3-5 0,1-5 0,-1-5-1,2-9 2,0 1 1,-5-4 0,-2-3-1,-5-3 0,-4 4 0,-6-6 0,-4 6 1,-8 1-1,-8 5 0,-4 1 0,-5 5-1,-7 2 1,-2 4-1,-3 8-1,-4 3 1,1 6-3,-1 1 1,4 4-3,-4-5-3,16 12-12,-2-1-11,4-8 0,9 2-1,7-16 2</inkml:trace>
  <inkml:trace contextRef="#ctx0" brushRef="#br0" timeOffset="19">21233 15296 47,'-7'-25'28,"7"25"-2,-1-25 1,1 25-26,4-14 1,-4 14 1,11 5 2,-11-5-1,13 23 1,-8-6 0,6 15 0,-5 7-2,2 19-2,-1 8 0,-1 11-1,-4 13 0,1 7 0,-1 4-1,4-1 1,-3-6 1,4 0 1,-1-15-1,4-15-1,1-13-2,0-18-8,7-10-20,-1-10-3,-1-14 0,3-17 0</inkml:trace>
  <inkml:trace contextRef="#ctx0" brushRef="#br0" timeOffset="20">22011 15843 62,'15'0'33,"-15"-11"-2,0 11-1,0 0-27,-21-14-3,6 12 0,-2 5 0,-4 4 2,-6 3 0,1 9 1,-5-5 1,3 9-1,-2-2-1,4 5-1,1-5 0,5-1-1,4 1 0,5-4-1,6 1 1,6-2-1,7 2 0,4-2 0,6 2 0,4-1 0,2 1-1,2-2 0,2 6 1,-2-3 0,-4 1 0,-4-1 0,-5 2 1,-3-1 0,-7-3 1,-5 2 0,-5-7 1,-3 1 0,-8-6 2,-1 1-1,-11-6 0,3 2 0,-4-7-2,-1 3 0,0-2 0,2-2-2,5 4-3,2-7-1,23 7-7,-23 1-21,23-1-1,12-7-1,6-2 2</inkml:trace>
  <inkml:trace contextRef="#ctx0" brushRef="#br0" timeOffset="21">22546 16401 72,'-5'11'35,"5"-11"-1,-9 14-1,9-14-27,0 0-6,0 0 1,0 0 0,0 0-1,0 0 1,0 0 0,0 0-1,0 0-2,0 0-4,0 0-12,0 0-17,12-5 0,-1-1 1,4-6-1</inkml:trace>
  <inkml:trace contextRef="#ctx0" brushRef="#br0" timeOffset="22">22935 16370 94,'0'0'35,"0"0"0,0 0-10,12-1-24,-12 1-1,0 0 0,0 0 1,12 1 0,-12-1 0,0 0 0,14 3-1,-14-3 0,12 9-2,-12-9-5,21 4-7,-21-4-22,19-3 2,-3-5-2,4 2 2</inkml:trace>
  <inkml:trace contextRef="#ctx0" brushRef="#br0" timeOffset="23">23502 16400 69,'0'0'35,"8"16"-2,-8-16 1,0 0-26,0 0-8,0 0-1,0 0-1,12 6 0,-12-6 0,0 0-2,0 0-8,17 9-20,-6-8-2,1-5 2,7 0-2</inkml:trace>
  <inkml:trace contextRef="#ctx0" brushRef="#br0" timeOffset="24">24168 16456 81,'11'12'35,"-11"-12"-2,14 12 0,-14-12-34,0 0-2,0 0-2,0 0-2,0 0-11,0 0-17,-20-5 4,0-8-2,0-5 1</inkml:trace>
  <inkml:trace contextRef="#ctx0" brushRef="#br0" timeOffset="25">1460 16563 26,'0'0'23,"0"0"1,-15 7-2,15-7-20,0 0-1,0 0 1,0 0 0,0 0 2,0 0 0,2-18 2,9 9 1,-4-11-2,11-1 1,-2-13-2,10-5-1,1-12-1,3 0-1,1-7 0,0-3-1,0-7 1,-1-4-1,1 0 1,-4 2-1,0 3 1,-1 2 0,-1 6 0,-2 6-1,0 9 0,-3 15 1,-3 7-1,-1 10 1,-5 7-1,1 10 1,-2 8 0,-1 10-1,0 6 2,2 10-1,-1 9 0,4 5-1,2 12 1,3 5-1,1 7-1,4 3 2,0 3-2,0-2 0,2-5 1,0-2-1,-3-5 0,-1-12 0,-1-13 1,-4-13-3,1 1-2,-18-32-8,19 9-19,-19-9 2,8-30-2,-12 6 1</inkml:trace>
  <inkml:trace contextRef="#ctx0" brushRef="#br0" timeOffset="26">1758 16159 58,'0'0'32,"0"0"1,26 9-2,-7-7-23,7-6-7,9 0-1,9 2-3,-1-9-19,9 5-10,4 5-1,-3-1 1</inkml:trace>
  <inkml:trace contextRef="#ctx0" brushRef="#br0" timeOffset="27">2876 16393 75,'0'0'34,"10"17"-1,-10-17-1,12 1-39,-17-14-17,5 13-11,22-11 0,-10 5 1</inkml:trace>
  <inkml:trace contextRef="#ctx0" brushRef="#br0" timeOffset="28">8162 15603 56,'4'12'30,"0"6"2,-6 0-2,-6 3-22,5 14-2,-8 2-1,9 11 0,-5 3-3,2 9 1,-3 0-1,2 8-1,0 1 0,4-6-2,3-8-1,-1-9-4,11-1-5,-10-18-21,9-11 1,3-16-3,0-16 2</inkml:trace>
  <inkml:trace contextRef="#ctx0" brushRef="#br0" timeOffset="29">8121 15597 77,'0'0'33,"0"0"-2,0 0-1,2-13-30,-2 13-2,22-2-1,3 2 1,-2 0-1,6 5 1,0-1 1,3 6 0,0 3 1,-3 1 0,0 6 1,-1-1-1,1 3 1,-5 3-1,-1 2 1,-5 2-2,-4 2 2,-3 0-1,-5-1 0,-8 2 1,-6 0 1,-8-5 0,-1 4 0,-7-8 0,-1-1 0,-4-6-1,1 1 0,-1-5-1,2 0 0,3-5 0,4-2 0,3-1 0,3-1-1,14-3 1,-13 4 0,13-4-1,0 0 1,15 12-1,-2-3 0,7 4 0,0 0 0,5 4 0,2 1 0,2 8 0,-1-8-1,1 6 1,-1 1 1,-1-3-1,-1 1 1,-4-3 1,-3-2-1,-6-3 2,-4 4-2,-9-5 3,-3 4-1,-13-5 1,-2 3 0,-12-4 1,-2 4-2,-7-6 1,0 1-1,-2-5 0,2 1 0,0-7-2,6-4 0,6 3-2,3-6-2,11 4-2,0-11-6,13 14-21,10-24 0,3 11-1,7 1 0</inkml:trace>
  <inkml:trace contextRef="#ctx0" brushRef="#br0" timeOffset="30">9116 16466 98,'-8'18'34,"1"-5"-1,7-13 2,-17 4-36,17-4-1,-11-9 0,11 9 1,0 0-1,0 0 2,0 0-2,0 0-3,-14-15-18,14 15-12,9-12 1,-1-5 0,7-10-1</inkml:trace>
  <inkml:trace contextRef="#ctx0" brushRef="#br0" timeOffset="31">15039 15634 25,'21'1'30,"-8"-9"-1,5 9 1,-18-1-18,13-6-8,-13 6 1,11-7-1,-11 7 0,0 0 0,0 0 0,-16-9 0,2 12 0,-9-2 0,1 6-2,-10 1 0,-2 5 0,-7 1-1,-2 7 0,-7 7-1,-4 7 1,-4 5 0,-2 6 0,-1 3-1,0 2 1,3 2-1,7 1 1,7-6-1,9-4 0,10-3 0,8-1 0,11-2 0,8-3 1,8-2 1,10-2-2,6-3 2,8-3-2,9-5 2,7-6-3,9-3 2,7-5-2,1-3 1,1-1-3,-5-2 4,-3-2-3,-9 0 2,-9-2 1,-11 2-3,-11-3 0,-2 10-3,-18-5-12,3-11-19,-3 11 3,-11-1-2,0-2 0</inkml:trace>
  <inkml:trace contextRef="#ctx0" brushRef="#br0" timeOffset="32">15351 16424 52,'0'0'32,"0"0"-1,0 0 1,0 0-25,0 0-5,0 0 0,9-12 0,-9 12 0,0 0 0,0 0-2,0 0 0,13-6 2,-13 6 0,0 0-1,0 0-3,13 3 2,-13-3 0,0 0 3,0 0 0,9 13-3,-9-13 2,-2 11-2,2-11 4,0 0-3,-17 7 1,17-7-1,-12 6 1,12-6 0,0 0-1,0 0 0,0 0-1,0 0 1,0 0-2,0 0 0,0 0-1,0 0-6,12 0-27,-12 0 1,0 0-3,-10-26 1</inkml:trace>
  <inkml:trace contextRef="#ctx0" brushRef="#br0" timeOffset="33">16922 15626 12,'0'0'20,"0"0"0,0 0-2,4-11-3,-4 11-1,0 0-3,0-15-2,0 15-2,0 0 1,0 0-3,0 0-1,0 0 0,0 0-1,12 1 0,-12-1-1,0 0 1,0 0-1,0 0 1,0 0 0,0 0-2,0 0 2,-1 13-3,1-13 2,0 0-2,-2 18 2,3-7-1,0 0-1,3 1 1,-2 5-1,2 6 0,1 2 0,-1 6 1,3 1-1,0 4 1,0 3-1,2 5 1,-2 1-1,2 1 1,-4-2 0,3 2 0,-4 0-1,2 4 1,-1-6-1,0-2 0,-2-4 3,3-2-4,3-2 3,-2-2-1,3-8 2,0-8-2,0 5 1,4-6-2,3-6 1,5-3 0,4-2-1,4-9-1,7-4 0,1-2 1,3-7-3,-2 1 3,-2 3-1,-4-1 0,-4 3-1,-7-3-1,1 13-4,-10-15-19,-2 13-7,-11 4-2,13-18 0</inkml:trace>
  <inkml:trace contextRef="#ctx0" brushRef="#br0" timeOffset="34">16772 15881 30,'0'0'27,"0"0"1,-17-8 0,17 8-18,0 0-3,0 0-1,11-6-1,1-1 0,10 7 0,0-6 0,11 4 0,-1-8 0,9 6-1,0-2-1,8 7 0,-3-3-1,3 3 0,-4-2-1,-1 0 0,-4 3 0,-3 4-2,-4-1 0,-9-9-4,5 14-19,-12-7-10,-17-3 0,0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6T16:42:21.770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575 5372 1,'-1'-10'0,"1"10"0,1-11 0,-1 11 0</inkml:trace>
  <inkml:trace contextRef="#ctx0" brushRef="#br0" timeOffset="6459.3694">584 5313 3,'0'0'2,"0"0"1,0 0 1,0 0-1,-14 8 1,14-8 0,-11 20 1,5-7 0,-2 1 0,-1 3 1,-1 0-1,2 1 0,-1 4-1,-1-3 1,2 2-3,-1 1 1,3 2-1,-1 0 1,1 3-2,0 0 1,1 0-1,-1 4 1,2 2-1,-1 2 0,3 1 0,1 4 0,-1 3-1,4-2 0,-2 3 0,2-2 0,-2 2 1,0-2 0,0 6 2,-2-6 0,-1 6 1,-2-2 0,2 3 0,-5 1 1,5 5-1,-4-3-1,5 3 0,-4-1-1,3 2 0,-1-3-1,1 2 1,-3-1 1,2-2-1,-2-4 1,1 3-1,1-5 0,1-1 0,-1 0-1,4-1 0,-1 0-1,4-2 0,-2 2 0,1-2 0,2 3 0,0 0 0,1 0 0,-1-1 0,1 1-1,1-2 1,0 2 0,2 1 0,-1-1 0,-2 1-1,1 2 1,-1 0 0,-3 4 0,1 2 0,-2 0 0,-2 1 0,0 3-1,-1 2 2,0-2-2,1 4 2,-3-1-1,2 1 0,0-3 1,0 3-1,1-3 1,1 2-1,0 0 0,1-2 0,1 2 0,0 0 0,-1-1-1,-1 0 2,1-1-1,-1 0 1,-1-2-1,1 0 0,-1-4 0,2-2 0,0-2 1,2-3-1,-1-1-1,0-3 1,2-1-1,-1 0 2,-1 1-1,0-1 0,0 1 0,-1 1 1,0-1-1,0 0 1,1 3-1,0-3 1,0 1-1,0 1 0,-1-1 1,0 1-1,-1 1 1,0 1-1,-1-1 0,0 2 0,-1-1 0,2-1 0,2 0 0,-2-1 0,1-2 0,0 1 1,0-2-1,2 0 1,-2 2 0,0 2-1,-1-4 1,1 4 0,-1-2 0,2-3-1,-2-2 0,1 0 0,0-5 0,0-3 1,1-2-1,-1-2 0,-1-5 1,1 0-1,1-3 0,1-2 1,0-1-1,1 0 0,1-2 0,0-1 0,2 0 0,-1 0 0,0 1 0,1-1 0,0-1 0,-7-11 0,12 21 0,-12-21 0,15 16 1,-15-16-1,16 12 0,-16-12 0,22 10 1,-9-7 0,2 1-1,3-2 1,0 2-1,3 0 0,2-2 0,0 2 0,2-2 0,2 2 0,-3-1 0,3 0 1,-1-1-1,2 2 0,-3-2 0,5 1 1,0-2-2,3 0 1,0-1 0,2 1 0,2-1 0,2 2 0,1-1 0,3 1 0,-3 1 0,1 2 0,1 1 0,2 1 0,-1 0 0,1 2 0,0-1 0,-1 2 1,-2-2-1,2 1 0,-2-2 0,2 2 0,-3-1 0,1 2 0,-1-3 0,1 2 0,2-1 0,1-1 0,-2 1 0,1-1 1,3-1-1,-1-1 0,0 1 0,0-2 0,-1-1 0,0 1 0,-1 1 1,-1 0-2,1-1 2,1 0-1,-2 2 0,0-2-1,1 2 2,1-1-2,-1-2 1,2 1-1,-4 0 1,2-2 0,2 1 0,-1-1 0,1 0 0,1 3-1,0-2 1,-3 0 0,3 0 0,-3 2 0,2-4 0,-2 2-1,1 0 1,-2-2 0,2 0 0,-1-2 0,0 1 0,1-1 0,-2-2 0,0 2 0,1-1 0,0 1 1,0-2-1,1 2 1,-2 1-1,-2-1-1,1 2 1,0-1 0,-1 2-1,0 2 1,-1-2 0,0 2-1,-1 1 1,1 0 0,-1-2 0,0 2 0,-1-1 0,-2 0 0,2-1 0,0 1 0,4-1 0,-1 0 0,1-1 0,3 1 0,-2-1 0,2 1 0,-1-2 0,-1 0 0,2 0 0,1 0 0,-2 1 0,1-2 0,1 1 0,3-2 0,-1-1 0,5 1 0,-2 0 0,1 1 0,4 1 1,1-1-1,0 1 0,2 1 0,0-1 0,2 0 0,-1-1 0,0 0 0,1-1 0,0 0-1,1-1 1,2 0 0,2-2 0,1 2 0,2-2 0,1 2 0,0-3 0,2 1 0,0-2-1,1 1 2,0-2-1,1 1 0,2-1 0,0-3 1,2 2-2,-1-2 1,2 0-1,0 1 1,-2-2-1,-2 0 1,1 1-1,-1 1 1,-1 0-1,2 0 1,-2 1 0,2-1 0,-2 2 0,-2-2 0,2 1 0,-1-2-1,-3 1 1,0 0 0,-1-1 0,2 2 0,0 1 0,1-1 0,-1 3 0,-2-1 0,2 2 0,-1-1 0,-2-1-1,2 0 1,-3 1 0,1-4 0,0 3 0,1 0 0,1 0 0,-2 1 0,1 1 0,-2 2 0,1 1 0,-1 1-1,-2 1 1,0-1 0,0 0 0,-1 1 0,4-1 0,0 0 0,2-1 0,-1 0 0,3-2 0,-3 2 0,3-1 0,-1 1 0,-3-1 0,0 2 0,-2-1 0,3 0 0,2 0 0,0-2 0,1 2 0,0-4 0,1 0 0,0 0 0,2-1 0,0 2 0,0-3 0,1 3 0,1-1 0,4 1 0,2 0 1,1 1-2,0-1 2,1-1-1,-2 3 0,1-2-1,-3 1 1,1-1 0,1 2 0,-2-1 0,-1 2 0,0 0 0,0-1 0,-1 4 0,-4-2 0,3 2 1,-3 1-1,0 0 0,2 1 0,1 1 0,-1-2 0,1 3 0,3-1 1,0 0-1,-2-1 0,1-1 0,-1 1 0,0 0 0,1-2 1,2-1-1,-2-1 0,2 0 0,0 0 0,0-1 0,-2 0 1,2 2-1,-2-1 0,-1 1 0,3-1 0,-2 0 0,0 0 0,0-1 0,1 0 0,1-2 0,-2 0 1,2-1-1,0 1 0,4-2 0,0 0 0,3 1 0,0-1 0,1-1 0,0 0 0,1 0 0,-1-2 0,-1 0 0,1 0 0,-1 2-1,3-3 1,-1 2 1,1 0-1,2-1 0,1 1 0,1 2 0,-1 0 0,0-1 0,0 3 0,-1-2 0,-1 0 0,-1-1 0,-3 2-1,-1-3 1,-2 1 0,-2 0 0,0 0 0,-2 1 0,-3 3 0,-2-2 1,-1 3-1,0 1 0,-5 0 0,2 1 0,-3 0 0,-1 0 0,2 1 0,-1 0 0,-2 0 0,1 1 0,-2-1 0,-2-1 0,2 3 0,0-3 0,-3 1 0,1-1 0,1 0 0,1-1 0,-1 1 0,4-1 0,-2 1 0,0 2-1,0-1 2,-2 1-1,1 0-1,-3 1 1,0-2 0,-4 1 0,1-1 0,-2 1 0,-1-1 0,0 2 0,-2 1 1,-1-2-1,-2 1 0,-2 1 0,-2-2 0,-4 1 0,-3 0 0,-3-1 0,-1 0-1,-4 0 1,-1 0 0,-4 0 0,-1-1-1,-2-1 1,0 0 0,-1-2 0,-2-2 0,0-1-1,2-1 1,1-4 0,-1 3-1,1-5 1,0 2-1,0-4 1,-2 2-1,-1-4 1,0 1 0,-1-3-1,-3 0 1,0-1 0,-2 0 0,-1 0-1,-1-3 1,0-1-1,-2 0 1,0-2 0,-2-1 0,2-3 0,-2-1-1,0-3 1,-1-2-1,0-1 1,1-3-1,-3-2 1,4-2-1,-2-6 0,-1 2 1,1-7-1,0-3 1,1 0-1,1-2 1,0-3-2,3 0 0,-2-2 0,2 1 0,0-1 1,0 3-1,-3-7 0,3 1 0,-4 0 1,-1-1 0,-1-2 0,0-2 1,-3 1-1,-1-2-1,-3 2 1,0 1 0,-2-3-1,0 3 1,-4-3-1,1 2 1,-1-2 0,1 2 0,-3-2 1,0 2-1,0 2 2,-3-1-2,1 1 2,0 0-2,-2-2 2,-1 0-2,-1 0 0,1-3 2,0 1-2,0-1 1,-1 1 0,0-1 0,0 0 0,-1 0 0,1 0 0,-1 0 0,-3-3 0,4 2 0,-4-1 0,1-2 0,0 1 0,3 0-1,-2 2 1,2 4 0,-1 2 0,-1 4-1,2-1 1,-3 5 0,-2 4-1,-2 1 1,-2 4-1,-1 0 0,0 3-1,-1-1 0,-1 2 0,0 3 1,1-1 1,-1 0-1,-3 3 1,1 2 0,-1 1 2,-3 4-2,-2 4 1,3 2-1,-6 2 0,1 3 0,-2 1 0,-2 2 0,-1 1 1,-4 0-1,-1 2 1,-3 1 0,-2 4 0,-4 1 0,0 1 0,-5 2-1,-2 3 1,-5 1-1,-4 2 0,-3 2 0,-9 2 1,-4 0-1,-5 5 0,-6 1 1,-4 4-1,-8 1 0,-5 5 1,-6 2-1,-4 0 1,-3 2-1,-6 0 1,-5 1-1,-6 1 2,-5 0-1,-1 2 1,-5-2 0,-2 1 0,-6 0 0,2 2 0,-2-1-1,0 1-1,1-2 1,-1-2-2,0-1 2,3-1-2,2-3 1,-2-1-1,1-3 1,3-2 0,1 0 0,2 0-1,2-1 1,1 0 0,1-1-1,2-1 0,5 0 0,-2 1 0,1-3 1,0 1-1,1-1 0,2-1 1,0 1-1,-3-1 1,0 0 0,1 1-1,3 0 1,1-3-1,2 2 1,0-2-1,3-1 0,3-2 1,3 0-1,2-2 1,2-1-1,2 0 1,1-1-1,4-1 1,4 0-1,2-2 0,7 2-1,0-2 1,4 1-1,3-3 1,4 2 0,1-3 0,2 2 0,4-1 1,1 0 0,4-1 1,4-1-1,4 1 1,2-2 0,6 1 0,3-2 0,2-3 0,5 0 0,3-2 0,2-3-1,4 1 1,5-5 0,2 0 0,4-2 0,2 1 0,1-2-1,5-3 0,-1 1 1,5-2-1,-1 2 1,2-3-2,1 0 2,3-1-1,0 3 0,1-2 0,0 0 0,2 3 1,-1-2-1,-1 5 1,3-1 0,-2 2-1,2-1 0,-2 4 1,0-2-1,2 1 1,-3 1-1,2-2 1,-2 2-1,0 0 1,-3-1-1,1 2 2,-3 3-2,-1 3 2,-3 0-2,-3 4 2,-4 1-1,-2 4 0,-2 2-1,-3 0 0,-3 1 1,-2 2-1,-3-1 0,1 0 0,-4 0 0,-1 1 0,-4 0 0,-1-1 1,-3 3-1,-6 0 0,-2 0 0,-2 1 0,-5 2 1,1-1-1,-1 1 0,-2-1 0,-1-1 0,1 0 0,1 2 0,-5-2 0,2 0 0,-2 1-1,-3-2 1,1 1 0,0-1 0,0-1-1,-1-2 1,4-1 0,-2-2 0,1-2-1,1 1 1,-4-3 0,1 0 0,2 1 0,0 0 0,-2-1-1,0 2 1,1-1 0,-2 1-1,-2-2 1,0 2 0,-3-3 0,1 0 0,-2-1 0,0 1 1,1 0-1,-1 0 0,1 2 1,-1 0-1,-1 1 0,-2 1 0,0 2 0,-1-1 0,-1 3 1,0-4-1,-1 4 0,-2-2 1,2 0 0,0 0-1,2 4 0,-2-1 1,1 0-1,1 2 1,2 2-1,-2 1 0,0 0 1,0 0-1,0 1 1,2 0-1,-2-1 1,0 1-1,3 0 1,0-1 0,1 2-1,1 1 1,0-1-1,2 1 1,2 1-1,2 1 0,2 0 0,3-2 0,1 3 0,1-3 0,-1 2 1,2-1-1,2-2 0,-1 1 0,4 0 0,2 1 0,1 0 0,1-1 0,5 2 0,1 1 1,0 2-1,2-3 0,-3 3 0,1-1 1,3 1-1,1-1 1,3-2 0,-1 1-1,6 0 1,0-1 0,8 1 1,0-3-1,5 2 0,2-4 0,5 1 0,2-1 0,3-2-1,2-2 1,4 0-1,2-1 1,14 1-1,-20-5 0,20 5 0,0 0-2,-12-7 1,12 7-2,0 0-3,13-1-8,-13 1-16,22-3 1,-5 2-2,-7-10 2</inkml:trace>
  <inkml:trace contextRef="#ctx0" brushRef="#br0" timeOffset="20023.1452">16946 5205 1,'0'0'0,"0"0"10,14-1 6,-14 1-14,20-10 2,-6 4 1,5 0 1,1 0 1,4 0 0,1 1 1,1-1-1,2 3 0,-4 0-2,4 3 0,-2-1-2,1 5-1,-3 0 0,2 5 0,-2 0-1,1 5 0,-2-1 0,0 5-1,-1 2 1,0 1 0,-1 2 0,1 3-1,-6-2 1,2 1-1,-3-1 1,-1 1-1,-3-2 1,-1 0-1,-4-3 0,-3-1 1,-3-1 0,-3 1-1,-3-5 1,-4 0 0,-2-3 0,-4-1 0,-2-1 1,-3-1-1,-3-1 0,-2-3 0,0 0 0,0-3-1,0-1 1,3 0 0,-2-5-1,5 1 1,3-6 0,3 0-1,3-3 1,4-1-1,2-1 1,2 0 0,1 0-1,2 3 1,1 1-1,3-1 1,-4 12-1,11-18 0,-11 18 0,22-12-1,-5 7 0,2-1 0,8 5-4,-1-5-6,6 3-9,6 5-8,-13-10 1,11 9-1</inkml:trace>
  <inkml:trace contextRef="#ctx0" brushRef="#br0" timeOffset="20655.1814">18072 5162 8,'-8'15'20,"-10"-19"1,18 4 0,-13 17-17,-2-12 0,2 4 1,-5-2 0,2 4 1,-4-4-1,4 5 1,-2-6-2,5 5 0,-1-3-2,14-8 0,-17 18-1,17-18 0,0 14-1,0-14 1,15 16-1,-1-7 0,4 0 0,5 1 0,-1 2 0,3-1-1,-1 3 1,1-2-1,-3 2 1,0 2-1,-5-3 1,-2 2 1,-4-1 0,-3 2 0,-3-4 2,-2 5-1,-7-6 2,2 4-1,-9-5 1,3 3-1,-6-5 0,0 3 0,0-5-1,-2 1-2,0-4 0,-1-5-6,17 2-24,-21-11 1,5-6-2,8-1 0</inkml:trace>
  <inkml:trace contextRef="#ctx0" brushRef="#br0" timeOffset="23534.3461">18924 5286 19,'-11'1'21,"11"-1"-2,0 0-3,0 0-3,0 0 0,7-14-3,-7 14-1,0 0-1,0 0 0,7-17-2,-7 17 0,0 0-1,0 0-1,2-12-1,-2 12 0,0 0-1,0 0-1,0 0 1,0 0-2,0 0 1,0 0-1,0 0 0,0 0 0,0 0 0,0 0 0,0 0 0,0 0 0,0 0 0,15 7 0,-15-7 0,14 9 0,-2-7 0,2 2 0,2-3 0,1 0 0,1-3 0,0-1 0,3-2 0,-1-1 0,-2-1 0,0-1 0,1-2 0,-3 0 0,-2 0 0,0-2 0,-3 0 0,-3 0 0,-2 1 0,-2 0 0,-3 0 1,-1 11-1,-7-19 0,7 19 0,-19-15 0,7 9 0,-1 1 0,-3 0 0,-1 3 0,0 1 0,-2 1 1,1 1-1,2 0 0,-1 0 1,1 1-1,2 1 1,0-2-1,3 4 1,0-2 0,11-3-1,-18 9 1,18-9 0,-13 14-1,13-14 0,-15 17 1,15-17-1,-13 22 1,5-10-1,1-1 0,1 5 1,-4-1-1,3 2 1,-3 1 0,3 1 0,-2-1-1,2 1 1,-1 0 0,4-2-1,1 0 1,2 1-1,1-1 0,2-1 0,3-3 0,2 3 0,2-3 1,2 0-1,1-2 1,0-2-1,2-1 2,1 0-2,-2-2 1,3-2-1,0-2 0,1-1 1,-1-4-1,1-1-1,-1-1-1,-2-5-4,7 10-15,-6-10-13,-4 3 1,-11 7-2,14-16 1</inkml:trace>
  <inkml:trace contextRef="#ctx0" brushRef="#br0" timeOffset="24346.3924">19304 5205 14,'0'0'26,"0"0"1,0 0 1,0 0-9,0 0-4,0 0-2,0 0-5,0 0-3,0 0-1,0 0-1,0 0-1,0 0-1,0 0 0,0 0 0,8 13-1,-8-13 0,9 16 1,-2-3 0,0 1-1,4 3 1,-1-1-1,2 2 1,-1 0-1,3 1 1,-1 1 0,-2 0 0,1 1 0,-1-1-1,0-2 1,-1 0-1,-1-2 1,0-2-2,-9-14 2,15 18-1,-15-18 0,15 10 1,-15-10 0,11 0 0,-11 0 0,9-12 0,-9 12-1,11-25 1,-7 6-1,2-3 1,2-2-2,1-2 2,-1-4-1,1 1 0,1-1 0,2 3 1,-1 0-1,2 3 0,-4 1 1,1 3-1,-1 4 0,-2 1-1,-7 15 1,10-19-2,-10 19-1,0 0-3,0 0-13,2 12-13,-2-12 0,-10 23-1,1-10 1</inkml:trace>
  <inkml:trace contextRef="#ctx0" brushRef="#br0" timeOffset="24871.4225">19897 5218 29,'0'0'26,"0"0"2,13-9-1,-13 9-12,0 0-5,0 0-1,10-13-3,-10 13 0,0 0-1,12-1-1,-12 1 1,0 0-1,0 0-1,11 10 1,-11-10-1,5 15-1,-5-15 1,7 24-1,-4-10-1,2 6 0,-2-1 0,2 2 0,-1-2-1,1 4 1,-1-1 0,-1 0-2,0-3 2,0 0-2,0-1 2,-2-2-2,1-2 1,0-3-1,0 0-2,-2-11-1,5 15-4,-5-15-19,0 0-7,0 0 0,-1-11-1</inkml:trace>
  <inkml:trace contextRef="#ctx0" brushRef="#br0" timeOffset="25667.4681">20375 5437 24,'0'0'26,"0"0"0,-17 5 0,17-5-15,-11-2 0,11 2-4,-14-6-2,3 0-2,11 6 1,-19-13-1,19 13 1,-19-17-2,19 17 1,-19-23-2,13 11 1,0-4-1,5 0 1,1-1-1,4 1-1,2-2 1,6 0-1,1 0 1,5 0-1,0-1 0,3 2 0,-1 3 1,4-1-1,-2 4 0,1 0 0,-3 4 0,-1 3 0,-2 3 0,0 5 1,-5 2-1,0 4 1,-4 2 0,-1 5 0,-2 0-1,0 3 1,-3-1 0,1 4-1,-2-1 1,0 1 0,0 0-1,-1-1 0,0-1 1,0 0 0,-2-2 2,1 0-2,-4-6 1,1 2 0,4-15 1,-17 18-1,5-13 0,-2-1-1,-4-2 0,0-1-1,-4-2 1,0-3-2,0 0-1,-3-4 1,6 3-3,-4-7 0,11 9-7,-10-10-21,12 1-1,4-4 0,3-1 1</inkml:trace>
  <inkml:trace contextRef="#ctx0" brushRef="#br0" timeOffset="26271.5026">20458 4801 26,'11'-1'27,"-11"1"-1,0 0 2,0 0-11,0 0-6,11 3-1,-11-3-3,0 0-3,0 0 1,0 15-2,0-15 1,0 18-2,-2-7 1,4 5-1,-3 1 0,5 6 0,-3-1 0,4 8 0,-4 1 0,4 6 0,-3 0 0,3 5-1,-1-2 0,0 1 0,-2 2 0,2-5 0,-2 0-1,1-2 0,-1-4 1,2-4-1,-2-3 1,1-3-2,-1-1 2,2-4-2,-1-5 1,-3-12-1,8 21 0,-8-21-1,7 14-1,-7-14-4,11 12-14,-11-12-12,0 0-1,10-11 0,-5 1 0</inkml:trace>
  <inkml:trace contextRef="#ctx0" brushRef="#br0" timeOffset="27103.5502">20774 5385 1,'0'0'20,"-4"12"4,4-12 1,0 0-8,0 0 0,-5-11-3,5 11-2,0 0-3,0 0 0,0 0-4,0 0 1,12 0-3,-12 0 0,16 0-1,-5 1-1,2-3 1,5-2-1,1-2 0,4-3 0,4-2-1,1 1 0,2-5 1,1-1-1,-3 0 0,-1-1 0,-4 2 0,-2-1 0,-7 3 0,-3-1 0,-6 2 0,-5 12 0,-3-18 0,3 18 0,-19-14 0,3 12-1,-2 0 1,-4 2 0,-2 2 0,1 2 0,-1 3 0,1 0 1,0 3-1,2 1 1,2-1-1,2 3 1,1-2-1,1 1 1,-1-1 0,4 2 0,1-2 1,1 1-1,1-1 1,1 4 0,1-2-1,2 2 1,0 2-1,4 1-1,0 0 2,4 0-2,2 1 1,4-1-1,1-2 1,4-1-1,5-1 1,1-3-1,2-2 0,4 0 0,3-1 0,3-4-1,3 1 0,-1-5-1,4 1-2,-6-11-6,11 4-24,-9-3 0,-1-5-1,-6-2 1</inkml:trace>
  <inkml:trace contextRef="#ctx0" brushRef="#br0" timeOffset="28126.6087">21259 5309 22,'1'-14'26,"-1"14"-1,0 0 2,6-18-14,-6 18-4,3-13 0,-3 13-4,2-12 0,-2 12 0,0 0-1,0 0 0,4-14 0,-4 14-1,0 0 0,0 0 0,0 0-2,0 0 1,0 0-1,0 0 0,0 0 0,0 0 1,0 0-1,0 0 1,0 0 0,0 0 0,0 0-1,0 0 1,7 12 0,-7-12-1,5 18 1,-1-5 0,-1 1-1,2 4 0,-1 0 0,3 5 0,-1 0 1,2 2-3,-2-2 2,1-2-2,-1-1 1,2-2 0,0-2 0,-1-4-1,1-1 1,-8-11 0,12 12 0,-12-12 0,11 5 1,-11-5-1,0 0 0,13-16 0,-7 2 0,1-6 0,1-3 0,2-2 0,0-3 0,1 1 1,1 2-1,-1 1 0,-1 5 0,-1 4 1,1 5-1,-10 10 0,18-15-1,-18 15 1,18-5 0,-18 5 0,14 0 0,-14 0 0,14 6 0,-14-6 0,14 15 0,-14-15 0,16 22 0,-6-9 1,0 4-1,-1 2 0,2 1 0,-1 3-1,0 0 2,0 2-2,-2-2 2,0 2-2,-5-5 2,1 0-1,-2-2-1,1-6 1,-2-1-1,-1-11-1,4 16-3,-4-16-3,11 6-17,-11-6-9,11-6-1,-11 6 0</inkml:trace>
  <inkml:trace contextRef="#ctx0" brushRef="#br0" timeOffset="29222.6714">22244 5221 42,'0'0'27,"0"0"-6,5-11-3,-5 11-3,0 0-5,0 0-2,-18-7-2,18 7-1,-16 1 0,16-1-1,-20 6 0,8-1-1,-1-2 0,-1 5 0,-3-2-1,2 3 0,-3-1-1,1 4 1,-1-1-1,3 2 1,-2 0-1,2 2 0,1-2 0,1 3 0,2 0 0,2 0-1,-1-1 1,4 2-1,1-1 2,1 0-2,3 1 1,2-1-1,2-5 2,2 1-1,2-1 0,-7-11 1,19 18-2,-6-11 1,1 1 0,2-1-1,4 0 1,2-1-1,0-1 0,-2 0 0,2 1 0,-1-4 0,-1 0 0,-3-1 0,-5-2 0,-1-1-1,-11 2 1,17-2 0,-17 2 0,0 0-1,11-5 1,-11 5-1,0 0 1,0 0-2,0 0 0,0 0-1,0 0-3,0 0-6,0 0-22,0 0 0,0 0-1,0 0 1</inkml:trace>
  <inkml:trace contextRef="#ctx0" brushRef="#br0" timeOffset="30310.7336">22563 5358 7,'0'0'24,"-4"16"0,4-16 3,0 0-12,0 0-3,0 0-1,13-3-2,-13 3-2,13 4 1,-13-4-2,13 4 0,-13-4-1,18 3-1,-18-3-1,25 4 1,-12-4-2,5 2 0,1-3 0,3 2-1,0-4 0,3-1 0,1-2 0,2-3-1,1 0 0,1-3 0,-1-2-1,-2-2 0,-2 1 1,-3-1-1,-2 1 1,-4 1-1,-8 0 1,-4 3 0,-4 1 0,0 10 0,-15-16 0,-1 10 0,-3 1 0,-4 1 0,-2 4 0,-2 1 0,-2 3 0,-1 3 0,0 3-1,2 2 1,0 2 0,0 0 0,3 1 0,-1 0 1,1 2 0,4 0-1,-1 0 2,4 0-1,1 0 0,3 0 1,2 2 0,4 0-1,1-2 2,4 4-3,3-4 3,5 3-3,3-2 2,4 4-2,5-5 1,4 2-1,3-2 1,5-3-1,2-2 0,2 0 0,1-3 1,0-3-1,0-1 1,-1-2-1,-2 0 1,-3-2-1,-4-1 1,-3-1-1,-3 0 0,-3 1 0,-15 0 0,17-4-1,-17 4 0,0 0 0,12-1-2,-12 1-2,0 0-8,-5 11-22,5-11 0,0 0-1,-13 1 1</inkml:trace>
  <inkml:trace contextRef="#ctx0" brushRef="#br0" timeOffset="39623.2662">12687 5154 9,'0'0'7,"0"0"1,0 0-1,0 0 1,0 0 0,0 0 0,0 0-1,0 0 1,0 0 0,0 0 1,0 0-2,10 15 1,-10-15-2,-2 10 0,2-10 0,-1 17-1,1-17-2,-2 25 1,-2-13-2,3 7 1,-3-2-1,3 4 1,-4 2-2,4 4 1,-5 1 1,2 6-3,-1-2 3,0 7-3,-1 1 2,1 4-1,1-2 1,1 2-1,1-4 0,2 0 0,0-3-1,2-2 1,-1-2-1,2-4 0,-1-4 0,-1-2 0,1 0 0,-1-2 0,-1-3 0,1 0 0,0-3 0,1-3 0,-1 0 0,-1-12 0,3 17 0,-3-17-1,0 0 1,0 0-2,11 5-1,-11-18-8,4 2-20,1-4 0,-5-8 0,1-2 0</inkml:trace>
  <inkml:trace contextRef="#ctx0" brushRef="#br0" timeOffset="40507.3169">12575 5245 14,'0'0'22,"0"0"0,0 0 0,0 0-16,0 0-4,0 0 2,0 0 1,11-11 1,-11 11-1,0 0 1,11-18 0,-11 18 0,15-12-1,-2 8-1,-13 4-1,23-8-1,-11 5-1,1 3 0,1 0 0,1 1-1,0 3 1,1-2-1,0 3 0,1-1 1,-1 2-1,0 0 0,1 0 0,-1 3 0,-3 0 0,1 3 0,-1-1 0,-1 2 0,-1-1 0,0 1 0,-2-1 0,-2 2 0,-1-2 1,-1 0-1,-2 1 0,-2-1 0,-2 0 1,-2 1-1,-2-1 1,-2 1 0,-3-1 0,1 2-1,-6-5 1,0 2 0,-2-4 1,0 2-1,-2-3 0,-1-1 0,-1-3-1,2 0 1,0-4 0,2 1-1,-1-1 0,3 0 1,1 0-1,0 0 0,14 2-1,-20-4 1,9 5 0,11-1-1,-19 1 0,19-1 0,-11 3 0,11-3-2,0 0-3,-12-4-10,12 4-14,0 0 0,13-13 0,-2 4 0</inkml:trace>
  <inkml:trace contextRef="#ctx0" brushRef="#br0" timeOffset="41732.3869">13012 5211 23,'0'0'24,"0"0"-1,0 0-2,-14-4-15,14 4-2,0 0 0,0 0-1,0 0 0,0 0 0,0 0-1,0 0 1,0 0-1,0 0 0,0 0 0,0 0 0,0 0-1,0 0 1,0 0-1,0 0 0,0 0 0,11 11 1,-11-11-1,0 0 0,9 12 1,-9-12-1,7 13 1,-7-13-1,9 15 1,-5-3-1,1-1 0,1 4 0,-1 1 0,3 2 0,-2 3 0,0-2-1,-1 2 1,1 1 0,-3-4 0,4 1-1,-5-2 1,2-1-1,-4-16 1,5 21 0,-5-21-1,2 10 1,-2-10-1,0 0 1,0 0 0,0 0 0,0 0 0,0 0-1,0 0 2,0 0-1,0 0 0,-9-15 0,9 15-2,-7-20 2,7 20-2,-8-22 2,2 9-2,1 1 1,1-3-1,-1 2 2,3 0-1,0 1 0,1-2 0,2 1 0,3 1 0,1-2-1,1 0 1,4-1 0,2 1 0,1-1 0,3-1 0,1 2 0,2 0 0,1 0 0,2 2 0,-1 2 0,0 0 0,1 2 0,-3 2 0,0 0 0,-3 2 0,-3 2 0,-2-1 0,-11 3 0,13-2 0,-13 2 1,0 0-1,0 0 0,0 0 0,0 0 0,0 0 0,4 13 0,-4-13 0,-5 11-1,5-11-1,0 0 0,-5 18-4,5-18-3,0 0-11,0 14-11,0-14 0,13 3 0,-13-3 1</inkml:trace>
  <inkml:trace contextRef="#ctx0" brushRef="#br0" timeOffset="42483.4298">13452 5495 1,'0'0'5,"-14"-11"15,14 11 1,0 0-11,-18-19-1,18 19-1,-8-20-1,8 20 0,-2-22-2,5 10-1,1-3 0,4-1-1,1-4-1,6 3 1,-1-2 0,6 4 1,-3-2-1,6 6 1,-5-1-1,3 7 0,-3-1-1,2 5 0,-5 1-1,0 4 0,-1 1-1,-2 2 0,-1 1 0,0 5 1,-1 0 0,-3 4 0,0 0 0,0 2-1,-5 1 3,3 3-2,-6-4 1,1 3-1,-4-5 1,0 2-1,-5-4 2,0 1-2,-4-4 1,-1 1-1,-4-4 1,0-1-1,-4 0 0,0-4 0,0-1-1,2-4 0,1-3 1,0-4-2,5-3 1,0-8-2,8 5-2,-1-9-1,10 8-10,-5-5-15,8-5-1,8 5 1,1-3-1</inkml:trace>
  <inkml:trace contextRef="#ctx0" brushRef="#br0" timeOffset="43210.4715">13803 5212 25,'0'0'22,"0"0"1,0 0-1,0 0-18,0 0-2,0 0 2,0 0 0,9 11 1,-9-11 1,3 18-1,-3-18 1,5 28 0,-4-13-1,6 8-2,-1-1 0,4 3-1,-3 0 1,6 2-1,-4-2 0,4-1-2,-1-1 2,1-1-2,-1-6 1,-1-1-1,2-2 0,-13-13 0,17 14 1,-17-14 0,12 5 0,-12-5 0,0 0 1,14-18-1,-11 4 0,3-4 0,0-5 0,1-2 0,2-3-1,1-1 1,0 0-1,2-2 1,0 2-1,1 2 1,1 3-1,-1 0 0,1 2 0,-1 0 0,1 4 0,-1 0 0,-2 2 0,1 3 0,-2 2 0,-10 11-1,17-15 0,-17 15-2,11-2-2,-11 2-9,0 0-17,-2 17-1,-5-6 1,3 6-1</inkml:trace>
  <inkml:trace contextRef="#ctx0" brushRef="#br0" timeOffset="43706.4998">14322 5196 49,'0'0'25,"7"13"1,-7-13-8,0 0-17,3 15 2,-3-15 1,5 20 0,-5-20 1,4 26 0,-7-12 1,9 9-1,-9-6 0,8 10-1,-8-3 1,7 5-2,-7-2 0,7 3-1,-5-4 0,1 0-1,1-3 0,0-3-1,-1-6 0,2-3-1,-2-11 0,1 12-2,-1-12-4,0 0-14,-3-13-11,5 2 0,-2-5-2,1-2 1</inkml:trace>
  <inkml:trace contextRef="#ctx0" brushRef="#br0" timeOffset="44435.5415">14711 5270 44,'0'0'26,"-15"4"1,15-4-2,0 0-21,0 0-5,-11 12 2,11-12-1,0 0 2,-12 10 1,12-10 0,-11 16 2,8 0 0,-5-4 0,7 8-1,-7-3 1,7 8-2,-1-6 1,3 4-3,-1-4 1,6 3-1,1-6 0,2 0-1,4-3 1,2-3-1,2-3 0,3-2 0,0-5 1,1-5-2,0-3 1,0-4 1,-4-2-2,0-4 1,-5-1 0,0-2 1,-5 2-2,1-1 2,-6 1-1,-1 1 1,-1-1-1,-2 1 0,0 1 0,-3 0 0,-1 1 0,-2 1-1,0 1 1,-3 3 0,0 2 0,-3 3-1,1 3 1,-1 3 0,1 4-1,-2 2 1,4 2-1,-1 2 0,0 5 0,1-2 0,0 5 0,0-3-2,4 7-1,-3-8-4,10 12-5,-10-13-13,5 2-4,6-1-2,-1-14 3</inkml:trace>
  <inkml:trace contextRef="#ctx0" brushRef="#br0" timeOffset="45091.579">14869 4660 39,'0'0'24,"11"5"0,-11-5 0,0 0-22,0 0-1,0 0 1,0 0 0,0 0 0,0 0 2,0 0-1,0 0 1,-5 13 1,8-2-1,-3-11 0,2 23 0,-2-10-1,2 6 0,-2-2-2,0 7 1,0 0-1,1 4 1,-2 5-1,2 5 0,-2 5 0,2 6 1,-4 3-1,3 3 1,-3 2-1,0 0 0,-2-3 0,2 0-1,-2-9 1,2-3-2,2-7 2,2-4-1,1-7 0,1-3-1,3-6 2,-1-4-1,-5-11-1,11 16 1,-11-16-1,0 0 0,11 7 0,-11-7-1,0 0-1,-1-11-5,1 11-16,1-12-8,-7-2 1,1-2-1</inkml:trace>
  <inkml:trace contextRef="#ctx0" brushRef="#br0" timeOffset="45895.6248">15098 5302 43,'0'0'26,"0"0"0,0 0-1,0 0-23,13 9-1,-13-9 1,12-3 1,-12 3 0,16-4 0,-5 6 0,-11-2 1,21-4 0,-21 4-1,22-4 0,-11 0-1,5 1 0,-2-3-1,2 0 0,0-4 0,0 2-1,-1-4 1,-1 0-1,-2-2 0,-2 1 0,-3-2 1,0 1-1,-4-1 0,-3 2 0,-1 1-1,-4-1 1,5 13 0,-15-19-1,15 19 1,-20-13 0,6 8 0,1 1 0,-2 4 0,3 3 0,-3 1 0,2 5 0,-2 2 0,3 5 1,-1 2-1,0 3 0,1 2 0,0 0 1,2 0-1,1 3 1,0-1 0,0 1 1,1 0-1,2 3 0,-2-3 2,6 0-2,-2-2 1,6 1-2,-1-2 2,5-3-2,2 0 2,3-4-2,2-2 0,3-2 1,-1-2-1,4-3 0,-1-2 0,0-4 0,2 1-1,-3-6 0,2 2-1,-5-6-2,5 7-4,-19 1-20,19-17-5,-19 17 1,17-27 0</inkml:trace>
  <inkml:trace contextRef="#ctx0" brushRef="#br0" timeOffset="46622.6665">15566 5539 36,'0'0'25,"-1"-11"-2,1 11-5,-12-11-5,12 11-6,-12-21-3,6 8-1,1-7-1,3-1 1,4-4-1,4 2 0,0-3 0,7 3 1,-2-3 0,9 7 0,-4-1-1,4 6 0,-1 0 0,3 5-1,-3 3 0,1 2 0,-2 5 0,2 2 0,-6 4 0,0 4 0,-3 1 0,0 4 1,-5 1 0,0 2 0,-5-1 0,0 5 0,-6-2 0,1 3-1,-7-2 2,0 1-2,-4-2 1,-1-1-2,-4-3 2,2 0-2,-4-4 1,3-5-1,-2-3 0,1-3 0,2-2-1,0-6-1,4-1 0,-2-9-3,12 4-2,-11-13-9,17 1-16,0-1-1,1-3 0,7-2 2</inkml:trace>
  <inkml:trace contextRef="#ctx0" brushRef="#br0" timeOffset="47290.7048">15758 4590 43,'0'0'23,"0"0"2,0 0-2,11-4-22,-11 4 0,0 0 2,0 0 0,0 0 1,0 0 0,-1 14 0,1-14 1,1 21-2,-2-9 1,3 8-2,-1-2 0,2 5-2,0 1 2,1 7-2,1-1 2,0 9 0,-1 2 0,0 5 0,-1 4 0,2 6 1,-5-2-1,2 5 1,-3-7-2,2 2 1,-2-7 0,1 0 0,-1-8-1,1-3 0,1-2 0,0-5-2,0-3 2,1-6-2,-1-1 2,-1-6-2,0-13 1,1 16 0,-1-16-1,0 0 1,0 0 0,0 0-1,0 0 1,0 0-1,0 0-1,0 0-1,0 0-6,0 0-21,0 0-3,4-16 0,-7-1 0</inkml:trace>
  <inkml:trace contextRef="#ctx0" brushRef="#br1" timeOffset="63894.6545">744 11913 4,'0'0'16,"0"0"-3,0 0-2,0 0 0,0 0 1,0 0-1,0 0 0,0 0-2,0 0 0,0 0-1,0 0-2,0 0-1,0 0-2,0 0-1,0 0 0,0 0-1,0 0 0,0 0 0,0 0-1,0 0 0,0 0-1,0 0 1,0 0 0,0 0 0,0 0 0,0 0 1,15 13-1,-15-13 1,20 8-1,-7-1 1,0-1-1,2 0 1,1-1-1,1-1 1,1 1 0,0-1 0,-2 0 0,3 0 0,-2 0 0,3 1 0,1-1 0,-1 0 0,4 0-1,0 0 0,-1-1 0,3 0 0,-1-1 0,1 1 0,0-3 0,1 1 0,-1-1 1,2 1-1,1-2 1,2 1-1,2-1 0,0-2 1,3 1-1,-1-2 0,0 0 0,2 1 0,-2 0 0,-2 1 0,-1-2 0,0 2 0,-2 1-1,-2-1 1,-1 2 0,-1 0 0,0 0 0,-2 0 0,0-1 1,2 2-1,-2-2 0,2 1 0,0-1 0,2 1 0,0-1 0,0 0 0,0 1 0,0 0 0,0 2 0,-2-1 0,-1 3 0,0-2 0,-1 3 0,-1 0 1,1-1-1,-2 1 1,-1-4-1,3 2 1,-2 0 0,1 0 0,-1-1-1,2 0 1,-1-1 0,1 1-1,1 1 0,0-2 1,0 3-2,1 0 1,0-1 0,-1 2 0,1-1 0,-1 1 0,0-1 0,2 0 0,-3-1 0,2-3 0,3 0 0,-1 0 1,3 0-2,-1 0 2,4-2-2,0 2 1,2 0 0,-1-1 0,2-1 0,0 0-1,-1-1 1,2-1 0,-3-1 0,1 1 0,0 0 0,2 1 0,-1 0 0,-1 0 0,4 1 1,0 1-2,0-2 1,3 1 0,-2-1 0,0 1 0,3 0 0,-2-1 0,2 1 0,0 1 0,-1-2 0,-2 1 0,1-2 1,-1 3-1,0-2 0,0 3 0,-2 0 0,0 2 1,0-2-1,2 2 0,-4 0-1,2 1 2,-2-1-1,0 0 0,1 0 0,-4 0 0,4 1 0,-3-1 0,3 1 0,-3-2 0,1 1 0,-2 1 0,-1 0 0,2-1 0,-3 1 0,2-2 0,-2 3 0,3 0 0,-3-2 0,2-1 0,-1 1 0,1-1 0,0-1 0,1 1 0,0-2 0,0 0 0,3-1 0,-1 1 0,3-1 0,2-1 1,-1 0-1,1-1 0,0-1 1,0-1-1,-1 1 0,1-1 1,-2 0-1,-2 1 0,1 0 0,1 1 0,-1 0 0,-1 0 0,1 1 0,-1-2-1,1 1 1,1-2 0,-1 1 1,2-1-1,1 0 0,1 0 0,1 0 0,0 1 0,-1 0 0,-1 2 0,1-2 1,0 0-1,-2-1 0,2 0 0,-1-2 0,0 1 0,2-1 0,-1 0 0,3-1 0,3 0 0,-2 1 0,-1 0 0,4 2 0,0 0 0,0 0 1,0 3-1,-1 0 0,0 2 0,0-2 0,1 5 0,-3-2 0,2 2 0,0 1 0,1 0 0,2 1 1,0 1-1,-1 0 1,1 1-1,0 0 1,0 1-1,1 0 1,-1 0 0,-3 1-1,1-1 1,1-1-1,1 0 0,-2 0 0,1 0 1,0-1-1,2 1 0,0-2 0,2 1 0,-1 1 0,0-1 1,1 1-1,1 0 0,-3 0-1,1-1 1,1 1 0,-1-1 0,-1 0 0,1-1 0,0 0 0,2-2 0,3 0 0,0-1 0,4 0 0,0-1 0,2-1 0,1 0 0,3 1 0,0-3 0,-1 1 0,0-2-1,2 1 1,0 0 0,2-2 0,0 2-1,0-3 1,0 2 0,1-1 0,1 0 0,-2 0 0,2 2 0,-4-2 0,2 1 0,0 2 0,3-1 0,-1 1 1,0 1-1,-1-1 0,-1 2 0,1-1 0,-2 1 0,-2 0 0,-2-1 1,-1 0-1,2 1 0,-1-1 0,1 1 1,-2-2-1,1 1 0,-1 0 1,1 1-1,-1-2 1,0 2-1,-3-2 0,1 1 1,-1 0-1,2-2 0,-3 1 1,2 0-1,-2-1 1,-1 1-1,0-1 0,-1 1 1,0-1-1,-2 2 0,1-1 0,-1 1 0,0-1 0,-1 2 0,2-2 0,-1 1 1,1 0-1,2 1 0,0 0 0,1 0 0,2-2 0,0 2-1,2 0 1,0-1 0,-1 1 0,1-2 0,1-1 0,1 0 0,2-1 0,-1 2 0,1-2 0,0 2-1,2-1 1,-2 1 0,0 2 0,1-2 0,0 1 0,-1-1 0,4-1 0,1 1 0,1 0 0,1-1 0,2 1 0,2-2 0,-2 0 0,3 1 0,1 0 0,0 1 0,1-1 0,1 2 0,0 0 0,0 0 0,3 0 0,-1-2-1,-2 1 1,2-1 0,-2 2 0,3-1 0,0-2-1,1 2 1,0 0 0,4 2 0,-1 0 0,3 0 0,2 3 0,3-1 0,1 1 0,0-3 0,3 1-1,-1 0 1,0-1 0,-1 0 1,-2-2-1,-1 2 0,-2 1 0,-2 1 1,-1 0-1,-2 0 0,-2 0 0,-1 1 0,-1-1 0,-3 1 0,2-3 0,0 1 0,-4 0 1,1 2-1,-2-2 1,-1 1-1,0-1 0,-1 2 1,0 0-1,-1 0 0,3-1 0,-3-2 0,2 2 0,-3-1 0,3 0 1,-3-1-2,1 0 2,-2 1-1,-1-1 0,-1 4-1,0-4 1,-1 2 0,-3-1 0,-3 1 0,-2 1 0,-4-1 0,-3 1 0,-5 2-1,-5 1 1,-4-1 0,-3 1 0,-3 1-1,-4 2 0,-5-2 1,1 3-1,-4-3 1,-2 3 0,-4 1-1,-2 0 1,-1 2 0,-4 0-1,0 3 1,-1 1 0,-1 1 0,-1 3 0,0 1 0,1 1 0,-3 1 0,1 2-1,-1 0 1,-1 2 0,0 3 0,0-1 0,-1 3 0,0 4 1,2 3-1,-1 2 0,1 1 0,-2 2 1,1 4-1,-2-1 1,0 6-2,-3-1 1,-1 2 1,-4 3-1,-1-1 1,-2 3-1,-4 2 1,0 1-1,-4 1 0,1 3 1,-1-1 0,-1 4-1,1 0 0,0 2 1,0-1-1,-3 0 0,4-3 0,-1-2 1,1 1-1,-2-5 1,2-1-1,1-3 1,-2-1-1,2 3 1,-2 0-2,0 0 1,1-1 1,-3 4-1,0 2 0,0-1 0,0 2 1,-3 0-2,-1 0 1,0 1-1,-2-1 1,-1 1-1,-2 1 1,-2 1 0,-2-2-1,0-1 1,-1-2 1,-2-3-1,1-2 1,-2-1-1,1-3-1,0-3 0,-1-1 0,0-1 0,-1 0 0,-1 1 0,-1-3 0,-2 0 0,0-3 1,1-1 0,-2-1 0,1-5 0,-1-1 0,1-3 0,-4 0 0,1-3 0,0 0 1,-2 1-1,-2-1 0,-1 0-1,-2-2 1,-4 0 0,1-1-1,-3-2 2,-3 0-2,-3-7 2,-1 0-2,-2-1 2,-3-2 0,-1-3 0,-1 0-1,-1-2 0,-3 0 1,-3-1-1,-3-3 0,-3 3 1,1-2-2,-3-3 1,-2 0 0,-1 1 0,-2-2 1,0-2-1,-2 2 0,-2-4 1,-5 3-1,0 0 0,0-1 0,-2 1 0,-1-1 0,-1 2 1,1-1-1,0 1 0,0-4 0,1 2 0,0 0-1,-1-4 1,0 2 0,-1 0 0,-1 0-1,-1-1 1,2 0 0,0 2 0,0-2-1,1 0 1,0-2 0,1 3-1,-1-1 1,0 0 0,1 0 0,-1-4 0,0 2 0,-1 1 0,2 0 0,-4-2 0,-2 0 0,-1 1 1,1 0-1,-5 2 0,-1-1 1,-3 2 0,-3 0 0,-2 0-1,4 3 1,-6 1 0,2 2 0,-1-1 0,-2 1 0,-1 1 0,2 2-1,1-3 1,-2 0 0,4 1 0,-3-2 0,1 2 0,-1 1-1,-1-6 1,2 4 0,-3-1 0,0-3 0,-3 1-1,-1 2 1,1-3 0,0-1 0,0 0-1,-1-2 1,-2 5-1,-1-2 1,4-2-1,-2-1 0,1 2 0,0-2 0,2 1 0,-1 0-1,5-2 1,0-2 0,2-1-1,3-2 1,1 1 0,2 0-1,2-2 1,0 1-1,2-4 0,0 4 1,2 3-1,-1 2 1,-1-1 0,-2 1-1,1 0 1,-1-1-1,0 3 1,-1-1-1,-2 0 0,-1 2 1,-2-1-1,-3 1 0,5 2 1,-5 0-1,0 3 1,-2-1 0,-1 0 0,-2 1-1,4 1 1,-2-2 0,1 4-1,2-1 1,-2-2-1,-2 3 1,4 1-1,1-6 1,1 2 0,4 7 0,-1-2 0,1-3 0,0-2 0,5 3 0,2-1 0,-1 3 0,4 0 1,-1-5-2,1 1 1,1 3 0,1 1 0,0-3 0,1 1 0,-1-3-1,1 1 1,1 2 0,0-2 0,2-1 0,0 4 0,1-3 0,2-1-1,2 0 2,1-1-2,0 0 1,2-1 0,3 0-1,0-1 1,-1-1-1,2 0 1,-2-4-1,2 2 1,0-1 0,0 0 0,4-2 0,-1 0 0,1-2 0,2 0 0,-1 3-1,-1-4 1,1 1 0,2-1 0,-1-2 0,3 2 1,3 0-1,2 3 0,4-5 0,2 2 1,2-2-1,1 0 0,2 4 0,3-4 1,0 5-1,2-7 0,4 5 0,4-2 0,3 1 1,2 0-1,2-3 0,3 3 0,2-1 1,2 2-1,0 1 0,2 1 1,0 2-1,0-2 0,3 6 0,1-6 0,-1 3 1,3 0-1,-1-4 0,3 4 0,0-3 0,2-2 0,2-5 0,2 4 0,3-1 0,-1-3 0,2 3-1,0-6 1,2-2 0,0 0 0,0 1 0,0-2 0,1-2 0,0-2 0,0-3 0,0 2 0,0-4 1,2 1-1,-1-2 1,1 0-2,0-7 2,2-1-1,0 0 1,1-1-1,2-2 0,0-3 0,1-1 0,1-3 1,-1 2-2,4-4 2,-2-2-2,0-3 2,1-1-2,0-1 1,-1-4 0,1 1-1,-2 0 1,0 1 0,-2 1 0,0 0 0,-3 0 0,0 2 0,-1-1 0,3 0 0,-1 0 0,0-1 1,1 1-2,2 1 2,-1-1-2,1 2 2,-1-1-1,0 1 0,-1 0 0,-1-1 1,0-3 0,0 2-1,1-3 0,0-2 1,-1 2-1,4 0 0,0 2 0,3-1 0,0 0 0,3 1 0,1-2 0,2 1 0,-1 1 1,0-1-1,-1 0 0,1 0 0,-4-1 1,1 1-1,-2 2 0,1 1 0,-2-2 0,0 3 0,0 0 0,1 3 1,0 4-1,1-1-1,0 3 1,0-1-1,0 3 1,1 1 0,0 0 0,-1 0-1,2-3 2,0 1-1,1-1 0,0 1 0,0-3 0,2 1 0,-2-2 0,0 1 0,2 3 0,0 0 1,-1 1-1,2 0 0,-1-1 1,1 1-2,-1 3 2,0-2-1,-2 4 1,-1-3-1,-1 3 0,0 0 0,0 2 1,-2 1-1,2 0 0,-2 0 1,3-1-2,-1 2 2,3-1-1,-3 3 0,1 0 0,-2 2 0,0 3 0,1 1 0,-3 3 1,1 3-1,-3 2 0,3 1 0,0 3 0,-2 11-1,3-14 1,-3 14-1,0 0 0,0 0 0,0 0-1,14 1-1,-14-1-4,24 21-18,-10-9-8,-3-3-2,-2 2 1</inkml:trace>
  <inkml:trace contextRef="#ctx0" brushRef="#br1" timeOffset="67318.8504">21702 12506 1,'12'-5'21,"-12"5"2,0 0-7,-2-12-1,2 12-2,0 0 0,-1-11-1,1 11-3,0 0 0,0 0-1,0 0-1,0 0-1,-4-14-1,4 14 0,0 0 0,0 0-1,0 0 1,0 0-2,0 0 1,0 0-2,0 0 1,0 0-2,0 0 0,0 0 0,0 0 0,-4 18-1,4-18 1,2 24-1,-4-7 1,1 5 0,0 6 0,0 4 0,-4 5 0,1 6 0,-2 5-1,1 2 1,0 1-1,2 0 1,-2-4-1,2-2 1,1-5-1,2-5 1,1-8-1,0-5 0,0-5 0,2-4 0,-3-13 0,2 16 0,-2-16 0,0 0-2,0 0-2,0 0-9,4-14-22,-4 14-1,-9-25 0,1 7-2</inkml:trace>
  <inkml:trace contextRef="#ctx0" brushRef="#br1" timeOffset="67865.8817">21441 12727 49,'0'0'30,"0"0"1,0 0 0,0 0-24,8-12-1,-8 12 1,9-11-3,-9 11 1,15-15-1,-2 11 0,-2-9 0,7 7 0,2-3-1,8 1 0,4-1-1,6 0 0,7-2-1,5 3 0,3-2 0,4 2-1,0-1 1,-3 1-1,-2 0 0,-7 3 0,-6 1 1,-7 0-1,-7 0 1,-8 3-1,-5 0 1,-12 1 0,11 0-1,-11 0 0,0 0 0,0 0-2,0 0-1,-15 1-3,15-1-11,-12 10-18,12-10-2,-22 1 1,10-2 0</inkml:trace>
  <inkml:trace contextRef="#ctx0" brushRef="#br1" timeOffset="68603.9239">22138 13068 12,'0'0'24,"-16"-12"3,16 12 0,-9-12-13,0-3-3,9 15 0,-5-28-2,11 16-2,-6-7 0,12 4 0,-5-5-2,9 4 0,-2-4-2,6 6 0,-4-2 0,5 5-2,-3 1 0,1 6-1,0 2 0,0 6 1,-4 2-1,2 6 1,-3 3 0,1 3 0,-4 1 0,0 5 0,-3-3-1,-2 2 1,0-2 0,-2 1 0,-4-3 0,1 0 0,-4-5 0,-1-1 1,-3 0 0,-2-2-1,-3-4 1,0 1 0,-6-4 0,1 1-1,-3-4 1,-2-1-1,-2-4 0,0 2-1,-2-4 1,4 1-1,2-1-1,3-3-1,4 6-2,-1-9-3,14 12-10,0 0-19,0 0 0,-4-16 0,4 16 0</inkml:trace>
  <inkml:trace contextRef="#ctx0" brushRef="#br1" timeOffset="69511.9758">23134 12424 25,'0'0'27,"0"0"1,0 0-8,0 0-7,0 0 0,0 0-2,-5 13-3,5-13-1,-4 12 0,4-12-2,-2 18 1,2-18-1,-1 23-1,-2-12 0,6 8 0,-6-2-1,4 4-1,-3 2 0,2 8 0,-2-1-1,2 5 0,-2 2 0,4 2 0,-2-1-1,1 1 1,0-2-1,1-5 1,1-4-1,-1 0 1,0-7-1,0-3 1,-1-4-1,0-4 0,-1-10 0,0 13 1,0-13-1,0 0 0,0 0-1,0 0-2,0 0-3,0 0-7,5-13-22,-5 13-1,3-13 0,-3 13 0</inkml:trace>
  <inkml:trace contextRef="#ctx0" brushRef="#br1" timeOffset="70279.0197">23138 12899 27,'0'0'26,"0"0"2,2-13-4,-2 13-11,-1-13-2,1 13-2,3-15-1,-3 15-2,10-16 0,-10 16 0,14-17-1,-2 13-1,-12 4 0,25-14-1,-12 6-1,2 5 0,4-2 0,2 5-1,-1 3 0,3 1-1,1 3 0,-1 3 1,1 3-1,1 3 0,-3-1-1,0 4 1,-3-1 0,-1 0 0,-2 0 0,0 0 1,-2-1-1,-2-1 0,-1 1 0,-1-2 0,-3-2 1,-2 3-1,-3-5 1,-1 2 0,-1-13 0,-6 20 0,6-20 1,-18 17 0,2-11-1,0 1 1,-6-1-1,-3 0 0,-7-2 1,-2-2-1,-3-1 0,-1 1 0,-1-4 0,1 1-1,2-2 0,5-5 0,8 3-1,4-4-3,19 9-3,-21-21-19,23 10-10,4-3-1,5-2 1,2 0-1</inkml:trace>
  <inkml:trace contextRef="#ctx0" brushRef="#br1" timeOffset="71247.0751">23726 12960 26,'0'0'26,"0"0"1,-3 17 0,3-17-13,0 0-6,0 0 2,0 0-3,0 0 0,0 0 0,21 6-1,-21-6 0,18-7-2,-7 0 0,8 1-2,-1-8 0,4 2 0,0-5-1,2-1-1,1-2 1,-3 1-1,-1-2 0,-4 3 0,-5 2 0,-4 3 0,-4 1 1,-4 12-1,-10-13 0,-2 8 0,-6 5 0,-4 0 0,-3 1 0,-1 4 0,-4 2 1,2 2-1,0 3 1,1 2-1,0 2 0,4 2 1,1 2-1,4 0 1,1 0-1,3 0 1,2-1 0,6 1 0,1-2 1,6 4-1,2-4 1,4 1-1,4-5 1,6 2 0,2-4-1,4-1 1,1-6-1,3 1 0,0-5 1,2 2-1,-1-3-1,2-2 1,-4 1-1,1 0 0,-1 1 0,-2 0 0,-2 1 0,-3-1 0,-4 1 0,-4 1 0,0 0-1,-11-2 0,13 5-3,-13-5-1,6 11-14,-6-11-18,-14 7 0,2-7 0,-5-2 0</inkml:trace>
  <inkml:trace contextRef="#ctx0" brushRef="#br1" timeOffset="72510.1473">21249 14366 34,'0'0'27,"3"-11"1,-3 11-1,-8-18-16,8 18-1,0-14-2,0 14-1,-1-12-1,1 12 0,0 0 0,0 0-1,0-13-1,0 13 0,0 0-2,0 0 1,0 0-1,0 0-1,0 0 1,0 0 0,0 0 0,1 11-1,-1-11 1,0 11-1,0-11 1,-1 20-1,0-8 0,0 5 1,-2 2-1,2 2 0,-1 4-1,-1 3 2,1 1-2,2 2 1,-3 1 0,3-1-1,0 0 0,3-1 1,-3-1-1,2-6 0,1-4 0,-1-2-1,1-3 1,-1 0-1,-2-14 1,5 15-1,-5-15 1,0 0-1,5 14 1,-5-14-1,0 0 1,0 0-2,0 0-1,0 0-2,0 0-8,0 0-23,0 0 0,-2-20 0,4 7 0</inkml:trace>
  <inkml:trace contextRef="#ctx0" brushRef="#br1" timeOffset="73435.2001">21548 14386 1,'-3'-10'19,"3"10"5,0 0-6,7-17-2,-7 17-1,1-19 0,-1 19-2,1-14-1,-1 14-2,2-12-2,-2 12-1,0 0-1,0 0-2,0 0 0,0 0-1,0 0 0,0 0 0,0 0-1,7 17 0,-7-17 1,1 23-1,-1-8 0,1 5 0,-1 2-1,3 3 1,-2 3-1,0 2 0,-1 0 0,3-1 0,-3-4 0,2-1 0,-1-4-1,2-3 0,-1-5 0,-2-12 0,9 13 0,-9-13 0,17-4-1,-5-6 1,4-4-1,1-5 0,4-5 1,1-3-1,1-3 0,0-2 0,3 1 1,-3-1-1,-1 5 1,-1 4-1,-2 3 1,-3 3 0,-2 6 0,-3 2 1,-11 9-1,14-3 0,-14 3 0,0 0 1,9 13-1,-9-2 1,0 3-1,0 3 1,-2 2 0,2 1-1,0 3 1,0 2 0,-1 0-1,2 3 1,-1-2-1,2 0 1,-2-2-1,0-2 0,0-2 0,0-4 0,0-3 0,0-13 0,1 13-2,-1-13-1,0 0-4,0 0-13,0 0-15,4-18-1,-3 7 0,0-3 0</inkml:trace>
  <inkml:trace contextRef="#ctx0" brushRef="#br1" timeOffset="74018.2334">22254 14016 36,'0'0'29,"-1"15"2,1-15-1,0 0-16,-7 25-6,7-25 2,-3 25-3,-2-12 0,9 9-1,-8-2-2,9 11 1,-4 3-2,5 8 0,-2 4-1,2 8-1,0 0 0,1 5 1,-1-2-2,1 2 1,-3-5-1,1-5 0,0-4 1,0-7-2,-1-5 1,-1-4-1,1-7 1,-2-7-1,1-2-1,-3-13-1,5 12-3,-5-12-4,0 0-19,0-22-6,-1 6 0,-3-5 0</inkml:trace>
  <inkml:trace contextRef="#ctx0" brushRef="#br1" timeOffset="74366.2534">22154 14502 57,'0'0'32,"-2"11"1,2-11 0,0 0-25,0 0 0,15-11-1,2 10 0,-5-10-1,12 5-2,-5-5 1,8 3-2,-1 0-1,4 1 0,-1-2-1,2 4-1,-3 2 0,-2-1-1,-2 3 0,-4 1-1,-1 2-3,-19-2-6,27-1-26,-27 1 1,11 0-1,-11 0 0</inkml:trace>
  <inkml:trace contextRef="#ctx0" brushRef="#br1" timeOffset="75170.2994">22620 14446 38,'15'8'28,"-15"-8"1,11 5 0,-11-5-18,0 0-6,19 6 1,-19-6-1,20-7 0,-20 7-1,24-16-1,-12 3 1,4 1-1,-2-6-1,1 1-1,0-2 0,-1 0-1,-1 0 0,-2 2 0,-3 1 1,-1 2-1,-4 2 1,-3 12 0,0-16 0,0 16 0,-12-8 0,12 8 0,-21-4 0,9 4-1,-4 0 1,0 4 0,-2-2-1,1 6 1,-1-1 0,2 6-1,-1-1 1,2 4 0,2 1 0,0 4 1,0 0-2,2 2 1,0-2 0,1 4 1,0-5-1,2 2 0,-1-2 1,3-1-1,0-3 0,4 1 1,1-3-1,3 0-1,4-2 1,4 1-1,3-2 0,6-1 0,3-2 1,3 0-1,2-5 0,1-2 1,0-1-1,0-1 0,-1-2 0,-1-2-1,-4-1 1,0 0-2,0 1-1,-6-6-3,7 12-18,-10-9-12,-2-2 0,-2-1-1,-3-1 1</inkml:trace>
  <inkml:trace contextRef="#ctx0" brushRef="#br1" timeOffset="76226.3599">23018 14259 23,'0'0'27,"0"0"1,4-12-5,-4 12-7,0 0-1,-4-17-4,4 17-2,0 0 0,0 0-2,0 0-1,0 0 0,0 0-1,0 0-1,0 0-1,4 12 0,-4-12-1,1 19-1,1-5 0,2 4 1,1 3-2,2 7 1,3-2 0,0 2-1,2 1 0,1 0 1,1-1-1,0-2 1,0-3-1,-3-2 0,-2-6 0,0 1 0,-4-5 1,-5-11-1,6 12 0,-6-12 0,0 0 1,0 0-1,-15-2 1,15 2-2,-15-16 2,5 3-1,-1-2 0,0-4 0,2-3 0,1-3 0,2 0 0,1-3 0,3 1 0,4 1-1,1 0 1,3 3 0,4 0 0,4 2 0,2 2 0,2 0-1,3 2 1,1 1 0,2 1 0,2 2-1,0 4-1,-1 0-2,4 9-3,-12-8-8,10 10-21,-6 0 0,-3 3-1,-3-1 1</inkml:trace>
  <inkml:trace contextRef="#ctx0" brushRef="#br1" timeOffset="94226.3894">23467 14246 26,'0'0'16,"0"0"0,0 0-1,0 0-1,0 0-2,5-15-1,-5 15-2,0 0-1,0 0-2,0 0 1,0 0-2,0 0 0,0 0-1,0 0 0,0 0 0,0 0-1,0 0 0,0 0-1,0 0 1,10 13-1,-7-2 0,-1 0 0,1 4 0,1-1-1,1 6 0,-2 2-1,4 2 1,-3 1-1,3 0 1,-1 1-1,0 0 0,0-1 0,0 0 0,0-5-1,0 1 1,-1-5 0,-1-3 0,-4-13 0,5 18 0,-5-18 0,0 0 0,0 0 0,0 0 0,0 0 0,0 0-1,-5-11 1,5 11 0,-8-23 0,3 9 0,2-4-1,-1-2 1,1-2 0,0-2-1,3-2 1,1 0-1,3 3 1,2-4 0,3 2-1,0-1 1,2 2 0,2 2 0,0 4 0,-1 2 0,2 0 0,-1 5 0,0 3 0,2 0 1,0 4-1,-2 0 1,1 4-1,-1 0 0,0 2 0,0 1 0,-13-3-1,17 6-2,-6 1-2,-11-7-5,14 3-20,-14-3-2,11 1-2,-11-1 2</inkml:trace>
  <inkml:trace contextRef="#ctx0" brushRef="#br1" timeOffset="95150.4417">23872 14434 9,'0'0'26,"12"6"1,-12-6 1,0 0-13,20-1-1,-20 1-2,24-8-4,-11-3-1,6 8-2,-4-9 0,7 4-2,-6-5 0,3 2-1,-2-3 0,3 1-1,-4-1 0,-2 2 0,-1-3 0,-5 2 0,-2 1-1,-6 12 1,5-20 0,-5 20 0,-8-14 1,8 14-1,-20-9 0,9 9 0,-4-2-1,2 3 1,-4 0 0,2 4 0,-3 0-1,2 3 0,0 1 0,0-2 1,2 4-1,0 2 0,1 1 0,1 0 0,1 2 1,0 1-1,0 0 0,2 2 1,-2-2-1,4 2 1,-2-2 0,2 1 0,1-2 0,1 1 0,0-3 0,4 3 0,1-1 0,2 0 1,3 0-2,4-1 1,2-1 0,5-2 0,3-1-1,4-3 0,4-3 0,0-4-1,3-1 0,-1-9-3,6 5-5,-14-15-17,7 3-9,0-4-1,-3 0 1</inkml:trace>
  <inkml:trace contextRef="#ctx0" brushRef="#br1" timeOffset="95789.4788">24275 14600 23,'15'15'25,"-15"-15"2,19 9 0,-5-1-16,-14-8-2,24 6 0,-24-6-3,28 0-1,-17-6 2,7 3-2,-7-7 0,4 3-1,-3-5 0,1 0-2,-4-3 1,0 1-2,-3-4 2,-1-1-2,-4 1 1,0-2-2,-6-1 1,2 3-1,-7-3 0,3 2 1,-6-2-1,1 4 0,-4-1 0,2 3 0,-1 2 1,0 1-1,2 3 0,0 3 0,2 3 0,11 3-1,-18 2 0,18-2-1,-15 16 0,15-16-1,-16 28-1,5-14 0,6 13-3,-10-11-6,13 7-16,-3 1-3,-4-3 1,8 4 0</inkml:trace>
  <inkml:trace contextRef="#ctx0" brushRef="#br1" timeOffset="96603.5254">24495 13548 33,'0'0'28,"0"0"1,0 0-10,5-11-3,-5 11-4,0 0-2,0 0-3,0 0 0,-4 11-3,4-11 0,0 0 0,-7 14-1,7-3 0,-4 1-1,4 4 1,-5 1-2,4 6 2,-4 0-2,5 6 1,-1-1-1,1 7 1,0 1-1,1 6 0,0 2 1,0 4-1,-1 5 0,2 5-1,-5 5 0,2 1 0,-1-1 0,2-3 0,0-2 0,0-6 0,2-3 0,3-7 1,-1-6 0,0-5 0,1-5-1,0-3 1,-1-5 0,1-2 0,-3-4-1,-2-12 0,1 16-1,-1-16 1,0 0 0,4 11 0,-4-11 0,0 0 0,0 0 0,0 0-1,0 0 1,0 0-2,0 0 0,0 0-3,0 10-3,0-10-16,-12-9-11,12 9-2,-12-4 2,12 4-1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6T16:58:16.81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19305 5658 1,'0'0'0,"0"0"0,0 0 3,0 0-4,0 0 0,0 0 1,2-12 1,-2 12 2,2-13 2,-2 13 1,0-13 1,0 13 0,0-12 0,0 12 0,0 0-2,-2-12-1,2 12-2,0 0 0,0 0 0,0 0 1,8-11 1,-8 11 1,0 0 0,11-10 0,-11 10 0,13-6-1,-13 6-1,18-6 0,-7 5-2,0-2 0,2 2-1,-2 0 0,-11 1 1,20 1 0,-20-1 0,20 6 0,-20-6 0,18 15 0,-9-4 0,-3 2 1,2 5-1,-3 2 0,3 2 1,-6 2-1,3 4 1,-5 1 0,2 5 0,-4 0 0,-1 5 1,-1-2-1,1 6 0,-5-3 0,1 4 0,-4 0 1,2 5-1,-1-3 1,1 5-1,0-2 0,1 3-1,2 0 1,5 2-2,1-5 0,4 1 1,4-1-2,6-6 1,1 1 0,6-5 0,2-5 0,3-3-1,2-4 1,1-4 0,-1-5 0,1-4-1,-4-3 1,-3-3 0,0-2-1,-6-2 1,-1-2 0,-15-2 0,16 4 0,-16-4 0,0 0 0,0 0 0,0 0 1,-15 14-1,15-14 0,-21 16 0,6-2 0,0 0 1,0 4 0,-1 3 0,0 1 1,0 3-2,3 3 2,2 4-2,0 1 1,4 5 0,3 5-2,3 2 2,2 7-2,4 4 2,0 3-2,2 4 2,2 5-1,2 3 0,-2 2 0,1 3-1,1 1 1,-1-3 0,-2 1 0,1-1 0,-2-5-1,-1-2 2,-1-4-2,-1-5 2,-3-1 0,0 0-1,-2-6 1,-3-1-1,-2-4 1,-2 0-1,-4-2 2,-3 0-1,-6-9 0,-2 3 1,-10-7 0,-2 2 1,-8-5 0,0 0 0,-9-5-1,-1 0 1,-4-6-1,2-3 0,-1-3 0,3-1-1,2-7 0,5-5-2,8-1-2,1-13-8,15 3-23,0-6-1,9-10-1,4-8 1</inkml:trace>
  <inkml:trace contextRef="#ctx0" brushRef="#br0" timeOffset="1535.0878">20599 6300 21,'0'0'17,"5"-20"-2,-5 20-1,3-18-2,-3 18 0,-1-17-1,1 17-3,-1-12-1,1 12-1,0 0-2,-4-13 0,4 13 0,0 0-2,0 0 1,0 0 0,0 0-1,7 17 1,-2 0-1,0-2 0,3 10 0,-2 0 0,2 9-1,0-1 1,-1 2-1,-1 3 0,0-3 0,-1 1 0,-1-2-1,-2-2 0,0-7-1,2 1-2,-5-13-2,8 6-10,-7-19-16,0 0 0,12 3 0,-7-17 0</inkml:trace>
  <inkml:trace contextRef="#ctx0" brushRef="#br0" timeOffset="2015.1153">20909 6450 1,'9'37'5,"-13"-15"17,15 13 1,-7-10-10,5-3-2,6-1 1,1-12-4,7 0-1,-1-14-2,8-3-1,-2-13 0,5-1-2,-3-8 1,0-2-2,-4-3 0,-3 3 0,-6-1 1,-2 5-1,-8-3 1,-2 8 0,-8 0 0,0 5 1,-9 1-1,-3 7 1,-6 0 0,-1 9-1,-7 1 0,-3 6-1,-2 4 0,-1 7 0,-1 0-1,2 2 0,3 3-1,3-1 0,6 4-2,3-8-2,12 10-6,-6-12-9,7-3-10,12 5 1,-6-17-1</inkml:trace>
  <inkml:trace contextRef="#ctx0" brushRef="#br0" timeOffset="2528.1445">21459 6268 20,'-12'15'25,"12"14"1,-7-8 1,1 7-21,9 3 1,-2-3 0,9 2-1,0-8-2,11-2 1,1-12-2,7-3-1,3-12 1,3-4-2,3-9 1,-3-3-1,0-5 0,-4 2 0,-8-5 0,-4 3 1,-9 0-1,-9 4 1,-9 1-2,-5 2 2,-9 6-2,-4 3 2,-8 4-1,-1 3 0,-7 7 0,3 4 0,-3 1 1,0 5-3,2 0 2,3 3-3,7-1-1,2 0-3,14 6-8,-2-4-15,8-2-3,10 3 2,4-5-2</inkml:trace>
  <inkml:trace contextRef="#ctx0" brushRef="#br0" timeOffset="3675.2102">22067 6192 1,'0'0'20,"0"0"4,0 0-3,0 0-7,-11-1-1,11 1-1,-11 13-4,9 3 0,-11-3-2,9 10 0,-6-2-2,5 7-1,-4-3 0,6 6-2,-1-7 1,5 0-1,3-3 0,7-4 0,6-5 0,6-4 0,3-5 0,6-6 0,-1-5 0,3-3 0,1-5 0,-2-2 0,-7-5 0,-1 1-1,-4-2 1,-6 1 0,-4 0 0,-6-2 0,-5 3-2,-6-1 3,-6 3-3,-4 0 2,-6 3-1,-2 4 0,-3 1-1,-6 7 1,-1 1 0,-2 8 0,0 6 1,-2 2-2,3 5 1,-2 1-2,8 9-2,-3-8-6,15 9-16,1 1-5,1-7-1,10 2 0</inkml:trace>
  <inkml:trace contextRef="#ctx0" brushRef="#br0" timeOffset="4368.2499">22827 6189 3,'11'0'24,"-11"0"3,0 0 1,0 0-16,0 0 0,0 0 1,-17 0-4,17 0 0,-20 6-3,20-6-3,-26 10-1,11-1 0,-2-2-1,1 4-2,-1-1 3,0 2-3,3-1 1,-1 1-1,4-1 1,2 0-1,2 0 1,7-11 0,-2 19 0,2-19-1,12 17 1,-1-10 0,1 3 0,3-3 0,1 3-1,-1-2 1,1 1 0,0-1-1,-2 3 1,0-2-1,-2 2 1,-1-2-1,0 2 1,-11-11 0,15 21 0,-10-10 0,-5-11 1,0 21 0,0-21 0,-15 23 1,2-11-1,-3 1 1,-5 1-1,-2-1 0,-4 1 0,0-1-1,3 0-2,-5-9-9,5-1-19,7 3-1,-3-11 0,4 4-1</inkml:trace>
  <inkml:trace contextRef="#ctx0" brushRef="#br0" timeOffset="5263.3011">20779 7786 9,'0'0'23,"-17"4"3,17-4 0,0 0-17,-18-9 0,18 9-2,-9-26-1,11 10-1,-4-9 0,10 2-1,-2-5 0,6 2-1,1-3-1,5 6 1,0-1-1,1 6-1,1 4 1,-1 5-2,2 4 1,-4 6-1,3 3 0,-1 5 1,0 4 0,-3 4 0,-2 1 0,0 4 1,-7-2 0,0 3 0,-7-1 0,-1 2 0,-6-3 0,-3-1 0,-3-5-1,0 1 0,-5-1 0,-2-3-2,0-5 2,-2 0-2,1-2 0,0-4 0,4 4-1,-1-6-2,18 1-6,-22 1-17,22-1-5,-6-20 0,7-1 1</inkml:trace>
  <inkml:trace contextRef="#ctx0" brushRef="#br0" timeOffset="5641.3227">21160 7304 32,'-5'18'27,"10"12"2,-6-2 1,0 4-22,10 15 0,-6-3 0,10 13-2,-7-4-1,9 9-1,-4-7-2,4-2 0,-3-4-1,0-6 0,0-4-1,-2-11-1,1-2-1,-6-15-2,6 4-6,-11-15-18,0 0-4,0 0 1,0-26-1</inkml:trace>
  <inkml:trace contextRef="#ctx0" brushRef="#br0" timeOffset="5899.3372">21103 7799 29,'0'0'30,"0"0"0,0 0 1,6-11-20,9 6-3,-7-9 0,17 3-1,-7-6-1,9 2-2,-3-2-2,5 1-1,1 4-1,-1 1-3,1 9-3,-8-8-13,2 5-13,2 5-1,-5-6 1,2 6-1</inkml:trace>
  <inkml:trace contextRef="#ctx0" brushRef="#br0" timeOffset="6651.3805">21769 7412 30,'0'0'25,"0"0"2,0 0-1,0 0-22,0 0 1,11 2 0,-11-2 0,0 0-1,15 15 0,-2-1 0,-3-2-1,8 9 0,-3-4-1,6 7 1,-3-3-2,3 1 1,-3-3 0,3-1 0,-5-2-1,0-1 1,-4-6-1,-12-9 0,16 17 0,-16-17 0,0 0 1,0 0-2,0 0 1,0 0 0,-13 2 0,2-8-1,-1-4 1,-1-2-1,-2-3 0,1-2 0,1-1 0,2-3 0,4 2 0,2-2 0,4-1 0,5 1 0,4 0 0,6 0 0,1 2 1,6 2-1,2 0 0,-1 5 0,4 3 0,-4 3-2,4 9-2,-13-6-6,11 14-16,-6 1-6,-6-1-1,1 5 1</inkml:trace>
  <inkml:trace contextRef="#ctx0" brushRef="#br0" timeOffset="7275.4162">22320 7415 5,'0'0'25,"0"0"2,0 0 0,7 17-11,-7-17-4,0 14-1,0-14-2,1 25-2,-3-9-2,8 11 0,-4-4-2,6 6 0,-2-1 0,5 2-1,-1-3-1,5-4 1,1-5-1,5-7 0,3-10 0,5-4 0,1-10 0,3-1-1,0-8 1,0 0 0,0-3-1,-5 2 0,-6 0 1,-3 3-1,-4 2 1,-4 2-1,-6 2 1,-4 0 0,-3 3-1,2 11 0,-17-15 0,4 8 0,-1 4-1,-5-2 0,4 5-2,-6-6-4,21 6-11,-26 7-14,12-9-1,14 2 0,-19-4 1</inkml:trace>
  <inkml:trace contextRef="#ctx0" brushRef="#br0" timeOffset="7875.4505">22893 6931 32,'20'2'29,"-20"-2"1,0 0-1,18 20-19,-18-20 0,14 29-2,-11-12-2,10 15-2,-7 0 1,6 12-2,-2 1 0,3 6-2,-2 2 1,2 1-1,-2-4 0,2-2 0,-4-4 0,0-8 0,-3-4-2,-2-7 1,-1-4-1,-4-8-2,4 4-4,-3-17-16,-13 0-9,13 0-2,-3-17 1</inkml:trace>
  <inkml:trace contextRef="#ctx0" brushRef="#br0" timeOffset="8439.4827">23294 7401 39,'20'5'29,"-20"-5"0,32-17-9,-5 11-11,-9-10 1,15 5-3,-6-9-2,7 5-1,-4-6-2,3 3 0,-7-2-1,0 3 0,-5-1-1,-3 5 1,-2-2-1,-6 4 0,-10 11 1,6-18-1,-6 18 0,-11-11 0,0 9 0,-6 3 0,-6 5 0,-4 1 0,-3 7 0,-4 3 0,-1 5 0,-5 4 0,2 3 0,2 2 1,3 0-1,5 2 1,5-4 0,6 0 1,6-2-1,10 0 1,6-5-1,9 2 0,7-5 0,8 0 0,4-4 0,5-3-1,4-1-1,-2-6-1,4 1-3,-10-13-17,5-2-10,0 2-1,-6-9 1,3 2-1</inkml:trace>
  <inkml:trace contextRef="#ctx0" brushRef="#br0" timeOffset="9219.5273">24151 7198 17,'0'0'25,"0"0"3,-5-13 0,5 13-16,-15-9-2,-1 3-1,16 6-3,-30-2 0,16 5 0,-7-3-2,4 8-1,-6-2 0,2 3-1,-3 1 0,3 3 0,-1 1-1,2-1 1,-1 2-1,6 2 1,-1-4-1,7 2 0,0-3-1,5 2 1,4-14-1,3 22 1,-3-22 0,16 16 0,-3-9-1,3 1 1,2-4 0,3 1-1,0 1 1,1 0-1,-2 0 1,1 3-1,-1-1 0,-2 2 0,-2 4-1,0 0 1,0 1-1,-3 2 0,2-2 1,-4-1 0,-2 0 0,0 0 0,-3-2 1,-1-1 0,-5-11 1,-6 19 0,6-19 0,-21 21 0,4-10-1,-2 1 1,-7-1 0,0 0-1,-3-3 0,1 1-1,1 0 0,1-4-2,8 5-4,-5-14-18,11 6-11,12-2 0,-12-11 0,12-1-1</inkml:trace>
  <inkml:trace contextRef="#ctx0" brushRef="#br0" timeOffset="13235.757">20582 6316 3,'0'0'8,"0"0"-2,0 0-1,0 0 1,0 0-1,0 0 0,-6-11-1,6 11 1,0 0-1,0 0 1,2-12-2,-2 12 1,0 0 0,-1-11-1,1 11 1,0 0 0,0-13 0,0 13-1,0 0 1,-3-10-1,3 10 1,0 0-1,0 0 1,0 0-1,0 0-1,2-15 1,-2 15-2,0 0 0,0 0 0,0 0-1,2-11 0,-2 11 0,0 0 1,0 0-1,0 0 1,0 0 0,0 0-1,0 0 1,0 0 0,0 0 0,-11 16-1,11-16 1,-5 13-1,5-13 1,-6 18-1,6-18 1,-7 23-1,2-12 1,1 3 0,-3 0 0,2 2 1,-4 1-1,3 1 0,-1 2 1,1-1-1,-1 1 0,0-2 0,1-1-1,1 0 0,1-5 0,0-1 0,4-11 0,-5 13 0,5-13 0,0 0 0,0 0-1,0 0-1,0 0 0,0 0-3,11 7-4,-11-7-16,0 0-3,15-10 1,-13-5 0</inkml:trace>
  <inkml:trace contextRef="#ctx0" brushRef="#br0" timeOffset="18819.0764">20573 8934 9,'0'0'10,"0"0"0,0 0 0,-11 12 0,11-12-1,0 0 0,-17 8 1,17-8-2,-16 8 0,16-8 0,-18 7-2,18-7 0,-18 5 0,18-5-2,-19 1 0,19-1-1,-16-2 0,16 2-1,-16-5 0,16 5-1,0 0 0,-13-14-1,13 14 1,-2-14-1,3 3 1,2-1-1,2 0 0,1 1 0,3-1 0,0 0 0,-9 12 0,19-20-1,-5 14 1,-4 1 0,5 0 0,-1 2 0,0 1 0,2 2 0,0 2 0,0 0-1,-2 3 1,4-1 0,-4 0 0,3 4 0,-1-2 0,-1 1 0,-2 2 0,2 0 0,-2 1-1,0 1 1,-1 2 0,-4-1 0,1 3 0,-4-2 0,-2 1 1,-1-1-1,-5 0 1,-2 1 0,-2-2 0,-3 1 0,-2-4 1,-1 2-1,-3-5 0,0-1 0,-3-2 0,2 0 0,-1-5-1,1 1 0,1 0-1,0-4-1,16 5-5,-23-6-11,23 6-12,-12-13 0,11-2 0,8 4-1</inkml:trace>
  <inkml:trace contextRef="#ctx0" brushRef="#br0" timeOffset="19608.1214">20953 8782 11,'0'0'25,"2"-12"0,-2 12-8,0 0-4,5-15 0,-5 15-2,0 0-2,0 0-2,0 0-1,0 0-1,0 0-1,0 0-1,0 0-1,6 15 1,-6-15-2,9 24 2,-3-8-2,4 2 1,-3 0-1,3 3 1,-1-3-1,1 1 0,0-4-1,0-1 1,-3-3-1,-7-11 1,17 12-1,-17-12 1,17-9-1,-5-2 0,2-6 1,0-3-1,2-7 0,3 0 0,0-2 0,1 2 0,-3 2 0,0 2 0,0 5 1,-2 3-1,-3 5 0,-1 4-1,-11 6 1,18 0 0,-18 0 0,14 12 0,-10 1 0,-1 0 1,-1 2-1,1 1 1,0 3-1,0 1 0,0 0 1,-1 0-1,3-1 0,-2-2-1,3 1 0,0-5-4,7 7-14,-13-20-14,19 11 0,-5-11 0,-14 0 0</inkml:trace>
  <inkml:trace contextRef="#ctx0" brushRef="#br0" timeOffset="20195.1551">21639 8776 17,'6'12'26,"-6"-12"-1,0 0 0,12-1-12,-12 1-12,24-13 1,-8 2 1,3 0-1,0-4 0,3 2 0,-1-4 1,1 2-2,-4 0 1,0 1-1,-5 2 1,0 4-1,-13 8 2,10-14-1,-10 14 0,0 0 0,-16-6 1,5 10-1,-7-2 0,-2 5 0,-4 0 1,0 5-1,-2-1 0,1 4 1,-3 0-1,7 3 0,-2-1 0,5 3 0,3-2-1,5 0 1,2-1-1,5 0 0,5-2-1,5-3 2,4 0-2,7-1 1,3-5-1,5-1 0,4-3-1,2-3-1,8 5-6,-8-8-21,6-5-4,1 1 0,-4-7-1</inkml:trace>
  <inkml:trace contextRef="#ctx0" brushRef="#br0" timeOffset="21548.2324">22552 8445 10,'0'0'26,"7"-14"-3,-7 14-4,0 0-3,0 0-1,-6-13-4,6 13-1,0 0-3,0 0-1,0 0-1,0 0-1,0 0-1,1 16 1,-1-5-2,5 7 1,0 4 0,5 7-2,-1 4 2,6 8-2,-2 0 0,5 3 0,-3 0 0,2 0-1,-2-5 0,-1-1 0,-2-3-1,-2-6 1,-2-1-1,-3-8-1,1 0-1,-6-20-2,7 25-4,-7-25-3,0 0-5,0 0-6,-15-21-9,8 10 1,-6-7 1</inkml:trace>
  <inkml:trace contextRef="#ctx0" brushRef="#br0" timeOffset="21756.2444">22464 8825 23,'0'0'28,"0"0"0,8-14-5,8 11-9,-4-14-3,16 8-3,-4-10-1,12 7-2,-2-5-3,7 2-2,1 3-4,-5-3-15,1 4-11,5 3-1,-8-3 0</inkml:trace>
  <inkml:trace contextRef="#ctx0" brushRef="#br0" timeOffset="22336.2776">22995 8754 20,'0'0'27,"-10"-13"0,10 13 1,5-16-18,-6-3-1,9 7 0,-5-9-2,8 8-1,-4-8-1,8 8 1,-4-3-2,4 5 0,-2 0-1,1 5-1,0 1-1,-1 4 0,-2 2-1,1 3-1,-1 0 2,0 4-2,-11-8 2,21 19-1,-21-19 1,17 24 1,-12-11 0,1 2 0,-6-1 0,3 3 0,-7-4 0,1 3 0,-4-4 1,1 0-2,6-12 1,-20 17-1,8-11 0,0-1 0,-4-4 0,0 0-1,0-2 0,-1-4-1,3 1-1,-2-6-2,16 10-1,-23-21-6,23 21-18,-3-16-6,3 4-1,0 12 2</inkml:trace>
  <inkml:trace contextRef="#ctx0" brushRef="#br0" timeOffset="22899.3098">23368 8527 44,'0'0'30,"-12"8"0,12-8 0,0 0-24,0 0-1,0 0 0,2 12-2,9-4-2,-11-8 1,25 17-1,-12-6 1,8 4-2,-4-3 1,4 4-1,-4-3 0,1 1 1,-3-1 0,-2-1-1,-13-12 1,19 17-1,-19-17 1,7 11-1,-7-11 1,0 0 0,0 0-1,-11 5 1,11-5 0,-17-7-1,6 3 1,-1-4-1,1 0 1,-2-3-1,4-2 0,1-2 1,4-1 0,2-2 0,6-3-1,4 2 1,3-2-1,7 2 2,0-1-2,5 3 0,-1 2-1,2 1 0,2 5 0,-4-1-2,6 9-5,-12-4-21,5 1-4,-2 4 0,-8-3 0</inkml:trace>
  <inkml:trace contextRef="#ctx0" brushRef="#br0" timeOffset="24243.3867">20861 9854 7,'0'0'26,"9"11"0,-9-11 2,0 0-14,0 0-3,0 0-1,0 0-2,0 0-2,14 11 0,-14-11-2,16 5 0,-16-5-1,23 3-1,-8-5 0,6-1-1,0-4 0,3-1 0,0-3 0,1-3-1,-1-1 0,-1-2 0,-3 0 1,-4 0-1,-3 0 0,-3 2-1,-5 2 1,-5 13 0,-1-18 0,1 18 0,-16-10-1,4 6 1,-3 4 0,-3 1 0,-3 3-1,-1 1 1,0 2 0,0 2 0,0 0 0,1 3 1,2 1-1,2 1 0,2 0 1,3-1-1,0 0 1,2 3 0,1-1-1,3 2 1,-1-3 0,2 3 0,-1 0-1,3 3 1,1-2 0,2-1-1,0 0 1,4 0-1,2-1 1,1-1-1,3-1 1,3-2 0,3-4-1,4-2 1,3-2 0,1-2-1,3-4 0,1 1 0,0-2 0,0 0-1,-2-2 1,-2 1-1,-2 1-1,-5-7-4,8 9-17,-7-7-10,-4-3 1,0-2-2</inkml:trace>
  <inkml:trace contextRef="#ctx0" brushRef="#br0" timeOffset="25082.4347">21392 9746 1,'0'0'19,"-7"-15"7,7 15 1,0 0-11,3-14-3,-3 14 0,3-16-2,-3 16-1,6-18-2,-6 18-2,12-17 0,-1 12-3,-11 5 0,18-11-1,-18 11 0,24-2-2,-10 3 1,1 2-1,1 1 0,0 3 0,1 1 0,1 3 0,2 0 0,-2 2 0,-1 1 0,0 2 0,-2 2 0,-1-1 0,-1 4 0,-4-2 0,-1 1-1,-2-1 1,-4 0 0,-1-1 0,-2-2 0,-4-1 0,0-1 0,-3-3 0,-3-2 0,-3 1 0,2-5 0,-2 0 0,-1-3 0,0 1 0,1-6 1,0-1-1,2-2 0,12 6 0,-18-13 0,18 13 0,-12-16 0,12 16-1,-5-13 1,5 13 0,5-13-1,-5 13 1,12-16 0,-12 16 0,23-21 0,-10 9 0,4 2-1,-2-1 0,2 5-1,-2-5-2,6 10-3,-9-10-6,11 11-14,-3-1-5,-3-1 1,6 2 0</inkml:trace>
  <inkml:trace contextRef="#ctx0" brushRef="#br0" timeOffset="25579.4631">22107 9632 11,'0'0'28,"6"-16"0,-6 16 1,0 0-15,0 0-2,-12 1-1,-2-6-3,14 5-1,-25 11-1,13-1-2,-5-1-1,2 4 0,-3 0-1,2 4-1,-1 1 0,1 3 0,0-2-1,4 2 1,2 0-1,3-2 1,3-2-1,3 0 0,6-3 0,2-2 0,5-3 0,3-1 0,5-3-1,0-4-1,6 0 0,0-6-1,8 4-4,-6-14-11,6 4-14,1-1-1,-2-5 1,2 1 0</inkml:trace>
  <inkml:trace contextRef="#ctx0" brushRef="#br0" timeOffset="26331.5061">22276 9298 14,'0'0'28,"13"6"-2,-13-6 3,0 0-14,0 0-7,0 0 0,0 0 0,0 0-2,5 11 0,-5-11 0,4 19-2,-4-6 0,5 7-1,-3-2 1,4 10-2,-2-2 1,3 8-1,-3-1-1,3 3 1,-2 3-1,4-2 0,-3 0 0,2-6-1,0 0 0,-1-5 1,1-6-1,3-8 0,2-7 0,1-9 0,5-7 0,0-4 0,3-6 0,4-7 0,-1 0 0,1-1 0,-2 1 0,-2 4 0,-3 3 0,-2 4 0,-4 4 0,-13 13 0,18-15 0,-18 15 1,11 1-1,-11-1 0,8 15 1,-5-3-1,1 1 1,1 6 0,0 1-1,1 2 1,1 1 0,1 3-1,0 0 0,2 2 1,1-1-1,0-1-1,-1-3 1,-1-4-2,5 3-3,-14-22-17,14 11-13,-3-9 0,-11-2 0,16-23-1</inkml:trace>
  <inkml:trace contextRef="#ctx0" brushRef="#br0" timeOffset="27722.5857">23220 9502 3,'0'0'23,"3"-15"1,-3 15-8,0 0 0,0 0-2,0 0-2,2-11 0,-2 11-3,0 0 0,0 0-2,0 0-1,0 0-2,0 0 0,8 16 0,-8-16-1,2 16 1,-2-16-2,4 22 1,-3-8-1,4 6 0,-4-2-1,6 4 0,-2-1 0,0-1-1,3-2 0,0 2 0,1-7 0,-9-13 0,22 17 0,-11-18 0,3-3 0,3-7 0,0-2 0,-1-8 0,1 0 0,-1-5 0,0 1 0,-2-1-1,-2 3 2,-3 4-2,-2 2 1,-1 3 1,-3 2-1,-3 12 0,0 0 0,0 0 0,0 0 0,0 0 0,0 0 0,9 15 0,-8-2 0,2 2 0,0 0 0,1 4 0,2-1 0,0-1 0,1-1 0,2-3 0,-2 0 0,-7-13 0,17 17 0,-17-17 0,17 6 0,-17-6 0,18-7 1,-18 7-1,14-17 0,-6 5 0,-1-1 1,-1-4-1,-1-3 0,0 1 1,-2-2-1,1-1 0,-2-1 0,0 3 0,-1-1-1,-2 1 0,1 7-2,-5-3-1,5 16-17,3-11-12,-3 11-2,0 0 1,-6-17-1</inkml:trace>
  <inkml:trace contextRef="#ctx0" brushRef="#br0" timeOffset="28391.6239">23900 9543 4,'0'0'23,"0"0"2,-16-2 1,16 2-15,0 0 0,-15-22 1,15 22-2,-8-21-1,8 21-2,-3-28-2,4 16-1,-4-5-1,7 3 0,-1-2-1,1 3 0,3-1 0,1 1 0,1 2-1,2 0 1,-11 11-1,19-13 1,-19 13-1,20-4-1,-20 4 0,17 11 0,-17-11 0,17 21 0,-9-11 0,0 7-1,-1-2 2,0 2-1,-2-1 1,0 0 0,-4-1 0,-1 2 0,-3-1 0,-2 1 1,-4-4-1,1 1 0,-6-2 0,2 0 0,-4-2 0,0-3 0,2-1-1,-1-3 1,0-2-2,2-4 0,13 3-2,-22-15-5,22 15-17,1-21-8,0 3-1,4 0 1</inkml:trace>
  <inkml:trace contextRef="#ctx0" brushRef="#br0" timeOffset="29066.6625">24102 9254 27,'14'3'24,"-14"-3"3,4-11-10,-4 11-8,0 0 1,12 3-2,-12-3-1,12 5 0,-12-5 0,18 17-1,-18-17-1,19 23-2,-9-8 0,3 3-1,-4-1 0,4 4-1,-4-2 1,2 1-2,-4-5 1,2 1 0,-4-2 0,-1-1-1,-4-13 1,5 14 0,-5-14 0,0 0 0,0 0 0,0 0 0,0 0 0,0 0 0,-11-12 0,11 12 0,-8-22-1,2 8 1,1-2-1,0-3 1,0 0-2,0 0 2,3 1-1,0 1 0,2 1-1,2 0 1,1 3-1,-3 13 1,11-21 0,-11 21-1,19-18 1,-8 8-1,1 3 0,0-1 0,4 3-2,-6-7-4,13 10-16,-8-1-10,-4-2 0,2 4-1</inkml:trace>
  <inkml:trace contextRef="#ctx0" brushRef="#br0" timeOffset="29711.6994">24500 9398 15,'-13'-11'24,"13"11"2,-7-21 0,3 3-16,12 4 2,-7-9-3,11 6 0,-4-6-2,9 9 0,-8-7-3,10 8 0,-8-4-1,5 7-1,-4 0 0,0 7 0,-1-1-1,1 3 0,-12 1 0,21 6 0,-21-6 0,18 14 1,-18-14-1,14 24 1,-11-11-1,2 3 1,-4 1 0,1 2 0,-5-1 0,3 1-1,-5-3 1,2 3 0,-3-4 0,-1 1 0,0-5-1,-1 3 1,8-14-1,-20 18 1,8-11-1,0-1-1,-2-2 0,1-2 0,1-2-1,-2-6-2,14 6-3,-23-24-4,23 10-22,-6-9-3,2-3 0,2-6 0</inkml:trace>
  <inkml:trace contextRef="#ctx0" brushRef="#br0" timeOffset="30267.7312">24579 8718 32,'0'0'28,"0"0"1,0 0-1,2-12-18,-2 12-2,0 0 0,0 0-1,0 0-1,11 17 0,-11-17-1,7 17-1,-5-5 0,7 6 0,-5 0-1,5 6 0,-3 2-1,4 8 1,-4 0-1,4 6 0,-4 0 0,1 4-1,0 2 0,2 0 1,-2-2-2,2-3 0,-2-3 1,0-2-1,2-3 0,1-2 0,0-6 1,-1-2-1,1-3 0,-1-5 1,0-2-1,-9-13 0,14 17-1,-14-17 0,0 0 0,0 0-2,8 11-2,-8-11-7,0 0-22,0 0-2,-14-11 0,14 11 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6:11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5,'0'0'2,"0"0"-1,0 0-2,0 0 0,0 0 0,0 0-1,10-8 0</inkml:trace>
  <inkml:trace contextRef="#ctx0" brushRef="#br0" timeOffset="110">30 0 2,'0'0'4,"0"0"0,0 0-1,0 0 0,0 0 0,0 0-1,0 0 0,0 0-1,0 0 0,0 0-1,0 0 0,0 0 0,0 0-1,0 0-2,0 0-6,0 0-3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51:25.1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 65 0,'8'-9'1,"-2"-3"1,-6 12-2,8-17 1,-8 17-1,-11-11 0,11 11 0,-14-9 0,14 9-1,-18-3 0,8 2 0,10 1 1,-11-3 0,11 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1T19:42:59.85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9362 3989 3,'0'0'3,"0"0"0,0 0-1,0 0 0,0 0-1,0 0 1,0 0 1,0 0 0,0 0 1,0 0-1,12-2 1,-12 2 0,0 0 1,9 16 0,-9-16 1,5 18 0,-5-4 1,1 0 0,-4 8 0,2 4-1,-2 3 0,1 7-1,-2 4-1,2 6-1,0 2-2,1 2 1,-1-6-1,1-1 0,0-7-1,1-4 1,0-8-1,-1-4 0,2-7-2,-1-13-5,0 0-10,10 17-7,-10-17 0,2-11 0</inkml:trace>
  <inkml:trace contextRef="#ctx0" brushRef="#br0" timeOffset="923.0528">9253 4007 1,'0'0'11,"-3"12"8,3-12-2,0 0-9,0 0 0,0 0 2,0 0 0,0 0 1,0 0-2,-1-12-1,1 12-2,13-10-1,2 5-1,-3-4-1,7 1-1,1-1-1,2 0 0,0 1-1,1 3 0,-3-1 1,0 2-1,-4 4 0,0-1 0,-1 4-1,-3 1 1,-1 1 0,-11-5 0,19 11 0,-19-11 0,19 14 0,-19-14 0,17 19 0,-11-8 0,1 0 1,-1 2-1,-1 1 0,-1 2 1,-3 1 0,2-1 0,-3 1 0,0 0 1,-2-1-2,1 2 2,-5-5 0,2 1 0,-3-3-1,1 3 1,-6-5-1,2 2 0,-7-4 1,1-1-1,-2 1-1,-3-2 1,-2 2-1,-2-3 0,2 0 0,-1-4 0,3 1-1,1-1 0,6 1-1,0-2-1,14 1-2,-13-7-4,13 7-8,11-2-11,-11 2-1,21-12 0,-13 0 2</inkml:trace>
  <inkml:trace contextRef="#ctx0" brushRef="#br0" timeOffset="5872.3359">3260 8244 18,'4'14'13,"-3"-3"1,1 2 0,0 3 0,-2-3-2,5 9-1,-5-6-3,6 10-1,-4 1-2,2 5-1,0 1 0,-1 5-3,0 1 1,-1 1-2,-2-2 1,-1-3-2,0-3 1,-2-4-2,2-8 0,-4-8-4,6 0-9,-1-12-10,0 0-1,0 0 1,-7-29 0</inkml:trace>
  <inkml:trace contextRef="#ctx0" brushRef="#br0" timeOffset="6468.37">3243 8153 29,'0'0'22,"0"0"0,-13-2-1,13 2-22,0 0 0,0 0 0,-5-13 1,5 13 2,6-15 1,-2 0 1,6 5 1,-2-7 1,8 4-1,-3-6 1,8 8-2,2-5-2,2 4-1,3 1 0,0 4-2,0 3 0,-1 1 0,-3 4 1,-3 2-1,-4 7 0,-2 1 1,-6 4-1,-1 2 2,-5 0-2,0 3 2,-4 5-1,-3 1 0,-2-3 1,-3 3-1,-4-2 1,-4-1 0,-4 0 1,-2-1-1,-5-5 1,1-1-1,-4-4 0,2-1 1,2-1-3,2-5 0,4-2-2,0-6-7,21 3-10,-12-3-7,12 3 1,2-14-1</inkml:trace>
  <inkml:trace contextRef="#ctx0" brushRef="#br0" timeOffset="8946.5118">22631 7413 1,'0'0'0,"0"0"9,0 0 7,0 0-12,0 0 3,0 0 2,0 0 1,0 0 1,0 0 0,0 0 0,0 0-2,-11 12-1,5 1-4,3 8-2,-1 2 0,-1 10-1,0 0-1,2 9 1,-2 2 0,2 6-1,-2 1 0,0 0 0,-1-2 0,-1 1-1,-1-5 1,-3-5-1,3 0-4,-4-12-3,2-5-10,6-1-8,-13-17-1,17-5 1</inkml:trace>
  <inkml:trace contextRef="#ctx0" brushRef="#br0" timeOffset="9582.5481">22484 7540 1,'11'9'0,"-13"-20"14,17 6-7,-15 5-3,22-14 2,-6 3 2,2-3 1,4 0 1,0-1 0,5 1 0,-3-3 0,7 3-3,-6 0-1,4 6-2,-2 2-2,0 6-1,-1-1 0,-3 5-1,-2 5 0,0 2 1,-3 5-2,-1 4 1,-6-5 0,1 4 1,-6 0 0,2 2 1,-7-4-1,-2 1 2,-6-4 0,-4 1 0,-4-2-1,-6 3 1,-6-3-1,0 1-1,-5-5 1,1 2-2,-2-1 0,3-1-1,2-3-1,4-4 0,7 2-2,-3-5-2,20 1-6,-20 1-9,20-1-6,0-12-1,3-3 2</inkml:trace>
  <inkml:trace contextRef="#ctx0" brushRef="#br0" timeOffset="13162.7529">10307 4103 11,'28'-16'10,"-10"4"0,7-1 0,1-1 0,5-2-1,4 2-2,6-6 0,5 3-2,3-1 0,6-1-2,3 1 0,5-3-1,3 0 0,1-1-1,0 2-1,2 0 1,-4 3-1,1 0 0,-4 2 0,-2 2 1,0 3-1,-3 1 0,-1 4 0,-3 2 1,-2 1-1,-5 4 0,-3 2 1,-4 5-1,-8 2 1,-3 2 1,-10 5 0,-1 5-1,-7 1 2,-1 5-1,-7-3 1,2 6 0,-4-2-1,1 3-1,-1-5 0,4 2 1,-2-1-2,5-3 1,3-2-1,5-2 1,5 0-1,10 0 1,5-6-1,8-2 2,8-7-2,9-3 1,8-4 0,6-1-1,2-10 1,3-2-1,2-1 0,1-5-3,1 5-8,-6 1-14,-7-6-2,-3 3 2,-16-6-2</inkml:trace>
  <inkml:trace contextRef="#ctx0" brushRef="#br0" timeOffset="14762.8444">10306 4020 17,'0'0'8,"0"0"0,0 0-2,0 0-1,0 0 0,0 0-2,0 0 1,0 0 0,0 0 1,13-9-1,-13 9 2,0 0-1,12-17 0,-12 17-1,15-21-2,-4 8 0,0-3-1,2-2 0,3-3-1,4-2 1,-1-3-1,3 3 1,-2 0-1,0-1 0,0 2 0,-1 4 0,-3 3 0,-2 2 0,-2 3 0,-12 10-1,15-13 0,-15 13 0,0 0 0,0 0 1,0 0-1,2 16 0,-2-16 1,-12 23 0,2-9 1,-1 5-1,-4 1 0,-2 1 0,0 2 0,-2 0 0,0 0 0,0 2 0,-1-3 0,1 0 0,1-5 0,2 1 0,0-3 0,2 0 0,3-1 1,11-14-2,-17 21 1,17-21 0,-6 18 0,6-18 1,4 16-1,-4-16 1,15 9-1,-3-3 1,2-1 0,3 0 1,4 0-1,2 0-1,3 1 1,2 1 0,1 3-1,2-3 0,1 3 1,-1-2-2,2 1 1,-2-1 0,4 0-1,-3-3-2,8-1-11,7 7-8,-11-12-1,12 10-1</inkml:trace>
  <inkml:trace contextRef="#ctx0" brushRef="#br0" timeOffset="15455.8841">13256 3866 3,'11'3'18,"-11"-3"-3,0 0 2,3 12-15,-3-12-2,4 24 1,0-8 0,-2 3 2,2 3 0,-2 5 2,-1 2 1,1 5-1,-4 6 0,2 7 1,-4 5-2,-1 4-1,-3-1-2,2-4 0,0-4-3,-1-4 0,4-12-4,0-10-5,3-21-10,0 0-2,12-14 2,1-1 9</inkml:trace>
  <inkml:trace contextRef="#ctx0" brushRef="#br0" timeOffset="15907.9099">13235 3995 31,'-9'-14'22,"9"14"2,7-19-2,-1 7-18,11 1-3,1 1-1,8-1 0,1 2 0,4-2 0,-1 2 0,0 1 0,-1 2 1,-1 2-1,-3 4 1,-4 1 0,-4 5 0,-4 6 0,-1 0 0,-4 7 1,-6-2 0,-3 6 1,-9-3-1,-3 6 2,-8-5-1,0 0 1,-9-2-1,3-2 0,-4-4-2,4-2 1,5-5-3,2-9-4,20 3-2,-21-10-3,21 10-2,2-23-1,11 9-1,-6-5-1,8-2-10,8 10 3,-7-11 8,13 14 14</inkml:trace>
  <inkml:trace contextRef="#ctx0" brushRef="#br0" timeOffset="16395.9378">13755 4049 56,'0'0'26,"-15"4"-1,4-8-2,11 4-27,-13-6-3,13 6 1,-7-11 0,7 11 1,-4-20 3,5 4 2,3-3 1,1 0 3,6 1-1,0 1 1,6 4-2,-1 3 0,3 3-2,-2 6-1,0 4 0,-1 3-1,-4 6 2,1 3-1,-6 2 1,-2-1 0,-3 2 1,-2 0 0,-1 2 1,-5-3 0,0-2 1,-6 0 1,2 0-1,-7-5 1,3 4-1,-5-6 0,2 0-1,-2-5-1,5 1 0,-1-5-1,2-3-2,13 4-2,-16-17-4,16 17-8,10-19-11,-2 0 0,9 5 0,1-8 1</inkml:trace>
  <inkml:trace contextRef="#ctx0" brushRef="#br0" timeOffset="16906.9671">14430 3873 65,'0'0'28,"0"0"1,0 0-3,-22-2-24,4 3-2,-6 5-1,-4-1 0,-5 2 0,-2-1 1,-4-1 0,0 0 0,1 0 0,1 5 0,6-3 1,1 1-1,8-1 0,2 2-1,7-1 1,13-8-1,-7 17 1,7-17-1,17 14 1,0-7-1,4 3 1,5-1 0,1 0-1,-1 1 0,0 1 0,-3-1 1,-4-1-1,-4 1 1,-15-10 0,15 17 0,-16-5 1,1-12-1,-17 20 0,1-8 0,-4 0 0,-2-1-1,-1 1 0,-1-4 0,4 1-3,-3-8-5,23-1-6,-19-5-5,16-8-6,14 2 0,3-10 0</inkml:trace>
  <inkml:trace contextRef="#ctx0" brushRef="#br0" timeOffset="17399.9953">14779 3900 58,'-15'5'27,"-7"-8"-2,0 10 0,-7 0-25,-4 1-2,-2 2 1,-4 1 0,1 0 1,-1-1 0,2-2 0,3 1 1,5-3 0,6 1-1,4 0 1,8-1-1,11-6-1,-7 15 1,7-15-1,23 13 1,-3-5-1,4 0 1,4-1-1,3 4 0,0-2 1,0 3 0,-4-1-1,-4 1 1,-5-2 0,-3 2 1,-7-1-1,-8-11 2,-2 20-1,2-20-1,-22 16 1,6-9-1,-2-1 0,-3-1-2,2-6-2,4 2-5,-3-10-2,18 9-5,-13-16-9,11-4-1,12 3 2,-1-9 9</inkml:trace>
  <inkml:trace contextRef="#ctx0" brushRef="#br0" timeOffset="17673.0108">14979 3922 65,'5'22'30,"-6"-9"-2,0 0 0,-2 1-28,-2 5-1,-1 1-1,0 2 1,-1-2 0,1 0 0,-3-5 0,4 4-1,-1-9-1,7 5-5,-1-15-13,0 0-6,4 11 0,-4-11-1</inkml:trace>
  <inkml:trace contextRef="#ctx0" brushRef="#br0" timeOffset="18332.0486">15229 3574 49,'0'0'24,"0"0"-2,6 10 0,-1 3-25,-5 0 0,4 4 1,-2 4 2,1-1 0,-1 7 3,-3-5 1,5 7 0,-5-4 0,4 7 1,-3-4-2,4 6 0,-4-6 0,2 1-2,1-5-1,-1-3-1,2-4 1,0-4 0,-4-13 0,7 11 0,-7-11 1,16-6-1,-16 6 0,20-11 1,-9 4-1,3 3 0,-1-2 1,0 4-2,-1 2 1,0 3 0,-12-3-1,19 17 1,-9-5-1,1 1 1,-1 5-1,1-1 1,-2 1 0,0-2 0,-3 0 1,2-4 0,-6 1 1,-1-1-1,-1-12 2,-14 17-1,2-11-1,-3-1 1,-2 0-1,-3-4 0,2-1-1,-2-5 0,5-1-2,-3-2 0,7-1-4,-3-5-5,10 0-8,3 0-8,0-7-1,7 1 0,0-6 1</inkml:trace>
  <inkml:trace contextRef="#ctx0" brushRef="#br0" timeOffset="18654.067">15671 3597 58,'0'0'27,"0"0"-1,14 12-1,-16-1-21,5 7-6,-2 4-1,2 3 1,-2 6 1,1 1 1,-1 4 2,1-2 0,0 4 0,-3 1 1,2 6-1,-1 0 0,0 2-2,0 1-4,-1-12-5,7 3-13,1-10-5,1-13-1,5-5 0</inkml:trace>
  <inkml:trace contextRef="#ctx0" brushRef="#br0" timeOffset="19115.0934">15925 4074 52,'12'0'26,"8"5"0,-6-13-3,11 1-24,-9-4-4,7 4 0,-6-5 1,1-2 1,-7 0 0,0-2 2,-6-1 2,-4 0 3,1 4-1,-8 2 1,6 11-2,-20-11 0,5 11-1,-3 3-1,-1 8 0,-5 0 0,0 5 1,-2 0-1,3 3 2,-1-1 0,4 4 0,2-2 1,6 2-1,2-2 0,7 2 1,6-4-1,8 3-1,5-4 1,8-1-1,5-2-1,9-3-2,12 1-6,0-8-12,9-7-7,8 1-1,0-13 0</inkml:trace>
  <inkml:trace contextRef="#ctx0" brushRef="#br0" timeOffset="20007.1444">16898 3827 21,'0'0'17,"0"0"-1,0 0 0,10 11-20,-10-11-1,5 16 1,-5-16 5,7 19 2,-7-19 4,6 19 1,-6-19 1,5 29 1,-9-15-1,7 11-1,-8-1-2,6 4-2,-6 1-1,5 1-2,-1-4 0,2-3-1,2-3 0,4-6 0,4-8 1,7-6-2,4-9 1,4-4 0,2-5 1,2-2 0,0-3-1,-1 3 1,-5-1 0,-4 5 0,-5 5-1,-15 11-1,15-9 1,-15 9-1,0 0 0,9 12 0,-9-12 0,7 22 1,-1-9 1,4-1 0,-1 1 0,4-2 1,-1 1-1,4-1 1,-1-3-1,-1-3 0,1-4 0,-1 1 0,-1-7 0,0 0 0,-2-8 1,0 0 0,-2-8 0,-1 2 0,1-3-1,-2-2 1,-2-2-1,-1 2-1,-2 1 1,0 3-1,0 3-1,-2 0-1,0 17-4,2-19-6,-2 19-11,17 0-5,-17 0-1,21 0 1</inkml:trace>
  <inkml:trace contextRef="#ctx0" brushRef="#br0" timeOffset="20518.1734">17728 4057 53,'-18'5'19,"18"-5"-4,-14-3-2,14 3-26,0 0 5,-2-14 3,2 14 4,5-24 4,7 12 5,-2-6 3,9 5 2,-1-3-2,7 7-5,-3 1-2,2 4-4,-1 4 0,-2 3-1,-1 5 0,-6 6 0,-3 0 0,-5 2 0,-2 3 0,-4-2 3,-5 3-1,-1 2 2,-9-5 0,4-2 0,-9-1 1,1 2-1,-5-8 0,3 3-1,-4-7-1,3-6-1,0-1-1,1-7-2,7 0-4,-3-10-6,13-1-12,1 0-2,4-4-2,8 2 2</inkml:trace>
  <inkml:trace contextRef="#ctx0" brushRef="#br0" timeOffset="20972.199">18097 3933 63,'0'0'28,"12"19"-1,-12-19-1,17 27-27,-6-11-1,3 6 0,-1-3 1,3 5 0,-5-2 1,1-2 0,-4-6 1,-3-2 2,-1-1-1,-4-11 0,0 17 0,0-17 1,0 0-1,-19 1 0,19-1-1,-19-7 1,19 7-1,-18-23 0,13 5 0,0-4 0,6 3-1,6-4 1,6-1-1,4 0 0,5 1 0,0 5-1,5 0 1,1 8-2,0-1 0,1 7-2,-6-4-6,9 13-12,-8 0-6,2-4-2,-4 5 1</inkml:trace>
  <inkml:trace contextRef="#ctx0" brushRef="#br0" timeOffset="21342.2208">18706 3379 51,'-3'16'26,"7"1"-1,-5-2-1,4 10-24,-2 6-2,2 4 3,-2 7 0,-3 2 1,2 9 1,-8-2 1,7 6 0,-6-6-1,6 4 0,-1-4-1,5 1-2,4-1-5,-2-11-8,12-3-15,0-3 0,0-14-1,6-5 1</inkml:trace>
  <inkml:trace contextRef="#ctx0" brushRef="#br0" timeOffset="21896.2524">19112 4117 1,'0'0'8,"-1"23"11,1-23-4,3 20-1,-3-20-1,14 8 0,-2-6-1,-12-2-1,21-17-2,-13 1-2,5 2-2,-6-7-2,0 1-1,-3-4 0,-3 2 0,-2-1-1,-3 1 0,-3 0-1,1 4 1,-4 5 0,0 1-1,-2 5 0,-1 7 1,-3 5-2,0 5 0,1 7-3,-7-2-2,9 8-4,-8-5-3,13 5-2,-6-11 0,11 4 0,3-16-2,0 0-6,8 16 3,-1-30 20</inkml:trace>
  <inkml:trace contextRef="#ctx0" brushRef="#br0" timeOffset="22283.2746">19185 3393 24,'-17'-2'18,"17"15"-1,0-13-1,-16 9-18,16-9-1,-5 22 3,4-10 2,-1 5 2,4 3 0,-3-2 3,6 7 0,-5-3 1,7 15 0,-3-5-2,3 17 0,-2-5-1,4 14-1,-3-2-2,2 5 0,1 0-2,-1 0 0,1-3 0,-3-5-2,3 1-9,-5-8-15,-10-14-1,1-4-1,-15-21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1T19:44:14.325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729 14651 4,'0'0'15,"0"0"1,0 0-6,-9 15-4,9-15 0,0 12-1,0-12 2,0 16 1,3-6 0,-6 1 1,6 8-1,-6-2 0,6 14 0,-3-2-2,3 11-1,-1 5-2,1 11 0,0 5-2,-1 3 1,1 0-2,-2-3-1,1-1 0,-4-11-3,6-3-10,-3-8-14,-6-22 2,7-5-2,-2-11 1</inkml:trace>
  <inkml:trace contextRef="#ctx0" brushRef="#br0" timeOffset="486.0278">673 14795 38,'0'0'24,"-8"-24"-1,22 18-1,-1-8-24,6 0-1,1-5-1,7-1 2,0 2 1,4 0 2,-1 3 2,-3 2 1,1 7 1,-2 1 0,-1 9-1,-3 7 0,0 7-1,-5 6-2,-2 5-1,-3 4 1,-4 3 0,-8 0 2,-4 5 1,-10-7 1,1 1-1,-11-9 1,2 0 0,-10-7 0,3-2-2,-6-8-1,5-5-2,1-7-1,-2-3-1,8 2-1,-2-11-2,12 8-4,-4-13-7,13 3-14,7 6 1,0-7-1,13 7 2</inkml:trace>
  <inkml:trace contextRef="#ctx0" brushRef="#br0" timeOffset="1194.0683">1207 14769 19,'13'6'23,"-13"-6"1,12 3-2,-12-3-15,11 17-3,-4 2 1,-2-2-1,1 8 1,-5-3 0,4 10 1,-8-7 0,5 4 0,-7-9 1,9-1-2,-4-19-1,0 0-1,18 1-1,-1-15-1,5-11-1,3-1 0,3-5 1,0-3-1,2 5 0,-4 6 0,-2 5 0,-3 7 1,-4 6-1,-1 11 0,-4 6 0,0 8 0,-2 2 0,4 3-1,-3 2 1,2-2 1,-1 1-2,3-4 2,1-7-1,3-5 1,1-7-1,3-5 0,4-11 0,0-3 0,1-6 0,0-5 1,-1-1-1,-5-6 0,-3 1 0,-2-1 0,-7 2 1,-1 3-1,-6 2 0,0 6 0,-2 1-1,-2 4-6,1 16-16,0 0-8,0 0 1,0 0-3</inkml:trace>
  <inkml:trace contextRef="#ctx0" brushRef="#br0" timeOffset="1793.1026">2170 14939 4,'0'0'22,"0"0"1,3-20-1,-3 20-13,0 0 0,5-12-2,-5 12-1,0 0 0,8 12 0,-8-12 0,0 22 0,-3-10 0,6 8-1,-6-1-2,4 4-1,-1 3-1,0-4-4,7 3-17,-2-1-9,-6-13-1,7 4 1</inkml:trace>
  <inkml:trace contextRef="#ctx0" brushRef="#br0" timeOffset="3127.1789">3142 15059 55,'1'12'30,"-1"-12"0,0 0-1,11-4-25,1 4-8,-12 0-5,30-8-8,-13 3-13,-1-3 0,4 8 1,-5-9 1</inkml:trace>
  <inkml:trace contextRef="#ctx0" brushRef="#br0" timeOffset="3320.1899">3937 14945 60,'7'11'1,"6"-6"0,-2-5-2,-11 0-29</inkml:trace>
  <inkml:trace contextRef="#ctx0" brushRef="#br0" timeOffset="3515.2011">4271 14996 67,'18'7'28,"8"9"-8,-15-4-21,0-14-29,5 4 0,-16-2-1</inkml:trace>
  <inkml:trace contextRef="#ctx0" brushRef="#br0" timeOffset="3944.2256">3285 15248 58,'8'11'33,"-8"-11"0,0 0 0,11-1-21,-11 1-13,16-12-3,1 17-6,-17-5-11,22-15-11,-3 15 0,-5-4 0,6 6 1</inkml:trace>
  <inkml:trace contextRef="#ctx0" brushRef="#br0" timeOffset="4148.2369">3896 15293 74,'14'12'33,"2"-2"-3,-16-10-2,23 7-38,-23-7-17,18 2-5,-3-1 0,-15-1 0</inkml:trace>
  <inkml:trace contextRef="#ctx0" brushRef="#br0" timeOffset="4328.2476">4430 15291 53,'28'19'14,"-6"-9"-14,-6-6 0,6 4-26,-22-8-3</inkml:trace>
  <inkml:trace contextRef="#ctx0" brushRef="#br0" timeOffset="4545.26">4739 15401 79,'14'15'30,"-14"-15"-11,0 0-19,0 0-33,0 0 1,0 0-3</inkml:trace>
  <inkml:trace contextRef="#ctx0" brushRef="#br0" timeOffset="5873.336">3364 15665 19,'3'-11'22,"-3"11"2,0 0-10,0 0-6,0 0-1,-13-6-1,13 6 0,-20-3 0,9 9 0,-9-5-1,4 7-2,-7 0 0,4 3-1,-3 0-1,2 2 0,2 2-1,2-5 0,4 1 1,12-11-1,-16 17 0,16-17 0,1 12 1,-1-12-1,17 7 0,-3-1 0,3-1-1,1 2 1,3 1 0,-1 0-1,4 4 0,-4 3 0,2 2 0,-3-3 0,-2 6 0,-4 0 1,-2 0 0,-2 2 1,-7-3-1,-2 0 2,-5-4-1,-1 3 1,-6-6-1,0 2 0,-4-5 0,-1-1 0,-3-6-1,0 2 1,-2-2-1,0-2 0,1 0 0,0-3 0,3 3-1,-1-4-1,7 5-3,-4-6-4,16 5-8,0 0-11,-12 2-1,12-2 0,15-5 11</inkml:trace>
  <inkml:trace contextRef="#ctx0" brushRef="#br0" timeOffset="6722.3845">3607 15839 1,'2'-11'7,"-2"11"7,0 0-9,11 5-1,-11-5 1,0 0 3,0 0 2,2-12 1,-2 12 1,0 0 0,0 0-1,0 0-2,0 0-3,0 0-3,0 0-1,1 12-1,-1-12-1,7 19 0,-2-6 0,1 5 1,-1 6 1,0-2-1,0 9 1,-4-5 0,3 7 1,-4-12 0,2 7-1,-3-11 1,5-3-1,-4-14 0,12 3-1,-12-3-1,27-25 0,-8 6 0,3-9 0,3 1 0,0-3-1,0 7 1,0 2 0,-4 4 1,-1 3-1,-6 6 2,2 8 0,-5-2 0,0 10 0,-11-8 1,15 24-1,-13-14 2,3 11-1,-5-8-1,4 7 1,-6-6-1,5 1 0,-3-15-1,0 17 1,0-17-2,4 13 1,-4-13 0,6 11 0,-6-11-1,9 18 1,-2-7-1,0 0-1,1 3-2,-8-14-5,22 18-21,-12-7-5,-10-11 0,12 7-1</inkml:trace>
  <inkml:trace contextRef="#ctx0" brushRef="#br0" timeOffset="11170.6389">4064 15969 3,'0'0'13,"0"0"0,0 0-1,0 0 2,0 0 0,0 0 0,0 0-1,0 0-1,0 0-3,0 0-2,0 0-2,0 0-2,0 0-1,0 0 0,-5-14-1,5 14-1,3-15 0,2 1 0,-5 14 0,16-19 0,-5 7 0,1-1-1,3 6 1,2-3 0,0 1 0,0 6-1,-1-1 0,0 3 1,-1 6 0,-2 1-1,-1 4 1,-2 0 0,0 6-1,-3 2 1,-3 1 1,1 6-1,-5-8 1,1 9 0,-2-7 0,-1 4 0,0-5-1,1 2 0,1-6-3,0-14-4,5 16-15,-5-16-7,12-5 0,1 2 0</inkml:trace>
  <inkml:trace contextRef="#ctx0" brushRef="#br0" timeOffset="11710.6698">4486 16037 10,'0'0'22,"4"-22"-1,-4 22-6,13-26-8,-7 10-4,4-2-1,0 3-2,3-3 1,0 6 0,2-3 1,1 6 0,1 4 0,0 1 0,1 3 0,0 3-1,-1 6 0,-3 1 0,1 6-1,-4-1 1,-1 7 1,-5-6 1,-1 9 1,-7-8 1,3 5 0,-9-10 0,3 6 1,-6-11-2,1 9-1,-5-11-1,0 1-3,2-3-3,-5-8-5,8 5-8,11 1-12,-24-9 1,24 9-1</inkml:trace>
  <inkml:trace contextRef="#ctx0" brushRef="#br0" timeOffset="12250.7007">4942 15686 24,'0'0'25,"0"0"-4,0 0 0,-19-4-14,19 4-12,0 0 1,0 0 2,0 0 2,-5 11 2,5-11 2,4 24 2,0-2 1,0 1-1,3 8-2,-2 4-1,3 7-2,-1-2 0,0 5-1,-1-6 0,1 2 1,-5-12 1,3 0 1,-5-11-1,2-3 1,-2-15-2,0 0 2,6-22-2,2-10-1,3-3 0,2-11-1,4-5 0,2-5 0,4 4 1,-1 1-1,0 5 2,0 12 0,-2 4 0,0 11-1,-3 6 0,-2 8-2,-1 9-2,-14-4-8,16 8-17,-9 17 1,-14-13-1,5 11 1</inkml:trace>
  <inkml:trace contextRef="#ctx0" brushRef="#br0" timeOffset="12499.715">5080 15847 53,'19'25'33,"-19"-25"-3,20 27 2,-6-8-26,-2-4-5,3 3 0,0-2-1,0 1 1,1-4-2,-1 3 1,-1-3-4,-3-8-4,9 4-10,-2-3-13,-4-10 0,4 5 0,-5-10 0</inkml:trace>
  <inkml:trace contextRef="#ctx0" brushRef="#br0" timeOffset="12874.7364">5486 15998 19,'0'0'26,"26"8"0,-26-8-3,24-8-13,-5 10-3,-3-11-1,3 2-2,-4-7-1,2 2 0,-7-5 2,2 2-2,-8-5 1,1 4-2,-6-1 0,-3 4-2,-5-2 0,-3 6 0,-1 3-1,-6 1 0,0 10 0,-6-3 0,2 9 1,-2 0 0,0 6-1,1 1 2,1-1-1,2 4 1,4-2 0,6 4 0,3-5 0,8 4-1,7-5 1,5 2 0,7-4-2,4 0-3,10 3-7,-2-5-16,2-6-2,10 6-1,-9-13 0</inkml:trace>
  <inkml:trace contextRef="#ctx0" brushRef="#br0" timeOffset="15014.8587">6007 15839 30,'0'0'28,"6"-11"-2,-6 11 1,0 0-19,0 0-5,0 0 0,-11-6 0,11 6-1,-25 0 2,13 8 0,-6-6-1,4 8 1,-4-5-1,6 1-1,-1 1-1,13-7 0,-18 13-1,18-13 0,0 0-1,-11 10 1,11-10 0,4 13 0,-4-13-1,14 13 1,-2-6-1,0 0 1,4 5-1,-2 2 0,4-3 0,-4 2 1,3-2-1,-2 5 1,-2-2 0,0 3 0,-4-3 0,-1 3 1,-5-5 0,0 3 0,-6-2 0,0 2 0,3-15 1,-21 22-1,5-12 1,0 0 0,-6-3-1,3 1 1,-5-2-1,3 2 0,-1-5-1,1-1 0,1 0-1,3-2-2,6 2-3,-3-10-6,14 8-17,0 0-3,8-18 1,9 12-1</inkml:trace>
  <inkml:trace contextRef="#ctx0" brushRef="#br0" timeOffset="16329.934">6595 15519 6,'0'0'23,"0"0"2,0 0-1,0 0-11,-2-11-3,2 11-3,-13-5-1,13 5 1,-19 3-2,8 1 1,-4-2-1,3 7 0,-5 0 0,3 7 0,-3-2-2,5 7-2,-4 1 1,3 4-2,-2 5 1,3 5 0,0 5-1,0 3-1,1 6 1,1 0 1,0 1-1,4 1 0,1-2 0,4-5 1,2-8-2,4 0 2,2-5-1,4-5 0,3-3 0,-1-1-1,7-6 0,-2-8-3,8 7 0,-4-16-3,8 7-6,-7-12-9,2-3-8,4 0-1,-8-5 1</inkml:trace>
  <inkml:trace contextRef="#ctx0" brushRef="#br0" timeOffset="16858.9643">6717 16146 59,'12'2'29,"-8"-16"-1,11 3 0,-3-7-29,2-5 0,2-1 0,3-8 1,0-2 1,-1-1 1,4 1 1,-3-5 0,3 5-1,-4 0 0,3 4 0,-4 2-1,0 7-1,-5 2 0,2 7 1,-14 12-1,15-15 1,-15 15-1,11-1 2,-11 1-1,8 16 0,-6-3-1,2 5 1,0 4-1,0 6 1,1 1-1,3 4 0,0 5-1,1 1 1,0-2 0,4 1 0,-1-2-1,-1-4 1,0-3-2,-4-8 0,3-1-3,-10-20-4,10 22-7,-10-22-15,0 0 0,-15-1-1,-1-10 2</inkml:trace>
  <inkml:trace contextRef="#ctx0" brushRef="#br0" timeOffset="17082.9771">6787 15963 37,'0'0'28,"0"0"-1,0 0 1,18 9-19,-7-12-7,7 7 0,2-5 0,3 3-1,3-4 1,3 2-2,3 5-8,1 2-20,-4-10 0,8 7-1,-9-14-1</inkml:trace>
  <inkml:trace contextRef="#ctx0" brushRef="#br0" timeOffset="19425.1108">7420 15459 13,'0'0'23,"0"0"-2,0 0 2,5-10-12,-5 10-7,0 0 0,0 0 1,0 0 0,0 0 2,-13-9 0,13 9 1,0 0-1,0 0-2,0 0-1,0 0-1,-4 12-2,4-12-1,10 22-1,-3-9 1,2 7-1,2 3 0,3 5 1,2 2-2,5 5 1,-4 2 1,5 8 0,-4-3-1,4 3 1,-4 1 0,2 3 0,-3-3 0,-1-4-1,-1 1 1,-4-10 0,0-1 0,-5-2-1,-1-5 2,-7-7-1,-1-2 2,-6-4-1,9-12 0,-26 17 0,11-8 0,-4-3 0,1-3 0,-2 1-1,3-3 0,3 4-2,-1-6-3,10 12-4,-7-12-11,12 1-9,0 0-1,0 0 0</inkml:trace>
  <inkml:trace contextRef="#ctx0" brushRef="#br0" timeOffset="29973.7144">3290 16452 19,'11'-8'14,"-11"8"1,0 0-2,0 0-3,12-7-1,-12 7-1,0 0-2,0 0 0,0 0 0,0 0-1,0 0-1,-16-8 0,16 8-1,-13-5 0,13 5 0,-19-4-1,19 4 0,-20 0 0,9 2 0,-3-1 0,2 4 0,-3 1 0,2 0-2,-2 2 2,2 1-1,-1-1 0,3 0-1,0 7 0,11-15-1,-17 24 1,10-7 0,2 2 0,1-4 0,2 7 0,1 1 1,1-5-1,2 4 1,-1-4 0,4 3-1,0-8 1,4 6 0,-1-5-1,3 2 0,0-3 0,4 5 1,0 0-1,-1-1 0,1-2 0,-1 1 1,1-2 0,0-3-1,-1 0 1,2-5-1,3-6 1,1-2-1,2-1 0,3 0 0,-2-6 1,0 3-1,-1 0-1,-2 2 1,-6-2 0,-2 4 0,-12 2 0,14-1 0,-14 1-1,0 0-3,8 15-6,-8-15-15,-13 7-7,13-7 1,-12 7-1</inkml:trace>
  <inkml:trace contextRef="#ctx0" brushRef="#br0" timeOffset="31054.7763">3646 16600 7,'-4'11'18,"4"-11"-8,0 0-1,-7-11-3,7 11 0,0 0 0,0 0 1,0 0 0,6-17 0,-6 17 0,12-8 0,-12 8-1,18-5-1,-5 5-1,-1-1-1,5 2 0,-1-2-1,4 1-1,-3 10-1,3-3 1,0 1-1,0 3 0,-1 0 0,-3 1 0,-1 5 0,-2 8 0,-2-6-1,-2-4 1,-3 6 0,-3-2 0,-3-2 0,0 0 0,-2-2-1,-2-2 1,4-13 0,-16 21 0,5-11 0,-3 1 0,-3-1 1,-3 3 0,-2-6 0,-1 1-1,-1-3 1,-1 1-1,2-6 0,0-2 0,1 0 0,3-5-1,2-2 2,4 1-2,13 8 1,-16-23 0,15 7 0,4 1 0,6 2 0,2-2 0,5 4-1,2-4 1,3 6 1,1 3-2,1 4 1,2-1 1,-2 4-2,0 3 1,-1 3 0,0 7 0,-3-3-1,0-2-3,0 8-7,-2 0-16,-17-17 0,26 20 0,-26-20 3</inkml:trace>
  <inkml:trace contextRef="#ctx0" brushRef="#br0" timeOffset="31845.8215">4122 16617 30,'0'0'25,"-12"-2"-1,12 2-9,0 0-10,2-11-1,-2 11 0,0 0-1,0 0 1,0 0-1,2 11 1,-2-11-2,4 18 0,0-3 0,1 5 0,0 0-1,1 4 1,-1-1 0,1 1 1,-2 0 0,2-1 0,-5-4 0,5-2-1,-6-17 1,14 13-2,-14-13 0,20-2-1,-6-10 0,2-5 0,-1 0 0,4-4 0,-3 1 1,-2 0-1,0 2 2,-2 2 0,-2 3 0,1 9-1,-11 4 0,20-16 1,-20 16-1,21-2 0,-21 2-1,20 0 1,-20 0-1,17 13 1,-17-13-1,14 21 1,-14-21-1,9 27 1,-7-15-1,2 8 1,-2 0 0,2 2-1,-1-2 1,0 6 0,1-3-3,-2-6 0,6 6-5,-6-11-5,12-3-19,-3-2-2,-11-7-1,23-4 1</inkml:trace>
  <inkml:trace contextRef="#ctx0" brushRef="#br0" timeOffset="32318.8486">4925 16683 24,'0'0'24,"-11"-2"-2,11 2 2,0 0-20,0 0-4,0 0 2,0 0 1,-11-9 0,0 4 3,11 5 0,-19 0 0,19 0-1,-25 8-2,13-2-1,-5 2 0,2 2-1,1 1-1,-2 1 1,0 4 0,3 2 1,-3 0 0,5 3 0,-1-7 1,5 2-1,1 2 1,5 5-1,2-7-1,4 4 1,4-5-2,3 2-1,5 3 0,0-1-3,10-3-8,-5-5-13,4-6-7,5-2 0,-6-9 0</inkml:trace>
  <inkml:trace contextRef="#ctx0" brushRef="#br0" timeOffset="32866.8799">5107 16935 52,'0'0'26,"27"4"-2,-27-4-11,27-17-15,-10 4 0,2 2 2,0 1 1,-3-4 2,1-1 2,-10 2 1,6 8 0,-8-6-2,-5 11-2,15-17-2,-11 6 0,-4 11-1,0-12 0,0 12 1,-10-20 0,10 20 1,-22-9 1,6 0-1,0 4 0,-1 3 0,0-3-1,0 10 0,0 0-1,1 1 0,3 6 0,0 6 0,2-1 1,0 4 0,5 7 0,0-9 1,3 8 0,1-3 0,5 2 0,0-9-1,5 4 1,3-1-1,5 1 0,1-4 0,5-3-1,1-4 0,6-5-1,3 1-1,0-3-3,8-3-3,-10-13-5,9 3-8,-2-7-6,-6-7 0,3 5 1</inkml:trace>
  <inkml:trace contextRef="#ctx0" brushRef="#br0" timeOffset="33242.9013">5588 16857 13,'12'-5'25,"-14"-11"-1,2 16-3,0 0-9,6-12-6,-6 12-3,0 0-2,1 12-2,-1-12 2,1 15 1,-1-15 0,6 21 1,-4-6 1,4 1 1,-4-5-1,7 7 1,-7-7-1,4 5-1,-2-4 0,0-1-1,-4-11 0,5 14 0,-5-14 1,0 0-1,0 0 1,0 0-2,0 0 1,-5-11 1,1-1-1,3-4-1,-2-3-1,2-3 0,2 0 0,3-6 0,5 3 0,3 3 0,6-1-2,3-1 0,8 11-3,-1-7-4,15 9-13,-3 1-9,0-1-1,7 2 0</inkml:trace>
  <inkml:trace contextRef="#ctx0" brushRef="#br0" timeOffset="34005.945">6499 16499 4,'12'-7'23,"-17"-7"0,5 14-2,0 0-9,-5-16-2,5 16-2,-19 3-1,8 4-1,-9-1 1,4 6-2,-8 0 0,4 10-1,-8-5 2,5 8-2,-6 0 0,4 9-1,-2-3-1,3 11 0,2-5 0,2 2-1,6 0 0,4 5 0,4-8 1,6 2-1,6-3 0,7 1-1,5-8 0,5 3 1,4-2-2,2-4 0,5-2-2,-1 1 0,6 0-2,-8-10-4,11 4-11,-4-10-12,-6-6 0,1-6 1</inkml:trace>
  <inkml:trace contextRef="#ctx0" brushRef="#br0" timeOffset="34586.9783">6575 17044 52,'0'0'29,"11"1"0,0-5-1,2-12-26,-2 1-2,1-5 0,0-4 2,4-3-1,-3-2 2,6-4-1,-5-2 0,5 6-1,-2-4 1,0-5-2,1 7 1,-2 3-1,1 0-1,-4 7 2,1 7-1,-3-1 0,-1 4 0,-10 11 0,14-4 0,-14 4 0,13 8 1,-13-8 1,9 15-1,-9-15 0,9 20 0,-4-4 1,-3-1 0,3-2 0,-4 4-1,4 7 0,-2-1 0,1 6-1,1 2 0,1 0 1,1-2-1,0 7 0,1-6-1,0-1 1,0-3-1,-3-9-2,5 2-2,-13-7-5,13 4-11,-10-16-12,0 0 1,-17-9 0,0-5 1</inkml:trace>
  <inkml:trace contextRef="#ctx0" brushRef="#br0" timeOffset="34809.9909">6668 16821 50,'0'0'28,"12"15"1,-12-15-2,27 8-25,-2 1-2,4-4 0,3 2 1,3-1-1,1 1 0,0 0-1,-2-3-3,3 7-12,1-2-12,-13-9-1,8 6 1,-13-10-1</inkml:trace>
  <inkml:trace contextRef="#ctx0" brushRef="#br0" timeOffset="35279.0179">7138 16514 31,'0'0'26,"25"-2"1,-25 2-1,25-4-17,-5 14-5,-3-4 2,7 13 0,-7-11 1,9 14-1,-11 1 1,8 9-2,-9-2-1,7 8 0,-5-2-3,0 2 0,-3 6 0,1 3 0,-6-8 0,2 3 3,-7-8-2,-1 1 1,-7-5-1,0-1 1,-6-7-2,0 5 0,-3-5-2,-6-2-1,7 7-7,-17-4-21,10-5-5,-1-3-1,0-5 1</inkml:trace>
  <inkml:trace contextRef="#ctx0" brushRef="#br0" timeOffset="36706.0989">8885 15720 77,'0'0'32,"0"0"-2,0 0 2,0 0-31,0 0 0,0 0 0,0 0 0,11 8 2,-11-8-1,0 0 0,0 0-1,0 0 1,3 14-2,-3-14 1,5 26-1,-3-10-1,1 7 1,2 3 1,-1 3-1,-1 3 0,2 1 0,-1 0 0,2-3-1,-1-1 1,0-2-2,-1-9-1,4 3-7,-8-21-19,0 0-3,0 0-2,4-15 2</inkml:trace>
  <inkml:trace contextRef="#ctx0" brushRef="#br0" timeOffset="37074.1205">8675 15643 37,'-26'-9'26,"26"9"2,-18-12-2,18 12-15,-5-12-6,5 12-1,0 0 1,3-12-1,7 13 1,-10-1 0,27 1-1,-8-6 1,10 9 0,3-6-1,9-1-2,3 0 1,6 1-2,5 0 0,1-4-2,6 11-6,-10-13-8,4 11-18,-2 4 1,-9-2-2,-6 2 1</inkml:trace>
  <inkml:trace contextRef="#ctx0" brushRef="#br0" timeOffset="39727.2722">8722 16615 52,'0'0'26,"11"16"2,-11-16-6,0 0-17,-1 14-1,0-3 0,5 9 2,-7-2 0,7 11 0,-8-2-1,5 8 0,-4 3-1,3 9-1,-4-9-1,4 3 0,-2-7-1,2 1 0,0-11 0,0-1-2,2-2-2,-2-9-5,10 1-9,-10-13-16,0 0 0,13-27-1,-8 6 1</inkml:trace>
  <inkml:trace contextRef="#ctx0" brushRef="#br0" timeOffset="40037.2898">8708 16643 59,'-15'5'31,"15"-5"0,0 0-1,-19-20-23,19 20-3,3-19 0,10 15 0,0-13-1,10 8 0,3-8 0,9 7 0,3-2-2,4 6 0,1 1 0,0-2-1,-4 8 0,-5-1-1,-2 5-2,-11-9-3,6 21-10,-15-13-17,-12-4 0,0 0 1,0 0-2</inkml:trace>
  <inkml:trace contextRef="#ctx0" brushRef="#br0" timeOffset="40346.3077">8780 16860 62,'0'0'29,"15"-6"1,-15 6-2,17-12-25,-2 7 0,3-3 0,5 6 1,-4 4 0,9 3-1,-1-9 0,5 6-2,2 4-3,-5-9-6,9 5-24,-5 3 1,-5-10-2,-2-1 1</inkml:trace>
  <inkml:trace contextRef="#ctx0" brushRef="#br0" timeOffset="45745.6165">15622 15086 35,'8'-11'25,"-8"11"1,0 0 0,0 0-20,-1 14-4,1-14 2,1 21 1,-4-9 0,8 10 1,-7-5 0,9 13 0,-6-8-1,9 8-1,-3-5-2,6 3-1,-1-9 0,4-2-1,1-6 0,2-7 0,3-4-1,0-8 0,3-3 0,-1-8 0,-1-3 1,-1 0 1,-5 0 0,0 3 1,-6-2 0,0 7 0,-6 3 0,-5 11 0,0 0-1,16 16 0,-10-4-1,2 5 0,1 2 0,2 7 0,3-3 0,-1-4-1,3-2 2,0-2-1,1-2 0,1-4 1,3-3-2,0-8 2,-1-4-1,1-1 0,-2-4 0,-1-2 1,-3-4-1,-2-6 0,-5 1 1,-1-2-1,-6 2 0,0 1 0,0 2 0,-4-6-2,1 12-2,-6-9-6,14 10-20,-6 1-3,0-1-1,1-3 0</inkml:trace>
  <inkml:trace contextRef="#ctx0" brushRef="#br0" timeOffset="47074.6925">16450 15237 31,'-13'-8'25,"13"8"0,-15-5-7,15 5-13,-16-7 0,16 7-1,-13-4 1,13 4 0,0 0 0,-14-10 0,14 10 0,0 0-1,14-7-2,-14 7-1,24-12 0,-8 8-1,3-1 0,1 2 0,1 2 0,-3 1 0,-1 2 0,-3 3 1,-4 6-1,-3 1 0,-5 2 0,-6 1 1,-3 3 0,-5 0 0,-2 3 0,-5-3 1,1 3 0,-3-5-1,4 2 1,0-4-1,3 1 1,3-5-2,4 2 2,7-12-2,-1 18 1,1-18 0,18 10-2,-1-5 1,4-4-2,7 1-1,-1-7-4,14 7-8,-5-6-16,0-8 0,5 1-1,-8-7 2</inkml:trace>
  <inkml:trace contextRef="#ctx0" brushRef="#br0" timeOffset="48503.7743">17545 15219 75,'19'5'33,"-19"-5"-1,22-2 0,-6-5-32,-2 5 0,-2 1 0,1-2 0,-1 3 0,-1 0 0,-11 0-2,27 2-11,-12 2-18,1-7-2,8 0 0,1-4 1</inkml:trace>
  <inkml:trace contextRef="#ctx0" brushRef="#br0" timeOffset="48725.7869">18365 15178 84,'13'7'32,"5"0"-1,-18-7-6,19 10-26,-19-10 0,21 0 0,-21 0-1,21-5-2,-21 5-7,18-17-20,-3 11 0,-3-4 0,6 6-1</inkml:trace>
  <inkml:trace contextRef="#ctx0" brushRef="#br0" timeOffset="48872.7948">18892 15155 6,'36'1'7,"-7"-3"-7,2-6 0,8 8-12</inkml:trace>
  <inkml:trace contextRef="#ctx0" brushRef="#br0" timeOffset="49100.8084">19609 15089 70,'17'6'33,"-5"0"-1,4-1-1,1-1-27,-1-3-3,0-1-1,1 1-2,-4 1 1,3 2-4,-16-4-5,21-12-22,-10 12 1,-11 0-1,0 0 0</inkml:trace>
  <inkml:trace contextRef="#ctx0" brushRef="#br0" timeOffset="49982.8589">17841 15682 23,'4'-14'20,"11"14"0,-19-11 0,4 11-20,0 0 1,-23-11 2,7 16 1,-11-4 2,0 8 2,-9 1-2,2 4 1,-8 1-2,5 2-1,-2 1-2,4 0 0,3 0 0,7-1 0,5-3-1,8-5 1,12-9-2,1 16 1,12-12-1,9 0 0,5 2 0,7-3 0,6 3-1,0 8 0,1 4 0,-2 0-1,2 6-1,-7 3 1,-1 3-1,-8 2 1,-1 0 1,-7-3 0,-6-6 2,-6 0 1,-8-5 1,-1 1 2,-14-10 0,1 2 1,-13-10 0,3 8 0,-12-11-1,4 6-1,-6-9-1,4 3-1,2-4 0,3 1-2,5 1-1,3-4-2,9 4-4,-1-13-7,18 6-17,3 0-2,6-3 0,9 0 1</inkml:trace>
  <inkml:trace contextRef="#ctx0" brushRef="#br0" timeOffset="50629.8958">17954 15866 31,'7'-21'22,"6"17"2,-13-13-4,0 17-18,15-13 1,-15 13 2,14 7 1,-14-7 1,11 20 1,-10-6-2,7 11-1,-5-7-1,4 4-2,-2-1 1,2 1-1,-1-4 0,4 5 1,-10-23 1,18 19-1,-18-19-1,27 5 0,-7-13-2,3-6 0,1 0-1,2-9-1,2 1 2,-2-1-1,-3 3 2,-1 5 0,-7-2 1,-3 8 1,-12 9 0,16-7 0,-16 7-1,6 22 1,-6-9-2,2 4 1,-2 2 0,3 4 0,-1-7-1,2 1 0,-4-17 0,17 12-1,-4-15 0,4-2 0,3-1-1,-1-5 1,2-3 0,-1 6 0,-3 0-1,-3 5 2,-1 6-2,-13-3 2,15 16-1,-10-1 0,0 6 0,-1-2-1,3 5-4,-6-11-7,12 5-22,-5-5-1,-8-13 0,23 10 0</inkml:trace>
  <inkml:trace contextRef="#ctx0" brushRef="#br0" timeOffset="51186.9275">18846 16026 54,'0'0'23,"-1"12"0,1-12 0,-11-2-26,11 2 1,-8-11 3,8 11 1,-7-29 5,10 16 2,-8-10-1,10 3 0,-5-8-2,7 4-4,-1 1-2,1 3 0,3 7-1,-10 13 1,21-16-1,-21 16 1,21 4-1,-12 7 0,4 1 0,-5 5 0,2 6 0,-5 0 1,-2-2 0,-3 4 1,-2-2 0,-2 3 1,-7-9 1,3 3 0,-8-9 1,5 4-1,-6-9 0,2-1-1,-2-9 0,2-3-3,15 7-4,-24-29-7,24 11-20,-1-7-1,3-3-1,8-4 1</inkml:trace>
  <inkml:trace contextRef="#ctx0" brushRef="#br0" timeOffset="51632.9533">19145 15626 31,'0'0'26,"6"14"2,-6-14-1,-4 12-16,9 8-7,-7-1 1,6 12 1,-7-3 0,7 12-1,-7-5 0,6 7 0,-6-2-2,6 2-1,-3-8-2,0-4 1,1-5-2,0-5 2,0-8-1,-1-12 0,0 0 0,0 0-1,15-19 2,-6-4-1,2-5 0,2-9 0,4-5 0,1-4-1,6 1 1,-1 0 0,4 4 0,0 4-1,-1 4 0,0 8 0,3 5-3,-4 3 0,2 9-3,-12-5-4,9 13-14,-7 2-6,-17-2 0,12 7 1</inkml:trace>
  <inkml:trace contextRef="#ctx0" brushRef="#br0" timeOffset="51906.9689">19271 15848 67,'13'14'34,"-2"-1"-1,4-1-1,-3 8-27,3-7-5,2 2 0,1 3 1,-1 1 0,-1 4 0,0-1-1,2-1-3,-3-7-6,10 4-17,-4-5-7,-1-9-1,2-2 0</inkml:trace>
  <inkml:trace contextRef="#ctx0" brushRef="#br0" timeOffset="52409.9975">19652 15955 57,'20'11'28,"-9"-21"0,12 7-1,2-7-26,-3 1-2,1-1 2,-2-2 0,0 5 2,-9-5 0,2 6 0,-9-5 0,-5 11-1,4-15-1,-4 15-1,-12-20 2,0 10-1,-4-1 0,-1 2 1,-4 3 0,0 0 0,-1 0 0,3 5 0,-2 3-1,5 6 0,-2-1 1,5 3-1,1 3 0,4 8 0,0 1 0,6 7 0,1-4 1,3 3 0,4-2-1,4 4 1,3-8-2,5-2 1,3 0-4,4-9 0,5 0-3,-3-12-3,12 9-8,-11-16-13,9 0-4,-2-3 0,0-8 2</inkml:trace>
  <inkml:trace contextRef="#ctx0" brushRef="#br0" timeOffset="52890.0248">20191 15816 72,'0'0'32,"-9"11"1,9-11 0,0 0-30,-15 1-3,1 7 0,0-6 0,-4 4 1,-2 3 1,3 3-1,-2-1 1,5 6-1,1 0-1,5-5 0,4 1-1,5-2 1,-1-11-1,20 20 1,-4-16-1,2 4 1,3-5-1,0 2 0,2 4 0,-4-2 0,1 4-1,-7-4 1,0 8 0,-6-2 0,-3 2 0,-6 2 1,-4 1 0,-2-3 1,-6-3 1,1 0 0,-4-4-1,0 0 0,-4-5 1,3-2-2,0-2 0,-1-4-4,19 5-9,-26-2-21,17-9 0,4 0 0,2-6 0</inkml:trace>
  <inkml:trace contextRef="#ctx0" brushRef="#br0" timeOffset="54139.0966">20659 15555 18,'4'-14'19,"5"-3"1,1 6-1,-5-7-1,-5 18-2,12-29-3,-12 29-1,10-26-3,-10 26-1,3-13-4,-3 13 1,0 0-2,0 0-1,-12-12 0,12 12-1,-20 8 0,7-2 0,-3 4 0,-3 3 0,-3 4-1,1 5 1,-2 4-1,2 0 0,-1 3 0,2 4 0,1 4 1,6-2-2,-1 4 2,3 7 0,3-3-1,3 4 1,2-1-1,4 0 0,4-5 0,4 2 0,4-5 0,3-7 0,7-3-1,3-4-1,7 3-2,-1-15-4,12 10-8,-8-15-19,5-5 2,-1-7-1,-5-2 1</inkml:trace>
  <inkml:trace contextRef="#ctx0" brushRef="#br0" timeOffset="55489.1738">20881 16074 1,'6'11'18,"-6"-11"5,0 0-3,0 0-8,0 0-3,0 0 2,2-11-2,9 11 1,-7-15-2,9 1-1,-1-7-3,4-2-2,3-9 0,3-3-1,0-4 1,2-2-2,-1 1 2,4 5-2,-5-2 1,2 7-1,-3 1 1,-1 9 1,-3 3-3,-4 6 2,-2 3-1,-11 8 0,17-2 1,-17 2-2,11 10 1,-11-10-1,11 25 1,-6-8 0,2 3 1,1 3 1,-1 3 0,2 3 1,0 3-2,4 3 1,-5-5 0,4 4 0,-3-2-1,2-1-1,-3-4 0,2-5 0,-2-4-2,-5-6 0,2 2-3,-5-14-2,0 0-9,0 0-16,0 0 0,-16-5 1,3-11 0</inkml:trace>
  <inkml:trace contextRef="#ctx0" brushRef="#br0" timeOffset="55723.1872">21008 15877 36,'0'0'28,"22"6"2,-7-13-2,12 0-15,3 4-13,4 2-2,2-3 2,3 5-2,-2-4-4,5 3-18,-2 1-4,-8-7-1,3 8 0</inkml:trace>
  <inkml:trace contextRef="#ctx0" brushRef="#br0" timeOffset="56166.2125">21443 15377 48,'15'7'26,"-15"-7"1,27 1-5,-8 10-20,0 1 1,3 8 0,0 1 0,3 9-1,-2 0 1,6 5-1,-8 4 0,3 4-1,-4 3 0,-1 1-2,-6 2 2,-2 1 1,-5-6-1,-5 7 1,-5-8 1,0 1 0,-8-12 0,-2 4 0,-8-10-2,0-3 0,-2-1-2,-3-11-4,8 11-11,-5-15-18,0 1 1,8-6-1,1-12 2</inkml:trace>
  <inkml:trace contextRef="#ctx0" brushRef="#br0" timeOffset="57169.2698">22420 15591 10,'11'6'20,"-16"-19"0,5 13-1,0 0-12,5 13-6,-5-13 0,5 15 3,0 1 0,-5 1 4,6 11-1,-6 0 0,6 10-1,-4-3-2,4 7-1,-3 2-1,2-1-2,-3-3 0,1-5-2,0-2-5,-5-10-10,-2-9-11,5 3 1,-1-17-1</inkml:trace>
  <inkml:trace contextRef="#ctx0" brushRef="#br0" timeOffset="57479.2876">22077 15538 41,'0'0'26,"21"10"-1,-6-16 2,7 4-23,13 4-1,5-4 2,14 6-1,0-1 1,11 3-1,1-4-1,1 3-4,0 1-5,-9-11-12,-6 7-15,-3 0 2,-16-6 1,-5 8 3</inkml:trace>
  <inkml:trace contextRef="#ctx0" brushRef="#br0" timeOffset="60094.4372">17819 16627 32,'11'1'26,"-11"-1"-3,0 0 3,15-8-20,-15 8-3,0 0 1,1-15 2,-1 15 0,0 0 1,0 0 0,-13-15-1,13 15-2,-12-3-1,12 3-2,-20 3 1,8 1-2,-4 2 1,0-1-1,-3 4 1,-1 5 1,-2 2-2,1 0 1,-3-3 0,2 12 0,0 0-1,1 7 2,1-4-1,4 3 0,0 1 0,5-1 0,2 1-1,6-2 1,3-4 0,6-1 0,5-1-1,6-1 1,7-4-1,8-1 2,3-1-2,7 0 0,2-4 1,2-1-1,2-3 0,-3-6 0,-6 4 0,-4-4 0,0-3 0,-11-5 0,-4 4-1,-6 0 0,-3 0-3,-11 1-3,12 1-16,-12-1-11,-2-12 1,2 12-1</inkml:trace>
  <inkml:trace contextRef="#ctx0" brushRef="#br0" timeOffset="60882.4823">18186 16774 44,'0'0'29,"0"0"0,0 0-6,0 0-15,5-13-2,-5 13-2,0 0 0,12-9-1,-12 9 0,16 4-1,-16-4 1,28 2-2,-12 3 0,5 2 0,-1-2 0,3 7-1,-1-1 1,1 0-1,-2 0 2,-1 4-2,-2 2 0,-3 2-1,-3 2 1,-4-1 0,-2 2-1,-4 3 1,-4-1-2,-1 4 3,-3-5-1,-2-1 1,-1-5-2,-4 2 2,1-4 0,-1-3-1,-2-7 1,0-3-1,0-1 1,-1-3 0,-3-2 0,6-6 0,-3-4 1,1-2-1,1 4 0,3-9-1,1 2 1,2 3-1,6-4 0,1-1-1,6 5 0,5 2 0,4 0 0,3 2 0,7 4 0,-1-1-1,5 8 1,-2 2-2,4 6-2,-10-5-5,9 13-9,-6-4-13,-7-1 0,0 0 1,-16-10-1</inkml:trace>
  <inkml:trace contextRef="#ctx0" brushRef="#br0" timeOffset="61421.5131">18631 16763 35,'5'-12'24,"4"23"3,-9-11-4,0 0-16,6 18-1,-6-18 1,9 24 0,-6-11-1,9 10 0,-9-9-1,6 7-1,-4-9-1,5 4-1,-2-5-1,5-2 0,0-11 0,4-7 0,-1-3-1,4-5 1,-1-5 0,3-2-1,-5 4 2,1-2 0,-4 3 1,-1 12-1,-13 7 0,21-7-1,-21 7 1,18 7 0,-8 4-3,-1 2 2,2 6-1,0-4-1,0 6 2,-2-6-2,2 8 1,-2-3-1,-1-4-1,1-3-1,0 3-1,-6-2-2,11 0-7,-14-14-12,7 14-10,-7-14 1,17-5 1</inkml:trace>
  <inkml:trace contextRef="#ctx0" brushRef="#br0" timeOffset="61874.539">19352 16740 19,'-1'-13'22,"12"24"3,-11-11-1,-2-11-16,2 11-1,0 0 2,0 0 0,-9-12 1,7 24-2,-10-20-2,12 8-3,-22 4 1,11 1-2,-4 1 0,3 1 0,-5-2 0,5 4 1,-3-1-1,4 1 0,-3 4-1,6 2 0,-1-2 1,4 3-1,3 7 0,3 3-1,4 0 1,2 3-1,7-5 1,2 2-2,6-2-2,0-4-2,14 1-10,-10-12-18,6-4-1,3-6 1,-2-7-2</inkml:trace>
  <inkml:trace contextRef="#ctx0" brushRef="#br0" timeOffset="62394.5688">19643 16878 47,'0'0'26,"9"13"0,-9-13 0,17-3-20,-17 3-9,26 3-2,-11-8 2,6 6 1,0-6 2,-2-5 0,2-1 0,-4 1 0,-1-4 1,-6-4 1,-1 3 0,-7-4 1,-4 2 0,-6 2 1,8 15 1,-27-19-2,9 15-1,-4 1 0,-3 9-1,1-1 0,-1 8 0,1-1 1,3 5-1,-1-1 1,8 6 1,-1 2-1,8 2 0,-2-7 1,9 8 0,0-6-2,8 7 2,0-3-3,7 1 1,4-10-2,1-1-1,10 2-5,-4-15-6,13-3-20,-2-6 0,-2-10 0,2-4-1</inkml:trace>
  <inkml:trace contextRef="#ctx0" brushRef="#br0" timeOffset="62789.5912">20037 16825 31,'0'0'20,"5"23"2,-5-23-9,0 20-13,5-6 0,1-2 2,4 9 3,-5-7 2,9 8 2,-9-7 0,10 8-1,-9-9-2,7 5-1,-6-8-1,2 0-2,-9-11 2,10 13 0,-10-13-2,0 0 2,0 0 0,-6-15-1,-1 0 0,3 1 0,-2-6-2,2-6 0,2 1-1,3 0 0,1 0 1,6 1-2,4 7 1,3-2-1,5 5 0,2-2-1,5 9-2,-1-3-2,10 21-12,-4-12-15,1-5 0,3 6 2,-2-3-3</inkml:trace>
  <inkml:trace contextRef="#ctx0" brushRef="#br0" timeOffset="63242.6173">20818 16496 40,'-3'18'30,"-11"-2"-2,7 5 2,-8-6-23,-2 2-5,4 11 1,-7-5 1,6 5 1,-7 3-1,7 8 2,-3-5-2,6 12 0,0-4-2,4 1-1,3 2 0,4 4 0,3-10-1,4 0 1,5-1-1,4 2 1,4-4-1,2-9-1,6 1-2,-1 2-3,12 3-5,-11-13-21,8-13 0,1-11-3,1-11 2</inkml:trace>
  <inkml:trace contextRef="#ctx0" brushRef="#br0" timeOffset="63730.6452">21075 17204 48,'14'-8'30,"-1"-7"1,5-5 0,4-6-24,-5-1-4,5-8-3,0-3 1,1-9 0,-1 7 1,2 1-1,-2 1 1,2 1 0,-4-1 1,4 11-1,-6-2 0,3 16 0,-6-1 0,1 2-1,-3 4 1,-1 9-1,-12-1-1,19 23 1,-11-6-1,-2 6-1,0 6 1,0 4 0,-1 7-1,0 1 3,1-3-2,-1 4 0,1 0-1,-1 3 1,3-10-3,-4-2 1,6-2-5,-13-10-6,12-2-11,-9-19-9,0 0 0,-15-7 1</inkml:trace>
  <inkml:trace contextRef="#ctx0" brushRef="#br0" timeOffset="63954.658">21188 16959 55,'0'0'31,"0"17"0,0-17 0,23-2-24,4 6-5,3 0-1,6 3 0,6 1 1,3-3-2,4 3-1,-3-5-5,10 11-20,-2-4-6,-3-3-1,2-1 1</inkml:trace>
  <inkml:trace contextRef="#ctx0" brushRef="#br0" timeOffset="64594.6946">21574 16410 28,'-12'-9'28,"12"9"0,0 0 0,-17-20-21,17 20-2,0 0 0,0 0 0,0 0 1,12-1-1,-12 1-1,24 29-1,-8 1-1,6 5-1,3 5 1,3 9-2,0 5 0,1 4-1,-2 1 0,-2 3 1,-3-6-1,-3 2 0,-5 3 0,-4 3 1,-5-7-1,-5-2 2,-5-2-2,-7-3 2,-4-8-2,-6 1-1,1-7-5,-12-13-13,2-8-8,7-3-4,-2-14 1</inkml:trace>
  <inkml:trace contextRef="#ctx0" brushRef="#br0" timeOffset="65073.722">22541 16696 42,'16'17'30,"-14"-2"0,4 9 0,-7 8-20,-3-1-8,2 9 0,-4 0 0,3 14 2,-4-6-1,4 2 1,-3-9-2,4 1 0,2-7-5,-4-7-3,12-4-8,-11-11-17,3-13-1,0 0-1,4-23 1</inkml:trace>
  <inkml:trace contextRef="#ctx0" brushRef="#br0" timeOffset="65373.7392">22253 16678 59,'0'0'33,"0"0"-1,1-16 2,15 14-28,-5-4-4,11 0 1,3-4 0,12 11 1,3-3-1,10 8-1,3-7 0,5 7-1,2-1-2,-1-7 0,0 17-6,-13-17-20,0-1-8,-7-4 1,-7 3-2</inkml:trace>
  <inkml:trace contextRef="#ctx0" brushRef="#br1" timeOffset="137497.8639">9996 16570 25,'0'0'23,"0"0"-3,0 0 1,0 0-16,-14-4-3,14 4 1,0 0 1,-11-1 2,11 1 0,0 0 0,-16-12 2,16 12-2,0 0 0,0 0-1,-12-11-2,12 11-1,0 0 1,0 0-1,0 0 0,0 0 0,0 0-1,0 0 0,0 0 0,0 0-1,3 12 1,1-1-1,0 0 1,5 1 0,-3 0 1,6 5-1,-1-1 0,4 4 2,-1-6-2,7-2 1,1-2-1,2 1 0,3-12-1,1 3 0,3-4 0,-1-5-1,0-4 1,-2-2 0,-2 0-1,-2-3 1,-5 2 1,-2-6-1,-4 3 0,-5-5 0,-2 7 0,-3-2 0,-5 1 0,-3-1-1,-2 2 0,-5 2 1,-1 2-1,-5 3 2,0 3-2,-4-1 0,0 2 0,-3 3 2,-1 3-1,-1 2-1,1 0 0,1 0 0,0 2 1,3 2 0,2 0 1,1 3-1,2 3 0,5-2 1,1 0-1,4 6 1,-1-2-1,4 6 0,0-3 1,1 2 0,2 3 0,0 4 0,-3 3 0,4 2 0,-2-1 1,4 1 0,-3 2-1,5 2 1,-3-6-1,5 1 1,0-2-1,4-5 0,2 1-1,3 0 1,1-5-1,4 1 1,5-6-2,-1-3 2,6-3-1,0 1 1,2-9-1,0 0 0,-1-4 0,0-5 0,-1-3 0,0 1 0,-4-3 0,-1-2-1,-4 5 1,-2-6 0,-2 6 0,-3 1 0,-2-1 0,-12 9-1,15-11-1,-15 11 0,0 0-4,0 0-9,0 0-18,3-11-1,-3 11 1,-12-17 0</inkml:trace>
  <inkml:trace contextRef="#ctx0" brushRef="#br1" timeOffset="138294.91">10564 16247 40,'-13'4'27,"13"-4"-1,-12-10 1,9-1-11,3 11-15,-9-23-1,6 12 2,-1-7-1,3 5 1,0-2 0,3 4 0,1-3 0,3 3-1,4-3 0,1 3-2,2 3 1,1 1-1,3 2 0,-3 1 0,3 4 1,-2 3-1,-2 3 1,0 3 0,-4 2 1,1 3-1,-4-3 1,0 3 1,-3-1-1,-2 3 2,-5-5-1,2 3 1,-9-4 0,2 4 0,-6-3 0,2 0 0,-5-6-1,3 2 0,0-5 0,1-1-2,2-4-1,12 3-1,-15-12-3,7-3-6,8 15-12,6-16-9,-6 5 1,0 11-1</inkml:trace>
  <inkml:trace contextRef="#ctx0" brushRef="#br1" timeOffset="138917.9457">10934 16976 35,'-6'-15'28,"6"15"1,0 0-4,0 0-7,0 0-6,0 0-5,0 0-3,0 0 0,0 0-1,0 0-1,0 0 1,17-2-1,-2 4 0,-2-4 0,7 2 0,-1-2-2,3 0 0,0 1 0,0-4-2,1 8-1,-7-5-1,5 8-3,-21-6-3,26 4-8,-26-4-9,0 0-4,0 0 1,0 0 1</inkml:trace>
  <inkml:trace contextRef="#ctx0" brushRef="#br1" timeOffset="139202.962">10865 16733 59,'19'13'27,"-19"-13"-2,32 0 0,-13-1-23,5 1-5,-2-5 1,2 11 1,-1-5 1,-2-1 3,2 3-1,-6-1 0,4 2-1,-2 4-5,-1-2-15,-5-6-8,9 8-1,-9-12-2</inkml:trace>
  <inkml:trace contextRef="#ctx0" brushRef="#br1" timeOffset="139911.0025">11765 16387 60,'0'0'28,"11"11"0,-11-11 0,3 16-25,3-6-2,-2 4 2,3 8 1,-7-2 0,6 14 0,-7-6 1,4 15-1,-5-7-1,4 14 0,-3-8-2,1 3 0,1 0-3,-1-8-1,7 6-4,-10-16-20,7-4-5,3-11-1,-7-12 1</inkml:trace>
  <inkml:trace contextRef="#ctx0" brushRef="#br1" timeOffset="141722.1061">22924 14504 50,'0'0'27,"18"7"0,-18-7 0,0 0-25,20-7-3,-8 7 1,0 0 1,0 0 1,2 1 0,0-4 1,5-1 0,0 0-1,6 0 0,2-4-1,3 1-1,2-4-1,0-5 1,2 2-1,-4-3 0,-2 1 1,-5-2-1,-4-2 1,-7 0 0,-6 3 0,-7 2 0,1 15-1,-22-17 1,2 10 0,-5 2 0,-5 7 0,-3 5 1,-3 0-1,2 3 1,-4-1 0,2 2-1,1 3 1,5 1 0,-1 1 0,3 1 0,4-1 0,2 6 0,2-2-1,4 7 2,0-3 0,5 7-1,2-5 1,4 6 0,0-2 0,5 2 0,0 1 0,5 1 2,3-5-2,7 0-1,1-2 1,6-3-1,2-4 1,7-1-1,3-10 0,5 0-2,4-4 1,1-3-1,6-1 0,-2-3 0,4-4 0,-2-1 0,-3 2 0,-4-3 0,-6 2 0,-6 0 0,-6 1 0,-9-1-1,-3 6-3,-13 0-3,0 0-12,0 0-12,0 0-1,-13-2 2,-4-5-2</inkml:trace>
  <inkml:trace contextRef="#ctx0" brushRef="#br1" timeOffset="142425.1463">23698 13735 10,'0'0'22,"0"0"-1,8 11 0,-8-11-11,0 0-8,0 14 1,0-14 2,4 15 1,-4-15 1,0 15 0,0-15 0,-2 22 0,-2-11-2,4 5-2,-4 0 0,2 2-1,-2 4 0,0 3-1,0 0 1,0 4-1,-1-3 1,3 5-1,-3-2 0,2 2-1,1-5 0,-1-3-3,6 5-7,-4-6-19,-3-10-2,10 0 1,-6-12-1</inkml:trace>
  <inkml:trace contextRef="#ctx0" brushRef="#br1" timeOffset="142930.1752">23898 14173 19,'0'0'23,"-3"13"1,3-13-1,0 0-13,0 0-7,0 0 0,0 0 1,4-16 2,-4 16 0,0 0 0,0 0-1,9-12 0,-9 12-1,0 0-2,0 0-2,0 0 1,0 0-1,11 0 0,-11 0 0,0 0 0,0 0 2,0 0 0,3 16 1,-3-16-1,-5 11 1,5-11-1,-8 13 0,8-13 0,0 0-3,-11 15-2,11-15-7,0 0-19,0 0-2,5-11-1,-5 11 1</inkml:trace>
  <inkml:trace contextRef="#ctx0" brushRef="#br1" timeOffset="143982.2353">24420 13817 21,'0'0'24,"0"0"-1,-16-13 0,16 13-18,-15 0-4,15 0-1,-21 3 0,7 2-1,1-1 2,0 0 1,0 2 0,0-3 0,1 1 0,1-2-1,11-2 1,-20 4 0,20-4 0,-13 1 0,13-1 0,0 0 0,-12 1-1,12-1 0,0 0 0,0 0-1,-11 11-1,11-11 1,-5 11-1,5-11 1,0 0 0,-2 17 1,2-17-1,0 0 0,2 12 0,-2-12 0,0 0 1,1 11 1,-1-11-2,0 0 1,-3 12 0,3-12 0,-2 15 0,2-15 1,-1 17-2,1-17 1,1 15-1,-1-15 1,4 14-1,-4-14 0,8 12 1,-8-12-1,14 9 0,-14-9 0,17 2 0,-6-2 0,1 0-1,3-1 1,0 0 0,5 2 0,0 3-1,2-1 1,1 2-1,-1 2 1,2 2 0,-2-1 1,-1 2-1,-4 0 0,0-2 0,-2 4 0,-2-2 0,-2 1 0,-11-11 0,15 21-1,-12-10 1,0 0 1,-3-11-1,-4 17 2,-1-6 0,5-11 1,-17 15 0,1-10 1,3 5 0,-10-7 0,3 5 0,-7-5-1,3 3 0,-7-2 0,3 1-1,-3-4-1,4 0 0,1 3-2,-1-8-4,13 7-19,-1-4-8,0-10-1,15 11 1</inkml:trace>
  <inkml:trace contextRef="#ctx0" brushRef="#br1" timeOffset="144974.2921">24285 13832 14,'0'0'20,"0"0"-1,0 0-7,0 0-9,13 6-1,-13-6-1,14 0 1,-14 0 0,20-4 0,-5 2 1,2 0-1,1 1 0,2-1-1,1-1 1,0 1-2,0 0 1,3 4 2,-5-4-3,2 0 2,-3 1-1,1 0 1,-5 0-2,1 1 1,-4 0-1,-11 0-1,14-3 1,-14 3 0,0 0 0,0 0-1,0 0-2,-4 15-6,-7-18-13,11 18-1,-15-19 0,13 15 9</inkml:trace>
  <inkml:trace contextRef="#ctx0" brushRef="#br0" timeOffset="185153.5902">14814 15101 1,'0'0'5,"0"0"11,0 0-1,0 0-7,0 0 1,11-2 1,-11 2 1,0 0 0,0 0 1,0 0-2,0 0-1,0 0-2,0 0-2,0 0 0,0 0-2,0 0 0,0 0-1,15 15 1,-15-15 0,10 13-2,-10-13 1,13 17-1,-4-3-1,2 7 1,2 1-1,2 3 1,1 5 0,1 4-1,0 3 0,0 4 1,2 6 0,-3 2-2,1 1 2,-3-1-2,-1 0 2,2-2-2,-3-5 2,2-2-3,-5-7 2,4-8 1,-4 0-2,1-7 0,1 1-1,-11-19-2,16 22 1,-16-22-3,12 7-4,-13-18-6,5-3-14,0 3 1,-6-21-1,6 8 7</inkml:trace>
  <inkml:trace contextRef="#ctx0" brushRef="#br0" timeOffset="185813.628">14954 15100 8,'-19'-23'20,"19"23"1,0 0-10,-12-14-3,12 14-1,-11-13-1,11 13 0,0 0 1,0 0 0,-9-14 0,9 14 0,13-6 0,3 5-1,1-9 0,12 7-2,0-8 0,10 5-2,3 0-1,3 1 0,1 3-2,0 3 0,-3 2 0,-5 2 0,0 7 1,-6 2 0,-4 2 0,-4 3 0,-7-2 1,-2 3 0,-8 2 0,-4 2 0,-7-5 0,-6 2 0,-8-2 0,-4 0 0,-8 3 0,-2-3 0,-6-6 1,0 2-1,-3-5 0,0 1-1,5-3-2,-3-7-7,9-6-22,6 4 0,0-9 0,8 0-1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1T19:59:30.804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2897 4236 3,'0'0'15,"6"-11"0,-6 11 1,0 0-13,0 0-3,0 0 1,0 0 2,0 0 2,0 0 1,1-11 2,-1 11-1,-12-6 1,1 2-1,11 4-1,-23-10-2,9 7-1,-5 2-2,0 0 0,-3 0-1,0 0 0,-1 3 0,-4 2 0,1-2 1,-1 3-1,-3 1 0,0 2 1,1 1-1,-3 2 1,0 1-1,3 3 1,-2 2-1,3-2 0,1 4 0,-1-1 0,4 2 0,-1 1 0,5 0 0,-2 2 0,1-3 0,3 6 0,1-3 0,3 2 0,2 1 0,5-1 0,1 1 0,6-1 0,3 1 1,6-1-1,3-2 1,5 0-1,3-2 2,3 1-1,1-3 1,5 3 0,0-5 0,2 0-1,1-1 0,2 1 1,2-2-2,0-3 1,2-1 0,2-4-1,1-2 1,3-3-1,-2-2 1,5-3 0,-3-7 0,2-2-1,0-7 1,1 3 0,-3-9-1,0-3 1,-7-6-1,-1-2 1,-6-3 0,-5 0 0,-9-4 0,-5-4 0,-9 2 0,-6-1 1,-9 1-1,-7 4 1,-6 0 0,-5 3 0,-7 4 0,-3 8-1,-7 3 0,-1 10 0,-3 7-1,-2 3 0,0 9-1,-1 1-1,7 11-1,-1-3-2,11 10-7,-5-5-14,9-1-2,8 4-1,3-7-1</inkml:trace>
  <inkml:trace contextRef="#ctx0" brushRef="#br0" timeOffset="751.043">2704 3708 5,'0'0'17,"0"0"-1,0 0 1,-7 18-12,8-4-2,0 2-2,1 3-1,2 3 2,-2 5-1,1-1 2,-1 7 0,-2 0 1,0 4 1,-3 2 0,-1 11 1,-4 3 0,-1 14-1,-3 7-2,1 9 0,-3 9-1,3 8-1,2 3-1,-1 1 0,6-3-1,3-8 1,2-9 0,2-7-1,1-17 1,0-6 0,0-14 0,-2-9-2,2-5-6,-4-8-11,0-18-5,0 15-1,0-15 1</inkml:trace>
  <inkml:trace contextRef="#ctx0" brushRef="#br0" timeOffset="1240.071">2297 5364 50,'22'12'23,"-22"-12"-1,28-1-10,-14 1-17,3 5 2,0-3 2,-2 1 1,-1 1 2,-14-4 4,24 10 1,-24-10 1,19 4 0,-19-4-1,26 1-1,-9-2-3,7 1 0,1-1-2,4-1 0,1-1-1,3-1 0,3 3 0,-1-2 0,1-1 0,-2 1 1,0-4-1,-2 2 0,-2 1-1,-2-2 0,-1 0-3,-11-6-5,3 4-18,-19 8-3,13-21 1,-13 21 0</inkml:trace>
  <inkml:trace contextRef="#ctx0" brushRef="#br0" timeOffset="2180.1247">2528 3729 34,'0'0'24,"-4"-15"1,15 14-1,-11 1-13,17-10-5,2 9-3,2-2-1,3 3 1,0-4 0,6 5 0,-7-4 0,7 4 1,0-6 0,4 5-1,-2-6 1,4 2-2,1-3 0,2 2-1,0-2 0,0-2 0,-2 2-1,-4-3 1,-3 2-1,-2 2 0,-6 0 0,-4 1-1,-4 1 0,-14 4-1,19-2-2,-19 2-3,0 0-7,0 0-15,0 0 1,-1 11-1,-10-15 1</inkml:trace>
  <inkml:trace contextRef="#ctx0" brushRef="#br0" timeOffset="5270.3015">11078 1765 59,'0'0'26,"1"-13"-1,-1 13 0,0 0-25,0 0-2,0 0 0,0 0 3,0 0-1,0 0 1,0 0 0,0 0 1,3 12-4,-3-12-13,-9 12-10,6 4-1,-18-12 0,0 4-2</inkml:trace>
  <inkml:trace contextRef="#ctx0" brushRef="#br0" timeOffset="6544.3744">3137 5283 18,'0'0'21,"0"0"-2,0 0-3,0 0-3,0 0-2,12-11-2,-12 11-4,19-17-1,-8 3-2,3-1 0,-2-4 0,4 0-1,-3 0 0,0-1 0,-2 1 0,1-1 0,-3 1 0,-1 5-1,0 2 0,-8 12 1,9-17-1,-9 17-1,0 0 1,0 0-1,0 0 1,0 0-1,0 0 1,0 16 0,-2-4 0,1 5 0,-1 1 0,1 3 0,0 3-1,1 2 1,-1-1 0,2 3 0,-1-2-1,1-1 1,0 0 0,1-4 0,0 0 0,1-4 0,0 1 1,2-3-1,1-2 0,0-1 0,-6-12 0,15 16 0,-15-16 0,12 10 0,-12-10 0,0 0-1,14-5 0,-14 5-1,8-15-1,-3 2-1,6-3-5,1-4-6,4-7-11,10 9 1,-9-10 0,11 10 12</inkml:trace>
  <inkml:trace contextRef="#ctx0" brushRef="#br0" timeOffset="8018.4586">3747 3962 1,'0'0'0,"13"-6"4,-13 6-2,0 0 0,0 0 1,0 0 0,0 0 0,0 0 1,-13-4 2,13 4 0,-19 5 1,8-2-1,-4 0 0,-2 2 0,1 2-1,-2-1-1,1 3 0,-1 2-2,1 1 0,-2 5-1,2 2-1,-1 6 1,-2 0 0,2 7 0,-2 3 1,2 5 0,1 4 0,1-2 0,3 2 0,3-3 0,4 3-1,3-8 0,5 2 1,1-5 0,7-2-1,-1-2 2,6 0-2,-1-2 2,5 2-1,0-2 1,4 0-2,-1-4 1,1 0 1,2-5-1,-1 0 1,-1-6 0,3-1-1,-3-5 0,0 0 0,-3-2-1,-3-3 0,-1 1-1,-4-2-2,1 1-1,-13-1-2,16 2-5,-16-2-5,0 0-12,0 0 1,0 0 0,0 0 8</inkml:trace>
  <inkml:trace contextRef="#ctx0" brushRef="#br0" timeOffset="9085.5197">3921 4315 38,'0'0'22,"0"0"0,0 0-1,0 0-21,-11 10-1,11-10-1,-3 14 2,3-14 1,-2 20 1,1-6 0,-3 1 1,3 7 0,-3 0 0,4 7-1,-2 4 0,4 7-2,-2 5 0,4 6-1,-1 2 1,1 0-2,2 2 1,-2-5-1,1-3 1,-4-9-1,3-4 0,-4-12-1,3-3-3,-3-19-6,0 0-12,-1 11 1,-4-27-1,10 4 10</inkml:trace>
  <inkml:trace contextRef="#ctx0" brushRef="#br0" timeOffset="9633.551">3757 4375 39,'0'0'25,"0"0"-1,4-16 0,9 11-17,-2-2-7,6 1-1,3-3 1,3 2-1,1-2 2,2 1-1,3 1 0,-4 2 0,2 1 1,-3 3-1,0 5 0,0 4 0,-2 1 0,-3 4 0,-1 3 0,0-1-1,-4 4 1,0 0 0,-5 1 0,-2-2 1,-3 2-1,-4-1 1,-2 0 0,-8-2 0,0 4 1,-5-7 0,-3 4 1,-5-4-1,1 0 1,-6 0-1,3-1-1,-2-4 2,1-1-1,-1-3-1,5-1 0,2-4 0,1-2-1,6-3-1,-1-2 1,14 7-4,-11-17-2,11 17-9,14-13-13,-7-2 1,9 4-1,-3-4 2</inkml:trace>
  <inkml:trace contextRef="#ctx0" brushRef="#br0" timeOffset="10524.602">4263 4403 26,'0'0'20,"0"0"-1,0 0 0,0 0-18,0 0-2,13 1-1,-13-1 2,0 0 1,12 16 3,-12-16 0,9 15 1,-7-4 0,3 5 1,-4 0-2,3 7 1,-3-4-3,2 3 0,-2-1 0,0-1-1,0 0 0,2-3 0,-1-6 2,-2-11-2,11 7 2,1-9-1,3-7 0,3-2 1,2-7-2,1 0 1,-3-3-1,1 3 0,-4 0 0,-3 3 0,-6 4 0,-6 11-2,6-13 2,-6 13-2,0 0 1,0 0-1,7 13 0,-7-13 1,6 22-1,-1-9 2,1 3-1,0 1 0,2 1 1,1 2-1,2-2 0,0-2 0,1 1 1,0-4-2,2-3 1,-2 0 1,0-8 0,1-1 0,-13-1 1,21-6 0,-12-6-1,-9 12 2,16-24-2,-9 8 1,-3-3-1,-1-1 0,-3 0-1,-1 1 1,-1 1-1,-3 1-1,1 4 0,-3-3-5,7 16-10,-1-16-14,-1 5 1,4 0-2,-1-3 2</inkml:trace>
  <inkml:trace contextRef="#ctx0" brushRef="#br0" timeOffset="11036.6313">4668 4060 70,'0'0'28,"-22"-7"-1,22 7-1,0 0-30,0 0 0,0 0-1,3 21 1,-3-21 2,14 21 2,-3-7 0,-3 2 2,7 4 0,-4 3 0,6 5 0,-2 4 0,2 4-1,0 5-1,1 4 0,1 3 0,-4 0 0,3 4-1,-4 2 0,-2-3 1,-2-1-2,-1-2 2,-4-2 0,-4-2 0,-1 1-1,-4-5 1,-2-2 1,-3-2-1,0 0 0,-5-2-1,-2-4 1,2-4 0,-3-1-1,1-6 0,0-8-1,5 2-4,-5-12-7,16-1-14,0 0-1,-12-10 0,12 10 1</inkml:trace>
  <inkml:trace contextRef="#ctx0" brushRef="#br0" timeOffset="11543.6603">5090 4940 43,'0'0'25,"18"4"1,-18-4-1,19-1-25,-5 1-1,5 1 1,-1 0 0,1 0 0,-3 3 0,0-2 1,-1 0-2,-4 0 2,-11-2-1,18 1-1,-18-1-1,11 3-1,-11-3-3,0 0-5,0 0-7,6-14-8,-6 14 1,3-13 0</inkml:trace>
  <inkml:trace contextRef="#ctx0" brushRef="#br0" timeOffset="12072.6906">5165 4796 35,'0'0'19,"0"0"-1,0 0 0,0 0-3,0 0-1,0 0-6,0 0-2,0 0-3,0 0-1,0 0-1,0 0 1,0 0-2,0 0 1,0 0 0,0 0 0,0 0 0,0 0-1,0 0 1,10-9-1,-10 9 1,13-3-1,-13 3 0,17-1-1,-6 1 1,1 0-1,1-2 0,3 6-3,-4-8-9,4 4-16,3 2 0,-6-7-1,4 3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5:55:38.29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9820 4109 7,'0'0'3,"0"0"-1,0 0 1,0 0-2,0 0 1,6-11-1,-6 11 2,0 0 0,0 0 1,0 0 0,0 0 1,0 0 0,0 0-1,0 0-2,0 0 0,0 0-1,0 0 0,0 0-1,0 0-1,0 0 1,0 0-1,0 0 1,0 0-1,5-11 1,-5 11-1,0 0 2,0 0-1,11 4 2,-11-4 0,0 0 1,0 0-1,0 0 1,0 0 0,0 0-1,0 0 1,0 0 0,0 0 0,7 11 1,-7-11 1,0 0 1,0 0 0,-1 15 0,1-15-1,-3 17 0,3-17-2,-2 23 0,1-10-2,1 0 0,1-1 0,0 1 0,0 0 0,2 0 0,-2-1 1,2 3-1,-2-2 1,0 3 0,-1-2-1,1 1 0,-1-2-1,1 1 1,-1-14-1,2 19 0,-2-19 0,2 11 0,-2-11 0,0 0 1,0 0-1,0 0 1,13 2 0,-13-2-1,14-15 1,-14 15 0,19-24 0,-6 12 0,-2-8 0,2 3 0,-2-3 0,1 5-1,-2-2 1,0 3-1,-2 2 0,0 1 0,-8 11 0,0 0 0,13-7-1,-13 7 1,0 0 0,0 0 0,5 11 0,-5-11 0,2 12 0,-2-12 0,2 16 1,-2-16-2,3 18 1,-3-18 1,6 19-1,-6-19 0,10 20 0,-10-20 0,12 22 0,-6-10 1,1-1-1,0 1 0,-7-12 0,15 19 0,-15-19 1,12 14-1,-12-14 1,12 4 0,-12-4 0,12-3 0,-12 3 0,11-16 0,-5 3-1,3-3 1,-1 0-1,1-2 1,1-5-1,-1 5 1,-1-2-1,0 4 0,-2 4 1,-6 12 0,8-18-1,-8 18 1,0 0-2,0 0 1,0 0-2,1-11-1,-1 11-12,0 0-14,0 0-1,0 0 0,-7-18-1</inkml:trace>
  <inkml:trace contextRef="#ctx0" brushRef="#br0" timeOffset="2362.1351">23229 7652 1,'0'0'1,"-6"-11"14,6 11-6,0 0-6,0-11 0,0 11-2,1-12 2,-1 12 2,4-11 1,-4 11 2,5-12 0,-5 12 1,2-12-1,-2 12 0,-1-12-2,1 12-1,-5-14-3,5 14-1,-5-15-1,5 15 1,-6-14-1,6 14 0,0 0 1,-6-13-1,6 13 0,0 0 0,0 0 0,0 0 0,0 0 0,0 0 0,0 0 1,2 11 2,-2-11 0,3 12 1,-3-12 0,0 11 0,0-11 0,0 14 0,0-14 0,-5 14-2,5-14 0,-6 18 0,6-18-1,-4 23 0,-1-11 0,4 4 0,-4 2 0,4 3 0,-4 1 0,3 4 0,-1-1 0,3-1-1,0-2 1,3-3-1,2-4 0,-1-3 1,-4-12-1,19 5 1,-6-10-1,5-7 1,2-6-1,4-3 1,2-2-1,1-4 0,0 3 0,-2 1 0,-3 3-1,-5 6 0,-3 4 0,-14 10 0,16-8 1,-16 8-1,0 0 0,0 0 1,12 9 0,-12-9 0,6 12 0,-6-12 1,10 17 0,-10-17 0,13 22-1,-5-8 0,0 1 1,2 5 0,1-3-1,-1 1-1,1-1 1,-2-1 0,2-2 0,-1 0-1,-1-3 1,-9-11 0,18 13 1,-7-12-1,4-6 1,2-3 0,1-9-1,4-4 1,1-7 0,0-3-1,2-2 0,-2-1 1,-5 2-1,-2 3 1,-5 5-1,-1 5 0,-4 5 0,-4 2-1,-2 12-3,-1-11-7,1 11-15,0 0-4,-12 6-1,12-6 0</inkml:trace>
  <inkml:trace contextRef="#ctx0" brushRef="#br0" timeOffset="4872.2786">3767 8090 8,'0'0'13,"0"0"-6,11-2-1,-11 2-1,0 0-1,0 0-1,0 0-2,0 0 0,0-12 0,0 12 1,0 0-1,0 0 1,0 0 0,0 0 0,0 0 1,0 0-1,0 0-1,0 0 0,0 0 0,0 0-1,0 0 0,0 0-1,0 0 0,0 0 1,0 0-1,0 0 1,-5-11 0,5 11 2,0 0 1,0 0 1,0 0 1,0 0 0,0 0 1,0 0-2,0 0 1,0 0-2,-11 3 0,11-3-1,0 0 0,-11 10 0,11-10 0,-11 15 0,11-15 0,-12 19 0,6-8 0,2 2 0,-2 2 0,4 6 0,-2-3 0,1 5 0,0 0-1,2 5 1,-2-4 0,3 5-1,0-6 1,1 0-1,-1-6 0,4 0 0,-2-5 0,-2-12 0,11 11 1,-11-11-1,20-7 0,-8-1-1,4-7 1,1-4-1,3-4 1,-1-4-2,1 1 1,-3 2 0,-3 2 0,-1 2 0,-5 9 0,-8 11 0,12-12 0,-12 12 0,0 0 0,4 15 0,-4-15 0,-2 22 0,-1-11 0,2 2 1,-1-2 0,0 3-1,1-2 1,2 2-1,2 0 0,0-1 1,1-1-1,1 2 0,-1-1 0,1-1 0,-2-1 0,2 1 0,-5-12-1,11 18 1,-11-18 0,16 13 1,-16-13-1,22-8 1,-10-5 0,4-9 1,-1-8-1,3-5 0,-1-8 0,1-3-1,2-1 0,-6-1-6,10 8-20,-6 5-4,-3-3-1,2 7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1T18:29:09.624"/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brush xml:id="br1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1022 4380 1,'0'0'11,"-23"7"-1,23-7-2,-25 0-2,13 0 0,-1-4 1,0-2 0,13 6 1,-20-17 0,20 17 0,-14-27 1,13 13-1,1-12-1,9 7-1,-2-10-2,9 6 0,1-5-2,6 6 0,-1-2 0,5 8 0,-3 5-1,3 5 0,-2 8 0,-2 6 0,-3 4 0,-1 6-1,-3 7 0,-4 5 1,-4 1-1,0 4 1,-5 1-1,0 1 1,-3 1-1,-1 1 1,-3-4-1,0-2 1,-3-3-1,-2-1 1,-2-2 1,-3-2-2,-5-4 2,0-4-1,-5-5 1,-2-3-1,-2-7-1,1-4 1,-2-9-1,2-6 0,1-6 0,3-8 0,6-4-1,2-5 1,7-2 0,3-6 0,9 1 0,3-2 0,6 4 0,4 5 0,4 4 0,2 7 0,4 4-1,2 10 1,2 6-1,1 8 1,1 7-1,0 5 1,0 6-1,0 4 1,-3 8 0,-2 2 0,-1 2 0,-5 1 1,-5 1-1,-4 2 1,-5-2-1,-6 1 1,-8-5 0,-5 0 0,-8-4 0,-5-2-1,-6-3 0,-3-2 1,-2-6-1,-1-5 0,0-7 0,1-4 1,5-9-1,3-9 0,7-6 1,7-8-1,6-8 1,4-1-1,8-1 0,4-1 0,7 7 0,3 1 0,4 7 0,3 5 0,1 7 0,2 7 0,2 6-1,2 5 1,-3 8 0,-1 10 0,-1 2 0,-4 6 0,-5 5 0,-3 2 0,-6 2 0,-7 3 1,-6-5-1,-7-3 1,-8-3-1,-3 0 1,-5-7-1,-3-3 1,-5-6-1,1-5 1,-1-8 0,2-6-1,3-5 0,3-8 1,4-4-1,5-8 0,7-1 1,7-2-1,6 1-1,5 2 2,6 1-1,4 7 0,6 4 0,1 9 0,3 10-1,-1 4 1,0 8 0,-2 6 0,-4 8 0,-1 4 0,-5 4 0,-6 1 0,-4 0 0,-6 2 0,-6-3 0,-5-2 1,-7-3-1,-3-3 1,-3-7-1,-3-2 0,-2-9 1,2-6-1,1-6 0,3-9-1,1-4 2,2-7-1,4-3 1,5-1-1,2-2 0,4 3 0,5 1 0,2 4 0,6 4 0,3 7 0,7 3 0,4 4 0,3 6-1,3 4 1,4 3 0,1 4-1,4 2 1,-2 1 0,-1-1 0,-2 5 1,-6-2-1,-5 2 1,-8-2-1,-8 2 2,-12-4-1,-5 0 0,-12 0 0,-3-5 0,-6-4 0,-1-2-1,-2-6 0,4-3 0,3-5 0,4-3 1,7-5-2,4-1-1,11 3-3,-1-10-14,14 8-12,6-1 0,0-4-1,7 1-1</inkml:trace>
  <inkml:trace contextRef="#ctx0" brushRef="#br0" timeOffset="8375.479">7895 14027 8,'-5'-25'18,"14"13"-3,-8-7-4,4 4 0,-2-1-2,2-7-1,3 0 0,-2-14 0,7-2 1,-3-15-1,8-3-1,2-15 0,7 0 0,-3-6-2,6 2-1,0-4-2,2 7 0,-3-2-1,0 6 0,-3 2-1,-4 9-1,0 0 0,-4 7 1,-2 8 1,-4 7-1,-2 9 1,-2 10 0,-4 2 1,-4 15 0,0 0-1,0 0 0,0 0 0,2 20 0,-5-1-1,-1 8 0,-1 7 0,-3 5 0,-1 7-1,-2 7 2,-1 9-1,-1 4 0,-3 13 0,0 6 0,-2 11 0,-2 4 0,-2 6 1,-1-2-1,-2-5 0,1-5 0,2-12 1,0-11 0,3-15-1,3-11 1,3-15-1,5-11 0,8-19 0,0 0 0,-9-26 0,13-12 0,2-13-1,3-15 1,5-14 0,5-15-1,1-8 1,6-6 1,2-3-3,1-1 1,3 2 1,1 5 0,-2 4-1,-1 9 1,-1 10-1,-1 9 0,-2 7 2,-4 13-1,-4 10 0,-2 11 0,-5 11 1,-11 22-1,11-9 0,-12 24 0,-3 14 0,-4 12 0,-2 18-1,-5 10 2,-3 17-1,-3 10 0,-2 16 0,-4 5 1,-3 12 0,-4 1-1,-4-1 2,-1-2-2,-4-9 1,0-9 0,1-14-1,0-18 1,5-20 0,7-15-1,8-18 0,6-18 0,16-6-2,-10-36 2,16-7-2,5-13 1,5-10 0,3-12 0,3-12 0,1-7 1,4-4 0,1-3 0,0-1 0,1 3-1,-1 2 1,0 0 0,-1 12-1,-3 9 1,-5 9-1,-2 16 0,-5 9 2,-3 12-1,-3 10 1,-6 23 0,0 0-1,-6 18 1,-2 16-1,-3 14 0,-1 22 0,-5 17-3,5 35-15,-3 14-12,-7 6 0,4 8 1,-8-11-2</inkml:trace>
  <inkml:trace contextRef="#ctx0" brushRef="#br0" timeOffset="10674.6105">16197 12568 28,'14'17'23,"-14"-17"-1,19 17-10,-5-1-12,4 6 0,2 3 1,3 4-1,2 7 1,2 1 0,0 9 2,0 6 0,5 13 2,-4 3 0,8 12 0,1 1 0,6 11-1,-3-2 0,6 6-1,-2-5-1,3-2 1,-5-3-1,1-3 0,-5-7 0,-1-4-1,-5-10 1,-2-7 0,-3-8 0,-5-11-1,-4-11-1,-3-5 2,-7-9 0,-8-11 1,0 0-1,5-26-1,-14 0 0,1-10 0,-8-12-2,-5-9 0,-3-9-2,-8-9 1,-2-4 0,-5-6 1,-3-3 0,-4 0 1,-3-2 0,0 5 0,2-1 1,0 5-1,2 2 0,0 2 1,4 6-2,3 3 1,2 7 1,3 3-1,4 7 1,5 8 0,2 11 1,6 7-1,2 8 0,14 17-1,-12-12 1,12 12-1,11 21 0,1 2 0,9 6-2,2 9 2,5 8-1,5 10 2,2 8-2,0 9 1,0 7 1,3 6-1,1 9 0,0 6 0,0 3 0,2-1 0,-2-1 0,1-10 1,-1-4-1,0-11 0,-5-10 1,0-12-1,-1-12 2,-5-6-2,1-13 0,-10-6-1,1-7 0,-7-12-1,-13 1 1,12-33 0,-17-1-1,-3-11 1,-7-9 0,-6-13 0,-4-13 1,-5-7 0,-4-8 0,-2 0-1,-2-1 1,-2 2-1,-4 1 1,2 6 0,-2 6 0,1 5 1,1 10-1,0 6 0,7 4 1,4 7 0,6 7-1,4 9 0,6 4 1,6 9-2,4 3 1,3 3 0,2 14 0,0 0 0,14-4 0,-3 13 0,5 9 1,3 12 0,4 12-1,6 14 1,5 13 0,7 11-1,3 10 1,4 8 0,2 9-1,1 4 0,-1-2 1,0-6-1,-3-7 1,-2-7 0,-3-8 0,-1-10-1,-6-17 0,-3-10 1,-8-13 1,-2-7 0,-7-10 0,-15-14 0,0 0-2,-1-28 1,-18-5 1,-5-13-2,-9-11 0,-10-18-1,-6-8-1,-7-8 0,-2-1 1,-6-7 0,-2 5-2,-2-2-6,8 10-20,0 9-3,-4 0 0,1 9 0</inkml:trace>
  <inkml:trace contextRef="#ctx0" brushRef="#br1" timeOffset="24623.4084">851 5926 15,'-31'-5'21,"12"10"0,-12-9-1,7 2-15,3 2-1,2-5 0,3-2 0,0-5-1,9-2 1,2-8 0,8-1 1,5-11 0,9 2-1,4-8 0,10 6-1,1-5 0,8 8-1,-1 1 0,7 11-2,-2 5 1,2 8-2,-3 6 1,-3 5-1,-2 8 1,-4 4-1,-5 6 0,-4 3 1,-8 5 0,-6 2 0,-6 5 1,-7 2 0,-6 1-1,-4 2 1,-8-3 1,-3 1-1,-6-7 1,-1 0 0,-4-10 0,2-2 0,-2-11-1,4-5 1,-1-10 0,6-8-1,3-8 1,3-9-1,6-8 0,6-7 0,3-4 0,8-4-1,4 0 1,7 2-1,3 1 0,4 7 0,4 5 0,-1 9 0,3 9-1,0 9 1,0 8-1,-1 7 1,0 8-1,-1 6 0,-4 8 1,-1 6 0,-6 3-1,-2 2 1,-7 3 1,-6-1-1,-8 2 0,-5-2 1,-5-6 0,-7-3 0,-3-8 0,-1-2 1,-3-11-1,0-4 0,2-12 0,-1-7-1,5-6 1,2-8-1,5-4 1,5-7-1,5-2 0,6-1 0,6 0 1,6 5-1,5 4 0,7 4 0,3 6 0,5 8 0,1 10-1,0 10 1,-1 5-1,1 4 1,-3 11-1,-3 2 1,-3 8-1,-5 7 1,-3-2 0,-6-1 0,-4 1 0,-6 3 1,-5-6-1,-7-1 0,-7-8 0,-5-4 1,-4-8 0,-5-6-1,0-7 1,-2-10-1,0-8 1,2-8-2,5-8 2,5-9-1,7-4 0,4-3-1,9-1 2,6-1-2,7 4 2,9 0-2,7 6 2,5 5-2,8 4 1,3 5-1,3 5 1,2 6-1,0 7 0,1 8 1,-2 7 0,-4 6 0,-6 10-1,-6 8 2,-6 5-1,-9 4 0,-8 2 0,-12 0 1,-9-2-1,-7-1 1,-9-5-1,-7-8 1,-4-8 0,-1-8-1,1-7 1,2-8-1,2-10 1,4-8-1,5-9 0,5-4 0,5-3 0,7-1 0,6-1 0,7 4 0,6 1 0,6 7-1,5 8 2,3 4-1,2 7 0,-1 5 0,-1 14 0,-3 5 1,-1 8-1,-3 9 1,1 5-3,-2-3-6,10 3-22,0-7-2,1-20-2,3-13 1</inkml:trace>
  <inkml:trace contextRef="#ctx0" brushRef="#br1" timeOffset="31881.8235">6070 12155 1,'0'0'0,"0"0"0,0 0 8,15-1-7,-15 1-1,22 4 2,-10-3 1,4 4 3,2 1 2,3-1 1,3 0 2,2-2 2,8 2 0,-1-1-1,10 4-2,0-5-1,10 4-2,-1-3-2,7 5-1,5-1-3,4 1 1,7-1-1,1-2-1,3-1 1,-1-1 1,1-4 0,3-1 0,-6-4 0,-1 2 0,-8-3 0,-4 4 0,-11-4 0,-6 3-1,-11-1 0,-10 4 0,-10-2-1,-15 2 1,0 0-1,-27-4 0,-5 4 0,-9-1 0,-13 1 0,-8-1 0,-11 1 0,-10 0 0,-10 1 0,-5 1 0,-6 1 0,-2 0 0,-4 0 0,2 2 1,0-1-1,7 1 0,5 0 0,9-1 1,6-2 1,16 2 0,7-3-1,14 0 1,11-2-1,14 1 1,19 0-1,0 0 0,13-11-1,14 5 0,10 1 0,8-2 0,8 0 0,7-1 0,5 2 0,6 0 0,2 3 0,1 1 1,5 2-1,2 2 0,4 0-1,1 2 1,1-3 0,-3 3 0,0-7 0,-3-1-1,-7-2 1,-7 0 0,-8-3 0,-8-2 0,-10 2 0,-8 1 0,-10 2 0,-10 2 0,-13 4-1,0 0 0,0 0 0,-30-1 0,-1 4 1,-7 1-1,-9 0 1,-9 1 0,-9 1 1,-7 0 0,-6 1-1,-4 1 1,-3-1 0,-3 0-1,-3 1 0,2 1 0,4-3 0,1 1 0,4-2 0,7-3 0,7 2 0,9-2 0,8 1 0,11-3 0,8 0 1,10-1-1,20 1 0,0 0 0,0 0 0,29-5 1,7 2-1,6 2 0,12 2 0,8 2 0,9-1 0,7 2 0,5 1 0,5 0-1,4 2 1,2-2 0,0 0 0,0-3 0,-4-1 0,-3-2-1,-8 0 1,-9-3 0,-11 1 0,-10-4-1,-10 3 1,-12-5 0,-12 3 0,-15 6-1,-6-12 1,-15 8 0,-11 3 0,-11-1-1,-9 3 1,-12 4-1,-10 0 1,-10 1 0,-8 0 0,-3 0 0,-6-3 1,-1 2-1,-1-5 1,1-1-1,6-3 1,6 2-1,5-3 1,12 1-1,9 0 0,9-1 0,12 2-1,11 2 0,13 2 0,19-1 0,0 0 0,13 4 0,16 0 0,10 2 0,13 1 0,6 0 1,7 2 0,4 2 0,5 0 0,0 2 0,-1 0 0,1 1 0,-4 0-1,1 0 1,0-1-2,-3-2 0,-3-1-1,-6-4 2,-4-1-1,-9-7 0,-8-4 1,-8-1 1,-11-5 1,-10 0-1,-9-4 2,-9 1-2,-11 3 1,-10 0-2,-9 5 1,-13 1-1,-8 3 1,-8 1 0,-6 3 0,-7 0 0,-6-1 1,3 0 0,-1 1-1,4-1 0,7 2-1,5-2-3,19 5-9,6-3-13,16-6-3,28 4 0,0 0 0</inkml:trace>
  <inkml:trace contextRef="#ctx0" brushRef="#br1" timeOffset="34259.9595">16759 12237 17,'-20'-6'10,"-2"-3"1,4 3 0,-2 1 1,2-1-3,5 3 0,-2-2-3,15 5-2,-18-4-2,18 4 0,-11-1 0,11 1 1,0 0 0,13 3 1,1 0 0,8 3-1,2-2 1,11 4-1,4-2 0,10 5-2,4-1 0,7 2-1,2 0 0,3-1 0,4 0 0,-2-3 0,-2 1 0,0-2 0,-8-3 0,-2-1 0,-8-3 0,-5 0 0,-9 0 0,-5 0 0,-7-1 0,-7 0-1,-14 1 0,0 0 0,0 0 0,-18-2 0,-6-1 0,-10 1 1,-8-2-1,-8 2 1,-9-1 1,-4 0 0,-8-1 0,-3 0-1,-3 3 0,1 1 1,2 0-1,0 1 1,6-3 1,9 1-1,8-2 0,12 2 1,9-3 0,11-2 0,19 6-1,-6-11 0,25 5 0,10 3-1,10-1 0,8-2-1,13 4 1,7-1 0,8 3 0,7 0 0,2 1 0,3 2 0,-1-2 0,0 1-1,-3 0 1,-6-1 0,-9 0 0,-7-1 0,-13 1 0,-11-3 0,-7 2 0,-12-1 0,-18 1-1,0 0 0,-13-3 1,-16 2-1,-8-1 1,-11 0 0,-12 0 1,-8 0 0,-11-2 1,-2 0 0,-8 3-1,1 0 1,-5 0 0,5 1-1,0 0 1,10 1-1,5-2-1,10 2 1,9-4 1,11 3-1,9-3 1,12 2-1,6-2 0,16 3 0,0 0 1,0 0-1,29-6 0,3 8 0,8 0-1,12-2 0,9 2 1,10 2-1,8-1 0,6 1 0,6 0 1,3-3-2,1 3 1,-1-1 0,0-2 0,-6 1-1,-7 0 1,-7-2-1,-12-1 1,-10 2 0,-10-2 0,-10 1 1,-13-1-2,-19 1 1,0 0 1,-16-3-1,-14 3 0,-12 1 0,-11-1 0,-13 2 0,-11-1 1,-9 2 0,-5 0-1,-8-2 1,-2 1 0,-2 0-1,2-1 0,3 1 1,5 0-1,8 0 0,11-2 0,11 0 0,14 0 0,13-1 0,9 1 0,15-1 0,12 1 0,12-5 0,16 3 0,11 4 0,14-2 0,11 0 0,16 2 0,9 1 0,7-1-1,5 2 1,0-3 0,-3-1-1,-1-1 1,-9-2 0,-10 0 0,-12 1 0,-13-3 1,-11 2 0,-15-2 0,-15 4-1,-12 1 0,-23 1 0,-13 0 1,-10 0-1,-13 2-1,-9-1 0,-5 6-2,-10-10-9,7 6-18,-3-2-3,2-8 1,9-3-2</inkml:trace>
  <inkml:trace contextRef="#ctx0" brushRef="#br1" timeOffset="44443.542">10832 10957 1,'-27'8'2,"5"0"2,2-1 3,3-1 2,4-1 0,2-2 2,11-3 0,-14 0-1,14 0 1,0 0-2,0 0-4,0 0-3,0 0 0,0 0-3,0 0 1,-11-3 0,11 3 1,0 0 0,0 0 0,0 0 1,0 0-1,0 0 1,0 0 0,0 0 1,0 0 0,0 0-1,19 2 1,-19-2 0,24-5-1,-9-1 1,4 2-1,2-6 0,3 3 0,1-5 0,2-2 0,-3 1 0,4-3 0,-3-2-2,3 0 2,-4-3-1,2 3 0,-4 0 0,2 2 0,-2-2 0,1 5 0,2-4 0,2 2 0,-1 0-1,2 0 1,1-2 0,0 0-1,-1-2 1,0 1-1,-1 0 0,-2 0 2,2-2-1,0 1-1,1 1 1,0 0 0,2-1-1,-2 1 0,0 1 1,-3 0-1,0 1 1,-1 3-1,-2-2 0,0 3 0,-2-1 0,0 2 0,-1-1 0,0 2 0,-2 0 1,2 1-1,-3-2 1,1 0-1,-2 1 0,1-1 1,0 2-1,0-2 0,1 3 0,-2 0 0,1 1 0,-2 1 1,1-3-2,0 4 1,-1 0 1,2-1-1,-2-1 0,1 1 1,1-1-1,1 1 0,0-1 1,2 0 0,-1 0-1,-1 3 0,-1-1 0,0 2 0,-3 2 0,1-1 0,-2 1 1,-12 1-2,21 5 1,-21-5 0,18 4 0,-18-4 0,17 6 0,-17-6 0,16 11 0,-16-11 0,17 11 1,-17-11-1,20 14 0,-11-3 0,5 2 1,-3 0-1,2 1 0,2 2 0,-2-2 0,2 5 1,0-5-1,-2 3 0,0-3 0,0 3 1,0-2-1,0 4 1,0 0-1,1 0 1,0 4-1,-1 1 0,2 0 0,-1 1 1,1 0-1,0 0 1,-1-1-1,1 3 0,0-3 0,-1 1 1,0-2-1,-1 0 0,1-1 0,-1 1 1,0 1 0,2-1-1,-1 0 2,-1-1-2,2 1 1,-2 1-1,-1-1 1,0 2-1,-1-7 0,0-1 0,-1 2 0,0 2 0,-1-4 0,-2-1 0,0 1 0,-1-2 0,2 2 0,-4 0 0,1-3 0,0 0 0,0 2 0,0-1 0,1-2 0,-1-2 0,1 2 0,-6-13 0,10 23 0,-8-11 1,1 1-1,-2-3 0,-1-10 0,-4 21 1,4-21-1,-8 21 0,8-21 0,-14 18 0,14-18 0,-16 15 0,16-15 0,-19 12 1,8-9-1,-1 0 0,-3 0 0,0-1 0,-2-1 0,-2 0 0,-3 0 0,-3 2 0,0-5 0,-3 2 0,-3-1 0,-3-2 0,-3-1 0,0-1 0,-5 0 1,-1-1-1,-3 0-1,-2 2 1,-2-2 0,-1 2 0,0-1 0,0 3 0,-1-1 0,-1 0 0,-1 2 1,1 0-1,2-1 0,-1 0-1,0 0 1,1-3 0,0 0 1,4-1-2,2 0 1,3-4 0,0 4 0,4-1 0,3-3 1,2 2-2,1 3 1,3-1 1,0 1-1,3 1 0,0 1 0,1 2 0,1-2 0,3 1 0,-1 0 0,2 0 0,-1 1 0,2 0 0,0-1 0,1-1 0,0 0 0,1 1 0,-2-3 0,0 1 0,2 1-1,0 2 1,0-4 0,1 2 0,0 1 0,2-2 0,1 3 0,1-3 0,0 2 0,1-1 1,11 3-2,-21-6 1,21 6 0,-20-7 0,20 7 0,-18-7 0,18 7 0,-16-9 0,16 9 0,-14-2 0,14 2 0,-14-7-1,14 7 1,-12-8 1,12 8-1,-14-6 0,14 6 0,-14-11 0,14 11 0,-14-6-1,14 6 1,-18-5 0,18 5 0,-21-6 0,9 5 0,1 0 0,0 1-1,11 0 1,-16 0 0,16 0 0,0 0 0,0 0 0,0 0 0,0 0 0,0 0 0,-11-6 0,11 6 0,0 0 0,0 0 0,0 0 0,0 0 0,0-13 0,0 13-1,0 0 1,6-15 0,-2 4 0,1 0 0,-5 11-1,10-18 1,-5 6 0,1 1 1,0 0-2,1 0 1,2 0 0,-9 11-1,20-24 1,-5 12-1,2 1 1,3-4-1,2 2 1,1-2-1,1 2 1,3-2 0,0 6 0,-1-6 0,2-1 0,0 3 0,1-2-1,2 1 2,0-3-2,2 0 1,4 0 0,-1-3 0,4 1 0,-1-2 1,3 2-1,2-2 0,1 1 0,2-1 0,0-1-1,2 0 2,0 0-1,-1 1 0,-2-1 0,-1-3 0,-3 5 0,-3-3 0,-3 3 0,0 2 0,-2 1 0,-2 1 1,-2 1-1,0 1 0,-2 0 0,-3 4 0,-2 0-1,-3 1 2,-3-1-1,-2 3 0,-4 2 0,-11 5 0,17-6 0,-17 6 0,11-6 0,-11 6 1,0 0-1,11-5 0,-11 5 0,0 0 0,11-4 0,-11 4 0,0 0 0,0 0-1,11 0 1,-11 0 0,0 0 0,0 0-1,0 0 1,14 7 0,-14-7 0,15 9 0,-15-9 1,21 12-1,-9-2 0,-1 1 0,2 1 0,-2 0 0,2 2 0,0 3-1,2 5 1,0 0 0,1 2 0,4 1 0,-3 0 0,4 6 0,-3 0 0,0 3 0,-1-1 1,-2 4-2,0 2 2,-3-1-2,1 3 2,0-1 0,-2 0-1,1-3 1,-1-3-2,1-2 2,0 0-1,2-3 1,-1-1-1,-1-2 0,2-5 0,-1 3-1,-2-1 2,0-3-2,-1 0 1,-3-3 0,-1 0 1,0-2-1,-1 2 0,1-2 0,-1-3 0,1 0 0,-2 0 0,1 2 0,-2-1 1,1-1-1,-4-12 0,3 17 0,-3-17 0,1 20 0,-1-20 0,-1 14 0,1-14 0,0 0 0,0 0 1,-4 11-2,4-11 2,0 0-1,0 0 0,0 0 1,0 0 0,0 0-1,0 0 0,0 0 0,0 0 0,-12-2 0,12 2 0,-15-4 0,15 4 0,-23-7 0,8 1 0,-3 0 1,-4 0-1,-2-3 0,-5 3 0,-2-1 0,-3-3 0,-4 3 0,-4 1 0,-1-3 0,-3 3 0,-3 0-1,-2-2 1,-1 3 0,0 1 0,-1-1 0,-1 0 0,-1 2 1,1-6-1,-1 4 0,0 2 0,-2-5 0,0 0-1,1 1 2,-1 1-1,2 2 0,3 1 0,2 2 0,2 0 0,7-1 0,-2-1 0,5 2 0,4-1 1,4-3-1,1 1 0,4-1 0,2 0 0,2 2-1,3-1 2,1 0-1,-1 2 0,1-2 0,1 2 0,-1-2 0,3 2 1,-1-1-1,3 1 0,1 0 0,11 2 0,-14-4 0,14 4 0,0 0 0,0 0 0,0 0 0,0 0 0,0 0 0,0 0 0,0 0 0,0 0 0,0 0 0,0 0 0,-11-4 0,11 4 0,0 0 1,-13-8-2,13 8 1,-16-6 0,16 6 0,-18-6 0,18 6 0,-16-6 0,16 6-1,-11-2 0,11 2 1,0 0-1,9-12 1,-9 12-1,24-20 1,-7 6 0,6-3 0,4-5 0,4 1 0,3-6 0,4-2-1,3-2 1,2 0-1,3-3 1,3 0-1,2-1 0,3-3 1,2 3-1,-1 0 1,1-1 0,-1 0 0,-1-2-1,-3 4 2,-3 2-1,-2-1 0,-3 2 0,1 4 0,-3 0 0,0 1 0,-2 7 0,-3-3 0,1 3-1,-3 3 2,-1 3-1,-6 2-1,-3 2 2,-3 3-1,-3 1-1,-3 4 1,-3 1 0,-12 0 0,17 8 0,-17-8 1,14 10-2,-14-10 1,18 17 1,-18-17-1,21 21 0,-9-8 0,3 1 0,0 3 0,3 4 1,-3 6-2,3 6 2,1 4-2,1 8 2,-1 3-2,2 4 2,-3 1-2,2 2 2,-2 2 0,0 0-1,-2-4 1,0 0-1,-1-1 1,-1-4-1,1 1 1,-2-2-1,1-7 0,-1-3 0,1-2 0,-1-3 0,2-3 0,-1-4 0,-1-2 1,-1-3-1,-1-2 0,-3-4 0,0-3 0,-8-11 0,8 11 1,-8-11 0,0 0-1,0 0 1,0 0-1,-16 0 1,5-1-1,-1 1 1,-5-1-1,-2-2 0,-6 0 0,-1-2 0,-4-4 1,-4 2-1,-6-4 0,-6-2 0,-4-2 0,-6 1 0,-2-1 0,-3-1 0,-3-2 0,-2-2 0,-1-1 0,-1 1 0,-1 1 0,1 2 0,-3-1 0,0 3 0,1 7 0,1 2 0,2 1 0,1 1 0,4 3 0,1-1 0,5 2 0,5 1 0,3-4 0,6 2 0,5 0 0,6 0 0,8 1-1,5 1 0,7 0 0,11-1-2,0 0-3,0 0-14,25 12-13,-5-9-2,3-6 0,6-5 0</inkml:trace>
  <inkml:trace contextRef="#ctx0" brushRef="#br1" timeOffset="48454.7708">10846 13016 8,'0'0'19,"0"0"-6,0 0-2,0 0-3,0 0 0,0 0-2,0 0-1,0 0-1,0 0-1,0 0 2,14 5 0,-14-5 1,12 17 0,-12-17 0,19 24-1,-10-11-1,9 9 1,-4 4-1,6 4 0,0 2 0,6 4-2,-1 3 2,5 6-2,1 1 1,6 7-1,-2 1-1,3 0-1,1 2 1,1 0-1,1-1 0,1-2 1,-4-2-2,1-6 3,-1-4-1,-1-1-1,-2-3 1,-3-3 0,-3 0 0,-2-1-1,-1-1 1,-5 1-2,-2 0 0,-1-2 1,-2 1 0,-1-3 0,-2-3 0,1-2 1,-3-3-2,-2-3 2,1-4-1,-10-14 0,16 19 0,-16-19 0,12 12 0,-12-12 0,0 0 0,15 9 0,-15-9 0,0 0 1,0 0-1,11 6 0,-11-6 0,0 0 1,0 0-1,0 0 0,13-3-1,-13 3 1,14-4 0,-14 4 0,18-5 0,-18 5 1,21-9-1,-8 4 1,-1-5 0,2-1 0,-3 1 0,5 1 0,-4-2 0,4-1-2,0 1 2,1-1 0,1-3-1,0 4 1,3-5-1,0 2 1,0-6 0,2 3 0,1-5-1,2 1 1,1-6 0,2 0 1,3-8-3,2-1 2,1-3-2,2-1 1,-2-4 0,2-1 0,-2 0 0,1-3-1,-2 1 2,1-2-1,2-3 0,0-3 0,-1 0 0,1 1-1,-2-1 1,-1 2 0,-2-2-1,-1 8 1,-5 4-1,-1 4 2,-2 0-2,0 4 1,-2 4 0,1 2-1,-1 2 2,-2 3-1,1 1 0,-3-1 0,-2 5 0,-2 2 0,-2 1 0,-3 4 1,-3 1-1,-5 11 1,3-17 0,-3 17-1,0 0 1,-15-13 0,15 13 0,-21-7-1,8 1 1,-2 1-2,-4 0 1,-2-1 1,-3 0-1,-4-2 0,-3 5 0,-6-5 0,-2 5 0,-6-1 1,-4 3-1,-3 1 0,-4-1 1,-4 3-1,-4 2 0,-1 2 0,-4-2 0,1-1 0,-3 0 1,2-1-1,-5 3 1,3-1 0,-2-3 0,1-1-1,-2 1 1,2 3 0,2-4-1,2 1 1,3 1-1,4-2 0,4 3 0,5-3 0,6 0 1,5 0-1,0 0 1,8-3 0,2 1-1,4 2 1,4-4 0,2 1 0,1 0-1,1-1 0,3 6 0,-1 0 0,1-2 0,-1 0 0,0 4 0,1-1 0,1 0 0,2-1 0,13-2-1,-18 1 1,18-1 0,0 0 0,-13 4 0,13-4-1,0 0 1,0 0 0,0 0 0,0 0 0,0 15 0,0-15-1,2 15 1,-2-15 0,4 23-1,-2-6 1,1-1 0,3 5 0,2 0 0,0 0 0,3 5 0,4 3 0,1 1 0,3 6 0,1 6 2,2 4-2,2 8 2,1 3-2,0 9 1,1 7 0,1 4 0,0-1-1,2-2 0,1-1 1,0-5-1,3-2 0,1-12 1,-1-6-1,1-5 1,0-3-1,2-3 1,-1-2-1,-2-5-1,0-2 2,-3 3-2,2 1 1,-1-3 0,-3 1 0,-3-6 0,-1-2 0,-4-4 0,-1-1 1,-2-7-1,-1-6 0,-3-5 0,-2 1 0,0-5 0,-11 5 0,21-13 0,-10 0-1,0-2 1,0-4 0,1 2 0,1-9 0,2-1 0,2-4 0,5-7 0,5-3 1,7-8-2,4-2 1,8-8 0,4-4-1,4-4 0,2-3 0,-1-1 1,-1 3-1,-4 0 1,-3 3 0,-1 4 1,-4 0-1,-3 4 0,-2 2-1,-2 4 1,0 3-1,-4 6 0,1 2 0,-5 3 0,-3 8 1,-2 4 1,-3 4-2,-5 5 2,-3 4-1,-4 1 1,-7 11-1,0-13 1,0 13-2,-17-6 1,4 5 0,-3-2 0,-2 2 0,-2 2 0,-2-1-1,0 0 1,-2-1 0,-4-3 0,-1 1 0,-7-2 0,-3 1 0,-9 0 0,-6 0 0,-9 0 0,-5 0 0,-10 2 0,-8-1 0,-8 5 0,-7-2 0,-6-2 0,-6 1 0,-1 2 1,-1-1-1,0 2 1,5 0-1,7-2 1,7 0 0,12 0-1,10-1 1,9-3-1,13 2 1,10-5-1,9-1 0,9 6 0,7-4 0,17 6 0,-15-8 1,15 8-1,1-10 0,-1 10 0,15-3 0,-15 3-1,19-6 1,-6 4 0,-2 2 0,1 6-1,-1-1 0,-11-5 1,19 14 0,-19-14-1,20 18 1,-9-4 0,1 0 0,1 1 0,3 1 0,4 3 0,2 3 0,3 3 0,6 7 0,4 2 0,3 10-1,4 4 2,4 6 0,5 5 0,3 5 0,5 6 0,-1 2-1,2 2 1,1-2 1,-1 2-3,0-2 2,-5-8-2,-2-2 1,-4-7 1,-5-7-1,-2-5 1,-6-6-1,-2-10 1,-4-5-2,-4-3 2,-2-5-1,-2-5 0,-2-3 1,-3-8-1,1-5 0,-3-8 0,3-4 1,-3-12-2,2-4 1,3-11-1,1-6 1,6-5-1,2-6 0,5-3 1,3-6-1,3-3 1,3 1 0,-1-1-2,2 0 2,-1-1-1,-1 2 1,-3 4-1,0 3 0,-3 8 0,0 3 1,-3 7 0,-5 8 0,-3 6 0,-4 8 0,-4 8 0,-5 4 1,-4 4-1,-8 11 0,5-13 0,-5 13 0,-11-1 0,11 1 0,-24 1 0,9 0 0,-4 3 0,-1-1 0,-2 3 0,-5 3 0,-4-4 0,-1 0 0,-5 0 0,-7 1 0,-10-2 0,-7 2 0,-11-1 0,-9-3 0,-9 0 0,-10 3 1,-7 1-1,-7-1 0,-3-3 1,-4 2-1,3 1 0,2 2 0,5 0 0,7 1 0,9-5 0,10 1 0,13 1 0,11-2 0,13 1-1,11-5-1,14 4 0,4-5-1,19 2-2,0 0-10,27 17-13,-2-16-8,4-6 1,0-8-1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04610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2" rIns="92361" bIns="46182" numCol="1" anchor="t" anchorCtr="0" compatLnSpc="1">
            <a:prstTxWarp prst="textNoShape">
              <a:avLst/>
            </a:prstTxWarp>
          </a:bodyPr>
          <a:lstStyle>
            <a:lvl1pPr defTabSz="92367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8017" y="0"/>
            <a:ext cx="3004610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2" rIns="92361" bIns="46182" numCol="1" anchor="t" anchorCtr="0" compatLnSpc="1">
            <a:prstTxWarp prst="textNoShape">
              <a:avLst/>
            </a:prstTxWarp>
          </a:bodyPr>
          <a:lstStyle>
            <a:lvl1pPr algn="r" defTabSz="92367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5" y="4379912"/>
            <a:ext cx="5546731" cy="4148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2" rIns="92361" bIns="461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758245"/>
            <a:ext cx="3004610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2" rIns="92361" bIns="46182" numCol="1" anchor="b" anchorCtr="0" compatLnSpc="1">
            <a:prstTxWarp prst="textNoShape">
              <a:avLst/>
            </a:prstTxWarp>
          </a:bodyPr>
          <a:lstStyle>
            <a:lvl1pPr defTabSz="92367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8017" y="8758245"/>
            <a:ext cx="3004610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2" rIns="92361" bIns="46182" numCol="1" anchor="b" anchorCtr="0" compatLnSpc="1">
            <a:prstTxWarp prst="textNoShape">
              <a:avLst/>
            </a:prstTxWarp>
          </a:bodyPr>
          <a:lstStyle>
            <a:lvl1pPr algn="r" defTabSz="923670">
              <a:defRPr sz="1200"/>
            </a:lvl1pPr>
          </a:lstStyle>
          <a:p>
            <a:pPr>
              <a:defRPr/>
            </a:pPr>
            <a:fld id="{C96ABEE7-3A35-4994-B8A5-65152589F4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0181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7FFEF-73F4-45E3-8028-11B3B8C60BB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dirty="0" smtClean="0"/>
              <a:t>Lecture 33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Maximize # of satisfied clauses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Procedure: resample one variable at a time, conditioned on all </a:t>
            </a:r>
          </a:p>
          <a:p>
            <a:r>
              <a:rPr lang="en-CA" dirty="0" smtClean="0"/>
              <a:t>the rest, but keep evidence fixed.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8412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In principle, </a:t>
            </a:r>
            <a:r>
              <a:rPr lang="en-CA" i="1" dirty="0"/>
              <a:t>P(F</a:t>
            </a:r>
            <a:r>
              <a:rPr lang="en-CA" dirty="0"/>
              <a:t>1|</a:t>
            </a:r>
            <a:r>
              <a:rPr lang="en-CA" i="1" dirty="0"/>
              <a:t>F</a:t>
            </a:r>
            <a:r>
              <a:rPr lang="en-CA" dirty="0"/>
              <a:t>2</a:t>
            </a:r>
            <a:r>
              <a:rPr lang="en-CA" i="1" dirty="0"/>
              <a:t>,L,C) </a:t>
            </a:r>
            <a:r>
              <a:rPr lang="en-CA" dirty="0"/>
              <a:t>can be approximated using an MCMC algorithm that rejects</a:t>
            </a:r>
          </a:p>
          <a:p>
            <a:r>
              <a:rPr lang="en-CA" dirty="0"/>
              <a:t>all moves to states where </a:t>
            </a:r>
            <a:r>
              <a:rPr lang="en-CA" i="1" dirty="0"/>
              <a:t>F</a:t>
            </a:r>
            <a:r>
              <a:rPr lang="en-CA" dirty="0"/>
              <a:t>2 does not hold, and counts the number of samples in which </a:t>
            </a:r>
            <a:r>
              <a:rPr lang="en-CA" i="1" dirty="0"/>
              <a:t>F</a:t>
            </a:r>
            <a:r>
              <a:rPr lang="en-CA" dirty="0"/>
              <a:t>1 holds.</a:t>
            </a:r>
          </a:p>
          <a:p>
            <a:r>
              <a:rPr lang="en-CA" dirty="0"/>
              <a:t>However, this may be too slow for arbitrary formulas. Instead, we focus on the case where </a:t>
            </a:r>
            <a:r>
              <a:rPr lang="en-CA" i="1" dirty="0"/>
              <a:t>F</a:t>
            </a:r>
            <a:r>
              <a:rPr lang="en-CA" dirty="0"/>
              <a:t>2 is a</a:t>
            </a:r>
          </a:p>
          <a:p>
            <a:r>
              <a:rPr lang="en-CA" dirty="0"/>
              <a:t>conjunction of ground literals. While less general than Equation 3.2, this is the most frequent type</a:t>
            </a:r>
          </a:p>
          <a:p>
            <a:r>
              <a:rPr lang="en-CA" dirty="0"/>
              <a:t>of query in practice. In this scenario, further efficiency can be gained by applying a generalization of</a:t>
            </a:r>
          </a:p>
          <a:p>
            <a:r>
              <a:rPr lang="en-CA" dirty="0"/>
              <a:t>knowledge-based model construction [151]. The basic idea is to only construct the minimal subset</a:t>
            </a:r>
          </a:p>
          <a:p>
            <a:r>
              <a:rPr lang="en-CA" dirty="0"/>
              <a:t>of the ground network required to answer the query. This network is constructed by checking if the</a:t>
            </a:r>
          </a:p>
          <a:p>
            <a:r>
              <a:rPr lang="en-CA" dirty="0"/>
              <a:t>atoms that the query formula directly depends on are in the evidence. If they are, the construction is</a:t>
            </a:r>
          </a:p>
          <a:p>
            <a:r>
              <a:rPr lang="en-CA" dirty="0"/>
              <a:t>complete. Those that are not are added to the network, and we in turn check the atoms they depend</a:t>
            </a:r>
          </a:p>
          <a:p>
            <a:r>
              <a:rPr lang="en-CA" dirty="0"/>
              <a:t>on. This process is repeated until all relevant atoms have been retrieved. While in the worst case it</a:t>
            </a:r>
          </a:p>
          <a:p>
            <a:r>
              <a:rPr lang="en-CA" dirty="0"/>
              <a:t>yields no savings, in practice it can vastly reduce the time and memory required for inference.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577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In principle, </a:t>
            </a:r>
            <a:r>
              <a:rPr lang="en-CA" i="1" dirty="0"/>
              <a:t>P(F</a:t>
            </a:r>
            <a:r>
              <a:rPr lang="en-CA" dirty="0"/>
              <a:t>1|</a:t>
            </a:r>
            <a:r>
              <a:rPr lang="en-CA" i="1" dirty="0"/>
              <a:t>F</a:t>
            </a:r>
            <a:r>
              <a:rPr lang="en-CA" dirty="0"/>
              <a:t>2</a:t>
            </a:r>
            <a:r>
              <a:rPr lang="en-CA" i="1" dirty="0"/>
              <a:t>,L,C) </a:t>
            </a:r>
            <a:r>
              <a:rPr lang="en-CA" dirty="0"/>
              <a:t>can be approximated using an MCMC algorithm that rejects</a:t>
            </a:r>
          </a:p>
          <a:p>
            <a:r>
              <a:rPr lang="en-CA" dirty="0"/>
              <a:t>all moves to states where </a:t>
            </a:r>
            <a:r>
              <a:rPr lang="en-CA" i="1" dirty="0"/>
              <a:t>F</a:t>
            </a:r>
            <a:r>
              <a:rPr lang="en-CA" dirty="0"/>
              <a:t>2 does not hold, and counts the number of samples in which </a:t>
            </a:r>
            <a:r>
              <a:rPr lang="en-CA" i="1" dirty="0"/>
              <a:t>F</a:t>
            </a:r>
            <a:r>
              <a:rPr lang="en-CA" dirty="0"/>
              <a:t>1 holds.</a:t>
            </a:r>
          </a:p>
          <a:p>
            <a:r>
              <a:rPr lang="en-CA" dirty="0"/>
              <a:t>However, this may be too slow for arbitrary formulas. Instead, we focus on the case where </a:t>
            </a:r>
            <a:r>
              <a:rPr lang="en-CA" i="1" dirty="0"/>
              <a:t>F</a:t>
            </a:r>
            <a:r>
              <a:rPr lang="en-CA" dirty="0"/>
              <a:t>2 is a</a:t>
            </a:r>
          </a:p>
          <a:p>
            <a:r>
              <a:rPr lang="en-CA" dirty="0"/>
              <a:t>conjunction of ground literals. While less general than Equation 3.2, this is the most frequent type</a:t>
            </a:r>
          </a:p>
          <a:p>
            <a:r>
              <a:rPr lang="en-CA" dirty="0"/>
              <a:t>of query in practice. In this scenario, further efficiency can be gained by applying a generalization of</a:t>
            </a:r>
          </a:p>
          <a:p>
            <a:r>
              <a:rPr lang="en-CA" dirty="0"/>
              <a:t>knowledge-based model construction [151]. The basic idea is to only construct the minimal subset</a:t>
            </a:r>
          </a:p>
          <a:p>
            <a:r>
              <a:rPr lang="en-CA" dirty="0"/>
              <a:t>of the ground network required to answer the query. This network is constructed by checking if the</a:t>
            </a:r>
          </a:p>
          <a:p>
            <a:r>
              <a:rPr lang="en-CA" dirty="0"/>
              <a:t>atoms that the query formula directly depends on are in the evidence. If they are, the construction is</a:t>
            </a:r>
          </a:p>
          <a:p>
            <a:r>
              <a:rPr lang="en-CA" dirty="0"/>
              <a:t>complete. Those that are not are added to the network, and we in turn check the atoms they depend</a:t>
            </a:r>
          </a:p>
          <a:p>
            <a:r>
              <a:rPr lang="en-CA" dirty="0"/>
              <a:t>on. This process is repeated until all relevant atoms have been retrieved. While in the worst case it</a:t>
            </a:r>
          </a:p>
          <a:p>
            <a:r>
              <a:rPr lang="en-CA" dirty="0"/>
              <a:t>yields no savings, in practice it can vastly reduce the time and memory required for inference.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577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In principle, </a:t>
            </a:r>
            <a:r>
              <a:rPr lang="en-CA" i="1" dirty="0"/>
              <a:t>P(F</a:t>
            </a:r>
            <a:r>
              <a:rPr lang="en-CA" dirty="0"/>
              <a:t>1|</a:t>
            </a:r>
            <a:r>
              <a:rPr lang="en-CA" i="1" dirty="0"/>
              <a:t>F</a:t>
            </a:r>
            <a:r>
              <a:rPr lang="en-CA" dirty="0"/>
              <a:t>2</a:t>
            </a:r>
            <a:r>
              <a:rPr lang="en-CA" i="1" dirty="0"/>
              <a:t>,L,C) </a:t>
            </a:r>
            <a:r>
              <a:rPr lang="en-CA" dirty="0"/>
              <a:t>can be approximated using an MCMC algorithm that rejects</a:t>
            </a:r>
          </a:p>
          <a:p>
            <a:r>
              <a:rPr lang="en-CA" dirty="0"/>
              <a:t>all moves to states where </a:t>
            </a:r>
            <a:r>
              <a:rPr lang="en-CA" i="1" dirty="0"/>
              <a:t>F</a:t>
            </a:r>
            <a:r>
              <a:rPr lang="en-CA" dirty="0"/>
              <a:t>2 does not hold, and counts the number of samples in which </a:t>
            </a:r>
            <a:r>
              <a:rPr lang="en-CA" i="1" dirty="0"/>
              <a:t>F</a:t>
            </a:r>
            <a:r>
              <a:rPr lang="en-CA" dirty="0"/>
              <a:t>1 holds.</a:t>
            </a:r>
          </a:p>
          <a:p>
            <a:r>
              <a:rPr lang="en-CA" dirty="0"/>
              <a:t>However, this may be too slow for arbitrary formulas. Instead, we focus on the case where </a:t>
            </a:r>
            <a:r>
              <a:rPr lang="en-CA" i="1" dirty="0"/>
              <a:t>F</a:t>
            </a:r>
            <a:r>
              <a:rPr lang="en-CA" dirty="0"/>
              <a:t>2 is a</a:t>
            </a:r>
          </a:p>
          <a:p>
            <a:r>
              <a:rPr lang="en-CA" dirty="0"/>
              <a:t>conjunction of ground literals. While less general than Equation 3.2, this is the most frequent type</a:t>
            </a:r>
          </a:p>
          <a:p>
            <a:r>
              <a:rPr lang="en-CA" dirty="0"/>
              <a:t>of query in practice. In this scenario, further efficiency can be gained by applying a generalization of</a:t>
            </a:r>
          </a:p>
          <a:p>
            <a:r>
              <a:rPr lang="en-CA" dirty="0"/>
              <a:t>knowledge-based model construction [151]. The basic idea is to only construct the minimal subset</a:t>
            </a:r>
          </a:p>
          <a:p>
            <a:r>
              <a:rPr lang="en-CA" dirty="0"/>
              <a:t>of the ground network required to answer the query. This network is constructed by checking if the</a:t>
            </a:r>
          </a:p>
          <a:p>
            <a:r>
              <a:rPr lang="en-CA" dirty="0"/>
              <a:t>atoms that the query formula directly depends on are in the evidence. If they are, the construction is</a:t>
            </a:r>
          </a:p>
          <a:p>
            <a:r>
              <a:rPr lang="en-CA" dirty="0"/>
              <a:t>complete. Those that are not are added to the network, and we in turn check the atoms they depend</a:t>
            </a:r>
          </a:p>
          <a:p>
            <a:r>
              <a:rPr lang="en-CA" dirty="0"/>
              <a:t>on. This process is repeated until all relevant atoms have been </a:t>
            </a:r>
            <a:r>
              <a:rPr lang="en-CA" err="1"/>
              <a:t>retrieved</a:t>
            </a:r>
            <a:r>
              <a:rPr lang="en-CA"/>
              <a:t>. While </a:t>
            </a:r>
            <a:r>
              <a:rPr lang="en-CA" dirty="0"/>
              <a:t>in the worst case it</a:t>
            </a:r>
          </a:p>
          <a:p>
            <a:r>
              <a:rPr lang="en-CA" dirty="0"/>
              <a:t>yields no savings, in practice it can vastly reduce the time and memory required for inference.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577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159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33381" indent="-282070" defTabSz="915159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28278" indent="-225655" defTabSz="915159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79590" indent="-225655" defTabSz="915159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30900" indent="-225655" defTabSz="915159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482211" indent="-225655" defTabSz="915159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33523" indent="-225655" defTabSz="915159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384834" indent="-225655" defTabSz="915159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36145" indent="-225655" defTabSz="915159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E7FDDC-CD4E-4F50-B18C-9DF42FD61542}" type="slidenum">
              <a:rPr lang="en-US" altLang="en-US" sz="1200" b="0">
                <a:solidFill>
                  <a:prstClr val="black"/>
                </a:solidFill>
              </a:rPr>
              <a:pPr eaLnBrk="1" hangingPunct="1"/>
              <a:t>22</a:t>
            </a:fld>
            <a:endParaRPr lang="en-US" altLang="en-US" sz="1200" b="0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Since a MLN acts as a template for a Markov Network</a:t>
            </a:r>
          </a:p>
          <a:p>
            <a:r>
              <a:rPr lang="en-US" altLang="en-US" dirty="0"/>
              <a:t>We can always </a:t>
            </a:r>
            <a:r>
              <a:rPr lang="en-CA" dirty="0"/>
              <a:t>answer probabilistic queries using standard Markov network inference methods on the instantiated network</a:t>
            </a:r>
          </a:p>
          <a:p>
            <a:r>
              <a:rPr lang="en-CA" dirty="0"/>
              <a:t>However, due to the size and complexity of the resulting network, this is often infeasible. </a:t>
            </a:r>
          </a:p>
          <a:p>
            <a:r>
              <a:rPr lang="en-CA" dirty="0"/>
              <a:t>Instead, the methods we discuss here combine probabilistic methods with ideas from logical inference, including </a:t>
            </a:r>
            <a:r>
              <a:rPr lang="en-CA" dirty="0" err="1"/>
              <a:t>satisfiability</a:t>
            </a:r>
            <a:r>
              <a:rPr lang="en-CA" dirty="0"/>
              <a:t> and resolution. </a:t>
            </a:r>
          </a:p>
          <a:p>
            <a:r>
              <a:rPr lang="en-CA" dirty="0"/>
              <a:t>This leads to efficient methods that take full advantage of the logical structure.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9899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Therefore, the MPE problem in Markov logic reduces to finding the truth assignment that</a:t>
            </a:r>
          </a:p>
          <a:p>
            <a:r>
              <a:rPr lang="en-CA" dirty="0"/>
              <a:t>maximizes the sum of weights of satisfied clauses.</a:t>
            </a:r>
          </a:p>
          <a:p>
            <a:r>
              <a:rPr lang="en-CA" dirty="0"/>
              <a:t>This can be done using any weighted </a:t>
            </a:r>
            <a:r>
              <a:rPr lang="en-CA" dirty="0" err="1"/>
              <a:t>satisfiability</a:t>
            </a:r>
            <a:r>
              <a:rPr lang="en-CA" dirty="0"/>
              <a:t> solver, and (remarkably) need not be more</a:t>
            </a:r>
          </a:p>
          <a:p>
            <a:r>
              <a:rPr lang="en-CA" dirty="0"/>
              <a:t>expensive than standard logical inference by model checking.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5486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Procedure: resample one variable at a time, conditioned on all </a:t>
            </a:r>
          </a:p>
          <a:p>
            <a:r>
              <a:rPr lang="en-CA" dirty="0" smtClean="0"/>
              <a:t>the rest, but keep evidence fixed.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8412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In principle, </a:t>
            </a:r>
            <a:r>
              <a:rPr lang="en-CA" i="1" dirty="0"/>
              <a:t>P(F</a:t>
            </a:r>
            <a:r>
              <a:rPr lang="en-CA" dirty="0"/>
              <a:t>1|</a:t>
            </a:r>
            <a:r>
              <a:rPr lang="en-CA" i="1" dirty="0"/>
              <a:t>F</a:t>
            </a:r>
            <a:r>
              <a:rPr lang="en-CA" dirty="0"/>
              <a:t>2</a:t>
            </a:r>
            <a:r>
              <a:rPr lang="en-CA" i="1" dirty="0"/>
              <a:t>,L,C) </a:t>
            </a:r>
            <a:r>
              <a:rPr lang="en-CA" dirty="0"/>
              <a:t>can be approximated using an MCMC algorithm that rejects</a:t>
            </a:r>
          </a:p>
          <a:p>
            <a:r>
              <a:rPr lang="en-CA" dirty="0"/>
              <a:t>all moves to states where </a:t>
            </a:r>
            <a:r>
              <a:rPr lang="en-CA" i="1" dirty="0"/>
              <a:t>F</a:t>
            </a:r>
            <a:r>
              <a:rPr lang="en-CA" dirty="0"/>
              <a:t>2 does not hold, and counts the number of samples in which </a:t>
            </a:r>
            <a:r>
              <a:rPr lang="en-CA" i="1" dirty="0"/>
              <a:t>F</a:t>
            </a:r>
            <a:r>
              <a:rPr lang="en-CA" dirty="0"/>
              <a:t>1 holds.</a:t>
            </a:r>
          </a:p>
          <a:p>
            <a:r>
              <a:rPr lang="en-CA" dirty="0"/>
              <a:t>However, this may be too slow for arbitrary formulas. Instead, we focus on the case where </a:t>
            </a:r>
            <a:r>
              <a:rPr lang="en-CA" i="1" dirty="0"/>
              <a:t>F</a:t>
            </a:r>
            <a:r>
              <a:rPr lang="en-CA" dirty="0"/>
              <a:t>2 is a</a:t>
            </a:r>
          </a:p>
          <a:p>
            <a:r>
              <a:rPr lang="en-CA" dirty="0"/>
              <a:t>conjunction of ground literals. While less general than Equation 3.2, this is the most frequent type</a:t>
            </a:r>
          </a:p>
          <a:p>
            <a:r>
              <a:rPr lang="en-CA" dirty="0"/>
              <a:t>of query in practice. In this scenario, further efficiency can be gained by applying a generalization of</a:t>
            </a:r>
          </a:p>
          <a:p>
            <a:r>
              <a:rPr lang="en-CA" dirty="0"/>
              <a:t>knowledge-based model construction [151]. The basic idea is to only construct the minimal subset</a:t>
            </a:r>
          </a:p>
          <a:p>
            <a:r>
              <a:rPr lang="en-CA" dirty="0"/>
              <a:t>of the ground network required to answer the query. This network is constructed by checking if the</a:t>
            </a:r>
          </a:p>
          <a:p>
            <a:r>
              <a:rPr lang="en-CA" dirty="0"/>
              <a:t>atoms that the query formula directly depends on are in the evidence. If they are, the construction is</a:t>
            </a:r>
          </a:p>
          <a:p>
            <a:r>
              <a:rPr lang="en-CA" dirty="0"/>
              <a:t>complete. Those that are not are added to the network, and we in turn check the atoms they depend</a:t>
            </a:r>
          </a:p>
          <a:p>
            <a:r>
              <a:rPr lang="en-CA" dirty="0"/>
              <a:t>on. This process is repeated until all relevant atoms have been retrieved. While in the worst case it</a:t>
            </a:r>
          </a:p>
          <a:p>
            <a:r>
              <a:rPr lang="en-CA" dirty="0"/>
              <a:t>yields no savings, in practice it can vastly reduce the time and memory required for inference.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57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In principle, </a:t>
            </a:r>
            <a:r>
              <a:rPr lang="en-CA" i="1" dirty="0"/>
              <a:t>P(F</a:t>
            </a:r>
            <a:r>
              <a:rPr lang="en-CA" dirty="0"/>
              <a:t>1|</a:t>
            </a:r>
            <a:r>
              <a:rPr lang="en-CA" i="1" dirty="0"/>
              <a:t>F</a:t>
            </a:r>
            <a:r>
              <a:rPr lang="en-CA" dirty="0"/>
              <a:t>2</a:t>
            </a:r>
            <a:r>
              <a:rPr lang="en-CA" i="1" dirty="0"/>
              <a:t>,L,C) </a:t>
            </a:r>
            <a:r>
              <a:rPr lang="en-CA" dirty="0"/>
              <a:t>can be approximated using an MCMC algorithm that rejects</a:t>
            </a:r>
          </a:p>
          <a:p>
            <a:r>
              <a:rPr lang="en-CA" dirty="0"/>
              <a:t>all moves to states where </a:t>
            </a:r>
            <a:r>
              <a:rPr lang="en-CA" i="1" dirty="0"/>
              <a:t>F</a:t>
            </a:r>
            <a:r>
              <a:rPr lang="en-CA" dirty="0"/>
              <a:t>2 does not hold, and counts the number of samples in which </a:t>
            </a:r>
            <a:r>
              <a:rPr lang="en-CA" i="1" dirty="0"/>
              <a:t>F</a:t>
            </a:r>
            <a:r>
              <a:rPr lang="en-CA" dirty="0"/>
              <a:t>1 holds.</a:t>
            </a:r>
          </a:p>
          <a:p>
            <a:r>
              <a:rPr lang="en-CA" dirty="0"/>
              <a:t>However, this may be too slow for arbitrary formulas. Instead, we focus on the case where </a:t>
            </a:r>
            <a:r>
              <a:rPr lang="en-CA" i="1" dirty="0"/>
              <a:t>F</a:t>
            </a:r>
            <a:r>
              <a:rPr lang="en-CA" dirty="0"/>
              <a:t>2 is a</a:t>
            </a:r>
          </a:p>
          <a:p>
            <a:r>
              <a:rPr lang="en-CA" dirty="0"/>
              <a:t>conjunction of ground literals. While less general than Equation 3.2, this is the most frequent type</a:t>
            </a:r>
          </a:p>
          <a:p>
            <a:r>
              <a:rPr lang="en-CA" dirty="0"/>
              <a:t>of query in practice. In this scenario, further efficiency can be gained by applying a generalization of</a:t>
            </a:r>
          </a:p>
          <a:p>
            <a:r>
              <a:rPr lang="en-CA" dirty="0"/>
              <a:t>knowledge-based model construction [151]. The basic idea is to only construct the minimal subset</a:t>
            </a:r>
          </a:p>
          <a:p>
            <a:r>
              <a:rPr lang="en-CA" dirty="0"/>
              <a:t>of the ground network required to answer the query. This network is constructed by checking if the</a:t>
            </a:r>
          </a:p>
          <a:p>
            <a:r>
              <a:rPr lang="en-CA" dirty="0"/>
              <a:t>atoms that the query formula directly depends on are in the evidence. If they are, the construction is</a:t>
            </a:r>
          </a:p>
          <a:p>
            <a:r>
              <a:rPr lang="en-CA" dirty="0"/>
              <a:t>complete. Those that are not are added to the network, and we in turn check the atoms they depend</a:t>
            </a:r>
          </a:p>
          <a:p>
            <a:r>
              <a:rPr lang="en-CA" dirty="0"/>
              <a:t>on. This process is repeated until all relevant atoms have been retrieved. While in the worst case it</a:t>
            </a:r>
          </a:p>
          <a:p>
            <a:r>
              <a:rPr lang="en-CA" dirty="0"/>
              <a:t>yields no savings, in practice it can vastly reduce the time and memory required for inference.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577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In principle, </a:t>
            </a:r>
            <a:r>
              <a:rPr lang="en-CA" i="1" dirty="0"/>
              <a:t>P(F</a:t>
            </a:r>
            <a:r>
              <a:rPr lang="en-CA" dirty="0"/>
              <a:t>1|</a:t>
            </a:r>
            <a:r>
              <a:rPr lang="en-CA" i="1" dirty="0"/>
              <a:t>F</a:t>
            </a:r>
            <a:r>
              <a:rPr lang="en-CA" dirty="0"/>
              <a:t>2</a:t>
            </a:r>
            <a:r>
              <a:rPr lang="en-CA" i="1" dirty="0"/>
              <a:t>,L,C) </a:t>
            </a:r>
            <a:r>
              <a:rPr lang="en-CA" dirty="0"/>
              <a:t>can be approximated using an MCMC algorithm that rejects</a:t>
            </a:r>
          </a:p>
          <a:p>
            <a:r>
              <a:rPr lang="en-CA" dirty="0"/>
              <a:t>all moves to states where </a:t>
            </a:r>
            <a:r>
              <a:rPr lang="en-CA" i="1" dirty="0"/>
              <a:t>F</a:t>
            </a:r>
            <a:r>
              <a:rPr lang="en-CA" dirty="0"/>
              <a:t>2 does not hold, and counts the number of samples in which </a:t>
            </a:r>
            <a:r>
              <a:rPr lang="en-CA" i="1" dirty="0"/>
              <a:t>F</a:t>
            </a:r>
            <a:r>
              <a:rPr lang="en-CA" dirty="0"/>
              <a:t>1 holds.</a:t>
            </a:r>
          </a:p>
          <a:p>
            <a:r>
              <a:rPr lang="en-CA" dirty="0"/>
              <a:t>However, this may be too slow for arbitrary formulas. Instead, we focus on the case where </a:t>
            </a:r>
            <a:r>
              <a:rPr lang="en-CA" i="1" dirty="0"/>
              <a:t>F</a:t>
            </a:r>
            <a:r>
              <a:rPr lang="en-CA" dirty="0"/>
              <a:t>2 is a</a:t>
            </a:r>
          </a:p>
          <a:p>
            <a:r>
              <a:rPr lang="en-CA" dirty="0"/>
              <a:t>conjunction of ground literals. While less general than Equation 3.2, this is the most frequent type</a:t>
            </a:r>
          </a:p>
          <a:p>
            <a:r>
              <a:rPr lang="en-CA" dirty="0"/>
              <a:t>of query in practice. In this scenario, further efficiency can be gained by applying a generalization of</a:t>
            </a:r>
          </a:p>
          <a:p>
            <a:r>
              <a:rPr lang="en-CA" dirty="0"/>
              <a:t>knowledge-based model construction [151]. The basic idea is to only construct the minimal subset</a:t>
            </a:r>
          </a:p>
          <a:p>
            <a:r>
              <a:rPr lang="en-CA" dirty="0"/>
              <a:t>of the ground network required to answer the query. This network is constructed by checking if the</a:t>
            </a:r>
          </a:p>
          <a:p>
            <a:r>
              <a:rPr lang="en-CA" dirty="0"/>
              <a:t>atoms that the query formula directly depends on are in the evidence. If they are, the construction is</a:t>
            </a:r>
          </a:p>
          <a:p>
            <a:r>
              <a:rPr lang="en-CA" dirty="0"/>
              <a:t>complete. Those that are not are added to the network, and we in turn check the atoms they depend</a:t>
            </a:r>
          </a:p>
          <a:p>
            <a:r>
              <a:rPr lang="en-CA" dirty="0"/>
              <a:t>on. This process is repeated until all relevant atoms have been </a:t>
            </a:r>
            <a:r>
              <a:rPr lang="en-CA" err="1"/>
              <a:t>retrieved</a:t>
            </a:r>
            <a:r>
              <a:rPr lang="en-CA"/>
              <a:t>. While </a:t>
            </a:r>
            <a:r>
              <a:rPr lang="en-CA" dirty="0"/>
              <a:t>in the worst case it</a:t>
            </a:r>
          </a:p>
          <a:p>
            <a:r>
              <a:rPr lang="en-CA" dirty="0"/>
              <a:t>yields no savings, in practice it can vastly reduce the time and memory required for inference.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577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Entity resolution is the problem of determining which observations (e.g., database records, noun</a:t>
            </a:r>
          </a:p>
          <a:p>
            <a:r>
              <a:rPr lang="en-CA" dirty="0"/>
              <a:t>phrases, video regions, etc.) correspond to the same real-world objects, and is of crucial importance</a:t>
            </a:r>
          </a:p>
          <a:p>
            <a:r>
              <a:rPr lang="en-CA" dirty="0"/>
              <a:t>in many areas. Typically, it is solved by forming a vector of properties for each pair of observations,</a:t>
            </a:r>
          </a:p>
          <a:p>
            <a:r>
              <a:rPr lang="en-CA" dirty="0"/>
              <a:t>using a learned classifier (such as logistic regression) to predict whether they match, and applying</a:t>
            </a:r>
          </a:p>
          <a:p>
            <a:r>
              <a:rPr lang="en-CA" dirty="0"/>
              <a:t>transitive closure. Markov logic yields an improved solution simply by applying the standard logical</a:t>
            </a:r>
          </a:p>
          <a:p>
            <a:r>
              <a:rPr lang="en-CA" dirty="0"/>
              <a:t>approach of removing the unique names assumption and introducing the equality predicate and its</a:t>
            </a:r>
          </a:p>
          <a:p>
            <a:r>
              <a:rPr lang="en-CA" dirty="0"/>
              <a:t>axioms: equality is reflexive, symmetric and transitive; groundings of a predicate with equal constants</a:t>
            </a:r>
          </a:p>
          <a:p>
            <a:r>
              <a:rPr lang="en-CA" dirty="0"/>
              <a:t>have the same truth values; and constants appearing in a ground predicate with equal constants are</a:t>
            </a:r>
          </a:p>
          <a:p>
            <a:r>
              <a:rPr lang="en-CA" dirty="0"/>
              <a:t>equal. This last axiom is not valid in logic, but captures a useful statistical tendency. For example,</a:t>
            </a:r>
          </a:p>
          <a:p>
            <a:r>
              <a:rPr lang="en-CA" dirty="0"/>
              <a:t>if two papers are the same, their authors are the same; and if two authors are the same, papers by</a:t>
            </a:r>
          </a:p>
          <a:p>
            <a:r>
              <a:rPr lang="en-CA" dirty="0"/>
              <a:t>them are more likely to be the </a:t>
            </a:r>
            <a:r>
              <a:rPr lang="en-CA" dirty="0" err="1"/>
              <a:t>same.Weights</a:t>
            </a:r>
            <a:r>
              <a:rPr lang="en-CA" dirty="0"/>
              <a:t> for different instances of these axioms can be learned</a:t>
            </a:r>
          </a:p>
          <a:p>
            <a:r>
              <a:rPr lang="en-CA" dirty="0"/>
              <a:t>from data. Inference over the resulting MLN, with entity properties and relations as the evidence</a:t>
            </a:r>
          </a:p>
          <a:p>
            <a:r>
              <a:rPr lang="en-CA" dirty="0"/>
              <a:t>and equality atoms as the query, naturally combines logistic regression and transitive closure. Most</a:t>
            </a:r>
          </a:p>
          <a:p>
            <a:r>
              <a:rPr lang="en-CA" dirty="0"/>
              <a:t>importantly, it performs </a:t>
            </a:r>
            <a:r>
              <a:rPr lang="en-CA" i="1" dirty="0"/>
              <a:t>collective </a:t>
            </a:r>
            <a:r>
              <a:rPr lang="en-CA" dirty="0"/>
              <a:t>entity resolution, where resolving one pair of entities helps to</a:t>
            </a:r>
          </a:p>
          <a:p>
            <a:r>
              <a:rPr lang="en-CA" dirty="0"/>
              <a:t>resolve pairs of related entities.</a:t>
            </a:r>
          </a:p>
          <a:p>
            <a:r>
              <a:rPr lang="en-CA" dirty="0"/>
              <a:t>As a concrete example, consider the task of </a:t>
            </a:r>
            <a:r>
              <a:rPr lang="en-CA" dirty="0" err="1"/>
              <a:t>deduplicating</a:t>
            </a:r>
            <a:r>
              <a:rPr lang="en-CA" dirty="0"/>
              <a:t> a citation database in which each</a:t>
            </a:r>
          </a:p>
          <a:p>
            <a:r>
              <a:rPr lang="en-CA" dirty="0"/>
              <a:t>citation has author, title, and venue fields, as done by </a:t>
            </a:r>
            <a:r>
              <a:rPr lang="en-CA" dirty="0" err="1"/>
              <a:t>Singla</a:t>
            </a:r>
            <a:r>
              <a:rPr lang="en-CA" dirty="0"/>
              <a:t> and </a:t>
            </a:r>
            <a:r>
              <a:rPr lang="en-CA" dirty="0" err="1"/>
              <a:t>Domingos</a:t>
            </a:r>
            <a:r>
              <a:rPr lang="en-CA" dirty="0"/>
              <a:t> [134].We can represent</a:t>
            </a:r>
          </a:p>
          <a:p>
            <a:r>
              <a:rPr lang="en-CA" dirty="0"/>
              <a:t>the domain structure with eight relations: Author</a:t>
            </a:r>
            <a:r>
              <a:rPr lang="en-CA" i="1" dirty="0"/>
              <a:t>(</a:t>
            </a:r>
            <a:r>
              <a:rPr lang="en-CA" dirty="0"/>
              <a:t>bib</a:t>
            </a:r>
            <a:r>
              <a:rPr lang="en-CA" i="1" dirty="0"/>
              <a:t>, </a:t>
            </a:r>
            <a:r>
              <a:rPr lang="en-CA" dirty="0"/>
              <a:t>author</a:t>
            </a:r>
            <a:r>
              <a:rPr lang="en-CA" i="1" dirty="0"/>
              <a:t>)</a:t>
            </a:r>
            <a:r>
              <a:rPr lang="en-CA" dirty="0"/>
              <a:t>, Title</a:t>
            </a:r>
            <a:r>
              <a:rPr lang="en-CA" i="1" dirty="0"/>
              <a:t>(</a:t>
            </a:r>
            <a:r>
              <a:rPr lang="en-CA" dirty="0"/>
              <a:t>bib</a:t>
            </a:r>
            <a:r>
              <a:rPr lang="en-CA" i="1" dirty="0"/>
              <a:t>, </a:t>
            </a:r>
            <a:r>
              <a:rPr lang="en-CA" dirty="0"/>
              <a:t>title</a:t>
            </a:r>
            <a:r>
              <a:rPr lang="en-CA" i="1" dirty="0"/>
              <a:t>)</a:t>
            </a:r>
            <a:r>
              <a:rPr lang="en-CA" dirty="0"/>
              <a:t>, and</a:t>
            </a:r>
          </a:p>
          <a:p>
            <a:r>
              <a:rPr lang="en-CA" dirty="0"/>
              <a:t>Venue</a:t>
            </a:r>
            <a:r>
              <a:rPr lang="en-CA" i="1" dirty="0"/>
              <a:t>(</a:t>
            </a:r>
            <a:r>
              <a:rPr lang="en-CA" dirty="0"/>
              <a:t>bib</a:t>
            </a:r>
            <a:r>
              <a:rPr lang="en-CA" i="1" dirty="0"/>
              <a:t>, </a:t>
            </a:r>
            <a:r>
              <a:rPr lang="en-CA" dirty="0"/>
              <a:t>venue</a:t>
            </a:r>
            <a:r>
              <a:rPr lang="en-CA" i="1" dirty="0"/>
              <a:t>) </a:t>
            </a:r>
            <a:r>
              <a:rPr lang="en-CA" dirty="0"/>
              <a:t>relate citations to their fields; </a:t>
            </a:r>
            <a:r>
              <a:rPr lang="en-CA" dirty="0" err="1"/>
              <a:t>HasWord</a:t>
            </a:r>
            <a:r>
              <a:rPr lang="en-CA" i="1" dirty="0"/>
              <a:t>(</a:t>
            </a:r>
            <a:r>
              <a:rPr lang="en-CA" dirty="0"/>
              <a:t>author</a:t>
            </a:r>
            <a:r>
              <a:rPr lang="en-CA" i="1" dirty="0"/>
              <a:t>/</a:t>
            </a:r>
            <a:r>
              <a:rPr lang="en-CA" dirty="0"/>
              <a:t>title</a:t>
            </a:r>
            <a:r>
              <a:rPr lang="en-CA" i="1" dirty="0"/>
              <a:t>/ </a:t>
            </a:r>
            <a:r>
              <a:rPr lang="en-CA" dirty="0"/>
              <a:t>venue</a:t>
            </a:r>
            <a:r>
              <a:rPr lang="en-CA" i="1" dirty="0"/>
              <a:t>, </a:t>
            </a:r>
            <a:r>
              <a:rPr lang="en-CA" dirty="0"/>
              <a:t>word</a:t>
            </a:r>
            <a:r>
              <a:rPr lang="en-CA" i="1" dirty="0"/>
              <a:t>)</a:t>
            </a:r>
          </a:p>
          <a:p>
            <a:r>
              <a:rPr lang="en-CA" dirty="0"/>
              <a:t>indicates which words are present in each field; </a:t>
            </a:r>
            <a:r>
              <a:rPr lang="en-CA" dirty="0" err="1"/>
              <a:t>SameAuthor</a:t>
            </a:r>
            <a:r>
              <a:rPr lang="en-CA" dirty="0"/>
              <a:t> </a:t>
            </a:r>
            <a:r>
              <a:rPr lang="en-CA" i="1" dirty="0"/>
              <a:t>(</a:t>
            </a:r>
            <a:r>
              <a:rPr lang="en-CA" dirty="0"/>
              <a:t>author</a:t>
            </a:r>
            <a:r>
              <a:rPr lang="en-CA" i="1" dirty="0"/>
              <a:t>, </a:t>
            </a:r>
            <a:r>
              <a:rPr lang="en-CA" dirty="0"/>
              <a:t>author</a:t>
            </a:r>
            <a:r>
              <a:rPr lang="en-CA" i="1" dirty="0"/>
              <a:t>)</a:t>
            </a:r>
            <a:r>
              <a:rPr lang="en-CA" dirty="0"/>
              <a:t>,</a:t>
            </a:r>
          </a:p>
          <a:p>
            <a:r>
              <a:rPr lang="en-CA" dirty="0" err="1"/>
              <a:t>SameTitle</a:t>
            </a:r>
            <a:r>
              <a:rPr lang="en-CA" i="1" dirty="0"/>
              <a:t>(</a:t>
            </a:r>
            <a:r>
              <a:rPr lang="en-CA" dirty="0"/>
              <a:t>title</a:t>
            </a:r>
            <a:r>
              <a:rPr lang="en-CA" i="1" dirty="0"/>
              <a:t>, </a:t>
            </a:r>
            <a:r>
              <a:rPr lang="en-CA" dirty="0"/>
              <a:t>title</a:t>
            </a:r>
            <a:r>
              <a:rPr lang="en-CA" i="1" dirty="0"/>
              <a:t>)</a:t>
            </a:r>
            <a:r>
              <a:rPr lang="en-CA" dirty="0"/>
              <a:t>, and </a:t>
            </a:r>
            <a:r>
              <a:rPr lang="en-CA" dirty="0" err="1"/>
              <a:t>SameVenue</a:t>
            </a:r>
            <a:r>
              <a:rPr lang="en-CA" i="1" dirty="0"/>
              <a:t>(</a:t>
            </a:r>
            <a:r>
              <a:rPr lang="en-CA" dirty="0"/>
              <a:t>venue</a:t>
            </a:r>
            <a:r>
              <a:rPr lang="en-CA" i="1" dirty="0"/>
              <a:t>, </a:t>
            </a:r>
            <a:r>
              <a:rPr lang="en-CA" dirty="0"/>
              <a:t>venue</a:t>
            </a:r>
            <a:r>
              <a:rPr lang="en-CA" i="1" dirty="0"/>
              <a:t>) </a:t>
            </a:r>
            <a:r>
              <a:rPr lang="en-CA" dirty="0"/>
              <a:t>represent field equality; and</a:t>
            </a:r>
          </a:p>
          <a:p>
            <a:r>
              <a:rPr lang="en-CA" dirty="0" err="1"/>
              <a:t>SameBib</a:t>
            </a:r>
            <a:r>
              <a:rPr lang="en-CA" i="1" dirty="0"/>
              <a:t>(</a:t>
            </a:r>
            <a:r>
              <a:rPr lang="en-CA" dirty="0"/>
              <a:t>bib</a:t>
            </a:r>
            <a:r>
              <a:rPr lang="en-CA" i="1" dirty="0"/>
              <a:t>, </a:t>
            </a:r>
            <a:r>
              <a:rPr lang="en-CA" dirty="0"/>
              <a:t>bib</a:t>
            </a:r>
            <a:r>
              <a:rPr lang="en-CA" i="1" dirty="0"/>
              <a:t>) </a:t>
            </a:r>
            <a:r>
              <a:rPr lang="en-CA" dirty="0"/>
              <a:t>represents citation equality. The truth values of all relations except for the</a:t>
            </a:r>
          </a:p>
          <a:p>
            <a:r>
              <a:rPr lang="en-CA" dirty="0"/>
              <a:t>equality relations are provided as evidence. The objective is to predict the </a:t>
            </a:r>
            <a:r>
              <a:rPr lang="en-CA" dirty="0" err="1"/>
              <a:t>SameBib</a:t>
            </a:r>
            <a:r>
              <a:rPr lang="en-CA" dirty="0"/>
              <a:t> relation.</a:t>
            </a:r>
          </a:p>
          <a:p>
            <a:r>
              <a:rPr lang="en-CA" dirty="0"/>
              <a:t>We begin with a logistic regression model to predict citation equality based on the words in</a:t>
            </a:r>
          </a:p>
          <a:p>
            <a:r>
              <a:rPr lang="en-CA" dirty="0"/>
              <a:t>the fields. This is easily expressed in Markov logic by rules such as the following:</a:t>
            </a:r>
          </a:p>
          <a:p>
            <a:r>
              <a:rPr lang="en-CA" dirty="0"/>
              <a:t>Title</a:t>
            </a:r>
            <a:r>
              <a:rPr lang="en-CA" i="1" dirty="0"/>
              <a:t>(</a:t>
            </a:r>
            <a:r>
              <a:rPr lang="en-CA" dirty="0"/>
              <a:t>b1</a:t>
            </a:r>
            <a:r>
              <a:rPr lang="en-CA" i="1" dirty="0"/>
              <a:t>, </a:t>
            </a:r>
            <a:r>
              <a:rPr lang="en-CA" dirty="0"/>
              <a:t>t1</a:t>
            </a:r>
            <a:r>
              <a:rPr lang="en-CA" i="1" dirty="0"/>
              <a:t>) </a:t>
            </a:r>
            <a:r>
              <a:rPr lang="en-CA" dirty="0"/>
              <a:t>∧ Title</a:t>
            </a:r>
            <a:r>
              <a:rPr lang="en-CA" i="1" dirty="0"/>
              <a:t>(</a:t>
            </a:r>
            <a:r>
              <a:rPr lang="en-CA" dirty="0"/>
              <a:t>b2</a:t>
            </a:r>
            <a:r>
              <a:rPr lang="en-CA" i="1" dirty="0"/>
              <a:t>, </a:t>
            </a:r>
            <a:r>
              <a:rPr lang="en-CA" dirty="0"/>
              <a:t>t2</a:t>
            </a:r>
            <a:r>
              <a:rPr lang="en-CA" i="1" dirty="0"/>
              <a:t>) </a:t>
            </a:r>
            <a:r>
              <a:rPr lang="en-CA" dirty="0"/>
              <a:t>∧ </a:t>
            </a:r>
            <a:r>
              <a:rPr lang="en-CA" dirty="0" err="1"/>
              <a:t>HasWord</a:t>
            </a:r>
            <a:r>
              <a:rPr lang="en-CA" i="1" dirty="0"/>
              <a:t>(</a:t>
            </a:r>
            <a:r>
              <a:rPr lang="en-CA" dirty="0"/>
              <a:t>t1</a:t>
            </a:r>
            <a:r>
              <a:rPr lang="en-CA" i="1" dirty="0"/>
              <a:t>,</a:t>
            </a:r>
            <a:r>
              <a:rPr lang="en-CA" dirty="0"/>
              <a:t>+word</a:t>
            </a:r>
            <a:r>
              <a:rPr lang="en-CA" i="1" dirty="0"/>
              <a:t>)</a:t>
            </a:r>
          </a:p>
          <a:p>
            <a:r>
              <a:rPr lang="en-CA" dirty="0"/>
              <a:t>∧ </a:t>
            </a:r>
            <a:r>
              <a:rPr lang="en-CA" dirty="0" err="1"/>
              <a:t>HasWord</a:t>
            </a:r>
            <a:r>
              <a:rPr lang="en-CA" i="1" dirty="0"/>
              <a:t>(</a:t>
            </a:r>
            <a:r>
              <a:rPr lang="en-CA" dirty="0"/>
              <a:t>t2</a:t>
            </a:r>
            <a:r>
              <a:rPr lang="en-CA" i="1" dirty="0"/>
              <a:t>,</a:t>
            </a:r>
            <a:r>
              <a:rPr lang="en-CA" dirty="0"/>
              <a:t>+word</a:t>
            </a:r>
            <a:r>
              <a:rPr lang="en-CA" i="1" dirty="0"/>
              <a:t>) </a:t>
            </a:r>
            <a:r>
              <a:rPr lang="en-CA" dirty="0"/>
              <a:t>⇒ </a:t>
            </a:r>
            <a:r>
              <a:rPr lang="en-CA" dirty="0" err="1"/>
              <a:t>SameBib</a:t>
            </a:r>
            <a:r>
              <a:rPr lang="en-CA" i="1" dirty="0"/>
              <a:t>(</a:t>
            </a:r>
            <a:r>
              <a:rPr lang="en-CA" dirty="0"/>
              <a:t>b1</a:t>
            </a:r>
            <a:r>
              <a:rPr lang="en-CA" i="1" dirty="0"/>
              <a:t>, </a:t>
            </a:r>
            <a:r>
              <a:rPr lang="en-CA" dirty="0"/>
              <a:t>b2</a:t>
            </a:r>
            <a:r>
              <a:rPr lang="en-CA" i="1" dirty="0"/>
              <a:t>)</a:t>
            </a:r>
          </a:p>
          <a:p>
            <a:r>
              <a:rPr lang="en-CA" dirty="0"/>
              <a:t>When given a positive weight, each of these rules increases the probability that two citations with</a:t>
            </a:r>
          </a:p>
          <a:p>
            <a:r>
              <a:rPr lang="en-CA" dirty="0"/>
              <a:t>a particular title word in common are equivalent. We can construct similar rules for other fields.</a:t>
            </a:r>
          </a:p>
          <a:p>
            <a:r>
              <a:rPr lang="en-CA" dirty="0"/>
              <a:t>Note that we may learn negative weights for some of these rules, just as logistic regression may learn</a:t>
            </a:r>
          </a:p>
          <a:p>
            <a:r>
              <a:rPr lang="en-CA" dirty="0"/>
              <a:t>negative feature </a:t>
            </a:r>
            <a:r>
              <a:rPr lang="en-CA" dirty="0" err="1"/>
              <a:t>weights.Transitive</a:t>
            </a:r>
            <a:r>
              <a:rPr lang="en-CA" dirty="0"/>
              <a:t> closure consists of a single rule:</a:t>
            </a:r>
          </a:p>
          <a:p>
            <a:r>
              <a:rPr lang="en-CA" dirty="0" err="1"/>
              <a:t>SameBib</a:t>
            </a:r>
            <a:r>
              <a:rPr lang="en-CA" i="1" dirty="0"/>
              <a:t>(</a:t>
            </a:r>
            <a:r>
              <a:rPr lang="en-CA" dirty="0"/>
              <a:t>b1</a:t>
            </a:r>
            <a:r>
              <a:rPr lang="en-CA" i="1" dirty="0"/>
              <a:t>, </a:t>
            </a:r>
            <a:r>
              <a:rPr lang="en-CA" dirty="0"/>
              <a:t>b2</a:t>
            </a:r>
            <a:r>
              <a:rPr lang="en-CA" i="1" dirty="0"/>
              <a:t>) </a:t>
            </a:r>
            <a:r>
              <a:rPr lang="en-CA" dirty="0"/>
              <a:t>∧ </a:t>
            </a:r>
            <a:r>
              <a:rPr lang="en-CA" dirty="0" err="1"/>
              <a:t>SameBib</a:t>
            </a:r>
            <a:r>
              <a:rPr lang="en-CA" i="1" dirty="0"/>
              <a:t>(</a:t>
            </a:r>
            <a:r>
              <a:rPr lang="en-CA" dirty="0"/>
              <a:t>b2</a:t>
            </a:r>
            <a:r>
              <a:rPr lang="en-CA" i="1" dirty="0"/>
              <a:t>, </a:t>
            </a:r>
            <a:r>
              <a:rPr lang="en-CA" dirty="0"/>
              <a:t>b3</a:t>
            </a:r>
            <a:r>
              <a:rPr lang="en-CA" i="1" dirty="0"/>
              <a:t>) </a:t>
            </a:r>
            <a:r>
              <a:rPr lang="en-CA" dirty="0"/>
              <a:t>⇒ </a:t>
            </a:r>
            <a:r>
              <a:rPr lang="en-CA" dirty="0" err="1"/>
              <a:t>SameBib</a:t>
            </a:r>
            <a:r>
              <a:rPr lang="en-CA" i="1" dirty="0"/>
              <a:t>(</a:t>
            </a:r>
            <a:r>
              <a:rPr lang="en-CA" dirty="0"/>
              <a:t>b1</a:t>
            </a:r>
            <a:r>
              <a:rPr lang="en-CA" i="1" dirty="0"/>
              <a:t>, </a:t>
            </a:r>
            <a:r>
              <a:rPr lang="en-CA" dirty="0"/>
              <a:t>b3</a:t>
            </a:r>
            <a:r>
              <a:rPr lang="en-CA" i="1" dirty="0"/>
              <a:t>)</a:t>
            </a:r>
          </a:p>
          <a:p>
            <a:r>
              <a:rPr lang="en-CA" dirty="0"/>
              <a:t>This model is similar to the standard solution, but has the advantage that the classifier is learned in</a:t>
            </a:r>
          </a:p>
          <a:p>
            <a:r>
              <a:rPr lang="en-CA" dirty="0"/>
              <a:t>the context of the transitive closure operation.</a:t>
            </a:r>
          </a:p>
          <a:p>
            <a:r>
              <a:rPr lang="en-CA" dirty="0"/>
              <a:t>We can construct similar rules to predict the equivalence of two fields as well. The usefulness</a:t>
            </a:r>
          </a:p>
          <a:p>
            <a:r>
              <a:rPr lang="en-CA" dirty="0"/>
              <a:t>of Markov logic is shown further when we link field equivalence to citation equivalence:</a:t>
            </a:r>
          </a:p>
          <a:p>
            <a:r>
              <a:rPr lang="en-CA" dirty="0"/>
              <a:t>Author</a:t>
            </a:r>
            <a:r>
              <a:rPr lang="en-CA" i="1" dirty="0"/>
              <a:t>(</a:t>
            </a:r>
            <a:r>
              <a:rPr lang="en-CA" dirty="0"/>
              <a:t>b1</a:t>
            </a:r>
            <a:r>
              <a:rPr lang="en-CA" i="1" dirty="0"/>
              <a:t>, </a:t>
            </a:r>
            <a:r>
              <a:rPr lang="en-CA" dirty="0"/>
              <a:t>a1</a:t>
            </a:r>
            <a:r>
              <a:rPr lang="en-CA" i="1" dirty="0"/>
              <a:t>) </a:t>
            </a:r>
            <a:r>
              <a:rPr lang="en-CA" dirty="0"/>
              <a:t>∧ Author</a:t>
            </a:r>
            <a:r>
              <a:rPr lang="en-CA" i="1" dirty="0"/>
              <a:t>(</a:t>
            </a:r>
            <a:r>
              <a:rPr lang="en-CA" dirty="0"/>
              <a:t>b2</a:t>
            </a:r>
            <a:r>
              <a:rPr lang="en-CA" i="1" dirty="0"/>
              <a:t>, </a:t>
            </a:r>
            <a:r>
              <a:rPr lang="en-CA" dirty="0"/>
              <a:t>a2</a:t>
            </a:r>
            <a:r>
              <a:rPr lang="en-CA" i="1" dirty="0"/>
              <a:t>) </a:t>
            </a:r>
            <a:r>
              <a:rPr lang="en-CA" dirty="0"/>
              <a:t>∧ </a:t>
            </a:r>
            <a:r>
              <a:rPr lang="en-CA" dirty="0" err="1"/>
              <a:t>SameBib</a:t>
            </a:r>
            <a:r>
              <a:rPr lang="en-CA" i="1" dirty="0"/>
              <a:t>(</a:t>
            </a:r>
            <a:r>
              <a:rPr lang="en-CA" dirty="0"/>
              <a:t>b1</a:t>
            </a:r>
            <a:r>
              <a:rPr lang="en-CA" i="1" dirty="0"/>
              <a:t>, </a:t>
            </a:r>
            <a:r>
              <a:rPr lang="en-CA" dirty="0"/>
              <a:t>b2</a:t>
            </a:r>
            <a:r>
              <a:rPr lang="en-CA" i="1" dirty="0"/>
              <a:t>) </a:t>
            </a:r>
            <a:r>
              <a:rPr lang="en-CA" dirty="0"/>
              <a:t>⇒ </a:t>
            </a:r>
            <a:r>
              <a:rPr lang="en-CA" dirty="0" err="1"/>
              <a:t>SameAuthor</a:t>
            </a:r>
            <a:r>
              <a:rPr lang="en-CA" i="1" dirty="0"/>
              <a:t>(</a:t>
            </a:r>
            <a:r>
              <a:rPr lang="en-CA" dirty="0"/>
              <a:t>a1</a:t>
            </a:r>
            <a:r>
              <a:rPr lang="en-CA" i="1" dirty="0"/>
              <a:t>, </a:t>
            </a:r>
            <a:r>
              <a:rPr lang="en-CA" dirty="0"/>
              <a:t>a2</a:t>
            </a:r>
            <a:r>
              <a:rPr lang="en-CA" i="1" dirty="0"/>
              <a:t>)</a:t>
            </a:r>
          </a:p>
          <a:p>
            <a:r>
              <a:rPr lang="en-CA" dirty="0"/>
              <a:t>Author</a:t>
            </a:r>
            <a:r>
              <a:rPr lang="en-CA" i="1" dirty="0"/>
              <a:t>(</a:t>
            </a:r>
            <a:r>
              <a:rPr lang="en-CA" dirty="0"/>
              <a:t>b1</a:t>
            </a:r>
            <a:r>
              <a:rPr lang="en-CA" i="1" dirty="0"/>
              <a:t>, </a:t>
            </a:r>
            <a:r>
              <a:rPr lang="en-CA" dirty="0"/>
              <a:t>a1</a:t>
            </a:r>
            <a:r>
              <a:rPr lang="en-CA" i="1" dirty="0"/>
              <a:t>) </a:t>
            </a:r>
            <a:r>
              <a:rPr lang="en-CA" dirty="0"/>
              <a:t>∧ Author</a:t>
            </a:r>
            <a:r>
              <a:rPr lang="en-CA" i="1" dirty="0"/>
              <a:t>(</a:t>
            </a:r>
            <a:r>
              <a:rPr lang="en-CA" dirty="0"/>
              <a:t>b2</a:t>
            </a:r>
            <a:r>
              <a:rPr lang="en-CA" i="1" dirty="0"/>
              <a:t>, </a:t>
            </a:r>
            <a:r>
              <a:rPr lang="en-CA" dirty="0"/>
              <a:t>a2</a:t>
            </a:r>
            <a:r>
              <a:rPr lang="en-CA" i="1" dirty="0"/>
              <a:t>) </a:t>
            </a:r>
            <a:r>
              <a:rPr lang="en-CA" dirty="0"/>
              <a:t>∧ </a:t>
            </a:r>
            <a:r>
              <a:rPr lang="en-CA" dirty="0" err="1"/>
              <a:t>SameAuthor</a:t>
            </a:r>
            <a:r>
              <a:rPr lang="en-CA" i="1" dirty="0"/>
              <a:t>(</a:t>
            </a:r>
            <a:r>
              <a:rPr lang="en-CA" dirty="0"/>
              <a:t>a1</a:t>
            </a:r>
            <a:r>
              <a:rPr lang="en-CA" i="1" dirty="0"/>
              <a:t>, </a:t>
            </a:r>
            <a:r>
              <a:rPr lang="en-CA" dirty="0"/>
              <a:t>a2</a:t>
            </a:r>
            <a:r>
              <a:rPr lang="en-CA" i="1" dirty="0"/>
              <a:t>) </a:t>
            </a:r>
            <a:r>
              <a:rPr lang="en-CA" dirty="0"/>
              <a:t>⇒ </a:t>
            </a:r>
            <a:r>
              <a:rPr lang="en-CA" dirty="0" err="1"/>
              <a:t>SameBib</a:t>
            </a:r>
            <a:r>
              <a:rPr lang="en-CA" i="1" dirty="0"/>
              <a:t>(</a:t>
            </a:r>
            <a:r>
              <a:rPr lang="en-CA" dirty="0"/>
              <a:t>b1</a:t>
            </a:r>
            <a:r>
              <a:rPr lang="en-CA" i="1" dirty="0"/>
              <a:t>, </a:t>
            </a:r>
            <a:r>
              <a:rPr lang="en-CA" dirty="0"/>
              <a:t>b2</a:t>
            </a:r>
            <a:r>
              <a:rPr lang="en-CA" i="1" dirty="0"/>
              <a:t>)</a:t>
            </a:r>
          </a:p>
          <a:p>
            <a:r>
              <a:rPr lang="en-CA" dirty="0"/>
              <a:t>The above rules state that if two citations are the same, their authors should be the same, and that</a:t>
            </a:r>
          </a:p>
          <a:p>
            <a:r>
              <a:rPr lang="en-CA" dirty="0"/>
              <a:t>citations with the same author are more likely to be the same.</a:t>
            </a:r>
          </a:p>
          <a:p>
            <a:r>
              <a:rPr lang="en-CA" dirty="0"/>
              <a:t>Most importantly, the resulting model can now perform </a:t>
            </a:r>
            <a:r>
              <a:rPr lang="en-CA" i="1" dirty="0"/>
              <a:t>collective </a:t>
            </a:r>
            <a:r>
              <a:rPr lang="en-CA" dirty="0"/>
              <a:t>entity resolution, where</a:t>
            </a:r>
          </a:p>
          <a:p>
            <a:r>
              <a:rPr lang="en-CA" dirty="0"/>
              <a:t>resolving one pair of entities helps to resolve pairs of related entities. For example, inferring that a</a:t>
            </a:r>
          </a:p>
          <a:p>
            <a:r>
              <a:rPr lang="en-CA" dirty="0"/>
              <a:t>pair of citations are equivalent can provide evidence that the names </a:t>
            </a:r>
            <a:r>
              <a:rPr lang="en-CA" i="1" dirty="0"/>
              <a:t>AAAI-06 </a:t>
            </a:r>
            <a:r>
              <a:rPr lang="en-CA" dirty="0"/>
              <a:t>and </a:t>
            </a:r>
            <a:r>
              <a:rPr lang="en-CA" i="1" dirty="0"/>
              <a:t>21st Natl. Conf. on</a:t>
            </a:r>
          </a:p>
          <a:p>
            <a:r>
              <a:rPr lang="en-CA" i="1" dirty="0"/>
              <a:t>AI </a:t>
            </a:r>
            <a:r>
              <a:rPr lang="en-CA" dirty="0"/>
              <a:t>refer to the same venue, even though they are superficially very different. This equivalence can</a:t>
            </a:r>
          </a:p>
          <a:p>
            <a:r>
              <a:rPr lang="en-CA" dirty="0"/>
              <a:t>then aid in resolving other entities.</a:t>
            </a:r>
          </a:p>
          <a:p>
            <a:r>
              <a:rPr lang="en-CA" dirty="0"/>
              <a:t>Experiments on citation databases like Cora and BibServ.org show that these methods can</a:t>
            </a:r>
          </a:p>
          <a:p>
            <a:r>
              <a:rPr lang="en-CA" dirty="0"/>
              <a:t>greatly improve accuracy, particularly for entity types that are difficult to resolve in isolation, as in the</a:t>
            </a:r>
          </a:p>
          <a:p>
            <a:r>
              <a:rPr lang="en-CA" dirty="0"/>
              <a:t>above example [134]. Due to the large number of words and the high </a:t>
            </a:r>
            <a:r>
              <a:rPr lang="en-CA" dirty="0" err="1"/>
              <a:t>arity</a:t>
            </a:r>
            <a:r>
              <a:rPr lang="en-CA" dirty="0"/>
              <a:t> of the transitive closure</a:t>
            </a:r>
          </a:p>
          <a:p>
            <a:r>
              <a:rPr lang="en-CA" dirty="0"/>
              <a:t>formula, these models have thousands of weights and ground millions of clauses during learning,</a:t>
            </a:r>
          </a:p>
          <a:p>
            <a:r>
              <a:rPr lang="en-CA" dirty="0"/>
              <a:t>even after using canopies to limit the number of comparisons considered. Learning at this scale</a:t>
            </a:r>
          </a:p>
          <a:p>
            <a:r>
              <a:rPr lang="en-CA" dirty="0"/>
              <a:t>is still reasonably efficient: preconditioned scaled conjugate gradient with MC-SAT for inference</a:t>
            </a:r>
          </a:p>
          <a:p>
            <a:r>
              <a:rPr lang="en-CA" dirty="0"/>
              <a:t>converges within a few hours [75]. Rather than presenting detailed experimental results for entity</a:t>
            </a:r>
          </a:p>
          <a:p>
            <a:r>
              <a:rPr lang="en-CA" dirty="0"/>
              <a:t>resolution, we will show in the next section how to incorporate automatic field segmentation and</a:t>
            </a:r>
          </a:p>
          <a:p>
            <a:r>
              <a:rPr lang="en-CA" dirty="0"/>
              <a:t>then compare the performance of the full system to several state-of-the-art methods.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9114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Entity resolution is the problem of determining which observations (e.g., database records, noun</a:t>
            </a:r>
          </a:p>
          <a:p>
            <a:r>
              <a:rPr lang="en-CA" dirty="0"/>
              <a:t>phrases, video regions, etc.) correspond to the same real-world objects, and is of crucial importance</a:t>
            </a:r>
          </a:p>
          <a:p>
            <a:r>
              <a:rPr lang="en-CA" dirty="0"/>
              <a:t>in many areas. Typically, it is solved by forming a vector of properties for each pair of observations,</a:t>
            </a:r>
          </a:p>
          <a:p>
            <a:r>
              <a:rPr lang="en-CA" dirty="0"/>
              <a:t>using a learned classifier (such as logistic regression) to predict whether they match, and applying</a:t>
            </a:r>
          </a:p>
          <a:p>
            <a:r>
              <a:rPr lang="en-CA" dirty="0"/>
              <a:t>transitive closure. Markov logic yields an improved solution simply by applying the standard logical</a:t>
            </a:r>
          </a:p>
          <a:p>
            <a:r>
              <a:rPr lang="en-CA" dirty="0"/>
              <a:t>approach of removing the unique names assumption and introducing the equality predicate and its</a:t>
            </a:r>
          </a:p>
          <a:p>
            <a:r>
              <a:rPr lang="en-CA" dirty="0"/>
              <a:t>axioms: equality is reflexive, symmetric and transitive; groundings of a predicate with equal constants</a:t>
            </a:r>
          </a:p>
          <a:p>
            <a:r>
              <a:rPr lang="en-CA" dirty="0"/>
              <a:t>have the same truth values; and constants appearing in a ground predicate with equal constants are</a:t>
            </a:r>
          </a:p>
          <a:p>
            <a:r>
              <a:rPr lang="en-CA" dirty="0"/>
              <a:t>equal. This last axiom is not valid in logic, but captures a useful statistical tendency. For example,</a:t>
            </a:r>
          </a:p>
          <a:p>
            <a:r>
              <a:rPr lang="en-CA" dirty="0"/>
              <a:t>if two papers are the same, their authors are the same; and if two authors are the same, papers by</a:t>
            </a:r>
          </a:p>
          <a:p>
            <a:r>
              <a:rPr lang="en-CA" dirty="0"/>
              <a:t>them are more likely to be the </a:t>
            </a:r>
            <a:r>
              <a:rPr lang="en-CA" dirty="0" err="1"/>
              <a:t>same.Weights</a:t>
            </a:r>
            <a:r>
              <a:rPr lang="en-CA" dirty="0"/>
              <a:t> for different instances of these axioms can be learned</a:t>
            </a:r>
          </a:p>
          <a:p>
            <a:r>
              <a:rPr lang="en-CA" dirty="0"/>
              <a:t>from data. Inference over the resulting MLN, with entity properties and relations as the evidence</a:t>
            </a:r>
          </a:p>
          <a:p>
            <a:r>
              <a:rPr lang="en-CA" dirty="0"/>
              <a:t>and equality atoms as the query, naturally combines logistic regression and transitive closure. Most</a:t>
            </a:r>
          </a:p>
          <a:p>
            <a:r>
              <a:rPr lang="en-CA" dirty="0"/>
              <a:t>importantly, it performs </a:t>
            </a:r>
            <a:r>
              <a:rPr lang="en-CA" i="1" dirty="0"/>
              <a:t>collective </a:t>
            </a:r>
            <a:r>
              <a:rPr lang="en-CA" dirty="0"/>
              <a:t>entity resolution, where resolving one pair of entities helps to</a:t>
            </a:r>
          </a:p>
          <a:p>
            <a:r>
              <a:rPr lang="en-CA" dirty="0"/>
              <a:t>resolve pairs of related entities.</a:t>
            </a:r>
          </a:p>
          <a:p>
            <a:r>
              <a:rPr lang="en-CA" dirty="0"/>
              <a:t>As a concrete example, consider the task of </a:t>
            </a:r>
            <a:r>
              <a:rPr lang="en-CA" dirty="0" err="1"/>
              <a:t>deduplicating</a:t>
            </a:r>
            <a:r>
              <a:rPr lang="en-CA" dirty="0"/>
              <a:t> a citation database in which each</a:t>
            </a:r>
          </a:p>
          <a:p>
            <a:r>
              <a:rPr lang="en-CA" dirty="0"/>
              <a:t>citation has author, title, and venue fields, as done by </a:t>
            </a:r>
            <a:r>
              <a:rPr lang="en-CA" dirty="0" err="1"/>
              <a:t>Singla</a:t>
            </a:r>
            <a:r>
              <a:rPr lang="en-CA" dirty="0"/>
              <a:t> and </a:t>
            </a:r>
            <a:r>
              <a:rPr lang="en-CA" dirty="0" err="1"/>
              <a:t>Domingos</a:t>
            </a:r>
            <a:r>
              <a:rPr lang="en-CA" dirty="0"/>
              <a:t> [134].We can represent</a:t>
            </a:r>
          </a:p>
          <a:p>
            <a:r>
              <a:rPr lang="en-CA" dirty="0"/>
              <a:t>the domain structure with eight relations: Author</a:t>
            </a:r>
            <a:r>
              <a:rPr lang="en-CA" i="1" dirty="0"/>
              <a:t>(</a:t>
            </a:r>
            <a:r>
              <a:rPr lang="en-CA" dirty="0"/>
              <a:t>bib</a:t>
            </a:r>
            <a:r>
              <a:rPr lang="en-CA" i="1" dirty="0"/>
              <a:t>, </a:t>
            </a:r>
            <a:r>
              <a:rPr lang="en-CA" dirty="0"/>
              <a:t>author</a:t>
            </a:r>
            <a:r>
              <a:rPr lang="en-CA" i="1" dirty="0"/>
              <a:t>)</a:t>
            </a:r>
            <a:r>
              <a:rPr lang="en-CA" dirty="0"/>
              <a:t>, Title</a:t>
            </a:r>
            <a:r>
              <a:rPr lang="en-CA" i="1" dirty="0"/>
              <a:t>(</a:t>
            </a:r>
            <a:r>
              <a:rPr lang="en-CA" dirty="0"/>
              <a:t>bib</a:t>
            </a:r>
            <a:r>
              <a:rPr lang="en-CA" i="1" dirty="0"/>
              <a:t>, </a:t>
            </a:r>
            <a:r>
              <a:rPr lang="en-CA" dirty="0"/>
              <a:t>title</a:t>
            </a:r>
            <a:r>
              <a:rPr lang="en-CA" i="1" dirty="0"/>
              <a:t>)</a:t>
            </a:r>
            <a:r>
              <a:rPr lang="en-CA" dirty="0"/>
              <a:t>, and</a:t>
            </a:r>
          </a:p>
          <a:p>
            <a:r>
              <a:rPr lang="en-CA" dirty="0"/>
              <a:t>Venue</a:t>
            </a:r>
            <a:r>
              <a:rPr lang="en-CA" i="1" dirty="0"/>
              <a:t>(</a:t>
            </a:r>
            <a:r>
              <a:rPr lang="en-CA" dirty="0"/>
              <a:t>bib</a:t>
            </a:r>
            <a:r>
              <a:rPr lang="en-CA" i="1" dirty="0"/>
              <a:t>, </a:t>
            </a:r>
            <a:r>
              <a:rPr lang="en-CA" dirty="0"/>
              <a:t>venue</a:t>
            </a:r>
            <a:r>
              <a:rPr lang="en-CA" i="1" dirty="0"/>
              <a:t>) </a:t>
            </a:r>
            <a:r>
              <a:rPr lang="en-CA" dirty="0"/>
              <a:t>relate citations to their fields; </a:t>
            </a:r>
            <a:r>
              <a:rPr lang="en-CA" dirty="0" err="1"/>
              <a:t>HasWord</a:t>
            </a:r>
            <a:r>
              <a:rPr lang="en-CA" i="1" dirty="0"/>
              <a:t>(</a:t>
            </a:r>
            <a:r>
              <a:rPr lang="en-CA" dirty="0"/>
              <a:t>author</a:t>
            </a:r>
            <a:r>
              <a:rPr lang="en-CA" i="1" dirty="0"/>
              <a:t>/</a:t>
            </a:r>
            <a:r>
              <a:rPr lang="en-CA" dirty="0"/>
              <a:t>title</a:t>
            </a:r>
            <a:r>
              <a:rPr lang="en-CA" i="1" dirty="0"/>
              <a:t>/ </a:t>
            </a:r>
            <a:r>
              <a:rPr lang="en-CA" dirty="0"/>
              <a:t>venue</a:t>
            </a:r>
            <a:r>
              <a:rPr lang="en-CA" i="1" dirty="0"/>
              <a:t>, </a:t>
            </a:r>
            <a:r>
              <a:rPr lang="en-CA" dirty="0"/>
              <a:t>word</a:t>
            </a:r>
            <a:r>
              <a:rPr lang="en-CA" i="1" dirty="0"/>
              <a:t>)</a:t>
            </a:r>
          </a:p>
          <a:p>
            <a:r>
              <a:rPr lang="en-CA" dirty="0"/>
              <a:t>indicates which words are present in each field; </a:t>
            </a:r>
            <a:r>
              <a:rPr lang="en-CA" dirty="0" err="1"/>
              <a:t>SameAuthor</a:t>
            </a:r>
            <a:r>
              <a:rPr lang="en-CA" dirty="0"/>
              <a:t> </a:t>
            </a:r>
            <a:r>
              <a:rPr lang="en-CA" i="1" dirty="0"/>
              <a:t>(</a:t>
            </a:r>
            <a:r>
              <a:rPr lang="en-CA" dirty="0"/>
              <a:t>author</a:t>
            </a:r>
            <a:r>
              <a:rPr lang="en-CA" i="1" dirty="0"/>
              <a:t>, </a:t>
            </a:r>
            <a:r>
              <a:rPr lang="en-CA" dirty="0"/>
              <a:t>author</a:t>
            </a:r>
            <a:r>
              <a:rPr lang="en-CA" i="1" dirty="0"/>
              <a:t>)</a:t>
            </a:r>
            <a:r>
              <a:rPr lang="en-CA" dirty="0"/>
              <a:t>,</a:t>
            </a:r>
          </a:p>
          <a:p>
            <a:r>
              <a:rPr lang="en-CA" dirty="0" err="1"/>
              <a:t>SameTitle</a:t>
            </a:r>
            <a:r>
              <a:rPr lang="en-CA" i="1" dirty="0"/>
              <a:t>(</a:t>
            </a:r>
            <a:r>
              <a:rPr lang="en-CA" dirty="0"/>
              <a:t>title</a:t>
            </a:r>
            <a:r>
              <a:rPr lang="en-CA" i="1" dirty="0"/>
              <a:t>, </a:t>
            </a:r>
            <a:r>
              <a:rPr lang="en-CA" dirty="0"/>
              <a:t>title</a:t>
            </a:r>
            <a:r>
              <a:rPr lang="en-CA" i="1" dirty="0"/>
              <a:t>)</a:t>
            </a:r>
            <a:r>
              <a:rPr lang="en-CA" dirty="0"/>
              <a:t>, and </a:t>
            </a:r>
            <a:r>
              <a:rPr lang="en-CA" dirty="0" err="1"/>
              <a:t>SameVenue</a:t>
            </a:r>
            <a:r>
              <a:rPr lang="en-CA" i="1" dirty="0"/>
              <a:t>(</a:t>
            </a:r>
            <a:r>
              <a:rPr lang="en-CA" dirty="0"/>
              <a:t>venue</a:t>
            </a:r>
            <a:r>
              <a:rPr lang="en-CA" i="1" dirty="0"/>
              <a:t>, </a:t>
            </a:r>
            <a:r>
              <a:rPr lang="en-CA" dirty="0"/>
              <a:t>venue</a:t>
            </a:r>
            <a:r>
              <a:rPr lang="en-CA" i="1" dirty="0"/>
              <a:t>) </a:t>
            </a:r>
            <a:r>
              <a:rPr lang="en-CA" dirty="0"/>
              <a:t>represent field equality; and</a:t>
            </a:r>
          </a:p>
          <a:p>
            <a:r>
              <a:rPr lang="en-CA" dirty="0" err="1"/>
              <a:t>SameBib</a:t>
            </a:r>
            <a:r>
              <a:rPr lang="en-CA" i="1" dirty="0"/>
              <a:t>(</a:t>
            </a:r>
            <a:r>
              <a:rPr lang="en-CA" dirty="0"/>
              <a:t>bib</a:t>
            </a:r>
            <a:r>
              <a:rPr lang="en-CA" i="1" dirty="0"/>
              <a:t>, </a:t>
            </a:r>
            <a:r>
              <a:rPr lang="en-CA" dirty="0"/>
              <a:t>bib</a:t>
            </a:r>
            <a:r>
              <a:rPr lang="en-CA" i="1" dirty="0"/>
              <a:t>) </a:t>
            </a:r>
            <a:r>
              <a:rPr lang="en-CA" dirty="0"/>
              <a:t>represents citation equality. The truth values of all relations except for the</a:t>
            </a:r>
          </a:p>
          <a:p>
            <a:r>
              <a:rPr lang="en-CA" dirty="0"/>
              <a:t>equality relations are provided as evidence. The objective is to predict the </a:t>
            </a:r>
            <a:r>
              <a:rPr lang="en-CA" dirty="0" err="1"/>
              <a:t>SameBib</a:t>
            </a:r>
            <a:r>
              <a:rPr lang="en-CA" dirty="0"/>
              <a:t> relation.</a:t>
            </a:r>
          </a:p>
          <a:p>
            <a:r>
              <a:rPr lang="en-CA" dirty="0"/>
              <a:t>We begin with a logistic regression model to predict citation equality based on the words in</a:t>
            </a:r>
          </a:p>
          <a:p>
            <a:r>
              <a:rPr lang="en-CA" dirty="0"/>
              <a:t>the fields. This is easily expressed in Markov logic by rules such as the following:</a:t>
            </a:r>
          </a:p>
          <a:p>
            <a:r>
              <a:rPr lang="en-CA" dirty="0"/>
              <a:t>Title</a:t>
            </a:r>
            <a:r>
              <a:rPr lang="en-CA" i="1" dirty="0"/>
              <a:t>(</a:t>
            </a:r>
            <a:r>
              <a:rPr lang="en-CA" dirty="0"/>
              <a:t>b1</a:t>
            </a:r>
            <a:r>
              <a:rPr lang="en-CA" i="1" dirty="0"/>
              <a:t>, </a:t>
            </a:r>
            <a:r>
              <a:rPr lang="en-CA" dirty="0"/>
              <a:t>t1</a:t>
            </a:r>
            <a:r>
              <a:rPr lang="en-CA" i="1" dirty="0"/>
              <a:t>) </a:t>
            </a:r>
            <a:r>
              <a:rPr lang="en-CA" dirty="0"/>
              <a:t>∧ Title</a:t>
            </a:r>
            <a:r>
              <a:rPr lang="en-CA" i="1" dirty="0"/>
              <a:t>(</a:t>
            </a:r>
            <a:r>
              <a:rPr lang="en-CA" dirty="0"/>
              <a:t>b2</a:t>
            </a:r>
            <a:r>
              <a:rPr lang="en-CA" i="1" dirty="0"/>
              <a:t>, </a:t>
            </a:r>
            <a:r>
              <a:rPr lang="en-CA" dirty="0"/>
              <a:t>t2</a:t>
            </a:r>
            <a:r>
              <a:rPr lang="en-CA" i="1" dirty="0"/>
              <a:t>) </a:t>
            </a:r>
            <a:r>
              <a:rPr lang="en-CA" dirty="0"/>
              <a:t>∧ </a:t>
            </a:r>
            <a:r>
              <a:rPr lang="en-CA" dirty="0" err="1"/>
              <a:t>HasWord</a:t>
            </a:r>
            <a:r>
              <a:rPr lang="en-CA" i="1" dirty="0"/>
              <a:t>(</a:t>
            </a:r>
            <a:r>
              <a:rPr lang="en-CA" dirty="0"/>
              <a:t>t1</a:t>
            </a:r>
            <a:r>
              <a:rPr lang="en-CA" i="1" dirty="0"/>
              <a:t>,</a:t>
            </a:r>
            <a:r>
              <a:rPr lang="en-CA" dirty="0"/>
              <a:t>+word</a:t>
            </a:r>
            <a:r>
              <a:rPr lang="en-CA" i="1" dirty="0"/>
              <a:t>)</a:t>
            </a:r>
          </a:p>
          <a:p>
            <a:r>
              <a:rPr lang="en-CA" dirty="0"/>
              <a:t>∧ </a:t>
            </a:r>
            <a:r>
              <a:rPr lang="en-CA" dirty="0" err="1"/>
              <a:t>HasWord</a:t>
            </a:r>
            <a:r>
              <a:rPr lang="en-CA" i="1" dirty="0"/>
              <a:t>(</a:t>
            </a:r>
            <a:r>
              <a:rPr lang="en-CA" dirty="0"/>
              <a:t>t2</a:t>
            </a:r>
            <a:r>
              <a:rPr lang="en-CA" i="1" dirty="0"/>
              <a:t>,</a:t>
            </a:r>
            <a:r>
              <a:rPr lang="en-CA" dirty="0"/>
              <a:t>+word</a:t>
            </a:r>
            <a:r>
              <a:rPr lang="en-CA" i="1" dirty="0"/>
              <a:t>) </a:t>
            </a:r>
            <a:r>
              <a:rPr lang="en-CA" dirty="0"/>
              <a:t>⇒ </a:t>
            </a:r>
            <a:r>
              <a:rPr lang="en-CA" dirty="0" err="1"/>
              <a:t>SameBib</a:t>
            </a:r>
            <a:r>
              <a:rPr lang="en-CA" i="1" dirty="0"/>
              <a:t>(</a:t>
            </a:r>
            <a:r>
              <a:rPr lang="en-CA" dirty="0"/>
              <a:t>b1</a:t>
            </a:r>
            <a:r>
              <a:rPr lang="en-CA" i="1" dirty="0"/>
              <a:t>, </a:t>
            </a:r>
            <a:r>
              <a:rPr lang="en-CA" dirty="0"/>
              <a:t>b2</a:t>
            </a:r>
            <a:r>
              <a:rPr lang="en-CA" i="1" dirty="0"/>
              <a:t>)</a:t>
            </a:r>
          </a:p>
          <a:p>
            <a:r>
              <a:rPr lang="en-CA" dirty="0"/>
              <a:t>When given a positive weight, each of these rules increases the probability that two citations with</a:t>
            </a:r>
          </a:p>
          <a:p>
            <a:r>
              <a:rPr lang="en-CA" dirty="0"/>
              <a:t>a particular title word in common are equivalent. We can construct similar rules for other fields.</a:t>
            </a:r>
          </a:p>
          <a:p>
            <a:r>
              <a:rPr lang="en-CA" dirty="0"/>
              <a:t>Note that we may learn negative weights for some of these rules, just as logistic regression may learn</a:t>
            </a:r>
          </a:p>
          <a:p>
            <a:r>
              <a:rPr lang="en-CA" dirty="0"/>
              <a:t>negative feature </a:t>
            </a:r>
            <a:r>
              <a:rPr lang="en-CA" dirty="0" err="1"/>
              <a:t>weights.Transitive</a:t>
            </a:r>
            <a:r>
              <a:rPr lang="en-CA" dirty="0"/>
              <a:t> closure consists of a single rule:</a:t>
            </a:r>
          </a:p>
          <a:p>
            <a:r>
              <a:rPr lang="en-CA" dirty="0" err="1"/>
              <a:t>SameBib</a:t>
            </a:r>
            <a:r>
              <a:rPr lang="en-CA" i="1" dirty="0"/>
              <a:t>(</a:t>
            </a:r>
            <a:r>
              <a:rPr lang="en-CA" dirty="0"/>
              <a:t>b1</a:t>
            </a:r>
            <a:r>
              <a:rPr lang="en-CA" i="1" dirty="0"/>
              <a:t>, </a:t>
            </a:r>
            <a:r>
              <a:rPr lang="en-CA" dirty="0"/>
              <a:t>b2</a:t>
            </a:r>
            <a:r>
              <a:rPr lang="en-CA" i="1" dirty="0"/>
              <a:t>) </a:t>
            </a:r>
            <a:r>
              <a:rPr lang="en-CA" dirty="0"/>
              <a:t>∧ </a:t>
            </a:r>
            <a:r>
              <a:rPr lang="en-CA" dirty="0" err="1"/>
              <a:t>SameBib</a:t>
            </a:r>
            <a:r>
              <a:rPr lang="en-CA" i="1" dirty="0"/>
              <a:t>(</a:t>
            </a:r>
            <a:r>
              <a:rPr lang="en-CA" dirty="0"/>
              <a:t>b2</a:t>
            </a:r>
            <a:r>
              <a:rPr lang="en-CA" i="1" dirty="0"/>
              <a:t>, </a:t>
            </a:r>
            <a:r>
              <a:rPr lang="en-CA" dirty="0"/>
              <a:t>b3</a:t>
            </a:r>
            <a:r>
              <a:rPr lang="en-CA" i="1" dirty="0"/>
              <a:t>) </a:t>
            </a:r>
            <a:r>
              <a:rPr lang="en-CA" dirty="0"/>
              <a:t>⇒ </a:t>
            </a:r>
            <a:r>
              <a:rPr lang="en-CA" dirty="0" err="1"/>
              <a:t>SameBib</a:t>
            </a:r>
            <a:r>
              <a:rPr lang="en-CA" i="1" dirty="0"/>
              <a:t>(</a:t>
            </a:r>
            <a:r>
              <a:rPr lang="en-CA" dirty="0"/>
              <a:t>b1</a:t>
            </a:r>
            <a:r>
              <a:rPr lang="en-CA" i="1" dirty="0"/>
              <a:t>, </a:t>
            </a:r>
            <a:r>
              <a:rPr lang="en-CA" dirty="0"/>
              <a:t>b3</a:t>
            </a:r>
            <a:r>
              <a:rPr lang="en-CA" i="1" dirty="0"/>
              <a:t>)</a:t>
            </a:r>
          </a:p>
          <a:p>
            <a:r>
              <a:rPr lang="en-CA" dirty="0"/>
              <a:t>This model is similar to the standard solution, but has the advantage that the classifier is learned in</a:t>
            </a:r>
          </a:p>
          <a:p>
            <a:r>
              <a:rPr lang="en-CA" dirty="0"/>
              <a:t>the context of the transitive closure operation.</a:t>
            </a:r>
          </a:p>
          <a:p>
            <a:r>
              <a:rPr lang="en-CA" dirty="0"/>
              <a:t>We can construct similar rules to predict the equivalence of two fields as well. The usefulness</a:t>
            </a:r>
          </a:p>
          <a:p>
            <a:r>
              <a:rPr lang="en-CA" dirty="0"/>
              <a:t>of Markov logic is shown further when we link field equivalence to citation equivalence:</a:t>
            </a:r>
          </a:p>
          <a:p>
            <a:r>
              <a:rPr lang="en-CA" dirty="0"/>
              <a:t>Author</a:t>
            </a:r>
            <a:r>
              <a:rPr lang="en-CA" i="1" dirty="0"/>
              <a:t>(</a:t>
            </a:r>
            <a:r>
              <a:rPr lang="en-CA" dirty="0"/>
              <a:t>b1</a:t>
            </a:r>
            <a:r>
              <a:rPr lang="en-CA" i="1" dirty="0"/>
              <a:t>, </a:t>
            </a:r>
            <a:r>
              <a:rPr lang="en-CA" dirty="0"/>
              <a:t>a1</a:t>
            </a:r>
            <a:r>
              <a:rPr lang="en-CA" i="1" dirty="0"/>
              <a:t>) </a:t>
            </a:r>
            <a:r>
              <a:rPr lang="en-CA" dirty="0"/>
              <a:t>∧ Author</a:t>
            </a:r>
            <a:r>
              <a:rPr lang="en-CA" i="1" dirty="0"/>
              <a:t>(</a:t>
            </a:r>
            <a:r>
              <a:rPr lang="en-CA" dirty="0"/>
              <a:t>b2</a:t>
            </a:r>
            <a:r>
              <a:rPr lang="en-CA" i="1" dirty="0"/>
              <a:t>, </a:t>
            </a:r>
            <a:r>
              <a:rPr lang="en-CA" dirty="0"/>
              <a:t>a2</a:t>
            </a:r>
            <a:r>
              <a:rPr lang="en-CA" i="1" dirty="0"/>
              <a:t>) </a:t>
            </a:r>
            <a:r>
              <a:rPr lang="en-CA" dirty="0"/>
              <a:t>∧ </a:t>
            </a:r>
            <a:r>
              <a:rPr lang="en-CA" dirty="0" err="1"/>
              <a:t>SameBib</a:t>
            </a:r>
            <a:r>
              <a:rPr lang="en-CA" i="1" dirty="0"/>
              <a:t>(</a:t>
            </a:r>
            <a:r>
              <a:rPr lang="en-CA" dirty="0"/>
              <a:t>b1</a:t>
            </a:r>
            <a:r>
              <a:rPr lang="en-CA" i="1" dirty="0"/>
              <a:t>, </a:t>
            </a:r>
            <a:r>
              <a:rPr lang="en-CA" dirty="0"/>
              <a:t>b2</a:t>
            </a:r>
            <a:r>
              <a:rPr lang="en-CA" i="1" dirty="0"/>
              <a:t>) </a:t>
            </a:r>
            <a:r>
              <a:rPr lang="en-CA" dirty="0"/>
              <a:t>⇒ </a:t>
            </a:r>
            <a:r>
              <a:rPr lang="en-CA" dirty="0" err="1"/>
              <a:t>SameAuthor</a:t>
            </a:r>
            <a:r>
              <a:rPr lang="en-CA" i="1" dirty="0"/>
              <a:t>(</a:t>
            </a:r>
            <a:r>
              <a:rPr lang="en-CA" dirty="0"/>
              <a:t>a1</a:t>
            </a:r>
            <a:r>
              <a:rPr lang="en-CA" i="1" dirty="0"/>
              <a:t>, </a:t>
            </a:r>
            <a:r>
              <a:rPr lang="en-CA" dirty="0"/>
              <a:t>a2</a:t>
            </a:r>
            <a:r>
              <a:rPr lang="en-CA" i="1" dirty="0"/>
              <a:t>)</a:t>
            </a:r>
          </a:p>
          <a:p>
            <a:r>
              <a:rPr lang="en-CA" dirty="0"/>
              <a:t>Author</a:t>
            </a:r>
            <a:r>
              <a:rPr lang="en-CA" i="1" dirty="0"/>
              <a:t>(</a:t>
            </a:r>
            <a:r>
              <a:rPr lang="en-CA" dirty="0"/>
              <a:t>b1</a:t>
            </a:r>
            <a:r>
              <a:rPr lang="en-CA" i="1" dirty="0"/>
              <a:t>, </a:t>
            </a:r>
            <a:r>
              <a:rPr lang="en-CA" dirty="0"/>
              <a:t>a1</a:t>
            </a:r>
            <a:r>
              <a:rPr lang="en-CA" i="1" dirty="0"/>
              <a:t>) </a:t>
            </a:r>
            <a:r>
              <a:rPr lang="en-CA" dirty="0"/>
              <a:t>∧ Author</a:t>
            </a:r>
            <a:r>
              <a:rPr lang="en-CA" i="1" dirty="0"/>
              <a:t>(</a:t>
            </a:r>
            <a:r>
              <a:rPr lang="en-CA" dirty="0"/>
              <a:t>b2</a:t>
            </a:r>
            <a:r>
              <a:rPr lang="en-CA" i="1" dirty="0"/>
              <a:t>, </a:t>
            </a:r>
            <a:r>
              <a:rPr lang="en-CA" dirty="0"/>
              <a:t>a2</a:t>
            </a:r>
            <a:r>
              <a:rPr lang="en-CA" i="1" dirty="0"/>
              <a:t>) </a:t>
            </a:r>
            <a:r>
              <a:rPr lang="en-CA" dirty="0"/>
              <a:t>∧ </a:t>
            </a:r>
            <a:r>
              <a:rPr lang="en-CA" dirty="0" err="1"/>
              <a:t>SameAuthor</a:t>
            </a:r>
            <a:r>
              <a:rPr lang="en-CA" i="1" dirty="0"/>
              <a:t>(</a:t>
            </a:r>
            <a:r>
              <a:rPr lang="en-CA" dirty="0"/>
              <a:t>a1</a:t>
            </a:r>
            <a:r>
              <a:rPr lang="en-CA" i="1" dirty="0"/>
              <a:t>, </a:t>
            </a:r>
            <a:r>
              <a:rPr lang="en-CA" dirty="0"/>
              <a:t>a2</a:t>
            </a:r>
            <a:r>
              <a:rPr lang="en-CA" i="1" dirty="0"/>
              <a:t>) </a:t>
            </a:r>
            <a:r>
              <a:rPr lang="en-CA" dirty="0"/>
              <a:t>⇒ </a:t>
            </a:r>
            <a:r>
              <a:rPr lang="en-CA" dirty="0" err="1"/>
              <a:t>SameBib</a:t>
            </a:r>
            <a:r>
              <a:rPr lang="en-CA" i="1" dirty="0"/>
              <a:t>(</a:t>
            </a:r>
            <a:r>
              <a:rPr lang="en-CA" dirty="0"/>
              <a:t>b1</a:t>
            </a:r>
            <a:r>
              <a:rPr lang="en-CA" i="1" dirty="0"/>
              <a:t>, </a:t>
            </a:r>
            <a:r>
              <a:rPr lang="en-CA" dirty="0"/>
              <a:t>b2</a:t>
            </a:r>
            <a:r>
              <a:rPr lang="en-CA" i="1" dirty="0"/>
              <a:t>)</a:t>
            </a:r>
          </a:p>
          <a:p>
            <a:r>
              <a:rPr lang="en-CA" dirty="0"/>
              <a:t>The above rules state that if two citations are the same, their authors should be the same, and that</a:t>
            </a:r>
          </a:p>
          <a:p>
            <a:r>
              <a:rPr lang="en-CA" dirty="0"/>
              <a:t>citations with the same author are more likely to be the same.</a:t>
            </a:r>
          </a:p>
          <a:p>
            <a:r>
              <a:rPr lang="en-CA" dirty="0"/>
              <a:t>Most importantly, the resulting model can now perform </a:t>
            </a:r>
            <a:r>
              <a:rPr lang="en-CA" i="1" dirty="0"/>
              <a:t>collective </a:t>
            </a:r>
            <a:r>
              <a:rPr lang="en-CA" dirty="0"/>
              <a:t>entity resolution, where</a:t>
            </a:r>
          </a:p>
          <a:p>
            <a:r>
              <a:rPr lang="en-CA" dirty="0"/>
              <a:t>resolving one pair of entities helps to resolve pairs of related entities. For example, inferring that a</a:t>
            </a:r>
          </a:p>
          <a:p>
            <a:r>
              <a:rPr lang="en-CA" dirty="0"/>
              <a:t>pair of citations are equivalent can provide evidence that the names </a:t>
            </a:r>
            <a:r>
              <a:rPr lang="en-CA" i="1" dirty="0"/>
              <a:t>AAAI-06 </a:t>
            </a:r>
            <a:r>
              <a:rPr lang="en-CA" dirty="0"/>
              <a:t>and </a:t>
            </a:r>
            <a:r>
              <a:rPr lang="en-CA" i="1" dirty="0"/>
              <a:t>21st Natl. Conf. on</a:t>
            </a:r>
          </a:p>
          <a:p>
            <a:r>
              <a:rPr lang="en-CA" i="1" dirty="0"/>
              <a:t>AI </a:t>
            </a:r>
            <a:r>
              <a:rPr lang="en-CA" dirty="0"/>
              <a:t>refer to the same venue, even though they are superficially very different. This equivalence can</a:t>
            </a:r>
          </a:p>
          <a:p>
            <a:r>
              <a:rPr lang="en-CA" dirty="0"/>
              <a:t>then aid in resolving other entities.</a:t>
            </a:r>
          </a:p>
          <a:p>
            <a:r>
              <a:rPr lang="en-CA" dirty="0"/>
              <a:t>Experiments on citation databases like Cora and BibServ.org show that these methods can</a:t>
            </a:r>
          </a:p>
          <a:p>
            <a:r>
              <a:rPr lang="en-CA" dirty="0"/>
              <a:t>greatly improve accuracy, particularly for entity types that are difficult to resolve in isolation, as in the</a:t>
            </a:r>
          </a:p>
          <a:p>
            <a:r>
              <a:rPr lang="en-CA" dirty="0"/>
              <a:t>above example [134]. Due to the large number of words and the high </a:t>
            </a:r>
            <a:r>
              <a:rPr lang="en-CA" dirty="0" err="1"/>
              <a:t>arity</a:t>
            </a:r>
            <a:r>
              <a:rPr lang="en-CA" dirty="0"/>
              <a:t> of the transitive closure</a:t>
            </a:r>
          </a:p>
          <a:p>
            <a:r>
              <a:rPr lang="en-CA" dirty="0"/>
              <a:t>formula, these models have thousands of weights and ground millions of clauses during learning,</a:t>
            </a:r>
          </a:p>
          <a:p>
            <a:r>
              <a:rPr lang="en-CA" dirty="0"/>
              <a:t>even after using canopies to limit the number of comparisons considered. Learning at this scale</a:t>
            </a:r>
          </a:p>
          <a:p>
            <a:r>
              <a:rPr lang="en-CA" dirty="0"/>
              <a:t>is still reasonably efficient: preconditioned scaled conjugate gradient with MC-SAT for inference</a:t>
            </a:r>
          </a:p>
          <a:p>
            <a:r>
              <a:rPr lang="en-CA" dirty="0"/>
              <a:t>converges within a few hours [75]. Rather than presenting detailed experimental results for entity</a:t>
            </a:r>
          </a:p>
          <a:p>
            <a:r>
              <a:rPr lang="en-CA" dirty="0"/>
              <a:t>resolution, we will show in the next section how to incorporate automatic field segmentation and</a:t>
            </a:r>
          </a:p>
          <a:p>
            <a:r>
              <a:rPr lang="en-CA" dirty="0"/>
              <a:t>then compare the performance of the full system to several state-of-the-art methods.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9114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As a concrete example, consider the task of </a:t>
            </a:r>
            <a:r>
              <a:rPr lang="en-CA" dirty="0" err="1"/>
              <a:t>deduplicating</a:t>
            </a:r>
            <a:r>
              <a:rPr lang="en-CA" dirty="0"/>
              <a:t> a citation database in which each</a:t>
            </a:r>
          </a:p>
          <a:p>
            <a:r>
              <a:rPr lang="en-CA" dirty="0"/>
              <a:t>citation has author, title, and venue fields, as done by </a:t>
            </a:r>
            <a:r>
              <a:rPr lang="en-CA" dirty="0" err="1"/>
              <a:t>Singla</a:t>
            </a:r>
            <a:r>
              <a:rPr lang="en-CA" dirty="0"/>
              <a:t> and </a:t>
            </a:r>
            <a:r>
              <a:rPr lang="en-CA" dirty="0" err="1"/>
              <a:t>Domingos</a:t>
            </a:r>
            <a:r>
              <a:rPr lang="en-CA" dirty="0"/>
              <a:t> [134].We can represent</a:t>
            </a:r>
          </a:p>
          <a:p>
            <a:r>
              <a:rPr lang="en-CA" dirty="0"/>
              <a:t>the domain structure with eight relations: Author</a:t>
            </a:r>
            <a:r>
              <a:rPr lang="en-CA" i="1" dirty="0"/>
              <a:t>(</a:t>
            </a:r>
            <a:r>
              <a:rPr lang="en-CA" dirty="0"/>
              <a:t>bib</a:t>
            </a:r>
            <a:r>
              <a:rPr lang="en-CA" i="1" dirty="0"/>
              <a:t>, </a:t>
            </a:r>
            <a:r>
              <a:rPr lang="en-CA" dirty="0"/>
              <a:t>author</a:t>
            </a:r>
            <a:r>
              <a:rPr lang="en-CA" i="1" dirty="0"/>
              <a:t>)</a:t>
            </a:r>
            <a:r>
              <a:rPr lang="en-CA" dirty="0"/>
              <a:t>, Title</a:t>
            </a:r>
            <a:r>
              <a:rPr lang="en-CA" i="1" dirty="0"/>
              <a:t>(</a:t>
            </a:r>
            <a:r>
              <a:rPr lang="en-CA" dirty="0"/>
              <a:t>bib</a:t>
            </a:r>
            <a:r>
              <a:rPr lang="en-CA" i="1" dirty="0"/>
              <a:t>, </a:t>
            </a:r>
            <a:r>
              <a:rPr lang="en-CA" dirty="0"/>
              <a:t>title</a:t>
            </a:r>
            <a:r>
              <a:rPr lang="en-CA" i="1" dirty="0"/>
              <a:t>)</a:t>
            </a:r>
            <a:r>
              <a:rPr lang="en-CA" dirty="0"/>
              <a:t>, and</a:t>
            </a:r>
          </a:p>
          <a:p>
            <a:r>
              <a:rPr lang="en-CA" dirty="0"/>
              <a:t>Venue</a:t>
            </a:r>
            <a:r>
              <a:rPr lang="en-CA" i="1" dirty="0"/>
              <a:t>(</a:t>
            </a:r>
            <a:r>
              <a:rPr lang="en-CA" dirty="0"/>
              <a:t>bib</a:t>
            </a:r>
            <a:r>
              <a:rPr lang="en-CA" i="1" dirty="0"/>
              <a:t>, </a:t>
            </a:r>
            <a:r>
              <a:rPr lang="en-CA" dirty="0"/>
              <a:t>venue</a:t>
            </a:r>
            <a:r>
              <a:rPr lang="en-CA" i="1" dirty="0"/>
              <a:t>) </a:t>
            </a:r>
            <a:r>
              <a:rPr lang="en-CA" dirty="0"/>
              <a:t>relate citations to their fields; </a:t>
            </a:r>
            <a:r>
              <a:rPr lang="en-CA" dirty="0" err="1"/>
              <a:t>HasWord</a:t>
            </a:r>
            <a:r>
              <a:rPr lang="en-CA" i="1" dirty="0"/>
              <a:t>(</a:t>
            </a:r>
            <a:r>
              <a:rPr lang="en-CA" dirty="0"/>
              <a:t>author</a:t>
            </a:r>
            <a:r>
              <a:rPr lang="en-CA" i="1" dirty="0"/>
              <a:t>/</a:t>
            </a:r>
            <a:r>
              <a:rPr lang="en-CA" dirty="0"/>
              <a:t>title</a:t>
            </a:r>
            <a:r>
              <a:rPr lang="en-CA" i="1" dirty="0"/>
              <a:t>/ </a:t>
            </a:r>
            <a:r>
              <a:rPr lang="en-CA" dirty="0"/>
              <a:t>venue</a:t>
            </a:r>
            <a:r>
              <a:rPr lang="en-CA" i="1" dirty="0"/>
              <a:t>, </a:t>
            </a:r>
            <a:r>
              <a:rPr lang="en-CA" dirty="0"/>
              <a:t>word</a:t>
            </a:r>
            <a:r>
              <a:rPr lang="en-CA" i="1" dirty="0"/>
              <a:t>)</a:t>
            </a:r>
          </a:p>
          <a:p>
            <a:r>
              <a:rPr lang="en-CA" dirty="0"/>
              <a:t>indicates which words are present in each field; </a:t>
            </a:r>
            <a:r>
              <a:rPr lang="en-CA" dirty="0" err="1"/>
              <a:t>SameAuthor</a:t>
            </a:r>
            <a:r>
              <a:rPr lang="en-CA" dirty="0"/>
              <a:t> </a:t>
            </a:r>
            <a:r>
              <a:rPr lang="en-CA" i="1" dirty="0"/>
              <a:t>(</a:t>
            </a:r>
            <a:r>
              <a:rPr lang="en-CA" dirty="0"/>
              <a:t>author</a:t>
            </a:r>
            <a:r>
              <a:rPr lang="en-CA" i="1" dirty="0"/>
              <a:t>, </a:t>
            </a:r>
            <a:r>
              <a:rPr lang="en-CA" dirty="0"/>
              <a:t>author</a:t>
            </a:r>
            <a:r>
              <a:rPr lang="en-CA" i="1" dirty="0"/>
              <a:t>)</a:t>
            </a:r>
            <a:r>
              <a:rPr lang="en-CA" dirty="0"/>
              <a:t>,</a:t>
            </a:r>
          </a:p>
          <a:p>
            <a:r>
              <a:rPr lang="en-CA" dirty="0" err="1"/>
              <a:t>SameTitle</a:t>
            </a:r>
            <a:r>
              <a:rPr lang="en-CA" i="1" dirty="0"/>
              <a:t>(</a:t>
            </a:r>
            <a:r>
              <a:rPr lang="en-CA" dirty="0"/>
              <a:t>title</a:t>
            </a:r>
            <a:r>
              <a:rPr lang="en-CA" i="1" dirty="0"/>
              <a:t>, </a:t>
            </a:r>
            <a:r>
              <a:rPr lang="en-CA" dirty="0"/>
              <a:t>title</a:t>
            </a:r>
            <a:r>
              <a:rPr lang="en-CA" i="1" dirty="0"/>
              <a:t>)</a:t>
            </a:r>
            <a:r>
              <a:rPr lang="en-CA" dirty="0"/>
              <a:t>, and </a:t>
            </a:r>
            <a:r>
              <a:rPr lang="en-CA" dirty="0" err="1"/>
              <a:t>SameVenue</a:t>
            </a:r>
            <a:r>
              <a:rPr lang="en-CA" i="1" dirty="0"/>
              <a:t>(</a:t>
            </a:r>
            <a:r>
              <a:rPr lang="en-CA" dirty="0"/>
              <a:t>venue</a:t>
            </a:r>
            <a:r>
              <a:rPr lang="en-CA" i="1" dirty="0"/>
              <a:t>, </a:t>
            </a:r>
            <a:r>
              <a:rPr lang="en-CA" dirty="0"/>
              <a:t>venue</a:t>
            </a:r>
            <a:r>
              <a:rPr lang="en-CA" i="1" dirty="0"/>
              <a:t>) </a:t>
            </a:r>
            <a:r>
              <a:rPr lang="en-CA" dirty="0"/>
              <a:t>represent field equality; and</a:t>
            </a:r>
          </a:p>
          <a:p>
            <a:r>
              <a:rPr lang="en-CA" dirty="0" err="1"/>
              <a:t>SameBib</a:t>
            </a:r>
            <a:r>
              <a:rPr lang="en-CA" i="1" dirty="0"/>
              <a:t>(</a:t>
            </a:r>
            <a:r>
              <a:rPr lang="en-CA" dirty="0"/>
              <a:t>bib</a:t>
            </a:r>
            <a:r>
              <a:rPr lang="en-CA" i="1" dirty="0"/>
              <a:t>, </a:t>
            </a:r>
            <a:r>
              <a:rPr lang="en-CA" dirty="0"/>
              <a:t>bib</a:t>
            </a:r>
            <a:r>
              <a:rPr lang="en-CA" i="1" dirty="0"/>
              <a:t>) </a:t>
            </a:r>
            <a:r>
              <a:rPr lang="en-CA" dirty="0"/>
              <a:t>represents citation equality. The truth values of all relations except for the</a:t>
            </a:r>
          </a:p>
          <a:p>
            <a:r>
              <a:rPr lang="en-CA" dirty="0"/>
              <a:t>equality relations are provided as evidence.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3047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We begin with a logistic regression model to predict citation equality based on the words in</a:t>
            </a:r>
          </a:p>
          <a:p>
            <a:r>
              <a:rPr lang="en-CA" dirty="0"/>
              <a:t>the fields. This is easily expressed in Markov logic by rules such as the following:</a:t>
            </a:r>
          </a:p>
          <a:p>
            <a:r>
              <a:rPr lang="en-CA" dirty="0"/>
              <a:t>Title</a:t>
            </a:r>
            <a:r>
              <a:rPr lang="en-CA" i="1" dirty="0"/>
              <a:t>(</a:t>
            </a:r>
            <a:r>
              <a:rPr lang="en-CA" dirty="0"/>
              <a:t>b1</a:t>
            </a:r>
            <a:r>
              <a:rPr lang="en-CA" i="1" dirty="0"/>
              <a:t>, </a:t>
            </a:r>
            <a:r>
              <a:rPr lang="en-CA" dirty="0"/>
              <a:t>t1</a:t>
            </a:r>
            <a:r>
              <a:rPr lang="en-CA" i="1" dirty="0"/>
              <a:t>) </a:t>
            </a:r>
            <a:r>
              <a:rPr lang="en-CA" dirty="0"/>
              <a:t>∧ Title</a:t>
            </a:r>
            <a:r>
              <a:rPr lang="en-CA" i="1" dirty="0"/>
              <a:t>(</a:t>
            </a:r>
            <a:r>
              <a:rPr lang="en-CA" dirty="0"/>
              <a:t>b2</a:t>
            </a:r>
            <a:r>
              <a:rPr lang="en-CA" i="1" dirty="0"/>
              <a:t>, </a:t>
            </a:r>
            <a:r>
              <a:rPr lang="en-CA" dirty="0"/>
              <a:t>t2</a:t>
            </a:r>
            <a:r>
              <a:rPr lang="en-CA" i="1" dirty="0"/>
              <a:t>) </a:t>
            </a:r>
            <a:r>
              <a:rPr lang="en-CA" dirty="0"/>
              <a:t>∧ </a:t>
            </a:r>
            <a:r>
              <a:rPr lang="en-CA" dirty="0" err="1"/>
              <a:t>HasWord</a:t>
            </a:r>
            <a:r>
              <a:rPr lang="en-CA" i="1" dirty="0"/>
              <a:t>(</a:t>
            </a:r>
            <a:r>
              <a:rPr lang="en-CA" dirty="0"/>
              <a:t>t1</a:t>
            </a:r>
            <a:r>
              <a:rPr lang="en-CA" i="1" dirty="0"/>
              <a:t>,</a:t>
            </a:r>
            <a:r>
              <a:rPr lang="en-CA" dirty="0"/>
              <a:t>+word</a:t>
            </a:r>
            <a:r>
              <a:rPr lang="en-CA" i="1" dirty="0"/>
              <a:t>)</a:t>
            </a:r>
          </a:p>
          <a:p>
            <a:r>
              <a:rPr lang="en-CA" dirty="0"/>
              <a:t>∧ </a:t>
            </a:r>
            <a:r>
              <a:rPr lang="en-CA" dirty="0" err="1"/>
              <a:t>HasWord</a:t>
            </a:r>
            <a:r>
              <a:rPr lang="en-CA" i="1" dirty="0"/>
              <a:t>(</a:t>
            </a:r>
            <a:r>
              <a:rPr lang="en-CA" dirty="0"/>
              <a:t>t2</a:t>
            </a:r>
            <a:r>
              <a:rPr lang="en-CA" i="1" dirty="0"/>
              <a:t>,</a:t>
            </a:r>
            <a:r>
              <a:rPr lang="en-CA" dirty="0"/>
              <a:t>+word</a:t>
            </a:r>
            <a:r>
              <a:rPr lang="en-CA" i="1" dirty="0"/>
              <a:t>) </a:t>
            </a:r>
            <a:r>
              <a:rPr lang="en-CA" dirty="0"/>
              <a:t>⇒ </a:t>
            </a:r>
            <a:r>
              <a:rPr lang="en-CA" dirty="0" err="1"/>
              <a:t>SameBib</a:t>
            </a:r>
            <a:r>
              <a:rPr lang="en-CA" i="1" dirty="0"/>
              <a:t>(</a:t>
            </a:r>
            <a:r>
              <a:rPr lang="en-CA" dirty="0"/>
              <a:t>b1</a:t>
            </a:r>
            <a:r>
              <a:rPr lang="en-CA" i="1" dirty="0"/>
              <a:t>, </a:t>
            </a:r>
            <a:r>
              <a:rPr lang="en-CA" dirty="0"/>
              <a:t>b2</a:t>
            </a:r>
            <a:r>
              <a:rPr lang="en-CA" i="1" dirty="0"/>
              <a:t>)</a:t>
            </a:r>
          </a:p>
          <a:p>
            <a:r>
              <a:rPr lang="en-CA" b="1" dirty="0"/>
              <a:t>When given a positive weight, each of these rules increases the probability that two citations with</a:t>
            </a:r>
          </a:p>
          <a:p>
            <a:r>
              <a:rPr lang="en-CA" b="1" dirty="0"/>
              <a:t>a particular title word in common are equivalent. We can construct similar rules for other fields.</a:t>
            </a:r>
          </a:p>
          <a:p>
            <a:r>
              <a:rPr lang="en-CA" b="1" dirty="0"/>
              <a:t>Note that we may learn negative weights for some of these rules, just as logistic regression may learn</a:t>
            </a:r>
          </a:p>
          <a:p>
            <a:r>
              <a:rPr lang="en-CA" b="1" dirty="0"/>
              <a:t>negative feature weights.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3047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closure consists of a single rule:</a:t>
            </a:r>
          </a:p>
          <a:p>
            <a:r>
              <a:rPr lang="en-CA" dirty="0" err="1"/>
              <a:t>SameBib</a:t>
            </a:r>
            <a:r>
              <a:rPr lang="en-CA" i="1" dirty="0"/>
              <a:t>(</a:t>
            </a:r>
            <a:r>
              <a:rPr lang="en-CA" dirty="0"/>
              <a:t>b1</a:t>
            </a:r>
            <a:r>
              <a:rPr lang="en-CA" i="1" dirty="0"/>
              <a:t>, </a:t>
            </a:r>
            <a:r>
              <a:rPr lang="en-CA" dirty="0"/>
              <a:t>b2</a:t>
            </a:r>
            <a:r>
              <a:rPr lang="en-CA" i="1" dirty="0"/>
              <a:t>) </a:t>
            </a:r>
            <a:r>
              <a:rPr lang="en-CA" dirty="0"/>
              <a:t>∧ </a:t>
            </a:r>
            <a:r>
              <a:rPr lang="en-CA" dirty="0" err="1"/>
              <a:t>SameBib</a:t>
            </a:r>
            <a:r>
              <a:rPr lang="en-CA" i="1" dirty="0"/>
              <a:t>(</a:t>
            </a:r>
            <a:r>
              <a:rPr lang="en-CA" dirty="0"/>
              <a:t>b2</a:t>
            </a:r>
            <a:r>
              <a:rPr lang="en-CA" i="1" dirty="0"/>
              <a:t>, </a:t>
            </a:r>
            <a:r>
              <a:rPr lang="en-CA" dirty="0"/>
              <a:t>b3</a:t>
            </a:r>
            <a:r>
              <a:rPr lang="en-CA" i="1" dirty="0"/>
              <a:t>) </a:t>
            </a:r>
            <a:r>
              <a:rPr lang="en-CA" dirty="0"/>
              <a:t>⇒ </a:t>
            </a:r>
            <a:r>
              <a:rPr lang="en-CA" dirty="0" err="1"/>
              <a:t>SameBib</a:t>
            </a:r>
            <a:r>
              <a:rPr lang="en-CA" i="1" dirty="0"/>
              <a:t>(</a:t>
            </a:r>
            <a:r>
              <a:rPr lang="en-CA" dirty="0"/>
              <a:t>b1</a:t>
            </a:r>
            <a:r>
              <a:rPr lang="en-CA" i="1" dirty="0"/>
              <a:t>, </a:t>
            </a:r>
            <a:r>
              <a:rPr lang="en-CA" dirty="0"/>
              <a:t>b3</a:t>
            </a:r>
            <a:r>
              <a:rPr lang="en-CA" i="1" dirty="0"/>
              <a:t>)</a:t>
            </a:r>
          </a:p>
          <a:p>
            <a:r>
              <a:rPr lang="en-CA" dirty="0"/>
              <a:t>This model is similar to the standard solution, but has the advantage that the classifier is learned in</a:t>
            </a:r>
          </a:p>
          <a:p>
            <a:r>
              <a:rPr lang="en-CA" dirty="0"/>
              <a:t>the context of the transitive closure operation.</a:t>
            </a:r>
          </a:p>
          <a:p>
            <a:r>
              <a:rPr lang="en-CA" dirty="0"/>
              <a:t>We can construct similar rules to predict the equivalence of two fields as well. The usefulness</a:t>
            </a:r>
          </a:p>
          <a:p>
            <a:r>
              <a:rPr lang="en-CA" dirty="0"/>
              <a:t>of Markov logic is shown further when we link field equivalence to citation equivalence:</a:t>
            </a:r>
          </a:p>
          <a:p>
            <a:r>
              <a:rPr lang="en-CA" dirty="0"/>
              <a:t>Author</a:t>
            </a:r>
            <a:r>
              <a:rPr lang="en-CA" i="1" dirty="0"/>
              <a:t>(</a:t>
            </a:r>
            <a:r>
              <a:rPr lang="en-CA" dirty="0"/>
              <a:t>b1</a:t>
            </a:r>
            <a:r>
              <a:rPr lang="en-CA" i="1" dirty="0"/>
              <a:t>, </a:t>
            </a:r>
            <a:r>
              <a:rPr lang="en-CA" dirty="0"/>
              <a:t>a1</a:t>
            </a:r>
            <a:r>
              <a:rPr lang="en-CA" i="1" dirty="0"/>
              <a:t>) </a:t>
            </a:r>
            <a:r>
              <a:rPr lang="en-CA" dirty="0"/>
              <a:t>∧ Author</a:t>
            </a:r>
            <a:r>
              <a:rPr lang="en-CA" i="1" dirty="0"/>
              <a:t>(</a:t>
            </a:r>
            <a:r>
              <a:rPr lang="en-CA" dirty="0"/>
              <a:t>b2</a:t>
            </a:r>
            <a:r>
              <a:rPr lang="en-CA" i="1" dirty="0"/>
              <a:t>, </a:t>
            </a:r>
            <a:r>
              <a:rPr lang="en-CA" dirty="0"/>
              <a:t>a2</a:t>
            </a:r>
            <a:r>
              <a:rPr lang="en-CA" i="1" dirty="0"/>
              <a:t>) </a:t>
            </a:r>
            <a:r>
              <a:rPr lang="en-CA" dirty="0"/>
              <a:t>∧ </a:t>
            </a:r>
            <a:r>
              <a:rPr lang="en-CA" dirty="0" err="1"/>
              <a:t>SameBib</a:t>
            </a:r>
            <a:r>
              <a:rPr lang="en-CA" i="1" dirty="0"/>
              <a:t>(</a:t>
            </a:r>
            <a:r>
              <a:rPr lang="en-CA" dirty="0"/>
              <a:t>b1</a:t>
            </a:r>
            <a:r>
              <a:rPr lang="en-CA" i="1" dirty="0"/>
              <a:t>, </a:t>
            </a:r>
            <a:r>
              <a:rPr lang="en-CA" dirty="0"/>
              <a:t>b2</a:t>
            </a:r>
            <a:r>
              <a:rPr lang="en-CA" i="1" dirty="0"/>
              <a:t>) </a:t>
            </a:r>
            <a:r>
              <a:rPr lang="en-CA" dirty="0"/>
              <a:t>⇒ </a:t>
            </a:r>
            <a:r>
              <a:rPr lang="en-CA" dirty="0" err="1"/>
              <a:t>SameAuthor</a:t>
            </a:r>
            <a:r>
              <a:rPr lang="en-CA" i="1" dirty="0"/>
              <a:t>(</a:t>
            </a:r>
            <a:r>
              <a:rPr lang="en-CA" dirty="0"/>
              <a:t>a1</a:t>
            </a:r>
            <a:r>
              <a:rPr lang="en-CA" i="1" dirty="0"/>
              <a:t>, </a:t>
            </a:r>
            <a:r>
              <a:rPr lang="en-CA" dirty="0"/>
              <a:t>a2</a:t>
            </a:r>
            <a:r>
              <a:rPr lang="en-CA" i="1" dirty="0"/>
              <a:t>)</a:t>
            </a:r>
          </a:p>
          <a:p>
            <a:r>
              <a:rPr lang="en-CA" dirty="0"/>
              <a:t>Author</a:t>
            </a:r>
            <a:r>
              <a:rPr lang="en-CA" i="1" dirty="0"/>
              <a:t>(</a:t>
            </a:r>
            <a:r>
              <a:rPr lang="en-CA" dirty="0"/>
              <a:t>b1</a:t>
            </a:r>
            <a:r>
              <a:rPr lang="en-CA" i="1" dirty="0"/>
              <a:t>, </a:t>
            </a:r>
            <a:r>
              <a:rPr lang="en-CA" dirty="0"/>
              <a:t>a1</a:t>
            </a:r>
            <a:r>
              <a:rPr lang="en-CA" i="1" dirty="0"/>
              <a:t>) </a:t>
            </a:r>
            <a:r>
              <a:rPr lang="en-CA" dirty="0"/>
              <a:t>∧ Author</a:t>
            </a:r>
            <a:r>
              <a:rPr lang="en-CA" i="1" dirty="0"/>
              <a:t>(</a:t>
            </a:r>
            <a:r>
              <a:rPr lang="en-CA" dirty="0"/>
              <a:t>b2</a:t>
            </a:r>
            <a:r>
              <a:rPr lang="en-CA" i="1" dirty="0"/>
              <a:t>, </a:t>
            </a:r>
            <a:r>
              <a:rPr lang="en-CA" dirty="0"/>
              <a:t>a2</a:t>
            </a:r>
            <a:r>
              <a:rPr lang="en-CA" i="1" dirty="0"/>
              <a:t>) </a:t>
            </a:r>
            <a:r>
              <a:rPr lang="en-CA" dirty="0"/>
              <a:t>∧ </a:t>
            </a:r>
            <a:r>
              <a:rPr lang="en-CA" dirty="0" err="1"/>
              <a:t>SameAuthor</a:t>
            </a:r>
            <a:r>
              <a:rPr lang="en-CA" i="1" dirty="0"/>
              <a:t>(</a:t>
            </a:r>
            <a:r>
              <a:rPr lang="en-CA" dirty="0"/>
              <a:t>a1</a:t>
            </a:r>
            <a:r>
              <a:rPr lang="en-CA" i="1" dirty="0"/>
              <a:t>, </a:t>
            </a:r>
            <a:r>
              <a:rPr lang="en-CA" dirty="0"/>
              <a:t>a2</a:t>
            </a:r>
            <a:r>
              <a:rPr lang="en-CA" i="1" dirty="0"/>
              <a:t>) </a:t>
            </a:r>
            <a:r>
              <a:rPr lang="en-CA" dirty="0"/>
              <a:t>⇒ </a:t>
            </a:r>
            <a:r>
              <a:rPr lang="en-CA" dirty="0" err="1"/>
              <a:t>SameBib</a:t>
            </a:r>
            <a:r>
              <a:rPr lang="en-CA" i="1" dirty="0"/>
              <a:t>(</a:t>
            </a:r>
            <a:r>
              <a:rPr lang="en-CA" dirty="0"/>
              <a:t>b1</a:t>
            </a:r>
            <a:r>
              <a:rPr lang="en-CA" i="1" dirty="0"/>
              <a:t>, </a:t>
            </a:r>
            <a:r>
              <a:rPr lang="en-CA" dirty="0"/>
              <a:t>b2</a:t>
            </a:r>
            <a:r>
              <a:rPr lang="en-CA" i="1" dirty="0"/>
              <a:t>)</a:t>
            </a:r>
          </a:p>
          <a:p>
            <a:r>
              <a:rPr lang="en-CA" dirty="0"/>
              <a:t>The above rules state that if two citations are the same, their authors should be the same, and that</a:t>
            </a:r>
          </a:p>
          <a:p>
            <a:r>
              <a:rPr lang="en-CA" dirty="0"/>
              <a:t>citations with the same author are more likely to be the same.</a:t>
            </a:r>
          </a:p>
          <a:p>
            <a:r>
              <a:rPr lang="en-CA" dirty="0"/>
              <a:t>Most importantly, the resulting model can now perform </a:t>
            </a:r>
            <a:r>
              <a:rPr lang="en-CA" i="1" dirty="0"/>
              <a:t>collective </a:t>
            </a:r>
            <a:r>
              <a:rPr lang="en-CA" dirty="0"/>
              <a:t>entity resolution, where</a:t>
            </a:r>
          </a:p>
          <a:p>
            <a:r>
              <a:rPr lang="en-CA" dirty="0"/>
              <a:t>resolving one pair of entities helps to resolve pairs of related entities. For example, inferring that a</a:t>
            </a:r>
          </a:p>
          <a:p>
            <a:r>
              <a:rPr lang="en-CA" dirty="0"/>
              <a:t>pair of citations are equivalent can provide evidence that the names </a:t>
            </a:r>
            <a:r>
              <a:rPr lang="en-CA" i="1" dirty="0"/>
              <a:t>AAAI-06 </a:t>
            </a:r>
            <a:r>
              <a:rPr lang="en-CA" dirty="0"/>
              <a:t>and </a:t>
            </a:r>
            <a:r>
              <a:rPr lang="en-CA" i="1" dirty="0"/>
              <a:t>21st Natl. Conf. on</a:t>
            </a:r>
          </a:p>
          <a:p>
            <a:r>
              <a:rPr lang="en-CA" i="1" dirty="0"/>
              <a:t>AI </a:t>
            </a:r>
            <a:r>
              <a:rPr lang="en-CA" dirty="0"/>
              <a:t>refer to the same venue, even though they are superficially very different. This equivalence can</a:t>
            </a:r>
          </a:p>
          <a:p>
            <a:r>
              <a:rPr lang="en-CA" dirty="0"/>
              <a:t>then aid in resolving other entities.</a:t>
            </a:r>
          </a:p>
          <a:p>
            <a:r>
              <a:rPr lang="en-CA" dirty="0"/>
              <a:t>Experiments on citation databases like Cora and BibServ.org show that these methods can</a:t>
            </a:r>
          </a:p>
          <a:p>
            <a:r>
              <a:rPr lang="en-CA" dirty="0"/>
              <a:t>greatly improve accuracy, particularly for entity types that are difficult to resolve in isolation, as in the</a:t>
            </a:r>
          </a:p>
          <a:p>
            <a:r>
              <a:rPr lang="en-CA" dirty="0"/>
              <a:t>above example [134]. Due to the large number of words and the high </a:t>
            </a:r>
            <a:r>
              <a:rPr lang="en-CA" dirty="0" err="1"/>
              <a:t>arity</a:t>
            </a:r>
            <a:r>
              <a:rPr lang="en-CA" dirty="0"/>
              <a:t> of the transitive closure</a:t>
            </a:r>
          </a:p>
          <a:p>
            <a:r>
              <a:rPr lang="en-CA" dirty="0"/>
              <a:t>formula, these models have thousands of weights and ground millions of clauses during learning,</a:t>
            </a:r>
          </a:p>
          <a:p>
            <a:r>
              <a:rPr lang="en-CA" dirty="0"/>
              <a:t>even after using canopies to limit the number of comparisons considered. Learning at this scale</a:t>
            </a:r>
          </a:p>
          <a:p>
            <a:r>
              <a:rPr lang="en-CA" dirty="0"/>
              <a:t>is still reasonably efficient: preconditioned scaled conjugate gradient with MC-SAT for inference</a:t>
            </a:r>
          </a:p>
          <a:p>
            <a:r>
              <a:rPr lang="en-CA" dirty="0"/>
              <a:t>converges within a few hours [75]. Rather than presenting detailed experimental results for entity</a:t>
            </a:r>
          </a:p>
          <a:p>
            <a:r>
              <a:rPr lang="en-CA" dirty="0"/>
              <a:t>resolution, we will show in the next section how to incorporate automatic field segmentation and</a:t>
            </a:r>
          </a:p>
          <a:p>
            <a:r>
              <a:rPr lang="en-CA" dirty="0"/>
              <a:t>then compare the performance of the full system to several state-of-the-art methods.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3047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Typically, it is solved by forming a vector of properties for each pair of observations,</a:t>
            </a:r>
          </a:p>
          <a:p>
            <a:r>
              <a:rPr lang="en-CA" dirty="0"/>
              <a:t>using a learned classifier (such as logistic regression) to predict whether they match, and applying</a:t>
            </a:r>
          </a:p>
          <a:p>
            <a:r>
              <a:rPr lang="en-CA" dirty="0"/>
              <a:t>transitive closure</a:t>
            </a:r>
          </a:p>
          <a:p>
            <a:endParaRPr lang="en-CA" dirty="0"/>
          </a:p>
          <a:p>
            <a:r>
              <a:rPr lang="en-CA" dirty="0"/>
              <a:t>naturally combines logistic regression and transitive closure. Most</a:t>
            </a:r>
          </a:p>
          <a:p>
            <a:r>
              <a:rPr lang="en-CA" dirty="0"/>
              <a:t>importantly, </a:t>
            </a:r>
            <a:r>
              <a:rPr lang="en-CA" b="1" dirty="0"/>
              <a:t>it performs </a:t>
            </a:r>
            <a:r>
              <a:rPr lang="en-CA" b="1" i="1" dirty="0"/>
              <a:t>collective </a:t>
            </a:r>
            <a:r>
              <a:rPr lang="en-CA" b="1" dirty="0"/>
              <a:t>entity resolution, where resolving one pair of entities helps to</a:t>
            </a:r>
          </a:p>
          <a:p>
            <a:r>
              <a:rPr lang="en-CA" b="1" dirty="0"/>
              <a:t>resolve pairs of related entities</a:t>
            </a:r>
            <a:r>
              <a:rPr lang="en-CA" dirty="0"/>
              <a:t>.</a:t>
            </a:r>
          </a:p>
          <a:p>
            <a:r>
              <a:rPr lang="en-CA" dirty="0"/>
              <a:t>As a concrete example, consider the task of </a:t>
            </a:r>
            <a:r>
              <a:rPr lang="en-CA" dirty="0" err="1"/>
              <a:t>deduplicating</a:t>
            </a:r>
            <a:r>
              <a:rPr lang="en-CA" dirty="0"/>
              <a:t> a citation database in which each</a:t>
            </a:r>
          </a:p>
          <a:p>
            <a:r>
              <a:rPr lang="en-CA" dirty="0"/>
              <a:t>citation has author, title, and venue fields, as done by </a:t>
            </a:r>
            <a:r>
              <a:rPr lang="en-CA" dirty="0" err="1"/>
              <a:t>Singla</a:t>
            </a:r>
            <a:r>
              <a:rPr lang="en-CA" dirty="0"/>
              <a:t> and </a:t>
            </a:r>
            <a:r>
              <a:rPr lang="en-CA" dirty="0" err="1"/>
              <a:t>Domingos</a:t>
            </a:r>
            <a:r>
              <a:rPr lang="en-CA" dirty="0"/>
              <a:t> [134].We can represent</a:t>
            </a:r>
          </a:p>
          <a:p>
            <a:r>
              <a:rPr lang="en-CA" dirty="0"/>
              <a:t>the domain structure with eight relations: Author</a:t>
            </a:r>
            <a:r>
              <a:rPr lang="en-CA" i="1" dirty="0"/>
              <a:t>(</a:t>
            </a:r>
            <a:r>
              <a:rPr lang="en-CA" dirty="0"/>
              <a:t>bib</a:t>
            </a:r>
            <a:r>
              <a:rPr lang="en-CA" i="1" dirty="0"/>
              <a:t>, </a:t>
            </a:r>
            <a:r>
              <a:rPr lang="en-CA" dirty="0"/>
              <a:t>author</a:t>
            </a:r>
            <a:r>
              <a:rPr lang="en-CA" i="1" dirty="0"/>
              <a:t>)</a:t>
            </a:r>
            <a:r>
              <a:rPr lang="en-CA" dirty="0"/>
              <a:t>, Title</a:t>
            </a:r>
            <a:r>
              <a:rPr lang="en-CA" i="1" dirty="0"/>
              <a:t>(</a:t>
            </a:r>
            <a:r>
              <a:rPr lang="en-CA" dirty="0"/>
              <a:t>bib</a:t>
            </a:r>
            <a:r>
              <a:rPr lang="en-CA" i="1" dirty="0"/>
              <a:t>, </a:t>
            </a:r>
            <a:r>
              <a:rPr lang="en-CA" dirty="0"/>
              <a:t>title</a:t>
            </a:r>
            <a:r>
              <a:rPr lang="en-CA" i="1" dirty="0"/>
              <a:t>)</a:t>
            </a:r>
            <a:r>
              <a:rPr lang="en-CA" dirty="0"/>
              <a:t>, and</a:t>
            </a:r>
          </a:p>
          <a:p>
            <a:r>
              <a:rPr lang="en-CA" dirty="0"/>
              <a:t>Venue</a:t>
            </a:r>
            <a:r>
              <a:rPr lang="en-CA" i="1" dirty="0"/>
              <a:t>(</a:t>
            </a:r>
            <a:r>
              <a:rPr lang="en-CA" dirty="0"/>
              <a:t>bib</a:t>
            </a:r>
            <a:r>
              <a:rPr lang="en-CA" i="1" dirty="0"/>
              <a:t>, </a:t>
            </a:r>
            <a:r>
              <a:rPr lang="en-CA" dirty="0"/>
              <a:t>venue</a:t>
            </a:r>
            <a:r>
              <a:rPr lang="en-CA" i="1" dirty="0"/>
              <a:t>) </a:t>
            </a:r>
            <a:r>
              <a:rPr lang="en-CA" dirty="0"/>
              <a:t>relate citations to their fields; </a:t>
            </a:r>
            <a:r>
              <a:rPr lang="en-CA" dirty="0" err="1"/>
              <a:t>HasWord</a:t>
            </a:r>
            <a:r>
              <a:rPr lang="en-CA" i="1" dirty="0"/>
              <a:t>(</a:t>
            </a:r>
            <a:r>
              <a:rPr lang="en-CA" dirty="0"/>
              <a:t>author</a:t>
            </a:r>
            <a:r>
              <a:rPr lang="en-CA" i="1" dirty="0"/>
              <a:t>/</a:t>
            </a:r>
            <a:r>
              <a:rPr lang="en-CA" dirty="0"/>
              <a:t>title</a:t>
            </a:r>
            <a:r>
              <a:rPr lang="en-CA" i="1" dirty="0"/>
              <a:t>/ </a:t>
            </a:r>
            <a:r>
              <a:rPr lang="en-CA" dirty="0"/>
              <a:t>venue</a:t>
            </a:r>
            <a:r>
              <a:rPr lang="en-CA" i="1" dirty="0"/>
              <a:t>, </a:t>
            </a:r>
            <a:r>
              <a:rPr lang="en-CA" dirty="0"/>
              <a:t>word</a:t>
            </a:r>
            <a:r>
              <a:rPr lang="en-CA" i="1" dirty="0"/>
              <a:t>)</a:t>
            </a:r>
          </a:p>
          <a:p>
            <a:r>
              <a:rPr lang="en-CA" dirty="0"/>
              <a:t>indicates which words are present in each field; </a:t>
            </a:r>
            <a:r>
              <a:rPr lang="en-CA" dirty="0" err="1"/>
              <a:t>SameAuthor</a:t>
            </a:r>
            <a:r>
              <a:rPr lang="en-CA" dirty="0"/>
              <a:t> </a:t>
            </a:r>
            <a:r>
              <a:rPr lang="en-CA" i="1" dirty="0"/>
              <a:t>(</a:t>
            </a:r>
            <a:r>
              <a:rPr lang="en-CA" dirty="0"/>
              <a:t>author</a:t>
            </a:r>
            <a:r>
              <a:rPr lang="en-CA" i="1" dirty="0"/>
              <a:t>, </a:t>
            </a:r>
            <a:r>
              <a:rPr lang="en-CA" dirty="0"/>
              <a:t>author</a:t>
            </a:r>
            <a:r>
              <a:rPr lang="en-CA" i="1" dirty="0"/>
              <a:t>)</a:t>
            </a:r>
            <a:r>
              <a:rPr lang="en-CA" dirty="0"/>
              <a:t>,</a:t>
            </a:r>
          </a:p>
          <a:p>
            <a:r>
              <a:rPr lang="en-CA" dirty="0" err="1"/>
              <a:t>SameTitle</a:t>
            </a:r>
            <a:r>
              <a:rPr lang="en-CA" i="1" dirty="0"/>
              <a:t>(</a:t>
            </a:r>
            <a:r>
              <a:rPr lang="en-CA" dirty="0"/>
              <a:t>title</a:t>
            </a:r>
            <a:r>
              <a:rPr lang="en-CA" i="1" dirty="0"/>
              <a:t>, </a:t>
            </a:r>
            <a:r>
              <a:rPr lang="en-CA" dirty="0"/>
              <a:t>title</a:t>
            </a:r>
            <a:r>
              <a:rPr lang="en-CA" i="1" dirty="0"/>
              <a:t>)</a:t>
            </a:r>
            <a:r>
              <a:rPr lang="en-CA" dirty="0"/>
              <a:t>, and </a:t>
            </a:r>
            <a:r>
              <a:rPr lang="en-CA" dirty="0" err="1"/>
              <a:t>SameVenue</a:t>
            </a:r>
            <a:r>
              <a:rPr lang="en-CA" i="1" dirty="0"/>
              <a:t>(</a:t>
            </a:r>
            <a:r>
              <a:rPr lang="en-CA" dirty="0"/>
              <a:t>venue</a:t>
            </a:r>
            <a:r>
              <a:rPr lang="en-CA" i="1" dirty="0"/>
              <a:t>, </a:t>
            </a:r>
            <a:r>
              <a:rPr lang="en-CA" dirty="0"/>
              <a:t>venue</a:t>
            </a:r>
            <a:r>
              <a:rPr lang="en-CA" i="1" dirty="0"/>
              <a:t>) </a:t>
            </a:r>
            <a:r>
              <a:rPr lang="en-CA" dirty="0"/>
              <a:t>represent field equality; and</a:t>
            </a:r>
          </a:p>
          <a:p>
            <a:r>
              <a:rPr lang="en-CA" dirty="0" err="1"/>
              <a:t>SameBib</a:t>
            </a:r>
            <a:r>
              <a:rPr lang="en-CA" i="1" dirty="0"/>
              <a:t>(</a:t>
            </a:r>
            <a:r>
              <a:rPr lang="en-CA" dirty="0"/>
              <a:t>bib</a:t>
            </a:r>
            <a:r>
              <a:rPr lang="en-CA" i="1" dirty="0"/>
              <a:t>, </a:t>
            </a:r>
            <a:r>
              <a:rPr lang="en-CA" dirty="0"/>
              <a:t>bib</a:t>
            </a:r>
            <a:r>
              <a:rPr lang="en-CA" i="1" dirty="0"/>
              <a:t>) </a:t>
            </a:r>
            <a:r>
              <a:rPr lang="en-CA" dirty="0"/>
              <a:t>represents citation equality. The truth values of all relations except for the</a:t>
            </a:r>
          </a:p>
          <a:p>
            <a:r>
              <a:rPr lang="en-CA" dirty="0"/>
              <a:t>equality relations are provided as evidence. The objective is to predict the </a:t>
            </a:r>
            <a:r>
              <a:rPr lang="en-CA" dirty="0" err="1"/>
              <a:t>SameBib</a:t>
            </a:r>
            <a:r>
              <a:rPr lang="en-CA" dirty="0"/>
              <a:t> relation.</a:t>
            </a:r>
          </a:p>
          <a:p>
            <a:r>
              <a:rPr lang="en-CA" dirty="0"/>
              <a:t>We begin with a logistic regression model to predict citation equality based on the words in</a:t>
            </a:r>
          </a:p>
          <a:p>
            <a:r>
              <a:rPr lang="en-CA" dirty="0"/>
              <a:t>the fields. This is easily expressed in Markov logic by rules such as the following:</a:t>
            </a:r>
          </a:p>
          <a:p>
            <a:r>
              <a:rPr lang="en-CA" dirty="0"/>
              <a:t>Title</a:t>
            </a:r>
            <a:r>
              <a:rPr lang="en-CA" i="1" dirty="0"/>
              <a:t>(</a:t>
            </a:r>
            <a:r>
              <a:rPr lang="en-CA" dirty="0"/>
              <a:t>b1</a:t>
            </a:r>
            <a:r>
              <a:rPr lang="en-CA" i="1" dirty="0"/>
              <a:t>, </a:t>
            </a:r>
            <a:r>
              <a:rPr lang="en-CA" dirty="0"/>
              <a:t>t1</a:t>
            </a:r>
            <a:r>
              <a:rPr lang="en-CA" i="1" dirty="0"/>
              <a:t>) </a:t>
            </a:r>
            <a:r>
              <a:rPr lang="en-CA" dirty="0"/>
              <a:t>∧ Title</a:t>
            </a:r>
            <a:r>
              <a:rPr lang="en-CA" i="1" dirty="0"/>
              <a:t>(</a:t>
            </a:r>
            <a:r>
              <a:rPr lang="en-CA" dirty="0"/>
              <a:t>b2</a:t>
            </a:r>
            <a:r>
              <a:rPr lang="en-CA" i="1" dirty="0"/>
              <a:t>, </a:t>
            </a:r>
            <a:r>
              <a:rPr lang="en-CA" dirty="0"/>
              <a:t>t2</a:t>
            </a:r>
            <a:r>
              <a:rPr lang="en-CA" i="1" dirty="0"/>
              <a:t>) </a:t>
            </a:r>
            <a:r>
              <a:rPr lang="en-CA" dirty="0"/>
              <a:t>∧ </a:t>
            </a:r>
            <a:r>
              <a:rPr lang="en-CA" dirty="0" err="1"/>
              <a:t>HasWord</a:t>
            </a:r>
            <a:r>
              <a:rPr lang="en-CA" i="1" dirty="0"/>
              <a:t>(</a:t>
            </a:r>
            <a:r>
              <a:rPr lang="en-CA" dirty="0"/>
              <a:t>t1</a:t>
            </a:r>
            <a:r>
              <a:rPr lang="en-CA" i="1" dirty="0"/>
              <a:t>,</a:t>
            </a:r>
            <a:r>
              <a:rPr lang="en-CA" dirty="0"/>
              <a:t>+word</a:t>
            </a:r>
            <a:r>
              <a:rPr lang="en-CA" i="1" dirty="0"/>
              <a:t>)</a:t>
            </a:r>
          </a:p>
          <a:p>
            <a:r>
              <a:rPr lang="en-CA" dirty="0"/>
              <a:t>∧ </a:t>
            </a:r>
            <a:r>
              <a:rPr lang="en-CA" dirty="0" err="1"/>
              <a:t>HasWord</a:t>
            </a:r>
            <a:r>
              <a:rPr lang="en-CA" i="1" dirty="0"/>
              <a:t>(</a:t>
            </a:r>
            <a:r>
              <a:rPr lang="en-CA" dirty="0"/>
              <a:t>t2</a:t>
            </a:r>
            <a:r>
              <a:rPr lang="en-CA" i="1" dirty="0"/>
              <a:t>,</a:t>
            </a:r>
            <a:r>
              <a:rPr lang="en-CA" dirty="0"/>
              <a:t>+word</a:t>
            </a:r>
            <a:r>
              <a:rPr lang="en-CA" i="1" dirty="0"/>
              <a:t>) </a:t>
            </a:r>
            <a:r>
              <a:rPr lang="en-CA" dirty="0"/>
              <a:t>⇒ </a:t>
            </a:r>
            <a:r>
              <a:rPr lang="en-CA" dirty="0" err="1"/>
              <a:t>SameBib</a:t>
            </a:r>
            <a:r>
              <a:rPr lang="en-CA" i="1" dirty="0"/>
              <a:t>(</a:t>
            </a:r>
            <a:r>
              <a:rPr lang="en-CA" dirty="0"/>
              <a:t>b1</a:t>
            </a:r>
            <a:r>
              <a:rPr lang="en-CA" i="1" dirty="0"/>
              <a:t>, </a:t>
            </a:r>
            <a:r>
              <a:rPr lang="en-CA" dirty="0"/>
              <a:t>b2</a:t>
            </a:r>
            <a:r>
              <a:rPr lang="en-CA" i="1" dirty="0"/>
              <a:t>)</a:t>
            </a:r>
          </a:p>
          <a:p>
            <a:r>
              <a:rPr lang="en-CA" dirty="0"/>
              <a:t>When given a positive weight, each of these rules increases the probability that two citations with</a:t>
            </a:r>
          </a:p>
          <a:p>
            <a:r>
              <a:rPr lang="en-CA" dirty="0"/>
              <a:t>a particular title word in common are equivalent. We can construct similar rules for other fields.</a:t>
            </a:r>
          </a:p>
          <a:p>
            <a:r>
              <a:rPr lang="en-CA" dirty="0"/>
              <a:t>Note that we may learn negative weights for some of these rules, just as logistic regression may learn</a:t>
            </a:r>
          </a:p>
          <a:p>
            <a:r>
              <a:rPr lang="en-CA" dirty="0"/>
              <a:t>negative feature </a:t>
            </a:r>
            <a:r>
              <a:rPr lang="en-CA" dirty="0" err="1"/>
              <a:t>weights.Transitive</a:t>
            </a:r>
            <a:r>
              <a:rPr lang="en-CA" dirty="0"/>
              <a:t> closure consists of a single rule:</a:t>
            </a:r>
          </a:p>
          <a:p>
            <a:r>
              <a:rPr lang="en-CA" dirty="0" err="1"/>
              <a:t>SameBib</a:t>
            </a:r>
            <a:r>
              <a:rPr lang="en-CA" i="1" dirty="0"/>
              <a:t>(</a:t>
            </a:r>
            <a:r>
              <a:rPr lang="en-CA" dirty="0"/>
              <a:t>b1</a:t>
            </a:r>
            <a:r>
              <a:rPr lang="en-CA" i="1" dirty="0"/>
              <a:t>, </a:t>
            </a:r>
            <a:r>
              <a:rPr lang="en-CA" dirty="0"/>
              <a:t>b2</a:t>
            </a:r>
            <a:r>
              <a:rPr lang="en-CA" i="1" dirty="0"/>
              <a:t>) </a:t>
            </a:r>
            <a:r>
              <a:rPr lang="en-CA" dirty="0"/>
              <a:t>∧ </a:t>
            </a:r>
            <a:r>
              <a:rPr lang="en-CA" dirty="0" err="1"/>
              <a:t>SameBib</a:t>
            </a:r>
            <a:r>
              <a:rPr lang="en-CA" i="1" dirty="0"/>
              <a:t>(</a:t>
            </a:r>
            <a:r>
              <a:rPr lang="en-CA" dirty="0"/>
              <a:t>b2</a:t>
            </a:r>
            <a:r>
              <a:rPr lang="en-CA" i="1" dirty="0"/>
              <a:t>, </a:t>
            </a:r>
            <a:r>
              <a:rPr lang="en-CA" dirty="0"/>
              <a:t>b3</a:t>
            </a:r>
            <a:r>
              <a:rPr lang="en-CA" i="1" dirty="0"/>
              <a:t>) </a:t>
            </a:r>
            <a:r>
              <a:rPr lang="en-CA" dirty="0"/>
              <a:t>⇒ </a:t>
            </a:r>
            <a:r>
              <a:rPr lang="en-CA" dirty="0" err="1"/>
              <a:t>SameBib</a:t>
            </a:r>
            <a:r>
              <a:rPr lang="en-CA" i="1" dirty="0"/>
              <a:t>(</a:t>
            </a:r>
            <a:r>
              <a:rPr lang="en-CA" dirty="0"/>
              <a:t>b1</a:t>
            </a:r>
            <a:r>
              <a:rPr lang="en-CA" i="1" dirty="0"/>
              <a:t>, </a:t>
            </a:r>
            <a:r>
              <a:rPr lang="en-CA" dirty="0"/>
              <a:t>b3</a:t>
            </a:r>
            <a:r>
              <a:rPr lang="en-CA" i="1" dirty="0"/>
              <a:t>)</a:t>
            </a:r>
          </a:p>
          <a:p>
            <a:r>
              <a:rPr lang="en-CA" dirty="0"/>
              <a:t>This model is similar to the standard solution, but has the advantage </a:t>
            </a:r>
            <a:r>
              <a:rPr lang="en-CA" b="1" dirty="0"/>
              <a:t>that the classifier is learned in</a:t>
            </a:r>
          </a:p>
          <a:p>
            <a:r>
              <a:rPr lang="en-CA" b="1" dirty="0"/>
              <a:t>the context of the transitive closure operation.</a:t>
            </a:r>
          </a:p>
          <a:p>
            <a:r>
              <a:rPr lang="en-CA" dirty="0"/>
              <a:t>We can construct similar rules to predict the equivalence of two fields as well. The usefulness</a:t>
            </a:r>
          </a:p>
          <a:p>
            <a:r>
              <a:rPr lang="en-CA" dirty="0"/>
              <a:t>of Markov logic is shown further when we link field equivalence to citation equivalence:</a:t>
            </a:r>
          </a:p>
          <a:p>
            <a:r>
              <a:rPr lang="en-CA" dirty="0"/>
              <a:t>Author</a:t>
            </a:r>
            <a:r>
              <a:rPr lang="en-CA" i="1" dirty="0"/>
              <a:t>(</a:t>
            </a:r>
            <a:r>
              <a:rPr lang="en-CA" dirty="0"/>
              <a:t>b1</a:t>
            </a:r>
            <a:r>
              <a:rPr lang="en-CA" i="1" dirty="0"/>
              <a:t>, </a:t>
            </a:r>
            <a:r>
              <a:rPr lang="en-CA" dirty="0"/>
              <a:t>a1</a:t>
            </a:r>
            <a:r>
              <a:rPr lang="en-CA" i="1" dirty="0"/>
              <a:t>) </a:t>
            </a:r>
            <a:r>
              <a:rPr lang="en-CA" dirty="0"/>
              <a:t>∧ Author</a:t>
            </a:r>
            <a:r>
              <a:rPr lang="en-CA" i="1" dirty="0"/>
              <a:t>(</a:t>
            </a:r>
            <a:r>
              <a:rPr lang="en-CA" dirty="0"/>
              <a:t>b2</a:t>
            </a:r>
            <a:r>
              <a:rPr lang="en-CA" i="1" dirty="0"/>
              <a:t>, </a:t>
            </a:r>
            <a:r>
              <a:rPr lang="en-CA" dirty="0"/>
              <a:t>a2</a:t>
            </a:r>
            <a:r>
              <a:rPr lang="en-CA" i="1" dirty="0"/>
              <a:t>) </a:t>
            </a:r>
            <a:r>
              <a:rPr lang="en-CA" dirty="0"/>
              <a:t>∧ </a:t>
            </a:r>
            <a:r>
              <a:rPr lang="en-CA" dirty="0" err="1"/>
              <a:t>SameBib</a:t>
            </a:r>
            <a:r>
              <a:rPr lang="en-CA" i="1" dirty="0"/>
              <a:t>(</a:t>
            </a:r>
            <a:r>
              <a:rPr lang="en-CA" dirty="0"/>
              <a:t>b1</a:t>
            </a:r>
            <a:r>
              <a:rPr lang="en-CA" i="1" dirty="0"/>
              <a:t>, </a:t>
            </a:r>
            <a:r>
              <a:rPr lang="en-CA" dirty="0"/>
              <a:t>b2</a:t>
            </a:r>
            <a:r>
              <a:rPr lang="en-CA" i="1" dirty="0"/>
              <a:t>) </a:t>
            </a:r>
            <a:r>
              <a:rPr lang="en-CA" dirty="0"/>
              <a:t>⇒ </a:t>
            </a:r>
            <a:r>
              <a:rPr lang="en-CA" dirty="0" err="1"/>
              <a:t>SameAuthor</a:t>
            </a:r>
            <a:r>
              <a:rPr lang="en-CA" i="1" dirty="0"/>
              <a:t>(</a:t>
            </a:r>
            <a:r>
              <a:rPr lang="en-CA" dirty="0"/>
              <a:t>a1</a:t>
            </a:r>
            <a:r>
              <a:rPr lang="en-CA" i="1" dirty="0"/>
              <a:t>, </a:t>
            </a:r>
            <a:r>
              <a:rPr lang="en-CA" dirty="0"/>
              <a:t>a2</a:t>
            </a:r>
            <a:r>
              <a:rPr lang="en-CA" i="1" dirty="0"/>
              <a:t>)</a:t>
            </a:r>
          </a:p>
          <a:p>
            <a:r>
              <a:rPr lang="en-CA" dirty="0"/>
              <a:t>Author</a:t>
            </a:r>
            <a:r>
              <a:rPr lang="en-CA" i="1" dirty="0"/>
              <a:t>(</a:t>
            </a:r>
            <a:r>
              <a:rPr lang="en-CA" dirty="0"/>
              <a:t>b1</a:t>
            </a:r>
            <a:r>
              <a:rPr lang="en-CA" i="1" dirty="0"/>
              <a:t>, </a:t>
            </a:r>
            <a:r>
              <a:rPr lang="en-CA" dirty="0"/>
              <a:t>a1</a:t>
            </a:r>
            <a:r>
              <a:rPr lang="en-CA" i="1" dirty="0"/>
              <a:t>) </a:t>
            </a:r>
            <a:r>
              <a:rPr lang="en-CA" dirty="0"/>
              <a:t>∧ Author</a:t>
            </a:r>
            <a:r>
              <a:rPr lang="en-CA" i="1" dirty="0"/>
              <a:t>(</a:t>
            </a:r>
            <a:r>
              <a:rPr lang="en-CA" dirty="0"/>
              <a:t>b2</a:t>
            </a:r>
            <a:r>
              <a:rPr lang="en-CA" i="1" dirty="0"/>
              <a:t>, </a:t>
            </a:r>
            <a:r>
              <a:rPr lang="en-CA" dirty="0"/>
              <a:t>a2</a:t>
            </a:r>
            <a:r>
              <a:rPr lang="en-CA" i="1" dirty="0"/>
              <a:t>) </a:t>
            </a:r>
            <a:r>
              <a:rPr lang="en-CA" dirty="0"/>
              <a:t>∧ </a:t>
            </a:r>
            <a:r>
              <a:rPr lang="en-CA" dirty="0" err="1"/>
              <a:t>SameAuthor</a:t>
            </a:r>
            <a:r>
              <a:rPr lang="en-CA" i="1" dirty="0"/>
              <a:t>(</a:t>
            </a:r>
            <a:r>
              <a:rPr lang="en-CA" dirty="0"/>
              <a:t>a1</a:t>
            </a:r>
            <a:r>
              <a:rPr lang="en-CA" i="1" dirty="0"/>
              <a:t>, </a:t>
            </a:r>
            <a:r>
              <a:rPr lang="en-CA" dirty="0"/>
              <a:t>a2</a:t>
            </a:r>
            <a:r>
              <a:rPr lang="en-CA" i="1" dirty="0"/>
              <a:t>) </a:t>
            </a:r>
            <a:r>
              <a:rPr lang="en-CA" dirty="0"/>
              <a:t>⇒ </a:t>
            </a:r>
            <a:r>
              <a:rPr lang="en-CA" dirty="0" err="1"/>
              <a:t>SameBib</a:t>
            </a:r>
            <a:r>
              <a:rPr lang="en-CA" i="1" dirty="0"/>
              <a:t>(</a:t>
            </a:r>
            <a:r>
              <a:rPr lang="en-CA" dirty="0"/>
              <a:t>b1</a:t>
            </a:r>
            <a:r>
              <a:rPr lang="en-CA" i="1" dirty="0"/>
              <a:t>, </a:t>
            </a:r>
            <a:r>
              <a:rPr lang="en-CA" dirty="0"/>
              <a:t>b2</a:t>
            </a:r>
            <a:r>
              <a:rPr lang="en-CA" i="1" dirty="0"/>
              <a:t>)</a:t>
            </a:r>
          </a:p>
          <a:p>
            <a:r>
              <a:rPr lang="en-CA" dirty="0"/>
              <a:t>The above rules state that if two citations are the same, their authors should be the same, and that</a:t>
            </a:r>
          </a:p>
          <a:p>
            <a:r>
              <a:rPr lang="en-CA" dirty="0"/>
              <a:t>citations with the same author are more likely to be the same.</a:t>
            </a:r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Most importantly, the resulting model can now perform </a:t>
            </a:r>
            <a:r>
              <a:rPr lang="en-CA" i="1" dirty="0"/>
              <a:t>collective </a:t>
            </a:r>
            <a:r>
              <a:rPr lang="en-CA" dirty="0"/>
              <a:t>entity resolution, where</a:t>
            </a:r>
          </a:p>
          <a:p>
            <a:r>
              <a:rPr lang="en-CA" dirty="0"/>
              <a:t>resolving one pair of entities helps to resolve pairs of related entities. For example, inferring that a</a:t>
            </a:r>
          </a:p>
          <a:p>
            <a:r>
              <a:rPr lang="en-CA" dirty="0"/>
              <a:t>pair of citations are equivalent can provide evidence that the names </a:t>
            </a:r>
            <a:r>
              <a:rPr lang="en-CA" i="1" dirty="0"/>
              <a:t>AAAI-06 </a:t>
            </a:r>
            <a:r>
              <a:rPr lang="en-CA" dirty="0"/>
              <a:t>and </a:t>
            </a:r>
            <a:r>
              <a:rPr lang="en-CA" i="1" dirty="0"/>
              <a:t>21st Natl. Conf. on</a:t>
            </a:r>
          </a:p>
          <a:p>
            <a:r>
              <a:rPr lang="en-CA" i="1" dirty="0"/>
              <a:t>AI </a:t>
            </a:r>
            <a:r>
              <a:rPr lang="en-CA" dirty="0"/>
              <a:t>refer to the same venue, even though they are superficially very different. This equivalence can</a:t>
            </a:r>
          </a:p>
          <a:p>
            <a:r>
              <a:rPr lang="en-CA" dirty="0"/>
              <a:t>then aid in resolving other entities.</a:t>
            </a:r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7222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In the citation example of the previous section, it was assumed that the fields were manually segmented</a:t>
            </a:r>
          </a:p>
          <a:p>
            <a:r>
              <a:rPr lang="en-CA" dirty="0"/>
              <a:t>in advance. The goal of information extraction is to extract database records starting from</a:t>
            </a:r>
          </a:p>
          <a:p>
            <a:r>
              <a:rPr lang="en-CA" dirty="0"/>
              <a:t>raw text or semi-structured data sources.</a:t>
            </a:r>
          </a:p>
          <a:p>
            <a:endParaRPr lang="en-CA" dirty="0" smtClean="0"/>
          </a:p>
          <a:p>
            <a:r>
              <a:rPr lang="en-CA" dirty="0"/>
              <a:t>In natural language processing, the goal of </a:t>
            </a:r>
            <a:r>
              <a:rPr lang="en-CA" dirty="0" err="1"/>
              <a:t>coreference</a:t>
            </a:r>
            <a:r>
              <a:rPr lang="en-CA" dirty="0"/>
              <a:t> resolution is to identify </a:t>
            </a:r>
            <a:r>
              <a:rPr lang="en-CA" i="1" dirty="0"/>
              <a:t>mentions </a:t>
            </a:r>
            <a:r>
              <a:rPr lang="en-CA" dirty="0"/>
              <a:t>(typically</a:t>
            </a:r>
          </a:p>
          <a:p>
            <a:r>
              <a:rPr lang="en-CA" dirty="0"/>
              <a:t>noun phrases) within a document that refer to the same </a:t>
            </a:r>
            <a:r>
              <a:rPr lang="en-CA" i="1" dirty="0"/>
              <a:t>entities</a:t>
            </a:r>
            <a:r>
              <a:rPr lang="en-CA" dirty="0"/>
              <a:t>. This is a key subtask in many NLP</a:t>
            </a:r>
          </a:p>
          <a:p>
            <a:r>
              <a:rPr lang="en-CA" dirty="0"/>
              <a:t>applications, including information extraction, question answering, machine translation, and others.</a:t>
            </a:r>
          </a:p>
          <a:p>
            <a:endParaRPr lang="en-CA" dirty="0" smtClean="0"/>
          </a:p>
          <a:p>
            <a:r>
              <a:rPr lang="en-CA" dirty="0"/>
              <a:t>In robot mapping, the goal is to infer the map of an indoor environment from laser range data,</a:t>
            </a:r>
          </a:p>
          <a:p>
            <a:r>
              <a:rPr lang="en-CA" dirty="0"/>
              <a:t>obtained by the robot as it moves about the environment [69]. Since this domain relies heavily on</a:t>
            </a:r>
          </a:p>
          <a:p>
            <a:r>
              <a:rPr lang="en-CA" dirty="0"/>
              <a:t>real numbers and continuous variables for distances and coordinates, it is best approached using</a:t>
            </a:r>
          </a:p>
          <a:p>
            <a:r>
              <a:rPr lang="en-CA" dirty="0"/>
              <a:t>hybrid Markov logic networks (HMLNs), as described in Section 5.1.</a:t>
            </a:r>
          </a:p>
          <a:p>
            <a:endParaRPr lang="en-CA" dirty="0" smtClean="0"/>
          </a:p>
          <a:p>
            <a:r>
              <a:rPr lang="en-CA" dirty="0"/>
              <a:t>Clustering is the task of automatically partitioning a set of objects into groups so that objects</a:t>
            </a:r>
          </a:p>
          <a:p>
            <a:r>
              <a:rPr lang="en-CA" dirty="0"/>
              <a:t>within each group are similar to each other while being dissimilar to those in other groups. </a:t>
            </a:r>
            <a:r>
              <a:rPr lang="en-CA" dirty="0" err="1"/>
              <a:t>Linkbased</a:t>
            </a:r>
            <a:endParaRPr lang="en-CA" dirty="0"/>
          </a:p>
          <a:p>
            <a:r>
              <a:rPr lang="en-CA" dirty="0"/>
              <a:t>clustering uses relationships among the objects in determining similarity.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82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dirty="0" smtClean="0"/>
              <a:t>Typed</a:t>
            </a:r>
            <a:r>
              <a:rPr lang="en-US" altLang="en-US" dirty="0" smtClean="0"/>
              <a:t> variables and constants greatly reduce size of ground Markov net (only people</a:t>
            </a:r>
            <a:r>
              <a:rPr lang="en-US" altLang="en-US" baseline="0" dirty="0" smtClean="0"/>
              <a:t> can be friends, not houses)</a:t>
            </a: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Can deal effectively with: Functions, existential quantifiers, etc.</a:t>
            </a:r>
            <a:r>
              <a:rPr lang="en-US" altLang="en-US" baseline="0" dirty="0" smtClean="0"/>
              <a:t> AND </a:t>
            </a:r>
            <a:r>
              <a:rPr lang="en-US" altLang="en-US" dirty="0" smtClean="0"/>
              <a:t>Infinite and continuous domains</a:t>
            </a:r>
            <a:endParaRPr lang="en-US" altLang="en-US" b="1" dirty="0" smtClean="0">
              <a:solidFill>
                <a:schemeClr val="tx2"/>
              </a:solidFill>
            </a:endParaRPr>
          </a:p>
          <a:p>
            <a:pPr defTabSz="907908">
              <a:defRPr/>
            </a:pPr>
            <a:r>
              <a:rPr lang="en-US" altLang="en-US" kern="0" dirty="0" smtClean="0"/>
              <a:t>MLN is </a:t>
            </a:r>
            <a:r>
              <a:rPr lang="en-US" altLang="en-US" b="1" kern="0" dirty="0" smtClean="0"/>
              <a:t>template</a:t>
            </a:r>
            <a:r>
              <a:rPr lang="en-US" altLang="en-US" kern="0" dirty="0" smtClean="0"/>
              <a:t> for ground Markov nets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6470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159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33381" indent="-282070" defTabSz="915159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28278" indent="-225655" defTabSz="915159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79590" indent="-225655" defTabSz="915159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30900" indent="-225655" defTabSz="915159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482211" indent="-225655" defTabSz="915159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33523" indent="-225655" defTabSz="915159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384834" indent="-225655" defTabSz="915159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36145" indent="-225655" defTabSz="915159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E7FDDC-CD4E-4F50-B18C-9DF42FD61542}" type="slidenum">
              <a:rPr lang="en-US" altLang="en-US" sz="1200" b="0">
                <a:solidFill>
                  <a:prstClr val="black"/>
                </a:solidFill>
              </a:rPr>
              <a:pPr eaLnBrk="1" hangingPunct="1"/>
              <a:t>39</a:t>
            </a:fld>
            <a:endParaRPr lang="en-US" altLang="en-US" sz="1200" b="0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In principle, </a:t>
            </a:r>
            <a:r>
              <a:rPr lang="en-CA" i="1" dirty="0"/>
              <a:t>P(F</a:t>
            </a:r>
            <a:r>
              <a:rPr lang="en-CA" dirty="0"/>
              <a:t>1|</a:t>
            </a:r>
            <a:r>
              <a:rPr lang="en-CA" i="1" dirty="0"/>
              <a:t>F</a:t>
            </a:r>
            <a:r>
              <a:rPr lang="en-CA" dirty="0"/>
              <a:t>2</a:t>
            </a:r>
            <a:r>
              <a:rPr lang="en-CA" i="1" dirty="0"/>
              <a:t>,L,C) </a:t>
            </a:r>
            <a:r>
              <a:rPr lang="en-CA" dirty="0"/>
              <a:t>can be approximated using an MCMC algorithm that rejects</a:t>
            </a:r>
          </a:p>
          <a:p>
            <a:r>
              <a:rPr lang="en-CA" dirty="0"/>
              <a:t>all moves to states where </a:t>
            </a:r>
            <a:r>
              <a:rPr lang="en-CA" i="1" dirty="0"/>
              <a:t>F</a:t>
            </a:r>
            <a:r>
              <a:rPr lang="en-CA" dirty="0"/>
              <a:t>2 does not hold, and counts the number of samples in which </a:t>
            </a:r>
            <a:r>
              <a:rPr lang="en-CA" i="1" dirty="0"/>
              <a:t>F</a:t>
            </a:r>
            <a:r>
              <a:rPr lang="en-CA" dirty="0"/>
              <a:t>1 holds.</a:t>
            </a:r>
          </a:p>
          <a:p>
            <a:r>
              <a:rPr lang="en-CA" dirty="0"/>
              <a:t>However, this may be too slow for arbitrary formulas. Instead, we focus on the case where </a:t>
            </a:r>
            <a:r>
              <a:rPr lang="en-CA" i="1" dirty="0"/>
              <a:t>F</a:t>
            </a:r>
            <a:r>
              <a:rPr lang="en-CA" dirty="0"/>
              <a:t>2 is a</a:t>
            </a:r>
          </a:p>
          <a:p>
            <a:r>
              <a:rPr lang="en-CA" dirty="0"/>
              <a:t>conjunction of ground </a:t>
            </a:r>
            <a:r>
              <a:rPr lang="en-CA" dirty="0" err="1"/>
              <a:t>literals.While</a:t>
            </a:r>
            <a:r>
              <a:rPr lang="en-CA" dirty="0"/>
              <a:t> less general than Equation 3.2, this is the most frequent type</a:t>
            </a:r>
          </a:p>
          <a:p>
            <a:r>
              <a:rPr lang="en-CA" dirty="0"/>
              <a:t>of query in practice. In this scenario, further efficiency can be gained by applying a generalization of</a:t>
            </a:r>
          </a:p>
          <a:p>
            <a:r>
              <a:rPr lang="en-CA" dirty="0"/>
              <a:t>knowledge-based model construction [151]. The basic idea is to only construct the minimal subset</a:t>
            </a:r>
          </a:p>
          <a:p>
            <a:r>
              <a:rPr lang="en-CA" dirty="0"/>
              <a:t>of the ground network required to answer the query. This network is constructed by checking if the</a:t>
            </a:r>
          </a:p>
          <a:p>
            <a:r>
              <a:rPr lang="en-CA" dirty="0"/>
              <a:t>atoms that the query formula directly depends on are in the evidence. If they are, the construction is</a:t>
            </a:r>
          </a:p>
          <a:p>
            <a:r>
              <a:rPr lang="en-CA" dirty="0"/>
              <a:t>complete. Those that are not are added to the network, and we in turn check the atoms they depend</a:t>
            </a:r>
          </a:p>
          <a:p>
            <a:r>
              <a:rPr lang="en-CA" dirty="0"/>
              <a:t>on. This process is repeated until all relevant atoms have been </a:t>
            </a:r>
            <a:r>
              <a:rPr lang="en-CA" dirty="0" err="1"/>
              <a:t>retrieved.While</a:t>
            </a:r>
            <a:r>
              <a:rPr lang="en-CA" dirty="0"/>
              <a:t> in the worst case it</a:t>
            </a:r>
          </a:p>
          <a:p>
            <a:r>
              <a:rPr lang="en-CA" dirty="0"/>
              <a:t>yields no savings, in practice it can vastly reduce the time and memory required for inference.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577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66BFB7-DB76-41F3-BB45-E307C170089C}" type="slidenum">
              <a:rPr lang="zh-CN" altLang="en-US" smtClean="0">
                <a:solidFill>
                  <a:prstClr val="black"/>
                </a:solidFill>
              </a:rPr>
              <a:pPr/>
              <a:t>48</a:t>
            </a:fld>
            <a:endParaRPr lang="en-US" altLang="zh-CN" smtClean="0">
              <a:solidFill>
                <a:prstClr val="black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Since a MLN acts as a template for a Markov Network</a:t>
            </a:r>
          </a:p>
          <a:p>
            <a:r>
              <a:rPr lang="en-US" altLang="en-US" dirty="0"/>
              <a:t>We can always </a:t>
            </a:r>
            <a:r>
              <a:rPr lang="en-CA" dirty="0"/>
              <a:t>answer probabilistic queries using standard Markov network inference methods on the instantiated network</a:t>
            </a:r>
          </a:p>
          <a:p>
            <a:r>
              <a:rPr lang="en-CA" dirty="0"/>
              <a:t>However, due to the size and complexity of the resulting network, this is often infeasible. </a:t>
            </a:r>
          </a:p>
          <a:p>
            <a:r>
              <a:rPr lang="en-CA" dirty="0"/>
              <a:t>Instead, the methods we discuss here combine probabilistic methods with ideas from logical inference, including </a:t>
            </a:r>
            <a:r>
              <a:rPr lang="en-CA" dirty="0" err="1"/>
              <a:t>satisfiability</a:t>
            </a:r>
            <a:r>
              <a:rPr lang="en-CA" dirty="0"/>
              <a:t> and resolution. </a:t>
            </a:r>
          </a:p>
          <a:p>
            <a:r>
              <a:rPr lang="en-CA" dirty="0"/>
              <a:t>This leads to efficient methods that take full advantage of the logical structure.</a:t>
            </a:r>
          </a:p>
          <a:p>
            <a:endParaRPr lang="en-CA" dirty="0"/>
          </a:p>
          <a:p>
            <a:r>
              <a:rPr lang="en-CA" dirty="0"/>
              <a:t>The inference methods discussed so far are purely probabilistic in the sense that they </a:t>
            </a:r>
            <a:r>
              <a:rPr lang="en-CA" dirty="0" err="1"/>
              <a:t>propositionalize</a:t>
            </a:r>
            <a:endParaRPr lang="en-CA" dirty="0"/>
          </a:p>
          <a:p>
            <a:r>
              <a:rPr lang="en-CA" dirty="0"/>
              <a:t>all atoms and clauses and apply standard probabilistic inference algorithms. A key property of </a:t>
            </a:r>
            <a:r>
              <a:rPr lang="en-CA" dirty="0" err="1"/>
              <a:t>firstorder</a:t>
            </a:r>
            <a:endParaRPr lang="en-CA" dirty="0"/>
          </a:p>
          <a:p>
            <a:r>
              <a:rPr lang="en-CA" dirty="0"/>
              <a:t>logic is that it allows </a:t>
            </a:r>
            <a:r>
              <a:rPr lang="en-CA" i="1" dirty="0"/>
              <a:t>lifted </a:t>
            </a:r>
            <a:r>
              <a:rPr lang="en-CA" dirty="0"/>
              <a:t>inference, where queries are answered without materializing all the</a:t>
            </a:r>
          </a:p>
          <a:p>
            <a:r>
              <a:rPr lang="en-CA" dirty="0"/>
              <a:t>objects in the domain (e.g., resolution [122]). Lifted inference is potentially much more efficient</a:t>
            </a:r>
          </a:p>
          <a:p>
            <a:r>
              <a:rPr lang="en-CA" dirty="0"/>
              <a:t>than </a:t>
            </a:r>
            <a:r>
              <a:rPr lang="en-CA" dirty="0" err="1"/>
              <a:t>propositionalized</a:t>
            </a:r>
            <a:r>
              <a:rPr lang="en-CA" dirty="0"/>
              <a:t> inference, and extending it to probabilistic logical languages is a desirable</a:t>
            </a:r>
          </a:p>
          <a:p>
            <a:r>
              <a:rPr lang="en-CA" dirty="0"/>
              <a:t>goal. The first approach to lifted probabilistic inference, first-order variable elimination (FOVE),</a:t>
            </a:r>
          </a:p>
          <a:p>
            <a:r>
              <a:rPr lang="en-CA" dirty="0"/>
              <a:t>was developed by Poole [104] and extended by </a:t>
            </a:r>
            <a:r>
              <a:rPr lang="en-CA" dirty="0" err="1"/>
              <a:t>Braz</a:t>
            </a:r>
            <a:r>
              <a:rPr lang="en-CA" dirty="0"/>
              <a:t> </a:t>
            </a:r>
            <a:r>
              <a:rPr lang="en-CA" i="1" dirty="0"/>
              <a:t>et al. </a:t>
            </a:r>
            <a:r>
              <a:rPr lang="en-CA" dirty="0"/>
              <a:t>[11, 12] and </a:t>
            </a:r>
            <a:r>
              <a:rPr lang="en-CA" dirty="0" err="1"/>
              <a:t>Milch</a:t>
            </a:r>
            <a:r>
              <a:rPr lang="en-CA" dirty="0"/>
              <a:t> </a:t>
            </a:r>
            <a:r>
              <a:rPr lang="en-CA" i="1" dirty="0"/>
              <a:t>et al. </a:t>
            </a:r>
            <a:r>
              <a:rPr lang="en-CA" dirty="0"/>
              <a:t>[85]. (Limited</a:t>
            </a:r>
          </a:p>
          <a:p>
            <a:r>
              <a:rPr lang="en-CA" dirty="0"/>
              <a:t>lifted aspects are present in some earlier systems, like </a:t>
            </a:r>
            <a:r>
              <a:rPr lang="en-CA" dirty="0" err="1"/>
              <a:t>Pfeffer</a:t>
            </a:r>
            <a:r>
              <a:rPr lang="en-CA" dirty="0"/>
              <a:t> </a:t>
            </a:r>
            <a:r>
              <a:rPr lang="en-CA" i="1" dirty="0"/>
              <a:t>et al.</a:t>
            </a:r>
            <a:r>
              <a:rPr lang="en-CA" dirty="0"/>
              <a:t>’s [101] SPOOK.) Unfortunately,</a:t>
            </a:r>
          </a:p>
          <a:p>
            <a:r>
              <a:rPr lang="en-CA" dirty="0"/>
              <a:t>variable elimination has exponential cost in the </a:t>
            </a:r>
            <a:r>
              <a:rPr lang="en-CA" dirty="0" err="1"/>
              <a:t>treewidth</a:t>
            </a:r>
            <a:r>
              <a:rPr lang="en-CA" dirty="0"/>
              <a:t> of the graph, making it infeasible for most</a:t>
            </a:r>
          </a:p>
          <a:p>
            <a:r>
              <a:rPr lang="en-CA" dirty="0"/>
              <a:t>real-world applications. Scalable approximate algorithms for probabilistic inference fall into three</a:t>
            </a:r>
          </a:p>
          <a:p>
            <a:r>
              <a:rPr lang="en-CA" dirty="0"/>
              <a:t>main classes: loopy belief propagation (BP), Monte Carlo methods, and </a:t>
            </a:r>
            <a:r>
              <a:rPr lang="en-CA" dirty="0" err="1"/>
              <a:t>variational</a:t>
            </a:r>
            <a:r>
              <a:rPr lang="en-CA" dirty="0"/>
              <a:t> methods.</a:t>
            </a:r>
          </a:p>
          <a:p>
            <a:r>
              <a:rPr lang="en-CA" dirty="0"/>
              <a:t>We have developed a lifted version of BP [138], building on the work of </a:t>
            </a:r>
            <a:r>
              <a:rPr lang="en-CA" dirty="0" err="1"/>
              <a:t>Jaimovich</a:t>
            </a:r>
            <a:r>
              <a:rPr lang="en-CA" dirty="0"/>
              <a:t> </a:t>
            </a:r>
            <a:r>
              <a:rPr lang="en-CA" i="1" dirty="0"/>
              <a:t>et al. </a:t>
            </a:r>
            <a:r>
              <a:rPr lang="en-CA" dirty="0"/>
              <a:t>[51].</a:t>
            </a:r>
          </a:p>
          <a:p>
            <a:r>
              <a:rPr lang="en-CA" dirty="0" err="1"/>
              <a:t>Jaimovich</a:t>
            </a:r>
            <a:r>
              <a:rPr lang="en-CA" dirty="0"/>
              <a:t> </a:t>
            </a:r>
            <a:r>
              <a:rPr lang="en-CA" i="1" dirty="0"/>
              <a:t>et al. </a:t>
            </a:r>
            <a:r>
              <a:rPr lang="en-CA" dirty="0"/>
              <a:t>pointed out that, if there is no evidence, BP in probabilistic logical models can be</a:t>
            </a:r>
          </a:p>
          <a:p>
            <a:r>
              <a:rPr lang="en-CA" dirty="0"/>
              <a:t>trivially lifted, because all groundings of the same atoms and clauses become </a:t>
            </a:r>
            <a:r>
              <a:rPr lang="en-CA" dirty="0" err="1"/>
              <a:t>indistinguishable.Our</a:t>
            </a:r>
            <a:endParaRPr lang="en-CA" dirty="0"/>
          </a:p>
          <a:p>
            <a:r>
              <a:rPr lang="en-CA" dirty="0"/>
              <a:t>approach proceeds by identifying the subsets of atoms and clauses that remain indistinguishable</a:t>
            </a:r>
          </a:p>
          <a:p>
            <a:r>
              <a:rPr lang="en-CA" dirty="0"/>
              <a:t>even after evidence is taken into </a:t>
            </a:r>
            <a:r>
              <a:rPr lang="en-CA" dirty="0" err="1"/>
              <a:t>account.We</a:t>
            </a:r>
            <a:r>
              <a:rPr lang="en-CA" dirty="0"/>
              <a:t> then form a network with </a:t>
            </a:r>
            <a:r>
              <a:rPr lang="en-CA" i="1" dirty="0" err="1"/>
              <a:t>supernodes</a:t>
            </a:r>
            <a:r>
              <a:rPr lang="en-CA" i="1" dirty="0"/>
              <a:t> </a:t>
            </a:r>
            <a:r>
              <a:rPr lang="en-CA" dirty="0"/>
              <a:t>and </a:t>
            </a:r>
            <a:r>
              <a:rPr lang="en-CA" i="1" dirty="0" err="1"/>
              <a:t>superfeatures</a:t>
            </a:r>
            <a:endParaRPr lang="en-CA" i="1" dirty="0"/>
          </a:p>
          <a:p>
            <a:r>
              <a:rPr lang="en-CA" dirty="0"/>
              <a:t>corresponding to these </a:t>
            </a:r>
            <a:r>
              <a:rPr lang="en-CA" dirty="0" err="1"/>
              <a:t>sets,and</a:t>
            </a:r>
            <a:r>
              <a:rPr lang="en-CA" dirty="0"/>
              <a:t> </a:t>
            </a:r>
            <a:r>
              <a:rPr lang="en-CA" dirty="0" err="1"/>
              <a:t>applyBP</a:t>
            </a:r>
            <a:r>
              <a:rPr lang="en-CA" dirty="0"/>
              <a:t> to </a:t>
            </a:r>
            <a:r>
              <a:rPr lang="en-CA" dirty="0" err="1"/>
              <a:t>it.This</a:t>
            </a:r>
            <a:r>
              <a:rPr lang="en-CA" dirty="0"/>
              <a:t> network can be vastly smaller than the full ground</a:t>
            </a:r>
          </a:p>
          <a:p>
            <a:r>
              <a:rPr lang="en-CA" dirty="0"/>
              <a:t>network, with the corresponding efficiency </a:t>
            </a:r>
            <a:r>
              <a:rPr lang="en-CA" dirty="0" err="1"/>
              <a:t>gains.Our</a:t>
            </a:r>
            <a:r>
              <a:rPr lang="en-CA" dirty="0"/>
              <a:t> algorithm produces the unique minimal lifted</a:t>
            </a:r>
          </a:p>
          <a:p>
            <a:r>
              <a:rPr lang="en-CA"/>
              <a:t>network for every inference problem.</a:t>
            </a:r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989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908">
              <a:defRPr/>
            </a:pPr>
            <a:r>
              <a:rPr lang="en-CA" dirty="0" smtClean="0"/>
              <a:t>In general, </a:t>
            </a:r>
            <a:r>
              <a:rPr lang="en-US" altLang="en-US" dirty="0" smtClean="0"/>
              <a:t>Find most likely state of world</a:t>
            </a:r>
            <a:r>
              <a:rPr lang="en-US" altLang="en-US" baseline="0" dirty="0" smtClean="0"/>
              <a:t> given some evidence (we simplify here)</a:t>
            </a:r>
            <a:endParaRPr lang="en-CA" dirty="0" smtClean="0"/>
          </a:p>
          <a:p>
            <a:r>
              <a:rPr lang="en-CA" dirty="0" smtClean="0"/>
              <a:t>Simple but infeasible way.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6796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Therefore, the MPE problem in Markov logic reduces to finding the truth assignment that</a:t>
            </a:r>
          </a:p>
          <a:p>
            <a:r>
              <a:rPr lang="en-CA" dirty="0"/>
              <a:t>maximizes the sum of weights of satisfied clauses.</a:t>
            </a:r>
          </a:p>
          <a:p>
            <a:r>
              <a:rPr lang="en-CA" dirty="0"/>
              <a:t>This can be done using any weighted </a:t>
            </a:r>
            <a:r>
              <a:rPr lang="en-CA" dirty="0" err="1"/>
              <a:t>satisfiability</a:t>
            </a:r>
            <a:r>
              <a:rPr lang="en-CA" dirty="0"/>
              <a:t> solver, and (remarkably) need not be more</a:t>
            </a:r>
          </a:p>
          <a:p>
            <a:r>
              <a:rPr lang="en-CA" dirty="0"/>
              <a:t>expensive than standard logical inference by model checking.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5486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Maximize # of satisfied clauses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8AAAF-1364-48AC-964B-332816890FA3}" type="datetime1">
              <a:rPr lang="en-US" smtClean="0"/>
              <a:t>11/25/2015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31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A9B63-C35D-4070-A3C5-2A1C6E8576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57442-9972-4DCD-82EE-A5F771D08B7B}" type="datetime1">
              <a:rPr lang="en-US" smtClean="0"/>
              <a:t>11/25/2015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31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60E83-2070-470D-AD80-9C001A6C9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E87D4-439F-4727-AC04-79FED9CF56D3}" type="datetime1">
              <a:rPr lang="en-US" smtClean="0">
                <a:solidFill>
                  <a:srgbClr val="000000"/>
                </a:solidFill>
              </a:rPr>
              <a:t>11/25/2015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B8D6C4C-3502-4B4B-9134-A11A9A26A1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69293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ADCA4-F06E-43F3-9CE2-4C86EAD19F70}" type="datetime1">
              <a:rPr lang="en-US" smtClean="0">
                <a:solidFill>
                  <a:srgbClr val="000000"/>
                </a:solidFill>
              </a:rPr>
              <a:t>11/25/2015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EE293BE-E43E-4002-90A0-CF9CA6A91A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14159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5152D-3C12-4BA1-A2FE-8F3AFE30C80C}" type="datetime1">
              <a:rPr lang="en-US" smtClean="0">
                <a:solidFill>
                  <a:srgbClr val="000000"/>
                </a:solidFill>
              </a:rPr>
              <a:t>11/25/2015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572EB80-F8AC-4E1A-BA1F-EE6792C24E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480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C1CA2-6C55-42AD-8FED-7ACEF1E1C019}" type="datetime1">
              <a:rPr lang="en-US" smtClean="0"/>
              <a:t>11/25/2015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31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91023-61DE-45B3-9B47-0975F66F8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A9815-BF0A-40B9-BFE1-B548CAC86357}" type="datetime1">
              <a:rPr lang="en-US" smtClean="0"/>
              <a:t>11/25/2015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31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4C6B1-4790-4B43-8E6C-6FCDDB2FAC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06DB7-75A0-4627-967A-EDA53DBDA914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11/25/2015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33C04-4D8D-48EA-B376-F98300AB45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36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32771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32772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32773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</p:grpSp>
        <p:sp>
          <p:nvSpPr>
            <p:cNvPr id="32774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80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32775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80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32776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80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grpSp>
          <p:nvGrpSpPr>
            <p:cNvPr id="32777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32778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32779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32780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32781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32782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32783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</p:grpSp>
      </p:grpSp>
      <p:sp>
        <p:nvSpPr>
          <p:cNvPr id="32784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2785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2786" name="Rectangle 18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178BDC02-C4D0-4606-850D-F6E3B4CC7A4C}" type="datetime1">
              <a:rPr lang="en-US" smtClean="0">
                <a:solidFill>
                  <a:srgbClr val="FFFFFF"/>
                </a:solidFill>
              </a:rPr>
              <a:t>11/25/2015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2787" name="Rectangle 19"/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CPSC 322, Lecture 31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2788" name="Rectangle 2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F713D5A-E5FD-460D-B012-52CB22269AD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70658" name="Picture 2" descr="UW-Madison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191500" y="5905500"/>
            <a:ext cx="952500" cy="952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34938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3F5C9E-D972-49DF-A655-F69E99983CB8}" type="datetime1">
              <a:rPr lang="en-US" smtClean="0">
                <a:solidFill>
                  <a:srgbClr val="FFFFFF"/>
                </a:solidFill>
              </a:rPr>
              <a:t>11/25/2015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CPSC 322, Lecture 31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927D9B-FE38-4D65-BB3E-E1E95FED002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2" descr="UW-Madison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747182" y="6477000"/>
            <a:ext cx="381000" cy="38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651812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01B42D-2677-4443-9377-A58CD3EDA467}" type="datetime1">
              <a:rPr lang="en-US" smtClean="0">
                <a:solidFill>
                  <a:srgbClr val="FFFFFF"/>
                </a:solidFill>
              </a:rPr>
              <a:t>11/25/2015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CPSC 322, Lecture 31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8C8707-4983-4ACD-8386-3CA7BFF7E44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2" descr="UW-Madison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763000" y="6477000"/>
            <a:ext cx="381000" cy="38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84910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3745F1-3462-4526-A6DA-892F92D32659}" type="datetime1">
              <a:rPr lang="en-US" smtClean="0">
                <a:solidFill>
                  <a:srgbClr val="FFFFFF"/>
                </a:solidFill>
              </a:rPr>
              <a:t>11/25/2015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CPSC 322, Lecture 31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00A453-7246-4DBA-B22E-4A7A147554A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Picture 2" descr="UW-Madison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763000" y="6477000"/>
            <a:ext cx="381000" cy="38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58639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672E14-BF97-4ED8-9E55-864C66739C9D}" type="datetime1">
              <a:rPr lang="en-US" smtClean="0">
                <a:solidFill>
                  <a:srgbClr val="FFFFFF"/>
                </a:solidFill>
              </a:rPr>
              <a:t>11/25/2015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CPSC 322, Lecture 31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A4B120-CEB4-46A8-AE26-CA8CA02DAA8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2" descr="UW-Madison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773060" y="6477000"/>
            <a:ext cx="381000" cy="38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21916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A86812-8BC2-446F-9678-388086BBD2DE}" type="datetime1">
              <a:rPr lang="en-US" smtClean="0">
                <a:solidFill>
                  <a:srgbClr val="FFFFFF"/>
                </a:solidFill>
              </a:rPr>
              <a:t>11/25/2015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CPSC 322, Lecture 31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8B988-829C-4889-9E21-A6E879F6A46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2" descr="UW-Madison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763000" y="6477000"/>
            <a:ext cx="381000" cy="38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8734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C3C8F-521D-4B59-8823-8DCFAAA0570A}" type="datetime1">
              <a:rPr lang="en-US" smtClean="0"/>
              <a:t>11/25/2015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31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66222-366E-4C6E-B591-71E0EC7823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0500E0-C785-48A0-A4AE-E15E1FF6DBC7}" type="datetime1">
              <a:rPr lang="en-US" smtClean="0">
                <a:solidFill>
                  <a:srgbClr val="FFFFFF"/>
                </a:solidFill>
              </a:rPr>
              <a:t>11/25/2015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CPSC 322, Lecture 31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A3724-3D4D-48D5-BAD0-A6DB0F01198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2" descr="UW-Madison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755808" y="6477000"/>
            <a:ext cx="381000" cy="38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49651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3555E7-FF7B-443F-A90C-052819B54D43}" type="datetime1">
              <a:rPr lang="en-US" smtClean="0">
                <a:solidFill>
                  <a:srgbClr val="FFFFFF"/>
                </a:solidFill>
              </a:rPr>
              <a:t>11/25/2015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CPSC 322, Lecture 31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821E70-AEA4-44DA-8A78-892CD2F0FF6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Picture 2" descr="UW-Madison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773060" y="6477000"/>
            <a:ext cx="381000" cy="38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00373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7074CF-8CBF-474E-98A4-954050AFAF8F}" type="datetime1">
              <a:rPr lang="en-US" smtClean="0">
                <a:solidFill>
                  <a:srgbClr val="FFFFFF"/>
                </a:solidFill>
              </a:rPr>
              <a:t>11/25/2015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CPSC 322, Lecture 31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937ECE-4599-4A58-B20E-9F03982F32D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Picture 2" descr="UW-Madison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773060" y="6477000"/>
            <a:ext cx="381000" cy="38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64245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5FA92F-B02F-429E-B4A8-5A54A2ECAB54}" type="datetime1">
              <a:rPr lang="en-US" smtClean="0">
                <a:solidFill>
                  <a:srgbClr val="FFFFFF"/>
                </a:solidFill>
              </a:rPr>
              <a:t>11/25/2015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CPSC 322, Lecture 31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1EF54-FD7A-408F-8CD1-5D0B9EF6B4D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2" descr="UW-Madison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771626" y="6477000"/>
            <a:ext cx="381000" cy="38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12938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20D348-C2C7-4FDA-BE0A-E7A096BD0F9F}" type="datetime1">
              <a:rPr lang="en-US" smtClean="0">
                <a:solidFill>
                  <a:srgbClr val="FFFFFF"/>
                </a:solidFill>
              </a:rPr>
              <a:t>11/25/2015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CPSC 322, Lecture 31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2BFF70-1B0B-43D3-AD80-74B6D1CD669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2" descr="UW-Madison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747182" y="6477000"/>
            <a:ext cx="381000" cy="38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327996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AB05669-032F-4A1E-B8C7-3A9AC6435E6F}" type="datetime1">
              <a:rPr lang="en-US" smtClean="0">
                <a:solidFill>
                  <a:srgbClr val="FFFFFF"/>
                </a:solidFill>
              </a:rPr>
              <a:t>11/25/2015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CPSC 322, Lecture 31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DB59937-00A5-467E-A521-4EAFA71A232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Picture 2" descr="UW-Madison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755808" y="6477000"/>
            <a:ext cx="381000" cy="38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7683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7543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4114800"/>
            <a:ext cx="7543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EDA2211-A3EE-4387-8529-1F51F51BD72E}" type="datetime1">
              <a:rPr lang="en-US" smtClean="0">
                <a:solidFill>
                  <a:srgbClr val="FFFFFF"/>
                </a:solidFill>
              </a:rPr>
              <a:t>11/25/2015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CPSC 322, Lecture 31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6433BC0-8ECA-4F09-8C38-8EC32DE92B6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Picture 2" descr="UW-Madison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764434" y="6468374"/>
            <a:ext cx="381000" cy="38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76510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F333-7416-46D9-805F-0EC61C7E38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CPSC 322, Lecture 31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7317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2D649-C127-401D-81CF-F9C847EB79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CPSC 322, Lecture 31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7878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63802-13A4-490B-817A-DB41DFDD27D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CPSC 322, Lecture 31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583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6088E-29CB-4E03-82FB-03C01E637F81}" type="datetime1">
              <a:rPr lang="en-US" smtClean="0"/>
              <a:t>11/25/2015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31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0E4BA-79EA-4C2C-9F69-CB03EDE4EA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B4CC-EF89-4795-BD8B-9F4C14A551F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CPSC 322, Lecture 31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0795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91D1-AACA-427E-90DB-977CB77492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CPSC 322, Lecture 31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7290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71F5-8ACE-4775-AAE5-5C377472DF1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CPSC 322, Lecture 31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6545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A357D-07C0-41FA-BD2A-71EDBB51E8F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CPSC 322, Lecture 31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2759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42A4D-F7C6-45DA-AC29-2E844CAE367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CPSC 322, Lecture 31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8794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4E2E-C13B-4BC0-8106-19EAD5833C4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CPSC 322, Lecture 31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8577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DA0A0-9194-48D9-A619-6CE3CDEE3FA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CPSC 322, Lecture 31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2840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5F920-87F1-48BC-BAD4-BA300E6578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CPSC 322, Lecture 31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1059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ADDF3-EEAB-482E-ABE2-6B7FDCA03996}" type="datetime1">
              <a:rPr lang="en-US" altLang="en-US" smtClean="0">
                <a:solidFill>
                  <a:srgbClr val="000000"/>
                </a:solidFill>
              </a:rPr>
              <a:t>11/25/2015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31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5EF8E-A4A7-45D9-9903-42D1163A0C2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1808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2DA73-F228-45EB-BB5C-7E047D2A24B6}" type="datetime1">
              <a:rPr lang="en-US" altLang="en-US" smtClean="0">
                <a:solidFill>
                  <a:srgbClr val="000000"/>
                </a:solidFill>
              </a:rPr>
              <a:t>11/25/2015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31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BAF2D-2960-4DA3-A3F0-4FCD69E35B3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472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0388D-16B1-40A4-A50E-607AA98CC1E2}" type="datetime1">
              <a:rPr lang="en-US" smtClean="0"/>
              <a:t>11/25/2015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31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4BB77-9662-4B11-B03B-A146634328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E31F6-2DC1-43BC-9841-734FEE399009}" type="datetime1">
              <a:rPr lang="en-US" altLang="en-US" smtClean="0">
                <a:solidFill>
                  <a:srgbClr val="000000"/>
                </a:solidFill>
              </a:rPr>
              <a:t>11/25/2015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31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3BF29-541A-4237-B899-422A334C0BB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9984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35014-2320-44D0-9008-5F26C9B20EE6}" type="datetime1">
              <a:rPr lang="en-US" altLang="en-US" smtClean="0">
                <a:solidFill>
                  <a:srgbClr val="000000"/>
                </a:solidFill>
              </a:rPr>
              <a:t>11/25/2015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31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C6FBD-74A5-477C-B761-A9517587F60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0277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67EEC3-DD80-4441-91B7-CD42CAE29B44}" type="datetime1">
              <a:rPr lang="en-US" altLang="en-US" smtClean="0">
                <a:solidFill>
                  <a:srgbClr val="000000"/>
                </a:solidFill>
              </a:rPr>
              <a:t>11/25/2015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31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51E15-818F-4A77-87B5-FB0988AABCF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4735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5E08C-734B-4DBB-993D-434EF6509DFE}" type="datetime1">
              <a:rPr lang="en-US" altLang="en-US" smtClean="0">
                <a:solidFill>
                  <a:srgbClr val="000000"/>
                </a:solidFill>
              </a:rPr>
              <a:t>11/25/2015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31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4A37E-93FD-437F-B42D-7FEF1C4E526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9021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77BFC-2156-436E-B872-CFF365B63AFE}" type="datetime1">
              <a:rPr lang="en-US" altLang="en-US" smtClean="0">
                <a:solidFill>
                  <a:srgbClr val="000000"/>
                </a:solidFill>
              </a:rPr>
              <a:t>11/25/2015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31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69F8E-93AD-49C3-9368-00CEFAE1AD9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1555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E6973-1B37-44F9-B6D6-6E507E7357EC}" type="datetime1">
              <a:rPr lang="en-US" altLang="en-US" smtClean="0">
                <a:solidFill>
                  <a:srgbClr val="000000"/>
                </a:solidFill>
              </a:rPr>
              <a:t>11/25/2015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31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EE8CC-9BC8-4E66-89BA-A50E30ECFA7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1188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755F8-6040-479C-997C-74B5750248D1}" type="datetime1">
              <a:rPr lang="en-US" altLang="en-US" smtClean="0">
                <a:solidFill>
                  <a:srgbClr val="000000"/>
                </a:solidFill>
              </a:rPr>
              <a:t>11/25/2015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31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FBB4C-0749-4791-B9DB-3D7C1DE786E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0389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D71C4-E090-44EC-AF0E-A0AED561E4D7}" type="datetime1">
              <a:rPr lang="en-US" altLang="en-US" smtClean="0">
                <a:solidFill>
                  <a:srgbClr val="000000"/>
                </a:solidFill>
              </a:rPr>
              <a:t>11/25/2015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31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FD688-F23D-49A1-B841-BDC893BDF59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4887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9B962-8F3F-4970-B0DC-82C0D5BA47E0}" type="datetime1">
              <a:rPr lang="en-US" altLang="en-US" smtClean="0">
                <a:solidFill>
                  <a:srgbClr val="000000"/>
                </a:solidFill>
              </a:rPr>
              <a:t>11/25/2015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31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3EBFA-93FC-4EF5-86E9-9FADA8D8F01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1347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3FD75-4870-44A0-9F26-FE2C316627AE}" type="datetime1">
              <a:rPr lang="en-US" altLang="en-US" smtClean="0">
                <a:solidFill>
                  <a:srgbClr val="000000"/>
                </a:solidFill>
              </a:rPr>
              <a:t>11/25/2015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31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9964E-1850-43AF-B24C-05FDE8C6124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904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479E6-0E48-4A2C-A11B-8D47AE4C73D7}" type="datetime1">
              <a:rPr lang="en-US" smtClean="0"/>
              <a:t>11/25/2015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31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A0AB1-34C7-4B50-BD84-655D479EB5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8A86A-81AB-4814-8B92-A27CD5321BCD}" type="datetime1">
              <a:rPr lang="en-US" altLang="en-US" smtClean="0">
                <a:solidFill>
                  <a:srgbClr val="000000"/>
                </a:solidFill>
              </a:rPr>
              <a:t>11/25/2015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31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EC27A-24F9-4E59-97EF-F2930269A71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6947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580E0-4DA3-4ED0-913B-F4B81C522BD2}" type="datetime1">
              <a:rPr lang="en-US" smtClean="0">
                <a:solidFill>
                  <a:srgbClr val="000000"/>
                </a:solidFill>
              </a:rPr>
              <a:t>11/25/2015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7366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01411-CE56-478B-AD66-0985B7CD1CA7}" type="datetime1">
              <a:rPr lang="en-US" smtClean="0">
                <a:solidFill>
                  <a:srgbClr val="000000"/>
                </a:solidFill>
              </a:rPr>
              <a:t>11/25/2015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9395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D75CC-5CBD-4CE5-A085-0D3A415BC17F}" type="datetime1">
              <a:rPr lang="en-US" smtClean="0">
                <a:solidFill>
                  <a:srgbClr val="000000"/>
                </a:solidFill>
              </a:rPr>
              <a:t>11/25/2015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4970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C2775-75F9-43E6-BA41-216E9A9B7232}" type="datetime1">
              <a:rPr lang="en-US" smtClean="0">
                <a:solidFill>
                  <a:srgbClr val="000000"/>
                </a:solidFill>
              </a:rPr>
              <a:t>11/25/2015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6692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D2733-A0AC-4DB7-AAF1-BEE73F75C61C}" type="datetime1">
              <a:rPr lang="en-US" smtClean="0">
                <a:solidFill>
                  <a:srgbClr val="000000"/>
                </a:solidFill>
              </a:rPr>
              <a:t>11/25/2015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33273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3A26A-A8F0-4D87-A400-CFE44907AED6}" type="datetime1">
              <a:rPr lang="en-US" smtClean="0">
                <a:solidFill>
                  <a:srgbClr val="000000"/>
                </a:solidFill>
              </a:rPr>
              <a:t>11/25/2015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0064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F0FB0-D320-4981-80C3-770F09CCC999}" type="datetime1">
              <a:rPr lang="en-US" smtClean="0">
                <a:solidFill>
                  <a:srgbClr val="000000"/>
                </a:solidFill>
              </a:rPr>
              <a:t>11/25/2015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5291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2FDCB-1EA6-43FF-A86B-1465A1E396EE}" type="datetime1">
              <a:rPr lang="en-US" smtClean="0">
                <a:solidFill>
                  <a:srgbClr val="000000"/>
                </a:solidFill>
              </a:rPr>
              <a:t>11/25/2015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1883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53982-6463-457A-88F7-0641911530F4}" type="datetime1">
              <a:rPr lang="en-US" smtClean="0">
                <a:solidFill>
                  <a:srgbClr val="000000"/>
                </a:solidFill>
              </a:rPr>
              <a:t>11/25/2015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078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5EA1C-ED8E-4054-93A9-CD64DF6E7E64}" type="datetime1">
              <a:rPr lang="en-US" smtClean="0"/>
              <a:t>11/25/2015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31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6AF8B-CF57-4B42-BE48-FB1C463C69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D855E-7A02-44F3-B5AE-B5FFEAE1FEF1}" type="datetime1">
              <a:rPr lang="en-US" smtClean="0">
                <a:solidFill>
                  <a:srgbClr val="000000"/>
                </a:solidFill>
              </a:rPr>
              <a:t>11/25/2015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7568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EF24C-68F7-4023-91B2-EECD2EBA1D98}" type="datetime1">
              <a:rPr lang="en-US" smtClean="0">
                <a:solidFill>
                  <a:srgbClr val="000000"/>
                </a:solidFill>
              </a:rPr>
              <a:t>11/25/2015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4120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EBA70-137E-49FB-8D5A-E5382750B609}" type="datetime1">
              <a:rPr lang="en-US" smtClean="0">
                <a:solidFill>
                  <a:srgbClr val="000000"/>
                </a:solidFill>
              </a:rPr>
              <a:t>11/25/2015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115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F87AE91-1B1F-48CB-90D1-168567F15EB9}" type="datetime1">
              <a:rPr lang="en-US" altLang="en-US" smtClean="0">
                <a:solidFill>
                  <a:srgbClr val="FFFFFF"/>
                </a:solidFill>
              </a:rPr>
              <a:t>11/25/2015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FFFFFF"/>
                </a:solidFill>
              </a:rPr>
              <a:t>CPSC 322, Lecture 31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1B444D3-4930-4250-A40D-B6DAA8CB1830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5010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584676C-8213-439C-A5F9-7FCF556A5500}" type="datetime1">
              <a:rPr lang="en-US" altLang="en-US" smtClean="0">
                <a:solidFill>
                  <a:srgbClr val="FFFFFF"/>
                </a:solidFill>
              </a:rPr>
              <a:t>11/25/2015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FFFFFF"/>
                </a:solidFill>
              </a:rPr>
              <a:t>CPSC 322, Lecture 31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3EEE5E5-06CE-4F29-8879-E27E485AE4C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5176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7882CA5-2B85-4212-B009-54CAA2BF14EE}" type="datetime1">
              <a:rPr lang="en-US" altLang="en-US" smtClean="0">
                <a:solidFill>
                  <a:srgbClr val="FFFFFF"/>
                </a:solidFill>
              </a:rPr>
              <a:t>11/25/2015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FFFFFF"/>
                </a:solidFill>
              </a:rPr>
              <a:t>CPSC 322, Lecture 31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A444359-D8E4-461D-9345-B4DA4D6067A9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5495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8A49E-0EF2-414E-9732-8748BDAA59CF}" type="datetime1">
              <a:rPr lang="en-US" smtClean="0">
                <a:solidFill>
                  <a:srgbClr val="000000"/>
                </a:solidFill>
              </a:rPr>
              <a:t>11/25/2015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A9B63-C35D-4070-A3C5-2A1C6E8576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89570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069C1-A883-45F0-A7B2-A36BA580151C}" type="datetime1">
              <a:rPr lang="en-US" smtClean="0">
                <a:solidFill>
                  <a:srgbClr val="000000"/>
                </a:solidFill>
              </a:rPr>
              <a:t>11/25/2015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66222-366E-4C6E-B591-71E0EC7823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76145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5CB79-F365-4E82-A261-CC4F58D03CAC}" type="datetime1">
              <a:rPr lang="en-US" smtClean="0">
                <a:solidFill>
                  <a:srgbClr val="000000"/>
                </a:solidFill>
              </a:rPr>
              <a:t>11/25/2015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0E4BA-79EA-4C2C-9F69-CB03EDE4EA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19061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17D51-72D7-4CBA-9202-1D868BDA2AAC}" type="datetime1">
              <a:rPr lang="en-US" smtClean="0">
                <a:solidFill>
                  <a:srgbClr val="000000"/>
                </a:solidFill>
              </a:rPr>
              <a:t>11/25/2015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4BB77-9662-4B11-B03B-A146634328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006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CDF5D-080A-482A-8744-E8D0CE041342}" type="datetime1">
              <a:rPr lang="en-US" smtClean="0"/>
              <a:t>11/25/2015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31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BCE1D-704A-4BA8-8CDD-2C7799DCC7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9DCE7-DBFF-4B93-8945-0A8702634A2E}" type="datetime1">
              <a:rPr lang="en-US" smtClean="0">
                <a:solidFill>
                  <a:srgbClr val="000000"/>
                </a:solidFill>
              </a:rPr>
              <a:t>11/25/2015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A0AB1-34C7-4B50-BD84-655D479EB5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49273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020D6-B0F3-45D5-8B31-BB718B7E064C}" type="datetime1">
              <a:rPr lang="en-US" smtClean="0">
                <a:solidFill>
                  <a:srgbClr val="000000"/>
                </a:solidFill>
              </a:rPr>
              <a:t>11/25/2015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6AF8B-CF57-4B42-BE48-FB1C463C69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9459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F43D2-92E2-4A0C-837C-78874688F89C}" type="datetime1">
              <a:rPr lang="en-US" smtClean="0">
                <a:solidFill>
                  <a:srgbClr val="000000"/>
                </a:solidFill>
              </a:rPr>
              <a:t>11/25/2015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BCE1D-704A-4BA8-8CDD-2C7799DCC7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95188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95590-3CE5-4F66-885A-9A60AE9C66C0}" type="datetime1">
              <a:rPr lang="en-US" smtClean="0">
                <a:solidFill>
                  <a:srgbClr val="000000"/>
                </a:solidFill>
              </a:rPr>
              <a:t>11/25/2015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166AE-A8A3-4E73-AA34-7C057ECB4D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4303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D0A9F-21BE-4C35-92F5-B43881FAFCDF}" type="datetime1">
              <a:rPr lang="en-US" smtClean="0">
                <a:solidFill>
                  <a:srgbClr val="000000"/>
                </a:solidFill>
              </a:rPr>
              <a:t>11/25/2015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4FBDF-5036-4230-B86D-976A7D4C2C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7264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C41741-0818-47FE-91D4-076D3F66E880}" type="datetime1">
              <a:rPr lang="en-US" smtClean="0">
                <a:solidFill>
                  <a:srgbClr val="000000"/>
                </a:solidFill>
              </a:rPr>
              <a:t>11/25/2015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60E83-2070-470D-AD80-9C001A6C90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62870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4E280-A20E-459E-BE17-A53555871550}" type="datetime1">
              <a:rPr lang="en-US" smtClean="0">
                <a:solidFill>
                  <a:srgbClr val="000000"/>
                </a:solidFill>
              </a:rPr>
              <a:t>11/25/2015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91023-61DE-45B3-9B47-0975F66F8D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84114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5B55F-699C-409F-80E5-F554D7BC322C}" type="datetime1">
              <a:rPr lang="en-US" smtClean="0">
                <a:solidFill>
                  <a:srgbClr val="000000"/>
                </a:solidFill>
              </a:rPr>
              <a:t>11/25/2015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4C6B1-4790-4B43-8E6C-6FCDDB2FAC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13186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06DB7-75A0-4627-967A-EDA53DBDA914}" type="datetime1">
              <a:rPr lang="en-US" smtClean="0">
                <a:solidFill>
                  <a:srgbClr val="000000"/>
                </a:solidFill>
              </a:rPr>
              <a:t>11/25/2015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33C04-4D8D-48EA-B376-F98300AB45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37552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2D573-9856-4F62-8F2A-CD0062A70046}" type="datetime1">
              <a:rPr lang="en-US" smtClean="0">
                <a:solidFill>
                  <a:srgbClr val="000000"/>
                </a:solidFill>
              </a:rPr>
              <a:t>11/25/2015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A9B63-C35D-4070-A3C5-2A1C6E8576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259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5035D-DE81-43CA-8601-5A882ED39E8F}" type="datetime1">
              <a:rPr lang="en-US" smtClean="0"/>
              <a:t>11/25/2015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31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166AE-A8A3-4E73-AA34-7C057ECB4D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AA0FD-431E-4811-907D-D7B0409CE704}" type="datetime1">
              <a:rPr lang="en-US" smtClean="0">
                <a:solidFill>
                  <a:srgbClr val="000000"/>
                </a:solidFill>
              </a:rPr>
              <a:t>11/25/2015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66222-366E-4C6E-B591-71E0EC7823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78767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69B67-0632-4D12-9F4B-5C93B1908AE9}" type="datetime1">
              <a:rPr lang="en-US" smtClean="0">
                <a:solidFill>
                  <a:srgbClr val="000000"/>
                </a:solidFill>
              </a:rPr>
              <a:t>11/25/2015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0E4BA-79EA-4C2C-9F69-CB03EDE4EA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87292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586B3-76A6-4A29-9B1E-F8305CE50F57}" type="datetime1">
              <a:rPr lang="en-US" smtClean="0">
                <a:solidFill>
                  <a:srgbClr val="000000"/>
                </a:solidFill>
              </a:rPr>
              <a:t>11/25/2015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4BB77-9662-4B11-B03B-A146634328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82612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63D9D-8833-49E1-BDC1-64F43D481669}" type="datetime1">
              <a:rPr lang="en-US" smtClean="0">
                <a:solidFill>
                  <a:srgbClr val="000000"/>
                </a:solidFill>
              </a:rPr>
              <a:t>11/25/2015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A0AB1-34C7-4B50-BD84-655D479EB5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83597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C71CE-6B37-48D8-9951-B66B33FBBB50}" type="datetime1">
              <a:rPr lang="en-US" smtClean="0">
                <a:solidFill>
                  <a:srgbClr val="000000"/>
                </a:solidFill>
              </a:rPr>
              <a:t>11/25/2015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6AF8B-CF57-4B42-BE48-FB1C463C69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80285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9C12B-40C1-412D-A955-C4A7F0142517}" type="datetime1">
              <a:rPr lang="en-US" smtClean="0">
                <a:solidFill>
                  <a:srgbClr val="000000"/>
                </a:solidFill>
              </a:rPr>
              <a:t>11/25/2015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BCE1D-704A-4BA8-8CDD-2C7799DCC7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4435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9FAAB-1E15-4693-B9BE-FE35318BB1CC}" type="datetime1">
              <a:rPr lang="en-US" smtClean="0">
                <a:solidFill>
                  <a:srgbClr val="000000"/>
                </a:solidFill>
              </a:rPr>
              <a:t>11/25/2015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166AE-A8A3-4E73-AA34-7C057ECB4D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45348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8CA4A-C364-46AA-84B3-AA33FF9948FC}" type="datetime1">
              <a:rPr lang="en-US" smtClean="0">
                <a:solidFill>
                  <a:srgbClr val="000000"/>
                </a:solidFill>
              </a:rPr>
              <a:t>11/25/2015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4FBDF-5036-4230-B86D-976A7D4C2C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48304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3EF54-C05A-41EF-A062-AF21BC644F52}" type="datetime1">
              <a:rPr lang="en-US" smtClean="0">
                <a:solidFill>
                  <a:srgbClr val="000000"/>
                </a:solidFill>
              </a:rPr>
              <a:t>11/25/2015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60E83-2070-470D-AD80-9C001A6C90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90034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01F3D-47F4-43E1-9939-B798306B11C2}" type="datetime1">
              <a:rPr lang="en-US" smtClean="0">
                <a:solidFill>
                  <a:srgbClr val="000000"/>
                </a:solidFill>
              </a:rPr>
              <a:t>11/25/2015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91023-61DE-45B3-9B47-0975F66F8D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341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82888-30FC-4E15-8E2E-3D29B13110C6}" type="datetime1">
              <a:rPr lang="en-US" smtClean="0"/>
              <a:t>11/25/2015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31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4FBDF-5036-4230-B86D-976A7D4C2C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9D4FD-52DA-48D3-8BB3-1A4A6E4A78B6}" type="datetime1">
              <a:rPr lang="en-US" smtClean="0">
                <a:solidFill>
                  <a:srgbClr val="000000"/>
                </a:solidFill>
              </a:rPr>
              <a:t>11/25/2015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4C6B1-4790-4B43-8E6C-6FCDDB2FAC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30775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DE664-7B82-46BF-91A1-6ECEB98E5598}" type="datetime1">
              <a:rPr lang="en-US" smtClean="0">
                <a:solidFill>
                  <a:srgbClr val="000000"/>
                </a:solidFill>
              </a:rPr>
              <a:t>11/25/2015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CDBFA50-BDD7-4F83-B7C0-06BAE0C6B7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75466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6CE0C-C87E-429C-B49D-FF8AF2446395}" type="datetime1">
              <a:rPr lang="en-US" smtClean="0">
                <a:solidFill>
                  <a:srgbClr val="000000"/>
                </a:solidFill>
              </a:rPr>
              <a:t>11/25/2015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DF6BE34-90F6-4567-805D-EBA463FCCE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44756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46EFB-4EB6-4CFF-974F-00DA0E0083EE}" type="datetime1">
              <a:rPr lang="en-US" smtClean="0">
                <a:solidFill>
                  <a:srgbClr val="000000"/>
                </a:solidFill>
              </a:rPr>
              <a:t>11/25/2015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999B98B-CB28-462C-A99B-3F52B1EBF9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13519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27279-BAC3-47E0-B458-B98D19A0046C}" type="datetime1">
              <a:rPr lang="en-US" smtClean="0">
                <a:solidFill>
                  <a:srgbClr val="000000"/>
                </a:solidFill>
              </a:rPr>
              <a:t>11/25/2015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1D68C3B-C815-4706-936C-540C9276CF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96352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5F4E6-68F9-4A7F-A2D9-0F0123CB6F18}" type="datetime1">
              <a:rPr lang="en-US" smtClean="0">
                <a:solidFill>
                  <a:srgbClr val="000000"/>
                </a:solidFill>
              </a:rPr>
              <a:t>11/25/2015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4D62C2B-DAA4-48DF-966F-9A2483E2B3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96069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52DC5-EE23-4510-B7FB-1762E88373EA}" type="datetime1">
              <a:rPr lang="en-US" smtClean="0">
                <a:solidFill>
                  <a:srgbClr val="000000"/>
                </a:solidFill>
              </a:rPr>
              <a:t>11/25/2015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0BAAEEA-E036-4C11-80D4-A273D8378A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10191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C3FDC-78F4-4F34-B654-63EC9935B45E}" type="datetime1">
              <a:rPr lang="en-US" smtClean="0">
                <a:solidFill>
                  <a:srgbClr val="000000"/>
                </a:solidFill>
              </a:rPr>
              <a:t>11/25/2015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A11A8D63-E7F5-4637-8934-034389EE7D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22567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5D7EF-6AC8-491A-B374-246286D5EE53}" type="datetime1">
              <a:rPr lang="en-US" smtClean="0">
                <a:solidFill>
                  <a:srgbClr val="000000"/>
                </a:solidFill>
              </a:rPr>
              <a:t>11/25/2015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6B9CD2C0-89E8-40A0-9F56-18DAC5B53C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4015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0F49C-9DEE-4E50-8626-122F2CDBECD9}" type="datetime1">
              <a:rPr lang="en-US" smtClean="0">
                <a:solidFill>
                  <a:srgbClr val="000000"/>
                </a:solidFill>
              </a:rPr>
              <a:t>11/25/2015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D700964-8C75-4775-9CBE-A1ED7F7529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799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61EB0E52-620E-45B7-BEC5-5C6D1C22151A}" type="datetime1">
              <a:rPr lang="en-US" smtClean="0"/>
              <a:t>11/25/2015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 smtClean="0"/>
              <a:t>CPSC 322, Lecture 31</a:t>
            </a: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5D0A474-ADA3-4698-BAE2-7B44FDE95F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815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31747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80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31748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80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grpSp>
          <p:nvGrpSpPr>
            <p:cNvPr id="31749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31750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31751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31752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31753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31754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31755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31756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31757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31758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</p:grpSp>
      </p:grpSp>
      <p:sp>
        <p:nvSpPr>
          <p:cNvPr id="3175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76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76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51EE0F9C-03AA-4B0F-B7D9-359A39D51F65}" type="datetime1">
              <a:rPr lang="en-US" smtClean="0">
                <a:solidFill>
                  <a:srgbClr val="FFFFFF"/>
                </a:solidFill>
                <a:latin typeface="Tahoma" pitchFamily="34" charset="0"/>
              </a:rPr>
              <a:t>11/25/2015</a:t>
            </a:fld>
            <a:endParaRPr lang="en-US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3176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 smtClean="0">
                <a:solidFill>
                  <a:srgbClr val="FFFFFF"/>
                </a:solidFill>
                <a:latin typeface="Tahoma" pitchFamily="34" charset="0"/>
              </a:rPr>
              <a:t>CPSC 322, Lecture 31</a:t>
            </a:r>
            <a:endParaRPr lang="en-US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3176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219A9E54-69ED-4159-9736-933D961092A8}" type="slidenum">
              <a:rPr lang="en-US">
                <a:solidFill>
                  <a:srgbClr val="FFFFFF"/>
                </a:solidFill>
                <a:latin typeface="Tahoma" pitchFamily="34" charset="0"/>
              </a:rPr>
              <a:pPr/>
              <a:t>‹#›</a:t>
            </a:fld>
            <a:endParaRPr lang="en-US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20" name="Picture 2" descr="UW-Madison Logo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8764434" y="6477000"/>
            <a:ext cx="381000" cy="38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218757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228394E-7D95-45A9-A974-67F5651E644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11/25/2015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CPSC 322, Lecture 31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5957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Ø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q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fld id="{C6E60711-E2FB-4900-AB64-1109F7A33C59}" type="datetime1">
              <a:rPr lang="en-US" altLang="en-US" smtClean="0">
                <a:solidFill>
                  <a:srgbClr val="000000"/>
                </a:solidFill>
                <a:latin typeface="Arial" charset="0"/>
              </a:rPr>
              <a:t>11/25/2015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  <a:latin typeface="Arial" charset="0"/>
              </a:rPr>
              <a:t>CPSC 322, Lecture 31</a:t>
            </a:r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3F15AEBD-366A-46DC-BDF1-EA9A1E0AD082}" type="slidenum">
              <a:rPr lang="en-US" altLang="en-US">
                <a:solidFill>
                  <a:srgbClr val="000000"/>
                </a:solidFill>
                <a:latin typeface="Arial" charset="0"/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127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54281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2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3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8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4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5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6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8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7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8" cy="7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8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9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0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8" cy="7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1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8" cy="7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2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3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4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5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8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6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8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7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8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9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8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0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8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1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2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3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4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8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5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8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6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7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8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8" cy="7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9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8" cy="7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10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11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8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35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607C291F-7D75-4907-B2FA-0C43B73E5045}" type="datetime1">
              <a:rPr lang="en-US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11/25/2015</a:t>
            </a:fld>
            <a:endParaRPr lang="en-US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CPSC 322, Lecture 31</a:t>
            </a:r>
            <a:endParaRPr lang="en-US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4794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FD343B38-5ACC-4030-883D-17823709E97A}" type="datetime1">
              <a:rPr lang="en-US" smtClean="0">
                <a:solidFill>
                  <a:srgbClr val="000000"/>
                </a:solidFill>
              </a:rPr>
              <a:t>11/25/2015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5D0A474-ADA3-4698-BAE2-7B44FDE95F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246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CF1D8029-FF4D-4E75-ADDE-FCD8DA38C7D7}" type="datetime1">
              <a:rPr lang="en-US" smtClean="0">
                <a:solidFill>
                  <a:srgbClr val="000000"/>
                </a:solidFill>
              </a:rPr>
              <a:t>11/25/2015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5D0A474-ADA3-4698-BAE2-7B44FDE95F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545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0955C064-4A55-40D9-B880-5F8D48B494AF}" type="datetime1">
              <a:rPr lang="en-US" smtClean="0">
                <a:solidFill>
                  <a:srgbClr val="000000"/>
                </a:solidFill>
              </a:rPr>
              <a:t>11/25/2015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5235B016-2E40-4666-B2BE-D9F00FE9EF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715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39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9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7.xml"/><Relationship Id="rId13" Type="http://schemas.openxmlformats.org/officeDocument/2006/relationships/image" Target="../media/image29.emf"/><Relationship Id="rId3" Type="http://schemas.openxmlformats.org/officeDocument/2006/relationships/oleObject" Target="../embeddings/oleObject20.bin"/><Relationship Id="rId7" Type="http://schemas.openxmlformats.org/officeDocument/2006/relationships/image" Target="../media/image18.jpeg"/><Relationship Id="rId12" Type="http://schemas.openxmlformats.org/officeDocument/2006/relationships/customXml" Target="../ink/ink29.xml"/><Relationship Id="rId2" Type="http://schemas.openxmlformats.org/officeDocument/2006/relationships/slideLayout" Target="../slideLayouts/slideLayout39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7.wmf"/><Relationship Id="rId11" Type="http://schemas.openxmlformats.org/officeDocument/2006/relationships/image" Target="../media/image28.emf"/><Relationship Id="rId5" Type="http://schemas.openxmlformats.org/officeDocument/2006/relationships/oleObject" Target="../embeddings/oleObject21.bin"/><Relationship Id="rId15" Type="http://schemas.openxmlformats.org/officeDocument/2006/relationships/image" Target="../media/image30.emf"/><Relationship Id="rId10" Type="http://schemas.openxmlformats.org/officeDocument/2006/relationships/customXml" Target="../ink/ink28.xml"/><Relationship Id="rId4" Type="http://schemas.openxmlformats.org/officeDocument/2006/relationships/image" Target="../media/image16.wmf"/><Relationship Id="rId9" Type="http://schemas.openxmlformats.org/officeDocument/2006/relationships/image" Target="../media/image27.emf"/><Relationship Id="rId14" Type="http://schemas.openxmlformats.org/officeDocument/2006/relationships/customXml" Target="../ink/ink3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9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2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2.xml"/><Relationship Id="rId6" Type="http://schemas.openxmlformats.org/officeDocument/2006/relationships/image" Target="../media/image32.emf"/><Relationship Id="rId5" Type="http://schemas.openxmlformats.org/officeDocument/2006/relationships/customXml" Target="../ink/ink32.xml"/><Relationship Id="rId4" Type="http://schemas.openxmlformats.org/officeDocument/2006/relationships/image" Target="../media/image160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customXml" Target="../ink/ink33.xml"/><Relationship Id="rId7" Type="http://schemas.openxmlformats.org/officeDocument/2006/relationships/customXml" Target="../ink/ink3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2.xml"/><Relationship Id="rId6" Type="http://schemas.openxmlformats.org/officeDocument/2006/relationships/image" Target="../media/image33.emf"/><Relationship Id="rId5" Type="http://schemas.openxmlformats.org/officeDocument/2006/relationships/customXml" Target="../ink/ink34.xml"/><Relationship Id="rId4" Type="http://schemas.openxmlformats.org/officeDocument/2006/relationships/image" Target="../media/image160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36.xml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39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23.bin"/><Relationship Id="rId9" Type="http://schemas.openxmlformats.org/officeDocument/2006/relationships/image" Target="../media/image3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30.emf"/><Relationship Id="rId4" Type="http://schemas.openxmlformats.org/officeDocument/2006/relationships/customXml" Target="../ink/ink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3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5.emf"/><Relationship Id="rId5" Type="http://schemas.openxmlformats.org/officeDocument/2006/relationships/customXml" Target="../ink/ink39.xml"/><Relationship Id="rId4" Type="http://schemas.openxmlformats.org/officeDocument/2006/relationships/image" Target="../media/image294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39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25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ustomXml" Target="../ink/ink40.xml"/><Relationship Id="rId13" Type="http://schemas.openxmlformats.org/officeDocument/2006/relationships/image" Target="../media/image8.emf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4.wmf"/><Relationship Id="rId12" Type="http://schemas.openxmlformats.org/officeDocument/2006/relationships/customXml" Target="../ink/ink41.xml"/><Relationship Id="rId2" Type="http://schemas.openxmlformats.org/officeDocument/2006/relationships/slideLayout" Target="../slideLayouts/slideLayout39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21.wmf"/><Relationship Id="rId5" Type="http://schemas.openxmlformats.org/officeDocument/2006/relationships/image" Target="../media/image23.wmf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7.bin"/><Relationship Id="rId9" Type="http://schemas.openxmlformats.org/officeDocument/2006/relationships/image" Target="../media/image7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39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20.emf"/><Relationship Id="rId5" Type="http://schemas.openxmlformats.org/officeDocument/2006/relationships/customXml" Target="../ink/ink42.xml"/><Relationship Id="rId10" Type="http://schemas.openxmlformats.org/officeDocument/2006/relationships/image" Target="../media/image3.wmf"/><Relationship Id="rId4" Type="http://schemas.openxmlformats.org/officeDocument/2006/relationships/image" Target="../media/image18.jpeg"/><Relationship Id="rId9" Type="http://schemas.openxmlformats.org/officeDocument/2006/relationships/oleObject" Target="../embeddings/oleObject31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9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39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3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ustomXml" Target="../ink/ink4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4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5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ustomXml" Target="../ink/ink45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295.emf"/><Relationship Id="rId5" Type="http://schemas.openxmlformats.org/officeDocument/2006/relationships/customXml" Target="../ink/ink46.xml"/><Relationship Id="rId4" Type="http://schemas.openxmlformats.org/officeDocument/2006/relationships/image" Target="../media/image294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oleObject" Target="../embeddings/oleObject1.bin"/><Relationship Id="rId7" Type="http://schemas.openxmlformats.org/officeDocument/2006/relationships/customXml" Target="../ink/ink2.xml"/><Relationship Id="rId2" Type="http://schemas.openxmlformats.org/officeDocument/2006/relationships/slideLayout" Target="../slideLayouts/slideLayout3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3.bin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39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5.w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26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38.bin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customXml" Target="../ink/ink5.xml"/><Relationship Id="rId18" Type="http://schemas.openxmlformats.org/officeDocument/2006/relationships/image" Target="../media/image50.emf"/><Relationship Id="rId3" Type="http://schemas.openxmlformats.org/officeDocument/2006/relationships/customXml" Target="../ink/ink3.xml"/><Relationship Id="rId7" Type="http://schemas.openxmlformats.org/officeDocument/2006/relationships/oleObject" Target="../embeddings/oleObject4.bin"/><Relationship Id="rId12" Type="http://schemas.openxmlformats.org/officeDocument/2006/relationships/image" Target="../media/image7.wmf"/><Relationship Id="rId17" Type="http://schemas.openxmlformats.org/officeDocument/2006/relationships/customXml" Target="../ink/ink7.xml"/><Relationship Id="rId2" Type="http://schemas.openxmlformats.org/officeDocument/2006/relationships/slideLayout" Target="../slideLayouts/slideLayout39.xml"/><Relationship Id="rId16" Type="http://schemas.openxmlformats.org/officeDocument/2006/relationships/image" Target="../media/image49.emf"/><Relationship Id="rId20" Type="http://schemas.openxmlformats.org/officeDocument/2006/relationships/image" Target="../media/image51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47.emf"/><Relationship Id="rId11" Type="http://schemas.openxmlformats.org/officeDocument/2006/relationships/oleObject" Target="../embeddings/oleObject6.bin"/><Relationship Id="rId5" Type="http://schemas.openxmlformats.org/officeDocument/2006/relationships/customXml" Target="../ink/ink4.xml"/><Relationship Id="rId15" Type="http://schemas.openxmlformats.org/officeDocument/2006/relationships/customXml" Target="../ink/ink6.xml"/><Relationship Id="rId10" Type="http://schemas.openxmlformats.org/officeDocument/2006/relationships/image" Target="../media/image6.wmf"/><Relationship Id="rId19" Type="http://schemas.openxmlformats.org/officeDocument/2006/relationships/customXml" Target="../ink/ink8.xml"/><Relationship Id="rId4" Type="http://schemas.openxmlformats.org/officeDocument/2006/relationships/image" Target="../media/image46.e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48.e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13" Type="http://schemas.openxmlformats.org/officeDocument/2006/relationships/customXml" Target="../ink/ink11.xml"/><Relationship Id="rId3" Type="http://schemas.openxmlformats.org/officeDocument/2006/relationships/oleObject" Target="../embeddings/oleObject7.bin"/><Relationship Id="rId7" Type="http://schemas.openxmlformats.org/officeDocument/2006/relationships/customXml" Target="../ink/ink9.xml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39.xml"/><Relationship Id="rId16" Type="http://schemas.openxmlformats.org/officeDocument/2006/relationships/image" Target="../media/image8.e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15" Type="http://schemas.openxmlformats.org/officeDocument/2006/relationships/customXml" Target="../ink/ink12.xml"/><Relationship Id="rId10" Type="http://schemas.openxmlformats.org/officeDocument/2006/relationships/image" Target="../media/image53.emf"/><Relationship Id="rId4" Type="http://schemas.openxmlformats.org/officeDocument/2006/relationships/image" Target="../media/image2.wmf"/><Relationship Id="rId9" Type="http://schemas.openxmlformats.org/officeDocument/2006/relationships/customXml" Target="../ink/ink10.xml"/><Relationship Id="rId14" Type="http://schemas.openxmlformats.org/officeDocument/2006/relationships/image" Target="../media/image54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.xml"/><Relationship Id="rId13" Type="http://schemas.openxmlformats.org/officeDocument/2006/relationships/image" Target="../media/image10.emf"/><Relationship Id="rId18" Type="http://schemas.openxmlformats.org/officeDocument/2006/relationships/oleObject" Target="../embeddings/oleObject12.bin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12.emf"/><Relationship Id="rId7" Type="http://schemas.openxmlformats.org/officeDocument/2006/relationships/image" Target="../media/image56.emf"/><Relationship Id="rId12" Type="http://schemas.openxmlformats.org/officeDocument/2006/relationships/customXml" Target="../ink/ink16.xml"/><Relationship Id="rId17" Type="http://schemas.openxmlformats.org/officeDocument/2006/relationships/image" Target="../media/image2.wmf"/><Relationship Id="rId2" Type="http://schemas.openxmlformats.org/officeDocument/2006/relationships/slideLayout" Target="../slideLayouts/slideLayout39.xml"/><Relationship Id="rId16" Type="http://schemas.openxmlformats.org/officeDocument/2006/relationships/oleObject" Target="../embeddings/oleObject11.bin"/><Relationship Id="rId20" Type="http://schemas.openxmlformats.org/officeDocument/2006/relationships/customXml" Target="../ink/ink18.xml"/><Relationship Id="rId1" Type="http://schemas.openxmlformats.org/officeDocument/2006/relationships/vmlDrawing" Target="../drawings/vmlDrawing4.vml"/><Relationship Id="rId6" Type="http://schemas.openxmlformats.org/officeDocument/2006/relationships/customXml" Target="../ink/ink13.xml"/><Relationship Id="rId11" Type="http://schemas.openxmlformats.org/officeDocument/2006/relationships/image" Target="../media/image58.emf"/><Relationship Id="rId5" Type="http://schemas.openxmlformats.org/officeDocument/2006/relationships/image" Target="../media/image9.wmf"/><Relationship Id="rId15" Type="http://schemas.openxmlformats.org/officeDocument/2006/relationships/image" Target="../media/image11.emf"/><Relationship Id="rId10" Type="http://schemas.openxmlformats.org/officeDocument/2006/relationships/customXml" Target="../ink/ink15.xml"/><Relationship Id="rId19" Type="http://schemas.openxmlformats.org/officeDocument/2006/relationships/image" Target="../media/image3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57.emf"/><Relationship Id="rId14" Type="http://schemas.openxmlformats.org/officeDocument/2006/relationships/customXml" Target="../ink/ink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customXml" Target="../ink/ink21.xml"/><Relationship Id="rId18" Type="http://schemas.openxmlformats.org/officeDocument/2006/relationships/image" Target="../media/image19.emf"/><Relationship Id="rId26" Type="http://schemas.openxmlformats.org/officeDocument/2006/relationships/image" Target="../media/image22.emf"/><Relationship Id="rId3" Type="http://schemas.openxmlformats.org/officeDocument/2006/relationships/oleObject" Target="../embeddings/oleObject13.bin"/><Relationship Id="rId21" Type="http://schemas.openxmlformats.org/officeDocument/2006/relationships/customXml" Target="../ink/ink25.xml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16.emf"/><Relationship Id="rId17" Type="http://schemas.openxmlformats.org/officeDocument/2006/relationships/customXml" Target="../ink/ink23.xml"/><Relationship Id="rId25" Type="http://schemas.openxmlformats.org/officeDocument/2006/relationships/customXml" Target="../ink/ink26.xml"/><Relationship Id="rId2" Type="http://schemas.openxmlformats.org/officeDocument/2006/relationships/slideLayout" Target="../slideLayouts/slideLayout39.xml"/><Relationship Id="rId16" Type="http://schemas.openxmlformats.org/officeDocument/2006/relationships/image" Target="../media/image18.emf"/><Relationship Id="rId20" Type="http://schemas.openxmlformats.org/officeDocument/2006/relationships/image" Target="../media/image20.e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wmf"/><Relationship Id="rId11" Type="http://schemas.openxmlformats.org/officeDocument/2006/relationships/customXml" Target="../ink/ink20.xml"/><Relationship Id="rId24" Type="http://schemas.openxmlformats.org/officeDocument/2006/relationships/image" Target="../media/image13.wmf"/><Relationship Id="rId5" Type="http://schemas.openxmlformats.org/officeDocument/2006/relationships/oleObject" Target="../embeddings/oleObject14.bin"/><Relationship Id="rId15" Type="http://schemas.openxmlformats.org/officeDocument/2006/relationships/customXml" Target="../ink/ink22.xml"/><Relationship Id="rId23" Type="http://schemas.openxmlformats.org/officeDocument/2006/relationships/oleObject" Target="../embeddings/oleObject16.bin"/><Relationship Id="rId10" Type="http://schemas.openxmlformats.org/officeDocument/2006/relationships/image" Target="../media/image15.emf"/><Relationship Id="rId19" Type="http://schemas.openxmlformats.org/officeDocument/2006/relationships/customXml" Target="../ink/ink24.xml"/><Relationship Id="rId4" Type="http://schemas.openxmlformats.org/officeDocument/2006/relationships/image" Target="../media/image10.wmf"/><Relationship Id="rId9" Type="http://schemas.openxmlformats.org/officeDocument/2006/relationships/customXml" Target="../ink/ink19.xml"/><Relationship Id="rId14" Type="http://schemas.openxmlformats.org/officeDocument/2006/relationships/image" Target="../media/image17.emf"/><Relationship Id="rId22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ACA5DE21-EB39-4D7A-8358-F4A5BC11EB68}" type="slidenum">
              <a:rPr lang="en-US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908050"/>
            <a:ext cx="8763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smtClean="0">
                <a:solidFill>
                  <a:srgbClr val="3333CC"/>
                </a:solidFill>
                <a:latin typeface="Arial Unicode MS" pitchFamily="34" charset="-128"/>
              </a:rPr>
              <a:t>Intelligent Systems (AI-2)</a:t>
            </a:r>
            <a:endParaRPr lang="en-US" sz="4800" b="1" dirty="0">
              <a:solidFill>
                <a:srgbClr val="3333CC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0000"/>
                </a:solidFill>
                <a:latin typeface="Arial Unicode MS" pitchFamily="34" charset="-128"/>
              </a:rPr>
              <a:t>Computer Science </a:t>
            </a:r>
            <a:r>
              <a:rPr lang="en-US" sz="3200" b="1" dirty="0" smtClean="0">
                <a:solidFill>
                  <a:srgbClr val="000000"/>
                </a:solidFill>
                <a:latin typeface="Arial Unicode MS" pitchFamily="34" charset="-128"/>
              </a:rPr>
              <a:t>cpsc422</a:t>
            </a:r>
            <a:r>
              <a:rPr lang="en-US" sz="3200" b="1" dirty="0">
                <a:solidFill>
                  <a:srgbClr val="000000"/>
                </a:solidFill>
                <a:latin typeface="Arial Unicode MS" pitchFamily="34" charset="-128"/>
              </a:rPr>
              <a:t>, Lecture </a:t>
            </a:r>
            <a:r>
              <a:rPr lang="en-US" sz="3200" b="1" dirty="0" smtClean="0">
                <a:solidFill>
                  <a:srgbClr val="000000"/>
                </a:solidFill>
                <a:latin typeface="Arial Unicode MS" pitchFamily="34" charset="-128"/>
              </a:rPr>
              <a:t>33</a:t>
            </a:r>
            <a:endParaRPr lang="en-US" sz="32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endParaRPr lang="en-US" sz="28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2800" b="1" smtClean="0">
                <a:solidFill>
                  <a:srgbClr val="000000"/>
                </a:solidFill>
                <a:latin typeface="Arial Unicode MS" pitchFamily="34" charset="-128"/>
              </a:rPr>
              <a:t>Nov,  25,  </a:t>
            </a:r>
            <a:r>
              <a:rPr lang="en-US" sz="2800" b="1" dirty="0" smtClean="0">
                <a:solidFill>
                  <a:srgbClr val="000000"/>
                </a:solidFill>
                <a:latin typeface="Arial Unicode MS" pitchFamily="34" charset="-128"/>
              </a:rPr>
              <a:t>2015</a:t>
            </a:r>
            <a:endParaRPr lang="en-US" sz="2800" b="1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031" name="AutoShape 7" descr="tatsuro_picture.jpg"/>
          <p:cNvSpPr>
            <a:spLocks noChangeAspect="1" noChangeArrowheads="1"/>
          </p:cNvSpPr>
          <p:nvPr/>
        </p:nvSpPr>
        <p:spPr bwMode="auto">
          <a:xfrm>
            <a:off x="180975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280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52578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Slide source: </a:t>
            </a:r>
            <a:r>
              <a:rPr lang="en-CA" dirty="0" smtClean="0"/>
              <a:t>from Pedro </a:t>
            </a:r>
            <a:r>
              <a:rPr lang="en-CA" dirty="0" err="1" smtClean="0"/>
              <a:t>Domingos</a:t>
            </a:r>
            <a:r>
              <a:rPr lang="en-CA" dirty="0" smtClean="0"/>
              <a:t> UW  &amp;  </a:t>
            </a:r>
            <a:r>
              <a:rPr lang="en-CA" dirty="0"/>
              <a:t>Markov </a:t>
            </a:r>
            <a:r>
              <a:rPr lang="en-CA" dirty="0" smtClean="0"/>
              <a:t>Logic: An </a:t>
            </a:r>
            <a:r>
              <a:rPr lang="en-CA" dirty="0"/>
              <a:t>Interface Layer </a:t>
            </a:r>
            <a:r>
              <a:rPr lang="en-CA" dirty="0" smtClean="0"/>
              <a:t>for Artificial Intelligence Pedro </a:t>
            </a:r>
            <a:r>
              <a:rPr lang="en-CA" dirty="0" err="1"/>
              <a:t>Domingos</a:t>
            </a:r>
            <a:r>
              <a:rPr lang="en-CA" dirty="0"/>
              <a:t> and Daniel </a:t>
            </a:r>
            <a:r>
              <a:rPr lang="en-CA" dirty="0" err="1" smtClean="0"/>
              <a:t>Lowd</a:t>
            </a:r>
            <a:r>
              <a:rPr lang="en-CA" dirty="0"/>
              <a:t> </a:t>
            </a:r>
            <a:r>
              <a:rPr lang="en-CA" dirty="0" smtClean="0"/>
              <a:t>University of Washington</a:t>
            </a:r>
            <a:r>
              <a:rPr lang="en-CA" dirty="0"/>
              <a:t>, Seattle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1126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38860" y="-27296"/>
            <a:ext cx="7543800" cy="65563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How MLN s generalize FOL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7924800" cy="457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First order logic (with some mild assumptions) is a special Markov Logics obtained when </a:t>
            </a:r>
          </a:p>
          <a:p>
            <a:pPr eaLnBrk="1" hangingPunct="1"/>
            <a:r>
              <a:rPr lang="en-US" altLang="en-US" dirty="0" smtClean="0"/>
              <a:t>all the weight are equal </a:t>
            </a:r>
          </a:p>
          <a:p>
            <a:pPr eaLnBrk="1" hangingPunct="1"/>
            <a:r>
              <a:rPr lang="en-US" altLang="en-US" dirty="0" smtClean="0"/>
              <a:t>and tend to infinity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265460" y="66294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31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67028" y="6451626"/>
            <a:ext cx="2133600" cy="457200"/>
          </a:xfrm>
        </p:spPr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49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322, Lecture 31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0" y="1264693"/>
            <a:ext cx="8458200" cy="4953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kern="0" dirty="0" smtClean="0">
                <a:solidFill>
                  <a:srgbClr val="000000"/>
                </a:solidFill>
                <a:latin typeface="Arial Unicode MS"/>
              </a:rPr>
              <a:t>Recap </a:t>
            </a:r>
            <a:r>
              <a:rPr lang="en-CA" sz="2800" kern="0" dirty="0" smtClean="0">
                <a:solidFill>
                  <a:srgbClr val="000000"/>
                </a:solidFill>
                <a:latin typeface="Arial Unicode MS"/>
              </a:rPr>
              <a:t>Markov Logic (Networks)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kern="0" dirty="0" smtClean="0">
                <a:solidFill>
                  <a:srgbClr val="000000"/>
                </a:solidFill>
                <a:latin typeface="Arial Unicode MS"/>
              </a:rPr>
              <a:t>Relation to First-Order Logics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b="1" kern="0" dirty="0" smtClean="0">
                <a:solidFill>
                  <a:srgbClr val="000000"/>
                </a:solidFill>
                <a:latin typeface="Arial Unicode MS"/>
              </a:rPr>
              <a:t>Inference in MLN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400" b="1" kern="0" dirty="0" smtClean="0">
                <a:solidFill>
                  <a:srgbClr val="000000"/>
                </a:solidFill>
                <a:latin typeface="Arial Unicode MS"/>
              </a:rPr>
              <a:t>MAP Inference (most likely </a:t>
            </a:r>
            <a:r>
              <a:rPr lang="en-CA" sz="2400" i="1" kern="0" dirty="0" smtClean="0">
                <a:solidFill>
                  <a:srgbClr val="00B0F0"/>
                </a:solidFill>
                <a:latin typeface="Arial Unicode MS"/>
              </a:rPr>
              <a:t>pw </a:t>
            </a:r>
            <a:r>
              <a:rPr lang="en-CA" sz="2400" b="1" kern="0" dirty="0" smtClean="0">
                <a:solidFill>
                  <a:srgbClr val="000000"/>
                </a:solidFill>
                <a:latin typeface="Arial Unicode MS"/>
              </a:rPr>
              <a:t>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400" b="1" kern="0" dirty="0" smtClean="0">
                <a:solidFill>
                  <a:srgbClr val="000000"/>
                </a:solidFill>
                <a:latin typeface="Arial Unicode MS"/>
              </a:rPr>
              <a:t>Probability of a formula, Conditional Probability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800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800" kern="0" dirty="0" smtClean="0">
              <a:solidFill>
                <a:srgbClr val="000000"/>
              </a:solidFill>
              <a:latin typeface="Arial Unicode MS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800" kern="0" dirty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kern="0" dirty="0" smtClean="0">
              <a:solidFill>
                <a:srgbClr val="000000"/>
              </a:solidFill>
              <a:latin typeface="Arial Unicode MS"/>
            </a:endParaRPr>
          </a:p>
          <a:p>
            <a:pPr>
              <a:spcBef>
                <a:spcPct val="20000"/>
              </a:spcBef>
              <a:defRPr/>
            </a:pPr>
            <a:endParaRPr lang="en-US" sz="2800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800" kern="0" dirty="0" smtClean="0">
              <a:solidFill>
                <a:srgbClr val="80808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800" kern="0" dirty="0" smtClean="0">
              <a:solidFill>
                <a:srgbClr val="808080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03994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010400" cy="7159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Inference in MLN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615" y="1066800"/>
            <a:ext cx="8991600" cy="53340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MLN acts as a template for a Markov Network</a:t>
            </a:r>
          </a:p>
          <a:p>
            <a:r>
              <a:rPr lang="en-US" altLang="en-US" sz="2800" dirty="0" smtClean="0"/>
              <a:t>We can always </a:t>
            </a:r>
            <a:r>
              <a:rPr lang="en-CA" sz="2800" dirty="0" smtClean="0"/>
              <a:t>answer prob. </a:t>
            </a:r>
            <a:r>
              <a:rPr lang="en-CA" sz="2800" dirty="0"/>
              <a:t>queries </a:t>
            </a:r>
            <a:r>
              <a:rPr lang="en-CA" sz="2800" dirty="0" smtClean="0"/>
              <a:t>using standard </a:t>
            </a:r>
            <a:r>
              <a:rPr lang="en-CA" sz="2800" dirty="0"/>
              <a:t>Markov network inference methods on the instantiated network</a:t>
            </a:r>
          </a:p>
          <a:p>
            <a:r>
              <a:rPr lang="en-CA" sz="2800" b="1" dirty="0"/>
              <a:t>However</a:t>
            </a:r>
            <a:r>
              <a:rPr lang="en-CA" sz="2800" dirty="0"/>
              <a:t>, due to the </a:t>
            </a:r>
            <a:r>
              <a:rPr lang="en-CA" sz="2800" dirty="0" smtClean="0"/>
              <a:t>size and </a:t>
            </a:r>
            <a:r>
              <a:rPr lang="en-CA" sz="2800" dirty="0"/>
              <a:t>complexity of the resulting network, this is often infeasible. </a:t>
            </a:r>
            <a:endParaRPr lang="en-CA" sz="2800" dirty="0" smtClean="0"/>
          </a:p>
          <a:p>
            <a:r>
              <a:rPr lang="en-CA" sz="2800" dirty="0" smtClean="0"/>
              <a:t>Instead</a:t>
            </a:r>
            <a:r>
              <a:rPr lang="en-CA" sz="2800" dirty="0"/>
              <a:t>, </a:t>
            </a:r>
            <a:r>
              <a:rPr lang="en-CA" sz="2800" dirty="0" smtClean="0"/>
              <a:t>we combine </a:t>
            </a:r>
            <a:r>
              <a:rPr lang="en-CA" sz="2800" b="1" dirty="0"/>
              <a:t>probabilistic methods </a:t>
            </a:r>
            <a:r>
              <a:rPr lang="en-CA" sz="2800" dirty="0"/>
              <a:t>with ideas from </a:t>
            </a:r>
            <a:r>
              <a:rPr lang="en-CA" sz="2800" b="1" dirty="0"/>
              <a:t>logical inference</a:t>
            </a:r>
            <a:r>
              <a:rPr lang="en-CA" sz="2800" dirty="0"/>
              <a:t>, including </a:t>
            </a:r>
            <a:r>
              <a:rPr lang="en-CA" sz="2800" b="1" dirty="0" err="1"/>
              <a:t>satisfiability</a:t>
            </a:r>
            <a:r>
              <a:rPr lang="en-CA" sz="2800" dirty="0"/>
              <a:t> </a:t>
            </a:r>
            <a:r>
              <a:rPr lang="en-CA" sz="2800" dirty="0" smtClean="0"/>
              <a:t>and </a:t>
            </a:r>
            <a:r>
              <a:rPr lang="en-CA" sz="2800" b="1" dirty="0" smtClean="0"/>
              <a:t>resolution</a:t>
            </a:r>
            <a:r>
              <a:rPr lang="en-CA" sz="2800" dirty="0"/>
              <a:t>. </a:t>
            </a:r>
            <a:endParaRPr lang="en-CA" sz="2800" dirty="0" smtClean="0"/>
          </a:p>
          <a:p>
            <a:r>
              <a:rPr lang="en-CA" sz="2800" dirty="0" smtClean="0"/>
              <a:t>This </a:t>
            </a:r>
            <a:r>
              <a:rPr lang="en-CA" sz="2800" dirty="0"/>
              <a:t>leads to efficient methods that take full advantage of the logical structure.</a:t>
            </a:r>
          </a:p>
          <a:p>
            <a:pPr eaLnBrk="1" hangingPunct="1"/>
            <a:endParaRPr lang="en-US" altLang="en-US" sz="28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31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67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291990" y="2275"/>
            <a:ext cx="7543800" cy="73183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MAP Inference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6806" y="703651"/>
            <a:ext cx="7620000" cy="4335462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Problem:</a:t>
            </a:r>
            <a:r>
              <a:rPr lang="en-US" altLang="en-US" dirty="0" smtClean="0"/>
              <a:t> Find most likely state of world</a:t>
            </a:r>
          </a:p>
        </p:txBody>
      </p:sp>
      <p:graphicFrame>
        <p:nvGraphicFramePr>
          <p:cNvPr id="1126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1601632"/>
              </p:ext>
            </p:extLst>
          </p:nvPr>
        </p:nvGraphicFramePr>
        <p:xfrm>
          <a:off x="3530490" y="1371600"/>
          <a:ext cx="3084512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41" name="Equation" r:id="rId4" imgW="1002960" imgH="330120" progId="Equation.3">
                  <p:embed/>
                </p:oleObj>
              </mc:Choice>
              <mc:Fallback>
                <p:oleObj name="Equation" r:id="rId4" imgW="100296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0490" y="1371600"/>
                        <a:ext cx="3084512" cy="101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079826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31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altLang="en-US">
              <a:solidFill>
                <a:srgbClr val="00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6478167"/>
              </p:ext>
            </p:extLst>
          </p:nvPr>
        </p:nvGraphicFramePr>
        <p:xfrm>
          <a:off x="1152414" y="5334000"/>
          <a:ext cx="5424487" cy="132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42" name="Equation" r:id="rId6" imgW="1866600" imgH="457200" progId="Equation.3">
                  <p:embed/>
                </p:oleObj>
              </mc:Choice>
              <mc:Fallback>
                <p:oleObj name="Equation" r:id="rId6" imgW="186660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2414" y="5334000"/>
                        <a:ext cx="5424487" cy="132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68575" y="2362200"/>
            <a:ext cx="487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kern="0" dirty="0" smtClean="0"/>
              <a:t>Probability of a world </a:t>
            </a:r>
            <a:r>
              <a:rPr lang="en-US" altLang="en-US" sz="3600" i="1" kern="0" dirty="0" smtClean="0">
                <a:latin typeface="Times" pitchFamily="18" charset="0"/>
              </a:rPr>
              <a:t>pw</a:t>
            </a:r>
            <a:r>
              <a:rPr lang="en-US" altLang="en-US" kern="0" dirty="0" smtClean="0"/>
              <a:t>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kern="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kern="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kern="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kern="0" dirty="0" smtClean="0"/>
          </a:p>
        </p:txBody>
      </p:sp>
      <p:sp>
        <p:nvSpPr>
          <p:cNvPr id="15" name="Rectangle 26"/>
          <p:cNvSpPr>
            <a:spLocks noChangeArrowheads="1"/>
          </p:cNvSpPr>
          <p:nvPr/>
        </p:nvSpPr>
        <p:spPr bwMode="auto">
          <a:xfrm>
            <a:off x="4161943" y="3498639"/>
            <a:ext cx="111760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" name="Rectangle 27"/>
          <p:cNvSpPr>
            <a:spLocks noChangeArrowheads="1"/>
          </p:cNvSpPr>
          <p:nvPr/>
        </p:nvSpPr>
        <p:spPr bwMode="auto">
          <a:xfrm>
            <a:off x="3907943" y="3498639"/>
            <a:ext cx="357964" cy="3810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" name="Text Box 28"/>
          <p:cNvSpPr txBox="1">
            <a:spLocks noChangeArrowheads="1"/>
          </p:cNvSpPr>
          <p:nvPr/>
        </p:nvSpPr>
        <p:spPr bwMode="auto">
          <a:xfrm>
            <a:off x="1469543" y="4405101"/>
            <a:ext cx="2108200" cy="385763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/>
              <a:t>Weight of formula </a:t>
            </a:r>
            <a:r>
              <a:rPr lang="en-US" altLang="en-US" sz="1800" i="1"/>
              <a:t>i</a:t>
            </a:r>
          </a:p>
        </p:txBody>
      </p:sp>
      <p:sp>
        <p:nvSpPr>
          <p:cNvPr id="18" name="Text Box 29"/>
          <p:cNvSpPr txBox="1">
            <a:spLocks noChangeArrowheads="1"/>
          </p:cNvSpPr>
          <p:nvPr/>
        </p:nvSpPr>
        <p:spPr bwMode="auto">
          <a:xfrm>
            <a:off x="3907943" y="4423304"/>
            <a:ext cx="4275529" cy="369332"/>
          </a:xfrm>
          <a:prstGeom prst="rect">
            <a:avLst/>
          </a:prstGeom>
          <a:noFill/>
          <a:ln w="19050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 dirty="0"/>
              <a:t>No. of true groundings of formula </a:t>
            </a:r>
            <a:r>
              <a:rPr lang="en-US" altLang="en-US" sz="1800" i="1" dirty="0" err="1"/>
              <a:t>i</a:t>
            </a:r>
            <a:r>
              <a:rPr lang="en-US" altLang="en-US" sz="1800" i="1" dirty="0"/>
              <a:t> </a:t>
            </a:r>
            <a:r>
              <a:rPr lang="en-US" altLang="en-US" sz="1800" dirty="0"/>
              <a:t>in </a:t>
            </a:r>
            <a:r>
              <a:rPr lang="en-US" altLang="en-US" sz="1800" i="1" dirty="0" smtClean="0"/>
              <a:t>pw</a:t>
            </a:r>
            <a:endParaRPr lang="en-US" altLang="en-US" sz="1800" dirty="0"/>
          </a:p>
        </p:txBody>
      </p:sp>
      <p:sp>
        <p:nvSpPr>
          <p:cNvPr id="19" name="Line 30"/>
          <p:cNvSpPr>
            <a:spLocks noChangeShapeType="1"/>
          </p:cNvSpPr>
          <p:nvPr/>
        </p:nvSpPr>
        <p:spPr bwMode="auto">
          <a:xfrm flipV="1">
            <a:off x="3374543" y="3947901"/>
            <a:ext cx="533400" cy="4572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0" name="Line 31"/>
          <p:cNvSpPr>
            <a:spLocks noChangeShapeType="1"/>
          </p:cNvSpPr>
          <p:nvPr/>
        </p:nvSpPr>
        <p:spPr bwMode="auto">
          <a:xfrm flipH="1" flipV="1">
            <a:off x="4365143" y="3933614"/>
            <a:ext cx="152400" cy="471487"/>
          </a:xfrm>
          <a:prstGeom prst="line">
            <a:avLst/>
          </a:prstGeom>
          <a:noFill/>
          <a:ln w="19050">
            <a:solidFill>
              <a:srgbClr val="33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graphicFrame>
        <p:nvGraphicFramePr>
          <p:cNvPr id="21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2415678"/>
              </p:ext>
            </p:extLst>
          </p:nvPr>
        </p:nvGraphicFramePr>
        <p:xfrm>
          <a:off x="982181" y="3084301"/>
          <a:ext cx="4522787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43" name="Equation" r:id="rId8" imgW="1892160" imgH="457200" progId="Equation.3">
                  <p:embed/>
                </p:oleObj>
              </mc:Choice>
              <mc:Fallback>
                <p:oleObj name="Equation" r:id="rId8" imgW="18921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2181" y="3084301"/>
                        <a:ext cx="4522787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020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MAP Inference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800601"/>
            <a:ext cx="8229600" cy="685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Are these two equivalent?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31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altLang="en-US">
              <a:solidFill>
                <a:srgbClr val="00000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9878611"/>
              </p:ext>
            </p:extLst>
          </p:nvPr>
        </p:nvGraphicFramePr>
        <p:xfrm>
          <a:off x="2415055" y="3429000"/>
          <a:ext cx="3751261" cy="9642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84" name="Equation" r:id="rId3" imgW="1333440" imgH="342720" progId="Equation.3">
                  <p:embed/>
                </p:oleObj>
              </mc:Choice>
              <mc:Fallback>
                <p:oleObj name="Equation" r:id="rId3" imgW="1333440" imgH="3427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5055" y="3429000"/>
                        <a:ext cx="3751261" cy="9642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1726076"/>
              </p:ext>
            </p:extLst>
          </p:nvPr>
        </p:nvGraphicFramePr>
        <p:xfrm>
          <a:off x="1676400" y="1524000"/>
          <a:ext cx="5424488" cy="132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85" name="Equation" r:id="rId5" imgW="1866600" imgH="457200" progId="Equation.3">
                  <p:embed/>
                </p:oleObj>
              </mc:Choice>
              <mc:Fallback>
                <p:oleObj name="Equation" r:id="rId5" imgW="1866600" imgH="457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524000"/>
                        <a:ext cx="5424488" cy="132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686300"/>
            <a:ext cx="1498692" cy="533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/>
              <p14:cNvContentPartPr/>
              <p14:nvPr/>
            </p14:nvContentPartPr>
            <p14:xfrm>
              <a:off x="501120" y="5584680"/>
              <a:ext cx="602280" cy="5396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4920" y="5517360"/>
                <a:ext cx="636120" cy="64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/>
              <p14:cNvContentPartPr/>
              <p14:nvPr/>
            </p14:nvContentPartPr>
            <p14:xfrm>
              <a:off x="2755440" y="5527080"/>
              <a:ext cx="448200" cy="6300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36000" y="5447880"/>
                <a:ext cx="487800" cy="74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/>
              <p14:cNvContentPartPr/>
              <p14:nvPr/>
            </p14:nvContentPartPr>
            <p14:xfrm>
              <a:off x="5050800" y="5501160"/>
              <a:ext cx="585360" cy="5821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032080" y="5446440"/>
                <a:ext cx="622800" cy="66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k 10"/>
              <p14:cNvContentPartPr/>
              <p14:nvPr/>
            </p14:nvContentPartPr>
            <p14:xfrm>
              <a:off x="520200" y="5483520"/>
              <a:ext cx="8189640" cy="6357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11560" y="5473800"/>
                <a:ext cx="8210880" cy="65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089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7543800" cy="65563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MAP Inference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8229600" cy="4411662"/>
          </a:xfrm>
        </p:spPr>
        <p:txBody>
          <a:bodyPr/>
          <a:lstStyle/>
          <a:p>
            <a:pPr eaLnBrk="1" hangingPunct="1"/>
            <a:r>
              <a:rPr lang="en-CA" altLang="en-US" dirty="0"/>
              <a:t>Therefore, the </a:t>
            </a:r>
            <a:r>
              <a:rPr lang="en-CA" altLang="en-US" dirty="0" smtClean="0"/>
              <a:t>MAP  </a:t>
            </a:r>
            <a:r>
              <a:rPr lang="en-CA" altLang="en-US" dirty="0"/>
              <a:t>problem in Markov logic reduces to finding the truth assignment </a:t>
            </a:r>
            <a:r>
              <a:rPr lang="en-CA" altLang="en-US" dirty="0" smtClean="0"/>
              <a:t>that maximizes </a:t>
            </a:r>
            <a:r>
              <a:rPr lang="en-CA" altLang="en-US" dirty="0"/>
              <a:t>the sum of weights of satisfied </a:t>
            </a:r>
            <a:r>
              <a:rPr lang="en-CA" altLang="en-US" dirty="0" smtClean="0"/>
              <a:t>formulas (let’s assume clauses)</a:t>
            </a:r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This is just the weighted </a:t>
            </a:r>
            <a:r>
              <a:rPr lang="en-US" altLang="en-US" dirty="0" err="1" smtClean="0"/>
              <a:t>MaxSAT</a:t>
            </a:r>
            <a:r>
              <a:rPr lang="en-US" altLang="en-US" dirty="0" smtClean="0"/>
              <a:t> problem</a:t>
            </a:r>
          </a:p>
          <a:p>
            <a:pPr eaLnBrk="1" hangingPunct="1"/>
            <a:r>
              <a:rPr lang="en-US" altLang="en-US" dirty="0" smtClean="0"/>
              <a:t>Use weighted SAT solver</a:t>
            </a:r>
            <a:br>
              <a:rPr lang="en-US" altLang="en-US" dirty="0" smtClean="0"/>
            </a:br>
            <a:r>
              <a:rPr lang="en-US" altLang="en-US" dirty="0" smtClean="0"/>
              <a:t>(e.g., </a:t>
            </a:r>
            <a:r>
              <a:rPr lang="en-US" altLang="en-US" dirty="0" err="1" smtClean="0"/>
              <a:t>MaxWalkSAT</a:t>
            </a:r>
            <a:r>
              <a:rPr lang="en-US" altLang="en-US" dirty="0" smtClean="0"/>
              <a:t> </a:t>
            </a:r>
            <a:r>
              <a:rPr lang="en-US" altLang="en-US" sz="2400" dirty="0" smtClean="0"/>
              <a:t>[</a:t>
            </a:r>
            <a:r>
              <a:rPr lang="en-US" altLang="en-US" sz="2400" dirty="0" err="1" smtClean="0"/>
              <a:t>Kautz</a:t>
            </a:r>
            <a:r>
              <a:rPr lang="en-US" altLang="en-US" sz="2400" dirty="0" smtClean="0"/>
              <a:t> et al., 1997]</a:t>
            </a:r>
            <a:r>
              <a:rPr lang="en-US" altLang="en-US" sz="3200" dirty="0" smtClean="0"/>
              <a:t>)</a:t>
            </a:r>
            <a:r>
              <a:rPr lang="en-US" altLang="en-US" sz="2200" dirty="0" smtClean="0"/>
              <a:t> </a:t>
            </a:r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31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 altLang="en-US">
              <a:solidFill>
                <a:srgbClr val="00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7652433"/>
              </p:ext>
            </p:extLst>
          </p:nvPr>
        </p:nvGraphicFramePr>
        <p:xfrm>
          <a:off x="2667000" y="3048000"/>
          <a:ext cx="3751262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3" name="Equation" r:id="rId4" imgW="1333440" imgH="342720" progId="Equation.3">
                  <p:embed/>
                </p:oleObj>
              </mc:Choice>
              <mc:Fallback>
                <p:oleObj name="Equation" r:id="rId4" imgW="1333440" imgH="3427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048000"/>
                        <a:ext cx="3751262" cy="963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131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322, Lecture 31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16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dirty="0" err="1" smtClean="0">
                <a:latin typeface="Courier New" pitchFamily="49" charset="0"/>
              </a:rPr>
              <a:t>WalkSAT</a:t>
            </a:r>
            <a:r>
              <a:rPr lang="en-US" altLang="en-US" dirty="0" smtClean="0">
                <a:latin typeface="Courier New" pitchFamily="49" charset="0"/>
              </a:rPr>
              <a:t> algorithm (in essence)</a:t>
            </a:r>
            <a:br>
              <a:rPr lang="en-US" altLang="en-US" dirty="0" smtClean="0">
                <a:latin typeface="Courier New" pitchFamily="49" charset="0"/>
              </a:rPr>
            </a:br>
            <a:r>
              <a:rPr lang="en-US" altLang="en-US" dirty="0" smtClean="0">
                <a:latin typeface="Courier New" pitchFamily="49" charset="0"/>
              </a:rPr>
              <a:t>(from lecture 21 – one change)</a:t>
            </a: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21919" y="1412776"/>
            <a:ext cx="849694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800" b="1" kern="0" dirty="0" smtClean="0">
                <a:solidFill>
                  <a:srgbClr val="000000"/>
                </a:solidFill>
                <a:latin typeface="Arial Unicode MS"/>
              </a:rPr>
              <a:t>(Stochastic) Local Search Algorithms </a:t>
            </a:r>
            <a:r>
              <a:rPr lang="en-US" sz="2400" kern="0" dirty="0" smtClean="0">
                <a:solidFill>
                  <a:srgbClr val="000000"/>
                </a:solidFill>
                <a:latin typeface="Arial Unicode MS"/>
              </a:rPr>
              <a:t>can be used for this task</a:t>
            </a:r>
            <a:r>
              <a:rPr lang="en-US" sz="2400" b="1" kern="0" dirty="0" smtClean="0">
                <a:solidFill>
                  <a:srgbClr val="000000"/>
                </a:solidFill>
                <a:latin typeface="Arial Unicode MS"/>
              </a:rPr>
              <a:t>!</a:t>
            </a:r>
            <a:endParaRPr lang="en-US" sz="2800" b="1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800" b="1" kern="0" dirty="0" smtClean="0">
                <a:solidFill>
                  <a:srgbClr val="000000"/>
                </a:solidFill>
                <a:latin typeface="Arial Unicode MS"/>
              </a:rPr>
              <a:t>Evaluation Function: </a:t>
            </a:r>
            <a:r>
              <a:rPr lang="en-US" sz="2400" kern="0" dirty="0" smtClean="0">
                <a:solidFill>
                  <a:srgbClr val="000000"/>
                </a:solidFill>
                <a:latin typeface="Arial Unicode MS"/>
              </a:rPr>
              <a:t>number of </a:t>
            </a:r>
            <a:r>
              <a:rPr lang="en-US" sz="2400" kern="0" dirty="0" smtClean="0">
                <a:solidFill>
                  <a:srgbClr val="00B0F0"/>
                </a:solidFill>
                <a:latin typeface="Arial Unicode MS"/>
              </a:rPr>
              <a:t>satisfied clauses</a:t>
            </a:r>
            <a:endParaRPr lang="en-US" sz="2800" kern="0" dirty="0" smtClean="0">
              <a:solidFill>
                <a:srgbClr val="00B0F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800" b="1" kern="0" dirty="0" err="1" smtClean="0">
                <a:solidFill>
                  <a:srgbClr val="000000"/>
                </a:solidFill>
                <a:latin typeface="Arial Unicode MS"/>
              </a:rPr>
              <a:t>WalkSat</a:t>
            </a:r>
            <a:r>
              <a:rPr lang="en-US" sz="2800" b="1" kern="0" dirty="0" smtClean="0">
                <a:solidFill>
                  <a:srgbClr val="000000"/>
                </a:solidFill>
                <a:latin typeface="Arial Unicode MS"/>
              </a:rPr>
              <a:t>: </a:t>
            </a:r>
            <a:r>
              <a:rPr lang="en-US" sz="2400" kern="0" dirty="0" smtClean="0">
                <a:solidFill>
                  <a:srgbClr val="000000"/>
                </a:solidFill>
                <a:latin typeface="Arial Unicode MS"/>
              </a:rPr>
              <a:t>One of the simplest and most effective algorithms: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Arial Unicode MS"/>
              </a:rPr>
              <a:t>Start from a randomly generated interpretation (</a:t>
            </a:r>
            <a:r>
              <a:rPr lang="en-US" sz="2400" i="1" kern="0" dirty="0" smtClean="0">
                <a:solidFill>
                  <a:srgbClr val="000000"/>
                </a:solidFill>
                <a:latin typeface="Arial Unicode MS"/>
              </a:rPr>
              <a:t>pw</a:t>
            </a:r>
            <a:r>
              <a:rPr lang="en-US" sz="2400" kern="0" dirty="0" smtClean="0">
                <a:solidFill>
                  <a:srgbClr val="000000"/>
                </a:solidFill>
                <a:latin typeface="Arial Unicode MS"/>
              </a:rPr>
              <a:t>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Arial Unicode MS"/>
              </a:rPr>
              <a:t>Pick randomly an unsatisfied clause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Arial Unicode MS"/>
              </a:rPr>
              <a:t>Pick a proposition/atom to flip (randomly 1 or 2)</a:t>
            </a:r>
          </a:p>
          <a:p>
            <a:pPr marL="914400" lvl="1" indent="-457200">
              <a:spcBef>
                <a:spcPct val="20000"/>
              </a:spcBef>
              <a:buFont typeface="+mj-lt"/>
              <a:buAutoNum type="arabicPeriod"/>
            </a:pPr>
            <a:r>
              <a:rPr lang="en-US" sz="2400" kern="0" dirty="0">
                <a:solidFill>
                  <a:srgbClr val="000000"/>
                </a:solidFill>
                <a:latin typeface="Arial Unicode MS"/>
              </a:rPr>
              <a:t>Randomly</a:t>
            </a:r>
          </a:p>
          <a:p>
            <a:pPr marL="914400" lvl="1" indent="-457200">
              <a:spcBef>
                <a:spcPct val="20000"/>
              </a:spcBef>
              <a:buFont typeface="+mj-lt"/>
              <a:buAutoNum type="arabicPeriod"/>
            </a:pPr>
            <a:r>
              <a:rPr lang="en-US" sz="2400" kern="0" dirty="0" smtClean="0">
                <a:latin typeface="Arial Unicode MS"/>
              </a:rPr>
              <a:t>To maximize </a:t>
            </a:r>
            <a:r>
              <a:rPr lang="en-US" sz="2400" kern="0" dirty="0" smtClean="0">
                <a:solidFill>
                  <a:srgbClr val="00B0F0"/>
                </a:solidFill>
                <a:latin typeface="Arial Unicode MS"/>
              </a:rPr>
              <a:t># of satisfied clauses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2800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400" b="1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b="1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b="1" kern="0" dirty="0" smtClean="0">
              <a:solidFill>
                <a:srgbClr val="000000"/>
              </a:solidFill>
              <a:latin typeface="Arial Unicode M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54706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24688" y="5818188"/>
              <a:ext cx="1119187" cy="128587"/>
            </p14:xfrm>
          </p:contentPart>
        </mc:Choice>
        <mc:Fallback xmlns="">
          <p:pic>
            <p:nvPicPr>
              <p:cNvPr id="754706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18208" y="5814946"/>
                <a:ext cx="1128907" cy="1383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566640" y="3823920"/>
              <a:ext cx="6897240" cy="24598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4760" y="3813480"/>
                <a:ext cx="6918840" cy="248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2391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322, Lecture 31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17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-175618" y="0"/>
            <a:ext cx="9601200" cy="1143000"/>
          </a:xfrm>
        </p:spPr>
        <p:txBody>
          <a:bodyPr/>
          <a:lstStyle/>
          <a:p>
            <a:pPr eaLnBrk="1" hangingPunct="1"/>
            <a:r>
              <a:rPr lang="en-US" altLang="en-US" dirty="0" err="1" smtClean="0">
                <a:latin typeface="Courier New" pitchFamily="49" charset="0"/>
              </a:rPr>
              <a:t>MaxWalkSAT</a:t>
            </a:r>
            <a:r>
              <a:rPr lang="en-US" altLang="en-US" dirty="0" smtClean="0">
                <a:latin typeface="Courier New" pitchFamily="49" charset="0"/>
              </a:rPr>
              <a:t> algorithm (in essence) </a:t>
            </a: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0" y="1752600"/>
            <a:ext cx="849694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400" i="1" kern="0" dirty="0" smtClean="0">
                <a:solidFill>
                  <a:srgbClr val="000000"/>
                </a:solidFill>
                <a:latin typeface="Arial Unicode MS"/>
              </a:rPr>
              <a:t>current pw </a:t>
            </a:r>
            <a:r>
              <a:rPr lang="en-US" sz="2400" kern="0" dirty="0" smtClean="0">
                <a:solidFill>
                  <a:srgbClr val="000000"/>
                </a:solidFill>
                <a:latin typeface="Arial Unicode MS"/>
              </a:rPr>
              <a:t>&lt;- randomly generated interpretation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Arial Unicode MS"/>
              </a:rPr>
              <a:t>Generate </a:t>
            </a:r>
            <a:r>
              <a:rPr lang="en-US" sz="2400" i="1" kern="0" dirty="0" smtClean="0">
                <a:solidFill>
                  <a:srgbClr val="000000"/>
                </a:solidFill>
                <a:latin typeface="Arial Unicode MS"/>
              </a:rPr>
              <a:t>new pw  </a:t>
            </a:r>
            <a:r>
              <a:rPr lang="en-US" sz="2400" kern="0" dirty="0" smtClean="0">
                <a:solidFill>
                  <a:srgbClr val="000000"/>
                </a:solidFill>
                <a:latin typeface="Arial Unicode MS"/>
              </a:rPr>
              <a:t>by doing the following</a:t>
            </a:r>
            <a:endParaRPr lang="en-US" sz="2400" i="1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Arial Unicode MS"/>
              </a:rPr>
              <a:t>Pick randomly an unsatisfied clause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Arial Unicode MS"/>
              </a:rPr>
              <a:t>Pick a proposition/atom to flip (randomly 1 or 2)</a:t>
            </a:r>
          </a:p>
          <a:p>
            <a:pPr marL="914400" lvl="1" indent="-457200">
              <a:spcBef>
                <a:spcPct val="20000"/>
              </a:spcBef>
              <a:buFont typeface="+mj-lt"/>
              <a:buAutoNum type="arabicPeriod"/>
            </a:pPr>
            <a:r>
              <a:rPr lang="en-US" sz="2400" kern="0" dirty="0">
                <a:solidFill>
                  <a:srgbClr val="000000"/>
                </a:solidFill>
                <a:latin typeface="Arial Unicode MS"/>
              </a:rPr>
              <a:t>Randomly</a:t>
            </a:r>
          </a:p>
          <a:p>
            <a:pPr marL="914400" lvl="1" indent="-457200">
              <a:spcBef>
                <a:spcPct val="20000"/>
              </a:spcBef>
              <a:buFont typeface="+mj-lt"/>
              <a:buAutoNum type="arabicPeriod"/>
            </a:pPr>
            <a:r>
              <a:rPr lang="en-US" sz="2400" kern="0" dirty="0" smtClean="0">
                <a:solidFill>
                  <a:srgbClr val="00B0F0"/>
                </a:solidFill>
                <a:latin typeface="Arial Unicode MS"/>
              </a:rPr>
              <a:t>To </a:t>
            </a:r>
            <a:r>
              <a:rPr lang="en-US" sz="2400" kern="0" dirty="0">
                <a:solidFill>
                  <a:srgbClr val="00B0F0"/>
                </a:solidFill>
                <a:latin typeface="Arial Unicode MS"/>
              </a:rPr>
              <a:t>maximize ∑ weights(sat. </a:t>
            </a:r>
            <a:r>
              <a:rPr lang="en-US" sz="2400" kern="0" dirty="0" smtClean="0">
                <a:solidFill>
                  <a:srgbClr val="00B0F0"/>
                </a:solidFill>
                <a:latin typeface="Arial Unicode MS"/>
              </a:rPr>
              <a:t>clauses in resulting </a:t>
            </a:r>
            <a:r>
              <a:rPr lang="en-US" sz="2400" i="1" kern="0" dirty="0" smtClean="0">
                <a:solidFill>
                  <a:srgbClr val="00B0F0"/>
                </a:solidFill>
                <a:latin typeface="Arial Unicode MS"/>
              </a:rPr>
              <a:t>pw</a:t>
            </a:r>
            <a:r>
              <a:rPr lang="en-US" sz="2400" kern="0" dirty="0" smtClean="0">
                <a:solidFill>
                  <a:srgbClr val="00B0F0"/>
                </a:solidFill>
                <a:latin typeface="Arial Unicode MS"/>
              </a:rPr>
              <a:t>) 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2800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400" b="1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b="1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b="1" kern="0" dirty="0" smtClean="0">
              <a:solidFill>
                <a:srgbClr val="000000"/>
              </a:solidFill>
              <a:latin typeface="Arial Unicode M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54706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24688" y="5818188"/>
              <a:ext cx="1119187" cy="128587"/>
            </p14:xfrm>
          </p:contentPart>
        </mc:Choice>
        <mc:Fallback xmlns="">
          <p:pic>
            <p:nvPicPr>
              <p:cNvPr id="754706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18208" y="5814946"/>
                <a:ext cx="1128907" cy="1383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543240" y="4606200"/>
              <a:ext cx="5868720" cy="10994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4240" y="4600440"/>
                <a:ext cx="5888160" cy="111024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964442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>
              <a:spcBef>
                <a:spcPct val="20000"/>
              </a:spcBef>
            </a:pPr>
            <a:r>
              <a:rPr lang="en-US" sz="2800" b="1" kern="0" dirty="0" smtClean="0">
                <a:solidFill>
                  <a:srgbClr val="000000"/>
                </a:solidFill>
                <a:latin typeface="Arial Unicode MS"/>
              </a:rPr>
              <a:t>Evaluation Function </a:t>
            </a:r>
            <a:r>
              <a:rPr lang="en-US" sz="2800" i="1" kern="0" dirty="0" smtClean="0">
                <a:solidFill>
                  <a:srgbClr val="7030A0"/>
                </a:solidFill>
                <a:latin typeface="Arial Unicode MS"/>
              </a:rPr>
              <a:t>f(pw) </a:t>
            </a:r>
            <a:r>
              <a:rPr lang="en-US" sz="2800" b="1" i="1" kern="0" dirty="0" smtClean="0">
                <a:solidFill>
                  <a:srgbClr val="000000"/>
                </a:solidFill>
                <a:latin typeface="Arial Unicode MS"/>
              </a:rPr>
              <a:t> </a:t>
            </a:r>
            <a:r>
              <a:rPr lang="en-US" sz="2800" b="1" kern="0" dirty="0" smtClean="0">
                <a:solidFill>
                  <a:srgbClr val="000000"/>
                </a:solidFill>
                <a:latin typeface="Arial Unicode MS"/>
              </a:rPr>
              <a:t>: </a:t>
            </a:r>
            <a:r>
              <a:rPr lang="en-US" sz="2400" kern="0" dirty="0">
                <a:solidFill>
                  <a:srgbClr val="00B0F0"/>
                </a:solidFill>
                <a:latin typeface="Arial Unicode MS"/>
              </a:rPr>
              <a:t>∑ weights(sat. </a:t>
            </a:r>
            <a:r>
              <a:rPr lang="en-US" sz="2400" kern="0" dirty="0" smtClean="0">
                <a:solidFill>
                  <a:srgbClr val="00B0F0"/>
                </a:solidFill>
                <a:latin typeface="Arial Unicode MS"/>
              </a:rPr>
              <a:t>clauses in pw)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/>
              <p14:cNvContentPartPr/>
              <p14:nvPr/>
            </p14:nvContentPartPr>
            <p14:xfrm>
              <a:off x="6019800" y="2298960"/>
              <a:ext cx="2462160" cy="33919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009001" y="2288160"/>
                <a:ext cx="2484838" cy="341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3063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6397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Computing Probabilities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382000" cy="445293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P(</a:t>
            </a:r>
            <a:r>
              <a:rPr lang="en-US" altLang="en-US" dirty="0" err="1" smtClean="0">
                <a:solidFill>
                  <a:srgbClr val="FF0000"/>
                </a:solidFill>
              </a:rPr>
              <a:t>Formula</a:t>
            </a:r>
            <a:r>
              <a:rPr lang="en-US" altLang="en-US" dirty="0" err="1" smtClean="0"/>
              <a:t>|M</a:t>
            </a:r>
            <a:r>
              <a:rPr lang="en-US" altLang="en-US" baseline="-25000" dirty="0" err="1" smtClean="0"/>
              <a:t>L,C</a:t>
            </a:r>
            <a:r>
              <a:rPr lang="en-US" altLang="en-US" dirty="0" smtClean="0"/>
              <a:t>) = ?</a:t>
            </a:r>
          </a:p>
          <a:p>
            <a:pPr eaLnBrk="1" hangingPunct="1"/>
            <a:r>
              <a:rPr lang="en-US" altLang="en-US" b="1" dirty="0" smtClean="0"/>
              <a:t>Brute force: </a:t>
            </a:r>
            <a:r>
              <a:rPr lang="en-US" altLang="en-US" dirty="0" smtClean="0"/>
              <a:t>Sum probs. of possible worlds where formula holds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b="1" dirty="0" smtClean="0"/>
              <a:t>MCMC: </a:t>
            </a:r>
            <a:r>
              <a:rPr lang="en-US" altLang="en-US" dirty="0" smtClean="0"/>
              <a:t>Sample worlds, check formula holds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029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31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 altLang="en-US">
              <a:solidFill>
                <a:srgbClr val="00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1176396"/>
              </p:ext>
            </p:extLst>
          </p:nvPr>
        </p:nvGraphicFramePr>
        <p:xfrm>
          <a:off x="657225" y="2533650"/>
          <a:ext cx="4943475" cy="222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3" name="Equation" r:id="rId4" imgW="2197080" imgH="990360" progId="Equation.3">
                  <p:embed/>
                </p:oleObj>
              </mc:Choice>
              <mc:Fallback>
                <p:oleObj name="Equation" r:id="rId4" imgW="2197080" imgH="990360" progId="Equation.3">
                  <p:embed/>
                  <p:pic>
                    <p:nvPicPr>
                      <p:cNvPr id="0" name="Obj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5" y="2533650"/>
                        <a:ext cx="4943475" cy="222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1096248"/>
              </p:ext>
            </p:extLst>
          </p:nvPr>
        </p:nvGraphicFramePr>
        <p:xfrm>
          <a:off x="1066800" y="4876800"/>
          <a:ext cx="2657475" cy="245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4" name="Equation" r:id="rId6" imgW="1180800" imgH="1091880" progId="Equation.3">
                  <p:embed/>
                </p:oleObj>
              </mc:Choice>
              <mc:Fallback>
                <p:oleObj name="Equation" r:id="rId6" imgW="1180800" imgH="1091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876800"/>
                        <a:ext cx="2657475" cy="245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/>
              <p14:cNvContentPartPr/>
              <p14:nvPr/>
            </p14:nvContentPartPr>
            <p14:xfrm>
              <a:off x="1664280" y="2516760"/>
              <a:ext cx="7334640" cy="31914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54920" y="2509920"/>
                <a:ext cx="7349040" cy="320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8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6397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Computing Cond. Probabilities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454" y="838200"/>
            <a:ext cx="9601200" cy="1447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800" dirty="0" smtClean="0"/>
              <a:t>Let’s look at the simplest case</a:t>
            </a:r>
          </a:p>
          <a:p>
            <a:pPr marL="0" indent="0" eaLnBrk="1" hangingPunct="1">
              <a:buNone/>
            </a:pPr>
            <a:r>
              <a:rPr lang="en-US" altLang="en-US" sz="2800" dirty="0" smtClean="0"/>
              <a:t>P(</a:t>
            </a:r>
            <a:r>
              <a:rPr lang="en-US" altLang="en-US" sz="2800" dirty="0" smtClean="0">
                <a:solidFill>
                  <a:srgbClr val="FF0000"/>
                </a:solidFill>
              </a:rPr>
              <a:t>ground literal </a:t>
            </a:r>
            <a:r>
              <a:rPr lang="en-US" altLang="en-US" sz="2800" dirty="0" smtClean="0"/>
              <a:t>| </a:t>
            </a:r>
            <a:r>
              <a:rPr lang="en-US" altLang="en-US" sz="2800" dirty="0" err="1" smtClean="0">
                <a:solidFill>
                  <a:srgbClr val="00B0F0"/>
                </a:solidFill>
              </a:rPr>
              <a:t>conjuction</a:t>
            </a:r>
            <a:r>
              <a:rPr lang="en-US" altLang="en-US" sz="2800" dirty="0" smtClean="0">
                <a:solidFill>
                  <a:srgbClr val="00B0F0"/>
                </a:solidFill>
              </a:rPr>
              <a:t> of ground literals</a:t>
            </a:r>
            <a:r>
              <a:rPr lang="en-US" altLang="en-US" sz="2800" dirty="0"/>
              <a:t>, M</a:t>
            </a:r>
            <a:r>
              <a:rPr lang="en-US" altLang="en-US" sz="2800" baseline="-25000" dirty="0"/>
              <a:t>L,C</a:t>
            </a:r>
            <a:r>
              <a:rPr lang="en-US" altLang="en-US" sz="2800" dirty="0" smtClean="0"/>
              <a:t>)</a:t>
            </a:r>
            <a:endParaRPr lang="en-US" altLang="en-US" sz="20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181600" y="66294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31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02439" y="6629400"/>
            <a:ext cx="2133600" cy="457200"/>
          </a:xfrm>
        </p:spPr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877136"/>
            <a:ext cx="96012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en-US" sz="2800" kern="0" dirty="0" smtClean="0"/>
              <a:t>P(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Cancer(B)</a:t>
            </a:r>
            <a:r>
              <a:rPr lang="en-US" altLang="en-US" sz="2800" kern="0" dirty="0"/>
              <a:t>| </a:t>
            </a:r>
            <a:r>
              <a:rPr lang="en-US" altLang="en-US" sz="2800" kern="0" dirty="0">
                <a:solidFill>
                  <a:srgbClr val="00B0F0"/>
                </a:solidFill>
              </a:rPr>
              <a:t>Smokes(A), Friends(A, B</a:t>
            </a:r>
            <a:r>
              <a:rPr lang="en-US" altLang="en-US" sz="2800" kern="0" dirty="0" smtClean="0">
                <a:solidFill>
                  <a:srgbClr val="00B0F0"/>
                </a:solidFill>
              </a:rPr>
              <a:t>),</a:t>
            </a:r>
            <a:r>
              <a:rPr lang="en-CA" sz="2800" dirty="0">
                <a:solidFill>
                  <a:srgbClr val="00B0F0"/>
                </a:solidFill>
              </a:rPr>
              <a:t> Friends</a:t>
            </a:r>
            <a:r>
              <a:rPr lang="en-CA" sz="2800" i="1" dirty="0">
                <a:solidFill>
                  <a:srgbClr val="00B0F0"/>
                </a:solidFill>
              </a:rPr>
              <a:t>(</a:t>
            </a:r>
            <a:r>
              <a:rPr lang="en-CA" sz="2800" dirty="0">
                <a:solidFill>
                  <a:srgbClr val="00B0F0"/>
                </a:solidFill>
              </a:rPr>
              <a:t>B</a:t>
            </a:r>
            <a:r>
              <a:rPr lang="en-CA" sz="2800" i="1" dirty="0">
                <a:solidFill>
                  <a:srgbClr val="00B0F0"/>
                </a:solidFill>
              </a:rPr>
              <a:t>, </a:t>
            </a:r>
            <a:r>
              <a:rPr lang="en-CA" sz="2800" dirty="0">
                <a:solidFill>
                  <a:srgbClr val="00B0F0"/>
                </a:solidFill>
              </a:rPr>
              <a:t>A</a:t>
            </a:r>
            <a:r>
              <a:rPr lang="en-CA" sz="2800" i="1" dirty="0" smtClean="0">
                <a:solidFill>
                  <a:srgbClr val="00B0F0"/>
                </a:solidFill>
              </a:rPr>
              <a:t>) </a:t>
            </a:r>
            <a:r>
              <a:rPr lang="en-CA" sz="2800" i="1" dirty="0" smtClean="0"/>
              <a:t>)</a:t>
            </a:r>
            <a:endParaRPr lang="en-US" altLang="en-US" sz="2800" kern="0" dirty="0"/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2000" kern="0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706" y="4694189"/>
            <a:ext cx="8610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CA" altLang="en-US" sz="2800" kern="0" dirty="0" smtClean="0"/>
              <a:t>To answer this query do you need to create (ground) the whole network?</a:t>
            </a:r>
            <a:endParaRPr lang="en-US" altLang="en-US" sz="2800" kern="0" dirty="0"/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2000" kern="0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551597" y="2601036"/>
            <a:ext cx="6839803" cy="1981200"/>
            <a:chOff x="551597" y="2601036"/>
            <a:chExt cx="7467600" cy="2895600"/>
          </a:xfrm>
        </p:grpSpPr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1542197" y="4658436"/>
              <a:ext cx="1371600" cy="533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Cancer(A)</a:t>
              </a: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2761397" y="3667836"/>
              <a:ext cx="13716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Smokes(A)</a:t>
              </a: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551597" y="3667836"/>
              <a:ext cx="1600200" cy="533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Friends(A,A)</a:t>
              </a:r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3523397" y="4963236"/>
              <a:ext cx="17526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Friends(B,A)</a:t>
              </a:r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4590197" y="3667836"/>
              <a:ext cx="1371600" cy="533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Smokes(B)</a:t>
              </a:r>
            </a:p>
          </p:txBody>
        </p:sp>
        <p:cxnSp>
          <p:nvCxnSpPr>
            <p:cNvPr id="14" name="AutoShape 12"/>
            <p:cNvCxnSpPr>
              <a:cxnSpLocks noChangeShapeType="1"/>
              <a:stCxn id="12" idx="0"/>
              <a:endCxn id="10" idx="4"/>
            </p:cNvCxnSpPr>
            <p:nvPr/>
          </p:nvCxnSpPr>
          <p:spPr bwMode="auto">
            <a:xfrm flipH="1" flipV="1">
              <a:off x="3447197" y="4201236"/>
              <a:ext cx="952500" cy="7620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13"/>
            <p:cNvCxnSpPr>
              <a:cxnSpLocks noChangeShapeType="1"/>
              <a:stCxn id="10" idx="6"/>
              <a:endCxn id="13" idx="2"/>
            </p:cNvCxnSpPr>
            <p:nvPr/>
          </p:nvCxnSpPr>
          <p:spPr bwMode="auto">
            <a:xfrm>
              <a:off x="4132997" y="3934536"/>
              <a:ext cx="457200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14"/>
            <p:cNvCxnSpPr>
              <a:cxnSpLocks noChangeShapeType="1"/>
              <a:stCxn id="13" idx="4"/>
              <a:endCxn id="12" idx="0"/>
            </p:cNvCxnSpPr>
            <p:nvPr/>
          </p:nvCxnSpPr>
          <p:spPr bwMode="auto">
            <a:xfrm flipH="1">
              <a:off x="4399697" y="4201236"/>
              <a:ext cx="876300" cy="7620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15"/>
            <p:cNvCxnSpPr>
              <a:cxnSpLocks noChangeShapeType="1"/>
              <a:stCxn id="10" idx="3"/>
              <a:endCxn id="9" idx="7"/>
            </p:cNvCxnSpPr>
            <p:nvPr/>
          </p:nvCxnSpPr>
          <p:spPr bwMode="auto">
            <a:xfrm flipH="1">
              <a:off x="2712185" y="4123449"/>
              <a:ext cx="250825" cy="61277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16"/>
            <p:cNvCxnSpPr>
              <a:cxnSpLocks noChangeShapeType="1"/>
              <a:stCxn id="11" idx="6"/>
              <a:endCxn id="10" idx="2"/>
            </p:cNvCxnSpPr>
            <p:nvPr/>
          </p:nvCxnSpPr>
          <p:spPr bwMode="auto">
            <a:xfrm>
              <a:off x="2151797" y="3934536"/>
              <a:ext cx="609600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3561497" y="2601036"/>
              <a:ext cx="1676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Friends(A,B)</a:t>
              </a:r>
            </a:p>
          </p:txBody>
        </p:sp>
        <p:cxnSp>
          <p:nvCxnSpPr>
            <p:cNvPr id="20" name="AutoShape 18"/>
            <p:cNvCxnSpPr>
              <a:cxnSpLocks noChangeShapeType="1"/>
              <a:stCxn id="19" idx="4"/>
              <a:endCxn id="10" idx="0"/>
            </p:cNvCxnSpPr>
            <p:nvPr/>
          </p:nvCxnSpPr>
          <p:spPr bwMode="auto">
            <a:xfrm flipH="1">
              <a:off x="3447197" y="3134436"/>
              <a:ext cx="952500" cy="5334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AutoShape 19"/>
            <p:cNvCxnSpPr>
              <a:cxnSpLocks noChangeShapeType="1"/>
              <a:stCxn id="13" idx="0"/>
              <a:endCxn id="19" idx="4"/>
            </p:cNvCxnSpPr>
            <p:nvPr/>
          </p:nvCxnSpPr>
          <p:spPr bwMode="auto">
            <a:xfrm flipH="1" flipV="1">
              <a:off x="4399697" y="3134436"/>
              <a:ext cx="876300" cy="5334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" name="Oval 20"/>
            <p:cNvSpPr>
              <a:spLocks noChangeArrowheads="1"/>
            </p:cNvSpPr>
            <p:nvPr/>
          </p:nvSpPr>
          <p:spPr bwMode="auto">
            <a:xfrm>
              <a:off x="5885597" y="4658436"/>
              <a:ext cx="1371600" cy="533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Cancer(B)</a:t>
              </a:r>
            </a:p>
          </p:txBody>
        </p:sp>
        <p:sp>
          <p:nvSpPr>
            <p:cNvPr id="23" name="Oval 21"/>
            <p:cNvSpPr>
              <a:spLocks noChangeArrowheads="1"/>
            </p:cNvSpPr>
            <p:nvPr/>
          </p:nvSpPr>
          <p:spPr bwMode="auto">
            <a:xfrm>
              <a:off x="6418997" y="3667836"/>
              <a:ext cx="1600200" cy="533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Friends(B,B)</a:t>
              </a:r>
            </a:p>
          </p:txBody>
        </p:sp>
        <p:cxnSp>
          <p:nvCxnSpPr>
            <p:cNvPr id="24" name="AutoShape 22"/>
            <p:cNvCxnSpPr>
              <a:cxnSpLocks noChangeShapeType="1"/>
              <a:stCxn id="13" idx="5"/>
              <a:endCxn id="22" idx="1"/>
            </p:cNvCxnSpPr>
            <p:nvPr/>
          </p:nvCxnSpPr>
          <p:spPr bwMode="auto">
            <a:xfrm>
              <a:off x="5760185" y="4123449"/>
              <a:ext cx="327025" cy="61277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AutoShape 23"/>
            <p:cNvCxnSpPr>
              <a:cxnSpLocks noChangeShapeType="1"/>
              <a:stCxn id="23" idx="2"/>
              <a:endCxn id="13" idx="6"/>
            </p:cNvCxnSpPr>
            <p:nvPr/>
          </p:nvCxnSpPr>
          <p:spPr bwMode="auto">
            <a:xfrm flipH="1">
              <a:off x="5961797" y="3934536"/>
              <a:ext cx="457200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6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205" y="5303789"/>
            <a:ext cx="1498692" cy="533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7" name="Ink 26"/>
              <p14:cNvContentPartPr/>
              <p14:nvPr/>
            </p14:nvContentPartPr>
            <p14:xfrm>
              <a:off x="551597" y="5823360"/>
              <a:ext cx="8189640" cy="63576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2957" y="5813640"/>
                <a:ext cx="8210880" cy="65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27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322, Lecture 31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0" y="1264693"/>
            <a:ext cx="8458200" cy="4953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1" kern="0" dirty="0" smtClean="0">
                <a:latin typeface="Arial Unicode MS"/>
              </a:rPr>
              <a:t>Recap </a:t>
            </a:r>
            <a:r>
              <a:rPr lang="en-CA" sz="2800" b="1" kern="0" dirty="0" smtClean="0">
                <a:latin typeface="Arial Unicode MS"/>
              </a:rPr>
              <a:t>Markov Logic (Networks)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b="1" kern="0" dirty="0" smtClean="0">
                <a:latin typeface="Arial Unicode MS"/>
              </a:rPr>
              <a:t>Relation to First-Order Logics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b="1" kern="0" dirty="0" smtClean="0">
                <a:latin typeface="Arial Unicode MS"/>
              </a:rPr>
              <a:t>Inference in MLN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400" b="1" kern="0" dirty="0" smtClean="0">
                <a:latin typeface="Arial Unicode MS"/>
              </a:rPr>
              <a:t>MAP Inference (most likely </a:t>
            </a:r>
            <a:r>
              <a:rPr lang="en-CA" sz="2400" i="1" kern="0" dirty="0" smtClean="0">
                <a:solidFill>
                  <a:srgbClr val="00B0F0"/>
                </a:solidFill>
                <a:latin typeface="Arial Unicode MS"/>
              </a:rPr>
              <a:t>pw</a:t>
            </a:r>
            <a:r>
              <a:rPr lang="en-CA" sz="2400" b="1" kern="0" dirty="0" smtClean="0">
                <a:latin typeface="Arial Unicode MS"/>
              </a:rPr>
              <a:t>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400" b="1" kern="0" dirty="0" smtClean="0">
                <a:latin typeface="Arial Unicode MS"/>
              </a:rPr>
              <a:t>Probability of a formula, Conditional Probability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800" kern="0" dirty="0" smtClean="0"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800" kern="0" dirty="0" smtClean="0">
              <a:latin typeface="Arial Unicode MS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800" kern="0" dirty="0"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kern="0" dirty="0" smtClean="0"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b="0" kern="0" dirty="0" smtClean="0">
              <a:latin typeface="Arial Unicode MS"/>
            </a:endParaRPr>
          </a:p>
          <a:p>
            <a:pPr>
              <a:spcBef>
                <a:spcPct val="20000"/>
              </a:spcBef>
              <a:defRPr/>
            </a:pPr>
            <a:endParaRPr lang="en-US" sz="2800" b="0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800" b="0" kern="0" dirty="0" smtClean="0">
              <a:solidFill>
                <a:srgbClr val="80808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800" b="0" kern="0" dirty="0" smtClean="0">
              <a:solidFill>
                <a:srgbClr val="808080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424195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6397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Computing Cond. Probabilities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454" y="838200"/>
            <a:ext cx="9601200" cy="1447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800" dirty="0" smtClean="0"/>
              <a:t>Let’s look at the simplest case</a:t>
            </a:r>
          </a:p>
          <a:p>
            <a:pPr marL="0" indent="0" eaLnBrk="1" hangingPunct="1">
              <a:buNone/>
            </a:pPr>
            <a:r>
              <a:rPr lang="en-US" altLang="en-US" sz="2800" dirty="0" smtClean="0"/>
              <a:t>P(</a:t>
            </a:r>
            <a:r>
              <a:rPr lang="en-US" altLang="en-US" sz="2800" dirty="0" smtClean="0">
                <a:solidFill>
                  <a:srgbClr val="FF0000"/>
                </a:solidFill>
              </a:rPr>
              <a:t>ground literal </a:t>
            </a:r>
            <a:r>
              <a:rPr lang="en-US" altLang="en-US" sz="2800" dirty="0" smtClean="0"/>
              <a:t>| </a:t>
            </a:r>
            <a:r>
              <a:rPr lang="en-US" altLang="en-US" sz="2800" dirty="0" err="1" smtClean="0">
                <a:solidFill>
                  <a:srgbClr val="00B0F0"/>
                </a:solidFill>
              </a:rPr>
              <a:t>conjuction</a:t>
            </a:r>
            <a:r>
              <a:rPr lang="en-US" altLang="en-US" sz="2800" dirty="0" smtClean="0">
                <a:solidFill>
                  <a:srgbClr val="00B0F0"/>
                </a:solidFill>
              </a:rPr>
              <a:t> of ground literals</a:t>
            </a:r>
            <a:r>
              <a:rPr lang="en-US" altLang="en-US" sz="2800" dirty="0"/>
              <a:t>, M</a:t>
            </a:r>
            <a:r>
              <a:rPr lang="en-US" altLang="en-US" sz="2800" baseline="-25000" dirty="0"/>
              <a:t>L,C</a:t>
            </a:r>
            <a:r>
              <a:rPr lang="en-US" altLang="en-US" sz="2800" dirty="0" smtClean="0"/>
              <a:t>)</a:t>
            </a:r>
            <a:endParaRPr lang="en-US" altLang="en-US" sz="20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181600" y="66294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31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02439" y="6629400"/>
            <a:ext cx="2133600" cy="457200"/>
          </a:xfrm>
        </p:spPr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877136"/>
            <a:ext cx="96012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en-US" sz="2800" kern="0" dirty="0" smtClean="0"/>
              <a:t>P(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Cancer(B)</a:t>
            </a:r>
            <a:r>
              <a:rPr lang="en-US" altLang="en-US" sz="2800" kern="0" dirty="0"/>
              <a:t>| </a:t>
            </a:r>
            <a:r>
              <a:rPr lang="en-US" altLang="en-US" sz="2800" kern="0" dirty="0">
                <a:solidFill>
                  <a:srgbClr val="00B0F0"/>
                </a:solidFill>
              </a:rPr>
              <a:t>Smokes(A), Friends(A, B</a:t>
            </a:r>
            <a:r>
              <a:rPr lang="en-US" altLang="en-US" sz="2800" kern="0" dirty="0" smtClean="0">
                <a:solidFill>
                  <a:srgbClr val="00B0F0"/>
                </a:solidFill>
              </a:rPr>
              <a:t>),</a:t>
            </a:r>
            <a:r>
              <a:rPr lang="en-CA" sz="2800" dirty="0">
                <a:solidFill>
                  <a:srgbClr val="00B0F0"/>
                </a:solidFill>
              </a:rPr>
              <a:t> Friends</a:t>
            </a:r>
            <a:r>
              <a:rPr lang="en-CA" sz="2800" i="1" dirty="0">
                <a:solidFill>
                  <a:srgbClr val="00B0F0"/>
                </a:solidFill>
              </a:rPr>
              <a:t>(</a:t>
            </a:r>
            <a:r>
              <a:rPr lang="en-CA" sz="2800" dirty="0">
                <a:solidFill>
                  <a:srgbClr val="00B0F0"/>
                </a:solidFill>
              </a:rPr>
              <a:t>B</a:t>
            </a:r>
            <a:r>
              <a:rPr lang="en-CA" sz="2800" i="1" dirty="0">
                <a:solidFill>
                  <a:srgbClr val="00B0F0"/>
                </a:solidFill>
              </a:rPr>
              <a:t>, </a:t>
            </a:r>
            <a:r>
              <a:rPr lang="en-CA" sz="2800" dirty="0">
                <a:solidFill>
                  <a:srgbClr val="00B0F0"/>
                </a:solidFill>
              </a:rPr>
              <a:t>A</a:t>
            </a:r>
            <a:r>
              <a:rPr lang="en-CA" sz="2800" i="1" dirty="0" smtClean="0">
                <a:solidFill>
                  <a:srgbClr val="00B0F0"/>
                </a:solidFill>
              </a:rPr>
              <a:t>) </a:t>
            </a:r>
            <a:r>
              <a:rPr lang="en-CA" sz="2800" i="1" dirty="0" smtClean="0"/>
              <a:t>)</a:t>
            </a:r>
            <a:endParaRPr lang="en-US" altLang="en-US" sz="2800" kern="0" dirty="0"/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2000" kern="0" dirty="0" smtClean="0"/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98" y="2457450"/>
            <a:ext cx="5972175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76200" y="5556913"/>
            <a:ext cx="9067800" cy="1503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CA" altLang="en-US" sz="2800" kern="0" dirty="0" smtClean="0"/>
              <a:t>You do not need to create (ground) the part of the Markov Network from which the query is independent given the evidence </a:t>
            </a:r>
            <a:endParaRPr lang="en-US" altLang="en-US" sz="2800" kern="0" dirty="0"/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2000" kern="0" dirty="0" smtClean="0"/>
          </a:p>
        </p:txBody>
      </p:sp>
    </p:spTree>
    <p:extLst>
      <p:ext uri="{BB962C8B-B14F-4D97-AF65-F5344CB8AC3E}">
        <p14:creationId xmlns:p14="http://schemas.microsoft.com/office/powerpoint/2010/main" val="14777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543800" cy="6397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Computing Cond. Probabilities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181600" y="66294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31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02439" y="6629400"/>
            <a:ext cx="2133600" cy="457200"/>
          </a:xfrm>
        </p:spPr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29570" y="1549874"/>
            <a:ext cx="96012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en-US" sz="2800" kern="0" dirty="0" smtClean="0"/>
              <a:t>P(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Cancer(B)</a:t>
            </a:r>
            <a:r>
              <a:rPr lang="en-US" altLang="en-US" sz="2800" kern="0" dirty="0"/>
              <a:t>| </a:t>
            </a:r>
            <a:r>
              <a:rPr lang="en-US" altLang="en-US" sz="2800" kern="0" dirty="0">
                <a:solidFill>
                  <a:srgbClr val="00B0F0"/>
                </a:solidFill>
              </a:rPr>
              <a:t>Smokes(A), Friends(A, B</a:t>
            </a:r>
            <a:r>
              <a:rPr lang="en-US" altLang="en-US" sz="2800" kern="0" dirty="0" smtClean="0">
                <a:solidFill>
                  <a:srgbClr val="00B0F0"/>
                </a:solidFill>
              </a:rPr>
              <a:t>),</a:t>
            </a:r>
            <a:r>
              <a:rPr lang="en-CA" sz="2800" dirty="0">
                <a:solidFill>
                  <a:srgbClr val="00B0F0"/>
                </a:solidFill>
              </a:rPr>
              <a:t> Friends</a:t>
            </a:r>
            <a:r>
              <a:rPr lang="en-CA" sz="2800" i="1" dirty="0">
                <a:solidFill>
                  <a:srgbClr val="00B0F0"/>
                </a:solidFill>
              </a:rPr>
              <a:t>(</a:t>
            </a:r>
            <a:r>
              <a:rPr lang="en-CA" sz="2800" dirty="0">
                <a:solidFill>
                  <a:srgbClr val="00B0F0"/>
                </a:solidFill>
              </a:rPr>
              <a:t>B</a:t>
            </a:r>
            <a:r>
              <a:rPr lang="en-CA" sz="2800" i="1" dirty="0">
                <a:solidFill>
                  <a:srgbClr val="00B0F0"/>
                </a:solidFill>
              </a:rPr>
              <a:t>, </a:t>
            </a:r>
            <a:r>
              <a:rPr lang="en-CA" sz="2800" dirty="0">
                <a:solidFill>
                  <a:srgbClr val="00B0F0"/>
                </a:solidFill>
              </a:rPr>
              <a:t>A</a:t>
            </a:r>
            <a:r>
              <a:rPr lang="en-CA" sz="2800" i="1" dirty="0" smtClean="0">
                <a:solidFill>
                  <a:srgbClr val="00B0F0"/>
                </a:solidFill>
              </a:rPr>
              <a:t>) </a:t>
            </a:r>
            <a:r>
              <a:rPr lang="en-CA" sz="2800" i="1" dirty="0" smtClean="0"/>
              <a:t>)</a:t>
            </a:r>
            <a:endParaRPr lang="en-US" altLang="en-US" sz="2800" kern="0" dirty="0"/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2000" kern="0" dirty="0" smtClean="0"/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97" y="2376416"/>
            <a:ext cx="5972175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28600" y="5556911"/>
            <a:ext cx="9601200" cy="1503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CA" altLang="en-US" sz="2800" kern="0" dirty="0" smtClean="0"/>
              <a:t>Then you can perform Gibbs Sampling in </a:t>
            </a:r>
          </a:p>
          <a:p>
            <a:pPr marL="0" indent="0" algn="ctr">
              <a:buNone/>
            </a:pPr>
            <a:r>
              <a:rPr lang="en-CA" altLang="en-US" sz="2800" kern="0" dirty="0" smtClean="0"/>
              <a:t>this Sub Network</a:t>
            </a:r>
            <a:endParaRPr lang="en-US" altLang="en-US" sz="2800" kern="0" dirty="0"/>
          </a:p>
          <a:p>
            <a:pPr marL="0" indent="0" algn="ctr" eaLnBrk="1" hangingPunct="1">
              <a:buFont typeface="Wingdings" pitchFamily="2" charset="2"/>
              <a:buNone/>
            </a:pPr>
            <a:endParaRPr lang="en-US" altLang="en-US" sz="2000" kern="0" dirty="0" smtClean="0"/>
          </a:p>
        </p:txBody>
      </p:sp>
    </p:spTree>
    <p:extLst>
      <p:ext uri="{BB962C8B-B14F-4D97-AF65-F5344CB8AC3E}">
        <p14:creationId xmlns:p14="http://schemas.microsoft.com/office/powerpoint/2010/main" val="16393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572500" cy="900112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Goals for today’s class</a:t>
            </a:r>
          </a:p>
        </p:txBody>
      </p:sp>
      <p:sp>
        <p:nvSpPr>
          <p:cNvPr id="153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43000"/>
            <a:ext cx="8820472" cy="4355396"/>
          </a:xfrm>
        </p:spPr>
        <p:txBody>
          <a:bodyPr/>
          <a:lstStyle/>
          <a:p>
            <a:pPr marL="0" indent="0" eaLnBrk="1" hangingPunct="1">
              <a:spcAft>
                <a:spcPts val="600"/>
              </a:spcAft>
              <a:buNone/>
            </a:pPr>
            <a:r>
              <a:rPr lang="en-US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You can:</a:t>
            </a:r>
          </a:p>
          <a:p>
            <a:pPr eaLnBrk="1" hangingPunct="1">
              <a:spcAft>
                <a:spcPts val="600"/>
              </a:spcAft>
            </a:pPr>
            <a:r>
              <a:rPr lang="en-CA" alt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Show on an example how MLNs generalize FOL</a:t>
            </a:r>
          </a:p>
          <a:p>
            <a:pPr marL="400050">
              <a:buFont typeface="Arial" pitchFamily="34" charset="0"/>
              <a:buChar char="•"/>
              <a:defRPr/>
            </a:pPr>
            <a:r>
              <a:rPr lang="en-CA" b="0" dirty="0" smtClean="0">
                <a:solidFill>
                  <a:srgbClr val="000000"/>
                </a:solidFill>
                <a:latin typeface="Arial Unicode MS"/>
              </a:rPr>
              <a:t>Compute the most </a:t>
            </a:r>
            <a:r>
              <a:rPr lang="en-CA" b="0" dirty="0">
                <a:solidFill>
                  <a:srgbClr val="000000"/>
                </a:solidFill>
                <a:latin typeface="Arial Unicode MS"/>
              </a:rPr>
              <a:t>likely </a:t>
            </a:r>
            <a:r>
              <a:rPr lang="en-CA" b="0" i="1" dirty="0">
                <a:solidFill>
                  <a:srgbClr val="00B0F0"/>
                </a:solidFill>
                <a:latin typeface="Arial Unicode MS"/>
              </a:rPr>
              <a:t>pw</a:t>
            </a:r>
            <a:r>
              <a:rPr lang="en-CA" b="0" dirty="0">
                <a:solidFill>
                  <a:srgbClr val="000000"/>
                </a:solidFill>
                <a:latin typeface="Arial Unicode MS"/>
              </a:rPr>
              <a:t> </a:t>
            </a:r>
            <a:r>
              <a:rPr lang="en-CA" b="0" dirty="0" smtClean="0">
                <a:solidFill>
                  <a:srgbClr val="000000"/>
                </a:solidFill>
                <a:latin typeface="Arial Unicode MS"/>
              </a:rPr>
              <a:t> (given </a:t>
            </a:r>
            <a:r>
              <a:rPr lang="en-CA" b="0" dirty="0">
                <a:solidFill>
                  <a:srgbClr val="000000"/>
                </a:solidFill>
                <a:latin typeface="Arial Unicode MS"/>
              </a:rPr>
              <a:t>some </a:t>
            </a:r>
            <a:r>
              <a:rPr lang="en-CA" b="0" dirty="0" smtClean="0">
                <a:solidFill>
                  <a:srgbClr val="000000"/>
                </a:solidFill>
                <a:latin typeface="Arial Unicode MS"/>
              </a:rPr>
              <a:t>evidence)</a:t>
            </a:r>
            <a:endParaRPr lang="en-CA" b="0" dirty="0">
              <a:solidFill>
                <a:srgbClr val="000000"/>
              </a:solidFill>
              <a:latin typeface="Arial Unicode MS"/>
            </a:endParaRPr>
          </a:p>
          <a:p>
            <a:pPr marL="400050">
              <a:buFont typeface="Arial" pitchFamily="34" charset="0"/>
              <a:buChar char="•"/>
              <a:defRPr/>
            </a:pPr>
            <a:r>
              <a:rPr lang="en-CA" b="0" dirty="0">
                <a:solidFill>
                  <a:srgbClr val="000000"/>
                </a:solidFill>
                <a:latin typeface="Arial Unicode MS"/>
              </a:rPr>
              <a:t>Probability of a formula, Conditional Probability</a:t>
            </a:r>
          </a:p>
          <a:p>
            <a:pPr eaLnBrk="1" hangingPunct="1">
              <a:spcAft>
                <a:spcPts val="600"/>
              </a:spcAft>
            </a:pPr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buFontTx/>
              <a:buChar char="•"/>
            </a:pPr>
            <a:endParaRPr lang="en-US" alt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36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6386513"/>
              <a:ext cx="11112" cy="9525"/>
            </p14:xfrm>
          </p:contentPart>
        </mc:Choice>
        <mc:Fallback xmlns="">
          <p:pic>
            <p:nvPicPr>
              <p:cNvPr id="1536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70" y="6382483"/>
                <a:ext cx="17923" cy="16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36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78688" y="1912938"/>
              <a:ext cx="22225" cy="23812"/>
            </p14:xfrm>
          </p:contentPart>
        </mc:Choice>
        <mc:Fallback xmlns="">
          <p:pic>
            <p:nvPicPr>
              <p:cNvPr id="1536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76179" y="1910412"/>
                <a:ext cx="27244" cy="28863"/>
              </a:xfrm>
              <a:prstGeom prst="rect">
                <a:avLst/>
              </a:prstGeom>
            </p:spPr>
          </p:pic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88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897" y="76200"/>
            <a:ext cx="8478103" cy="838200"/>
          </a:xfrm>
        </p:spPr>
        <p:txBody>
          <a:bodyPr/>
          <a:lstStyle/>
          <a:p>
            <a:r>
              <a:rPr lang="en-CA" dirty="0" smtClean="0"/>
              <a:t>Next class on Fri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27074" y="1066800"/>
            <a:ext cx="8107326" cy="2438400"/>
          </a:xfrm>
        </p:spPr>
        <p:txBody>
          <a:bodyPr/>
          <a:lstStyle/>
          <a:p>
            <a:r>
              <a:rPr lang="en-CA" b="0" dirty="0" smtClean="0"/>
              <a:t>Markov Logic: applications</a:t>
            </a:r>
          </a:p>
          <a:p>
            <a:r>
              <a:rPr lang="en-CA" b="0" dirty="0" smtClean="0"/>
              <a:t>Start. </a:t>
            </a:r>
            <a:r>
              <a:rPr lang="en-CA" b="0" dirty="0" err="1" smtClean="0"/>
              <a:t>Prob</a:t>
            </a:r>
            <a:r>
              <a:rPr lang="en-CA" b="0" dirty="0" smtClean="0"/>
              <a:t> Relational Models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b="0" dirty="0"/>
          </a:p>
          <a:p>
            <a:pPr marL="0" indent="0"/>
            <a:endParaRPr lang="en-CA" sz="3200" b="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CPSC 322, Lecture 31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E5E5-06CE-4F29-8879-E27E485AE4C4}" type="slidenum">
              <a:rPr lang="en-US" altLang="en-US" smtClean="0">
                <a:solidFill>
                  <a:srgbClr val="000000"/>
                </a:solidFill>
              </a:rPr>
              <a:pPr/>
              <a:t>23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6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010400" cy="7159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Inference in MLN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615" y="1066800"/>
            <a:ext cx="8991600" cy="53340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MLN acts as a template for a Markov Network</a:t>
            </a:r>
          </a:p>
          <a:p>
            <a:r>
              <a:rPr lang="en-US" altLang="en-US" sz="2800" dirty="0" smtClean="0"/>
              <a:t>We can always </a:t>
            </a:r>
            <a:r>
              <a:rPr lang="en-CA" sz="2800" dirty="0" smtClean="0"/>
              <a:t>answer prob. </a:t>
            </a:r>
            <a:r>
              <a:rPr lang="en-CA" sz="2800" dirty="0"/>
              <a:t>queries </a:t>
            </a:r>
            <a:r>
              <a:rPr lang="en-CA" sz="2800" dirty="0" smtClean="0"/>
              <a:t>using standard </a:t>
            </a:r>
            <a:r>
              <a:rPr lang="en-CA" sz="2800" dirty="0"/>
              <a:t>Markov network inference methods on the instantiated network</a:t>
            </a:r>
          </a:p>
          <a:p>
            <a:r>
              <a:rPr lang="en-CA" sz="2800" b="1" dirty="0"/>
              <a:t>However</a:t>
            </a:r>
            <a:r>
              <a:rPr lang="en-CA" sz="2800" dirty="0"/>
              <a:t>, due to the </a:t>
            </a:r>
            <a:r>
              <a:rPr lang="en-CA" sz="2800" dirty="0" smtClean="0"/>
              <a:t>size and </a:t>
            </a:r>
            <a:r>
              <a:rPr lang="en-CA" sz="2800" dirty="0"/>
              <a:t>complexity of the resulting network, this is often infeasible. </a:t>
            </a:r>
            <a:endParaRPr lang="en-CA" sz="2800" dirty="0" smtClean="0"/>
          </a:p>
          <a:p>
            <a:r>
              <a:rPr lang="en-CA" sz="2800" dirty="0" smtClean="0"/>
              <a:t>Instead</a:t>
            </a:r>
            <a:r>
              <a:rPr lang="en-CA" sz="2800" dirty="0"/>
              <a:t>, </a:t>
            </a:r>
            <a:r>
              <a:rPr lang="en-CA" sz="2800" dirty="0" smtClean="0"/>
              <a:t>we combine </a:t>
            </a:r>
            <a:r>
              <a:rPr lang="en-CA" sz="2800" b="1" dirty="0"/>
              <a:t>probabilistic methods </a:t>
            </a:r>
            <a:r>
              <a:rPr lang="en-CA" sz="2800" dirty="0"/>
              <a:t>with ideas from </a:t>
            </a:r>
            <a:r>
              <a:rPr lang="en-CA" sz="2800" b="1" dirty="0"/>
              <a:t>logical inference</a:t>
            </a:r>
            <a:r>
              <a:rPr lang="en-CA" sz="2800" dirty="0"/>
              <a:t>, including </a:t>
            </a:r>
            <a:r>
              <a:rPr lang="en-CA" sz="2800" b="1" dirty="0" err="1"/>
              <a:t>satisfiability</a:t>
            </a:r>
            <a:r>
              <a:rPr lang="en-CA" sz="2800" dirty="0"/>
              <a:t> </a:t>
            </a:r>
            <a:r>
              <a:rPr lang="en-CA" sz="2800" dirty="0" smtClean="0"/>
              <a:t>and </a:t>
            </a:r>
            <a:r>
              <a:rPr lang="en-CA" sz="2800" b="1" dirty="0" smtClean="0"/>
              <a:t>resolution</a:t>
            </a:r>
            <a:r>
              <a:rPr lang="en-CA" sz="2800" dirty="0"/>
              <a:t>. </a:t>
            </a:r>
            <a:endParaRPr lang="en-CA" sz="2800" dirty="0" smtClean="0"/>
          </a:p>
          <a:p>
            <a:r>
              <a:rPr lang="en-CA" sz="2800" dirty="0" smtClean="0"/>
              <a:t>This </a:t>
            </a:r>
            <a:r>
              <a:rPr lang="en-CA" sz="2800" dirty="0"/>
              <a:t>leads to efficient methods that take full advantage of the logical structure.</a:t>
            </a:r>
          </a:p>
          <a:p>
            <a:pPr eaLnBrk="1" hangingPunct="1"/>
            <a:endParaRPr lang="en-US" altLang="en-US" sz="28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34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32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7543800" cy="65563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MAP Inference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209800"/>
            <a:ext cx="8229600" cy="3581400"/>
          </a:xfrm>
        </p:spPr>
        <p:txBody>
          <a:bodyPr/>
          <a:lstStyle/>
          <a:p>
            <a:pPr eaLnBrk="1" hangingPunct="1"/>
            <a:r>
              <a:rPr lang="en-CA" altLang="en-US" sz="2800" dirty="0" smtClean="0"/>
              <a:t>Reduces </a:t>
            </a:r>
            <a:r>
              <a:rPr lang="en-CA" altLang="en-US" sz="2800" dirty="0"/>
              <a:t>to finding the </a:t>
            </a:r>
            <a:r>
              <a:rPr lang="en-CA" altLang="en-US" sz="2800" i="1" dirty="0" smtClean="0"/>
              <a:t>pw</a:t>
            </a:r>
            <a:r>
              <a:rPr lang="en-CA" altLang="en-US" sz="2800" dirty="0" smtClean="0"/>
              <a:t> that maximizes </a:t>
            </a:r>
            <a:r>
              <a:rPr lang="en-CA" altLang="en-US" sz="2800" dirty="0"/>
              <a:t>the sum of weights of satisfied </a:t>
            </a:r>
            <a:r>
              <a:rPr lang="en-CA" altLang="en-US" sz="2800" dirty="0" smtClean="0"/>
              <a:t>clauses</a:t>
            </a:r>
            <a:endParaRPr lang="en-US" altLang="en-US" sz="2800" dirty="0"/>
          </a:p>
          <a:p>
            <a:pPr eaLnBrk="1" hangingPunct="1"/>
            <a:endParaRPr lang="en-US" altLang="en-US" sz="2800" dirty="0" smtClean="0"/>
          </a:p>
          <a:p>
            <a:pPr eaLnBrk="1" hangingPunct="1"/>
            <a:endParaRPr lang="en-US" altLang="en-US" sz="2800" dirty="0"/>
          </a:p>
          <a:p>
            <a:pPr eaLnBrk="1" hangingPunct="1"/>
            <a:r>
              <a:rPr lang="en-US" altLang="en-US" sz="2800" dirty="0" smtClean="0"/>
              <a:t>Use weighted SAT solver</a:t>
            </a:r>
            <a:br>
              <a:rPr lang="en-US" altLang="en-US" sz="2800" dirty="0" smtClean="0"/>
            </a:br>
            <a:r>
              <a:rPr lang="en-US" altLang="en-US" sz="2800" dirty="0" smtClean="0"/>
              <a:t>(e.g., </a:t>
            </a:r>
            <a:r>
              <a:rPr lang="en-US" altLang="en-US" sz="2800" dirty="0" err="1" smtClean="0"/>
              <a:t>MaxWalkSAT</a:t>
            </a:r>
            <a:r>
              <a:rPr lang="en-US" altLang="en-US" sz="2800" dirty="0" smtClean="0"/>
              <a:t> </a:t>
            </a:r>
            <a:r>
              <a:rPr lang="en-US" altLang="en-US" sz="2000" dirty="0" smtClean="0"/>
              <a:t>[</a:t>
            </a:r>
            <a:r>
              <a:rPr lang="en-US" altLang="en-US" sz="2000" dirty="0" err="1" smtClean="0"/>
              <a:t>Kautz</a:t>
            </a:r>
            <a:r>
              <a:rPr lang="en-US" altLang="en-US" sz="2000" dirty="0" smtClean="0"/>
              <a:t> et al., 1997]</a:t>
            </a:r>
            <a:r>
              <a:rPr lang="en-US" altLang="en-US" sz="2800" dirty="0" smtClean="0"/>
              <a:t>)</a:t>
            </a:r>
            <a:r>
              <a:rPr lang="en-US" altLang="en-US" sz="2000" dirty="0" smtClean="0"/>
              <a:t> </a:t>
            </a:r>
            <a:endParaRPr lang="en-US" altLang="en-US" sz="28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900" smtClean="0">
                <a:solidFill>
                  <a:srgbClr val="000000"/>
                </a:solidFill>
              </a:rPr>
              <a:t>CPSC 322, Lecture 34</a:t>
            </a:r>
            <a:endParaRPr lang="en-US" altLang="en-US" sz="90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 altLang="en-US">
              <a:solidFill>
                <a:srgbClr val="00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5964859"/>
              </p:ext>
            </p:extLst>
          </p:nvPr>
        </p:nvGraphicFramePr>
        <p:xfrm>
          <a:off x="2247900" y="3352800"/>
          <a:ext cx="3124200" cy="802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22" name="Equation" r:id="rId4" imgW="1333440" imgH="342720" progId="Equation.3">
                  <p:embed/>
                </p:oleObj>
              </mc:Choice>
              <mc:Fallback>
                <p:oleObj name="Equation" r:id="rId4" imgW="133344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7900" y="3352800"/>
                        <a:ext cx="3124200" cy="8025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838200"/>
            <a:ext cx="7620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en-US" sz="2800" kern="0" dirty="0" smtClean="0"/>
              <a:t>Find most likely state of world</a:t>
            </a: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3720548"/>
              </p:ext>
            </p:extLst>
          </p:nvPr>
        </p:nvGraphicFramePr>
        <p:xfrm>
          <a:off x="2396319" y="1371600"/>
          <a:ext cx="2590800" cy="8520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23" name="Equation" r:id="rId6" imgW="1002960" imgH="330120" progId="Equation.3">
                  <p:embed/>
                </p:oleObj>
              </mc:Choice>
              <mc:Fallback>
                <p:oleObj name="Equation" r:id="rId6" imgW="100296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6319" y="1371600"/>
                        <a:ext cx="2590800" cy="8520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09600" y="5638800"/>
            <a:ext cx="7848600" cy="60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2400" kern="0" dirty="0" smtClean="0"/>
              <a:t>Probabilistic problem solved by logical inference method</a:t>
            </a:r>
          </a:p>
        </p:txBody>
      </p:sp>
    </p:spTree>
    <p:extLst>
      <p:ext uri="{BB962C8B-B14F-4D97-AF65-F5344CB8AC3E}">
        <p14:creationId xmlns:p14="http://schemas.microsoft.com/office/powerpoint/2010/main" val="238960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6397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Computing Probabilities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382000" cy="445293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P(</a:t>
            </a:r>
            <a:r>
              <a:rPr lang="en-US" altLang="en-US" smtClean="0">
                <a:solidFill>
                  <a:srgbClr val="FF0000"/>
                </a:solidFill>
              </a:rPr>
              <a:t>Formula</a:t>
            </a:r>
            <a:r>
              <a:rPr lang="en-US" altLang="en-US" dirty="0" err="1"/>
              <a:t>,</a:t>
            </a:r>
            <a:r>
              <a:rPr lang="en-US" altLang="en-US" smtClean="0"/>
              <a:t>M</a:t>
            </a:r>
            <a:r>
              <a:rPr lang="en-US" altLang="en-US" baseline="-25000" smtClean="0"/>
              <a:t>L,C</a:t>
            </a:r>
            <a:r>
              <a:rPr lang="en-US" altLang="en-US" dirty="0" smtClean="0"/>
              <a:t>) = ?</a:t>
            </a:r>
          </a:p>
          <a:p>
            <a:pPr eaLnBrk="1" hangingPunct="1"/>
            <a:r>
              <a:rPr lang="en-US" altLang="en-US" b="1" dirty="0" smtClean="0"/>
              <a:t>Brute force: </a:t>
            </a:r>
            <a:r>
              <a:rPr lang="en-US" altLang="en-US" dirty="0" smtClean="0"/>
              <a:t>Sum probs. of possible worlds where formula holds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b="1" dirty="0" smtClean="0"/>
              <a:t>MCMC: </a:t>
            </a:r>
            <a:r>
              <a:rPr lang="en-US" altLang="en-US" dirty="0" smtClean="0"/>
              <a:t>Sample worlds, check formula holds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029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34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 altLang="en-US">
              <a:solidFill>
                <a:srgbClr val="00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251224"/>
              </p:ext>
            </p:extLst>
          </p:nvPr>
        </p:nvGraphicFramePr>
        <p:xfrm>
          <a:off x="892755" y="2516760"/>
          <a:ext cx="771525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54" name="Equation" r:id="rId4" imgW="342720" imgH="457200" progId="Equation.3">
                  <p:embed/>
                </p:oleObj>
              </mc:Choice>
              <mc:Fallback>
                <p:oleObj name="Equation" r:id="rId4" imgW="3427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2755" y="2516760"/>
                        <a:ext cx="771525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1686053"/>
              </p:ext>
            </p:extLst>
          </p:nvPr>
        </p:nvGraphicFramePr>
        <p:xfrm>
          <a:off x="914400" y="3483810"/>
          <a:ext cx="494347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55" name="Equation" r:id="rId6" imgW="2197080" imgH="279360" progId="Equation.3">
                  <p:embed/>
                </p:oleObj>
              </mc:Choice>
              <mc:Fallback>
                <p:oleObj name="Equation" r:id="rId6" imgW="21970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483810"/>
                        <a:ext cx="4943475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758040" y="4789258"/>
            <a:ext cx="7779720" cy="2667704"/>
            <a:chOff x="1219200" y="4818946"/>
            <a:chExt cx="7779720" cy="266770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/>
                <p14:cNvContentPartPr/>
                <p14:nvPr/>
              </p14:nvContentPartPr>
              <p14:xfrm>
                <a:off x="1664280" y="4818946"/>
                <a:ext cx="7334640" cy="924840"/>
              </p14:xfrm>
            </p:contentPart>
          </mc:Choice>
          <mc:Fallback xmlns="">
            <p:pic>
              <p:nvPicPr>
                <p:cNvPr id="5" name="Ink 4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654920" y="4810306"/>
                  <a:ext cx="7349040" cy="944640"/>
                </a:xfrm>
                <a:prstGeom prst="rect">
                  <a:avLst/>
                </a:prstGeom>
              </p:spPr>
            </p:pic>
          </mc:Fallback>
        </mc:AlternateContent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14831182"/>
                </p:ext>
              </p:extLst>
            </p:nvPr>
          </p:nvGraphicFramePr>
          <p:xfrm>
            <a:off x="1219200" y="5029200"/>
            <a:ext cx="2657475" cy="2457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956" name="Equation" r:id="rId10" imgW="1180800" imgH="1091880" progId="Equation.3">
                    <p:embed/>
                  </p:oleObj>
                </mc:Choice>
                <mc:Fallback>
                  <p:oleObj name="Equation" r:id="rId10" imgW="1180800" imgH="1091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19200" y="5029200"/>
                          <a:ext cx="2657475" cy="2457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Ink 10"/>
              <p14:cNvContentPartPr/>
              <p14:nvPr/>
            </p14:nvContentPartPr>
            <p14:xfrm>
              <a:off x="2125440" y="2590800"/>
              <a:ext cx="6412320" cy="29260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117160" y="2583960"/>
                <a:ext cx="6424560" cy="293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815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69392" y="0"/>
            <a:ext cx="7543800" cy="639762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Computing Cond. Probabilities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699" y="1447800"/>
            <a:ext cx="9601200" cy="1447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400" dirty="0" smtClean="0"/>
              <a:t>Let’s look at the simplest case</a:t>
            </a:r>
          </a:p>
          <a:p>
            <a:pPr marL="0" indent="0" eaLnBrk="1" hangingPunct="1">
              <a:buNone/>
            </a:pPr>
            <a:r>
              <a:rPr lang="en-US" altLang="en-US" sz="2400" dirty="0" smtClean="0"/>
              <a:t>P(</a:t>
            </a:r>
            <a:r>
              <a:rPr lang="en-US" altLang="en-US" sz="2400" dirty="0" smtClean="0">
                <a:solidFill>
                  <a:srgbClr val="FF0000"/>
                </a:solidFill>
              </a:rPr>
              <a:t>ground literal </a:t>
            </a:r>
            <a:r>
              <a:rPr lang="en-US" altLang="en-US" sz="2400" dirty="0" smtClean="0"/>
              <a:t>| </a:t>
            </a:r>
            <a:r>
              <a:rPr lang="en-US" altLang="en-US" sz="2400" dirty="0" err="1" smtClean="0">
                <a:solidFill>
                  <a:srgbClr val="00B0F0"/>
                </a:solidFill>
              </a:rPr>
              <a:t>conjuction</a:t>
            </a:r>
            <a:r>
              <a:rPr lang="en-US" altLang="en-US" sz="2400" dirty="0" smtClean="0">
                <a:solidFill>
                  <a:srgbClr val="00B0F0"/>
                </a:solidFill>
              </a:rPr>
              <a:t> of ground literals</a:t>
            </a:r>
            <a:r>
              <a:rPr lang="en-US" altLang="en-US" sz="2400" dirty="0"/>
              <a:t>, M</a:t>
            </a:r>
            <a:r>
              <a:rPr lang="en-US" altLang="en-US" sz="2400" baseline="-25000" dirty="0"/>
              <a:t>L,C</a:t>
            </a:r>
            <a:r>
              <a:rPr lang="en-US" altLang="en-US" sz="2400" dirty="0" smtClean="0"/>
              <a:t>)</a:t>
            </a:r>
            <a:endParaRPr lang="en-US" altLang="en-US" sz="18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181600" y="66294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34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02439" y="6629400"/>
            <a:ext cx="2133600" cy="457200"/>
          </a:xfrm>
        </p:spPr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3958" y="2294231"/>
            <a:ext cx="96012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en-US" sz="2400" kern="0" dirty="0" smtClean="0"/>
              <a:t>P(</a:t>
            </a:r>
            <a:r>
              <a:rPr lang="en-US" altLang="en-US" sz="2400" kern="0" dirty="0" smtClean="0">
                <a:solidFill>
                  <a:srgbClr val="FF0000"/>
                </a:solidFill>
              </a:rPr>
              <a:t>Cancer(B)</a:t>
            </a:r>
            <a:r>
              <a:rPr lang="en-US" altLang="en-US" sz="2400" kern="0" dirty="0"/>
              <a:t>| </a:t>
            </a:r>
            <a:r>
              <a:rPr lang="en-US" altLang="en-US" sz="2400" kern="0" dirty="0">
                <a:solidFill>
                  <a:srgbClr val="00B0F0"/>
                </a:solidFill>
              </a:rPr>
              <a:t>Smokes(A), Friends(A, B</a:t>
            </a:r>
            <a:r>
              <a:rPr lang="en-US" altLang="en-US" sz="2400" kern="0" dirty="0" smtClean="0">
                <a:solidFill>
                  <a:srgbClr val="00B0F0"/>
                </a:solidFill>
              </a:rPr>
              <a:t>),</a:t>
            </a:r>
            <a:r>
              <a:rPr lang="en-CA" sz="2400" dirty="0">
                <a:solidFill>
                  <a:srgbClr val="00B0F0"/>
                </a:solidFill>
              </a:rPr>
              <a:t> Friends</a:t>
            </a:r>
            <a:r>
              <a:rPr lang="en-CA" sz="2400" i="1" dirty="0">
                <a:solidFill>
                  <a:srgbClr val="00B0F0"/>
                </a:solidFill>
              </a:rPr>
              <a:t>(</a:t>
            </a:r>
            <a:r>
              <a:rPr lang="en-CA" sz="2400" dirty="0">
                <a:solidFill>
                  <a:srgbClr val="00B0F0"/>
                </a:solidFill>
              </a:rPr>
              <a:t>B</a:t>
            </a:r>
            <a:r>
              <a:rPr lang="en-CA" sz="2400" i="1" dirty="0">
                <a:solidFill>
                  <a:srgbClr val="00B0F0"/>
                </a:solidFill>
              </a:rPr>
              <a:t>, </a:t>
            </a:r>
            <a:r>
              <a:rPr lang="en-CA" sz="2400" dirty="0">
                <a:solidFill>
                  <a:srgbClr val="00B0F0"/>
                </a:solidFill>
              </a:rPr>
              <a:t>A</a:t>
            </a:r>
            <a:r>
              <a:rPr lang="en-CA" sz="2400" i="1" dirty="0" smtClean="0">
                <a:solidFill>
                  <a:srgbClr val="00B0F0"/>
                </a:solidFill>
              </a:rPr>
              <a:t>) </a:t>
            </a:r>
            <a:r>
              <a:rPr lang="en-CA" sz="2400" i="1" dirty="0" smtClean="0"/>
              <a:t>)</a:t>
            </a:r>
            <a:endParaRPr lang="en-US" altLang="en-US" sz="2400" kern="0" dirty="0"/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1800" kern="0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5181600"/>
            <a:ext cx="8610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CA" altLang="en-US" sz="2800" kern="0" dirty="0" smtClean="0"/>
              <a:t>To answer this query do you need to create (ground) the whole network?</a:t>
            </a:r>
            <a:endParaRPr lang="en-US" altLang="en-US" sz="2800" kern="0" dirty="0"/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2000" kern="0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551597" y="3018131"/>
            <a:ext cx="6839803" cy="1981200"/>
            <a:chOff x="551597" y="2601036"/>
            <a:chExt cx="7467600" cy="2895600"/>
          </a:xfrm>
        </p:grpSpPr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1542197" y="4658436"/>
              <a:ext cx="1371600" cy="533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Cancer(A)</a:t>
              </a: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2761397" y="3667836"/>
              <a:ext cx="13716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Smokes(A)</a:t>
              </a: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551597" y="3667836"/>
              <a:ext cx="1600200" cy="533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Friends(A,A)</a:t>
              </a:r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3523397" y="4963236"/>
              <a:ext cx="17526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Friends(B,A)</a:t>
              </a:r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4590197" y="3667836"/>
              <a:ext cx="1371600" cy="533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Smokes(B)</a:t>
              </a:r>
            </a:p>
          </p:txBody>
        </p:sp>
        <p:cxnSp>
          <p:nvCxnSpPr>
            <p:cNvPr id="14" name="AutoShape 12"/>
            <p:cNvCxnSpPr>
              <a:cxnSpLocks noChangeShapeType="1"/>
              <a:stCxn id="12" idx="0"/>
              <a:endCxn id="10" idx="4"/>
            </p:cNvCxnSpPr>
            <p:nvPr/>
          </p:nvCxnSpPr>
          <p:spPr bwMode="auto">
            <a:xfrm flipH="1" flipV="1">
              <a:off x="3447197" y="4201236"/>
              <a:ext cx="952500" cy="7620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13"/>
            <p:cNvCxnSpPr>
              <a:cxnSpLocks noChangeShapeType="1"/>
              <a:stCxn id="10" idx="6"/>
              <a:endCxn id="13" idx="2"/>
            </p:cNvCxnSpPr>
            <p:nvPr/>
          </p:nvCxnSpPr>
          <p:spPr bwMode="auto">
            <a:xfrm>
              <a:off x="4132997" y="3934536"/>
              <a:ext cx="457200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14"/>
            <p:cNvCxnSpPr>
              <a:cxnSpLocks noChangeShapeType="1"/>
              <a:stCxn id="13" idx="4"/>
              <a:endCxn id="12" idx="0"/>
            </p:cNvCxnSpPr>
            <p:nvPr/>
          </p:nvCxnSpPr>
          <p:spPr bwMode="auto">
            <a:xfrm flipH="1">
              <a:off x="4399697" y="4201236"/>
              <a:ext cx="876300" cy="7620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15"/>
            <p:cNvCxnSpPr>
              <a:cxnSpLocks noChangeShapeType="1"/>
              <a:stCxn id="10" idx="3"/>
              <a:endCxn id="9" idx="7"/>
            </p:cNvCxnSpPr>
            <p:nvPr/>
          </p:nvCxnSpPr>
          <p:spPr bwMode="auto">
            <a:xfrm flipH="1">
              <a:off x="2712185" y="4123449"/>
              <a:ext cx="250825" cy="61277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16"/>
            <p:cNvCxnSpPr>
              <a:cxnSpLocks noChangeShapeType="1"/>
              <a:stCxn id="11" idx="6"/>
              <a:endCxn id="10" idx="2"/>
            </p:cNvCxnSpPr>
            <p:nvPr/>
          </p:nvCxnSpPr>
          <p:spPr bwMode="auto">
            <a:xfrm>
              <a:off x="2151797" y="3934536"/>
              <a:ext cx="609600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3561497" y="2601036"/>
              <a:ext cx="1676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Friends(A,B)</a:t>
              </a:r>
            </a:p>
          </p:txBody>
        </p:sp>
        <p:cxnSp>
          <p:nvCxnSpPr>
            <p:cNvPr id="20" name="AutoShape 18"/>
            <p:cNvCxnSpPr>
              <a:cxnSpLocks noChangeShapeType="1"/>
              <a:stCxn id="19" idx="4"/>
              <a:endCxn id="10" idx="0"/>
            </p:cNvCxnSpPr>
            <p:nvPr/>
          </p:nvCxnSpPr>
          <p:spPr bwMode="auto">
            <a:xfrm flipH="1">
              <a:off x="3447197" y="3134436"/>
              <a:ext cx="952500" cy="5334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AutoShape 19"/>
            <p:cNvCxnSpPr>
              <a:cxnSpLocks noChangeShapeType="1"/>
              <a:stCxn id="13" idx="0"/>
              <a:endCxn id="19" idx="4"/>
            </p:cNvCxnSpPr>
            <p:nvPr/>
          </p:nvCxnSpPr>
          <p:spPr bwMode="auto">
            <a:xfrm flipH="1" flipV="1">
              <a:off x="4399697" y="3134436"/>
              <a:ext cx="876300" cy="5334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" name="Oval 20"/>
            <p:cNvSpPr>
              <a:spLocks noChangeArrowheads="1"/>
            </p:cNvSpPr>
            <p:nvPr/>
          </p:nvSpPr>
          <p:spPr bwMode="auto">
            <a:xfrm>
              <a:off x="5885597" y="4658436"/>
              <a:ext cx="1371600" cy="533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Cancer(B)</a:t>
              </a:r>
            </a:p>
          </p:txBody>
        </p:sp>
        <p:sp>
          <p:nvSpPr>
            <p:cNvPr id="23" name="Oval 21"/>
            <p:cNvSpPr>
              <a:spLocks noChangeArrowheads="1"/>
            </p:cNvSpPr>
            <p:nvPr/>
          </p:nvSpPr>
          <p:spPr bwMode="auto">
            <a:xfrm>
              <a:off x="6418997" y="3667836"/>
              <a:ext cx="1600200" cy="533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Friends(B,B)</a:t>
              </a:r>
            </a:p>
          </p:txBody>
        </p:sp>
        <p:cxnSp>
          <p:nvCxnSpPr>
            <p:cNvPr id="24" name="AutoShape 22"/>
            <p:cNvCxnSpPr>
              <a:cxnSpLocks noChangeShapeType="1"/>
              <a:stCxn id="13" idx="5"/>
              <a:endCxn id="22" idx="1"/>
            </p:cNvCxnSpPr>
            <p:nvPr/>
          </p:nvCxnSpPr>
          <p:spPr bwMode="auto">
            <a:xfrm>
              <a:off x="5760185" y="4123449"/>
              <a:ext cx="327025" cy="61277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AutoShape 23"/>
            <p:cNvCxnSpPr>
              <a:cxnSpLocks noChangeShapeType="1"/>
              <a:stCxn id="23" idx="2"/>
              <a:endCxn id="13" idx="6"/>
            </p:cNvCxnSpPr>
            <p:nvPr/>
          </p:nvCxnSpPr>
          <p:spPr bwMode="auto">
            <a:xfrm flipH="1">
              <a:off x="5961797" y="3934536"/>
              <a:ext cx="457200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6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365383"/>
            <a:ext cx="1136595" cy="4045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7" name="Ink 26"/>
              <p14:cNvContentPartPr/>
              <p14:nvPr/>
            </p14:nvContentPartPr>
            <p14:xfrm>
              <a:off x="592171" y="5930520"/>
              <a:ext cx="8189640" cy="63576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3531" y="5920800"/>
                <a:ext cx="8210880" cy="651600"/>
              </a:xfrm>
              <a:prstGeom prst="rect">
                <a:avLst/>
              </a:prstGeom>
            </p:spPr>
          </p:pic>
        </mc:Fallback>
      </mc:AlternateContent>
      <p:grpSp>
        <p:nvGrpSpPr>
          <p:cNvPr id="5" name="Group 4"/>
          <p:cNvGrpSpPr/>
          <p:nvPr/>
        </p:nvGrpSpPr>
        <p:grpSpPr>
          <a:xfrm>
            <a:off x="149349" y="609600"/>
            <a:ext cx="6784851" cy="838200"/>
            <a:chOff x="609600" y="1371600"/>
            <a:chExt cx="7270750" cy="990600"/>
          </a:xfrm>
        </p:grpSpPr>
        <p:sp>
          <p:nvSpPr>
            <p:cNvPr id="28" name="Rectangle 2"/>
            <p:cNvSpPr>
              <a:spLocks noChangeArrowheads="1"/>
            </p:cNvSpPr>
            <p:nvPr/>
          </p:nvSpPr>
          <p:spPr bwMode="auto">
            <a:xfrm>
              <a:off x="1327150" y="1371600"/>
              <a:ext cx="6553200" cy="9906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sz="1400"/>
            </a:p>
          </p:txBody>
        </p:sp>
        <p:graphicFrame>
          <p:nvGraphicFramePr>
            <p:cNvPr id="29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38101243"/>
                </p:ext>
              </p:extLst>
            </p:nvPr>
          </p:nvGraphicFramePr>
          <p:xfrm>
            <a:off x="1327150" y="1447800"/>
            <a:ext cx="6096000" cy="852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970" name="Equation" r:id="rId7" imgW="3085920" imgH="431640" progId="Equation.3">
                    <p:embed/>
                  </p:oleObj>
                </mc:Choice>
                <mc:Fallback>
                  <p:oleObj name="Equation" r:id="rId7" imgW="308592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27150" y="1447800"/>
                          <a:ext cx="6096000" cy="8524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" name="Rectangle 5"/>
            <p:cNvSpPr>
              <a:spLocks noChangeArrowheads="1"/>
            </p:cNvSpPr>
            <p:nvPr/>
          </p:nvSpPr>
          <p:spPr bwMode="auto">
            <a:xfrm>
              <a:off x="609600" y="1371600"/>
              <a:ext cx="685800" cy="9906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sz="1400"/>
            </a:p>
          </p:txBody>
        </p:sp>
        <p:graphicFrame>
          <p:nvGraphicFramePr>
            <p:cNvPr id="31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92706986"/>
                </p:ext>
              </p:extLst>
            </p:nvPr>
          </p:nvGraphicFramePr>
          <p:xfrm>
            <a:off x="749300" y="1438275"/>
            <a:ext cx="425450" cy="803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971" name="Equation" r:id="rId9" imgW="215640" imgH="406080" progId="Equation.3">
                    <p:embed/>
                  </p:oleObj>
                </mc:Choice>
                <mc:Fallback>
                  <p:oleObj name="Equation" r:id="rId9" imgW="215640" imgH="4060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9300" y="1438275"/>
                          <a:ext cx="425450" cy="803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64368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6397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Computing Cond. Probabilities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454" y="838200"/>
            <a:ext cx="9601200" cy="1447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800" dirty="0" smtClean="0"/>
              <a:t>Let’s look at the simplest case</a:t>
            </a:r>
          </a:p>
          <a:p>
            <a:pPr marL="0" indent="0" eaLnBrk="1" hangingPunct="1">
              <a:buNone/>
            </a:pPr>
            <a:r>
              <a:rPr lang="en-US" altLang="en-US" sz="2800" dirty="0" smtClean="0"/>
              <a:t>P(</a:t>
            </a:r>
            <a:r>
              <a:rPr lang="en-US" altLang="en-US" sz="2800" dirty="0" smtClean="0">
                <a:solidFill>
                  <a:srgbClr val="FF0000"/>
                </a:solidFill>
              </a:rPr>
              <a:t>ground literal </a:t>
            </a:r>
            <a:r>
              <a:rPr lang="en-US" altLang="en-US" sz="2800" dirty="0" smtClean="0"/>
              <a:t>| </a:t>
            </a:r>
            <a:r>
              <a:rPr lang="en-US" altLang="en-US" sz="2800" dirty="0" err="1" smtClean="0">
                <a:solidFill>
                  <a:srgbClr val="00B0F0"/>
                </a:solidFill>
              </a:rPr>
              <a:t>conjuction</a:t>
            </a:r>
            <a:r>
              <a:rPr lang="en-US" altLang="en-US" sz="2800" dirty="0" smtClean="0">
                <a:solidFill>
                  <a:srgbClr val="00B0F0"/>
                </a:solidFill>
              </a:rPr>
              <a:t> of ground literals</a:t>
            </a:r>
            <a:r>
              <a:rPr lang="en-US" altLang="en-US" sz="2800" dirty="0"/>
              <a:t>, M</a:t>
            </a:r>
            <a:r>
              <a:rPr lang="en-US" altLang="en-US" sz="2800" baseline="-25000" dirty="0"/>
              <a:t>L,C</a:t>
            </a:r>
            <a:r>
              <a:rPr lang="en-US" altLang="en-US" sz="2800" dirty="0" smtClean="0"/>
              <a:t>)</a:t>
            </a:r>
            <a:endParaRPr lang="en-US" altLang="en-US" sz="20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181600" y="66294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34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02439" y="6629400"/>
            <a:ext cx="2133600" cy="457200"/>
          </a:xfrm>
        </p:spPr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877136"/>
            <a:ext cx="96012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en-US" sz="2800" kern="0" dirty="0" smtClean="0"/>
              <a:t>P(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Cancer(B)</a:t>
            </a:r>
            <a:r>
              <a:rPr lang="en-US" altLang="en-US" sz="2800" kern="0" dirty="0"/>
              <a:t>| </a:t>
            </a:r>
            <a:r>
              <a:rPr lang="en-US" altLang="en-US" sz="2800" kern="0" dirty="0">
                <a:solidFill>
                  <a:srgbClr val="00B0F0"/>
                </a:solidFill>
              </a:rPr>
              <a:t>Smokes(A), Friends(A, B</a:t>
            </a:r>
            <a:r>
              <a:rPr lang="en-US" altLang="en-US" sz="2800" kern="0" dirty="0" smtClean="0">
                <a:solidFill>
                  <a:srgbClr val="00B0F0"/>
                </a:solidFill>
              </a:rPr>
              <a:t>),</a:t>
            </a:r>
            <a:r>
              <a:rPr lang="en-CA" sz="2800" dirty="0">
                <a:solidFill>
                  <a:srgbClr val="00B0F0"/>
                </a:solidFill>
              </a:rPr>
              <a:t> Friends</a:t>
            </a:r>
            <a:r>
              <a:rPr lang="en-CA" sz="2800" i="1" dirty="0">
                <a:solidFill>
                  <a:srgbClr val="00B0F0"/>
                </a:solidFill>
              </a:rPr>
              <a:t>(</a:t>
            </a:r>
            <a:r>
              <a:rPr lang="en-CA" sz="2800" dirty="0">
                <a:solidFill>
                  <a:srgbClr val="00B0F0"/>
                </a:solidFill>
              </a:rPr>
              <a:t>B</a:t>
            </a:r>
            <a:r>
              <a:rPr lang="en-CA" sz="2800" i="1" dirty="0">
                <a:solidFill>
                  <a:srgbClr val="00B0F0"/>
                </a:solidFill>
              </a:rPr>
              <a:t>, </a:t>
            </a:r>
            <a:r>
              <a:rPr lang="en-CA" sz="2800" dirty="0">
                <a:solidFill>
                  <a:srgbClr val="00B0F0"/>
                </a:solidFill>
              </a:rPr>
              <a:t>A</a:t>
            </a:r>
            <a:r>
              <a:rPr lang="en-CA" sz="2800" i="1" dirty="0" smtClean="0">
                <a:solidFill>
                  <a:srgbClr val="00B0F0"/>
                </a:solidFill>
              </a:rPr>
              <a:t>) </a:t>
            </a:r>
            <a:r>
              <a:rPr lang="en-CA" sz="2800" i="1" dirty="0" smtClean="0"/>
              <a:t>)</a:t>
            </a:r>
            <a:endParaRPr lang="en-US" altLang="en-US" sz="2800" kern="0" dirty="0"/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2000" kern="0" dirty="0" smtClean="0"/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98" y="2457450"/>
            <a:ext cx="5972175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76200" y="5556913"/>
            <a:ext cx="9067800" cy="1503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CA" altLang="en-US" sz="2800" kern="0" dirty="0" smtClean="0"/>
              <a:t>You do not need to create (ground) the part of the Markov Network from which the query is independent given the evidence </a:t>
            </a:r>
            <a:endParaRPr lang="en-US" altLang="en-US" sz="2800" kern="0" dirty="0"/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2000" kern="0" dirty="0" smtClean="0"/>
          </a:p>
        </p:txBody>
      </p:sp>
    </p:spTree>
    <p:extLst>
      <p:ext uri="{BB962C8B-B14F-4D97-AF65-F5344CB8AC3E}">
        <p14:creationId xmlns:p14="http://schemas.microsoft.com/office/powerpoint/2010/main" val="343753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543800" cy="6397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Computing Cond. Probabilities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181600" y="66294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34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02439" y="6629400"/>
            <a:ext cx="2133600" cy="457200"/>
          </a:xfrm>
        </p:spPr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714746"/>
            <a:ext cx="96012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en-US" sz="2400" kern="0" dirty="0" smtClean="0"/>
              <a:t>P(</a:t>
            </a:r>
            <a:r>
              <a:rPr lang="en-US" altLang="en-US" sz="2400" kern="0" dirty="0" smtClean="0">
                <a:solidFill>
                  <a:srgbClr val="FF0000"/>
                </a:solidFill>
              </a:rPr>
              <a:t>Cancer(B)</a:t>
            </a:r>
            <a:r>
              <a:rPr lang="en-US" altLang="en-US" sz="2400" kern="0" dirty="0"/>
              <a:t>| </a:t>
            </a:r>
            <a:r>
              <a:rPr lang="en-US" altLang="en-US" sz="2400" kern="0" dirty="0">
                <a:solidFill>
                  <a:srgbClr val="00B0F0"/>
                </a:solidFill>
              </a:rPr>
              <a:t>Smokes(A), Friends(A, B</a:t>
            </a:r>
            <a:r>
              <a:rPr lang="en-US" altLang="en-US" sz="2400" kern="0" dirty="0" smtClean="0">
                <a:solidFill>
                  <a:srgbClr val="00B0F0"/>
                </a:solidFill>
              </a:rPr>
              <a:t>),</a:t>
            </a:r>
            <a:r>
              <a:rPr lang="en-CA" sz="2400" dirty="0">
                <a:solidFill>
                  <a:srgbClr val="00B0F0"/>
                </a:solidFill>
              </a:rPr>
              <a:t> Friends</a:t>
            </a:r>
            <a:r>
              <a:rPr lang="en-CA" sz="2400" i="1" dirty="0">
                <a:solidFill>
                  <a:srgbClr val="00B0F0"/>
                </a:solidFill>
              </a:rPr>
              <a:t>(</a:t>
            </a:r>
            <a:r>
              <a:rPr lang="en-CA" sz="2400" dirty="0">
                <a:solidFill>
                  <a:srgbClr val="00B0F0"/>
                </a:solidFill>
              </a:rPr>
              <a:t>B</a:t>
            </a:r>
            <a:r>
              <a:rPr lang="en-CA" sz="2400" i="1" dirty="0">
                <a:solidFill>
                  <a:srgbClr val="00B0F0"/>
                </a:solidFill>
              </a:rPr>
              <a:t>, </a:t>
            </a:r>
            <a:r>
              <a:rPr lang="en-CA" sz="2400" dirty="0">
                <a:solidFill>
                  <a:srgbClr val="00B0F0"/>
                </a:solidFill>
              </a:rPr>
              <a:t>A</a:t>
            </a:r>
            <a:r>
              <a:rPr lang="en-CA" sz="2400" i="1" dirty="0" smtClean="0">
                <a:solidFill>
                  <a:srgbClr val="00B0F0"/>
                </a:solidFill>
              </a:rPr>
              <a:t>) </a:t>
            </a:r>
            <a:r>
              <a:rPr lang="en-CA" sz="2400" i="1" dirty="0" smtClean="0"/>
              <a:t>)</a:t>
            </a:r>
            <a:endParaRPr lang="en-US" altLang="en-US" sz="2400" kern="0" dirty="0"/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1800" kern="0" dirty="0" smtClean="0"/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96" y="2952415"/>
            <a:ext cx="5972175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-609600" y="5949538"/>
            <a:ext cx="9601200" cy="1116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CA" altLang="en-US" sz="2400" kern="0" dirty="0" smtClean="0"/>
              <a:t>You can then perform Gibbs Sampling in </a:t>
            </a:r>
          </a:p>
          <a:p>
            <a:pPr marL="0" indent="0" algn="ctr">
              <a:buNone/>
            </a:pPr>
            <a:r>
              <a:rPr lang="en-CA" altLang="en-US" sz="2400" kern="0" dirty="0" smtClean="0"/>
              <a:t>this Sub Network</a:t>
            </a:r>
            <a:endParaRPr lang="en-US" altLang="en-US" sz="2400" kern="0" dirty="0"/>
          </a:p>
          <a:p>
            <a:pPr marL="0" indent="0" algn="ctr" eaLnBrk="1" hangingPunct="1">
              <a:buFont typeface="Wingdings" pitchFamily="2" charset="2"/>
              <a:buNone/>
            </a:pPr>
            <a:endParaRPr lang="en-US" altLang="en-US" sz="1800" kern="0" dirty="0" smtClean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-134587" y="1104973"/>
            <a:ext cx="9278587" cy="104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CA" altLang="en-US" sz="2400" kern="0" dirty="0" smtClean="0"/>
              <a:t>The sub network is determined by the formulas </a:t>
            </a:r>
          </a:p>
          <a:p>
            <a:pPr marL="0" indent="0" algn="ctr">
              <a:buNone/>
            </a:pPr>
            <a:r>
              <a:rPr lang="en-CA" altLang="en-US" sz="2400" kern="0" dirty="0" smtClean="0"/>
              <a:t>(the logical structure of the problem)</a:t>
            </a:r>
            <a:endParaRPr lang="en-US" altLang="en-US" sz="2400" kern="0" dirty="0"/>
          </a:p>
          <a:p>
            <a:pPr marL="0" indent="0" algn="ctr" eaLnBrk="1" hangingPunct="1">
              <a:buFont typeface="Wingdings" pitchFamily="2" charset="2"/>
              <a:buNone/>
            </a:pPr>
            <a:endParaRPr lang="en-US" altLang="en-US" sz="1800" kern="0" dirty="0" smtClean="0"/>
          </a:p>
        </p:txBody>
      </p:sp>
      <p:grpSp>
        <p:nvGrpSpPr>
          <p:cNvPr id="10" name="Group 9"/>
          <p:cNvGrpSpPr/>
          <p:nvPr/>
        </p:nvGrpSpPr>
        <p:grpSpPr>
          <a:xfrm>
            <a:off x="334798" y="2114215"/>
            <a:ext cx="6784851" cy="838200"/>
            <a:chOff x="609600" y="1371600"/>
            <a:chExt cx="7270750" cy="990600"/>
          </a:xfrm>
        </p:grpSpPr>
        <p:sp>
          <p:nvSpPr>
            <p:cNvPr id="11" name="Rectangle 2"/>
            <p:cNvSpPr>
              <a:spLocks noChangeArrowheads="1"/>
            </p:cNvSpPr>
            <p:nvPr/>
          </p:nvSpPr>
          <p:spPr bwMode="auto">
            <a:xfrm>
              <a:off x="1327150" y="1371600"/>
              <a:ext cx="6553200" cy="9906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sz="1400"/>
            </a:p>
          </p:txBody>
        </p:sp>
        <p:graphicFrame>
          <p:nvGraphicFramePr>
            <p:cNvPr id="12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17275594"/>
                </p:ext>
              </p:extLst>
            </p:nvPr>
          </p:nvGraphicFramePr>
          <p:xfrm>
            <a:off x="1327150" y="1447800"/>
            <a:ext cx="6096000" cy="852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994" name="Equation" r:id="rId5" imgW="3085920" imgH="431640" progId="Equation.3">
                    <p:embed/>
                  </p:oleObj>
                </mc:Choice>
                <mc:Fallback>
                  <p:oleObj name="Equation" r:id="rId5" imgW="308592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27150" y="1447800"/>
                          <a:ext cx="6096000" cy="8524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Rectangle 5"/>
            <p:cNvSpPr>
              <a:spLocks noChangeArrowheads="1"/>
            </p:cNvSpPr>
            <p:nvPr/>
          </p:nvSpPr>
          <p:spPr bwMode="auto">
            <a:xfrm>
              <a:off x="609600" y="1371600"/>
              <a:ext cx="685800" cy="9906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sz="1400"/>
            </a:p>
          </p:txBody>
        </p:sp>
        <p:graphicFrame>
          <p:nvGraphicFramePr>
            <p:cNvPr id="14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51939988"/>
                </p:ext>
              </p:extLst>
            </p:nvPr>
          </p:nvGraphicFramePr>
          <p:xfrm>
            <a:off x="749300" y="1438275"/>
            <a:ext cx="425450" cy="803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995" name="Equation" r:id="rId7" imgW="215640" imgH="406080" progId="Equation.3">
                    <p:embed/>
                  </p:oleObj>
                </mc:Choice>
                <mc:Fallback>
                  <p:oleObj name="Equation" r:id="rId7" imgW="215640" imgH="4060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9300" y="1438275"/>
                          <a:ext cx="425450" cy="803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19476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543800" cy="579438"/>
          </a:xfrm>
        </p:spPr>
        <p:txBody>
          <a:bodyPr/>
          <a:lstStyle/>
          <a:p>
            <a:r>
              <a:rPr lang="en-CA" sz="3200" dirty="0" smtClean="0"/>
              <a:t>Prob. Rel. Models vs. Markov Logic</a:t>
            </a:r>
            <a:endParaRPr lang="en-CA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31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alt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473760" y="1178280"/>
              <a:ext cx="8542800" cy="45601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4760" y="1168920"/>
                <a:ext cx="8563680" cy="458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175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322, Lecture 34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30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145577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1264693"/>
            <a:ext cx="8077200" cy="4953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b="1" kern="0" dirty="0" smtClean="0">
                <a:solidFill>
                  <a:schemeClr val="accent3">
                    <a:lumMod val="65000"/>
                  </a:schemeClr>
                </a:solidFill>
                <a:latin typeface="Arial Unicode MS"/>
              </a:rPr>
              <a:t>Finish</a:t>
            </a:r>
            <a:r>
              <a:rPr lang="en-CA" sz="2800" b="1" kern="0" dirty="0">
                <a:solidFill>
                  <a:schemeClr val="accent3">
                    <a:lumMod val="65000"/>
                  </a:schemeClr>
                </a:solidFill>
                <a:latin typeface="Arial Unicode MS"/>
              </a:rPr>
              <a:t> </a:t>
            </a:r>
            <a:r>
              <a:rPr lang="en-CA" sz="2800" b="1" kern="0" dirty="0" smtClean="0">
                <a:solidFill>
                  <a:schemeClr val="accent3">
                    <a:lumMod val="65000"/>
                  </a:schemeClr>
                </a:solidFill>
                <a:latin typeface="Arial Unicode MS"/>
              </a:rPr>
              <a:t>Inference in MLN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400" b="1" kern="0" dirty="0" smtClean="0">
                <a:solidFill>
                  <a:schemeClr val="accent3">
                    <a:lumMod val="65000"/>
                  </a:schemeClr>
                </a:solidFill>
                <a:latin typeface="Arial Unicode MS"/>
              </a:rPr>
              <a:t>Probability of a formula, Conditional Probability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b="1" kern="0" dirty="0">
                <a:solidFill>
                  <a:srgbClr val="000000"/>
                </a:solidFill>
                <a:latin typeface="Arial Unicode MS"/>
              </a:rPr>
              <a:t>Markov Logic: applications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b="1" kern="0" dirty="0" smtClean="0">
                <a:solidFill>
                  <a:srgbClr val="000000"/>
                </a:solidFill>
                <a:latin typeface="Arial Unicode MS"/>
              </a:rPr>
              <a:t>Beyond </a:t>
            </a:r>
            <a:r>
              <a:rPr lang="en-CA" sz="2800" b="1" kern="0" dirty="0">
                <a:solidFill>
                  <a:srgbClr val="000000"/>
                </a:solidFill>
                <a:latin typeface="Arial Unicode MS"/>
              </a:rPr>
              <a:t>322/422 (ML + grad courses)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b="1" kern="0" dirty="0">
                <a:solidFill>
                  <a:srgbClr val="000000"/>
                </a:solidFill>
                <a:latin typeface="Arial Unicode MS"/>
              </a:rPr>
              <a:t>AI conf. and </a:t>
            </a:r>
            <a:r>
              <a:rPr lang="en-CA" sz="2800" b="1" kern="0" dirty="0" smtClean="0">
                <a:solidFill>
                  <a:srgbClr val="000000"/>
                </a:solidFill>
                <a:latin typeface="Arial Unicode MS"/>
              </a:rPr>
              <a:t>journals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b="1" kern="0" dirty="0" smtClean="0">
                <a:solidFill>
                  <a:srgbClr val="000000"/>
                </a:solidFill>
                <a:latin typeface="Arial Unicode MS"/>
              </a:rPr>
              <a:t>Watson….</a:t>
            </a:r>
            <a:endParaRPr lang="en-CA" sz="2800" b="1" kern="0" dirty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b="1" kern="0" dirty="0">
                <a:solidFill>
                  <a:srgbClr val="000000"/>
                </a:solidFill>
                <a:latin typeface="Arial Unicode MS"/>
              </a:rPr>
              <a:t>Final Exam (office hours, samples</a:t>
            </a:r>
            <a:r>
              <a:rPr lang="en-CA" sz="2800" b="1" kern="0" dirty="0" smtClean="0">
                <a:solidFill>
                  <a:srgbClr val="000000"/>
                </a:solidFill>
                <a:latin typeface="Arial Unicode MS"/>
              </a:rPr>
              <a:t>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b="1" kern="0" dirty="0" smtClean="0">
                <a:solidFill>
                  <a:srgbClr val="000000"/>
                </a:solidFill>
                <a:latin typeface="Arial Unicode MS"/>
              </a:rPr>
              <a:t>TA evaluation </a:t>
            </a:r>
            <a:endParaRPr lang="en-CA" sz="2800" b="1" kern="0" dirty="0">
              <a:solidFill>
                <a:srgbClr val="000000"/>
              </a:solidFill>
              <a:latin typeface="Arial Unicode MS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400" b="1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800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800" kern="0" dirty="0" smtClean="0">
              <a:solidFill>
                <a:srgbClr val="000000"/>
              </a:solidFill>
              <a:latin typeface="Arial Unicode MS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800" kern="0" dirty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kern="0" dirty="0" smtClean="0">
              <a:solidFill>
                <a:srgbClr val="000000"/>
              </a:solidFill>
              <a:latin typeface="Arial Unicode MS"/>
            </a:endParaRPr>
          </a:p>
          <a:p>
            <a:pPr>
              <a:spcBef>
                <a:spcPct val="20000"/>
              </a:spcBef>
              <a:defRPr/>
            </a:pPr>
            <a:endParaRPr lang="en-US" sz="2800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800" kern="0" dirty="0" smtClean="0">
              <a:solidFill>
                <a:srgbClr val="80808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800" kern="0" dirty="0" smtClean="0">
              <a:solidFill>
                <a:srgbClr val="808080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20930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37BDCE1D-BB9D-4E55-BD0B-802087B85A76}" type="slidenum">
              <a:rPr lang="en-US" altLang="en-US">
                <a:solidFill>
                  <a:srgbClr val="000000"/>
                </a:solidFill>
              </a:rPr>
              <a:pPr/>
              <a:t>31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543800" cy="960438"/>
          </a:xfrm>
        </p:spPr>
        <p:txBody>
          <a:bodyPr/>
          <a:lstStyle/>
          <a:p>
            <a:r>
              <a:rPr lang="en-US" dirty="0" smtClean="0"/>
              <a:t>Entity Resolution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CPSC 322, Lecture 34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828800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 smtClean="0">
                <a:latin typeface="+mn-lt"/>
              </a:rPr>
              <a:t>Determining </a:t>
            </a:r>
            <a:r>
              <a:rPr lang="en-CA" sz="2800" dirty="0">
                <a:latin typeface="+mn-lt"/>
              </a:rPr>
              <a:t>which observations </a:t>
            </a:r>
            <a:r>
              <a:rPr lang="en-CA" sz="2800" dirty="0" smtClean="0">
                <a:latin typeface="+mn-lt"/>
              </a:rPr>
              <a:t>correspond </a:t>
            </a:r>
            <a:r>
              <a:rPr lang="en-CA" sz="2800" dirty="0">
                <a:latin typeface="+mn-lt"/>
              </a:rPr>
              <a:t>to the same real-world </a:t>
            </a:r>
            <a:r>
              <a:rPr lang="en-CA" sz="2800" dirty="0" smtClean="0">
                <a:latin typeface="+mn-lt"/>
              </a:rPr>
              <a:t>objects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2800" dirty="0" smtClean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3048000"/>
            <a:ext cx="8915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CA" sz="2800" dirty="0" smtClean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 smtClean="0">
                <a:latin typeface="+mn-lt"/>
              </a:rPr>
              <a:t>(e.g., </a:t>
            </a:r>
            <a:r>
              <a:rPr lang="en-CA" sz="2800" dirty="0" smtClean="0">
                <a:solidFill>
                  <a:srgbClr val="00B0F0"/>
                </a:solidFill>
                <a:latin typeface="+mn-lt"/>
              </a:rPr>
              <a:t>database records</a:t>
            </a:r>
            <a:r>
              <a:rPr lang="en-CA" sz="2800" dirty="0" smtClean="0">
                <a:latin typeface="+mn-lt"/>
              </a:rPr>
              <a:t>, </a:t>
            </a:r>
            <a:r>
              <a:rPr lang="en-CA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noun phrases</a:t>
            </a:r>
            <a:r>
              <a:rPr lang="en-CA" sz="2800" dirty="0" smtClean="0">
                <a:latin typeface="+mn-lt"/>
              </a:rPr>
              <a:t>, </a:t>
            </a:r>
            <a:r>
              <a:rPr lang="en-CA" sz="2800" dirty="0" smtClean="0">
                <a:solidFill>
                  <a:srgbClr val="00B050"/>
                </a:solidFill>
                <a:latin typeface="+mn-lt"/>
              </a:rPr>
              <a:t>video regions</a:t>
            </a:r>
            <a:r>
              <a:rPr lang="en-CA" sz="2800" dirty="0" smtClean="0">
                <a:latin typeface="+mn-lt"/>
              </a:rPr>
              <a:t>, </a:t>
            </a:r>
            <a:r>
              <a:rPr lang="en-CA" sz="2800" dirty="0" err="1" smtClean="0">
                <a:latin typeface="+mn-lt"/>
              </a:rPr>
              <a:t>etc</a:t>
            </a:r>
            <a:r>
              <a:rPr lang="en-CA" sz="2800" dirty="0" smtClean="0">
                <a:latin typeface="+mn-lt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28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 smtClean="0">
                <a:latin typeface="+mn-lt"/>
              </a:rPr>
              <a:t>Crucial importance in many areas </a:t>
            </a:r>
          </a:p>
          <a:p>
            <a:r>
              <a:rPr lang="en-CA" sz="2800" dirty="0" smtClean="0">
                <a:latin typeface="+mn-lt"/>
              </a:rPr>
              <a:t>(e.g., </a:t>
            </a:r>
            <a:r>
              <a:rPr lang="en-CA" sz="2800" dirty="0" smtClean="0">
                <a:solidFill>
                  <a:srgbClr val="00B0F0"/>
                </a:solidFill>
                <a:latin typeface="+mn-lt"/>
              </a:rPr>
              <a:t>data cleaning</a:t>
            </a:r>
            <a:r>
              <a:rPr lang="en-CA" sz="2800" dirty="0" smtClean="0">
                <a:latin typeface="+mn-lt"/>
              </a:rPr>
              <a:t>, </a:t>
            </a:r>
            <a:r>
              <a:rPr lang="en-CA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NLP</a:t>
            </a:r>
            <a:r>
              <a:rPr lang="en-CA" sz="2800" dirty="0" smtClean="0">
                <a:latin typeface="+mn-lt"/>
              </a:rPr>
              <a:t>, </a:t>
            </a:r>
            <a:r>
              <a:rPr lang="en-CA" sz="2800" dirty="0" smtClean="0">
                <a:solidFill>
                  <a:srgbClr val="00B050"/>
                </a:solidFill>
                <a:latin typeface="+mn-lt"/>
              </a:rPr>
              <a:t>Vision</a:t>
            </a:r>
            <a:r>
              <a:rPr lang="en-CA" sz="2800" dirty="0" smtClean="0">
                <a:latin typeface="+mn-lt"/>
              </a:rPr>
              <a:t>)</a:t>
            </a:r>
            <a:endParaRPr lang="en-CA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795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37BDCE1D-BB9D-4E55-BD0B-802087B85A76}" type="slidenum">
              <a:rPr lang="en-US" altLang="en-US">
                <a:solidFill>
                  <a:srgbClr val="000000"/>
                </a:solidFill>
              </a:rPr>
              <a:pPr/>
              <a:t>32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Entity Resolution: Example</a:t>
            </a:r>
          </a:p>
        </p:txBody>
      </p:sp>
      <p:sp>
        <p:nvSpPr>
          <p:cNvPr id="109571" name="Text Box 4"/>
          <p:cNvSpPr txBox="1">
            <a:spLocks noChangeArrowheads="1"/>
          </p:cNvSpPr>
          <p:nvPr/>
        </p:nvSpPr>
        <p:spPr bwMode="auto">
          <a:xfrm>
            <a:off x="228600" y="1565275"/>
            <a:ext cx="7696200" cy="1025525"/>
          </a:xfrm>
          <a:prstGeom prst="rect">
            <a:avLst/>
          </a:prstGeom>
          <a:noFill/>
          <a:ln w="19050" algn="ctr">
            <a:solidFill>
              <a:srgbClr val="800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6600"/>
                </a:solidFill>
                <a:latin typeface="Arial" charset="0"/>
              </a:rPr>
              <a:t>AUTHOR:</a:t>
            </a:r>
            <a:r>
              <a:rPr lang="en-US" sz="20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i="1">
                <a:solidFill>
                  <a:srgbClr val="000000"/>
                </a:solidFill>
              </a:rPr>
              <a:t>H. POON &amp; P. DOMINGOS</a:t>
            </a:r>
          </a:p>
          <a:p>
            <a:r>
              <a:rPr lang="en-US" sz="2000">
                <a:solidFill>
                  <a:srgbClr val="CC3300"/>
                </a:solidFill>
                <a:latin typeface="Arial" charset="0"/>
              </a:rPr>
              <a:t>TITLE:</a:t>
            </a:r>
            <a:r>
              <a:rPr lang="en-US" sz="20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i="1">
                <a:solidFill>
                  <a:srgbClr val="000000"/>
                </a:solidFill>
              </a:rPr>
              <a:t>UNSUPERVISED SEMANTIC PARSING</a:t>
            </a:r>
          </a:p>
          <a:p>
            <a:r>
              <a:rPr lang="en-US" sz="2000">
                <a:solidFill>
                  <a:srgbClr val="0033CC"/>
                </a:solidFill>
                <a:latin typeface="Arial" charset="0"/>
              </a:rPr>
              <a:t>VENUE:</a:t>
            </a:r>
            <a:r>
              <a:rPr lang="en-US" sz="20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i="1">
                <a:solidFill>
                  <a:srgbClr val="000000"/>
                </a:solidFill>
              </a:rPr>
              <a:t>EMNLP-09</a:t>
            </a:r>
          </a:p>
        </p:txBody>
      </p:sp>
      <p:sp>
        <p:nvSpPr>
          <p:cNvPr id="109572" name="Text Box 5"/>
          <p:cNvSpPr txBox="1">
            <a:spLocks noChangeArrowheads="1"/>
          </p:cNvSpPr>
          <p:nvPr/>
        </p:nvSpPr>
        <p:spPr bwMode="auto">
          <a:xfrm>
            <a:off x="228600" y="2667000"/>
            <a:ext cx="7696200" cy="1330325"/>
          </a:xfrm>
          <a:prstGeom prst="rect">
            <a:avLst/>
          </a:prstGeom>
          <a:noFill/>
          <a:ln w="19050" algn="ctr">
            <a:solidFill>
              <a:srgbClr val="800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6600"/>
                </a:solidFill>
                <a:latin typeface="Arial" charset="0"/>
              </a:rPr>
              <a:t>AUTHOR:</a:t>
            </a:r>
            <a:r>
              <a:rPr lang="en-US" sz="20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i="1">
                <a:solidFill>
                  <a:srgbClr val="000000"/>
                </a:solidFill>
              </a:rPr>
              <a:t>Hoifung Poon and Pedro Domings</a:t>
            </a:r>
          </a:p>
          <a:p>
            <a:r>
              <a:rPr lang="en-US" sz="2000">
                <a:solidFill>
                  <a:srgbClr val="CC3300"/>
                </a:solidFill>
                <a:latin typeface="Arial" charset="0"/>
              </a:rPr>
              <a:t>TITLE:</a:t>
            </a:r>
            <a:r>
              <a:rPr lang="en-US" sz="20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i="1">
                <a:solidFill>
                  <a:srgbClr val="000000"/>
                </a:solidFill>
              </a:rPr>
              <a:t>Unsupervised semantic parsing</a:t>
            </a:r>
          </a:p>
          <a:p>
            <a:r>
              <a:rPr lang="en-US" sz="2000">
                <a:solidFill>
                  <a:srgbClr val="0033CC"/>
                </a:solidFill>
                <a:latin typeface="Arial" charset="0"/>
              </a:rPr>
              <a:t>VENUE:</a:t>
            </a:r>
            <a:r>
              <a:rPr lang="en-US" sz="20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i="1">
                <a:solidFill>
                  <a:srgbClr val="000000"/>
                </a:solidFill>
              </a:rPr>
              <a:t>Proceedings of the 2009 Conference on Empirical Methods in Natural Language Processing </a:t>
            </a:r>
          </a:p>
        </p:txBody>
      </p:sp>
      <p:sp>
        <p:nvSpPr>
          <p:cNvPr id="109573" name="Text Box 6"/>
          <p:cNvSpPr txBox="1">
            <a:spLocks noChangeArrowheads="1"/>
          </p:cNvSpPr>
          <p:nvPr/>
        </p:nvSpPr>
        <p:spPr bwMode="auto">
          <a:xfrm>
            <a:off x="228600" y="4079875"/>
            <a:ext cx="7696200" cy="1330325"/>
          </a:xfrm>
          <a:prstGeom prst="rect">
            <a:avLst/>
          </a:prstGeom>
          <a:noFill/>
          <a:ln w="19050" algn="ctr">
            <a:solidFill>
              <a:srgbClr val="800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6600"/>
                </a:solidFill>
                <a:latin typeface="Arial" charset="0"/>
              </a:rPr>
              <a:t>AUTHOR:</a:t>
            </a:r>
            <a:r>
              <a:rPr lang="en-US" sz="20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i="1">
                <a:solidFill>
                  <a:srgbClr val="000000"/>
                </a:solidFill>
              </a:rPr>
              <a:t>Poon, Hoifung and Domings, Pedro</a:t>
            </a:r>
          </a:p>
          <a:p>
            <a:r>
              <a:rPr lang="en-US" sz="2000">
                <a:solidFill>
                  <a:srgbClr val="CC3300"/>
                </a:solidFill>
                <a:latin typeface="Arial" charset="0"/>
              </a:rPr>
              <a:t>TITLE:</a:t>
            </a:r>
            <a:r>
              <a:rPr lang="en-US" sz="20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i="1">
                <a:solidFill>
                  <a:srgbClr val="000000"/>
                </a:solidFill>
              </a:rPr>
              <a:t>Unsupervised ontology induction from text</a:t>
            </a:r>
          </a:p>
          <a:p>
            <a:r>
              <a:rPr lang="en-US" sz="2000">
                <a:solidFill>
                  <a:srgbClr val="0033CC"/>
                </a:solidFill>
                <a:latin typeface="Arial" charset="0"/>
              </a:rPr>
              <a:t>VENUE:</a:t>
            </a:r>
            <a:r>
              <a:rPr lang="en-US" sz="20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i="1">
                <a:solidFill>
                  <a:srgbClr val="000000"/>
                </a:solidFill>
              </a:rPr>
              <a:t>Proceedings of the Forty-Eighth Annual Meeting of the Association for Computational Linguistics  </a:t>
            </a:r>
          </a:p>
        </p:txBody>
      </p:sp>
      <p:sp>
        <p:nvSpPr>
          <p:cNvPr id="109574" name="Text Box 7"/>
          <p:cNvSpPr txBox="1">
            <a:spLocks noChangeArrowheads="1"/>
          </p:cNvSpPr>
          <p:nvPr/>
        </p:nvSpPr>
        <p:spPr bwMode="auto">
          <a:xfrm>
            <a:off x="228600" y="5562600"/>
            <a:ext cx="7696200" cy="1025525"/>
          </a:xfrm>
          <a:prstGeom prst="rect">
            <a:avLst/>
          </a:prstGeom>
          <a:noFill/>
          <a:ln w="19050" algn="ctr">
            <a:solidFill>
              <a:srgbClr val="800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6600"/>
                </a:solidFill>
                <a:latin typeface="Arial" charset="0"/>
              </a:rPr>
              <a:t>AUTHOR:</a:t>
            </a:r>
            <a:r>
              <a:rPr lang="en-US" sz="20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i="1">
                <a:solidFill>
                  <a:srgbClr val="000000"/>
                </a:solidFill>
              </a:rPr>
              <a:t>H. Poon, P. Domings</a:t>
            </a:r>
          </a:p>
          <a:p>
            <a:r>
              <a:rPr lang="en-US" sz="2000">
                <a:solidFill>
                  <a:srgbClr val="CC3300"/>
                </a:solidFill>
                <a:latin typeface="Arial" charset="0"/>
              </a:rPr>
              <a:t>TITLE:</a:t>
            </a:r>
            <a:r>
              <a:rPr lang="en-US" sz="20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i="1">
                <a:solidFill>
                  <a:srgbClr val="000000"/>
                </a:solidFill>
              </a:rPr>
              <a:t>Unsupervised ontology induction</a:t>
            </a:r>
          </a:p>
          <a:p>
            <a:r>
              <a:rPr lang="en-US" sz="2000">
                <a:solidFill>
                  <a:srgbClr val="0033CC"/>
                </a:solidFill>
                <a:latin typeface="Arial" charset="0"/>
              </a:rPr>
              <a:t>VENUE:</a:t>
            </a:r>
            <a:r>
              <a:rPr lang="en-US" sz="20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i="1">
                <a:solidFill>
                  <a:srgbClr val="000000"/>
                </a:solidFill>
              </a:rPr>
              <a:t>ACL-10</a:t>
            </a:r>
            <a:r>
              <a:rPr lang="en-US" sz="20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09575" name="Text Box 8"/>
          <p:cNvSpPr txBox="1">
            <a:spLocks noChangeArrowheads="1"/>
          </p:cNvSpPr>
          <p:nvPr/>
        </p:nvSpPr>
        <p:spPr bwMode="auto">
          <a:xfrm>
            <a:off x="8001000" y="2449513"/>
            <a:ext cx="1046163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Arial" charset="0"/>
              </a:rPr>
              <a:t>SAME?</a:t>
            </a:r>
          </a:p>
        </p:txBody>
      </p:sp>
      <p:sp>
        <p:nvSpPr>
          <p:cNvPr id="109576" name="Line 9"/>
          <p:cNvSpPr>
            <a:spLocks noChangeShapeType="1"/>
          </p:cNvSpPr>
          <p:nvPr/>
        </p:nvSpPr>
        <p:spPr bwMode="auto">
          <a:xfrm flipH="1" flipV="1">
            <a:off x="7924800" y="2133600"/>
            <a:ext cx="3810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CA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9577" name="Line 10"/>
          <p:cNvSpPr>
            <a:spLocks noChangeShapeType="1"/>
          </p:cNvSpPr>
          <p:nvPr/>
        </p:nvSpPr>
        <p:spPr bwMode="auto">
          <a:xfrm flipH="1">
            <a:off x="7924800" y="2819400"/>
            <a:ext cx="3810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CA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9578" name="Text Box 11"/>
          <p:cNvSpPr txBox="1">
            <a:spLocks noChangeArrowheads="1"/>
          </p:cNvSpPr>
          <p:nvPr/>
        </p:nvSpPr>
        <p:spPr bwMode="auto">
          <a:xfrm>
            <a:off x="8001000" y="5268913"/>
            <a:ext cx="1046163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Arial" charset="0"/>
              </a:rPr>
              <a:t>SAME?</a:t>
            </a:r>
          </a:p>
        </p:txBody>
      </p:sp>
      <p:sp>
        <p:nvSpPr>
          <p:cNvPr id="109579" name="Line 12"/>
          <p:cNvSpPr>
            <a:spLocks noChangeShapeType="1"/>
          </p:cNvSpPr>
          <p:nvPr/>
        </p:nvSpPr>
        <p:spPr bwMode="auto">
          <a:xfrm flipH="1" flipV="1">
            <a:off x="7924800" y="4953000"/>
            <a:ext cx="3810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CA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9580" name="Line 13"/>
          <p:cNvSpPr>
            <a:spLocks noChangeShapeType="1"/>
          </p:cNvSpPr>
          <p:nvPr/>
        </p:nvSpPr>
        <p:spPr bwMode="auto">
          <a:xfrm flipH="1">
            <a:off x="7924800" y="5638800"/>
            <a:ext cx="3810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CA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CPSC 322, Lecture 34</a:t>
            </a: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D468E630-3A6A-4D54-97D8-0E64A877C3DD}" type="slidenum">
              <a:rPr lang="en-US" altLang="en-US">
                <a:solidFill>
                  <a:srgbClr val="000000"/>
                </a:solidFill>
              </a:rPr>
              <a:pPr/>
              <a:t>33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0594" name="Text Box 2"/>
          <p:cNvSpPr txBox="1">
            <a:spLocks noChangeArrowheads="1"/>
          </p:cNvSpPr>
          <p:nvPr/>
        </p:nvSpPr>
        <p:spPr bwMode="auto">
          <a:xfrm>
            <a:off x="228600" y="635866"/>
            <a:ext cx="7059946" cy="5940088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CC9900"/>
                </a:solidFill>
                <a:latin typeface="+mn-lt"/>
                <a:sym typeface="Wingdings" pitchFamily="2" charset="2"/>
              </a:rPr>
              <a:t>Problem:</a:t>
            </a:r>
            <a:r>
              <a:rPr lang="en-US" sz="2000" b="1" dirty="0">
                <a:solidFill>
                  <a:srgbClr val="000000"/>
                </a:solidFill>
                <a:latin typeface="+mn-lt"/>
                <a:sym typeface="Wingdings" pitchFamily="2" charset="2"/>
              </a:rPr>
              <a:t> Given </a:t>
            </a:r>
            <a:r>
              <a:rPr lang="en-US" sz="2000" b="1" dirty="0" smtClean="0">
                <a:solidFill>
                  <a:srgbClr val="000000"/>
                </a:solidFill>
                <a:latin typeface="+mn-lt"/>
                <a:sym typeface="Wingdings" pitchFamily="2" charset="2"/>
              </a:rPr>
              <a:t>citation database</a:t>
            </a:r>
            <a:r>
              <a:rPr lang="en-US" sz="2000" b="1" dirty="0">
                <a:solidFill>
                  <a:srgbClr val="000000"/>
                </a:solidFill>
                <a:latin typeface="+mn-lt"/>
                <a:sym typeface="Wingdings" pitchFamily="2" charset="2"/>
              </a:rPr>
              <a:t>, find duplicate records</a:t>
            </a:r>
          </a:p>
          <a:p>
            <a:r>
              <a:rPr lang="en-US" sz="2000" b="1" dirty="0" smtClean="0">
                <a:solidFill>
                  <a:srgbClr val="000000"/>
                </a:solidFill>
                <a:latin typeface="+mn-lt"/>
                <a:sym typeface="Wingdings" pitchFamily="2" charset="2"/>
              </a:rPr>
              <a:t>Each citation has </a:t>
            </a:r>
            <a:r>
              <a:rPr lang="en-CA" sz="2000" b="1" dirty="0">
                <a:solidFill>
                  <a:srgbClr val="000000"/>
                </a:solidFill>
                <a:latin typeface="Courier New" pitchFamily="49" charset="0"/>
                <a:sym typeface="Wingdings" pitchFamily="2" charset="2"/>
              </a:rPr>
              <a:t>author, title, </a:t>
            </a:r>
            <a:r>
              <a:rPr lang="en-CA" sz="2000" b="1" dirty="0">
                <a:solidFill>
                  <a:srgbClr val="000000"/>
                </a:solidFill>
                <a:latin typeface="+mn-lt"/>
                <a:sym typeface="Wingdings" pitchFamily="2" charset="2"/>
              </a:rPr>
              <a:t>and</a:t>
            </a:r>
            <a:r>
              <a:rPr lang="en-CA" sz="2000" b="1" dirty="0">
                <a:solidFill>
                  <a:srgbClr val="000000"/>
                </a:solidFill>
                <a:latin typeface="Courier New" pitchFamily="49" charset="0"/>
                <a:sym typeface="Wingdings" pitchFamily="2" charset="2"/>
              </a:rPr>
              <a:t> venue </a:t>
            </a:r>
            <a:r>
              <a:rPr lang="en-CA" sz="2000" b="1" dirty="0">
                <a:solidFill>
                  <a:srgbClr val="000000"/>
                </a:solidFill>
                <a:latin typeface="+mn-lt"/>
                <a:sym typeface="Wingdings" pitchFamily="2" charset="2"/>
              </a:rPr>
              <a:t>fields</a:t>
            </a:r>
            <a:endParaRPr lang="en-US" sz="2000" b="1" dirty="0">
              <a:solidFill>
                <a:srgbClr val="000000"/>
              </a:solidFill>
              <a:latin typeface="+mn-lt"/>
              <a:sym typeface="Wingdings" pitchFamily="2" charset="2"/>
            </a:endParaRPr>
          </a:p>
          <a:p>
            <a:r>
              <a:rPr lang="en-US" sz="2000" b="1" dirty="0" smtClean="0">
                <a:solidFill>
                  <a:srgbClr val="000000"/>
                </a:solidFill>
                <a:latin typeface="+mn-lt"/>
                <a:sym typeface="Wingdings" pitchFamily="2" charset="2"/>
              </a:rPr>
              <a:t>We have 10 relations</a:t>
            </a:r>
            <a:endParaRPr lang="en-US" sz="2000" b="1" dirty="0" smtClean="0">
              <a:solidFill>
                <a:srgbClr val="7C1302"/>
              </a:solidFill>
              <a:latin typeface="+mn-lt"/>
              <a:sym typeface="Wingdings" pitchFamily="2" charset="2"/>
            </a:endParaRPr>
          </a:p>
          <a:p>
            <a:endParaRPr lang="en-US" sz="2000" b="1" dirty="0">
              <a:solidFill>
                <a:srgbClr val="7C1302"/>
              </a:solidFill>
              <a:latin typeface="Courier New" pitchFamily="49" charset="0"/>
              <a:sym typeface="Wingdings" pitchFamily="2" charset="2"/>
            </a:endParaRPr>
          </a:p>
          <a:p>
            <a:r>
              <a:rPr lang="en-US" sz="2000" b="1" dirty="0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Author(</a:t>
            </a:r>
            <a:r>
              <a:rPr lang="en-US" sz="2000" b="1" dirty="0" err="1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bib,author</a:t>
            </a:r>
            <a:r>
              <a:rPr lang="en-US" sz="2000" b="1" dirty="0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)</a:t>
            </a:r>
            <a:endParaRPr lang="en-US" sz="2000" b="1" dirty="0">
              <a:solidFill>
                <a:srgbClr val="7C1302"/>
              </a:solidFill>
              <a:latin typeface="Courier New" pitchFamily="49" charset="0"/>
              <a:sym typeface="Wingdings" pitchFamily="2" charset="2"/>
            </a:endParaRPr>
          </a:p>
          <a:p>
            <a:r>
              <a:rPr lang="en-US" sz="2000" b="1" dirty="0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Title(</a:t>
            </a:r>
            <a:r>
              <a:rPr lang="en-US" sz="2000" b="1" dirty="0" err="1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bib,title</a:t>
            </a:r>
            <a:r>
              <a:rPr lang="en-US" sz="2000" b="1" dirty="0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)</a:t>
            </a:r>
            <a:endParaRPr lang="en-US" sz="2000" b="1" dirty="0">
              <a:solidFill>
                <a:srgbClr val="7C1302"/>
              </a:solidFill>
              <a:latin typeface="Courier New" pitchFamily="49" charset="0"/>
              <a:sym typeface="Wingdings" pitchFamily="2" charset="2"/>
            </a:endParaRPr>
          </a:p>
          <a:p>
            <a:r>
              <a:rPr lang="en-US" sz="2000" b="1" dirty="0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Venue(</a:t>
            </a:r>
            <a:r>
              <a:rPr lang="en-US" sz="2000" b="1" dirty="0" err="1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bib,venue</a:t>
            </a:r>
            <a:r>
              <a:rPr lang="en-US" sz="2000" b="1" dirty="0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)</a:t>
            </a:r>
          </a:p>
          <a:p>
            <a:endParaRPr lang="en-US" sz="2000" b="1" dirty="0" smtClean="0">
              <a:solidFill>
                <a:srgbClr val="7C1302"/>
              </a:solidFill>
              <a:latin typeface="Courier New" pitchFamily="49" charset="0"/>
              <a:sym typeface="Wingdings" pitchFamily="2" charset="2"/>
            </a:endParaRPr>
          </a:p>
          <a:p>
            <a:r>
              <a:rPr lang="en-CA" sz="2000" b="1" dirty="0" err="1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HasWord</a:t>
            </a:r>
            <a:r>
              <a:rPr lang="en-CA" sz="2000" b="1" dirty="0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(author, word)</a:t>
            </a:r>
          </a:p>
          <a:p>
            <a:r>
              <a:rPr lang="en-CA" sz="2000" b="1" dirty="0" err="1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HasWord</a:t>
            </a:r>
            <a:r>
              <a:rPr lang="en-CA" sz="2000" b="1" dirty="0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(title, </a:t>
            </a:r>
            <a:r>
              <a:rPr lang="en-CA" sz="2000" b="1" dirty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word)</a:t>
            </a:r>
          </a:p>
          <a:p>
            <a:r>
              <a:rPr lang="en-CA" sz="2000" b="1" dirty="0" err="1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HasWord</a:t>
            </a:r>
            <a:r>
              <a:rPr lang="en-CA" sz="2000" b="1" dirty="0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(venue</a:t>
            </a:r>
            <a:r>
              <a:rPr lang="en-CA" sz="2000" b="1" dirty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, word)</a:t>
            </a:r>
          </a:p>
          <a:p>
            <a:endParaRPr lang="en-CA" sz="2000" b="1" dirty="0" smtClean="0">
              <a:solidFill>
                <a:srgbClr val="7C1302"/>
              </a:solidFill>
              <a:latin typeface="Courier New" pitchFamily="49" charset="0"/>
              <a:sym typeface="Wingdings" pitchFamily="2" charset="2"/>
            </a:endParaRPr>
          </a:p>
          <a:p>
            <a:r>
              <a:rPr lang="en-CA" sz="2000" b="1" dirty="0" err="1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SameAuthor</a:t>
            </a:r>
            <a:r>
              <a:rPr lang="en-CA" sz="2000" b="1" dirty="0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 </a:t>
            </a:r>
            <a:r>
              <a:rPr lang="en-CA" sz="2000" b="1" dirty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(author, author</a:t>
            </a:r>
            <a:r>
              <a:rPr lang="en-CA" sz="2000" b="1" dirty="0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)</a:t>
            </a:r>
            <a:endParaRPr lang="en-CA" sz="2000" b="1" dirty="0">
              <a:solidFill>
                <a:srgbClr val="7C1302"/>
              </a:solidFill>
              <a:latin typeface="Courier New" pitchFamily="49" charset="0"/>
              <a:sym typeface="Wingdings" pitchFamily="2" charset="2"/>
            </a:endParaRPr>
          </a:p>
          <a:p>
            <a:r>
              <a:rPr lang="en-CA" sz="2000" b="1" dirty="0" err="1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SameTitle</a:t>
            </a:r>
            <a:r>
              <a:rPr lang="en-CA" sz="2000" b="1" dirty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(title, </a:t>
            </a:r>
            <a:r>
              <a:rPr lang="en-CA" sz="2000" b="1" dirty="0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title)</a:t>
            </a:r>
          </a:p>
          <a:p>
            <a:r>
              <a:rPr lang="en-CA" sz="2000" b="1" dirty="0" err="1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SameVenue</a:t>
            </a:r>
            <a:r>
              <a:rPr lang="en-CA" sz="2000" b="1" dirty="0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(venue</a:t>
            </a:r>
            <a:r>
              <a:rPr lang="en-CA" sz="2000" b="1" dirty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, venue</a:t>
            </a:r>
            <a:r>
              <a:rPr lang="en-CA" sz="2000" b="1" dirty="0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)</a:t>
            </a:r>
          </a:p>
          <a:p>
            <a:endParaRPr lang="en-CA" sz="2000" b="1" dirty="0">
              <a:solidFill>
                <a:srgbClr val="7C1302"/>
              </a:solidFill>
              <a:latin typeface="Courier New" pitchFamily="49" charset="0"/>
              <a:sym typeface="Wingdings" pitchFamily="2" charset="2"/>
            </a:endParaRPr>
          </a:p>
          <a:p>
            <a:r>
              <a:rPr lang="en-CA" sz="2000" b="1" dirty="0" err="1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SameBib</a:t>
            </a:r>
            <a:r>
              <a:rPr lang="en-CA" sz="2000" b="1" dirty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(bib, bib</a:t>
            </a:r>
            <a:r>
              <a:rPr lang="en-CA" sz="2000" b="1" dirty="0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)</a:t>
            </a:r>
            <a:endParaRPr lang="en-US" sz="2000" b="1" dirty="0" smtClean="0">
              <a:solidFill>
                <a:srgbClr val="7C1302"/>
              </a:solidFill>
              <a:latin typeface="Courier New" pitchFamily="49" charset="0"/>
              <a:sym typeface="Wingdings" pitchFamily="2" charset="2"/>
            </a:endParaRPr>
          </a:p>
          <a:p>
            <a:endParaRPr lang="en-US" sz="2000" b="1" dirty="0">
              <a:solidFill>
                <a:srgbClr val="7C1302"/>
              </a:solidFill>
              <a:latin typeface="Courier New" pitchFamily="49" charset="0"/>
              <a:sym typeface="Wingdings" pitchFamily="2" charset="2"/>
            </a:endParaRPr>
          </a:p>
          <a:p>
            <a:endParaRPr lang="en-US" sz="2000" b="1" dirty="0">
              <a:solidFill>
                <a:srgbClr val="7C1302"/>
              </a:solidFill>
              <a:latin typeface="Courier New" pitchFamily="49" charset="0"/>
              <a:sym typeface="Wingdings" pitchFamily="2" charset="2"/>
            </a:endParaRP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7543800" cy="685800"/>
          </a:xfrm>
        </p:spPr>
        <p:txBody>
          <a:bodyPr/>
          <a:lstStyle/>
          <a:p>
            <a:r>
              <a:rPr lang="en-US" dirty="0" smtClean="0"/>
              <a:t>Entity Resolution (relations)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591300" y="6553200"/>
            <a:ext cx="2895600" cy="4572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000000"/>
                </a:solidFill>
              </a:rPr>
              <a:t>CPSC 322, Lecture 34</a:t>
            </a:r>
            <a:endParaRPr lang="en-US" altLang="en-US" dirty="0">
              <a:solidFill>
                <a:srgbClr val="00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939638" y="2302877"/>
            <a:ext cx="5638800" cy="3573751"/>
            <a:chOff x="3053938" y="2133600"/>
            <a:chExt cx="5638800" cy="3573751"/>
          </a:xfrm>
        </p:grpSpPr>
        <p:sp>
          <p:nvSpPr>
            <p:cNvPr id="5" name="TextBox 4"/>
            <p:cNvSpPr txBox="1"/>
            <p:nvPr/>
          </p:nvSpPr>
          <p:spPr>
            <a:xfrm>
              <a:off x="3663538" y="3172584"/>
              <a:ext cx="4191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 dirty="0" smtClean="0">
                  <a:latin typeface="Courier New" pitchFamily="49" charset="0"/>
                  <a:sym typeface="Wingdings" pitchFamily="2" charset="2"/>
                </a:rPr>
                <a:t>indicate which words are present in each field;</a:t>
              </a:r>
              <a:endParaRPr lang="en-CA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01738" y="4163184"/>
              <a:ext cx="419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 dirty="0">
                  <a:latin typeface="Courier New" pitchFamily="49" charset="0"/>
                  <a:sym typeface="Wingdings" pitchFamily="2" charset="2"/>
                </a:rPr>
                <a:t>represent field equality;</a:t>
              </a:r>
              <a:endParaRPr lang="en-CA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053938" y="5368797"/>
              <a:ext cx="419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 dirty="0">
                  <a:latin typeface="Courier New" pitchFamily="49" charset="0"/>
                  <a:sym typeface="Wingdings" pitchFamily="2" charset="2"/>
                </a:rPr>
                <a:t>represents citation </a:t>
              </a:r>
              <a:r>
                <a:rPr lang="en-CA" b="1" dirty="0" smtClean="0">
                  <a:latin typeface="Courier New" pitchFamily="49" charset="0"/>
                  <a:sym typeface="Wingdings" pitchFamily="2" charset="2"/>
                </a:rPr>
                <a:t>equality;</a:t>
              </a:r>
              <a:endParaRPr lang="en-CA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206338" y="2133600"/>
              <a:ext cx="419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 dirty="0">
                  <a:latin typeface="Courier New" pitchFamily="49" charset="0"/>
                  <a:sym typeface="Wingdings" pitchFamily="2" charset="2"/>
                </a:rPr>
                <a:t>relate citations to their fields</a:t>
              </a:r>
              <a:endParaRPr lang="en-CA" dirty="0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127440" y="1650960"/>
              <a:ext cx="8697600" cy="44218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7000" y="1641240"/>
                <a:ext cx="8722080" cy="444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4007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D468E630-3A6A-4D54-97D8-0E64A877C3DD}" type="slidenum">
              <a:rPr lang="en-US" altLang="en-US">
                <a:solidFill>
                  <a:srgbClr val="000000"/>
                </a:solidFill>
              </a:rPr>
              <a:pPr/>
              <a:t>34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0594" name="Text Box 2"/>
          <p:cNvSpPr txBox="1">
            <a:spLocks noChangeArrowheads="1"/>
          </p:cNvSpPr>
          <p:nvPr/>
        </p:nvSpPr>
        <p:spPr bwMode="auto">
          <a:xfrm>
            <a:off x="533401" y="1447800"/>
            <a:ext cx="7010399" cy="5324535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CC9900"/>
                </a:solidFill>
                <a:latin typeface="Arial" charset="0"/>
                <a:sym typeface="Wingdings" pitchFamily="2" charset="2"/>
              </a:rPr>
              <a:t>Predict citation equality based on words in the fields</a:t>
            </a:r>
            <a:endParaRPr lang="en-US" sz="2000" b="1" dirty="0" smtClean="0">
              <a:solidFill>
                <a:srgbClr val="000000"/>
              </a:solidFill>
              <a:latin typeface="Arial" charset="0"/>
              <a:sym typeface="Wingdings" pitchFamily="2" charset="2"/>
            </a:endParaRPr>
          </a:p>
          <a:p>
            <a:endParaRPr lang="en-US" sz="2000" b="1" dirty="0" smtClean="0">
              <a:solidFill>
                <a:srgbClr val="000000"/>
              </a:solidFill>
              <a:latin typeface="Courier New" pitchFamily="49" charset="0"/>
              <a:sym typeface="Wingdings" pitchFamily="2" charset="2"/>
            </a:endParaRPr>
          </a:p>
          <a:p>
            <a:r>
              <a:rPr lang="en-US" sz="2000" b="1" dirty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Title(b1, t1) ∧ Title(b2, t2) ∧ </a:t>
            </a:r>
            <a:r>
              <a:rPr lang="en-US" sz="2000" b="1" dirty="0" err="1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HasWord</a:t>
            </a:r>
            <a:r>
              <a:rPr lang="en-US" sz="2000" b="1" dirty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(t1,+word</a:t>
            </a:r>
            <a:r>
              <a:rPr lang="en-US" sz="2000" b="1" dirty="0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) ∧ </a:t>
            </a:r>
            <a:r>
              <a:rPr lang="en-US" sz="2000" b="1" dirty="0" err="1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HasWord</a:t>
            </a:r>
            <a:r>
              <a:rPr lang="en-US" sz="2000" b="1" dirty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(t2,+word) ⇒ </a:t>
            </a:r>
            <a:r>
              <a:rPr lang="en-US" sz="2000" b="1" dirty="0" err="1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SameBib</a:t>
            </a:r>
            <a:r>
              <a:rPr lang="en-US" sz="2000" b="1" dirty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(b1, b2</a:t>
            </a:r>
            <a:r>
              <a:rPr lang="en-US" sz="2000" b="1" dirty="0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)</a:t>
            </a:r>
          </a:p>
          <a:p>
            <a:endParaRPr lang="en-US" sz="2000" b="1" dirty="0" smtClean="0">
              <a:solidFill>
                <a:srgbClr val="7C1302"/>
              </a:solidFill>
              <a:latin typeface="Courier New" pitchFamily="49" charset="0"/>
              <a:sym typeface="Wingdings" pitchFamily="2" charset="2"/>
            </a:endParaRPr>
          </a:p>
          <a:p>
            <a:r>
              <a:rPr lang="en-US" sz="2000" b="1" dirty="0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(NOTE: +word is a shortcut notation, you actually have a rule for each word e.g., </a:t>
            </a:r>
            <a:endParaRPr lang="en-US" sz="2000" b="1" dirty="0">
              <a:solidFill>
                <a:srgbClr val="7C1302"/>
              </a:solidFill>
              <a:latin typeface="Courier New" pitchFamily="49" charset="0"/>
              <a:sym typeface="Wingdings" pitchFamily="2" charset="2"/>
            </a:endParaRPr>
          </a:p>
          <a:p>
            <a:r>
              <a:rPr lang="en-US" sz="2000" b="1" dirty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Title(b1, t1) ∧ Title(b2, t2) ∧ </a:t>
            </a:r>
            <a:r>
              <a:rPr lang="en-US" sz="2000" b="1" dirty="0" err="1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HasWord</a:t>
            </a:r>
            <a:r>
              <a:rPr lang="en-US" sz="2000" b="1" dirty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(t1</a:t>
            </a:r>
            <a:r>
              <a:rPr lang="en-US" sz="2000" b="1" dirty="0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,”bayesian”) </a:t>
            </a:r>
            <a:r>
              <a:rPr lang="en-US" sz="2000" b="1" dirty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∧ </a:t>
            </a:r>
            <a:r>
              <a:rPr lang="en-US" sz="2000" b="1" dirty="0" err="1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HasWord</a:t>
            </a:r>
            <a:r>
              <a:rPr lang="en-US" sz="2000" b="1" dirty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(t2</a:t>
            </a:r>
            <a:r>
              <a:rPr lang="en-US" sz="2000" b="1" dirty="0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,”bayesian” ) </a:t>
            </a:r>
            <a:r>
              <a:rPr lang="en-US" sz="2000" b="1" dirty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⇒ </a:t>
            </a:r>
            <a:r>
              <a:rPr lang="en-US" sz="2000" b="1" dirty="0" err="1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SameBib</a:t>
            </a:r>
            <a:r>
              <a:rPr lang="en-US" sz="2000" b="1" dirty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(b1, b2</a:t>
            </a:r>
            <a:r>
              <a:rPr lang="en-US" sz="2000" b="1" dirty="0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) )</a:t>
            </a:r>
            <a:endParaRPr lang="en-US" sz="2000" b="1" dirty="0">
              <a:solidFill>
                <a:srgbClr val="7C1302"/>
              </a:solidFill>
              <a:latin typeface="Courier New" pitchFamily="49" charset="0"/>
              <a:sym typeface="Wingdings" pitchFamily="2" charset="2"/>
            </a:endParaRPr>
          </a:p>
          <a:p>
            <a:endParaRPr lang="en-US" sz="2000" b="1" dirty="0" smtClean="0">
              <a:solidFill>
                <a:srgbClr val="000000"/>
              </a:solidFill>
              <a:latin typeface="Courier New" pitchFamily="49" charset="0"/>
              <a:sym typeface="Wingdings" pitchFamily="2" charset="2"/>
            </a:endParaRPr>
          </a:p>
          <a:p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  <a:sym typeface="Wingdings" pitchFamily="2" charset="2"/>
              </a:rPr>
              <a:t>Same 1000s of rules for </a:t>
            </a:r>
            <a:r>
              <a:rPr lang="en-US" sz="2000" b="1" dirty="0" smtClean="0">
                <a:solidFill>
                  <a:schemeClr val="accent6"/>
                </a:solidFill>
                <a:latin typeface="Courier New" pitchFamily="49" charset="0"/>
                <a:sym typeface="Wingdings" pitchFamily="2" charset="2"/>
              </a:rPr>
              <a:t>author</a:t>
            </a:r>
          </a:p>
          <a:p>
            <a:endParaRPr lang="en-US" sz="2000" b="1" dirty="0">
              <a:solidFill>
                <a:srgbClr val="000000"/>
              </a:solidFill>
              <a:latin typeface="Courier New" pitchFamily="49" charset="0"/>
              <a:sym typeface="Wingdings" pitchFamily="2" charset="2"/>
            </a:endParaRPr>
          </a:p>
          <a:p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  <a:sym typeface="Wingdings" pitchFamily="2" charset="2"/>
              </a:rPr>
              <a:t>Same 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  <a:sym typeface="Wingdings" pitchFamily="2" charset="2"/>
              </a:rPr>
              <a:t>1000s of 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  <a:sym typeface="Wingdings" pitchFamily="2" charset="2"/>
              </a:rPr>
              <a:t>rules for </a:t>
            </a:r>
            <a:r>
              <a:rPr lang="en-US" sz="2000" b="1" dirty="0" smtClean="0">
                <a:solidFill>
                  <a:schemeClr val="accent6"/>
                </a:solidFill>
                <a:latin typeface="Courier New" pitchFamily="49" charset="0"/>
                <a:sym typeface="Wingdings" pitchFamily="2" charset="2"/>
              </a:rPr>
              <a:t>venue</a:t>
            </a:r>
            <a:endParaRPr lang="en-US" sz="2000" b="1" dirty="0">
              <a:solidFill>
                <a:schemeClr val="accent6"/>
              </a:solidFill>
              <a:latin typeface="Courier New" pitchFamily="49" charset="0"/>
              <a:sym typeface="Wingdings" pitchFamily="2" charset="2"/>
            </a:endParaRPr>
          </a:p>
          <a:p>
            <a:endParaRPr lang="en-US" sz="2000" b="1" dirty="0">
              <a:solidFill>
                <a:srgbClr val="7C1302"/>
              </a:solidFill>
              <a:latin typeface="Courier New" pitchFamily="49" charset="0"/>
              <a:sym typeface="Wingdings" pitchFamily="2" charset="2"/>
            </a:endParaRPr>
          </a:p>
          <a:p>
            <a:endParaRPr lang="en-US" sz="2000" b="1" dirty="0" smtClean="0">
              <a:solidFill>
                <a:srgbClr val="7C1302"/>
              </a:solidFill>
              <a:latin typeface="Courier New" pitchFamily="49" charset="0"/>
              <a:sym typeface="Wingdings" pitchFamily="2" charset="2"/>
            </a:endParaRP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543800" cy="1295400"/>
          </a:xfrm>
        </p:spPr>
        <p:txBody>
          <a:bodyPr/>
          <a:lstStyle/>
          <a:p>
            <a:r>
              <a:rPr lang="en-US" dirty="0" smtClean="0"/>
              <a:t>Entity Resolution (formulas)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CPSC 322, Lecture 34</a:t>
            </a:r>
            <a:endParaRPr lang="en-US" alt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6801120" y="2000520"/>
              <a:ext cx="2127960" cy="16257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97160" y="1992600"/>
                <a:ext cx="2144880" cy="164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4541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D468E630-3A6A-4D54-97D8-0E64A877C3DD}" type="slidenum">
              <a:rPr lang="en-US" altLang="en-US">
                <a:solidFill>
                  <a:srgbClr val="000000"/>
                </a:solidFill>
              </a:rPr>
              <a:pPr/>
              <a:t>35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0594" name="Text Box 2"/>
          <p:cNvSpPr txBox="1">
            <a:spLocks noChangeArrowheads="1"/>
          </p:cNvSpPr>
          <p:nvPr/>
        </p:nvSpPr>
        <p:spPr bwMode="auto">
          <a:xfrm>
            <a:off x="15834" y="1490008"/>
            <a:ext cx="9813966" cy="2554545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CC9900"/>
                </a:solidFill>
                <a:latin typeface="Arial" charset="0"/>
                <a:sym typeface="Wingdings" pitchFamily="2" charset="2"/>
              </a:rPr>
              <a:t>Transitive closure</a:t>
            </a:r>
            <a:endParaRPr lang="en-US" sz="2000" b="1" dirty="0" smtClean="0">
              <a:solidFill>
                <a:srgbClr val="000000"/>
              </a:solidFill>
              <a:latin typeface="Arial" charset="0"/>
              <a:sym typeface="Wingdings" pitchFamily="2" charset="2"/>
            </a:endParaRPr>
          </a:p>
          <a:p>
            <a:r>
              <a:rPr lang="en-US" sz="2000" b="1" dirty="0" err="1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SameBib</a:t>
            </a:r>
            <a:r>
              <a:rPr lang="en-US" sz="2000" b="1" dirty="0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(b1,b2</a:t>
            </a:r>
            <a:r>
              <a:rPr lang="en-US" sz="2000" b="1" dirty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) ∧ </a:t>
            </a:r>
            <a:r>
              <a:rPr lang="en-US" sz="2000" b="1" dirty="0" err="1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SameBib</a:t>
            </a:r>
            <a:r>
              <a:rPr lang="en-US" sz="2000" b="1" dirty="0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(b2,b3</a:t>
            </a:r>
            <a:r>
              <a:rPr lang="en-US" sz="2000" b="1" dirty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) ⇒ </a:t>
            </a:r>
            <a:r>
              <a:rPr lang="en-US" sz="2000" b="1" dirty="0" err="1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SameBib</a:t>
            </a:r>
            <a:r>
              <a:rPr lang="en-US" sz="2000" b="1" dirty="0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(b1,b3)</a:t>
            </a:r>
          </a:p>
          <a:p>
            <a:endParaRPr lang="en-US" sz="2000" b="1" dirty="0" smtClean="0">
              <a:solidFill>
                <a:srgbClr val="7C1302"/>
              </a:solidFill>
              <a:latin typeface="Courier New" pitchFamily="49" charset="0"/>
              <a:sym typeface="Wingdings" pitchFamily="2" charset="2"/>
            </a:endParaRPr>
          </a:p>
          <a:p>
            <a:r>
              <a:rPr lang="en-US" sz="2000" b="1" dirty="0" err="1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SameAuthor</a:t>
            </a:r>
            <a:r>
              <a:rPr lang="en-US" sz="2000" b="1" dirty="0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(a1,a2) ∧ </a:t>
            </a:r>
            <a:r>
              <a:rPr lang="en-US" sz="2000" b="1" dirty="0" err="1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SameAuthor</a:t>
            </a:r>
            <a:r>
              <a:rPr lang="en-US" sz="2000" b="1" dirty="0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(a2,a3) ⇒ </a:t>
            </a:r>
            <a:r>
              <a:rPr lang="en-US" sz="2000" b="1" dirty="0" err="1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SameAuthor</a:t>
            </a:r>
            <a:r>
              <a:rPr lang="en-US" sz="2000" b="1" dirty="0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(a1,a3)</a:t>
            </a:r>
          </a:p>
          <a:p>
            <a:r>
              <a:rPr lang="en-US" sz="2000" b="1" i="1" dirty="0" smtClean="0">
                <a:solidFill>
                  <a:srgbClr val="000000"/>
                </a:solidFill>
                <a:latin typeface="Courier New" pitchFamily="49" charset="0"/>
                <a:sym typeface="Wingdings" pitchFamily="2" charset="2"/>
              </a:rPr>
              <a:t>Same rule </a:t>
            </a:r>
            <a:r>
              <a:rPr lang="en-US" sz="2000" b="1" i="1" dirty="0">
                <a:solidFill>
                  <a:srgbClr val="000000"/>
                </a:solidFill>
                <a:latin typeface="Courier New" pitchFamily="49" charset="0"/>
                <a:sym typeface="Wingdings" pitchFamily="2" charset="2"/>
              </a:rPr>
              <a:t>for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  <a:sym typeface="Wingdings" pitchFamily="2" charset="2"/>
              </a:rPr>
              <a:t> </a:t>
            </a:r>
            <a:r>
              <a:rPr lang="en-US" sz="2000" b="1" dirty="0" smtClean="0">
                <a:solidFill>
                  <a:schemeClr val="accent6"/>
                </a:solidFill>
                <a:latin typeface="Courier New" pitchFamily="49" charset="0"/>
                <a:sym typeface="Wingdings" pitchFamily="2" charset="2"/>
              </a:rPr>
              <a:t>title</a:t>
            </a:r>
            <a:endParaRPr lang="en-US" sz="2000" b="1" dirty="0">
              <a:solidFill>
                <a:srgbClr val="000000"/>
              </a:solidFill>
              <a:latin typeface="Courier New" pitchFamily="49" charset="0"/>
              <a:sym typeface="Wingdings" pitchFamily="2" charset="2"/>
            </a:endParaRPr>
          </a:p>
          <a:p>
            <a:r>
              <a:rPr lang="en-US" sz="2000" b="1" i="1" dirty="0" smtClean="0">
                <a:solidFill>
                  <a:srgbClr val="000000"/>
                </a:solidFill>
                <a:latin typeface="Courier New" pitchFamily="49" charset="0"/>
                <a:sym typeface="Wingdings" pitchFamily="2" charset="2"/>
              </a:rPr>
              <a:t>Same rule </a:t>
            </a:r>
            <a:r>
              <a:rPr lang="en-US" sz="2000" b="1" i="1" dirty="0">
                <a:solidFill>
                  <a:srgbClr val="000000"/>
                </a:solidFill>
                <a:latin typeface="Courier New" pitchFamily="49" charset="0"/>
                <a:sym typeface="Wingdings" pitchFamily="2" charset="2"/>
              </a:rPr>
              <a:t>for </a:t>
            </a:r>
            <a:r>
              <a:rPr lang="en-US" sz="2000" b="1" dirty="0">
                <a:solidFill>
                  <a:schemeClr val="accent6"/>
                </a:solidFill>
                <a:latin typeface="Courier New" pitchFamily="49" charset="0"/>
                <a:sym typeface="Wingdings" pitchFamily="2" charset="2"/>
              </a:rPr>
              <a:t>venue</a:t>
            </a:r>
          </a:p>
          <a:p>
            <a:endParaRPr lang="en-US" sz="2000" b="1" dirty="0" smtClean="0">
              <a:solidFill>
                <a:srgbClr val="7C1302"/>
              </a:solidFill>
              <a:latin typeface="Courier New" pitchFamily="49" charset="0"/>
              <a:sym typeface="Wingdings" pitchFamily="2" charset="2"/>
            </a:endParaRPr>
          </a:p>
          <a:p>
            <a:endParaRPr lang="en-US" sz="2000" b="1" dirty="0">
              <a:solidFill>
                <a:srgbClr val="7C1302"/>
              </a:solidFill>
              <a:latin typeface="Courier New" pitchFamily="49" charset="0"/>
              <a:sym typeface="Wingdings" pitchFamily="2" charset="2"/>
            </a:endParaRP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543800" cy="1295400"/>
          </a:xfrm>
        </p:spPr>
        <p:txBody>
          <a:bodyPr/>
          <a:lstStyle/>
          <a:p>
            <a:r>
              <a:rPr lang="en-US" dirty="0" smtClean="0"/>
              <a:t>Entity Resolution (formulas)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CPSC 322, Lecture 34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28600" y="3429000"/>
            <a:ext cx="8382000" cy="3170099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sz="2000" b="1" dirty="0" smtClean="0">
                <a:solidFill>
                  <a:srgbClr val="CC9900"/>
                </a:solidFill>
                <a:latin typeface="Arial" charset="0"/>
                <a:sym typeface="Wingdings" pitchFamily="2" charset="2"/>
              </a:rPr>
              <a:t>Link fields equivalence to citation equivalence – </a:t>
            </a:r>
            <a:r>
              <a:rPr lang="en-CA" sz="2000" i="1" dirty="0" smtClean="0">
                <a:latin typeface="Arial" charset="0"/>
                <a:sym typeface="Wingdings" pitchFamily="2" charset="2"/>
              </a:rPr>
              <a:t>e.g., if </a:t>
            </a:r>
            <a:r>
              <a:rPr lang="en-CA" sz="2000" i="1" dirty="0">
                <a:latin typeface="Arial" charset="0"/>
                <a:sym typeface="Wingdings" pitchFamily="2" charset="2"/>
              </a:rPr>
              <a:t>two citations are the same, their authors should be the </a:t>
            </a:r>
            <a:r>
              <a:rPr lang="en-CA" sz="2000" i="1" dirty="0" smtClean="0">
                <a:latin typeface="Arial" charset="0"/>
                <a:sym typeface="Wingdings" pitchFamily="2" charset="2"/>
              </a:rPr>
              <a:t>same </a:t>
            </a:r>
          </a:p>
          <a:p>
            <a:r>
              <a:rPr lang="en-US" sz="2000" b="1" dirty="0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Author(b1</a:t>
            </a:r>
            <a:r>
              <a:rPr lang="en-US" sz="2000" b="1" dirty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, a1) ∧ Author(b2, a2) ∧ </a:t>
            </a:r>
            <a:r>
              <a:rPr lang="en-US" sz="2000" b="1" dirty="0" err="1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SameBib</a:t>
            </a:r>
            <a:r>
              <a:rPr lang="en-US" sz="2000" b="1" dirty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(b1, b2) ⇒ </a:t>
            </a:r>
            <a:r>
              <a:rPr lang="en-US" sz="2000" b="1" dirty="0" err="1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SameAuthor</a:t>
            </a:r>
            <a:r>
              <a:rPr lang="en-US" sz="2000" b="1" dirty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(a1, a2</a:t>
            </a:r>
            <a:r>
              <a:rPr lang="en-US" sz="2000" b="1" dirty="0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)</a:t>
            </a:r>
          </a:p>
          <a:p>
            <a:r>
              <a:rPr lang="en-CA" sz="2000" i="1" dirty="0" smtClean="0">
                <a:latin typeface="Arial" charset="0"/>
                <a:sym typeface="Wingdings" pitchFamily="2" charset="2"/>
              </a:rPr>
              <a:t>…and </a:t>
            </a:r>
            <a:r>
              <a:rPr lang="en-CA" sz="2000" i="1" dirty="0">
                <a:latin typeface="Arial" charset="0"/>
                <a:sym typeface="Wingdings" pitchFamily="2" charset="2"/>
              </a:rPr>
              <a:t>that citations with the same author are more likely to be the </a:t>
            </a:r>
            <a:r>
              <a:rPr lang="en-CA" sz="2000" i="1" dirty="0" smtClean="0">
                <a:latin typeface="Arial" charset="0"/>
                <a:sym typeface="Wingdings" pitchFamily="2" charset="2"/>
              </a:rPr>
              <a:t>same</a:t>
            </a:r>
            <a:endParaRPr lang="en-US" sz="2000" b="1" dirty="0">
              <a:solidFill>
                <a:srgbClr val="7C1302"/>
              </a:solidFill>
              <a:latin typeface="Courier New" pitchFamily="49" charset="0"/>
              <a:sym typeface="Wingdings" pitchFamily="2" charset="2"/>
            </a:endParaRPr>
          </a:p>
          <a:p>
            <a:r>
              <a:rPr lang="en-US" sz="2000" b="1" dirty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Author(b1, a1) ∧ Author(b2, a2) ∧ </a:t>
            </a:r>
            <a:r>
              <a:rPr lang="en-US" sz="2000" b="1" dirty="0" err="1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SameAuthor</a:t>
            </a:r>
            <a:r>
              <a:rPr lang="en-US" sz="2000" b="1" dirty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(a1, a2) ⇒ </a:t>
            </a:r>
            <a:r>
              <a:rPr lang="en-US" sz="2000" b="1" dirty="0" err="1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SameBib</a:t>
            </a:r>
            <a:r>
              <a:rPr lang="en-US" sz="2000" b="1" dirty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(b1, b2</a:t>
            </a:r>
            <a:r>
              <a:rPr lang="en-US" sz="2000" b="1" dirty="0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)</a:t>
            </a:r>
            <a:endParaRPr lang="en-US" sz="2000" b="1" dirty="0">
              <a:solidFill>
                <a:srgbClr val="7C1302"/>
              </a:solidFill>
              <a:latin typeface="Courier New" pitchFamily="49" charset="0"/>
              <a:sym typeface="Wingdings" pitchFamily="2" charset="2"/>
            </a:endParaRPr>
          </a:p>
          <a:p>
            <a:r>
              <a:rPr lang="en-US" sz="2000" b="1" i="1" dirty="0">
                <a:solidFill>
                  <a:srgbClr val="000000"/>
                </a:solidFill>
                <a:latin typeface="Courier New" pitchFamily="49" charset="0"/>
                <a:sym typeface="Wingdings" pitchFamily="2" charset="2"/>
              </a:rPr>
              <a:t>Same </a:t>
            </a:r>
            <a:r>
              <a:rPr lang="en-US" sz="2000" b="1" i="1" dirty="0" smtClean="0">
                <a:solidFill>
                  <a:srgbClr val="000000"/>
                </a:solidFill>
                <a:latin typeface="Courier New" pitchFamily="49" charset="0"/>
                <a:sym typeface="Wingdings" pitchFamily="2" charset="2"/>
              </a:rPr>
              <a:t>rules </a:t>
            </a:r>
            <a:r>
              <a:rPr lang="en-US" sz="2000" b="1" i="1" dirty="0">
                <a:solidFill>
                  <a:srgbClr val="000000"/>
                </a:solidFill>
                <a:latin typeface="Courier New" pitchFamily="49" charset="0"/>
                <a:sym typeface="Wingdings" pitchFamily="2" charset="2"/>
              </a:rPr>
              <a:t>for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  <a:sym typeface="Wingdings" pitchFamily="2" charset="2"/>
              </a:rPr>
              <a:t> </a:t>
            </a:r>
            <a:r>
              <a:rPr lang="en-US" sz="2000" b="1" dirty="0">
                <a:solidFill>
                  <a:schemeClr val="accent6"/>
                </a:solidFill>
                <a:latin typeface="Courier New" pitchFamily="49" charset="0"/>
                <a:sym typeface="Wingdings" pitchFamily="2" charset="2"/>
              </a:rPr>
              <a:t>title</a:t>
            </a:r>
            <a:endParaRPr lang="en-US" sz="2000" b="1" dirty="0">
              <a:solidFill>
                <a:srgbClr val="000000"/>
              </a:solidFill>
              <a:latin typeface="Courier New" pitchFamily="49" charset="0"/>
              <a:sym typeface="Wingdings" pitchFamily="2" charset="2"/>
            </a:endParaRPr>
          </a:p>
          <a:p>
            <a:r>
              <a:rPr lang="en-US" sz="2000" b="1" i="1" dirty="0">
                <a:solidFill>
                  <a:srgbClr val="000000"/>
                </a:solidFill>
                <a:latin typeface="Courier New" pitchFamily="49" charset="0"/>
                <a:sym typeface="Wingdings" pitchFamily="2" charset="2"/>
              </a:rPr>
              <a:t>Same </a:t>
            </a:r>
            <a:r>
              <a:rPr lang="en-US" sz="2000" b="1" i="1" dirty="0" smtClean="0">
                <a:solidFill>
                  <a:srgbClr val="000000"/>
                </a:solidFill>
                <a:latin typeface="Courier New" pitchFamily="49" charset="0"/>
                <a:sym typeface="Wingdings" pitchFamily="2" charset="2"/>
              </a:rPr>
              <a:t>rules </a:t>
            </a:r>
            <a:r>
              <a:rPr lang="en-US" sz="2000" b="1" i="1" dirty="0">
                <a:solidFill>
                  <a:srgbClr val="000000"/>
                </a:solidFill>
                <a:latin typeface="Courier New" pitchFamily="49" charset="0"/>
                <a:sym typeface="Wingdings" pitchFamily="2" charset="2"/>
              </a:rPr>
              <a:t>for </a:t>
            </a:r>
            <a:r>
              <a:rPr lang="en-US" sz="2000" b="1" dirty="0">
                <a:solidFill>
                  <a:schemeClr val="accent6"/>
                </a:solidFill>
                <a:latin typeface="Courier New" pitchFamily="49" charset="0"/>
                <a:sym typeface="Wingdings" pitchFamily="2" charset="2"/>
              </a:rPr>
              <a:t>venue</a:t>
            </a:r>
          </a:p>
          <a:p>
            <a:endParaRPr lang="en-US" sz="2000" b="1" dirty="0">
              <a:solidFill>
                <a:srgbClr val="7C1302"/>
              </a:solidFill>
              <a:latin typeface="Courier New" pitchFamily="49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3091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9685"/>
            <a:ext cx="7467600" cy="944562"/>
          </a:xfrm>
        </p:spPr>
        <p:txBody>
          <a:bodyPr/>
          <a:lstStyle/>
          <a:p>
            <a:r>
              <a:rPr lang="en-CA" dirty="0" smtClean="0"/>
              <a:t>Benefits of MLN model</a:t>
            </a:r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CPSC 322, Lecture 34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4EE0D-7A5D-44A3-828A-A4DC53B1B55B}" type="slidenum">
              <a:rPr lang="en-US" altLang="en-US" smtClean="0">
                <a:solidFill>
                  <a:srgbClr val="000000"/>
                </a:solidFill>
              </a:rPr>
              <a:pPr/>
              <a:t>36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636" y="990600"/>
            <a:ext cx="8229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 smtClean="0">
                <a:latin typeface="+mn-lt"/>
              </a:rPr>
              <a:t>Standard approach: </a:t>
            </a:r>
            <a:r>
              <a:rPr lang="en-CA" sz="2800" dirty="0" smtClean="0">
                <a:latin typeface="+mn-lt"/>
              </a:rPr>
              <a:t>build a classifier that given two citations tells you if they are the same or not, and then apply transitive closure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2800" dirty="0" smtClean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636" y="2438400"/>
            <a:ext cx="8229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 smtClean="0">
                <a:latin typeface="+mn-lt"/>
              </a:rPr>
              <a:t>New MLN approach</a:t>
            </a:r>
            <a:r>
              <a:rPr lang="en-CA" sz="2800" dirty="0" smtClean="0">
                <a:latin typeface="+mn-lt"/>
              </a:rPr>
              <a:t>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2800" dirty="0">
                <a:latin typeface="+mn-lt"/>
              </a:rPr>
              <a:t>performs </a:t>
            </a:r>
            <a:r>
              <a:rPr lang="en-CA" sz="2800" i="1" dirty="0">
                <a:latin typeface="+mn-lt"/>
              </a:rPr>
              <a:t>collective</a:t>
            </a:r>
            <a:r>
              <a:rPr lang="en-CA" sz="2800" dirty="0">
                <a:latin typeface="+mn-lt"/>
              </a:rPr>
              <a:t> entity resolution, where resolving one pair of entities helps </a:t>
            </a:r>
            <a:r>
              <a:rPr lang="en-CA" sz="2800" dirty="0" smtClean="0">
                <a:latin typeface="+mn-lt"/>
              </a:rPr>
              <a:t>to resolve </a:t>
            </a:r>
            <a:r>
              <a:rPr lang="en-CA" sz="2800" dirty="0">
                <a:latin typeface="+mn-lt"/>
              </a:rPr>
              <a:t>pairs of related entities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2800" dirty="0" smtClean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2826" y="4343400"/>
            <a:ext cx="822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e.g., inferring 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that </a:t>
            </a: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pair 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of citations are equivalent can provide evidence that the names </a:t>
            </a:r>
            <a:r>
              <a:rPr lang="en-CA" sz="2400" i="1" dirty="0">
                <a:latin typeface="Arial" panose="020B0604020202020204" pitchFamily="34" charset="0"/>
                <a:cs typeface="Arial" panose="020B0604020202020204" pitchFamily="34" charset="0"/>
              </a:rPr>
              <a:t>AAAI-06 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CA" sz="2400" i="1" dirty="0">
                <a:latin typeface="Arial" panose="020B0604020202020204" pitchFamily="34" charset="0"/>
                <a:cs typeface="Arial" panose="020B0604020202020204" pitchFamily="34" charset="0"/>
              </a:rPr>
              <a:t>21st Natl. Conf. </a:t>
            </a:r>
            <a:r>
              <a:rPr lang="en-CA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on AI 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refer to the same venue, even though they are superficially very different. This equivalence </a:t>
            </a: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can then 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aid in resolving other entities.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45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8B0CB432-B4B5-4B8E-9390-2695D36BF23F}" type="slidenum">
              <a:rPr lang="en-US" altLang="en-US">
                <a:solidFill>
                  <a:srgbClr val="000000"/>
                </a:solidFill>
              </a:rPr>
              <a:pPr/>
              <a:t>37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7543800" cy="1295400"/>
          </a:xfrm>
        </p:spPr>
        <p:txBody>
          <a:bodyPr/>
          <a:lstStyle/>
          <a:p>
            <a:r>
              <a:rPr lang="en-US" dirty="0" smtClean="0"/>
              <a:t>Other MLN applications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CPSC 322, Lecture 34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752600"/>
            <a:ext cx="82296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800" b="1" dirty="0" smtClean="0">
                <a:latin typeface="+mn-lt"/>
              </a:rPr>
              <a:t>Information Extraction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800" b="1" dirty="0" smtClean="0">
                <a:latin typeface="+mn-lt"/>
              </a:rPr>
              <a:t>Co-reference Resolution (see lecture 1!)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800" b="1" dirty="0" smtClean="0">
                <a:latin typeface="+mn-lt"/>
              </a:rPr>
              <a:t>Robot </a:t>
            </a:r>
            <a:r>
              <a:rPr lang="en-CA" sz="2800" b="1" dirty="0">
                <a:latin typeface="+mn-lt"/>
              </a:rPr>
              <a:t>Mapping </a:t>
            </a:r>
            <a:r>
              <a:rPr lang="en-CA" sz="2800" dirty="0">
                <a:latin typeface="+mn-lt"/>
              </a:rPr>
              <a:t>(infer the map of an indoor environment from laser range </a:t>
            </a:r>
            <a:r>
              <a:rPr lang="en-CA" sz="2800" dirty="0" smtClean="0">
                <a:latin typeface="+mn-lt"/>
              </a:rPr>
              <a:t>data)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800" b="1" dirty="0" smtClean="0">
                <a:latin typeface="+mn-lt"/>
              </a:rPr>
              <a:t>Link-based </a:t>
            </a:r>
            <a:r>
              <a:rPr lang="en-CA" sz="2800" b="1" dirty="0">
                <a:latin typeface="+mn-lt"/>
              </a:rPr>
              <a:t>Clustering </a:t>
            </a:r>
            <a:r>
              <a:rPr lang="en-CA" sz="2800" dirty="0">
                <a:latin typeface="+mn-lt"/>
              </a:rPr>
              <a:t>(uses relationships among the objects in determining </a:t>
            </a:r>
            <a:r>
              <a:rPr lang="en-CA" sz="2800" dirty="0" smtClean="0">
                <a:latin typeface="+mn-lt"/>
              </a:rPr>
              <a:t>similarity)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800" b="1" dirty="0" smtClean="0">
                <a:latin typeface="+mn-lt"/>
              </a:rPr>
              <a:t>Ontologies extraction from Text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800" b="1" dirty="0" smtClean="0">
                <a:latin typeface="+mn-lt"/>
              </a:rPr>
              <a:t>…..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CA" sz="2800" dirty="0">
              <a:latin typeface="+mn-lt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CA" sz="28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5075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220FFA87-8B6F-4A58-9275-12F860D98726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7543800" cy="914400"/>
          </a:xfrm>
        </p:spPr>
        <p:txBody>
          <a:bodyPr/>
          <a:lstStyle/>
          <a:p>
            <a:r>
              <a:rPr lang="en-US" dirty="0" smtClean="0"/>
              <a:t>Summary of tutorial on MLN for NLP at NA-ACL (2010)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2296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We need to unify logical and statistical NLP</a:t>
            </a:r>
          </a:p>
          <a:p>
            <a:pPr>
              <a:lnSpc>
                <a:spcPct val="90000"/>
              </a:lnSpc>
            </a:pPr>
            <a:r>
              <a:rPr lang="en-US" b="1" dirty="0" smtClean="0"/>
              <a:t>Markov logic</a:t>
            </a:r>
            <a:r>
              <a:rPr lang="en-US" dirty="0" smtClean="0"/>
              <a:t> provides a language for this</a:t>
            </a:r>
          </a:p>
          <a:p>
            <a:pPr lvl="1">
              <a:lnSpc>
                <a:spcPct val="90000"/>
              </a:lnSpc>
            </a:pPr>
            <a:r>
              <a:rPr lang="en-US" b="1" dirty="0" smtClean="0">
                <a:solidFill>
                  <a:schemeClr val="tx2"/>
                </a:solidFill>
              </a:rPr>
              <a:t>Syntax:</a:t>
            </a:r>
            <a:r>
              <a:rPr lang="en-US" dirty="0" smtClean="0"/>
              <a:t> Weighted first-order formulas</a:t>
            </a:r>
          </a:p>
          <a:p>
            <a:pPr lvl="1">
              <a:lnSpc>
                <a:spcPct val="90000"/>
              </a:lnSpc>
            </a:pPr>
            <a:r>
              <a:rPr lang="en-US" b="1" dirty="0" smtClean="0">
                <a:solidFill>
                  <a:schemeClr val="tx2"/>
                </a:solidFill>
              </a:rPr>
              <a:t>Semantics:</a:t>
            </a:r>
            <a:r>
              <a:rPr lang="en-US" dirty="0" smtClean="0"/>
              <a:t> Feature templates of Markov nets</a:t>
            </a:r>
          </a:p>
          <a:p>
            <a:pPr lvl="1">
              <a:lnSpc>
                <a:spcPct val="90000"/>
              </a:lnSpc>
            </a:pPr>
            <a:r>
              <a:rPr lang="en-US" b="1" dirty="0" smtClean="0">
                <a:solidFill>
                  <a:schemeClr val="tx2"/>
                </a:solidFill>
              </a:rPr>
              <a:t>Inference:</a:t>
            </a:r>
            <a:r>
              <a:rPr lang="en-US" dirty="0" smtClean="0"/>
              <a:t> </a:t>
            </a:r>
            <a:r>
              <a:rPr lang="en-US" dirty="0" err="1" smtClean="0"/>
              <a:t>Satisfiability</a:t>
            </a:r>
            <a:r>
              <a:rPr lang="en-US" dirty="0" smtClean="0"/>
              <a:t>, MCMC, lifted BP, etc.</a:t>
            </a:r>
          </a:p>
          <a:p>
            <a:pPr lvl="1">
              <a:lnSpc>
                <a:spcPct val="90000"/>
              </a:lnSpc>
            </a:pPr>
            <a:r>
              <a:rPr lang="en-US" b="1" dirty="0" smtClean="0">
                <a:solidFill>
                  <a:schemeClr val="tx2"/>
                </a:solidFill>
              </a:rPr>
              <a:t>Learning:</a:t>
            </a:r>
            <a:r>
              <a:rPr lang="en-US" dirty="0" smtClean="0"/>
              <a:t> Pseudo-likelihood, VP, PSCG, ILP, etc.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Growing set of NLP applications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Open-source software: Alchemy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Book: </a:t>
            </a:r>
            <a:r>
              <a:rPr lang="en-US" dirty="0" err="1" smtClean="0"/>
              <a:t>Domingos</a:t>
            </a:r>
            <a:r>
              <a:rPr lang="en-US" dirty="0" smtClean="0"/>
              <a:t> &amp; </a:t>
            </a:r>
            <a:r>
              <a:rPr lang="en-US" dirty="0" err="1" smtClean="0"/>
              <a:t>Lowd</a:t>
            </a:r>
            <a:r>
              <a:rPr lang="en-US" dirty="0" smtClean="0"/>
              <a:t>, </a:t>
            </a:r>
            <a:r>
              <a:rPr lang="en-US" b="1" i="1" dirty="0" smtClean="0"/>
              <a:t>Markov Logic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Morgan &amp; Claypool, 2009.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163844" name="Text Box 4"/>
          <p:cNvSpPr txBox="1">
            <a:spLocks noChangeArrowheads="1"/>
          </p:cNvSpPr>
          <p:nvPr/>
        </p:nvSpPr>
        <p:spPr bwMode="auto">
          <a:xfrm>
            <a:off x="2238375" y="5145088"/>
            <a:ext cx="4238625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tx2"/>
                </a:solidFill>
              </a:rPr>
              <a:t>alchemy.cs.washington.edu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200400" y="6553200"/>
            <a:ext cx="2895600" cy="4572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000000"/>
                </a:solidFill>
              </a:rPr>
              <a:t>CPSC 322, Lecture 34</a:t>
            </a:r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40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572500" cy="900112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Goals for today’s class</a:t>
            </a:r>
          </a:p>
        </p:txBody>
      </p:sp>
      <p:sp>
        <p:nvSpPr>
          <p:cNvPr id="153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43000"/>
            <a:ext cx="8820472" cy="4355396"/>
          </a:xfrm>
        </p:spPr>
        <p:txBody>
          <a:bodyPr/>
          <a:lstStyle/>
          <a:p>
            <a:pPr marL="0" indent="0" eaLnBrk="1" hangingPunct="1">
              <a:spcAft>
                <a:spcPts val="600"/>
              </a:spcAft>
              <a:buNone/>
            </a:pPr>
            <a:r>
              <a:rPr lang="en-US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You can:</a:t>
            </a:r>
          </a:p>
          <a:p>
            <a:pPr eaLnBrk="1" hangingPunct="1">
              <a:spcAft>
                <a:spcPts val="600"/>
              </a:spcAft>
            </a:pPr>
            <a:r>
              <a:rPr lang="en-CA" alt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Show on an example how MLNs generalize FOL</a:t>
            </a:r>
          </a:p>
          <a:p>
            <a:pPr marL="400050">
              <a:buFont typeface="Arial" pitchFamily="34" charset="0"/>
              <a:buChar char="•"/>
              <a:defRPr/>
            </a:pPr>
            <a:r>
              <a:rPr lang="en-CA" b="0" dirty="0" smtClean="0">
                <a:solidFill>
                  <a:srgbClr val="000000"/>
                </a:solidFill>
                <a:latin typeface="Arial Unicode MS"/>
              </a:rPr>
              <a:t>Compute the most </a:t>
            </a:r>
            <a:r>
              <a:rPr lang="en-CA" b="0" dirty="0">
                <a:solidFill>
                  <a:srgbClr val="000000"/>
                </a:solidFill>
                <a:latin typeface="Arial Unicode MS"/>
              </a:rPr>
              <a:t>likely </a:t>
            </a:r>
            <a:r>
              <a:rPr lang="en-CA" b="0" i="1" dirty="0">
                <a:solidFill>
                  <a:srgbClr val="00B0F0"/>
                </a:solidFill>
                <a:latin typeface="Arial Unicode MS"/>
              </a:rPr>
              <a:t>pw</a:t>
            </a:r>
            <a:r>
              <a:rPr lang="en-CA" b="0" dirty="0">
                <a:solidFill>
                  <a:srgbClr val="000000"/>
                </a:solidFill>
                <a:latin typeface="Arial Unicode MS"/>
              </a:rPr>
              <a:t> given some </a:t>
            </a:r>
            <a:r>
              <a:rPr lang="en-CA" b="0" dirty="0" smtClean="0">
                <a:solidFill>
                  <a:srgbClr val="000000"/>
                </a:solidFill>
                <a:latin typeface="Arial Unicode MS"/>
              </a:rPr>
              <a:t>evidence</a:t>
            </a:r>
            <a:endParaRPr lang="en-CA" b="0" dirty="0">
              <a:solidFill>
                <a:srgbClr val="000000"/>
              </a:solidFill>
              <a:latin typeface="Arial Unicode MS"/>
            </a:endParaRPr>
          </a:p>
          <a:p>
            <a:pPr marL="400050">
              <a:buFont typeface="Arial" pitchFamily="34" charset="0"/>
              <a:buChar char="•"/>
              <a:defRPr/>
            </a:pPr>
            <a:r>
              <a:rPr lang="en-CA" b="0" dirty="0">
                <a:solidFill>
                  <a:srgbClr val="000000"/>
                </a:solidFill>
                <a:latin typeface="Arial Unicode MS"/>
              </a:rPr>
              <a:t>Probability of a formula, Conditional Probability</a:t>
            </a:r>
          </a:p>
          <a:p>
            <a:pPr eaLnBrk="1" hangingPunct="1">
              <a:spcAft>
                <a:spcPts val="600"/>
              </a:spcAft>
            </a:pPr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buFontTx/>
              <a:buChar char="•"/>
            </a:pPr>
            <a:endParaRPr lang="en-US" alt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36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6386513"/>
              <a:ext cx="11112" cy="9525"/>
            </p14:xfrm>
          </p:contentPart>
        </mc:Choice>
        <mc:Fallback xmlns="">
          <p:pic>
            <p:nvPicPr>
              <p:cNvPr id="1536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70" y="6382483"/>
                <a:ext cx="17923" cy="16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36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78688" y="1912938"/>
              <a:ext cx="22225" cy="23812"/>
            </p14:xfrm>
          </p:contentPart>
        </mc:Choice>
        <mc:Fallback xmlns="">
          <p:pic>
            <p:nvPicPr>
              <p:cNvPr id="1536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76179" y="1910412"/>
                <a:ext cx="27244" cy="28863"/>
              </a:xfrm>
              <a:prstGeom prst="rect">
                <a:avLst/>
              </a:prstGeom>
            </p:spPr>
          </p:pic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74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ChangeArrowheads="1"/>
          </p:cNvSpPr>
          <p:nvPr/>
        </p:nvSpPr>
        <p:spPr bwMode="auto">
          <a:xfrm>
            <a:off x="1327150" y="1371600"/>
            <a:ext cx="65532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543800" cy="655638"/>
          </a:xfrm>
        </p:spPr>
        <p:txBody>
          <a:bodyPr/>
          <a:lstStyle/>
          <a:p>
            <a:pPr eaLnBrk="1" hangingPunct="1"/>
            <a:r>
              <a:rPr lang="en-US" altLang="en-US" sz="3500" dirty="0" smtClean="0"/>
              <a:t>MLN features</a:t>
            </a:r>
          </a:p>
        </p:txBody>
      </p:sp>
      <p:graphicFrame>
        <p:nvGraphicFramePr>
          <p:cNvPr id="9218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327150" y="1447800"/>
          <a:ext cx="6096000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51" name="Equation" r:id="rId3" imgW="3085920" imgH="431640" progId="Equation.3">
                  <p:embed/>
                </p:oleObj>
              </mc:Choice>
              <mc:Fallback>
                <p:oleObj name="Equation" r:id="rId3" imgW="30859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7150" y="1447800"/>
                        <a:ext cx="6096000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609600" y="1371600"/>
            <a:ext cx="6858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9219" name="Object 6"/>
          <p:cNvGraphicFramePr>
            <a:graphicFrameLocks noChangeAspect="1"/>
          </p:cNvGraphicFramePr>
          <p:nvPr/>
        </p:nvGraphicFramePr>
        <p:xfrm>
          <a:off x="749300" y="1438275"/>
          <a:ext cx="42545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52" name="Equation" r:id="rId5" imgW="215640" imgH="406080" progId="Equation.3">
                  <p:embed/>
                </p:oleObj>
              </mc:Choice>
              <mc:Fallback>
                <p:oleObj name="Equation" r:id="rId5" imgW="21564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300" y="1438275"/>
                        <a:ext cx="425450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3" name="Oval 7"/>
          <p:cNvSpPr>
            <a:spLocks noChangeArrowheads="1"/>
          </p:cNvSpPr>
          <p:nvPr/>
        </p:nvSpPr>
        <p:spPr bwMode="auto">
          <a:xfrm>
            <a:off x="1524000" y="5029200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Cancer(A)</a:t>
            </a:r>
          </a:p>
        </p:txBody>
      </p:sp>
      <p:sp>
        <p:nvSpPr>
          <p:cNvPr id="9224" name="Oval 8"/>
          <p:cNvSpPr>
            <a:spLocks noChangeArrowheads="1"/>
          </p:cNvSpPr>
          <p:nvPr/>
        </p:nvSpPr>
        <p:spPr bwMode="auto">
          <a:xfrm>
            <a:off x="2743200" y="4038600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Smokes(A)</a:t>
            </a:r>
          </a:p>
        </p:txBody>
      </p:sp>
      <p:sp>
        <p:nvSpPr>
          <p:cNvPr id="9225" name="Oval 9"/>
          <p:cNvSpPr>
            <a:spLocks noChangeArrowheads="1"/>
          </p:cNvSpPr>
          <p:nvPr/>
        </p:nvSpPr>
        <p:spPr bwMode="auto">
          <a:xfrm>
            <a:off x="533400" y="4038600"/>
            <a:ext cx="16002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Friends(A,A)</a:t>
            </a:r>
          </a:p>
        </p:txBody>
      </p:sp>
      <p:sp>
        <p:nvSpPr>
          <p:cNvPr id="9226" name="Oval 10"/>
          <p:cNvSpPr>
            <a:spLocks noChangeArrowheads="1"/>
          </p:cNvSpPr>
          <p:nvPr/>
        </p:nvSpPr>
        <p:spPr bwMode="auto">
          <a:xfrm>
            <a:off x="3505200" y="5334000"/>
            <a:ext cx="1752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Friends(B,A)</a:t>
            </a:r>
          </a:p>
        </p:txBody>
      </p:sp>
      <p:sp>
        <p:nvSpPr>
          <p:cNvPr id="9227" name="Oval 11"/>
          <p:cNvSpPr>
            <a:spLocks noChangeArrowheads="1"/>
          </p:cNvSpPr>
          <p:nvPr/>
        </p:nvSpPr>
        <p:spPr bwMode="auto">
          <a:xfrm>
            <a:off x="4572000" y="4038600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Smokes(B)</a:t>
            </a:r>
          </a:p>
        </p:txBody>
      </p:sp>
      <p:cxnSp>
        <p:nvCxnSpPr>
          <p:cNvPr id="9228" name="AutoShape 12"/>
          <p:cNvCxnSpPr>
            <a:cxnSpLocks noChangeShapeType="1"/>
            <a:stCxn id="9226" idx="0"/>
            <a:endCxn id="9224" idx="4"/>
          </p:cNvCxnSpPr>
          <p:nvPr/>
        </p:nvCxnSpPr>
        <p:spPr bwMode="auto">
          <a:xfrm flipH="1" flipV="1">
            <a:off x="3429000" y="4572000"/>
            <a:ext cx="9525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9" name="AutoShape 13"/>
          <p:cNvCxnSpPr>
            <a:cxnSpLocks noChangeShapeType="1"/>
            <a:stCxn id="9224" idx="6"/>
            <a:endCxn id="9227" idx="2"/>
          </p:cNvCxnSpPr>
          <p:nvPr/>
        </p:nvCxnSpPr>
        <p:spPr bwMode="auto">
          <a:xfrm>
            <a:off x="4114800" y="4305300"/>
            <a:ext cx="4572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0" name="AutoShape 14"/>
          <p:cNvCxnSpPr>
            <a:cxnSpLocks noChangeShapeType="1"/>
            <a:stCxn id="9227" idx="4"/>
            <a:endCxn id="9226" idx="0"/>
          </p:cNvCxnSpPr>
          <p:nvPr/>
        </p:nvCxnSpPr>
        <p:spPr bwMode="auto">
          <a:xfrm flipH="1">
            <a:off x="4381500" y="4572000"/>
            <a:ext cx="8763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1" name="AutoShape 15"/>
          <p:cNvCxnSpPr>
            <a:cxnSpLocks noChangeShapeType="1"/>
            <a:stCxn id="9224" idx="3"/>
            <a:endCxn id="9223" idx="7"/>
          </p:cNvCxnSpPr>
          <p:nvPr/>
        </p:nvCxnSpPr>
        <p:spPr bwMode="auto">
          <a:xfrm flipH="1">
            <a:off x="2693988" y="4494213"/>
            <a:ext cx="250825" cy="6127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2" name="AutoShape 16"/>
          <p:cNvCxnSpPr>
            <a:cxnSpLocks noChangeShapeType="1"/>
            <a:stCxn id="9225" idx="6"/>
            <a:endCxn id="9224" idx="2"/>
          </p:cNvCxnSpPr>
          <p:nvPr/>
        </p:nvCxnSpPr>
        <p:spPr bwMode="auto">
          <a:xfrm>
            <a:off x="2133600" y="4305300"/>
            <a:ext cx="6096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33" name="Oval 17"/>
          <p:cNvSpPr>
            <a:spLocks noChangeArrowheads="1"/>
          </p:cNvSpPr>
          <p:nvPr/>
        </p:nvSpPr>
        <p:spPr bwMode="auto">
          <a:xfrm>
            <a:off x="3543300" y="2971800"/>
            <a:ext cx="16764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Friends(A,B)</a:t>
            </a:r>
          </a:p>
        </p:txBody>
      </p:sp>
      <p:cxnSp>
        <p:nvCxnSpPr>
          <p:cNvPr id="9234" name="AutoShape 18"/>
          <p:cNvCxnSpPr>
            <a:cxnSpLocks noChangeShapeType="1"/>
            <a:stCxn id="9233" idx="4"/>
            <a:endCxn id="9224" idx="0"/>
          </p:cNvCxnSpPr>
          <p:nvPr/>
        </p:nvCxnSpPr>
        <p:spPr bwMode="auto">
          <a:xfrm flipH="1">
            <a:off x="3429000" y="3505200"/>
            <a:ext cx="952500" cy="533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5" name="AutoShape 19"/>
          <p:cNvCxnSpPr>
            <a:cxnSpLocks noChangeShapeType="1"/>
            <a:stCxn id="9227" idx="0"/>
            <a:endCxn id="9233" idx="4"/>
          </p:cNvCxnSpPr>
          <p:nvPr/>
        </p:nvCxnSpPr>
        <p:spPr bwMode="auto">
          <a:xfrm flipH="1" flipV="1">
            <a:off x="4381500" y="3505200"/>
            <a:ext cx="876300" cy="533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36" name="Oval 20"/>
          <p:cNvSpPr>
            <a:spLocks noChangeArrowheads="1"/>
          </p:cNvSpPr>
          <p:nvPr/>
        </p:nvSpPr>
        <p:spPr bwMode="auto">
          <a:xfrm>
            <a:off x="5867400" y="5029200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Cancer(B)</a:t>
            </a:r>
          </a:p>
        </p:txBody>
      </p:sp>
      <p:sp>
        <p:nvSpPr>
          <p:cNvPr id="9237" name="Oval 21"/>
          <p:cNvSpPr>
            <a:spLocks noChangeArrowheads="1"/>
          </p:cNvSpPr>
          <p:nvPr/>
        </p:nvSpPr>
        <p:spPr bwMode="auto">
          <a:xfrm>
            <a:off x="6400800" y="4038600"/>
            <a:ext cx="16002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Friends(B,B)</a:t>
            </a:r>
          </a:p>
        </p:txBody>
      </p:sp>
      <p:cxnSp>
        <p:nvCxnSpPr>
          <p:cNvPr id="9238" name="AutoShape 22"/>
          <p:cNvCxnSpPr>
            <a:cxnSpLocks noChangeShapeType="1"/>
            <a:stCxn id="9227" idx="5"/>
            <a:endCxn id="9236" idx="1"/>
          </p:cNvCxnSpPr>
          <p:nvPr/>
        </p:nvCxnSpPr>
        <p:spPr bwMode="auto">
          <a:xfrm>
            <a:off x="5741988" y="4494213"/>
            <a:ext cx="327025" cy="6127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9" name="AutoShape 23"/>
          <p:cNvCxnSpPr>
            <a:cxnSpLocks noChangeShapeType="1"/>
            <a:stCxn id="9237" idx="2"/>
            <a:endCxn id="9227" idx="6"/>
          </p:cNvCxnSpPr>
          <p:nvPr/>
        </p:nvCxnSpPr>
        <p:spPr bwMode="auto">
          <a:xfrm flipH="1">
            <a:off x="5943600" y="4305300"/>
            <a:ext cx="4572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533400" y="2401888"/>
            <a:ext cx="5330825" cy="4572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/>
              <a:t>Two constants: </a:t>
            </a:r>
            <a:r>
              <a:rPr lang="en-US" altLang="en-US" sz="2400" b="1" dirty="0"/>
              <a:t>Anna</a:t>
            </a:r>
            <a:r>
              <a:rPr lang="en-US" altLang="en-US" sz="2400" dirty="0"/>
              <a:t> (A) and </a:t>
            </a:r>
            <a:r>
              <a:rPr lang="en-US" altLang="en-US" sz="2400" b="1" dirty="0"/>
              <a:t>Bob</a:t>
            </a:r>
            <a:r>
              <a:rPr lang="en-US" altLang="en-US" sz="2400" dirty="0"/>
              <a:t> (B)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238320" y="1481400"/>
              <a:ext cx="6206400" cy="36979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0040" y="1471680"/>
                <a:ext cx="6225840" cy="371916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31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altLang="en-US">
              <a:solidFill>
                <a:srgbClr val="00000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3043141"/>
              </p:ext>
            </p:extLst>
          </p:nvPr>
        </p:nvGraphicFramePr>
        <p:xfrm>
          <a:off x="6069013" y="2938131"/>
          <a:ext cx="3009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53" name="Equation" r:id="rId9" imgW="1498320" imgH="419040" progId="Equation.3">
                  <p:embed/>
                </p:oleObj>
              </mc:Choice>
              <mc:Fallback>
                <p:oleObj name="Equation" r:id="rId9" imgW="1498320" imgH="419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9013" y="2938131"/>
                        <a:ext cx="30099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84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897" y="76200"/>
            <a:ext cx="8478103" cy="838200"/>
          </a:xfrm>
        </p:spPr>
        <p:txBody>
          <a:bodyPr/>
          <a:lstStyle/>
          <a:p>
            <a:r>
              <a:rPr lang="en-CA" dirty="0" smtClean="0"/>
              <a:t>Next class on Mon (last class)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27074" y="1066800"/>
            <a:ext cx="8107326" cy="2438400"/>
          </a:xfrm>
        </p:spPr>
        <p:txBody>
          <a:bodyPr/>
          <a:lstStyle/>
          <a:p>
            <a:r>
              <a:rPr lang="en-CA" b="0" dirty="0" smtClean="0"/>
              <a:t>Markov Logic: applications</a:t>
            </a:r>
          </a:p>
          <a:p>
            <a:r>
              <a:rPr lang="en-CA" b="0" dirty="0" smtClean="0"/>
              <a:t>Watson….</a:t>
            </a:r>
          </a:p>
          <a:p>
            <a:r>
              <a:rPr lang="en-CA" b="0" dirty="0" smtClean="0"/>
              <a:t>Beyond 322/422 (ML + grad courses)</a:t>
            </a:r>
          </a:p>
          <a:p>
            <a:r>
              <a:rPr lang="en-CA" b="0" dirty="0" smtClean="0"/>
              <a:t>AI conf. and journals</a:t>
            </a:r>
          </a:p>
          <a:p>
            <a:r>
              <a:rPr lang="en-CA" b="0" dirty="0" smtClean="0"/>
              <a:t>Final Exam (office hours, samples)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b="0" dirty="0"/>
          </a:p>
          <a:p>
            <a:pPr marL="0" indent="0"/>
            <a:endParaRPr lang="en-CA" sz="3200" b="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CPSC 322, Lecture 31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E5E5-06CE-4F29-8879-E27E485AE4C4}" type="slidenum">
              <a:rPr lang="en-US" altLang="en-US" smtClean="0">
                <a:solidFill>
                  <a:srgbClr val="000000"/>
                </a:solidFill>
              </a:rPr>
              <a:pPr/>
              <a:t>40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27074" y="4800600"/>
            <a:ext cx="83820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9pPr>
          </a:lstStyle>
          <a:p>
            <a:r>
              <a:rPr lang="en-CA" sz="2800" kern="0" dirty="0">
                <a:solidFill>
                  <a:srgbClr val="3333CC"/>
                </a:solidFill>
              </a:rPr>
              <a:t>M</a:t>
            </a:r>
            <a:r>
              <a:rPr lang="en-CA" sz="2800" kern="0" dirty="0" smtClean="0">
                <a:solidFill>
                  <a:srgbClr val="3333CC"/>
                </a:solidFill>
              </a:rPr>
              <a:t>arked Summaries for last paper discussion</a:t>
            </a:r>
            <a:endParaRPr lang="en-CA" sz="2800" kern="0" dirty="0">
              <a:solidFill>
                <a:srgbClr val="3333CC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427074" y="4000500"/>
            <a:ext cx="83820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9pPr>
          </a:lstStyle>
          <a:p>
            <a:r>
              <a:rPr lang="en-CA" sz="2800" kern="0" dirty="0" smtClean="0">
                <a:solidFill>
                  <a:srgbClr val="3333CC"/>
                </a:solidFill>
              </a:rPr>
              <a:t>Assignment-4 due on Mon (last class)</a:t>
            </a:r>
            <a:endParaRPr lang="en-CA" sz="2800" kern="0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57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Relation to First-Order Logic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458200" cy="4452937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Example </a:t>
            </a:r>
            <a:r>
              <a:rPr lang="en-US" altLang="en-US" dirty="0" err="1" smtClean="0"/>
              <a:t>pag</a:t>
            </a:r>
            <a:r>
              <a:rPr lang="en-US" altLang="en-US" dirty="0" smtClean="0"/>
              <a:t> 17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smtClean="0"/>
              <a:t>Infinite weights  </a:t>
            </a:r>
            <a:r>
              <a:rPr lang="en-US" altLang="en-US" b="1" dirty="0" smtClean="0">
                <a:sym typeface="Symbol" pitchFamily="18" charset="2"/>
              </a:rPr>
              <a:t>  </a:t>
            </a:r>
            <a:r>
              <a:rPr lang="en-US" altLang="en-US" dirty="0" smtClean="0">
                <a:sym typeface="Symbol" pitchFamily="18" charset="2"/>
              </a:rPr>
              <a:t>First-order logic</a:t>
            </a:r>
          </a:p>
          <a:p>
            <a:pPr eaLnBrk="1" hangingPunct="1"/>
            <a:endParaRPr lang="en-US" altLang="en-US" dirty="0" smtClean="0">
              <a:sym typeface="Symbol" pitchFamily="18" charset="2"/>
            </a:endParaRPr>
          </a:p>
          <a:p>
            <a:pPr eaLnBrk="1" hangingPunct="1"/>
            <a:r>
              <a:rPr lang="en-US" altLang="en-US" dirty="0" err="1" smtClean="0">
                <a:sym typeface="Symbol" pitchFamily="18" charset="2"/>
              </a:rPr>
              <a:t>Satisfiable</a:t>
            </a:r>
            <a:r>
              <a:rPr lang="en-US" altLang="en-US" dirty="0" smtClean="0">
                <a:sym typeface="Symbol" pitchFamily="18" charset="2"/>
              </a:rPr>
              <a:t> KB, positive weights </a:t>
            </a:r>
            <a:r>
              <a:rPr lang="en-US" altLang="en-US" b="1" dirty="0" smtClean="0">
                <a:sym typeface="Symbol" pitchFamily="18" charset="2"/>
              </a:rPr>
              <a:t></a:t>
            </a:r>
            <a:r>
              <a:rPr lang="en-US" altLang="en-US" dirty="0" smtClean="0">
                <a:sym typeface="Symbol" pitchFamily="18" charset="2"/>
              </a:rPr>
              <a:t> </a:t>
            </a:r>
            <a:br>
              <a:rPr lang="en-US" altLang="en-US" dirty="0" smtClean="0">
                <a:sym typeface="Symbol" pitchFamily="18" charset="2"/>
              </a:rPr>
            </a:br>
            <a:r>
              <a:rPr lang="en-US" altLang="en-US" dirty="0" smtClean="0">
                <a:sym typeface="Symbol" pitchFamily="18" charset="2"/>
              </a:rPr>
              <a:t>Satisfying assignments = Modes of distribution</a:t>
            </a:r>
          </a:p>
          <a:p>
            <a:pPr eaLnBrk="1" hangingPunct="1"/>
            <a:r>
              <a:rPr lang="en-US" altLang="en-US" dirty="0" smtClean="0">
                <a:sym typeface="Symbol" pitchFamily="18" charset="2"/>
              </a:rPr>
              <a:t>Markov logic allows contradictions between formulas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31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41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94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543800" cy="731838"/>
          </a:xfrm>
        </p:spPr>
        <p:txBody>
          <a:bodyPr/>
          <a:lstStyle/>
          <a:p>
            <a:pPr eaLnBrk="1" hangingPunct="1"/>
            <a:r>
              <a:rPr lang="en-US" altLang="en-US" smtClean="0"/>
              <a:t>The MaxWalkSAT Algorithm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593725" y="1489075"/>
            <a:ext cx="7102475" cy="44926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dirty="0"/>
              <a:t>for</a:t>
            </a:r>
            <a:r>
              <a:rPr lang="en-US" altLang="en-US" sz="2400" dirty="0"/>
              <a:t> </a:t>
            </a:r>
            <a:r>
              <a:rPr lang="en-US" altLang="en-US" sz="2400" i="1" dirty="0" err="1"/>
              <a:t>i</a:t>
            </a:r>
            <a:r>
              <a:rPr lang="en-US" altLang="en-US" sz="2400" dirty="0"/>
              <a:t> </a:t>
            </a:r>
            <a:r>
              <a:rPr lang="en-US" altLang="en-US" sz="2400" dirty="0">
                <a:cs typeface="Arial" charset="0"/>
              </a:rPr>
              <a:t>←</a:t>
            </a:r>
            <a:r>
              <a:rPr lang="en-US" altLang="en-US" sz="2400" dirty="0"/>
              <a:t> 1 to </a:t>
            </a:r>
            <a:r>
              <a:rPr lang="en-US" altLang="en-US" sz="2400" i="1" dirty="0"/>
              <a:t>max-tries</a:t>
            </a:r>
            <a:r>
              <a:rPr lang="en-US" altLang="en-US" sz="2400" dirty="0"/>
              <a:t> </a:t>
            </a:r>
            <a:r>
              <a:rPr lang="en-US" altLang="en-US" sz="2400" b="1" dirty="0"/>
              <a:t>do</a:t>
            </a:r>
          </a:p>
          <a:p>
            <a:pPr eaLnBrk="1" hangingPunct="1"/>
            <a:r>
              <a:rPr lang="en-US" altLang="en-US" sz="2400" dirty="0"/>
              <a:t>    </a:t>
            </a:r>
            <a:r>
              <a:rPr lang="en-US" altLang="en-US" sz="2400" i="1" dirty="0"/>
              <a:t>solution</a:t>
            </a:r>
            <a:r>
              <a:rPr lang="en-US" altLang="en-US" sz="2400" dirty="0"/>
              <a:t> = random truth assignment</a:t>
            </a:r>
          </a:p>
          <a:p>
            <a:pPr eaLnBrk="1" hangingPunct="1"/>
            <a:r>
              <a:rPr lang="en-US" altLang="en-US" sz="2400" dirty="0"/>
              <a:t>    </a:t>
            </a:r>
            <a:r>
              <a:rPr lang="en-US" altLang="en-US" sz="2400" b="1" dirty="0"/>
              <a:t>for </a:t>
            </a:r>
            <a:r>
              <a:rPr lang="en-US" altLang="en-US" sz="2400" i="1" dirty="0"/>
              <a:t>j </a:t>
            </a:r>
            <a:r>
              <a:rPr lang="en-US" altLang="en-US" sz="2400" dirty="0">
                <a:cs typeface="Arial" charset="0"/>
              </a:rPr>
              <a:t>←</a:t>
            </a:r>
            <a:r>
              <a:rPr lang="en-US" altLang="en-US" sz="2400" dirty="0"/>
              <a:t> 1 </a:t>
            </a:r>
            <a:r>
              <a:rPr lang="en-US" altLang="en-US" sz="2400" b="1" dirty="0"/>
              <a:t>to</a:t>
            </a:r>
            <a:r>
              <a:rPr lang="en-US" altLang="en-US" sz="2400" dirty="0"/>
              <a:t> </a:t>
            </a:r>
            <a:r>
              <a:rPr lang="en-US" altLang="en-US" sz="2400" i="1" dirty="0"/>
              <a:t>max-flips</a:t>
            </a:r>
            <a:r>
              <a:rPr lang="en-US" altLang="en-US" sz="2400" dirty="0"/>
              <a:t> </a:t>
            </a:r>
            <a:r>
              <a:rPr lang="en-US" altLang="en-US" sz="2400" b="1" dirty="0"/>
              <a:t>do</a:t>
            </a:r>
          </a:p>
          <a:p>
            <a:pPr eaLnBrk="1" hangingPunct="1"/>
            <a:r>
              <a:rPr lang="en-US" altLang="en-US" sz="2400" dirty="0"/>
              <a:t>        </a:t>
            </a:r>
            <a:r>
              <a:rPr lang="en-US" altLang="en-US" sz="2400" b="1" dirty="0"/>
              <a:t>if </a:t>
            </a:r>
            <a:r>
              <a:rPr lang="en-US" altLang="en-US" sz="2400" dirty="0">
                <a:solidFill>
                  <a:schemeClr val="accent2"/>
                </a:solidFill>
                <a:cs typeface="Arial" charset="0"/>
              </a:rPr>
              <a:t>∑ weights(sat. clauses) &gt; threshold</a:t>
            </a:r>
            <a:r>
              <a:rPr lang="en-US" altLang="en-US" sz="2400" dirty="0"/>
              <a:t> </a:t>
            </a:r>
            <a:r>
              <a:rPr lang="en-US" altLang="en-US" sz="2400" b="1" dirty="0"/>
              <a:t>then</a:t>
            </a:r>
          </a:p>
          <a:p>
            <a:pPr eaLnBrk="1" hangingPunct="1"/>
            <a:r>
              <a:rPr lang="en-US" altLang="en-US" sz="2400" dirty="0"/>
              <a:t>            </a:t>
            </a:r>
            <a:r>
              <a:rPr lang="en-US" altLang="en-US" sz="2400" b="1" dirty="0"/>
              <a:t>return </a:t>
            </a:r>
            <a:r>
              <a:rPr lang="en-US" altLang="en-US" sz="2400" i="1" dirty="0"/>
              <a:t>solution</a:t>
            </a:r>
          </a:p>
          <a:p>
            <a:pPr eaLnBrk="1" hangingPunct="1"/>
            <a:r>
              <a:rPr lang="en-US" altLang="en-US" sz="2400" dirty="0"/>
              <a:t>        </a:t>
            </a:r>
            <a:r>
              <a:rPr lang="en-US" altLang="en-US" sz="2400" i="1" dirty="0"/>
              <a:t>c </a:t>
            </a:r>
            <a:r>
              <a:rPr lang="en-US" altLang="en-US" sz="2400" dirty="0">
                <a:cs typeface="Arial" charset="0"/>
              </a:rPr>
              <a:t>←</a:t>
            </a:r>
            <a:r>
              <a:rPr lang="en-US" altLang="en-US" sz="2400" dirty="0"/>
              <a:t> random unsatisfied clause</a:t>
            </a:r>
          </a:p>
          <a:p>
            <a:pPr eaLnBrk="1" hangingPunct="1"/>
            <a:r>
              <a:rPr lang="en-US" altLang="en-US" sz="2400" dirty="0"/>
              <a:t>        </a:t>
            </a:r>
            <a:r>
              <a:rPr lang="en-US" altLang="en-US" sz="2400" b="1" dirty="0"/>
              <a:t>with probability</a:t>
            </a:r>
            <a:r>
              <a:rPr lang="en-US" altLang="en-US" sz="2400" dirty="0"/>
              <a:t> </a:t>
            </a:r>
            <a:r>
              <a:rPr lang="en-US" altLang="en-US" sz="2400" i="1" dirty="0"/>
              <a:t>p</a:t>
            </a:r>
          </a:p>
          <a:p>
            <a:pPr eaLnBrk="1" hangingPunct="1"/>
            <a:r>
              <a:rPr lang="en-US" altLang="en-US" sz="2400" dirty="0"/>
              <a:t>            flip a random variable in </a:t>
            </a:r>
            <a:r>
              <a:rPr lang="en-US" altLang="en-US" sz="2400" i="1" dirty="0"/>
              <a:t>c</a:t>
            </a:r>
          </a:p>
          <a:p>
            <a:pPr eaLnBrk="1" hangingPunct="1"/>
            <a:r>
              <a:rPr lang="en-US" altLang="en-US" sz="2400" dirty="0"/>
              <a:t>        </a:t>
            </a:r>
            <a:r>
              <a:rPr lang="en-US" altLang="en-US" sz="2400" b="1" dirty="0"/>
              <a:t>else</a:t>
            </a:r>
          </a:p>
          <a:p>
            <a:pPr eaLnBrk="1" hangingPunct="1"/>
            <a:r>
              <a:rPr lang="en-US" altLang="en-US" sz="2400" dirty="0"/>
              <a:t>            flip variable in </a:t>
            </a:r>
            <a:r>
              <a:rPr lang="en-US" altLang="en-US" sz="2400" i="1" dirty="0"/>
              <a:t>c</a:t>
            </a:r>
            <a:r>
              <a:rPr lang="en-US" altLang="en-US" sz="2400" dirty="0"/>
              <a:t> that maximizes</a:t>
            </a:r>
          </a:p>
          <a:p>
            <a:pPr eaLnBrk="1" hangingPunct="1"/>
            <a:r>
              <a:rPr lang="en-US" altLang="en-US" sz="2400" dirty="0"/>
              <a:t>                </a:t>
            </a:r>
            <a:r>
              <a:rPr lang="en-US" altLang="en-US" sz="2400" dirty="0">
                <a:solidFill>
                  <a:schemeClr val="accent2"/>
                </a:solidFill>
              </a:rPr>
              <a:t>∑ weights(sat. clauses)</a:t>
            </a:r>
            <a:r>
              <a:rPr lang="en-US" altLang="en-US" sz="2400" dirty="0"/>
              <a:t>                </a:t>
            </a:r>
          </a:p>
          <a:p>
            <a:pPr eaLnBrk="1" hangingPunct="1"/>
            <a:r>
              <a:rPr lang="en-US" altLang="en-US" sz="2400" b="1" dirty="0"/>
              <a:t>return</a:t>
            </a:r>
            <a:r>
              <a:rPr lang="en-US" altLang="en-US" sz="2400" dirty="0"/>
              <a:t> failure, best </a:t>
            </a:r>
            <a:r>
              <a:rPr lang="en-US" altLang="en-US" sz="2400" i="1" dirty="0"/>
              <a:t>solution</a:t>
            </a:r>
            <a:r>
              <a:rPr lang="en-US" altLang="en-US" sz="2400" dirty="0"/>
              <a:t> found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31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14A37E-93FD-437F-B42D-7FEF1C4E5265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42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0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Markov Logic Network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CPSC 322, Lecture 31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FAC95-4302-43E9-857F-82833A349158}" type="slidenum">
              <a:rPr lang="de-DE" smtClean="0"/>
              <a:pPr/>
              <a:t>43</a:t>
            </a:fld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What is the probability that a formula F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holds given that formula F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does?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5245374"/>
              </p:ext>
            </p:extLst>
          </p:nvPr>
        </p:nvGraphicFramePr>
        <p:xfrm>
          <a:off x="2285984" y="2500306"/>
          <a:ext cx="4171980" cy="3429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24" name="Equation" r:id="rId3" imgW="1854000" imgH="1523880" progId="Equation.3">
                  <p:embed/>
                </p:oleObj>
              </mc:Choice>
              <mc:Fallback>
                <p:oleObj name="Equation" r:id="rId3" imgW="1854000" imgH="1523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5984" y="2500306"/>
                        <a:ext cx="4171980" cy="34290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24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6397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Computing Probabilities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382000" cy="4452938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dirty="0" smtClean="0"/>
          </a:p>
          <a:p>
            <a:pPr marL="0" indent="0" eaLnBrk="1" hangingPunct="1">
              <a:buNone/>
            </a:pPr>
            <a:r>
              <a:rPr lang="en-US" altLang="en-US" dirty="0" smtClean="0"/>
              <a:t>P(</a:t>
            </a:r>
            <a:r>
              <a:rPr lang="en-US" altLang="en-US" dirty="0" smtClean="0">
                <a:solidFill>
                  <a:srgbClr val="FF0000"/>
                </a:solidFill>
              </a:rPr>
              <a:t>Formula</a:t>
            </a:r>
            <a:r>
              <a:rPr lang="en-US" altLang="en-US" dirty="0" smtClean="0"/>
              <a:t>|</a:t>
            </a:r>
            <a:r>
              <a:rPr lang="en-US" altLang="en-US" dirty="0" smtClean="0">
                <a:solidFill>
                  <a:schemeClr val="accent2"/>
                </a:solidFill>
              </a:rPr>
              <a:t>Formula2</a:t>
            </a:r>
            <a:r>
              <a:rPr lang="en-US" altLang="en-US" dirty="0" smtClean="0"/>
              <a:t>,MLN,C) = ?</a:t>
            </a:r>
            <a:endParaRPr lang="en-US" altLang="en-US" sz="2400" dirty="0" smtClean="0"/>
          </a:p>
          <a:p>
            <a:pPr eaLnBrk="1" hangingPunct="1"/>
            <a:r>
              <a:rPr lang="en-US" altLang="en-US" dirty="0" smtClean="0"/>
              <a:t>Discard worlds where Formula 2 does not hold</a:t>
            </a:r>
          </a:p>
          <a:p>
            <a:pPr eaLnBrk="1" hangingPunct="1"/>
            <a:r>
              <a:rPr lang="en-US" altLang="en-US" dirty="0" smtClean="0"/>
              <a:t>In practice: More efficient alternatives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31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44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5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295400"/>
            <a:ext cx="3695700" cy="4114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Directed Models     vs.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295400"/>
            <a:ext cx="3695700" cy="4114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Undirected Models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 bwMode="auto">
          <a:xfrm>
            <a:off x="1676400" y="2438400"/>
            <a:ext cx="2209800" cy="533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 b="1" dirty="0" smtClean="0">
                <a:solidFill>
                  <a:srgbClr val="7030A0"/>
                </a:solidFill>
                <a:latin typeface="Calibri" pitchFamily="34" charset="0"/>
              </a:rPr>
              <a:t>Parent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1676400" y="3810000"/>
            <a:ext cx="2209800" cy="533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 b="1" dirty="0" smtClean="0">
                <a:solidFill>
                  <a:srgbClr val="7030A0"/>
                </a:solidFill>
                <a:latin typeface="Calibri" pitchFamily="34" charset="0"/>
              </a:rPr>
              <a:t>Child</a:t>
            </a:r>
          </a:p>
        </p:txBody>
      </p:sp>
      <p:cxnSp>
        <p:nvCxnSpPr>
          <p:cNvPr id="8" name="Straight Arrow Connector 7"/>
          <p:cNvCxnSpPr>
            <a:stCxn id="5" idx="4"/>
            <a:endCxn id="6" idx="0"/>
          </p:cNvCxnSpPr>
          <p:nvPr/>
        </p:nvCxnSpPr>
        <p:spPr bwMode="auto">
          <a:xfrm rot="5400000">
            <a:off x="2362200" y="3390900"/>
            <a:ext cx="838200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Oval 11"/>
          <p:cNvSpPr/>
          <p:nvPr/>
        </p:nvSpPr>
        <p:spPr bwMode="auto">
          <a:xfrm>
            <a:off x="5410200" y="2438400"/>
            <a:ext cx="2209800" cy="533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 b="1" dirty="0" smtClean="0">
                <a:solidFill>
                  <a:srgbClr val="A50021"/>
                </a:solidFill>
                <a:latin typeface="Calibri" pitchFamily="34" charset="0"/>
              </a:rPr>
              <a:t>Friend 1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5410200" y="3810000"/>
            <a:ext cx="2209800" cy="533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 b="1" dirty="0" smtClean="0">
                <a:solidFill>
                  <a:srgbClr val="A50021"/>
                </a:solidFill>
                <a:latin typeface="Calibri" pitchFamily="34" charset="0"/>
              </a:rPr>
              <a:t>Friend 2</a:t>
            </a:r>
          </a:p>
          <a:p>
            <a:pPr eaLnBrk="0" hangingPunct="0"/>
            <a:endParaRPr lang="en-US" sz="2800" dirty="0" smtClean="0">
              <a:solidFill>
                <a:srgbClr val="FFFFFF"/>
              </a:solidFill>
              <a:latin typeface="Tahoma" pitchFamily="34" charset="0"/>
            </a:endParaRPr>
          </a:p>
        </p:txBody>
      </p:sp>
      <p:cxnSp>
        <p:nvCxnSpPr>
          <p:cNvPr id="14" name="Straight Arrow Connector 13"/>
          <p:cNvCxnSpPr>
            <a:stCxn id="12" idx="4"/>
            <a:endCxn id="13" idx="0"/>
          </p:cNvCxnSpPr>
          <p:nvPr/>
        </p:nvCxnSpPr>
        <p:spPr bwMode="auto">
          <a:xfrm rot="5400000">
            <a:off x="6096000" y="3390900"/>
            <a:ext cx="838200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16" name="Rounded Rectangular Callout 15"/>
          <p:cNvSpPr/>
          <p:nvPr/>
        </p:nvSpPr>
        <p:spPr bwMode="auto">
          <a:xfrm>
            <a:off x="609600" y="4648200"/>
            <a:ext cx="2971800" cy="609600"/>
          </a:xfrm>
          <a:prstGeom prst="wedgeRoundRectCallout">
            <a:avLst>
              <a:gd name="adj1" fmla="val 24854"/>
              <a:gd name="adj2" fmla="val -98819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 dirty="0" smtClean="0">
                <a:solidFill>
                  <a:srgbClr val="000099">
                    <a:lumMod val="75000"/>
                  </a:srgbClr>
                </a:solidFill>
                <a:latin typeface="Tahoma" pitchFamily="34" charset="0"/>
              </a:rPr>
              <a:t>P(</a:t>
            </a:r>
            <a:r>
              <a:rPr lang="en-US" sz="2400" dirty="0" err="1" smtClean="0">
                <a:solidFill>
                  <a:srgbClr val="000099">
                    <a:lumMod val="75000"/>
                  </a:srgbClr>
                </a:solidFill>
                <a:latin typeface="Tahoma" pitchFamily="34" charset="0"/>
              </a:rPr>
              <a:t>Child|Parent</a:t>
            </a:r>
            <a:r>
              <a:rPr lang="en-US" sz="2400" dirty="0" smtClean="0">
                <a:solidFill>
                  <a:srgbClr val="000099">
                    <a:lumMod val="75000"/>
                  </a:srgbClr>
                </a:solidFill>
                <a:latin typeface="Tahoma" pitchFamily="34" charset="0"/>
              </a:rPr>
              <a:t>)</a:t>
            </a:r>
          </a:p>
        </p:txBody>
      </p:sp>
      <p:sp>
        <p:nvSpPr>
          <p:cNvPr id="17" name="Rounded Rectangular Callout 16"/>
          <p:cNvSpPr/>
          <p:nvPr/>
        </p:nvSpPr>
        <p:spPr bwMode="auto">
          <a:xfrm>
            <a:off x="4343400" y="4648200"/>
            <a:ext cx="2971800" cy="609600"/>
          </a:xfrm>
          <a:prstGeom prst="wedgeRoundRectCallout">
            <a:avLst>
              <a:gd name="adj1" fmla="val 24854"/>
              <a:gd name="adj2" fmla="val -98819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l-GR" sz="2400" dirty="0" smtClean="0">
                <a:solidFill>
                  <a:srgbClr val="000099">
                    <a:lumMod val="75000"/>
                  </a:srgbClr>
                </a:solidFill>
                <a:latin typeface="Tahoma" pitchFamily="34" charset="0"/>
              </a:rPr>
              <a:t>φ</a:t>
            </a:r>
            <a:r>
              <a:rPr lang="en-US" sz="2400" dirty="0" smtClean="0">
                <a:solidFill>
                  <a:srgbClr val="000099">
                    <a:lumMod val="75000"/>
                  </a:srgbClr>
                </a:solidFill>
                <a:latin typeface="Tahoma" pitchFamily="34" charset="0"/>
              </a:rPr>
              <a:t>(Friend1,Friend2)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CPSC 322, Lecture 31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A453-7246-4DBA-B22E-4A7A147554A5}" type="slidenum">
              <a:rPr lang="en-US" smtClean="0">
                <a:solidFill>
                  <a:srgbClr val="FFFFFF"/>
                </a:solidFill>
              </a:rPr>
              <a:pPr/>
              <a:t>45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85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458200" cy="1431925"/>
          </a:xfrm>
        </p:spPr>
        <p:txBody>
          <a:bodyPr/>
          <a:lstStyle/>
          <a:p>
            <a:r>
              <a:rPr lang="en-US" sz="4000" dirty="0" smtClean="0">
                <a:latin typeface="Calibri" pitchFamily="34" charset="0"/>
              </a:rPr>
              <a:t>Undirected Probabilistic Logic Models</a:t>
            </a:r>
            <a:endParaRPr lang="en-US" sz="4000" dirty="0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1" y="2020431"/>
            <a:ext cx="8610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n-US" sz="2800" dirty="0" smtClean="0">
                <a:solidFill>
                  <a:srgbClr val="FFFFFF"/>
                </a:solidFill>
                <a:latin typeface="Calibri" pitchFamily="34" charset="0"/>
              </a:rPr>
              <a:t>Upgrade undirected propositional models to relational setting</a:t>
            </a:r>
          </a:p>
          <a:p>
            <a:pPr eaLnBrk="0" hangingPunct="0">
              <a:buFont typeface="Arial" pitchFamily="34" charset="0"/>
              <a:buChar char="•"/>
            </a:pPr>
            <a:endParaRPr lang="en-US" sz="2800" dirty="0" smtClean="0">
              <a:solidFill>
                <a:srgbClr val="FFFFFF"/>
              </a:solidFill>
              <a:latin typeface="Calibri" pitchFamily="34" charset="0"/>
            </a:endParaRPr>
          </a:p>
          <a:p>
            <a:pPr lvl="1" eaLnBrk="0" hangingPunct="0">
              <a:buFont typeface="Arial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sz="2800" dirty="0" smtClean="0">
                <a:solidFill>
                  <a:srgbClr val="FFFFFF"/>
                </a:solidFill>
                <a:latin typeface="Calibri" pitchFamily="34" charset="0"/>
              </a:rPr>
              <a:t>Markov Nets </a:t>
            </a:r>
            <a:r>
              <a:rPr lang="en-US" sz="2800" dirty="0" smtClean="0">
                <a:solidFill>
                  <a:srgbClr val="FFFFFF"/>
                </a:solidFill>
                <a:latin typeface="Calibri" pitchFamily="34" charset="0"/>
                <a:sym typeface="Wingdings" pitchFamily="2" charset="2"/>
              </a:rPr>
              <a:t> </a:t>
            </a:r>
            <a:r>
              <a:rPr lang="en-US" sz="2800" dirty="0" smtClean="0">
                <a:solidFill>
                  <a:srgbClr val="FFFF00"/>
                </a:solidFill>
                <a:latin typeface="Calibri" pitchFamily="34" charset="0"/>
                <a:sym typeface="Wingdings" pitchFamily="2" charset="2"/>
              </a:rPr>
              <a:t>Markov Logic Networks</a:t>
            </a:r>
          </a:p>
          <a:p>
            <a:pPr lvl="1" eaLnBrk="0" hangingPunct="0">
              <a:buFont typeface="Arial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Calibri" pitchFamily="34" charset="0"/>
                <a:sym typeface="Wingdings" pitchFamily="2" charset="2"/>
              </a:rPr>
              <a:t> </a:t>
            </a:r>
            <a:r>
              <a:rPr lang="en-US" sz="2800" dirty="0" smtClean="0">
                <a:solidFill>
                  <a:srgbClr val="FFFFFF"/>
                </a:solidFill>
                <a:latin typeface="Calibri" pitchFamily="34" charset="0"/>
                <a:sym typeface="Wingdings" pitchFamily="2" charset="2"/>
              </a:rPr>
              <a:t>Markov Random Fields  Relational Markov Nets</a:t>
            </a:r>
          </a:p>
          <a:p>
            <a:pPr lvl="1" eaLnBrk="0" hangingPunct="0">
              <a:buFont typeface="Arial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Calibri" pitchFamily="34" charset="0"/>
                <a:sym typeface="Wingdings" pitchFamily="2" charset="2"/>
              </a:rPr>
              <a:t> </a:t>
            </a:r>
            <a:r>
              <a:rPr lang="en-US" sz="2800" dirty="0" smtClean="0">
                <a:solidFill>
                  <a:srgbClr val="FFFFFF"/>
                </a:solidFill>
                <a:latin typeface="Calibri" pitchFamily="34" charset="0"/>
                <a:sym typeface="Wingdings" pitchFamily="2" charset="2"/>
              </a:rPr>
              <a:t>Conditional Random Fields  Relational CRFs</a:t>
            </a:r>
            <a:endParaRPr lang="en-US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CPSC 322, Lecture 31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A453-7246-4DBA-B22E-4A7A147554A5}" type="slidenum">
              <a:rPr lang="en-US" smtClean="0">
                <a:solidFill>
                  <a:srgbClr val="FFFFFF"/>
                </a:solidFill>
              </a:rPr>
              <a:pPr/>
              <a:t>46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19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763000" cy="1431925"/>
          </a:xfrm>
        </p:spPr>
        <p:txBody>
          <a:bodyPr/>
          <a:lstStyle/>
          <a:p>
            <a:r>
              <a:rPr lang="en-US" sz="3600" dirty="0" smtClean="0">
                <a:latin typeface="Calibri" pitchFamily="34" charset="0"/>
              </a:rPr>
              <a:t>Markov Logic Networks (Richardson &amp; Domingos)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981200"/>
            <a:ext cx="8229600" cy="4114800"/>
          </a:xfrm>
        </p:spPr>
        <p:txBody>
          <a:bodyPr/>
          <a:lstStyle/>
          <a:p>
            <a:r>
              <a:rPr lang="en-US" sz="2400" dirty="0" smtClean="0">
                <a:latin typeface="Calibri" pitchFamily="34" charset="0"/>
              </a:rPr>
              <a:t>Soften logical clauses</a:t>
            </a:r>
          </a:p>
          <a:p>
            <a:pPr lvl="1"/>
            <a:r>
              <a:rPr lang="en-US" sz="2000" dirty="0" smtClean="0">
                <a:latin typeface="Calibri" pitchFamily="34" charset="0"/>
              </a:rPr>
              <a:t>A first-order clause is a </a:t>
            </a:r>
            <a:r>
              <a:rPr lang="en-US" sz="2000" b="1" dirty="0" smtClean="0">
                <a:latin typeface="Calibri" pitchFamily="34" charset="0"/>
              </a:rPr>
              <a:t>hard</a:t>
            </a:r>
            <a:r>
              <a:rPr lang="en-US" sz="2000" dirty="0" smtClean="0">
                <a:latin typeface="Calibri" pitchFamily="34" charset="0"/>
              </a:rPr>
              <a:t> constraint on the world</a:t>
            </a:r>
          </a:p>
          <a:p>
            <a:pPr lvl="1"/>
            <a:endParaRPr lang="en-US" sz="2000" dirty="0" smtClean="0">
              <a:latin typeface="Calibri" pitchFamily="34" charset="0"/>
            </a:endParaRPr>
          </a:p>
          <a:p>
            <a:pPr lvl="1"/>
            <a:r>
              <a:rPr lang="en-US" sz="2000" dirty="0" smtClean="0">
                <a:solidFill>
                  <a:srgbClr val="FFC000"/>
                </a:solidFill>
                <a:latin typeface="Calibri" pitchFamily="34" charset="0"/>
              </a:rPr>
              <a:t>Soften</a:t>
            </a:r>
            <a:r>
              <a:rPr lang="en-US" sz="2000" dirty="0" smtClean="0">
                <a:latin typeface="Calibri" pitchFamily="34" charset="0"/>
              </a:rPr>
              <a:t> the constraints so that when a constraint is violated, the world is less probably, not impossible</a:t>
            </a:r>
          </a:p>
          <a:p>
            <a:pPr lvl="1"/>
            <a:endParaRPr lang="en-US" sz="2000" dirty="0" smtClean="0">
              <a:latin typeface="Calibri" pitchFamily="34" charset="0"/>
            </a:endParaRPr>
          </a:p>
          <a:p>
            <a:pPr lvl="1"/>
            <a:endParaRPr lang="en-US" sz="2000" dirty="0" smtClean="0">
              <a:latin typeface="Calibri" pitchFamily="34" charset="0"/>
            </a:endParaRPr>
          </a:p>
          <a:p>
            <a:pPr lvl="1"/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>Higher</a:t>
            </a:r>
            <a:r>
              <a:rPr lang="en-US" sz="2000" dirty="0" smtClean="0">
                <a:latin typeface="Calibri" pitchFamily="34" charset="0"/>
              </a:rPr>
              <a:t> weight  </a:t>
            </a:r>
            <a:r>
              <a:rPr lang="en-US" sz="2000" b="1" dirty="0" smtClean="0">
                <a:solidFill>
                  <a:srgbClr val="FFC000"/>
                </a:solidFill>
                <a:latin typeface="Calibri" pitchFamily="34" charset="0"/>
                <a:sym typeface="Symbol" pitchFamily="18" charset="2"/>
              </a:rPr>
              <a:t></a:t>
            </a:r>
            <a:r>
              <a:rPr lang="en-US" sz="2000" dirty="0" smtClean="0">
                <a:solidFill>
                  <a:srgbClr val="FFC000"/>
                </a:solidFill>
                <a:latin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>Stronger</a:t>
            </a:r>
            <a:r>
              <a:rPr lang="en-US" sz="2000" dirty="0" smtClean="0">
                <a:latin typeface="Calibri" pitchFamily="34" charset="0"/>
              </a:rPr>
              <a:t> constraint</a:t>
            </a:r>
          </a:p>
          <a:p>
            <a:pPr lvl="1"/>
            <a:r>
              <a:rPr lang="en-US" sz="2000" dirty="0" smtClean="0">
                <a:latin typeface="Calibri" pitchFamily="34" charset="0"/>
              </a:rPr>
              <a:t>Weight of        </a:t>
            </a:r>
            <a:r>
              <a:rPr lang="en-US" sz="2000" b="1" dirty="0" smtClean="0">
                <a:solidFill>
                  <a:srgbClr val="FFC000"/>
                </a:solidFill>
                <a:latin typeface="Calibri" pitchFamily="34" charset="0"/>
                <a:sym typeface="Symbol" pitchFamily="18" charset="2"/>
              </a:rPr>
              <a:t> </a:t>
            </a:r>
            <a:r>
              <a:rPr lang="en-US" sz="2000" dirty="0" smtClean="0">
                <a:latin typeface="Calibri" pitchFamily="34" charset="0"/>
                <a:sym typeface="Symbol" pitchFamily="18" charset="2"/>
              </a:rPr>
              <a:t>first-order logic </a:t>
            </a:r>
            <a:endParaRPr lang="en-US" dirty="0" smtClean="0">
              <a:latin typeface="Calibri" pitchFamily="34" charset="0"/>
            </a:endParaRPr>
          </a:p>
          <a:p>
            <a:pPr>
              <a:buNone/>
            </a:pPr>
            <a:endParaRPr lang="en-US" sz="2000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2000" dirty="0" smtClean="0">
                <a:latin typeface="Calibri" pitchFamily="34" charset="0"/>
              </a:rPr>
              <a:t>Probability( World S ) = ( 1 / Z )  </a:t>
            </a:r>
            <a:r>
              <a:rPr lang="en-US" sz="2000" dirty="0" smtClean="0">
                <a:latin typeface="Calibri" pitchFamily="34" charset="0"/>
                <a:sym typeface="Symbol"/>
              </a:rPr>
              <a:t> </a:t>
            </a:r>
            <a:r>
              <a:rPr lang="en-US" sz="2000" dirty="0" smtClean="0">
                <a:latin typeface="Calibri" pitchFamily="34" charset="0"/>
              </a:rPr>
              <a:t>exp { </a:t>
            </a:r>
            <a:r>
              <a:rPr lang="en-US" sz="2000" dirty="0" smtClean="0">
                <a:latin typeface="Calibri" pitchFamily="34" charset="0"/>
                <a:sym typeface="Symbol"/>
              </a:rPr>
              <a:t> weight </a:t>
            </a:r>
            <a:r>
              <a:rPr lang="en-US" sz="2000" baseline="-25000" dirty="0" err="1" smtClean="0">
                <a:latin typeface="Calibri" pitchFamily="34" charset="0"/>
                <a:sym typeface="Symbol"/>
              </a:rPr>
              <a:t>i</a:t>
            </a:r>
            <a:r>
              <a:rPr lang="en-US" sz="2000" dirty="0" smtClean="0">
                <a:latin typeface="Calibri" pitchFamily="34" charset="0"/>
                <a:sym typeface="Symbol"/>
              </a:rPr>
              <a:t> x </a:t>
            </a:r>
            <a:r>
              <a:rPr lang="en-US" sz="2000" b="1" dirty="0" err="1" smtClean="0">
                <a:solidFill>
                  <a:srgbClr val="FFFF66"/>
                </a:solidFill>
                <a:latin typeface="Calibri" pitchFamily="34" charset="0"/>
                <a:sym typeface="Symbol"/>
              </a:rPr>
              <a:t>numberTimesTrue</a:t>
            </a:r>
            <a:r>
              <a:rPr lang="en-US" sz="2000" b="1" dirty="0" smtClean="0">
                <a:solidFill>
                  <a:srgbClr val="FFFF66"/>
                </a:solidFill>
                <a:latin typeface="Calibri" pitchFamily="34" charset="0"/>
                <a:sym typeface="Symbol"/>
              </a:rPr>
              <a:t>(f </a:t>
            </a:r>
            <a:r>
              <a:rPr lang="en-US" sz="2000" b="1" baseline="-25000" dirty="0" err="1" smtClean="0">
                <a:solidFill>
                  <a:srgbClr val="FFFF66"/>
                </a:solidFill>
                <a:latin typeface="Calibri" pitchFamily="34" charset="0"/>
                <a:sym typeface="Symbol"/>
              </a:rPr>
              <a:t>i</a:t>
            </a:r>
            <a:r>
              <a:rPr lang="en-US" sz="2000" b="1" dirty="0" smtClean="0">
                <a:solidFill>
                  <a:srgbClr val="FFFF66"/>
                </a:solidFill>
                <a:latin typeface="Calibri" pitchFamily="34" charset="0"/>
                <a:sym typeface="Symbol"/>
              </a:rPr>
              <a:t>, S)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sym typeface="Symbol"/>
              </a:rPr>
              <a:t>  </a:t>
            </a:r>
            <a:r>
              <a:rPr lang="en-US" sz="2000" dirty="0" smtClean="0">
                <a:latin typeface="Calibri" pitchFamily="34" charset="0"/>
                <a:sym typeface="Symbol"/>
              </a:rPr>
              <a:t>}</a:t>
            </a:r>
            <a:endParaRPr lang="en-US" sz="2000" dirty="0" smtClean="0">
              <a:latin typeface="Calibri" pitchFamily="34" charset="0"/>
            </a:endParaRPr>
          </a:p>
          <a:p>
            <a:endParaRPr lang="en-US" sz="2400" dirty="0" smtClean="0">
              <a:latin typeface="Calibri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905000" y="2819400"/>
          <a:ext cx="4419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17" name="Equation" r:id="rId3" imgW="2743200" imgH="203040" progId="Equation.3">
                  <p:embed/>
                </p:oleObj>
              </mc:Choice>
              <mc:Fallback>
                <p:oleObj name="Equation" r:id="rId3" imgW="2743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 contras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819400"/>
                        <a:ext cx="44196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900238" y="3886200"/>
          <a:ext cx="42513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18" name="Equation" r:id="rId5" imgW="2654280" imgH="203040" progId="Equation.3">
                  <p:embed/>
                </p:oleObj>
              </mc:Choice>
              <mc:Fallback>
                <p:oleObj name="Equation" r:id="rId5" imgW="2654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 contras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0238" y="3886200"/>
                        <a:ext cx="4251325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447636" y="5001492"/>
          <a:ext cx="3048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19" name="Equation" r:id="rId7" imgW="152280" imgH="126720" progId="Equation.3">
                  <p:embed/>
                </p:oleObj>
              </mc:Choice>
              <mc:Fallback>
                <p:oleObj name="Equation" r:id="rId7" imgW="152280" imgH="126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 contras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7636" y="5001492"/>
                        <a:ext cx="3048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CPSC 322, Lecture 31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A453-7246-4DBA-B22E-4A7A147554A5}" type="slidenum">
              <a:rPr lang="en-US" smtClean="0">
                <a:solidFill>
                  <a:srgbClr val="FFFFFF"/>
                </a:solidFill>
              </a:rPr>
              <a:pPr/>
              <a:t>47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6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ChangeArrowheads="1"/>
          </p:cNvSpPr>
          <p:nvPr/>
        </p:nvSpPr>
        <p:spPr bwMode="auto">
          <a:xfrm>
            <a:off x="1327150" y="1676400"/>
            <a:ext cx="65532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543800" cy="914400"/>
          </a:xfrm>
        </p:spPr>
        <p:txBody>
          <a:bodyPr/>
          <a:lstStyle/>
          <a:p>
            <a:pPr eaLnBrk="1" hangingPunct="1"/>
            <a:r>
              <a:rPr lang="en-US" altLang="zh-CN" sz="2800" dirty="0" smtClean="0">
                <a:latin typeface="Calibri" pitchFamily="34" charset="0"/>
              </a:rPr>
              <a:t>Example: Friends &amp; Smokers</a:t>
            </a:r>
          </a:p>
        </p:txBody>
      </p:sp>
      <p:graphicFrame>
        <p:nvGraphicFramePr>
          <p:cNvPr id="102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473200" y="1752600"/>
          <a:ext cx="5802313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80" name="Equation" r:id="rId4" imgW="3111480" imgH="457200" progId="">
                  <p:embed/>
                </p:oleObj>
              </mc:Choice>
              <mc:Fallback>
                <p:oleObj name="Equation" r:id="rId4" imgW="3111480" imgH="457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00" y="1752600"/>
                        <a:ext cx="5802313" cy="852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609600" y="1676400"/>
            <a:ext cx="6858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FFFFFF"/>
              </a:solidFill>
              <a:latin typeface="Tahoma" pitchFamily="34" charset="0"/>
            </a:endParaRPr>
          </a:p>
        </p:txBody>
      </p:sp>
      <p:graphicFrame>
        <p:nvGraphicFramePr>
          <p:cNvPr id="1027" name="Object 6"/>
          <p:cNvGraphicFramePr>
            <a:graphicFrameLocks noChangeAspect="1"/>
          </p:cNvGraphicFramePr>
          <p:nvPr/>
        </p:nvGraphicFramePr>
        <p:xfrm>
          <a:off x="749300" y="1743075"/>
          <a:ext cx="42545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81" name="Equation" r:id="rId6" imgW="215640" imgH="406080" progId="Equation.3">
                  <p:embed/>
                </p:oleObj>
              </mc:Choice>
              <mc:Fallback>
                <p:oleObj name="Equation" r:id="rId6" imgW="21564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300" y="1743075"/>
                        <a:ext cx="425450" cy="803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Oval 7"/>
          <p:cNvSpPr>
            <a:spLocks noChangeArrowheads="1"/>
          </p:cNvSpPr>
          <p:nvPr/>
        </p:nvSpPr>
        <p:spPr bwMode="auto">
          <a:xfrm>
            <a:off x="1524000" y="5334000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zh-CN" sz="2000">
                <a:solidFill>
                  <a:srgbClr val="A50021"/>
                </a:solidFill>
                <a:latin typeface="Calibri" pitchFamily="34" charset="0"/>
              </a:rPr>
              <a:t>Cancer(A)</a:t>
            </a:r>
          </a:p>
        </p:txBody>
      </p:sp>
      <p:sp>
        <p:nvSpPr>
          <p:cNvPr id="1032" name="Oval 8"/>
          <p:cNvSpPr>
            <a:spLocks noChangeArrowheads="1"/>
          </p:cNvSpPr>
          <p:nvPr/>
        </p:nvSpPr>
        <p:spPr bwMode="auto">
          <a:xfrm>
            <a:off x="2743200" y="4343400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zh-CN" sz="2000">
                <a:solidFill>
                  <a:srgbClr val="A50021"/>
                </a:solidFill>
                <a:latin typeface="Calibri" pitchFamily="34" charset="0"/>
              </a:rPr>
              <a:t>Smokes(A)</a:t>
            </a:r>
          </a:p>
        </p:txBody>
      </p:sp>
      <p:sp>
        <p:nvSpPr>
          <p:cNvPr id="1033" name="Oval 9"/>
          <p:cNvSpPr>
            <a:spLocks noChangeArrowheads="1"/>
          </p:cNvSpPr>
          <p:nvPr/>
        </p:nvSpPr>
        <p:spPr bwMode="auto">
          <a:xfrm>
            <a:off x="533400" y="4343400"/>
            <a:ext cx="16002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zh-CN" sz="2000" dirty="0">
                <a:solidFill>
                  <a:srgbClr val="A50021"/>
                </a:solidFill>
                <a:latin typeface="Calibri" pitchFamily="34" charset="0"/>
              </a:rPr>
              <a:t>Friends(A,A)</a:t>
            </a:r>
          </a:p>
        </p:txBody>
      </p:sp>
      <p:sp>
        <p:nvSpPr>
          <p:cNvPr id="1034" name="Oval 10"/>
          <p:cNvSpPr>
            <a:spLocks noChangeArrowheads="1"/>
          </p:cNvSpPr>
          <p:nvPr/>
        </p:nvSpPr>
        <p:spPr bwMode="auto">
          <a:xfrm>
            <a:off x="3505200" y="5638800"/>
            <a:ext cx="1752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zh-CN" sz="2000">
                <a:solidFill>
                  <a:srgbClr val="A50021"/>
                </a:solidFill>
                <a:latin typeface="Calibri" pitchFamily="34" charset="0"/>
              </a:rPr>
              <a:t>Friends(B,A)</a:t>
            </a:r>
          </a:p>
        </p:txBody>
      </p:sp>
      <p:sp>
        <p:nvSpPr>
          <p:cNvPr id="1035" name="Oval 11"/>
          <p:cNvSpPr>
            <a:spLocks noChangeArrowheads="1"/>
          </p:cNvSpPr>
          <p:nvPr/>
        </p:nvSpPr>
        <p:spPr bwMode="auto">
          <a:xfrm>
            <a:off x="4572000" y="4343400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zh-CN" sz="2000">
                <a:solidFill>
                  <a:srgbClr val="A50021"/>
                </a:solidFill>
                <a:latin typeface="Calibri" pitchFamily="34" charset="0"/>
              </a:rPr>
              <a:t>Smokes(B)</a:t>
            </a:r>
          </a:p>
        </p:txBody>
      </p:sp>
      <p:cxnSp>
        <p:nvCxnSpPr>
          <p:cNvPr id="1036" name="AutoShape 12"/>
          <p:cNvCxnSpPr>
            <a:cxnSpLocks noChangeShapeType="1"/>
            <a:stCxn id="1034" idx="0"/>
            <a:endCxn id="1032" idx="4"/>
          </p:cNvCxnSpPr>
          <p:nvPr/>
        </p:nvCxnSpPr>
        <p:spPr bwMode="auto">
          <a:xfrm flipH="1" flipV="1">
            <a:off x="3429000" y="4876800"/>
            <a:ext cx="9525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37" name="AutoShape 13"/>
          <p:cNvCxnSpPr>
            <a:cxnSpLocks noChangeShapeType="1"/>
            <a:stCxn id="1032" idx="6"/>
            <a:endCxn id="1035" idx="2"/>
          </p:cNvCxnSpPr>
          <p:nvPr/>
        </p:nvCxnSpPr>
        <p:spPr bwMode="auto">
          <a:xfrm>
            <a:off x="4114800" y="4610100"/>
            <a:ext cx="4572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38" name="AutoShape 14"/>
          <p:cNvCxnSpPr>
            <a:cxnSpLocks noChangeShapeType="1"/>
            <a:stCxn id="1035" idx="4"/>
            <a:endCxn id="1034" idx="0"/>
          </p:cNvCxnSpPr>
          <p:nvPr/>
        </p:nvCxnSpPr>
        <p:spPr bwMode="auto">
          <a:xfrm flipH="1">
            <a:off x="4381500" y="4876800"/>
            <a:ext cx="8763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39" name="AutoShape 15"/>
          <p:cNvCxnSpPr>
            <a:cxnSpLocks noChangeShapeType="1"/>
            <a:stCxn id="1032" idx="3"/>
            <a:endCxn id="1031" idx="7"/>
          </p:cNvCxnSpPr>
          <p:nvPr/>
        </p:nvCxnSpPr>
        <p:spPr bwMode="auto">
          <a:xfrm flipH="1">
            <a:off x="2693988" y="4799013"/>
            <a:ext cx="250825" cy="6127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40" name="AutoShape 16"/>
          <p:cNvCxnSpPr>
            <a:cxnSpLocks noChangeShapeType="1"/>
            <a:stCxn id="1033" idx="6"/>
            <a:endCxn id="1032" idx="2"/>
          </p:cNvCxnSpPr>
          <p:nvPr/>
        </p:nvCxnSpPr>
        <p:spPr bwMode="auto">
          <a:xfrm>
            <a:off x="2133600" y="4610100"/>
            <a:ext cx="6096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1041" name="Oval 17"/>
          <p:cNvSpPr>
            <a:spLocks noChangeArrowheads="1"/>
          </p:cNvSpPr>
          <p:nvPr/>
        </p:nvSpPr>
        <p:spPr bwMode="auto">
          <a:xfrm>
            <a:off x="3543300" y="3276600"/>
            <a:ext cx="16764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zh-CN" sz="2000">
                <a:solidFill>
                  <a:srgbClr val="A50021"/>
                </a:solidFill>
                <a:latin typeface="Calibri" pitchFamily="34" charset="0"/>
              </a:rPr>
              <a:t>Friends(A,B)</a:t>
            </a:r>
          </a:p>
        </p:txBody>
      </p:sp>
      <p:cxnSp>
        <p:nvCxnSpPr>
          <p:cNvPr id="1042" name="AutoShape 18"/>
          <p:cNvCxnSpPr>
            <a:cxnSpLocks noChangeShapeType="1"/>
            <a:stCxn id="1041" idx="4"/>
            <a:endCxn id="1032" idx="0"/>
          </p:cNvCxnSpPr>
          <p:nvPr/>
        </p:nvCxnSpPr>
        <p:spPr bwMode="auto">
          <a:xfrm flipH="1">
            <a:off x="3429000" y="3810000"/>
            <a:ext cx="952500" cy="533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43" name="AutoShape 19"/>
          <p:cNvCxnSpPr>
            <a:cxnSpLocks noChangeShapeType="1"/>
            <a:stCxn id="1035" idx="0"/>
            <a:endCxn id="1041" idx="4"/>
          </p:cNvCxnSpPr>
          <p:nvPr/>
        </p:nvCxnSpPr>
        <p:spPr bwMode="auto">
          <a:xfrm flipH="1" flipV="1">
            <a:off x="4381500" y="3810000"/>
            <a:ext cx="876300" cy="533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1044" name="Oval 20"/>
          <p:cNvSpPr>
            <a:spLocks noChangeArrowheads="1"/>
          </p:cNvSpPr>
          <p:nvPr/>
        </p:nvSpPr>
        <p:spPr bwMode="auto">
          <a:xfrm>
            <a:off x="5867400" y="5334000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zh-CN" sz="2000">
                <a:solidFill>
                  <a:srgbClr val="A50021"/>
                </a:solidFill>
                <a:latin typeface="Calibri" pitchFamily="34" charset="0"/>
              </a:rPr>
              <a:t>Cancer(B)</a:t>
            </a:r>
          </a:p>
        </p:txBody>
      </p:sp>
      <p:sp>
        <p:nvSpPr>
          <p:cNvPr id="1045" name="Oval 21"/>
          <p:cNvSpPr>
            <a:spLocks noChangeArrowheads="1"/>
          </p:cNvSpPr>
          <p:nvPr/>
        </p:nvSpPr>
        <p:spPr bwMode="auto">
          <a:xfrm>
            <a:off x="6400800" y="4343400"/>
            <a:ext cx="16002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zh-CN" sz="2000">
                <a:solidFill>
                  <a:srgbClr val="A50021"/>
                </a:solidFill>
                <a:latin typeface="Calibri" pitchFamily="34" charset="0"/>
              </a:rPr>
              <a:t>Friends(B,B)</a:t>
            </a:r>
          </a:p>
        </p:txBody>
      </p:sp>
      <p:cxnSp>
        <p:nvCxnSpPr>
          <p:cNvPr id="1046" name="AutoShape 22"/>
          <p:cNvCxnSpPr>
            <a:cxnSpLocks noChangeShapeType="1"/>
            <a:stCxn id="1035" idx="5"/>
            <a:endCxn id="1044" idx="1"/>
          </p:cNvCxnSpPr>
          <p:nvPr/>
        </p:nvCxnSpPr>
        <p:spPr bwMode="auto">
          <a:xfrm>
            <a:off x="5741988" y="4799013"/>
            <a:ext cx="327025" cy="6127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47" name="AutoShape 23"/>
          <p:cNvCxnSpPr>
            <a:cxnSpLocks noChangeShapeType="1"/>
            <a:stCxn id="1045" idx="2"/>
            <a:endCxn id="1035" idx="6"/>
          </p:cNvCxnSpPr>
          <p:nvPr/>
        </p:nvCxnSpPr>
        <p:spPr bwMode="auto">
          <a:xfrm flipH="1">
            <a:off x="5943600" y="4610100"/>
            <a:ext cx="4572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1048" name="Text Box 24"/>
          <p:cNvSpPr txBox="1">
            <a:spLocks noChangeArrowheads="1"/>
          </p:cNvSpPr>
          <p:nvPr/>
        </p:nvSpPr>
        <p:spPr bwMode="auto">
          <a:xfrm>
            <a:off x="533400" y="2706688"/>
            <a:ext cx="39761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000" dirty="0">
                <a:solidFill>
                  <a:srgbClr val="FFFFFF"/>
                </a:solidFill>
                <a:latin typeface="Calibri" pitchFamily="34" charset="0"/>
              </a:rPr>
              <a:t>Two constants: Anna (A) and Bob (B)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CPSC 322, Lecture 31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27D9B-FE38-4D65-BB3E-E1E95FED0023}" type="slidenum">
              <a:rPr lang="en-US" smtClean="0">
                <a:solidFill>
                  <a:srgbClr val="FFFFFF"/>
                </a:solidFill>
              </a:rPr>
              <a:pPr/>
              <a:t>48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45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Alphabetic Soup =&gt; Endless Possibilities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0" y="1371600"/>
            <a:ext cx="3505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Web data (</a:t>
            </a:r>
            <a:r>
              <a:rPr lang="en-US" sz="2000" b="1" dirty="0" smtClean="0">
                <a:solidFill>
                  <a:prstClr val="white"/>
                </a:solidFill>
                <a:latin typeface="Calibri"/>
              </a:rPr>
              <a:t>web</a:t>
            </a: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Biological data (</a:t>
            </a:r>
            <a:r>
              <a:rPr lang="en-US" sz="2000" b="1" dirty="0" smtClean="0">
                <a:solidFill>
                  <a:prstClr val="white"/>
                </a:solidFill>
                <a:latin typeface="Calibri"/>
              </a:rPr>
              <a:t>bio</a:t>
            </a: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 Social Network Analysis (</a:t>
            </a:r>
            <a:r>
              <a:rPr lang="en-US" sz="2000" b="1" dirty="0" smtClean="0">
                <a:solidFill>
                  <a:prstClr val="white"/>
                </a:solidFill>
                <a:latin typeface="Calibri"/>
              </a:rPr>
              <a:t>soc</a:t>
            </a: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Bibliographic data (</a:t>
            </a:r>
            <a:r>
              <a:rPr lang="en-US" sz="2000" b="1" dirty="0" smtClean="0">
                <a:solidFill>
                  <a:prstClr val="white"/>
                </a:solidFill>
                <a:latin typeface="Calibri"/>
              </a:rPr>
              <a:t>cite</a:t>
            </a: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err="1" smtClean="0">
                <a:solidFill>
                  <a:prstClr val="white"/>
                </a:solidFill>
                <a:latin typeface="Calibri"/>
              </a:rPr>
              <a:t>Epidimiological</a:t>
            </a: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 data (</a:t>
            </a:r>
            <a:r>
              <a:rPr lang="en-US" sz="2000" b="1" dirty="0" err="1" smtClean="0">
                <a:solidFill>
                  <a:prstClr val="white"/>
                </a:solidFill>
                <a:latin typeface="Calibri"/>
              </a:rPr>
              <a:t>epi</a:t>
            </a: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Communication data (</a:t>
            </a:r>
            <a:r>
              <a:rPr lang="en-US" sz="2000" b="1" dirty="0" err="1" smtClean="0">
                <a:solidFill>
                  <a:prstClr val="white"/>
                </a:solidFill>
                <a:latin typeface="Calibri"/>
              </a:rPr>
              <a:t>comm</a:t>
            </a: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Customer networks (</a:t>
            </a:r>
            <a:r>
              <a:rPr lang="en-US" sz="2000" b="1" dirty="0" err="1" smtClean="0">
                <a:solidFill>
                  <a:prstClr val="white"/>
                </a:solidFill>
                <a:latin typeface="Calibri"/>
              </a:rPr>
              <a:t>cust</a:t>
            </a: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Collaborative filtering problems (</a:t>
            </a:r>
            <a:r>
              <a:rPr lang="en-US" sz="2000" b="1" dirty="0" err="1" smtClean="0">
                <a:solidFill>
                  <a:prstClr val="white"/>
                </a:solidFill>
                <a:latin typeface="Calibri"/>
              </a:rPr>
              <a:t>cf</a:t>
            </a: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Trust networks (</a:t>
            </a:r>
            <a:r>
              <a:rPr lang="en-US" sz="2000" b="1" dirty="0" smtClean="0">
                <a:solidFill>
                  <a:prstClr val="white"/>
                </a:solidFill>
                <a:latin typeface="Calibri"/>
              </a:rPr>
              <a:t>trust</a:t>
            </a: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prstClr val="white"/>
                </a:solidFill>
                <a:latin typeface="Calibri"/>
              </a:rPr>
              <a:t>…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dirty="0" smtClea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60960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alibri"/>
              </a:rPr>
              <a:t>Fall 2003– </a:t>
            </a:r>
            <a:r>
              <a:rPr lang="en-US" sz="1800" dirty="0" err="1" smtClean="0">
                <a:solidFill>
                  <a:prstClr val="white"/>
                </a:solidFill>
                <a:latin typeface="Calibri"/>
              </a:rPr>
              <a:t>Dietterich</a:t>
            </a:r>
            <a:r>
              <a:rPr lang="en-US" sz="1800" dirty="0" smtClean="0">
                <a:solidFill>
                  <a:prstClr val="white"/>
                </a:solidFill>
                <a:latin typeface="Calibri"/>
              </a:rPr>
              <a:t> @ OSU, Spring 2004 –Page @ UW,  Spring 2007-Neville @ Purdue, Fall 2008 – Pedro </a:t>
            </a:r>
            <a:r>
              <a:rPr lang="en-US" sz="1800" smtClean="0">
                <a:solidFill>
                  <a:prstClr val="white"/>
                </a:solidFill>
                <a:latin typeface="Calibri"/>
              </a:rPr>
              <a:t>@ CMU</a:t>
            </a:r>
            <a:endParaRPr lang="en-US" sz="1800" dirty="0" smtClea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81000" y="1371600"/>
            <a:ext cx="4572000" cy="3962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Probabilistic Relational Models (PRM)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Bayesian Logic Programs (BLP)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PRISM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Stochastic Logic Programs (SLP)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Independent Choice Logic (ICL)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Markov Logic Networks (MLN)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Relational Markov Nets (RMN)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CLP-BN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Relational </a:t>
            </a:r>
            <a:r>
              <a:rPr lang="en-US" sz="2000" dirty="0" err="1" smtClean="0">
                <a:solidFill>
                  <a:prstClr val="white"/>
                </a:solidFill>
                <a:latin typeface="Calibri"/>
              </a:rPr>
              <a:t>Bayes</a:t>
            </a: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 Nets (RBN)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Probabilistic Logic </a:t>
            </a:r>
            <a:r>
              <a:rPr lang="en-US" sz="2000" dirty="0" err="1" smtClean="0">
                <a:solidFill>
                  <a:prstClr val="white"/>
                </a:solidFill>
                <a:latin typeface="Calibri"/>
              </a:rPr>
              <a:t>Progam</a:t>
            </a: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 (PLP)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err="1" smtClean="0">
                <a:solidFill>
                  <a:prstClr val="white"/>
                </a:solidFill>
                <a:latin typeface="Calibri"/>
              </a:rPr>
              <a:t>ProbLog</a:t>
            </a:r>
            <a:endParaRPr lang="en-US" sz="2000" dirty="0" smtClean="0">
              <a:solidFill>
                <a:prstClr val="white"/>
              </a:solidFill>
              <a:latin typeface="Calibri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….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CPSC 322, Lecture 31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34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543800" cy="808038"/>
          </a:xfrm>
        </p:spPr>
        <p:txBody>
          <a:bodyPr/>
          <a:lstStyle/>
          <a:p>
            <a:r>
              <a:rPr lang="en-CA" dirty="0" smtClean="0"/>
              <a:t>MLN: parameters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360" y="762000"/>
            <a:ext cx="8229600" cy="914400"/>
          </a:xfrm>
        </p:spPr>
        <p:txBody>
          <a:bodyPr/>
          <a:lstStyle/>
          <a:p>
            <a:r>
              <a:rPr lang="en-CA" sz="2800" dirty="0" smtClean="0"/>
              <a:t>For each grounded formula </a:t>
            </a:r>
            <a:r>
              <a:rPr lang="en-CA" sz="2800" i="1" dirty="0" err="1" smtClean="0"/>
              <a:t>i</a:t>
            </a:r>
            <a:r>
              <a:rPr lang="en-CA" sz="2800" dirty="0" smtClean="0"/>
              <a:t> we have a </a:t>
            </a:r>
            <a:r>
              <a:rPr lang="en-CA" sz="2800" dirty="0" smtClean="0">
                <a:solidFill>
                  <a:srgbClr val="00B050"/>
                </a:solidFill>
              </a:rPr>
              <a:t>factor</a:t>
            </a:r>
            <a:endParaRPr lang="en-CA" sz="28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975200" y="1277400"/>
              <a:ext cx="1813320" cy="6044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64040" y="1272000"/>
                <a:ext cx="1834560" cy="62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611880" y="1945200"/>
              <a:ext cx="7317720" cy="16722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5400" y="1939440"/>
                <a:ext cx="7327800" cy="16884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3413881"/>
              </p:ext>
            </p:extLst>
          </p:nvPr>
        </p:nvGraphicFramePr>
        <p:xfrm>
          <a:off x="622300" y="4267200"/>
          <a:ext cx="669290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79" name="Equation" r:id="rId7" imgW="4000320" imgH="482400" progId="Equation.3">
                  <p:embed/>
                </p:oleObj>
              </mc:Choice>
              <mc:Fallback>
                <p:oleObj name="Equation" r:id="rId7" imgW="4000320" imgH="482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" y="4267200"/>
                        <a:ext cx="6692900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1612305"/>
              </p:ext>
            </p:extLst>
          </p:nvPr>
        </p:nvGraphicFramePr>
        <p:xfrm>
          <a:off x="1161000" y="3886200"/>
          <a:ext cx="306705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80" name="Equation" r:id="rId9" imgW="1752480" imgH="203040" progId="Equation.3">
                  <p:embed/>
                </p:oleObj>
              </mc:Choice>
              <mc:Fallback>
                <p:oleObj name="Equation" r:id="rId9" imgW="1752480" imgH="203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1000" y="3886200"/>
                        <a:ext cx="306705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5746976"/>
              </p:ext>
            </p:extLst>
          </p:nvPr>
        </p:nvGraphicFramePr>
        <p:xfrm>
          <a:off x="551400" y="3886200"/>
          <a:ext cx="42545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81" name="Equation" r:id="rId11" imgW="215640" imgH="177480" progId="Equation.3">
                  <p:embed/>
                </p:oleObj>
              </mc:Choice>
              <mc:Fallback>
                <p:oleObj name="Equation" r:id="rId11" imgW="215640" imgH="177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400" y="3886200"/>
                        <a:ext cx="42545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/>
              <p14:cNvContentPartPr/>
              <p14:nvPr/>
            </p14:nvContentPartPr>
            <p14:xfrm>
              <a:off x="1161000" y="1216440"/>
              <a:ext cx="7105680" cy="19378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53440" y="1211040"/>
                <a:ext cx="7122240" cy="19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Ink 9"/>
              <p14:cNvContentPartPr/>
              <p14:nvPr/>
            </p14:nvContentPartPr>
            <p14:xfrm>
              <a:off x="209274" y="4948928"/>
              <a:ext cx="8624160" cy="13273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02074" y="4943528"/>
                <a:ext cx="8639640" cy="133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Ink 10"/>
              <p14:cNvContentPartPr/>
              <p14:nvPr/>
            </p14:nvContentPartPr>
            <p14:xfrm>
              <a:off x="783720" y="630720"/>
              <a:ext cx="3206160" cy="13330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74720" y="620640"/>
                <a:ext cx="3224880" cy="135252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31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alt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4" name="Ink 13"/>
              <p14:cNvContentPartPr/>
              <p14:nvPr/>
            </p14:nvContentPartPr>
            <p14:xfrm>
              <a:off x="1330560" y="1471320"/>
              <a:ext cx="7257960" cy="157104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320480" y="1466280"/>
                <a:ext cx="7279200" cy="158688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5682268" y="1553068"/>
            <a:ext cx="3352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CA" sz="2000" kern="0" dirty="0" smtClean="0"/>
              <a:t>Same for all the groundings of the same formula</a:t>
            </a:r>
            <a:endParaRPr lang="en-CA" sz="2000" kern="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80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Recent Advances in SRL Inference	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4582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Preprocessing for Inference</a:t>
            </a:r>
          </a:p>
          <a:p>
            <a:pPr lvl="1"/>
            <a:r>
              <a:rPr lang="en-US" sz="2000" dirty="0" smtClean="0">
                <a:solidFill>
                  <a:srgbClr val="92D050"/>
                </a:solidFill>
              </a:rPr>
              <a:t> FROG – Shavlik &amp; Natarajan (2009)</a:t>
            </a:r>
          </a:p>
          <a:p>
            <a:r>
              <a:rPr lang="en-US" sz="2400" dirty="0" smtClean="0"/>
              <a:t>Lifted Exact Inference</a:t>
            </a:r>
          </a:p>
          <a:p>
            <a:pPr lvl="1"/>
            <a:r>
              <a:rPr lang="en-US" sz="2000" dirty="0" smtClean="0"/>
              <a:t> Lifted Variable Elimination – Poole (2003), Braz et al(2005) </a:t>
            </a:r>
            <a:r>
              <a:rPr lang="en-US" sz="2000" dirty="0" err="1" smtClean="0"/>
              <a:t>Milch</a:t>
            </a:r>
            <a:r>
              <a:rPr lang="en-US" sz="2000" dirty="0" smtClean="0"/>
              <a:t> et al (2008)</a:t>
            </a:r>
          </a:p>
          <a:p>
            <a:pPr lvl="1"/>
            <a:r>
              <a:rPr lang="en-US" sz="2000" dirty="0" smtClean="0"/>
              <a:t>Lifted VE + Aggregation – </a:t>
            </a:r>
            <a:r>
              <a:rPr lang="en-US" sz="2000" dirty="0" err="1" smtClean="0"/>
              <a:t>Kisynski</a:t>
            </a:r>
            <a:r>
              <a:rPr lang="en-US" sz="2000" dirty="0" smtClean="0"/>
              <a:t> &amp; Poole (2009)</a:t>
            </a:r>
          </a:p>
          <a:p>
            <a:r>
              <a:rPr lang="en-US" sz="2400" dirty="0" smtClean="0"/>
              <a:t>Sampling Methods </a:t>
            </a:r>
          </a:p>
          <a:p>
            <a:pPr lvl="1"/>
            <a:r>
              <a:rPr lang="en-US" sz="2000" dirty="0" smtClean="0"/>
              <a:t>MCMC techniques – </a:t>
            </a:r>
            <a:r>
              <a:rPr lang="en-US" sz="2000" dirty="0" err="1" smtClean="0"/>
              <a:t>Milch</a:t>
            </a:r>
            <a:r>
              <a:rPr lang="en-US" sz="2000" dirty="0" smtClean="0"/>
              <a:t> &amp; Russell (2006)</a:t>
            </a:r>
          </a:p>
          <a:p>
            <a:pPr lvl="1"/>
            <a:r>
              <a:rPr lang="en-US" sz="2000" dirty="0" smtClean="0"/>
              <a:t>Logical Particle Filter – Natarajan et al (2008), </a:t>
            </a:r>
            <a:r>
              <a:rPr lang="en-US" sz="2000" dirty="0" err="1" smtClean="0"/>
              <a:t>ZettleMoyer</a:t>
            </a:r>
            <a:r>
              <a:rPr lang="en-US" sz="2000" dirty="0" smtClean="0"/>
              <a:t> et al (2007)</a:t>
            </a:r>
          </a:p>
          <a:p>
            <a:pPr lvl="1"/>
            <a:r>
              <a:rPr lang="en-US" sz="2000" dirty="0" smtClean="0"/>
              <a:t> Lazy Inference – </a:t>
            </a:r>
            <a:r>
              <a:rPr lang="en-US" sz="2000" dirty="0" err="1" smtClean="0"/>
              <a:t>Poon</a:t>
            </a:r>
            <a:r>
              <a:rPr lang="en-US" sz="2000" dirty="0" smtClean="0"/>
              <a:t> et al (2008)</a:t>
            </a:r>
          </a:p>
          <a:p>
            <a:r>
              <a:rPr lang="en-US" sz="2400" dirty="0" smtClean="0"/>
              <a:t>Approximate Methods</a:t>
            </a:r>
          </a:p>
          <a:p>
            <a:pPr lvl="1"/>
            <a:r>
              <a:rPr lang="en-US" sz="2000" dirty="0" smtClean="0"/>
              <a:t>Lifted First-Order Belief Propagation – </a:t>
            </a:r>
            <a:r>
              <a:rPr lang="en-US" sz="2000" dirty="0" err="1" smtClean="0"/>
              <a:t>Singla</a:t>
            </a:r>
            <a:r>
              <a:rPr lang="en-US" sz="2000" dirty="0" smtClean="0"/>
              <a:t> &amp; </a:t>
            </a:r>
            <a:r>
              <a:rPr lang="en-US" sz="2000" dirty="0" err="1" smtClean="0"/>
              <a:t>Domingos</a:t>
            </a:r>
            <a:r>
              <a:rPr lang="en-US" sz="2000" dirty="0" smtClean="0"/>
              <a:t> (2008)</a:t>
            </a:r>
          </a:p>
          <a:p>
            <a:pPr lvl="1"/>
            <a:r>
              <a:rPr lang="en-US" sz="2000" dirty="0" smtClean="0">
                <a:solidFill>
                  <a:srgbClr val="92D050"/>
                </a:solidFill>
              </a:rPr>
              <a:t>Counting Belief Propagation – Kersting et  al (2009)</a:t>
            </a:r>
          </a:p>
          <a:p>
            <a:pPr lvl="1"/>
            <a:r>
              <a:rPr lang="en-US" sz="2000" dirty="0" smtClean="0"/>
              <a:t> MAP Inference – Riedel (2008)</a:t>
            </a:r>
          </a:p>
          <a:p>
            <a:r>
              <a:rPr lang="en-US" sz="2400" dirty="0" smtClean="0"/>
              <a:t>Bounds Propagation</a:t>
            </a:r>
          </a:p>
          <a:p>
            <a:pPr lvl="1"/>
            <a:r>
              <a:rPr lang="en-US" sz="2000" dirty="0" smtClean="0">
                <a:solidFill>
                  <a:srgbClr val="92D050"/>
                </a:solidFill>
              </a:rPr>
              <a:t>Anytime Belief Propagation – Braz et al (2009)</a:t>
            </a:r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CPSC 322, Lecture 31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74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Conclusion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763000" cy="5105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Inference is the key issue in several SRL formalisms</a:t>
            </a:r>
          </a:p>
          <a:p>
            <a:pPr>
              <a:buClr>
                <a:schemeClr val="bg1"/>
              </a:buClr>
            </a:pPr>
            <a:r>
              <a:rPr lang="en-US" sz="2400" dirty="0" smtClean="0">
                <a:solidFill>
                  <a:srgbClr val="FFFF00"/>
                </a:solidFill>
              </a:rPr>
              <a:t>FROG</a:t>
            </a:r>
            <a:r>
              <a:rPr lang="en-US" sz="2400" dirty="0" smtClean="0"/>
              <a:t> - </a:t>
            </a:r>
            <a:r>
              <a:rPr lang="en-US" sz="2000" dirty="0" smtClean="0"/>
              <a:t>Keeps the count of unsatisfied groundings </a:t>
            </a:r>
          </a:p>
          <a:p>
            <a:pPr lvl="1">
              <a:buClr>
                <a:schemeClr val="bg1"/>
              </a:buClr>
            </a:pPr>
            <a:r>
              <a:rPr lang="en-US" sz="2000" dirty="0" smtClean="0">
                <a:solidFill>
                  <a:srgbClr val="FF0000"/>
                </a:solidFill>
              </a:rPr>
              <a:t>Order of Magnitude </a:t>
            </a:r>
            <a:r>
              <a:rPr lang="en-US" sz="2000" dirty="0" smtClean="0"/>
              <a:t>reduction in number of groundings</a:t>
            </a:r>
          </a:p>
          <a:p>
            <a:pPr lvl="1"/>
            <a:r>
              <a:rPr lang="en-US" sz="2000" dirty="0" smtClean="0"/>
              <a:t>Compares favorably to </a:t>
            </a:r>
            <a:r>
              <a:rPr lang="en-US" sz="2000" dirty="0" smtClean="0">
                <a:solidFill>
                  <a:srgbClr val="00B050"/>
                </a:solidFill>
              </a:rPr>
              <a:t>Alchemy</a:t>
            </a:r>
            <a:r>
              <a:rPr lang="en-US" sz="2000" dirty="0" smtClean="0"/>
              <a:t> in different domains</a:t>
            </a:r>
          </a:p>
          <a:p>
            <a:pPr>
              <a:buClr>
                <a:schemeClr val="bg1"/>
              </a:buClr>
            </a:pPr>
            <a:r>
              <a:rPr lang="en-US" sz="2400" dirty="0" smtClean="0">
                <a:solidFill>
                  <a:srgbClr val="FFFF00"/>
                </a:solidFill>
              </a:rPr>
              <a:t>Counting BP </a:t>
            </a:r>
            <a:r>
              <a:rPr lang="en-US" sz="2400" dirty="0" smtClean="0"/>
              <a:t>- </a:t>
            </a:r>
            <a:r>
              <a:rPr lang="de-DE" sz="2000" dirty="0" smtClean="0"/>
              <a:t>BP + grouping nodes sending and receiving identical messages</a:t>
            </a:r>
          </a:p>
          <a:p>
            <a:pPr lvl="1"/>
            <a:r>
              <a:rPr lang="de-DE" sz="2000" dirty="0" smtClean="0"/>
              <a:t>Conceptually </a:t>
            </a:r>
            <a:r>
              <a:rPr lang="de-DE" sz="2000" dirty="0" smtClean="0">
                <a:solidFill>
                  <a:srgbClr val="FF0000"/>
                </a:solidFill>
              </a:rPr>
              <a:t>easy</a:t>
            </a:r>
            <a:r>
              <a:rPr lang="de-DE" sz="2000" dirty="0" smtClean="0"/>
              <a:t>, </a:t>
            </a:r>
            <a:r>
              <a:rPr lang="de-DE" sz="2000" dirty="0" smtClean="0">
                <a:solidFill>
                  <a:srgbClr val="FF0000"/>
                </a:solidFill>
              </a:rPr>
              <a:t>scaleable </a:t>
            </a:r>
            <a:r>
              <a:rPr lang="de-DE" sz="2000" dirty="0" smtClean="0"/>
              <a:t>BP algorithm</a:t>
            </a:r>
          </a:p>
          <a:p>
            <a:pPr lvl="1"/>
            <a:r>
              <a:rPr lang="de-DE" sz="2000" dirty="0" smtClean="0"/>
              <a:t>Applications to </a:t>
            </a:r>
            <a:r>
              <a:rPr lang="de-DE" sz="2000" dirty="0" smtClean="0">
                <a:solidFill>
                  <a:srgbClr val="00B050"/>
                </a:solidFill>
              </a:rPr>
              <a:t>challenging AI tasks</a:t>
            </a:r>
          </a:p>
          <a:p>
            <a:pPr>
              <a:buClr>
                <a:schemeClr val="bg1"/>
              </a:buClr>
            </a:pPr>
            <a:r>
              <a:rPr lang="en-US" sz="2400" dirty="0" smtClean="0">
                <a:solidFill>
                  <a:srgbClr val="FFFF00"/>
                </a:solidFill>
              </a:rPr>
              <a:t>Anytime BP </a:t>
            </a:r>
            <a:r>
              <a:rPr lang="en-US" sz="2400" dirty="0" smtClean="0"/>
              <a:t>– </a:t>
            </a:r>
            <a:r>
              <a:rPr lang="en-US" sz="2000" dirty="0" smtClean="0"/>
              <a:t>Incremental Shattering + Box Propagation</a:t>
            </a:r>
          </a:p>
          <a:p>
            <a:pPr lvl="1"/>
            <a:r>
              <a:rPr lang="en-US" sz="2000" dirty="0" smtClean="0"/>
              <a:t>Only the most </a:t>
            </a:r>
            <a:r>
              <a:rPr lang="en-US" sz="2000" dirty="0" smtClean="0">
                <a:solidFill>
                  <a:srgbClr val="FF0000"/>
                </a:solidFill>
              </a:rPr>
              <a:t>necessary</a:t>
            </a:r>
            <a:r>
              <a:rPr lang="en-US" sz="2000" dirty="0" smtClean="0"/>
              <a:t> fraction of model considered and </a:t>
            </a:r>
            <a:r>
              <a:rPr lang="en-US" sz="2000" dirty="0" smtClean="0">
                <a:solidFill>
                  <a:srgbClr val="FF0000"/>
                </a:solidFill>
              </a:rPr>
              <a:t>shattered</a:t>
            </a:r>
          </a:p>
          <a:p>
            <a:pPr lvl="1">
              <a:buClr>
                <a:schemeClr val="bg1"/>
              </a:buClr>
            </a:pPr>
            <a:r>
              <a:rPr lang="en-US" sz="2000" dirty="0" smtClean="0">
                <a:solidFill>
                  <a:srgbClr val="00B050"/>
                </a:solidFill>
              </a:rPr>
              <a:t>Status</a:t>
            </a:r>
            <a:r>
              <a:rPr lang="en-US" sz="2000" dirty="0" smtClean="0"/>
              <a:t> – Implementation and evaluation </a:t>
            </a:r>
          </a:p>
          <a:p>
            <a:pPr>
              <a:buNone/>
            </a:pPr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CPSC 322, Lecture 31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04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Relation to Statistical Models</a:t>
            </a:r>
          </a:p>
        </p:txBody>
      </p:sp>
      <p:sp>
        <p:nvSpPr>
          <p:cNvPr id="3174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19263"/>
            <a:ext cx="4038600" cy="47577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 smtClean="0"/>
              <a:t>Special cases: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smtClean="0"/>
              <a:t>Markov networks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smtClean="0"/>
              <a:t>Markov random fields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smtClean="0"/>
              <a:t>Bayesian networks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smtClean="0"/>
              <a:t>Log-linear models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smtClean="0"/>
              <a:t>Exponential models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smtClean="0"/>
              <a:t>Max. entropy models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smtClean="0"/>
              <a:t>Gibbs distributions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smtClean="0"/>
              <a:t>Boltzmann machines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smtClean="0"/>
              <a:t>Logistic regression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smtClean="0"/>
              <a:t>Hidden Markov models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smtClean="0"/>
              <a:t>Conditional random fields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200" smtClean="0"/>
          </a:p>
        </p:txBody>
      </p:sp>
      <p:sp>
        <p:nvSpPr>
          <p:cNvPr id="31748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 smtClean="0"/>
              <a:t>Obtained by making all predicates zero-arity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6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600" smtClean="0"/>
              <a:t>Markov logic allows objects to be interdependent </a:t>
            </a:r>
            <a:br>
              <a:rPr lang="en-US" altLang="en-US" sz="2600" smtClean="0"/>
            </a:br>
            <a:r>
              <a:rPr lang="en-US" altLang="en-US" sz="2600" smtClean="0"/>
              <a:t>(non-i.i.d.)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60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31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C6FBD-74A5-477C-B761-A9517587F60D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52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20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ChangeArrowheads="1"/>
          </p:cNvSpPr>
          <p:nvPr/>
        </p:nvSpPr>
        <p:spPr bwMode="auto">
          <a:xfrm>
            <a:off x="1263650" y="632386"/>
            <a:ext cx="65532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title"/>
          </p:nvPr>
        </p:nvSpPr>
        <p:spPr>
          <a:xfrm>
            <a:off x="292395" y="0"/>
            <a:ext cx="7543800" cy="655638"/>
          </a:xfrm>
        </p:spPr>
        <p:txBody>
          <a:bodyPr/>
          <a:lstStyle/>
          <a:p>
            <a:pPr eaLnBrk="1" hangingPunct="1"/>
            <a:r>
              <a:rPr lang="en-US" altLang="en-US" sz="3500" dirty="0" smtClean="0"/>
              <a:t>MLN: prob. of possible world</a:t>
            </a:r>
          </a:p>
        </p:txBody>
      </p:sp>
      <p:graphicFrame>
        <p:nvGraphicFramePr>
          <p:cNvPr id="9218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250332"/>
              </p:ext>
            </p:extLst>
          </p:nvPr>
        </p:nvGraphicFramePr>
        <p:xfrm>
          <a:off x="1263650" y="708586"/>
          <a:ext cx="6096000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99" name="Equation" r:id="rId3" imgW="3085920" imgH="431640" progId="Equation.3">
                  <p:embed/>
                </p:oleObj>
              </mc:Choice>
              <mc:Fallback>
                <p:oleObj name="Equation" r:id="rId3" imgW="30859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3650" y="708586"/>
                        <a:ext cx="6096000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546100" y="632386"/>
            <a:ext cx="6858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921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4429979"/>
              </p:ext>
            </p:extLst>
          </p:nvPr>
        </p:nvGraphicFramePr>
        <p:xfrm>
          <a:off x="685800" y="699061"/>
          <a:ext cx="42545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00" name="Equation" r:id="rId5" imgW="215640" imgH="406080" progId="Equation.3">
                  <p:embed/>
                </p:oleObj>
              </mc:Choice>
              <mc:Fallback>
                <p:oleObj name="Equation" r:id="rId5" imgW="21564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699061"/>
                        <a:ext cx="425450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3" name="Oval 7"/>
          <p:cNvSpPr>
            <a:spLocks noChangeArrowheads="1"/>
          </p:cNvSpPr>
          <p:nvPr/>
        </p:nvSpPr>
        <p:spPr bwMode="auto">
          <a:xfrm>
            <a:off x="1460500" y="4289986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Cancer(A)</a:t>
            </a:r>
          </a:p>
        </p:txBody>
      </p:sp>
      <p:sp>
        <p:nvSpPr>
          <p:cNvPr id="9224" name="Oval 8"/>
          <p:cNvSpPr>
            <a:spLocks noChangeArrowheads="1"/>
          </p:cNvSpPr>
          <p:nvPr/>
        </p:nvSpPr>
        <p:spPr bwMode="auto">
          <a:xfrm>
            <a:off x="2679700" y="3299386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Smokes(A)</a:t>
            </a:r>
          </a:p>
        </p:txBody>
      </p:sp>
      <p:sp>
        <p:nvSpPr>
          <p:cNvPr id="9225" name="Oval 9"/>
          <p:cNvSpPr>
            <a:spLocks noChangeArrowheads="1"/>
          </p:cNvSpPr>
          <p:nvPr/>
        </p:nvSpPr>
        <p:spPr bwMode="auto">
          <a:xfrm>
            <a:off x="469900" y="3299386"/>
            <a:ext cx="16002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Friends(A,A)</a:t>
            </a:r>
          </a:p>
        </p:txBody>
      </p:sp>
      <p:sp>
        <p:nvSpPr>
          <p:cNvPr id="9226" name="Oval 10"/>
          <p:cNvSpPr>
            <a:spLocks noChangeArrowheads="1"/>
          </p:cNvSpPr>
          <p:nvPr/>
        </p:nvSpPr>
        <p:spPr bwMode="auto">
          <a:xfrm>
            <a:off x="3441700" y="4594786"/>
            <a:ext cx="1752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Friends(B,A)</a:t>
            </a:r>
          </a:p>
        </p:txBody>
      </p:sp>
      <p:sp>
        <p:nvSpPr>
          <p:cNvPr id="9227" name="Oval 11"/>
          <p:cNvSpPr>
            <a:spLocks noChangeArrowheads="1"/>
          </p:cNvSpPr>
          <p:nvPr/>
        </p:nvSpPr>
        <p:spPr bwMode="auto">
          <a:xfrm>
            <a:off x="4508500" y="3299386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Smokes(B)</a:t>
            </a:r>
          </a:p>
        </p:txBody>
      </p:sp>
      <p:cxnSp>
        <p:nvCxnSpPr>
          <p:cNvPr id="9228" name="AutoShape 12"/>
          <p:cNvCxnSpPr>
            <a:cxnSpLocks noChangeShapeType="1"/>
            <a:stCxn id="9226" idx="0"/>
            <a:endCxn id="9224" idx="4"/>
          </p:cNvCxnSpPr>
          <p:nvPr/>
        </p:nvCxnSpPr>
        <p:spPr bwMode="auto">
          <a:xfrm flipH="1" flipV="1">
            <a:off x="3365500" y="3832786"/>
            <a:ext cx="9525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9" name="AutoShape 13"/>
          <p:cNvCxnSpPr>
            <a:cxnSpLocks noChangeShapeType="1"/>
            <a:stCxn id="9224" idx="6"/>
            <a:endCxn id="9227" idx="2"/>
          </p:cNvCxnSpPr>
          <p:nvPr/>
        </p:nvCxnSpPr>
        <p:spPr bwMode="auto">
          <a:xfrm>
            <a:off x="4051300" y="3566086"/>
            <a:ext cx="4572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0" name="AutoShape 14"/>
          <p:cNvCxnSpPr>
            <a:cxnSpLocks noChangeShapeType="1"/>
            <a:stCxn id="9227" idx="4"/>
            <a:endCxn id="9226" idx="0"/>
          </p:cNvCxnSpPr>
          <p:nvPr/>
        </p:nvCxnSpPr>
        <p:spPr bwMode="auto">
          <a:xfrm flipH="1">
            <a:off x="4318000" y="3832786"/>
            <a:ext cx="8763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1" name="AutoShape 15"/>
          <p:cNvCxnSpPr>
            <a:cxnSpLocks noChangeShapeType="1"/>
            <a:stCxn id="9224" idx="3"/>
            <a:endCxn id="9223" idx="7"/>
          </p:cNvCxnSpPr>
          <p:nvPr/>
        </p:nvCxnSpPr>
        <p:spPr bwMode="auto">
          <a:xfrm flipH="1">
            <a:off x="2630488" y="3754999"/>
            <a:ext cx="250825" cy="6127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2" name="AutoShape 16"/>
          <p:cNvCxnSpPr>
            <a:cxnSpLocks noChangeShapeType="1"/>
            <a:stCxn id="9225" idx="6"/>
            <a:endCxn id="9224" idx="2"/>
          </p:cNvCxnSpPr>
          <p:nvPr/>
        </p:nvCxnSpPr>
        <p:spPr bwMode="auto">
          <a:xfrm>
            <a:off x="2070100" y="3566086"/>
            <a:ext cx="6096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33" name="Oval 17"/>
          <p:cNvSpPr>
            <a:spLocks noChangeArrowheads="1"/>
          </p:cNvSpPr>
          <p:nvPr/>
        </p:nvSpPr>
        <p:spPr bwMode="auto">
          <a:xfrm>
            <a:off x="3479800" y="2232586"/>
            <a:ext cx="16764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Friends(A,B)</a:t>
            </a:r>
          </a:p>
        </p:txBody>
      </p:sp>
      <p:cxnSp>
        <p:nvCxnSpPr>
          <p:cNvPr id="9234" name="AutoShape 18"/>
          <p:cNvCxnSpPr>
            <a:cxnSpLocks noChangeShapeType="1"/>
            <a:stCxn id="9233" idx="4"/>
            <a:endCxn id="9224" idx="0"/>
          </p:cNvCxnSpPr>
          <p:nvPr/>
        </p:nvCxnSpPr>
        <p:spPr bwMode="auto">
          <a:xfrm flipH="1">
            <a:off x="3365500" y="2765986"/>
            <a:ext cx="952500" cy="533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5" name="AutoShape 19"/>
          <p:cNvCxnSpPr>
            <a:cxnSpLocks noChangeShapeType="1"/>
            <a:stCxn id="9227" idx="0"/>
            <a:endCxn id="9233" idx="4"/>
          </p:cNvCxnSpPr>
          <p:nvPr/>
        </p:nvCxnSpPr>
        <p:spPr bwMode="auto">
          <a:xfrm flipH="1" flipV="1">
            <a:off x="4318000" y="2765986"/>
            <a:ext cx="876300" cy="533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36" name="Oval 20"/>
          <p:cNvSpPr>
            <a:spLocks noChangeArrowheads="1"/>
          </p:cNvSpPr>
          <p:nvPr/>
        </p:nvSpPr>
        <p:spPr bwMode="auto">
          <a:xfrm>
            <a:off x="5803900" y="4289986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Cancer(B)</a:t>
            </a:r>
          </a:p>
        </p:txBody>
      </p:sp>
      <p:sp>
        <p:nvSpPr>
          <p:cNvPr id="9237" name="Oval 21"/>
          <p:cNvSpPr>
            <a:spLocks noChangeArrowheads="1"/>
          </p:cNvSpPr>
          <p:nvPr/>
        </p:nvSpPr>
        <p:spPr bwMode="auto">
          <a:xfrm>
            <a:off x="6337300" y="3299386"/>
            <a:ext cx="16002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Friends(B,B)</a:t>
            </a:r>
          </a:p>
        </p:txBody>
      </p:sp>
      <p:cxnSp>
        <p:nvCxnSpPr>
          <p:cNvPr id="9238" name="AutoShape 22"/>
          <p:cNvCxnSpPr>
            <a:cxnSpLocks noChangeShapeType="1"/>
            <a:stCxn id="9227" idx="5"/>
            <a:endCxn id="9236" idx="1"/>
          </p:cNvCxnSpPr>
          <p:nvPr/>
        </p:nvCxnSpPr>
        <p:spPr bwMode="auto">
          <a:xfrm>
            <a:off x="5678488" y="3754999"/>
            <a:ext cx="327025" cy="6127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9" name="AutoShape 23"/>
          <p:cNvCxnSpPr>
            <a:cxnSpLocks noChangeShapeType="1"/>
            <a:stCxn id="9237" idx="2"/>
            <a:endCxn id="9227" idx="6"/>
          </p:cNvCxnSpPr>
          <p:nvPr/>
        </p:nvCxnSpPr>
        <p:spPr bwMode="auto">
          <a:xfrm flipH="1">
            <a:off x="5880100" y="3566086"/>
            <a:ext cx="4572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469900" y="1662674"/>
            <a:ext cx="5330825" cy="4572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/>
              <a:t>Two constants: </a:t>
            </a:r>
            <a:r>
              <a:rPr lang="en-US" altLang="en-US" sz="2400" b="1" dirty="0"/>
              <a:t>Anna</a:t>
            </a:r>
            <a:r>
              <a:rPr lang="en-US" altLang="en-US" sz="2400" dirty="0"/>
              <a:t> (A) and </a:t>
            </a:r>
            <a:r>
              <a:rPr lang="en-US" altLang="en-US" sz="2400" b="1" dirty="0"/>
              <a:t>Bob</a:t>
            </a:r>
            <a:r>
              <a:rPr lang="en-US" altLang="en-US" sz="2400" dirty="0"/>
              <a:t> (B)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174820" y="742186"/>
              <a:ext cx="6206400" cy="36979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6540" y="732466"/>
                <a:ext cx="6225840" cy="37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" name="Ink 2"/>
              <p14:cNvContentPartPr/>
              <p14:nvPr/>
            </p14:nvContentPartPr>
            <p14:xfrm>
              <a:off x="294840" y="2313720"/>
              <a:ext cx="7611120" cy="40078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90520" y="2304000"/>
                <a:ext cx="7623360" cy="402588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6318044"/>
              </p:ext>
            </p:extLst>
          </p:nvPr>
        </p:nvGraphicFramePr>
        <p:xfrm>
          <a:off x="6027738" y="1847850"/>
          <a:ext cx="3009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01" name="Equation" r:id="rId11" imgW="1498320" imgH="419040" progId="Equation.3">
                  <p:embed/>
                </p:oleObj>
              </mc:Choice>
              <mc:Fallback>
                <p:oleObj name="Equation" r:id="rId11" imgW="1498320" imgH="419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7738" y="1847850"/>
                        <a:ext cx="30099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100" y="6406173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>
                <a:solidFill>
                  <a:srgbClr val="000000"/>
                </a:solidFill>
              </a:rPr>
              <a:t>CPSC 322, Lecture 31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alt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" name="Ink 6"/>
              <p14:cNvContentPartPr/>
              <p14:nvPr/>
            </p14:nvContentPartPr>
            <p14:xfrm>
              <a:off x="1840680" y="5389200"/>
              <a:ext cx="6396480" cy="10159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832400" y="5383800"/>
                <a:ext cx="6408360" cy="10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" name="Ink 7"/>
              <p14:cNvContentPartPr/>
              <p14:nvPr/>
            </p14:nvContentPartPr>
            <p14:xfrm>
              <a:off x="2311920" y="3075480"/>
              <a:ext cx="4781520" cy="33879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299320" y="3066480"/>
                <a:ext cx="4804560" cy="340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4895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66328" y="152400"/>
            <a:ext cx="7543800" cy="73183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MLN: prob. Of possible world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543" y="2022477"/>
            <a:ext cx="4876800" cy="60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Probability of a world </a:t>
            </a:r>
            <a:r>
              <a:rPr lang="en-US" altLang="en-US" sz="3200" i="1" dirty="0" smtClean="0">
                <a:latin typeface="Times" pitchFamily="18" charset="0"/>
              </a:rPr>
              <a:t>pw</a:t>
            </a:r>
            <a:r>
              <a:rPr lang="en-US" altLang="en-US" sz="2800" dirty="0" smtClean="0"/>
              <a:t>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800" dirty="0" smtClean="0"/>
          </a:p>
        </p:txBody>
      </p:sp>
      <p:sp>
        <p:nvSpPr>
          <p:cNvPr id="10245" name="Rectangle 26"/>
          <p:cNvSpPr>
            <a:spLocks noChangeArrowheads="1"/>
          </p:cNvSpPr>
          <p:nvPr/>
        </p:nvSpPr>
        <p:spPr bwMode="auto">
          <a:xfrm>
            <a:off x="4327243" y="2632077"/>
            <a:ext cx="111760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6" name="Rectangle 27"/>
          <p:cNvSpPr>
            <a:spLocks noChangeArrowheads="1"/>
          </p:cNvSpPr>
          <p:nvPr/>
        </p:nvSpPr>
        <p:spPr bwMode="auto">
          <a:xfrm>
            <a:off x="4073243" y="2632077"/>
            <a:ext cx="357964" cy="3810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7" name="Text Box 28"/>
          <p:cNvSpPr txBox="1">
            <a:spLocks noChangeArrowheads="1"/>
          </p:cNvSpPr>
          <p:nvPr/>
        </p:nvSpPr>
        <p:spPr bwMode="auto">
          <a:xfrm>
            <a:off x="1634843" y="3538539"/>
            <a:ext cx="2108200" cy="385763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/>
              <a:t>Weight of formula </a:t>
            </a:r>
            <a:r>
              <a:rPr lang="en-US" altLang="en-US" sz="1800" i="1"/>
              <a:t>i</a:t>
            </a:r>
          </a:p>
        </p:txBody>
      </p:sp>
      <p:sp>
        <p:nvSpPr>
          <p:cNvPr id="10248" name="Text Box 29"/>
          <p:cNvSpPr txBox="1">
            <a:spLocks noChangeArrowheads="1"/>
          </p:cNvSpPr>
          <p:nvPr/>
        </p:nvSpPr>
        <p:spPr bwMode="auto">
          <a:xfrm>
            <a:off x="4073243" y="3556742"/>
            <a:ext cx="4275529" cy="369332"/>
          </a:xfrm>
          <a:prstGeom prst="rect">
            <a:avLst/>
          </a:prstGeom>
          <a:noFill/>
          <a:ln w="19050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 dirty="0"/>
              <a:t>No. of true groundings of formula </a:t>
            </a:r>
            <a:r>
              <a:rPr lang="en-US" altLang="en-US" sz="1800" i="1" dirty="0" err="1"/>
              <a:t>i</a:t>
            </a:r>
            <a:r>
              <a:rPr lang="en-US" altLang="en-US" sz="1800" i="1" dirty="0"/>
              <a:t> </a:t>
            </a:r>
            <a:r>
              <a:rPr lang="en-US" altLang="en-US" sz="1800" dirty="0"/>
              <a:t>in </a:t>
            </a:r>
            <a:r>
              <a:rPr lang="en-US" altLang="en-US" sz="1800" i="1" dirty="0" smtClean="0"/>
              <a:t>pw</a:t>
            </a:r>
            <a:endParaRPr lang="en-US" altLang="en-US" sz="1800" dirty="0"/>
          </a:p>
        </p:txBody>
      </p:sp>
      <p:sp>
        <p:nvSpPr>
          <p:cNvPr id="10249" name="Line 30"/>
          <p:cNvSpPr>
            <a:spLocks noChangeShapeType="1"/>
          </p:cNvSpPr>
          <p:nvPr/>
        </p:nvSpPr>
        <p:spPr bwMode="auto">
          <a:xfrm flipV="1">
            <a:off x="3539843" y="3081339"/>
            <a:ext cx="533400" cy="4572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0250" name="Line 31"/>
          <p:cNvSpPr>
            <a:spLocks noChangeShapeType="1"/>
          </p:cNvSpPr>
          <p:nvPr/>
        </p:nvSpPr>
        <p:spPr bwMode="auto">
          <a:xfrm flipH="1" flipV="1">
            <a:off x="4530443" y="3067052"/>
            <a:ext cx="152400" cy="471487"/>
          </a:xfrm>
          <a:prstGeom prst="line">
            <a:avLst/>
          </a:prstGeom>
          <a:noFill/>
          <a:ln w="19050">
            <a:solidFill>
              <a:srgbClr val="33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graphicFrame>
        <p:nvGraphicFramePr>
          <p:cNvPr id="10242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9724786"/>
              </p:ext>
            </p:extLst>
          </p:nvPr>
        </p:nvGraphicFramePr>
        <p:xfrm>
          <a:off x="1147481" y="2217739"/>
          <a:ext cx="4522787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15" name="Equation" r:id="rId4" imgW="1892160" imgH="457200" progId="Equation.3">
                  <p:embed/>
                </p:oleObj>
              </mc:Choice>
              <mc:Fallback>
                <p:oleObj name="Equation" r:id="rId4" imgW="18921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7481" y="2217739"/>
                        <a:ext cx="4522787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4770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>
                <a:solidFill>
                  <a:srgbClr val="000000"/>
                </a:solidFill>
              </a:rPr>
              <a:t>CPSC 322, Lecture 31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862763"/>
            <a:ext cx="2133600" cy="457200"/>
          </a:xfrm>
        </p:spPr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781743" y="4179140"/>
            <a:ext cx="3951753" cy="2087812"/>
            <a:chOff x="294840" y="2232586"/>
            <a:chExt cx="7642660" cy="408901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4" name="Ink 13"/>
                <p14:cNvContentPartPr/>
                <p14:nvPr/>
              </p14:nvContentPartPr>
              <p14:xfrm>
                <a:off x="2065104" y="2914494"/>
                <a:ext cx="4316116" cy="1525612"/>
              </p14:xfrm>
            </p:contentPart>
          </mc:Choice>
          <mc:Fallback xmlns="">
            <p:pic>
              <p:nvPicPr>
                <p:cNvPr id="14" name="Ink 13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042827" y="2891934"/>
                  <a:ext cx="4359973" cy="1570732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5" name="Group 14"/>
            <p:cNvGrpSpPr/>
            <p:nvPr/>
          </p:nvGrpSpPr>
          <p:grpSpPr>
            <a:xfrm>
              <a:off x="294840" y="2232586"/>
              <a:ext cx="7642660" cy="4089014"/>
              <a:chOff x="294840" y="2232586"/>
              <a:chExt cx="7642660" cy="4089014"/>
            </a:xfrm>
          </p:grpSpPr>
          <p:sp>
            <p:nvSpPr>
              <p:cNvPr id="16" name="Oval 7"/>
              <p:cNvSpPr>
                <a:spLocks noChangeArrowheads="1"/>
              </p:cNvSpPr>
              <p:nvPr/>
            </p:nvSpPr>
            <p:spPr bwMode="auto">
              <a:xfrm>
                <a:off x="1460500" y="4289986"/>
                <a:ext cx="1371600" cy="53340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1050"/>
                  <a:t>Cancer(A)</a:t>
                </a:r>
              </a:p>
            </p:txBody>
          </p:sp>
          <p:sp>
            <p:nvSpPr>
              <p:cNvPr id="17" name="Oval 8"/>
              <p:cNvSpPr>
                <a:spLocks noChangeArrowheads="1"/>
              </p:cNvSpPr>
              <p:nvPr/>
            </p:nvSpPr>
            <p:spPr bwMode="auto">
              <a:xfrm>
                <a:off x="2679700" y="3299386"/>
                <a:ext cx="1371600" cy="53340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1050" dirty="0"/>
                  <a:t>Smokes(A)</a:t>
                </a:r>
              </a:p>
            </p:txBody>
          </p:sp>
          <p:sp>
            <p:nvSpPr>
              <p:cNvPr id="18" name="Oval 9"/>
              <p:cNvSpPr>
                <a:spLocks noChangeArrowheads="1"/>
              </p:cNvSpPr>
              <p:nvPr/>
            </p:nvSpPr>
            <p:spPr bwMode="auto">
              <a:xfrm>
                <a:off x="469900" y="3299386"/>
                <a:ext cx="1600200" cy="53340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1050"/>
                  <a:t>Friends(A,A)</a:t>
                </a:r>
              </a:p>
            </p:txBody>
          </p:sp>
          <p:sp>
            <p:nvSpPr>
              <p:cNvPr id="19" name="Oval 10"/>
              <p:cNvSpPr>
                <a:spLocks noChangeArrowheads="1"/>
              </p:cNvSpPr>
              <p:nvPr/>
            </p:nvSpPr>
            <p:spPr bwMode="auto">
              <a:xfrm>
                <a:off x="3441700" y="4594786"/>
                <a:ext cx="1752600" cy="53340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1050"/>
                  <a:t>Friends(B,A)</a:t>
                </a:r>
              </a:p>
            </p:txBody>
          </p:sp>
          <p:sp>
            <p:nvSpPr>
              <p:cNvPr id="20" name="Oval 11"/>
              <p:cNvSpPr>
                <a:spLocks noChangeArrowheads="1"/>
              </p:cNvSpPr>
              <p:nvPr/>
            </p:nvSpPr>
            <p:spPr bwMode="auto">
              <a:xfrm>
                <a:off x="4508500" y="3299386"/>
                <a:ext cx="1371600" cy="53340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1050"/>
                  <a:t>Smokes(B)</a:t>
                </a:r>
              </a:p>
            </p:txBody>
          </p:sp>
          <p:cxnSp>
            <p:nvCxnSpPr>
              <p:cNvPr id="21" name="AutoShape 12"/>
              <p:cNvCxnSpPr>
                <a:cxnSpLocks noChangeShapeType="1"/>
                <a:stCxn id="19" idx="0"/>
                <a:endCxn id="17" idx="4"/>
              </p:cNvCxnSpPr>
              <p:nvPr/>
            </p:nvCxnSpPr>
            <p:spPr bwMode="auto">
              <a:xfrm flipH="1" flipV="1">
                <a:off x="3365500" y="3832786"/>
                <a:ext cx="952500" cy="762000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" name="AutoShape 13"/>
              <p:cNvCxnSpPr>
                <a:cxnSpLocks noChangeShapeType="1"/>
                <a:stCxn id="17" idx="6"/>
                <a:endCxn id="20" idx="2"/>
              </p:cNvCxnSpPr>
              <p:nvPr/>
            </p:nvCxnSpPr>
            <p:spPr bwMode="auto">
              <a:xfrm>
                <a:off x="4051300" y="3566086"/>
                <a:ext cx="457200" cy="0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" name="AutoShape 14"/>
              <p:cNvCxnSpPr>
                <a:cxnSpLocks noChangeShapeType="1"/>
                <a:stCxn id="20" idx="4"/>
                <a:endCxn id="19" idx="0"/>
              </p:cNvCxnSpPr>
              <p:nvPr/>
            </p:nvCxnSpPr>
            <p:spPr bwMode="auto">
              <a:xfrm flipH="1">
                <a:off x="4318000" y="3832786"/>
                <a:ext cx="876300" cy="762000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" name="AutoShape 15"/>
              <p:cNvCxnSpPr>
                <a:cxnSpLocks noChangeShapeType="1"/>
                <a:stCxn id="17" idx="3"/>
                <a:endCxn id="16" idx="7"/>
              </p:cNvCxnSpPr>
              <p:nvPr/>
            </p:nvCxnSpPr>
            <p:spPr bwMode="auto">
              <a:xfrm flipH="1">
                <a:off x="2630488" y="3754999"/>
                <a:ext cx="250825" cy="612775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" name="AutoShape 16"/>
              <p:cNvCxnSpPr>
                <a:cxnSpLocks noChangeShapeType="1"/>
                <a:stCxn id="18" idx="6"/>
                <a:endCxn id="17" idx="2"/>
              </p:cNvCxnSpPr>
              <p:nvPr/>
            </p:nvCxnSpPr>
            <p:spPr bwMode="auto">
              <a:xfrm>
                <a:off x="2070100" y="3566086"/>
                <a:ext cx="609600" cy="0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6" name="Oval 17"/>
              <p:cNvSpPr>
                <a:spLocks noChangeArrowheads="1"/>
              </p:cNvSpPr>
              <p:nvPr/>
            </p:nvSpPr>
            <p:spPr bwMode="auto">
              <a:xfrm>
                <a:off x="3479800" y="2232586"/>
                <a:ext cx="1676400" cy="53340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1050" dirty="0"/>
                  <a:t>Friends(A,B)</a:t>
                </a:r>
              </a:p>
            </p:txBody>
          </p:sp>
          <p:cxnSp>
            <p:nvCxnSpPr>
              <p:cNvPr id="27" name="AutoShape 18"/>
              <p:cNvCxnSpPr>
                <a:cxnSpLocks noChangeShapeType="1"/>
                <a:stCxn id="26" idx="4"/>
                <a:endCxn id="17" idx="0"/>
              </p:cNvCxnSpPr>
              <p:nvPr/>
            </p:nvCxnSpPr>
            <p:spPr bwMode="auto">
              <a:xfrm flipH="1">
                <a:off x="3365500" y="2765986"/>
                <a:ext cx="952500" cy="533400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" name="AutoShape 19"/>
              <p:cNvCxnSpPr>
                <a:cxnSpLocks noChangeShapeType="1"/>
                <a:stCxn id="20" idx="0"/>
                <a:endCxn id="26" idx="4"/>
              </p:cNvCxnSpPr>
              <p:nvPr/>
            </p:nvCxnSpPr>
            <p:spPr bwMode="auto">
              <a:xfrm flipH="1" flipV="1">
                <a:off x="4318000" y="2765986"/>
                <a:ext cx="876300" cy="533400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9" name="Oval 20"/>
              <p:cNvSpPr>
                <a:spLocks noChangeArrowheads="1"/>
              </p:cNvSpPr>
              <p:nvPr/>
            </p:nvSpPr>
            <p:spPr bwMode="auto">
              <a:xfrm>
                <a:off x="5803900" y="4289986"/>
                <a:ext cx="1371600" cy="53340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1050"/>
                  <a:t>Cancer(B)</a:t>
                </a:r>
              </a:p>
            </p:txBody>
          </p:sp>
          <p:sp>
            <p:nvSpPr>
              <p:cNvPr id="30" name="Oval 21"/>
              <p:cNvSpPr>
                <a:spLocks noChangeArrowheads="1"/>
              </p:cNvSpPr>
              <p:nvPr/>
            </p:nvSpPr>
            <p:spPr bwMode="auto">
              <a:xfrm>
                <a:off x="6337300" y="3299386"/>
                <a:ext cx="1600200" cy="53340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1050"/>
                  <a:t>Friends(B,B)</a:t>
                </a:r>
              </a:p>
            </p:txBody>
          </p:sp>
          <p:cxnSp>
            <p:nvCxnSpPr>
              <p:cNvPr id="31" name="AutoShape 22"/>
              <p:cNvCxnSpPr>
                <a:cxnSpLocks noChangeShapeType="1"/>
                <a:stCxn id="20" idx="5"/>
                <a:endCxn id="29" idx="1"/>
              </p:cNvCxnSpPr>
              <p:nvPr/>
            </p:nvCxnSpPr>
            <p:spPr bwMode="auto">
              <a:xfrm>
                <a:off x="5678488" y="3754999"/>
                <a:ext cx="327025" cy="612775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" name="AutoShape 23"/>
              <p:cNvCxnSpPr>
                <a:cxnSpLocks noChangeShapeType="1"/>
                <a:stCxn id="30" idx="2"/>
                <a:endCxn id="20" idx="6"/>
              </p:cNvCxnSpPr>
              <p:nvPr/>
            </p:nvCxnSpPr>
            <p:spPr bwMode="auto">
              <a:xfrm flipH="1">
                <a:off x="5880100" y="3566086"/>
                <a:ext cx="457200" cy="0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33" name="Ink 32"/>
                  <p14:cNvContentPartPr/>
                  <p14:nvPr/>
                </p14:nvContentPartPr>
                <p14:xfrm>
                  <a:off x="294840" y="2313720"/>
                  <a:ext cx="7611120" cy="4007880"/>
                </p14:xfrm>
              </p:contentPart>
            </mc:Choice>
            <mc:Fallback xmlns="">
              <p:pic>
                <p:nvPicPr>
                  <p:cNvPr id="33" name="Ink 32"/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285093" y="2294682"/>
                    <a:ext cx="7636880" cy="40431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34" name="Ink 33"/>
                  <p14:cNvContentPartPr/>
                  <p14:nvPr/>
                </p14:nvContentPartPr>
                <p14:xfrm>
                  <a:off x="978237" y="6071149"/>
                  <a:ext cx="360" cy="360"/>
                </p14:xfrm>
              </p:contentPart>
            </mc:Choice>
            <mc:Fallback xmlns="">
              <p:pic>
                <p:nvPicPr>
                  <p:cNvPr id="34" name="Ink 33"/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966357" y="6059269"/>
                    <a:ext cx="24120" cy="2412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381000" y="6329363"/>
            <a:ext cx="8458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kern="0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6" name="Ink 35"/>
              <p14:cNvContentPartPr/>
              <p14:nvPr/>
            </p14:nvContentPartPr>
            <p14:xfrm>
              <a:off x="2568423" y="5881632"/>
              <a:ext cx="3493320" cy="38532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560143" y="5874790"/>
                <a:ext cx="3505200" cy="4018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" name="Ink 3"/>
              <p14:cNvContentPartPr/>
              <p14:nvPr/>
            </p14:nvContentPartPr>
            <p14:xfrm>
              <a:off x="2629080" y="6198683"/>
              <a:ext cx="3211920" cy="6570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620800" y="6194363"/>
                <a:ext cx="3226680" cy="667440"/>
              </a:xfrm>
              <a:prstGeom prst="rect">
                <a:avLst/>
              </a:prstGeom>
            </p:spPr>
          </p:pic>
        </mc:Fallback>
      </mc:AlternateContent>
      <p:sp>
        <p:nvSpPr>
          <p:cNvPr id="40" name="Rectangle 2"/>
          <p:cNvSpPr>
            <a:spLocks noChangeArrowheads="1"/>
          </p:cNvSpPr>
          <p:nvPr/>
        </p:nvSpPr>
        <p:spPr bwMode="auto">
          <a:xfrm>
            <a:off x="1279243" y="1051486"/>
            <a:ext cx="65532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4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7723239"/>
              </p:ext>
            </p:extLst>
          </p:nvPr>
        </p:nvGraphicFramePr>
        <p:xfrm>
          <a:off x="1279243" y="1127686"/>
          <a:ext cx="6096000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16" name="Equation" r:id="rId16" imgW="3085920" imgH="431640" progId="Equation.3">
                  <p:embed/>
                </p:oleObj>
              </mc:Choice>
              <mc:Fallback>
                <p:oleObj name="Equation" r:id="rId16" imgW="30859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9243" y="1127686"/>
                        <a:ext cx="6096000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561693" y="1051486"/>
            <a:ext cx="6858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4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4498148"/>
              </p:ext>
            </p:extLst>
          </p:nvPr>
        </p:nvGraphicFramePr>
        <p:xfrm>
          <a:off x="701393" y="1118161"/>
          <a:ext cx="42545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17" name="Equation" r:id="rId18" imgW="215640" imgH="406080" progId="Equation.3">
                  <p:embed/>
                </p:oleObj>
              </mc:Choice>
              <mc:Fallback>
                <p:oleObj name="Equation" r:id="rId18" imgW="21564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393" y="1118161"/>
                        <a:ext cx="425450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" name="Ink 4"/>
              <p14:cNvContentPartPr/>
              <p14:nvPr/>
            </p14:nvContentPartPr>
            <p14:xfrm>
              <a:off x="157320" y="1095120"/>
              <a:ext cx="289080" cy="8550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47600" y="1083600"/>
                <a:ext cx="311040" cy="87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05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322, Lecture 31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0" y="1264693"/>
            <a:ext cx="8458200" cy="4953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kern="0" dirty="0" smtClean="0">
                <a:solidFill>
                  <a:srgbClr val="000000"/>
                </a:solidFill>
                <a:latin typeface="Arial Unicode MS"/>
              </a:rPr>
              <a:t>Recap </a:t>
            </a:r>
            <a:r>
              <a:rPr lang="en-CA" sz="2800" kern="0" dirty="0" smtClean="0">
                <a:solidFill>
                  <a:srgbClr val="000000"/>
                </a:solidFill>
                <a:latin typeface="Arial Unicode MS"/>
              </a:rPr>
              <a:t>Markov Logic (Networks)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b="1" kern="0" dirty="0" smtClean="0">
                <a:solidFill>
                  <a:srgbClr val="000000"/>
                </a:solidFill>
                <a:latin typeface="Arial Unicode MS"/>
              </a:rPr>
              <a:t>Relation to First-Order Logics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b="1" kern="0" dirty="0" smtClean="0">
                <a:solidFill>
                  <a:srgbClr val="000000"/>
                </a:solidFill>
                <a:latin typeface="Arial Unicode MS"/>
              </a:rPr>
              <a:t>Inference in MLN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400" b="1" kern="0" dirty="0" smtClean="0">
                <a:solidFill>
                  <a:srgbClr val="000000"/>
                </a:solidFill>
                <a:latin typeface="Arial Unicode MS"/>
              </a:rPr>
              <a:t>MAP Inference (most likely </a:t>
            </a:r>
            <a:r>
              <a:rPr lang="en-CA" sz="2400" i="1" kern="0" dirty="0" smtClean="0">
                <a:solidFill>
                  <a:srgbClr val="00B0F0"/>
                </a:solidFill>
                <a:latin typeface="Arial Unicode MS"/>
              </a:rPr>
              <a:t>pw</a:t>
            </a:r>
            <a:r>
              <a:rPr lang="en-CA" sz="2400" b="1" kern="0" dirty="0" smtClean="0">
                <a:solidFill>
                  <a:srgbClr val="000000"/>
                </a:solidFill>
                <a:latin typeface="Arial Unicode MS"/>
              </a:rPr>
              <a:t>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400" b="1" kern="0" dirty="0" smtClean="0">
                <a:solidFill>
                  <a:srgbClr val="000000"/>
                </a:solidFill>
                <a:latin typeface="Arial Unicode MS"/>
              </a:rPr>
              <a:t>Probability of a formula, Conditional Probability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800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800" kern="0" dirty="0" smtClean="0">
              <a:solidFill>
                <a:srgbClr val="000000"/>
              </a:solidFill>
              <a:latin typeface="Arial Unicode MS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800" kern="0" dirty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kern="0" dirty="0" smtClean="0">
              <a:solidFill>
                <a:srgbClr val="000000"/>
              </a:solidFill>
              <a:latin typeface="Arial Unicode MS"/>
            </a:endParaRPr>
          </a:p>
          <a:p>
            <a:pPr>
              <a:spcBef>
                <a:spcPct val="20000"/>
              </a:spcBef>
              <a:defRPr/>
            </a:pPr>
            <a:endParaRPr lang="en-US" sz="2800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800" kern="0" dirty="0" smtClean="0">
              <a:solidFill>
                <a:srgbClr val="80808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800" kern="0" dirty="0" smtClean="0">
              <a:solidFill>
                <a:srgbClr val="808080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27935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38860" y="-27296"/>
            <a:ext cx="7543800" cy="65563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How MLN s generalize FOL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57200"/>
            <a:ext cx="7924800" cy="4572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Consider MLN containing only one formula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265460" y="66294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31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67028" y="6451626"/>
            <a:ext cx="2133600" cy="457200"/>
          </a:xfrm>
        </p:spPr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altLang="en-US">
              <a:solidFill>
                <a:srgbClr val="000000"/>
              </a:solidFill>
            </a:endParaRPr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896117089"/>
              </p:ext>
            </p:extLst>
          </p:nvPr>
        </p:nvGraphicFramePr>
        <p:xfrm>
          <a:off x="778272" y="1067640"/>
          <a:ext cx="20574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38" name="Equation" r:id="rId3" imgW="1041120" imgH="203040" progId="Equation.3">
                  <p:embed/>
                </p:oleObj>
              </mc:Choice>
              <mc:Fallback>
                <p:oleObj name="Equation" r:id="rId3" imgW="1041120" imgH="203040" progId="Equation.3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272" y="1067640"/>
                        <a:ext cx="205740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7943994"/>
              </p:ext>
            </p:extLst>
          </p:nvPr>
        </p:nvGraphicFramePr>
        <p:xfrm>
          <a:off x="397272" y="1143840"/>
          <a:ext cx="30162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39" name="Equation" r:id="rId5" imgW="152280" imgH="139680" progId="Equation.3">
                  <p:embed/>
                </p:oleObj>
              </mc:Choice>
              <mc:Fallback>
                <p:oleObj name="Equation" r:id="rId5" imgW="152280" imgH="1396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272" y="1143840"/>
                        <a:ext cx="301625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554803418"/>
              </p:ext>
            </p:extLst>
          </p:nvPr>
        </p:nvGraphicFramePr>
        <p:xfrm>
          <a:off x="3064272" y="1067640"/>
          <a:ext cx="10541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40" name="Equation" r:id="rId7" imgW="533160" imgH="203040" progId="Equation.3">
                  <p:embed/>
                </p:oleObj>
              </mc:Choice>
              <mc:Fallback>
                <p:oleObj name="Equation" r:id="rId7" imgW="533160" imgH="20304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4272" y="1067640"/>
                        <a:ext cx="105410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/>
              <p14:cNvContentPartPr/>
              <p14:nvPr/>
            </p14:nvContentPartPr>
            <p14:xfrm>
              <a:off x="5379792" y="1197360"/>
              <a:ext cx="1296360" cy="2102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373672" y="1191240"/>
                <a:ext cx="131004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Ink 13"/>
              <p14:cNvContentPartPr/>
              <p14:nvPr/>
            </p14:nvContentPartPr>
            <p14:xfrm>
              <a:off x="4074792" y="1096920"/>
              <a:ext cx="3392280" cy="356616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066512" y="1085040"/>
                <a:ext cx="3411000" cy="358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Ink 14"/>
              <p14:cNvContentPartPr/>
              <p14:nvPr/>
            </p14:nvContentPartPr>
            <p14:xfrm>
              <a:off x="397392" y="1458720"/>
              <a:ext cx="2795280" cy="302868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88392" y="1452960"/>
                <a:ext cx="2812919" cy="304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" name="Ink 15"/>
              <p14:cNvContentPartPr/>
              <p14:nvPr/>
            </p14:nvContentPartPr>
            <p14:xfrm>
              <a:off x="3723072" y="2416320"/>
              <a:ext cx="732120" cy="185040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720192" y="2406600"/>
                <a:ext cx="740399" cy="18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Ink 18"/>
              <p14:cNvContentPartPr/>
              <p14:nvPr/>
            </p14:nvContentPartPr>
            <p14:xfrm>
              <a:off x="3974712" y="3025080"/>
              <a:ext cx="441600" cy="144792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963555" y="3017520"/>
                <a:ext cx="464994" cy="146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" name="Ink 19"/>
              <p14:cNvContentPartPr/>
              <p14:nvPr/>
            </p14:nvContentPartPr>
            <p14:xfrm>
              <a:off x="1921272" y="1792021"/>
              <a:ext cx="5632200" cy="396720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914792" y="1785901"/>
                <a:ext cx="5650560" cy="398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Ink 20"/>
              <p14:cNvContentPartPr/>
              <p14:nvPr/>
            </p14:nvContentPartPr>
            <p14:xfrm>
              <a:off x="20472" y="3439800"/>
              <a:ext cx="8361720" cy="279900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4712" y="3432240"/>
                <a:ext cx="8380440" cy="281772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24" name="Object 2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126395871"/>
              </p:ext>
            </p:extLst>
          </p:nvPr>
        </p:nvGraphicFramePr>
        <p:xfrm>
          <a:off x="101169" y="6203543"/>
          <a:ext cx="33877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41" name="Equation" r:id="rId23" imgW="1714320" imgH="203040" progId="Equation.3">
                  <p:embed/>
                </p:oleObj>
              </mc:Choice>
              <mc:Fallback>
                <p:oleObj name="Equation" r:id="rId23" imgW="1714320" imgH="20304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169" y="6203543"/>
                        <a:ext cx="3387725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3581399" y="6248800"/>
            <a:ext cx="540818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2800" kern="0" dirty="0" smtClean="0"/>
              <a:t>“</a:t>
            </a:r>
            <a:r>
              <a:rPr lang="en-US" altLang="en-US" sz="2800" kern="0" dirty="0"/>
              <a:t>r</a:t>
            </a:r>
            <a:r>
              <a:rPr lang="en-US" altLang="en-US" sz="2800" kern="0" dirty="0" smtClean="0"/>
              <a:t>ecovering logical entailment”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7" name="Ink 6"/>
              <p14:cNvContentPartPr/>
              <p14:nvPr/>
            </p14:nvContentPartPr>
            <p14:xfrm>
              <a:off x="635760" y="5231880"/>
              <a:ext cx="1118520" cy="4492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23880" y="5226120"/>
                <a:ext cx="1142640" cy="46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36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832 Template">
  <a:themeElements>
    <a:clrScheme name="5832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832 Templa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832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832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Network">
  <a:themeElements>
    <a:clrScheme name="Network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5832 Template">
  <a:themeElements>
    <a:clrScheme name="5832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832 Templa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832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832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5832 Template">
  <a:themeElements>
    <a:clrScheme name="5832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832 Templa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832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832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5832 Template</Template>
  <TotalTime>69674</TotalTime>
  <Words>8156</Words>
  <Application>Microsoft Office PowerPoint</Application>
  <PresentationFormat>On-screen Show (4:3)</PresentationFormat>
  <Paragraphs>930</Paragraphs>
  <Slides>52</Slides>
  <Notes>32</Notes>
  <HiddenSlides>1</HiddenSlides>
  <MMClips>0</MMClips>
  <ScaleCrop>false</ScaleCrop>
  <HeadingPairs>
    <vt:vector size="6" baseType="variant"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1" baseType="lpstr">
      <vt:lpstr>5832 Template</vt:lpstr>
      <vt:lpstr>Shimmer</vt:lpstr>
      <vt:lpstr>Office Theme</vt:lpstr>
      <vt:lpstr>Network</vt:lpstr>
      <vt:lpstr>1_Default Design</vt:lpstr>
      <vt:lpstr>2_5832 Template</vt:lpstr>
      <vt:lpstr>1_5832 Template</vt:lpstr>
      <vt:lpstr>Default Design</vt:lpstr>
      <vt:lpstr>Equation</vt:lpstr>
      <vt:lpstr>PowerPoint Presentation</vt:lpstr>
      <vt:lpstr>Lecture Overview</vt:lpstr>
      <vt:lpstr>Prob. Rel. Models vs. Markov Logic</vt:lpstr>
      <vt:lpstr>MLN features</vt:lpstr>
      <vt:lpstr>MLN: parameters</vt:lpstr>
      <vt:lpstr>MLN: prob. of possible world</vt:lpstr>
      <vt:lpstr>MLN: prob. Of possible world</vt:lpstr>
      <vt:lpstr>Lecture Overview</vt:lpstr>
      <vt:lpstr>How MLN s generalize FOL</vt:lpstr>
      <vt:lpstr>How MLN s generalize FOL</vt:lpstr>
      <vt:lpstr>Lecture Overview</vt:lpstr>
      <vt:lpstr>Inference in MLN</vt:lpstr>
      <vt:lpstr>MAP Inference</vt:lpstr>
      <vt:lpstr>MAP Inference</vt:lpstr>
      <vt:lpstr>MAP Inference</vt:lpstr>
      <vt:lpstr>WalkSAT algorithm (in essence) (from lecture 21 – one change)</vt:lpstr>
      <vt:lpstr>MaxWalkSAT algorithm (in essence) </vt:lpstr>
      <vt:lpstr>Computing Probabilities</vt:lpstr>
      <vt:lpstr>Computing Cond. Probabilities</vt:lpstr>
      <vt:lpstr>Computing Cond. Probabilities</vt:lpstr>
      <vt:lpstr>Computing Cond. Probabilities</vt:lpstr>
      <vt:lpstr>Learning Goals for today’s class</vt:lpstr>
      <vt:lpstr>Next class on Fri</vt:lpstr>
      <vt:lpstr>Inference in MLN</vt:lpstr>
      <vt:lpstr>MAP Inference</vt:lpstr>
      <vt:lpstr>Computing Probabilities</vt:lpstr>
      <vt:lpstr>Computing Cond. Probabilities</vt:lpstr>
      <vt:lpstr>Computing Cond. Probabilities</vt:lpstr>
      <vt:lpstr>Computing Cond. Probabilities</vt:lpstr>
      <vt:lpstr>Lecture Overview</vt:lpstr>
      <vt:lpstr>Entity Resolution</vt:lpstr>
      <vt:lpstr>Entity Resolution: Example</vt:lpstr>
      <vt:lpstr>Entity Resolution (relations)</vt:lpstr>
      <vt:lpstr>Entity Resolution (formulas)</vt:lpstr>
      <vt:lpstr>Entity Resolution (formulas)</vt:lpstr>
      <vt:lpstr>Benefits of MLN model</vt:lpstr>
      <vt:lpstr>Other MLN applications</vt:lpstr>
      <vt:lpstr>Summary of tutorial on MLN for NLP at NA-ACL (2010)</vt:lpstr>
      <vt:lpstr>Learning Goals for today’s class</vt:lpstr>
      <vt:lpstr>Next class on Mon (last class)</vt:lpstr>
      <vt:lpstr>Relation to First-Order Logic</vt:lpstr>
      <vt:lpstr>The MaxWalkSAT Algorithm</vt:lpstr>
      <vt:lpstr>Markov Logic Network</vt:lpstr>
      <vt:lpstr>Computing Probabilities</vt:lpstr>
      <vt:lpstr>PowerPoint Presentation</vt:lpstr>
      <vt:lpstr>Undirected Probabilistic Logic Models</vt:lpstr>
      <vt:lpstr>Markov Logic Networks (Richardson &amp; Domingos)</vt:lpstr>
      <vt:lpstr>Example: Friends &amp; Smokers</vt:lpstr>
      <vt:lpstr>Alphabetic Soup =&gt; Endless Possibilities</vt:lpstr>
      <vt:lpstr>Recent Advances in SRL Inference </vt:lpstr>
      <vt:lpstr>Conclusion </vt:lpstr>
      <vt:lpstr>Relation to Statistical Models</vt:lpstr>
    </vt:vector>
  </TitlesOfParts>
  <Company>UBC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CPSC Computational Linguistics</dc:title>
  <dc:creator>Giuseppe Carenini</dc:creator>
  <cp:lastModifiedBy>Giuseppe</cp:lastModifiedBy>
  <cp:revision>806</cp:revision>
  <cp:lastPrinted>2015-11-24T23:31:11Z</cp:lastPrinted>
  <dcterms:created xsi:type="dcterms:W3CDTF">2003-01-21T20:11:16Z</dcterms:created>
  <dcterms:modified xsi:type="dcterms:W3CDTF">2015-11-25T16:44:25Z</dcterms:modified>
</cp:coreProperties>
</file>