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7.xml" ContentType="application/vnd.openxmlformats-officedocument.presentationml.notesSlide+xml"/>
  <Override PartName="/ppt/ink/ink17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9.xml" ContentType="application/inkml+xml"/>
  <Override PartName="/ppt/notesSlides/notesSlide12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6.xml" ContentType="application/vnd.openxmlformats-officedocument.presentationml.notesSlide+xml"/>
  <Override PartName="/ppt/ink/ink26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9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55.xml" ContentType="application/inkml+xml"/>
  <Override PartName="/ppt/notesSlides/notesSlide30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1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</p:sldMasterIdLst>
  <p:notesMasterIdLst>
    <p:notesMasterId r:id="rId37"/>
  </p:notesMasterIdLst>
  <p:handoutMasterIdLst>
    <p:handoutMasterId r:id="rId38"/>
  </p:handoutMasterIdLst>
  <p:sldIdLst>
    <p:sldId id="512" r:id="rId3"/>
    <p:sldId id="513" r:id="rId4"/>
    <p:sldId id="534" r:id="rId5"/>
    <p:sldId id="533" r:id="rId6"/>
    <p:sldId id="556" r:id="rId7"/>
    <p:sldId id="535" r:id="rId8"/>
    <p:sldId id="536" r:id="rId9"/>
    <p:sldId id="532" r:id="rId10"/>
    <p:sldId id="537" r:id="rId11"/>
    <p:sldId id="538" r:id="rId12"/>
    <p:sldId id="540" r:id="rId13"/>
    <p:sldId id="541" r:id="rId14"/>
    <p:sldId id="542" r:id="rId15"/>
    <p:sldId id="543" r:id="rId16"/>
    <p:sldId id="545" r:id="rId17"/>
    <p:sldId id="550" r:id="rId18"/>
    <p:sldId id="546" r:id="rId19"/>
    <p:sldId id="547" r:id="rId20"/>
    <p:sldId id="551" r:id="rId21"/>
    <p:sldId id="548" r:id="rId22"/>
    <p:sldId id="552" r:id="rId23"/>
    <p:sldId id="515" r:id="rId24"/>
    <p:sldId id="516" r:id="rId25"/>
    <p:sldId id="517" r:id="rId26"/>
    <p:sldId id="518" r:id="rId27"/>
    <p:sldId id="557" r:id="rId28"/>
    <p:sldId id="519" r:id="rId29"/>
    <p:sldId id="520" r:id="rId30"/>
    <p:sldId id="521" r:id="rId31"/>
    <p:sldId id="522" r:id="rId32"/>
    <p:sldId id="549" r:id="rId33"/>
    <p:sldId id="554" r:id="rId34"/>
    <p:sldId id="555" r:id="rId35"/>
    <p:sldId id="553" r:id="rId3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9218" autoAdjust="0"/>
  </p:normalViewPr>
  <p:slideViewPr>
    <p:cSldViewPr>
      <p:cViewPr>
        <p:scale>
          <a:sx n="66" d="100"/>
          <a:sy n="66" d="100"/>
        </p:scale>
        <p:origin x="-14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507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3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3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8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46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21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2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83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05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113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3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15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6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9">2877 2239 5805,'0'0'3483,"10"14"-387,-6 2 0,0-2-3096,-3 10-129,-1 5 0,0 4 516,0 3-387,0 1 387,0 2-258,0 2 516,5-2-774,-3-1 387,6-9-258,3 0-774,-3-14-774,2-5-1935,4-5-387,-6-11 0</inkml:trace>
  <inkml:trace contextRef="#ctx0" brushRef="#br0" timeOffset="49838.8506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4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06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1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7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32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5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7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32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007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7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1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7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09.63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927 111 6,'0'0'12,"0"0"-2,0 0-2,0 0-1,0 0 0,-7-10-1,7 10-3,0 0 0,-10-6-1,10 6 0,-14-7 1,3 1 1,1-1 1,-2-1 0,0 0 2,-1-3-2,1 2 0,-1-1 0,1 2-2,0 1-1,0 3-1,-2-1 0,-1 1 0,-1 3 0,0 1-1,-4 1 1,-2 2 0,0 0 0,-3 3 0,-2 3 0,0 0-1,-1 1 1,0 4 0,1 1 0,1 2 0,-1 0 0,1 3 1,1 0-1,0 2 1,0 3-1,1 0 1,-3 5 1,0 1-1,-2 5 2,-2 3-1,1 5 0,0 3-1,0 3 1,2 0-1,6 3 0,2-3 1,5-1-3,2-2 2,8-1 1,0-4-1,5-3 0,3 1 1,3 0 0,1-3-1,5-1 1,0-1 0,3 0-1,0-1 1,4-1-2,0-4 2,4 2-3,1-2 3,4 0-3,1-3 1,4-2 1,3-2-1,4-3 0,6-6 0,5-2 0,4-7-1,4-3 1,1-2-1,3-1 1,0-5-1,1 0 0,-2-3 0,-1-1 1,1-6-1,0-2 0,2-4 0,3-6 0,2-2-1,2-7 3,-2-1-3,1-4 1,-8 0-1,-3-1 1,-5-3-1,-6-3 1,-8-3 1,-9 0-2,-6-3 1,-8-2 1,-8 0 0,-5-2 1,-9 2-1,-6 2 0,-7 2-1,-5 4 1,-8 2-1,-7 4 1,-4 2-1,-7 4-1,-7 7 0,-4 3 1,-4 5 0,-5 7-1,-1 6 0,-3 4-1,-2 8-1,-5 4-3,-2 9-5,-5 4-14,-8 1-6,2 2 0,-9-9-1,5-2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4:11.98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15682 0 29,'0'0'15,"15"-4"0,-5 1-5,4 3-9,3 1 1,1 1 1,2 0 1,1 0 3,4 1-1,3-1 2,4 0-1,8-1 1,7 1 0,8 0-1,8 0-1,8 1 0,9 2-2,9 1 0,8 2-1,6 2 0,5 1-1,7 0 0,4 1 0,2-2-1,4 2 1,-1-5 0,1 1 2,-3-3-2,6 2 1,2-5-1,4 1 1,2-3-1,5-1-1,0 0 1,0-1 0,-3-1 0,-7 0 0,-11-1-1,-8 3 1,-12 1 0,-11 3-1,-12-2 1,-8 2-1,-12 0-1,-7 1 1,-9-1 0,-7-1 0,-11-2 0,-6 0 0,-7 0-1,-10 0 1,0 0 0,11 0-1,-11 0 0,0 0 0,0 0 0,0 0 0,0 0 0,0 0-1,0 0 1,0 0-1,0 0-1,0 0 0,-12 11-3,12-11-6,-14 15-15,2-5-5,-9-11 0,-2-4 0,-15-12 0</inkml:trace>
  <inkml:trace contextRef="#ctx0" brushRef="#br0" timeOffset="1446">0 2770 2,'0'0'13,"0"0"0,0 0-3,0 0 1,13 8 0,-13-8 0,11 4-1,-11-4 1,18 5-4,-5-3 0,-3-1 0,6 1-2,1 0 1,5 0-2,-1-1 0,7 0 0,3 0-1,6 1 1,7-1-1,5 0 0,6-2 0,6-2 0,9 0 1,5-1-1,7-3 0,6 0 0,5-2 1,5 2-2,7-2 1,6 2-2,5 0 1,6 0-1,8 1 1,5-2-1,7 1 0,9-3 0,7 1 0,4 1 0,6 0 1,1 2-1,3 2 0,3 3 0,1 2 0,0 2 0,2 2 0,1 1 0,1 2 0,1 1 0,-1-2 0,1-2 0,-3 0 0,0-4 0,-3-2 0,1-1 0,-1-5 0,-2-1 1,0-4-1,-2 1 1,-5-1-1,-3-1 0,-4 0 0,-7 0-1,-5-1 1,-8 1-1,-7-1 0,-8 1 1,-4 0-1,-7 3 0,-8 1 1,-7-1-1,-11 3 0,-5 0 0,-11 1 0,-7 2 0,-10 0 1,-7 0-1,-12 0 0,-7 1 0,-7-1 0,-6 2 0,-4 1 0,-11 1-1,10-3 1,-10 3 0,0 0-1,0 0 1,0 0 0,0 0-1,0 0 1,0 0 0,0 0 0,0 0 0,0 0 0,0 0 0,0 0 0,0 0 0,0 0-1,0 0-1,0 0-3,-14-1-5,14 1-14,0 0-8,-23-15 2,11-7-2,-11-22 1</inkml:trace>
  <inkml:trace contextRef="#ctx0" brushRef="#br0" timeOffset="27356">7355 4425 26,'-15'-4'13,"15"4"2,-13 4-2,13-4-6,0 0-1,21 16-1,0-8-1,13 2 1,9 0 0,14 2 0,9-1 0,14-1 1,10-2 0,12-1 1,9-2-1,4-4 1,6-2 1,3-3-1,5 0 0,-7-3 0,-2 1-3,-10 1-1,-12 3 0,-12 2-2,-12 1 0,-18 3-2,-14 0-1,-14 3-2,-16 0-6,-12-7-9,-11 20-7,-19-16-1,-6 5 0,-18-13 1</inkml:trace>
  <inkml:trace contextRef="#ctx0" brushRef="#br0" timeOffset="29144">402 11439 0,'-16'-6'7,"4"2"-5,2 0 3,10 4 2,-15-7 2,15 7 1,0 0 1,-12-6-1,12 6-2,0 0-1,0 0-3,0 0-2,0 0-2,10 0-1,1 4 1,3 1 0,4 1 0,3 1 2,5 0 1,6 0-1,1 1 1,4-2 1,1 1 1,7-1-1,5 1 1,4-1 0,5 1 0,7-3 0,7 3-1,6-3-1,12-1 0,2-3 0,8 2-2,4-2 1,5 0-1,1-2 0,1 1 0,-2 1 0,0 0 0,3 1 1,-3 2 1,-1-3 0,1 3 0,-1-3 1,3 5-1,4-3 0,2 4 1,0-2-2,2 0-1,5 2 0,2-2 0,0-1 0,2-3-1,-2-1 1,2-3 0,0 0-1,-1-2 1,-3-1 1,-2-1-2,0 0 2,2 1-2,0 0 1,-2 2-1,0 1 2,3 1-2,4 1 1,3-1 0,2 1 0,3 2 0,1-1 0,5 0 1,0 1-1,2 0 1,1 1 0,2 1-1,-2-2 0,2 1 0,-1-1 0,2 1 0,-2-1 0,-1 0-1,1 2 1,-1-2-1,1 1 0,0 0 0,0-1 0,-2 1 0,0-1 1,3 1-1,-3-2 0,0 1 1,-2 0-1,4 0 1,-6 0-1,0 0 1,0-1-2,-1 0 2,0-2-1,-1 0 0,1-1 0,-3-1 0,1-1 0,-1 1 0,-4 0 1,-2 3-1,-6 1 1,-1 2-1,-6 3 1,-5 0-1,-7 2 1,-6 0-1,-9 0 1,-8-2-1,-10 1 1,-8 0 0,-12-3-1,-6 0 1,-9 1-1,-6-1 0,-5 0 1,-6 1-1,-3-2 0,-6 0 0,-13-1 0,16 2 0,-16-2 0,0 0 0,0 0 0,0 0-2,0 0-3,0 0-11,-14 7-19,-3-1 1,-13-6-1,-7-4-1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45:30.71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1397 62 22,'0'0'10,"0"0"1,0 0-2,-14-14-2,14 14-4,-11-7 0,11 7 1,-20-10 1,7 4 1,-1 0 1,-1 1-2,-3 0 0,1 1-1,-3 1-1,-1 1-1,0 1 0,-4 0-1,1 2 0,-3-1 0,-3 1 1,-3 1 0,0-1 0,-2 1 0,-2 2 0,0-2 1,-3 3 0,-1-1-1,1 2 1,0 0 0,-2 0 0,-2 1 0,0 1-1,-3 1 1,2 2-1,-2-1 1,0 3-1,0 0 1,2 2 0,2 2 0,1-1 0,0 1 0,6 2 0,0-1-1,5 0 0,3 1-1,4 1 0,3-4 0,4 4-1,5-3 1,2 2 0,2 0-1,2-1 1,3 2 1,0 0-1,2 0 0,4 1 1,-1 1 0,3 0 0,0 2-1,5 0 1,0 1 0,4 0 0,1 0-1,3-1 1,3 0 0,3-1-1,2-2 1,2 0-1,4-2 1,1 0 0,7-1-1,3 1 1,4-3-1,4 2 0,2-3 0,4 1 0,3-1 0,3 1-1,2-5 1,4 2-1,2-2 1,5-1 0,3-1 0,4-2-1,0 2 1,1-4 0,0 0-1,1 0 1,-1-2 0,2 0-1,-1-1 1,1-1 0,1-1 0,0-1-1,2 0 0,-2-2 1,1 1-1,-3 1 0,-1 0 0,-2 1 1,-1 1-1,-2 1 0,-1 2 0,-1-1 0,0 1 1,-1 0-1,0-1 0,-1-1 0,-2-1 1,-2-1-1,-3-1 0,-3 0 0,-5 0 0,-3 0 0,-2-2 0,-4 2 0,0 0 0,-2-1 1,0-1-1,-3 0 0,1-2 1,-3-1-1,0-1 1,0-2-1,-4 0 1,-2-2-1,-2 1 1,-2-2-1,0 0 1,0-3-1,-3 0 1,-1-1-1,-2-3 0,-3 0 1,0-3-2,-4 0 2,-3-3-1,-1 2 0,-4-2 0,-3 0 0,-3-2 0,-2 0 0,-3 0 0,-1 0 0,-2 1 0,-2-2 0,-4 0 0,-2 0-1,-3 1 1,-6 0 0,-5 0-1,-8 0 1,-2 3 0,-11-1-1,-2 3 1,-6 0-1,-3 1 1,-5 1 0,-2 1-1,-5 2 0,-4 0 1,0 3-1,-4 0 0,-2 4 1,-3 0-1,-3 2 1,-5 0-1,0 0 1,-2 1 0,-5-1 0,1 1 0,-4 0 0,-2 1-1,2-1 1,0 1 0,4-1 0,-2 1 0,5 2 0,1-1 0,2 0 0,3 2 0,0 0 0,2 2 0,1 1 1,2 1-1,-3 2 0,0-1 0,0 0 0,4 1 0,1-1 1,1 2-1,3 0 0,3 0 0,3 0 1,5 2-1,5 0 0,3 1 1,2 0-1,4-1 0,4 0 1,3-2-1,6 1 0,6-3 0,6 1 0,5-2 0,5 0 0,14-1 0,-11 0-1,11 0-3,0 0-4,0 0-17,0 0-9,-17-16 1,-4-5-2,-15-20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77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7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4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3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4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3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6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1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79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86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6">2101 9913 645,'8'54'516,"-7"-24"-516,0 5 387,-1 2 0,0 1 774,-3 2-129,-3-1 0,-2-3 258,-2-4 0,2-1-516,0-9-903,-3-12-2580,11 4 0,0-14-257</inkml:trace>
  <inkml:trace contextRef="#ctx0" brushRef="#br0" timeOffset="13384.765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1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2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6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64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7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7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4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02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8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1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8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3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8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7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7">5913 10987 129,'0'34'3483,"-4"-16"129,6 12-129,2 3-2967,0 5 258,8 8 129,-4 1 129,7 9-129,-7-7 129,6 6-129,-4-5-129,1-3-258,-3-9-129,-3-9-645,5-2-1419,-6-14-2580,-4-13 129,0-11-645</inkml:trace>
  <inkml:trace contextRef="#ctx0" brushRef="#br0" timeOffset="30801.7618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9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32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3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07T18:13:57.9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 6,'0'0'6,"0"0"-1,0 0 0,0 0-1,0 0-1,0 0 1,0 0 0,0 0 2,46 7-1,-46-7 0,0 0-1,58 15 0,-58-15 1,51 10-1,-51-10 0,65 6 1,-65-6-1,66 3 1,-66-3-1,74-1 1,-74 1-1,76 0 0,-76 0 0,75 3 0,-75-3-1,86 4 0,-41-1-1,4 1 1,4-2-2,-2 1 1,7 0-1,-3 0 0,7-1 0,-7 0 1,4 0 0,0 0 0,-6-1 0,8 0-1,1-2 1,2 1-1,-1 0 0,1 0 0,4-3-1,0 2 0,7-3 1,-7 0 0,1-1 1,1 0-1,0-1 0,0 2 0,-6 1 0,2 2 0,-1 1 0,4 1-1,-2 1 1,0 0-1,0 1 0,0-1 0,-3 1 0,-2-1 0,-3 0 0,-2 1 0,-3-2 0,2 3 0,0 0 1,2 2-1,2 0 1,4 0-1,1 0 0,2 2 0,2-1 0,3-1 0,-1-1 0,1 1 0,1-3 0,-2 1 1,1 0-1,-1 0 0,-3 1 0,-5-1 0,-5 0 0,-5 1 0,-9-1 0,-3-1 0,-10 0 1,-6-2-1,-4-1 1,-5 0-1,-4-1 0,-2 0 1,0-2-1,-1 2 0,2 0 0,0 0 1,0 0-1,-1-1 0,1 1 0,-2 0 0,-9 1 0,12-2 0,-12 2-3,0 0-1,0 0-9,-22 10-16,-6-4-1,-10-7-1,-10-7 1</inkml:trace>
  <inkml:trace contextRef="#ctx0" brushRef="#br0" timeOffset="140302">5173 0 5,'0'0'4,"0"0"0,0 0-1,0 0 0,0 0 0,0 0-1,0 0 2,12 11 0,-12-11 0,11 3 1,-11-3 0,14 4 0,-5-2 0,1 0-1,-1 0-1,1 2-1,0-2 0,0 1 1,0-1 0,1 0 0,0-1 0,1 0 0,3-1 1,-2 1-2,5-1 0,1 2-1,1-1 0,2 1 0,0 0 0,2 0 1,-1-2-1,4 2 1,-2-2-1,0 0 1,2-2-1,2 1 1,2 0-1,1 1-1,2 0 1,3 0 0,2 1-1,2 0 1,3 1 0,3 1 0,-1-1 0,3 2 1,-1-1-1,4 2 0,-1 1 0,2-1 0,-1-1 0,0 0 0,-1 0-1,0 0 1,-1 0 0,-2-1-1,3 0 1,-2 0-1,-1 0 1,2 1 0,-1-1-1,0 2 1,0-2-1,-3 1 1,-1 0 0,-2 0 0,-3-1-1,0 1 1,-3-1-1,-2 1 1,-1 0-1,0-1 0,-1 1 1,-1 0-1,0-1 0,2 0 1,0-1-1,1 1 0,2-1 1,1 0-1,0-1 1,0 1-1,1-1 0,-2 1 1,1-1-1,-3 0 0,-2 0 1,0 0-1,0 0 0,0 0 1,2 0-1,0 0 0,1-1 0,3 0 1,-1-1-1,1 0 0,0 0 0,0 0 0,0-1 1,-2 1-1,0 0 0,-1-2 0,-1 2 0,1 0 1,-1 0-1,-1 0 0,-2 0 0,1 0 0,-3-1 0,0 2 0,0-1 1,-1 0 0,-1-1-1,0 1 1,0 0-1,1 0 0,2-1 1,2 1-1,0 0 0,2-1 0,4 2 1,1-1-2,3 1 2,1 0-1,0 0 0,0 0 0,-4 0 0,-1-1 0,-1 1 0,-4 0 1,-3-1-1,-1 1 0,-3 0 0,0-1 0,0 0 0,2 1 0,0-1 0,-1 0 1,3 0-1,1-1 0,1 0 0,0 1 0,-1-1 0,-1 1 0,-2 0 0,-1 0 0,-4-1 0,-2 2 0,-7-1 0,0-1 1,-5 1-1,-1 0 0,-9 1 0,13-1 0,-13 1 0,0 0 1,12-2-1,-12 2 0,0 0 0,10-1 0,-10 1 1,0 0-1,0 0 0,0 0 0,0 0 1,0 0-1,0 0 0,0 0 0,0 0 1,0 0-1,0 0 0,0 0 0,0 0 0,0 0 0,0 0 0,0 0-1,0 0 0,0 0-1,0 0-1,0 0-3,0 0-4,0 0-7,0 0-8,-17-11-4,2 0 1,-2-7 1</inkml:trace>
  <inkml:trace contextRef="#ctx0" brushRef="#br0" timeOffset="213978">10545 98 5,'0'0'4,"2"10"-1,-2-10 0,10 3-1,-10-3 1,17 2-1,-7-1 1,5-1 1,0 1-1,5 0 1,2 1-1,1 2 0,5 1 0,4-1 0,4 1 0,2 0-1,4 2 1,6-2-1,1 1 0,5-1 0,1 1 1,2-1-1,1 2 0,0-3 0,1 1 0,0-2-1,2 0 2,1-2-1,4 0 0,1 0-1,1 0 2,2 1-2,1 1 0,-1 2 0,-2 0 0,2 0 0,-2 1 0,1-1 1,2 2 1,1-3-1,1 0 1,4-1-1,2 2 0,2-2 0,2 1 0,4-3-2,2 2 1,5-2 0,1-1-1,0 0 1,2-2 0,0 1 0,1-2 0,-1 2 1,-1-2-1,-2 0 0,1 2 1,1 0-1,-2 1 0,2 0 0,-3 2 0,1 1-1,1 0 1,-2-2 0,0 4 0,-2 0 0,-1 0 0,-2 2 1,-2-4-1,-1 2 0,-3-3 1,-4 4-1,-3-5 0,-1 3 0,-1 1 0,-4-3-1,1 3 1,-5-3-1,-2-2 1,-4-1-1,-3 1 1,-6-7-1,-3 2 1,-7-3-1,-6 3 1,-3-1-1,-1 6 0,0-6 0,1 6 0,0 0 0,1 0 0,1 0 0,-2 0 0,0 0 1,-6-2-1,-4 2 1,-5-1-1,-5 1 1,-11 0-1,13-1 0,-13 1 0,0 0-1,0 0-2,9 5-7,-9-5-7,0 0-10,0 0-3,-17-8 2,5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<inkml:trace contextRef="#ctx0" brushRef="#br0" timeOffset="3569.2041">5641 5395 5031,'0'59'4128,"0"-18"-258,-6 2-1548,1 3-2451,3 1 129,-2 0-129,1-1 129,0-4 129,0-6 0,2-7-129,1-6 129,0-5-129,0-18-258,0 0-1161,8 6-2451,-5-18-258,6-5 129</inkml:trace>
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<inkml:trace contextRef="#ctx0" brushRef="#br0" timeOffset="10137.5798">9905 5379 3483,'0'70'4128,"-1"-37"-387,1 13-258,-2-3-3741,1 3 129,-1-2 0,2-1 129,0-5 0,0-3 0,0-6 129,0-7 0,0-5-129,3-3-258,-3-14-258,0 0-1419,6 11-1677,-6-22-516,1 0 129</inkml:trace>
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<inkml:trace contextRef="#ctx0" brushRef="#br0" timeOffset="37207.1277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<inkml:trace contextRef="#ctx0" brushRef="#br0" timeOffset="40128.2948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<inkml:trace contextRef="#ctx0" brushRef="#br0" timeOffset="41769.389">1821 8407 129,'0'29'3096,"-1"-16"0,1 13-1161,0 3-1032,0 2-129,0 8 129,0-1 129,0 7 0,-5-4 0,2 4-129,-8-3 0,7 1 0,-8-4-516,4-3-129,3-4-387,-1-9-516,6-3-645,0-20-1677,0 0-903,0 0-258,7-24 129</inkml:trace>
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<inkml:trace contextRef="#ctx0" brushRef="#br0" timeOffset="47935.7413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<inkml:trace contextRef="#ctx0" brushRef="#br0" timeOffset="48431.7697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<inkml:trace contextRef="#ctx0" brushRef="#br0" timeOffset="50663.8978">6698 8557 129,'-5'-12'-128</inkml:trace>
  <inkml:trace contextRef="#ctx0" brushRef="#br0" timeOffset="60795.4773">5314 10790 645,'0'0'1548,"0"0"-129,0 0 258,0 0 0,0 0-258,0 0-387,0 0-258,0 0-129,0 6-387,0-6 0,0 11 129,0 1-129,-3-2-129,1 8 258,-1 4 0,-4 3 0,4 9 129,-7 2 0,1 9 0,-4 4 0,1 7 0,-2-5-258,4 2 258,-4-6-387,5-4 0,2-8-258,3-8-129,4-8-645,0-19-1161,0 0-1677,16 0-774,-9-22 387</inkml:trace>
  <inkml:trace contextRef="#ctx0" brushRef="#br0" timeOffset="61299.5061">5453 10781 645,'16'18'2451,"-3"2"-1935,1 0-129,2 2 258,4 6 258,-3-3 387,8 4 0,-2-3 0,5 5 129,-3-6-129,4 3-258,-4-6-258,3-3-387,-1-3-258,-1-3 0,-5-5-129,0-4 0,-3-4 129,-1-4 0,-6-9 129,1-2 0,-3-8 0,-1-1 0,-3-8 0,-1-3 129,-3-6-258,0 0 129,-1-2-258,0 1 129,-4-2-129,1 1 0,-3 4 0,2 6-129,1 6 129,-3 2-645,6 11-774,0 14-2580,-1-24-129,1 24-258</inkml:trace>
  <inkml:trace contextRef="#ctx0" brushRef="#br0" timeOffset="61661.5268">6191 10859 3225,'16'71'3741,"-4"-29"-258,-4-1-2580,-3-7-129,6 5 0,-8-9 129,6 1-129,-5-7 129,2-1-258,-3-7-129,4-4-387,-7-12-387,0 0-903,18 0-1677,-18 0-1161,10-33-387,-5 9 259</inkml:trace>
  <inkml:trace contextRef="#ctx0" brushRef="#br0" timeOffset="62063.5498">6220 10643 1032,'25'-25'3870,"-10"4"129,15 11-516,0-5-2838,4 2-516,5 2 0,1 5 0,3 0 0,-5 5 387,2 2 0,-7 2 129,2 9 0,-13-4 129,5 11-129,-12-3 0,-1 7-129,-9-1-129,-4 4 0,-2-2-129,-10 5 0,-10-1 0,-4 2 129,-11-4 129,0 3-258,-5-5 129,-3 1 0,1-5-129,0-2-387,3-6 129,-1-2-903,14 2-2193,-5-6-1419,4-4-387,0-2-258</inkml:trace>
  <inkml:trace contextRef="#ctx0" brushRef="#br0" timeOffset="69447.9721">5625 11847 1,'0'0'3998,"-7"0"130,7 0-258,-21 16-1935,5-11-1032,3 5-258,-7 1-129,0 4 0,-8-1 0,0 6 0,-10-2-129,4 7 258,-8-1-258,1 8 0,-8-3-129,1 5 0,-2 3-129,-3 3 129,-4-1-129,1 4 129,-5-1 0,1 3 0,-4-4 0,4 1-129,1-1 258,5-3-258,2-4 0,6-3-129,8-8 0,6-4 0,7-3-129,4-8-387,21-8-516,-21 7-1806,21-7-1677,0 0-258,-6-15-387</inkml:trace>
  <inkml:trace contextRef="#ctx0" brushRef="#br0" timeOffset="70055.0067">3774 13018 1419,'0'-11'3870,"0"11"0,0 0-129,0 0-2838,0 0-645,14-6-258,-14 6-129,17 8 129,-7 2 0,-2 4 129,3 5 129,-3 5 129,4 8 0,-3 3 0,3 8-258,-4 5 129,1 8-129,-3 2 0,0 3 258,-5-3-258,-1 0 129,-1-4 129,-5-4 129,-7-10 129,3-1-129,-6-14-129,2-1 0,-2-10-129,1-6-129,-3-8 0,2 0 0,-2-13-129,1-9-129,1-6 0,-1-7-129,3-2-516,-6-10-645,11 2-1161,-1-2-1806,-7-4-387,8 6 258</inkml:trace>
  <inkml:trace contextRef="#ctx0" brushRef="#br0" timeOffset="70321.0221">3568 12982 5160,'20'-2'4644,"-9"-9"-387,11-2-516,5 1-3354,8-3-387,7-2 0,7 3 0,0-3-258,5 6 0,-3-1-258,0 12-645,-9-1-1806,-5 1-1161,1 10-387,-12-1 258</inkml:trace>
  <inkml:trace contextRef="#ctx0" brushRef="#br0" timeOffset="70732.0456">4337 13170 2580,'28'46'4128,"-7"-16"-387,-12-8 0,0 7-3483,6 8 0,-2-2 387,2 7-129,-8-3 258,4 7 129,-11-9 0,3 1-129,-3-9-129,0 0-129,-6-7-258,1-8-129,5-14-129,-14 12-129,14-12 129,-23-5-129,8-6 0,-3-6-129,1-1-129,-5-14-903,6-3-2967,1 3-129,-5-12-516,10 6 258</inkml:trace>
  <inkml:trace contextRef="#ctx0" brushRef="#br0" timeOffset="71092.0661">4242 13046 4386,'1'12'4515,"-1"-12"-516,0 0 0,7-10-3741,-7 10-129,19-13-129,-8 7 129,3-1 0,-1 1 129,4-1 0,3 2 258,-1-2-258,7 4 0,-1-2-129,6 1 0,1 1-129,-2 1 0,1-1-129,-1 2 0,0 1 0,-7-1-387,2 1-903,-11 5-2838,-2-5-129,4 0-129</inkml:trace>
  <inkml:trace contextRef="#ctx0" brushRef="#br0" timeOffset="71635.0971">5846 11930 3225,'18'18'3999,"6"10"-387,-12-11-1161,9 5-2322,4 2 0,8 3 129,5 3 129,2-3 0,7 5 387,-2-4-258,9 7 258,-7-8-129,6 6-129,-5-4-129,3 1 129,-5-1-258,-4-2-129,-2-4 129,-5-1-258,-4-5 129,-3 0-129,-8-5-129,-7-5-645,5 3-2064,-7-3-1419,-11-7-258,0 0-129</inkml:trace>
  <inkml:trace contextRef="#ctx0" brushRef="#br0" timeOffset="72057.1214">6757 12847 2193,'6'-10'3612,"-6"10"387,5 10-774,-5 7-2451,0 2-387,0 11-129,-3 8 129,1 8 258,-6 3-129,4 9 129,-8-8-129,5 3 0,-2-9-258,1-3-258,-1-10-129,2-11-1161,4-8-1161,3-12-774,-6-7-903,6-5-258</inkml:trace>
  <inkml:trace contextRef="#ctx0" brushRef="#br0" timeOffset="72459.1444">6696 13112 774,'-3'-72'3999,"3"48"-129,-1 0-1032,0 4-903,1 7-645,1 1-645,7 1-516,-8 11-129,23-14 0,-8 9-129,1 0 129,3 5 0,0 1 129,2 9 0,1 6 0,0 4 129,4 5-129,0 5 258,2 2-129,0 2 129,4 2-129,-4-5 129,4 4-129,-5-9 258,3 0-129,-6-9 129,2-2-258,-7-10 129,2-5 0,-7-3-129,1-12 129,-7-10-258,-1-2 129,-7-8 129,3-3-258,-3-6-129,-3 0 129,-3 2-129,2 4-129,-3 5 129,0 2-129,4 14-387,-4-4-645,7 10-2838,0 11-516,0 0-387,0 0-129</inkml:trace>
  <inkml:trace contextRef="#ctx0" brushRef="#br0" timeOffset="72837.166">7476 12919 5676,'-6'17'4515,"-1"0"-516,7-17-129,-8 20-3870,7 0-129,1 4 258,0 7 258,0 5 129,4 8 0,-4-5 129,6 9-129,-5-7 0,6 0-129,-4-5-258,1-6-129,1-6-129,-3-14-387,-2-10-387,0 0-645,16 0-1290,-16-13-1032,0-11-1032,0 2 129</inkml:trace>
  <inkml:trace contextRef="#ctx0" brushRef="#br0" timeOffset="73243.1892">7470 12853 5676,'-2'-17'4773,"2"17"-516,4-22 0,2 5-3741,10 4-387,6 0-129,2 0 0,3-2 0,2 2 129,1 2 0,2 4 0,-3 4 0,0 3 0,0 0-129,-1 9 129,-4 3-129,2 4 129,-6 0 0,-1 4 0,-5-2 0,-2 3 129,-6-1 0,-3 3 258,-3-8-129,-3 7 0,-11-4 0,-1 2-129,-6-6 0,-2 2 0,-3-2-129,-2 0-129,1 0-387,-7-6-645,14 9-2838,-11-1-903,-2-3-258,3 3-516</inkml:trace>
  <inkml:trace contextRef="#ctx0" brushRef="#br0" timeOffset="73819.2221">6793 14026 774,'32'-25'2709,"-28"8"-258,14 8-903,-18 9-1032,12-14 516,-12 14 258,0 0 387,0 0 129,0 0 258,-7 14-129,-11-7-258,9 15-774,-11-5-129,2 12-387,-5 0 129,1 14-387,-6 3 129,1 8-129,-3 2 0,-2 2 258,2 1-387,0-5 258,1-3-258,6-10 0,4-7-129,3-13 0,7-1-387,9-20-129,-6 17-645,6-17-903,6-8-2322,7 1-387,0-11-129</inkml:trace>
  <inkml:trace contextRef="#ctx0" brushRef="#br0" timeOffset="74933.2859">5969 15106 5676,'-6'69'4386,"6"-26"-387,-9-2-903,1 0-2838,3 1 0,-2-4 0,4-3 0,-5-9 0,4-3-129,-2-6-129,6-17-774,-7 13-774,7-13-1548,-12-19-1161,12 3-387,-1-17 388</inkml:trace>
  <inkml:trace contextRef="#ctx0" brushRef="#br0" timeOffset="75279.3057">5969 15016 645,'13'-20'4128,"-13"20"129,8 8-258,-6 10-1806,0 1-1548,7 10 0,1 5-387,3 6 0,0-3 0,5 7 258,-1-6-129,3 2 258,-2-11-258,5 2 129,-4-12-258,3-3 129,-5-10-129,6-6-129,-5-4 0,1-10 0,-2-7 0,0-7 0,-5-8 0,0 0 0,-4-4 0,-2-2 129,-3 0-258,0 2 0,-1 5 0,-1 2-516,5 11-387,-6-6-1548,0 11-2064,0 17 0,9-16-645</inkml:trace>
  <inkml:trace contextRef="#ctx0" brushRef="#br0" timeOffset="75564.322">6587 15093 4773,'2'79'4128,"-2"-32"-258,-2-13-387,0 1-3483,2 4-129,0-7 0,5-3 258,-3-2-129,2-6 129,-4-5 258,3-5-516,-3-11-645,0 0-1161,0 0-903,15 2-1419,-15-15-129</inkml:trace>
  <inkml:trace contextRef="#ctx0" brushRef="#br0" timeOffset="75931.3426">6578 15023 1677,'4'-48'3096,"5"25"-387,2 4-774,2-3-258,5 7-387,1-6-129,5 9 0,-2-4-258,4 10-258,-3-3 129,4 7-258,-4 1 0,2 4 0,-5 4-129,2 7 0,-5-2 0,3 5 0,-9-3-129,3 3 258,-9-1-129,1 0 0,-6-2 0,0 1 0,-9-5-129,-2 2 0,-5-3-129,-3 1 0,0-3-129,-4-2-258,3 5-258,-7-10-774,10 7-3096,-4 0-387,-1-4-387,4 2 0</inkml:trace>
  <inkml:trace contextRef="#ctx0" brushRef="#br0" timeOffset="88138.0411">7734 14025 1,'0'0'902,"-8"-12"-386,8 12-1934</inkml:trace>
  <inkml:trace contextRef="#ctx0" brushRef="#br0" timeOffset="88487.0611">7734 14025 645,'-45'-89'1806,"45"89"0,-10-12-258,10 12-516,0 0-645,-14-15-258,14 15-129,-6-11 387,6 11 258,0 0 0,-9-12 258,9 12-129,0 0 258,0 0 0,0 0-258,0 0 0,12 5-258,-4 6 0,9 4-129,-4 2 129,6 7 0,-2-1-129,7 5 129,-5-5 258,2 7-258,0-6 0,3 5 0,-5-5-129,2 0 0,-2-3-129,-2 2-129,1-5-129,-1-2 0,-3-2-129,-3-6 0,0 1 0,-11-9-387,21 6-516,-21-6-1677,4-17-1677,-1 5-129,-4-12-129</inkml:trace>
  <inkml:trace contextRef="#ctx0" brushRef="#br0" timeOffset="89171.1003">8196 13525 1419,'25'9'3483,"-25"-9"0,36 0-645,-12 3-2580,6 2 0,6 3-129,3-1 129,6 5 387,1-3 0,6 8 387,-3-5-129,11 10 0,-4-5 129,11 9-258,-4-5-129,11 7-258,2-2-129,8 2-129,4 2 0,3-1 129,3 3 129,2-1-129,4-2 129,3 3-129,1-4 129,1 2-258,0-4 258,-1-1-258,0-4 0,0-1-129,-2-2 0,-4-2 129,-9-3 0,-4 0 0,-10-2 0,-4 0-129,-13-1 129,-6-1-129,-12-2 0,-9 2 129,-6-1-129,-7-2-129,-8 5-387,-10-11-2193,0 12-1419,-8 1-516,-12-6-258,-7 6 0</inkml:trace>
  <inkml:trace contextRef="#ctx0" brushRef="#br0" timeOffset="90635.184">7838 15008 1419,'0'0'2838,"0"0"516,0 0-1935,0 0-387,0 0 0,-11-8 129,11 8 129,0 0 258,0 0-387,0-18 258,0 18-258,0 0-387,10-11-258,-10 11-258,12-12 0,-12 12-258,19-6 129,-9 5-129,2-1 0,1 2 0,-1 0 0,3 5 0,-2 2 0,2 5 0,-2 0 0,6 5-129,-5 0 129,4 5 0,-4 2 0,2 0-129,-4 2 258,2-1-258,-4 0 258,-3-4-258,1 1 258,-6-3-129,0-4 129,-2-1-129,0-4 0,0-10 0,-15 16 0,4-12 0,-3-3 0,-1-1-129,1 0 129,-3-5 0,1-2 0,0-3 0,-2 1 0,5-3 0,-1-3 0,3 4 0,3-3 0,0 2 0,2-1 0,5 1 0,1-1 0,1 1 129,6-1-129,5 1 0,1 1 0,3-1 0,2 3 0,4 0 0,0 1 0,1 5 0,-1 0 0,0 3-129,-2 0 0,0 9-258,-3-1-258,2 9-1290,-5 2-2193,-4-6-258,4 4-258,-9-5 259</inkml:trace>
  <inkml:trace contextRef="#ctx0" brushRef="#br0" timeOffset="91215.2171">8335 14945 5289,'0'0'4644,"12"7"-516,-4 3-129,-7 4-2967,1-3-903,3 3 129,2 1-258,-1 5 258,1 1-129,0 1 129,-4-1 0,3 1 0,-2-8 0,4 2 129,-8-16-258,12 10 0,-12-10-129,23-17-129,-6-3 0,1-4 0,1-2 0,1-2 0,1 0 0,-4 7 129,-2 2 129,-1 10 129,-14 9 0,20-4 0,-20 4 129,17 16-129,-9-2-129,2 8 0,-1 0 0,2 4-129,-1 2 0,-1-1 129,-1 0-129,-1 0 0,-2-3-129,-2-7-129,3 4-645,-6-21-1419,0 11-1806,0-11-645,0 0 0,17-5 0</inkml:trace>
  <inkml:trace contextRef="#ctx0" brushRef="#br0" timeOffset="91663.2424">8849 15233 5289,'0'-33'4257,"4"16"-387,0-11-258,2 5-3483,8-1-129,-1 3 129,2 0 0,0 3-129,3 6 258,-6 1 129,3 8 0,-5 3 0,3 5-129,-2 5 0,-2 10-129,2 1-129,-4 3 0,-2 3 129,-2 2 129,-3-6-129,0 4 258,-1-5-258,-4-2 129,-4-5-129,0-4-129,9-11-645,-20 6-903,20-6-1935,-15-3-903,6-13-387,4 1 387</inkml:trace>
  <inkml:trace contextRef="#ctx0" brushRef="#br0" timeOffset="91961.2599">9085 14789 8514,'16'29'4515,"-5"-6"-258,-9-6-387,0 9-3870,2 3-129,1 8 129,-4 3 129,-1 2 0,0 6 129,0 1-129,-1 2 129,-3-5-129,-1-2-258,5-1-1161,-6-7-2580,1-11-516,5-4-387,0-10 129</inkml:trace>
  <inkml:trace contextRef="#ctx0" brushRef="#br0" timeOffset="93012.32">10906 14737 10707,'13'29'4773,"-9"-12"-258,1 0-129,-3 1-4128,1 7-258,-3 7 129,0 1 129,0 9 0,-11-5 0,4 4 129,-7-6-129,2-3 0,1-8-387,-2-10-129,13-14-516,-19 0-645,19 0-387,-7-39-645,11 14-129,-6-19 0,8 10 387,-6-17 258,8 11 774,-3-2 903,1 2 903,3 12 1032,-8-3 129,11 13 0,-12-3 0,12 15-258,-11-6-258,10 10-516,-11 2-258,13-7-258,-13 7-129,18 5 0,-6 5 0,2 4 0,-1 5 258,3 5-387,-1 5 258,3 6-129,-1-1 129,3 4 0,-4 3-129,3-1 0,2-6 0,-1 0 129,-2-8 0,1-4 0,-4-11 0,2-4-129,-3-7 258,1-12-129,-6-9-129,0-8 129,-1-5-129,-1-4 0,-3-4 0,-1-4 0,-1-1-129,-2 2 0,2 4 0,-2 0 0,1 10-258,-1-3 129,4 11-258,-4 0-516,10 15-1677,-9-3-1935,-1 11-258,10-12-387,-10 12-129</inkml:trace>
  <inkml:trace contextRef="#ctx0" brushRef="#br0" timeOffset="93312.3371">11639 14636 9546,'1'34'4644,"-1"-13"-258,0-1-258,-1 3-4257,1 9-129,0 3 387,0 7 129,-1 5 129,1 8 0,-5-9 0,4 3-129,-1-6-129,-3-7-387,5 0-1548,0-21-2580,0-15-387,0 0-129,3-25-516</inkml:trace>
  <inkml:trace contextRef="#ctx0" brushRef="#br0" timeOffset="93732.3612">11625 14600 7611,'-6'-20'4386,"6"20"-387,13-27 0,4 4-3612,0 1-516,6 2 0,3 0 129,0 3 129,5 7 129,-3 0 129,2 10 0,-3 0 0,3 3 0,-5 7-129,2 5-129,-3-2-129,-3 5 129,-5 0 0,1 0 0,-5-3 129,-4 3-129,-5-2 258,0 3-129,-4-5 129,-6 3 129,-11-5-129,-1 6 0,-9-4-129,-3 0 0,-4 3-258,-6-6-258,4 7-903,-14-10-3354,10 4-129,1-12-645,0 0-129</inkml:trace>
  <inkml:trace contextRef="#ctx0" brushRef="#br0" timeOffset="98735.6473">16870 9772 1935,'2'-10'3612,"-2"10"-645,0 0-1935,0 0-129,4 7-129,-4-7 0,0 10 129,0-10-258,-6 19 258,6-19-129,-6 25-258,2-8-129,2 7 129,-2 2-258,1 8 0,-2 5-129,0 7 0,-2 0 129,-2 2-258,-1-2 129,1 0-129,-2-2 0,1-12-258,4-3-516,-7-15-1935,13-14-1548,0 0-387,-6-6 129</inkml:trace>
  <inkml:trace contextRef="#ctx0" brushRef="#br0" timeOffset="99199.6739">16790 9794 1032,'0'0'4128,"12"-5"129,2 7-387,-7 10-2838,6-4-903,5 8 0,3 4 0,5 6 0,-2 4 258,3 4-129,0 1 0,1 4-129,0-6 129,1 0 129,-1-7-258,-1-4 0,-1-8-129,0-4 0,-4-10 0,0-2 0,-2-10 0,0-9 129,-4-7-129,1-6 0,3-7 0,-5-7 129,0-5 0,-1 0-129,-2-3 129,-1 2-129,-3 1 129,0 7-129,-3 3 0,-2 9-129,3 10-258,-5 0-1161,8 7-2709,2 14-129,-11 3-129</inkml:trace>
  <inkml:trace contextRef="#ctx0" brushRef="#br0" timeOffset="99609.6973">17778 9608 3354,'9'33'4257,"-9"-16"-387,5 10-2193,1 7-903,-6 2 0,6 10 0,-6-3-129,4 8 129,-4-5-129,0 4-129,-3-13 129,3 1-387,0-10-258,0-8-387,4-4-903,-4-16-1935,6-8-1290,3-6-129,-8-12-129</inkml:trace>
  <inkml:trace contextRef="#ctx0" brushRef="#br0" timeOffset="100003.7199">17647 9515 1935,'-8'-12'4128,"11"-5"129,14 8-258,4-3-3612,2-2-258,4 1-129,12-3 258,2 1-258,6 2 129,1 1 0,-2 3 0,2 4 0,-1 2 0,-1 3-129,-8 8 129,-1 4-129,-7 4 0,-5 3 0,-6 1 129,-2 7 0,-10-1 0,-4 1 258,-3-3-129,-10 6 129,-8-7 0,-1 5-129,-7-5 0,0-3 0,-2 2-645,-2-10-129,5 10-1677,-1-6-2064,-7-8-387,4 4-129</inkml:trace>
  <inkml:trace contextRef="#ctx0" brushRef="#br0" timeOffset="101190.7877">17196 10631 258,'-22'9'2451,"4"1"-387,-3 0-387,-3 9 129,-10-3-258,1 11-258,-15-2 0,7 13-129,-18-4-129,5 12-129,-13 0-129,3 7-129,-9 0-129,0 5-258,-2-4 0,1 2 258,4-6-387,5-3 0,5-6 0,7-4 0,6-8-129,9-4 0,8-9-129,8-3 129,4-6-129,6-3 0,12-4-258,0 0-129,0 0-645,0-9-2451,5-3-774,10 6-516</inkml:trace>
  <inkml:trace contextRef="#ctx0" brushRef="#br0" timeOffset="103083.8959">17917 10818 1419,'7'43'3612,"-5"-11"258,-3-7-903,1 4-2709,0 4 0,-2 1 387,2 5-129,-4-5 258,4 5 129,-3-7-258,3 4 258,-6-7-387,6 0 0,0-9-387,4-3 0,1-2-387,-5-15 0,11 14-258,-11-14-774,0 0-1290,16 0-1677,-16-5-516,0 5 646</inkml:trace>
  <inkml:trace contextRef="#ctx0" brushRef="#br0" timeOffset="103758.9344">18841 10481 1,'44'20'3998,"-14"-3"259,-4-8-129,2 3-2580,14 10-129,-4-6-258,12 9-258,-5-3-129,13 7 129,-4-7-258,10 8-129,1 1-129,4 3-258,1-1 129,3 3-258,0-4 129,1 3-258,-3-2 258,2 0-258,-1-2 129,-4-2 0,-3 1 0,-5-2 0,-4 0 0,-6 0 129,-10-3-129,-6-2 129,-10-3-129,-5 1 129,-8-4 0,-5 0-129,-6-1 0,0-5-129,-5 4-387,-14-11-1032,5 2-2967,-7-1-258,-12-5-387,-2-5 259</inkml:trace>
  <inkml:trace contextRef="#ctx0" brushRef="#br0" timeOffset="104957.0031">14415 11886 3354,'1'18'3870,"-1"8"-129,0-9-2967,-6 0-129,3 9 258,-7-3 0,4 12 258,-9-3-258,5 8 129,-5-6-387,3 4 129,-1-4-387,3-1-258,0-7-258,2-6-129,6 0-645,2-20-1419,0 0-1935,0 0-387,0 0 129</inkml:trace>
  <inkml:trace contextRef="#ctx0" brushRef="#br0" timeOffset="105391.028">14375 11909 1032,'18'7'3999,"-18"-7"0,17 22-258,-6-6-2967,0 3-774,2 8 0,3-1 258,-1 7-129,2 0 129,-1 4 129,1-6 129,1 1-129,-2-6 0,2-4 0,-3-10 0,3-3-258,0-9-129,1-2 0,-1-12-129,-1-8 129,0-4 0,-1-5 129,-1-9 0,-1 4 129,-3-7 0,-1 4 0,-3-2 0,3 7 0,-5 2 129,3 3-258,-6 7 0,4 4-258,-4 6 0,-1 1-258,-1 11-387,0 0-1161,0 0-2451,0 0-258,0 0 0</inkml:trace>
  <inkml:trace contextRef="#ctx0" brushRef="#br0" timeOffset="105728.0471">15049 11935 2193,'14'55'4128,"-12"-30"-129,11 14-258,-2-5-3354,-3 4-258,4 3 387,-4-5 0,5 3 0,-7-10 0,3-2 129,-4-10-258,2-1-129,-7-16-645,0 0-516,0 0-1032,0 0-516,6-19-516,-7-5-387,-2-2 387,-6-8 1</inkml:trace>
  <inkml:trace contextRef="#ctx0" brushRef="#br0" timeOffset="106136.0706">15090 11863 3096,'21'-27'3612,"-6"12"-774,0-2-903,8 6-387,-3-6-645,8 6-387,-4 0-129,6 3 129,-1 1-258,1 7 129,-2 0 129,1 3-258,-3 5 0,0 4-129,-4 1 129,-3 5 0,-5-2 0,-2 3 0,-5-3 258,-1 2-258,-6-3 129,-4 2 0,-8-4-129,-2 1 129,-9-3 0,2 1-129,-7-1 0,2 0 0,-4-6 129,2 0-258,2-1 0,4 2-129,2-3-129,4-2-258,4 2-129,-1-3-903,13 0-2709,0 0-516,0 0-516,0 0 129</inkml:trace>
  <inkml:trace contextRef="#ctx0" brushRef="#br0" timeOffset="107539.1509">17044 11948 129,'-34'-1'1419,"16"-2"129,5 3 0,-2-2-129,15 2 129,-19 0-129,19 0-387,-13 0-129,13 0-129,0 0-129,0 0 129,0 0-129,17-9-129,-3 2-129,8 3 0,0-4-129,8 3 0,-1 0-258,4 2 0,0 0 129,-2 3-129,-1 0 0,-2 6 0,-1 4 0,-5 6 0,3 2-129,-5 3 129,1 6 0,-6-2 0,2 1-129,-4-2 129,-3 2 0,-2-6 0,-8-3 0,0 0 0,0-5 129,-8 1-129,-5-6 129,-3 1-129,-2-3 129,-2 0 0,-6-3 129,3 0 0,-4-2 0,3 0 0,-3-4 0,5-1 129,2-2-129,4-3-129,5-2 258,6-1-258,5-2-129,5 1 0,9-2 129,7-1-129,3 1-129,4 2 129,3 0 0,-1 3-129,2 4-129,-2-1-129,3 8-516,-8 0-1419,2 0-2064,1 7-258,-7-2 0</inkml:trace>
  <inkml:trace contextRef="#ctx0" brushRef="#br0" timeOffset="108019.1783">17571 11901 1032,'7'18'3870,"8"-2"258,-15-16-387,11 9-3612,-1 3 129,-10-12 387,17 23-129,-17-23 258,12 22-129,-12-22 129,11 14-258,-11-14-129,19-2-258,-3-6-258,2-8 0,1-1 0,3-4 0,0 2 129,0 1 129,-2 2 0,0 7 129,-6 1 0,5 8 129,-6 0 129,3 8-258,-3 4 0,7 5 0,-7 0 0,4 4-129,-4-1-129,1 1 129,-4 0-258,-4-6-258,7 3-903,-13-18-2322,2 13-903,-2-13-516,0 0 258</inkml:trace>
  <inkml:trace contextRef="#ctx0" brushRef="#br0" timeOffset="108423.2014">18088 12126 1548,'-7'-9'3483,"7"-18"-387,20 12-258,-13-6-2967,14-4-516,-2 1 645,4 2 129,4 6 387,-7-4 516,5 15 387,-10-5 129,7 10-258,-10 0-387,8 6-516,-8 3-258,-1 8 129,-2 0-129,-3 7 0,-6-4 258,0 6-129,-4-2 0,-4 1 0,-8-5-129,-1-1 0,0-3-387,-6-4-129,8 0-774,-13-12-774,11 0-1677,1-3-1161,-3-13 0</inkml:trace>
  <inkml:trace contextRef="#ctx0" brushRef="#br0" timeOffset="108719.2184">18391 11672 5031,'17'25'4773,"-13"-12"-387,1 10 0,-2-2-4257,-1 3 0,2 5 0,-1 2 0,1 6 129,-4-1 0,6 4 129,-5-1-129,4 4 0,-4-5 0,0-4-258,2-1-258,-3-11-516,2 7-1419,-2-13-2322,0-16-387,-4 13-258</inkml:trace>
  <inkml:trace contextRef="#ctx0" brushRef="#br0" timeOffset="109792.2797">20204 11656 1677,'16'1'3999,"-16"-1"129,10 18-129,-6 0-3612,-4 2 0,3 11 258,-5 0-129,0 12 258,-9-6-129,3 6 0,-7-4 129,6 0-258,-7-7-387,6-5 0,-2-3-516,2-12-387,6 2-258,-8-14-645,12 0-1032,0 0-1935,-7-11-129</inkml:trace>
  <inkml:trace contextRef="#ctx0" brushRef="#br0" timeOffset="110191.3026">20219 11610 3999,'3'5'4644,"5"30"-387,-7-18-258,5 2-3741,3 8-387,6 2 129,4 1 0,0-1 129,7-1 129,-4-2 129,6-2 0,-4-2 129,4-4-129,-1-4-129,-2 0 0,0-7-129,-1-4 0,-7-3 0,1-7 0,-5-8 0,0-4 129,-11-7 0,6-3-129,-8-6 0,0-4 129,0 0-258,0-1 129,-3 0-258,0 0 0,3 6-258,0-5-387,5 15-1419,-2 2-2451,6-4-129,6 8-258</inkml:trace>
  <inkml:trace contextRef="#ctx0" brushRef="#br0" timeOffset="110484.3193">20975 11520 5289,'-1'89'4773,"2"-46"-387,9 10-258,0-2-4128,-3 1 129,4 1 0,-2-8 129,0-3 129,-5-6-129,1-7 0,-2-5-387,-3-24-1161,3 10-3096,-3-10-387,0-14-387</inkml:trace>
  <inkml:trace contextRef="#ctx0" brushRef="#br0" timeOffset="110911.3437">21022 11447 5805,'29'-11'4515,"-7"5"-387,-7-12-129,12 6-4257,3-1 129,5 2 258,4 2-129,-1 0 387,2 6 129,-4-2 0,5 5 0,-9 1-258,2 8 0,-7 2-258,-5 3 129,-5 2 0,-5 4-129,-8 2 129,-4 3 0,-5 1 129,-8 0-129,-11 2 258,0 3-258,-13-4 129,-1 2-129,-8-2 0,-2-4-258,-4 2 0,-4-8-516,4 7-1548,-9-7-2451,0-9-258,0 2-387</inkml:trace>
  <inkml:trace contextRef="#ctx0" brushRef="#br0" timeOffset="111739.3911">14898 12910 3612,'-2'15'4515,"-3"-1"-516,5-14 0,-17 10-3612,14 4-129,-4-1 258,1 6 0,-8 0 129,3 7-129,-8 4 129,3 11-129,-6 0 0,2 11-129,-6 3-129,-1 9 0,-5 2 129,2 7 0,-6-7-258,5 3 258,-7-8-129,7-3 0,-2-10 0,7-7-129,3-9-129,4-6 0,6-9-129,13-17-129,-16 18-387,16-18-387,0 0-1806,5-18-1935,3 0-129,6-5-387</inkml:trace>
  <inkml:trace contextRef="#ctx0" brushRef="#br0" timeOffset="113359.4837">15090 12859 1419,'17'23'3741,"-17"-23"387,17 12-2322,1 5-645,-3-8 129,13 10 0,-3-7-258,12 12 0,1-5-387,11 11 0,3 4-129,10 9-258,4 6 0,1 2-258,5 5 129,3 1-129,-2 1 129,-2-1-258,-1-5 129,-7-3 0,-3-5 0,-6-6 129,-6-6 0,-8-4-129,-7-7 0,-10-10-387,1 0-2709,-24-11-1161,0 0-387,0 0-258</inkml:trace>
  <inkml:trace contextRef="#ctx0" brushRef="#br0" timeOffset="114095.5259">14183 14650 4644,'0'29'4515,"-4"-1"-387,-4-15 129,0 1-3870,7 7-129,0 0 258,1 5-129,0 1-129,0 9 129,0-2 0,3 4-129,0 0 0,0 0 0,1-2-258,0-2 129,-3-4 0,1-3 0,-2-5 0,0-3 0,-10-4 0,0-2 129,-9-6-129,0 1 129,-7-4-129,-1-3 129,-4-1 0,-1-8-258,0-8 129,-1-5-258,5-2 0,1-9-129,9-2-387,-1-12-645,18 9-1677,-3-6-1548,4-1-258,5-1-387</inkml:trace>
  <inkml:trace contextRef="#ctx0" brushRef="#br0" timeOffset="114385.5424">13938 14537 7353,'-13'21'4773,"8"-9"-129,5-12-516,0 0-3741,13 0-516,6-2 129,4 0 0,4-2 0,4 0 0,1 0 129,5-2-129,2 1-258,-2-5-516,8 7-2064,-5-1-1677,-5-6-258,0 3-258</inkml:trace>
  <inkml:trace contextRef="#ctx0" brushRef="#br0" timeOffset="115079.5822">14624 14602 4902,'3'14'4515,"-3"-14"129,2 20-516,5-3-3483,-7 2-129,7 9-129,-6-1 129,7 12-129,-5 2 129,6 10-258,-7-2 258,5 1-258,-4-2-258,-1-1 258,-2-4-258,0-5 129,0-9-129,-2-7 0,-6-6-258,-4-9 0,0-2-129,-9-6-129,5-6-129,-11-13-258,3 6-258,-10-21-1290,7 1-1677,-1-2-516,-2-11-258</inkml:trace>
  <inkml:trace contextRef="#ctx0" brushRef="#br0" timeOffset="115336.5969">14401 14541 7482,'25'0'4773,"-12"-2"0,8 0-645,4-5-3870,0 2-258,4-3 0,2 3 129,2-2-129,0 2 0,-1 2 0,2 1 0,-3 2-258,6 0-258,-9 0-1806,7 0-2193,4 0-258,-4 0-258</inkml:trace>
  <inkml:trace contextRef="#ctx0" brushRef="#br0" timeOffset="116123.6419">15932 14530 645,'0'0'3612,"0"0"387,9-14-387,-9 14-2709,0 0-387,0 0 387,12 1 129,-12-1-258,7 24 258,-7-10 0,2 18 0,-2-1-129,0 13-387,-1 1 0,0 6-258,-4-2 0,0-1-129,0-2-258,-3-14-387,8 0-1935,-2-21-1935,2-11-645,-6-17 0</inkml:trace>
  <inkml:trace contextRef="#ctx0" brushRef="#br0" timeOffset="116499.6634">15964 14500 8385,'-2'65'4902,"2"-39"-387,10 4-258,1-4-4386,9 2-258,1 0 0,10 0 258,-3-2 0,5-3 258,0 2-129,-3-8 258,4-4-258,-5-5 258,2-6-258,-6-2 129,-1-13-129,0-7 0,-9-9 0,0-5-129,-7-7 258,-2-5-129,-2 0 258,-4-4-129,-3 0-129,0 0 0,-2 4 0,3 8-516,-3-4-387,9 17-1935,2-1-1677,-4 4-387,8 5-129</inkml:trace>
  <inkml:trace contextRef="#ctx0" brushRef="#br0" timeOffset="116849.6834">16676 14483 8514,'-4'50'4902,"4"-22"-387,2 10-129,3 1-4515,3 9 0,5 3 0,-2 5 129,0-2 0,0-1 129,-3-8-129,-1-8-387,-6-20-903,-1-17-3096,0 0-258,6-9-645,-6-22 258</inkml:trace>
  <inkml:trace contextRef="#ctx0" brushRef="#br0" timeOffset="117215.7043">16641 14379 9159,'16'-20'4386,"-4"-6"-516,13-3-1419,-4 0-3096,10 0 129,-1-2 258,2 4 0,-4 3 258,1 4 516,1 13 0,-8-3 129,6 10-258,-9 7 0,2 9-258,-3 5 0,-5 5 0,-5 6 0,-2 2 258,-6-1 129,-4 4-129,-9-6 0,-4 3 0,-10-7 0,2-1-129,-6-2-387,-6-7-387,11 5-2193,-9-6-1935,-1-5-258,-1-3-516,-2-7 0</inkml:trace>
  <inkml:trace contextRef="#ctx0" brushRef="#br0" timeOffset="119358.8269">21020 12395 2322,'16'6'3354,"-16"-6"387,18 0-2322,-18 0-1161,17 6 129,-5 5 516,-12-11 0,22 33-129,-21-9 258,5 10-258,-6 2 129,1 12-387,-1 2-129,0 7-129,-3 1-129,-5 0 0,3-2-258,-1-6-258,6-4-2064,0-2-1935,-5-17-387,5 1 258</inkml:trace>
  <inkml:trace contextRef="#ctx0" brushRef="#br0" timeOffset="122304.9954">16610 15320 6063,'4'43'4644,"7"-20"-645,-11 3-1290,0 3-2709,0 7 0,0 0 387,6 8 0,-6-5 258,0 6-129,-1-5 0,-1 1-258,-3-9 129,5-6-258,0-1-645,0-25-645,1 22-2322,-1-22-1290,0 0-387,6-9 258</inkml:trace>
  <inkml:trace contextRef="#ctx0" brushRef="#br0" timeOffset="144387.2585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<inkml:trace contextRef="#ctx0" brushRef="#br0" timeOffset="144627.2722">8466 3035 774,'-16'15'3096,"1"-15"258,15 0-1935,-13 14-129,13-14 0,0 0 0,-17 8 129,17-8-129,8-3 129,12 0-258,-1-14 0,16 6-387,1-9-387,14 0-258,3-3-129,-1 1-258,3 6-129,-6-8-516,-1 13-2193,-8 2-1290,-13 0 0,-6 6-258</inkml:trace>
  <inkml:trace contextRef="#ctx0" brushRef="#br0" timeOffset="145202.3051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<inkml:trace contextRef="#ctx0" brushRef="#br0" timeOffset="145423.3177">9130 2989 2580,'32'17'4257,"-19"-17"129,8 3 0,-1 0-2709,8-6-1290,10 1 129,-1-9-258,7 2-129,-1-5-129,6-2-129,-4 1-258,-3-6-387,3 8-2064,-4-2-1419,-8-4-258,2 7 0</inkml:trace>
  <inkml:trace contextRef="#ctx0" brushRef="#br0" timeOffset="146049.3531">11217 3030 6966,'21'3'4902,"-5"12"-645,-16-15-774,6 25-3612,-1 0 0,-1 4 129,0 8 129,-4 6 0,0 6-258,-4 0 387,-4-1 0,0-5-129,1-4 0,1-8-258,-3-13-516,9-4-903,-5-21-1032,5-13-1806,0-6-258,0-12 129</inkml:trace>
  <inkml:trace contextRef="#ctx0" brushRef="#br0" timeOffset="146390.373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<inkml:trace contextRef="#ctx0" brushRef="#br0" timeOffset="147347.4278">16227 2975 6321,'16'11'4128,"-16"-11"0,15 12-516,-12-1-3225,3 6-258,-2 7 129,-4 2 129,0 8-129,-8 2 0,3 9 129,-10 1-129,3 2-387,-5-3 258,3-5-129,1-4-129,-3-12-129,9-2-903,-10-22-1290,7-10-1935,5-8 0,-3-15-258</inkml:trace>
  <inkml:trace contextRef="#ctx0" brushRef="#br0" timeOffset="147730.4497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<inkml:trace contextRef="#ctx0" brushRef="#br0" timeOffset="148982.5213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inkml:trace contextRef="#ctx0" brushRef="#br0" timeOffset="157387.002">20675 13525 903,'0'0'1677,"0"0"0,11-10 0,-11 10 129,0 0-258,0 0-129,0 0-258,4 6-129,-3 7 0,-1 2-258,0 9 0,-5 1-129,3 10 0,-4 2-387,2 8 258,-4-3-258,5 6 129,-3-7 129,4-1-258,0-7 0,2-6-258,0-1-774,0-14-1935,0-12-1548,0 0-258,0 0-258</inkml:trace>
  <inkml:trace contextRef="#ctx0" brushRef="#br0" timeOffset="157842.028">20647 13498 5289,'17'0'4515,"0"7"-516,-11 5-1161,2 0-2838,5 6 129,0 8-129,2 4 129,2 3 0,2 6 129,-1-3 0,7 4 129,1-2-129,3-2 129,3-7-258,3-4 129,2-7-258,0-6 129,-2-5-258,0-7 129,-4-1 0,-1-7 0,-5-6 129,-4 0 0,-3-7 0,-5 2 0,-4-5 129,-1-2-129,-5-1 129,-2-2-129,-1-3 0,0 0-129,-3-2 129,-1-1-258,4 3-129,-1-4-387,4 8-2322,4 0-1548,-4-1-258,6 4-129</inkml:trace>
  <inkml:trace contextRef="#ctx0" brushRef="#br0" timeOffset="158792.0823">16306 16169 1419,'17'26'4257,"0"2"129,-7-8-2580,-10-1-258,6 14 387,-8-11-129,2 22-516,-4-14 129,3 19-645,-10-10 129,7 8-516,-6-13 129,3 1-645,3-4 0,-3-8-129,7-4-387,0-19-129,0 0-1290,0 0-2064,0 0-774,-5-24-129</inkml:trace>
  <inkml:trace contextRef="#ctx0" brushRef="#br0" timeOffset="159239.1079">16266 16116 129,'30'-12'3741,"-5"14"129,-11-2-774,2 1-2451,9 8 0,-4 2 0,6 7 0,-7 3 0,8 6 129,-7-2-129,6 11 0,-3-7 129,4 5-129,-2-5-258,3 0 129,-1-5-129,2-3-516,3-5 516,-1-9-387,1-2 0,0-5 0,0-3 129,-1-6-129,-5-8 0,1-3 516,-7-9-387,-1 3 258,-6-8-129,2 0 129,-12-5-129,2 3 0,-6-3 258,0 6-387,0 3 0,-4 1-258,1 7-258,-11-10-1419,9 14-2709,-2 3-387,-4-2-258,-3 5 0</inkml:trace>
  <inkml:trace contextRef="#ctx0" brushRef="#br0" timeOffset="160639.188">6202 15752 1548,'0'0'3354,"0"0"129,0 0-2064,14 18-1161,-13-4 516,2 6 129,-3-1 258,0 13-129,-2-7 129,0 15-129,-10-8 0,6 14-129,-10-11-129,7 9-387,-2-2-387,0-9-645,11 4-2193,0-10-1548,-3-16-258,3 2-258</inkml:trace>
  <inkml:trace contextRef="#ctx0" brushRef="#br0" timeOffset="162351.2859">11191 15563 6708,'12'-20'4386,"-7"3"0,-5 17-516,0 0-3225,0 0-387,0 0 0,5-10 0,-5 10 0,0 6 0,4 6 0,-4 2 258,2 9-258,-1 2 129,3 8-258,0 7 0,2 3 0,-2 6-129,-2 1-129,2 1 129,-4-4 0,3-2-258,-3-11-516,7-3-2967,-7-9-645,0-9-387,0-13-387</inkml:trace>
  <inkml:trace contextRef="#ctx0" brushRef="#br0" timeOffset="169563.6985">5594 16633 903,'8'-12'1677,"-8"12"645,7-12-258,-7 12 258,0 0-129,3-21-129,-3 21-387,0 0-645,0 0-258,8-12-516,-8 12-129,0 0-129,0 0 0,0 0 0,0 0 0,3 13 0,-2-1 129,2 4-129,-2 6 129,1 2-129,0 5 129,1 3 0,-1 6 129,-2-4 0,1 6 129,-1-5-258,0 3 258,-1-6-258,-1 0 129,-1-9-258,1-1 0,1-4-387,-1-1-258,2-5-516,0-12-258,0 0-516,0 0-1548,-5-17-1161,5-7 258</inkml:trace>
  <inkml:trace contextRef="#ctx0" brushRef="#br0" timeOffset="170102.7293">5615 16560 1935,'0'0'4773,"0"0"-516,0 8 129,0-8-2193,0 0-1806,0 0-387,0 0 0,0 0 0,0 0 0,5 16 129,-5-16 0,14 28 129,-6-16-258,6 10 258,0 6-258,4 6 129,-2 0 0,5 5-129,0-1 0,3-1 129,-3 0-129,5-1 0,-3-6 129,4 3-129,0-7 0,1-1 0,-1-6 0,3-2 0,-2-5 0,-1-2 0,-4-5 129,-2 0 0,-5-5 0,-4-3 129,-12 3 0,17-14 129,-17 14-129,7-22 0,-6 7 0,0-6-129,-1-2 0,0-3 0,0-3 129,0-5-258,0-6 129,0 3-258,0-4 258,6 0-129,0 5 0,2-3-129,5 5-258,-3-1-258,8 16-1677,-4-5-2193,-2 3-387,3 9-129</inkml:trace>
  <inkml:trace contextRef="#ctx0" brushRef="#br0" timeOffset="174883.0027">11062 16385 3483,'3'-10'3741,"-3"10"-258,0 0-903,0 0-2064,0 0 0,0-13 258,0 13 0,0 0 129,0 0 0,0 0 0,0 8 0,0-8-258,0 0-129,0 20-129,0-6-387,0 5 258,0 3-129,0 7 129,-3 10 129,-3 0 0,-1 4-129,-4-4 0,4 5 129,-6-8-129,5-1 0,-1-5-129,2-8-258,1-8-129,6-14-258,0 0-129,-13-9-645,17-3-516,-4-22-1032,0-3-1806,4-3 129,-1-7-387</inkml:trace>
  <inkml:trace contextRef="#ctx0" brushRef="#br0" timeOffset="175386.0313">11036 16309 4128,'0'0'4386,"0"0"-516,0 0 0,0 0-2322,0 0-1548,0 0 129,6 17 0,-6-17 516,10 27-258,-4-13 129,6 11-129,0-1 129,3 8-129,4-1 0,2 4-129,1-2-129,3 3-129,1-7 258,-1 0-129,0-4-129,2-4 0,-1-6 0,0-5 0,0-1-129,0-5 129,1 0 0,-2-2 0,-3-2 0,2 0 0,-8-7 258,3 3-129,-8-7 129,2 3 0,-9-9 0,2 3 0,-2-7 0,-2-4 0,-1-1-129,-1-2 129,4-4-129,-1 0 258,0-1-387,2 0 258,3 5-129,2-7 0,2 4-258,0-2 129,5 10-774,-10-10-2064,11 13-1548,-3 3-645,-3-5-129,-4 6-387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2.68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<inkml:trace contextRef="#ctx0" brushRef="#br0" timeOffset="837.0478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<inkml:trace contextRef="#ctx0" brushRef="#br0" timeOffset="3747.2144">3103 9418 645,'0'0'1290,"0"0"258,0 0-258,0 0 0,0 0 129,0 0-387,0 0-129,0 0-129,0 0-129,0-12-387,0 12-129,0 0 0,8 0-258,-8 0 0,20 0 129,-6 1 0,4 1 0,3 0-129,1-2 129,3 0-129,-1 0-258,2 0-258,-2-4-1032,-6-6-1677,8 7 258</inkml:trace>
  <inkml:trace contextRef="#ctx0" brushRef="#br0" timeOffset="4013.2296">3156 9235 1,'17'-13'1805,"-5"9"-1805,3-1-129,2 1 129,1 1-129,2 3 0,1 0-129,3 0 129,-1 0-774</inkml:trace>
  <inkml:trace contextRef="#ctx0" brushRef="#br0" timeOffset="4832.2764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<inkml:trace contextRef="#ctx0" brushRef="#br0" timeOffset="5347.3059">4657 9045 3096,'27'42'3612,"-3"-14"-258,-4-3-2451,4 4-387,8 3-129,1-1 129,6 7-129,-1-3 129,4 6 0,-3 0 0,6 5-129,-3 2 0,5 3-129,-3 1-129,0-2 129,0 1-258,-6-8 0,1-3 0,-6-9 0,-7-4-129,-7-9 129,-3-3-387,-16-15-1419,0 0-1806,0 0-645,-18 1 258</inkml:trace>
  <inkml:trace contextRef="#ctx0" brushRef="#br0" timeOffset="5783.3308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<inkml:trace contextRef="#ctx0" brushRef="#br0" timeOffset="7196.4117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<inkml:trace contextRef="#ctx0" brushRef="#br0" timeOffset="8435.4825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<inkml:trace contextRef="#ctx0" brushRef="#br0" timeOffset="10171.5818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<inkml:trace contextRef="#ctx0" brushRef="#br0" timeOffset="11240.643">10496 9551 3999,'-13'0'4257,"1"0"-258,12 0-129,0 0-3741,0 0 129,0 0-129,0 0 0,0 0 129,5-13 0,-5 13 0,21-10 0,-4 5-129,4 2-258,0-3-129,8 6-387,-5-5-1032,6 2-2451,2 3-129,-11 0-387</inkml:trace>
  <inkml:trace contextRef="#ctx0" brushRef="#br0" timeOffset="11499.6577">10483 9276 2709,'8'-1'3741,"12"2"-903,-20-1-645,31-6-3741,-16-3-645,13 9 774,-5-9 129,5 8 387,-4-1 129,5-1 387,0 3-1032</inkml:trace>
  <inkml:trace contextRef="#ctx0" brushRef="#br0" timeOffset="12371.7077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<inkml:trace contextRef="#ctx0" brushRef="#br0" timeOffset="13395.7662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<inkml:trace contextRef="#ctx0" brushRef="#br0" timeOffset="13926.7966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<inkml:trace contextRef="#ctx0" brushRef="#br0" timeOffset="14766.8447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<inkml:trace contextRef="#ctx0" brushRef="#br0" timeOffset="16119.9221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<inkml:trace contextRef="#ctx0" brushRef="#br0" timeOffset="16982.9714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<inkml:trace contextRef="#ctx0" brushRef="#br0" timeOffset="18314.0475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<inkml:trace contextRef="#ctx0" brushRef="#br0" timeOffset="19906.1385">17277 9385 2709,'0'12'3096,"0"-12"129,0 17-3225,0-17-129,-1 17 387,-1-8 516,2 7 129,-7 2 0,3 9-129,-3 7 0,5 12 129,-4 9-516,2 13 129,0 9-387,1 6-129,3 2 0,-1-8 0,1-2 0,-1-12-129,1-13 129,-1-11-258,1-10-129,-2-12-2580,2-17-903,0 0-129,-2-28 388</inkml:trace>
  <inkml:trace contextRef="#ctx0" brushRef="#br0" timeOffset="20394.1665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<inkml:trace contextRef="#ctx0" brushRef="#br0" timeOffset="21524.2311">18232 10275 2193,'0'0'4128,"-16"0"0,16 0 0,0 0-2838,0 0-258,0 0 0,1-14-129,10 13-387,-11 1 129,23-7-258,-9 3-129,10 2-258,-1 1 0,3 1 0,0 0-129,-1 0 129,0 0-258,-6 0 0,0 1-258,-19-1-774,26-3-2709,-26 3-258,7-12-516,-7 12 258</inkml:trace>
  <inkml:trace contextRef="#ctx0" brushRef="#br0" timeOffset="21757.2445">18191 9941 774,'7'-19'3225,"13"16"-258,-10-14 0,17 8-2838,-5 0-903,4 3 516,2 0 258,3 3 0,-1 3-129,4 0-774,6 7-2193,-14-7 129</inkml:trace>
  <inkml:trace contextRef="#ctx0" brushRef="#br0" timeOffset="23542.3466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<inkml:trace contextRef="#ctx0" brushRef="#br0" timeOffset="24040.3751">20088 10124 129,'96'-76'516,"-45"25"516,3-3 516,1-6 129,2-1 387,-8-1 129,7 1-129,-5 5-129,2 6-1032,-2 1-387,6 11-258,-3 1 0,0 8-258,-4 5 0,-4 5 0,-6 1 129,-6 4 0,-8 5-129,-7-1 129,-6 7-258,-13 3 0,0 0-516,0 0-387,0 6-2322,-1 7-774,-13-10 0</inkml:trace>
  <inkml:trace contextRef="#ctx0" brushRef="#br0" timeOffset="24758.4161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<inkml:trace contextRef="#ctx0" brushRef="#br0" timeOffset="25351.4501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<inkml:trace contextRef="#ctx0" brushRef="#br0" timeOffset="26455.5131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<inkml:trace contextRef="#ctx0" brushRef="#br0" timeOffset="27067.5482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<inkml:trace contextRef="#ctx0" brushRef="#br0" timeOffset="31630.8091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<inkml:trace contextRef="#ctx0" brushRef="#br0" timeOffset="32982.8866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<inkml:trace contextRef="#ctx0" brushRef="#br0" timeOffset="33606.9223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<inkml:trace contextRef="#ctx0" brushRef="#br0" timeOffset="34309.9625">20440 11536 258,'18'-16'2709,"-13"3"-1290,9 0-774,5-6-387,4-1 129,8-8-129,5-1 258,3-5 258,1 0 0,4-3 258,-2 1 0,1 2 0,-3 1 0,-3 8-129,-6-1 0,1 9-387,-10-1 129,-2 7-258,-6 1-258,-14 10 0,15-7-129,-15 7 0,0 0-387,0 0-516,0 16-1290,0-3-1806,0-13-258,-1 20 259</inkml:trace>
  <inkml:trace contextRef="#ctx0" brushRef="#br0" timeOffset="34923.9975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<inkml:trace contextRef="#ctx0" brushRef="#br0" timeOffset="35479.0292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<inkml:trace contextRef="#ctx0" brushRef="#br0" timeOffset="36043.0615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<inkml:trace contextRef="#ctx0" brushRef="#br0" timeOffset="36547.0903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<inkml:trace contextRef="#ctx0" brushRef="#br0" timeOffset="37514.1456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<inkml:trace contextRef="#ctx0" brushRef="#br0" timeOffset="38326.1922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<inkml:trace contextRef="#ctx0" brushRef="#br0" timeOffset="48126.7527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<inkml:trace contextRef="#ctx0" brushRef="#br0" timeOffset="48743.788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<inkml:trace contextRef="#ctx0" brushRef="#br0" timeOffset="49449.8284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<inkml:trace contextRef="#ctx0" brushRef="#br0" timeOffset="50102.8658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<inkml:trace contextRef="#ctx0" brushRef="#br0" timeOffset="51298.9342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<inkml:trace contextRef="#ctx0" brushRef="#br0" timeOffset="52250.9886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<inkml:trace contextRef="#ctx0" brushRef="#br0" timeOffset="54140.0967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<inkml:trace contextRef="#ctx0" brushRef="#br0" timeOffset="55647.1829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<inkml:trace contextRef="#ctx0" brushRef="#br0" timeOffset="58866.367">5766 11482 1548,'0'0'1161,"0"0"0,0 0 129,0 0 387,0 0-129,0 0-129,0 0-129,0 0-258,0 0-258,0 0-387,0 0-129,-4 8-387,4-8 0,3 24 0,5-8 0,2 7 129,0 3 0,9 1 0,1 2-129,3 3 129,3-3-516,6 1 129,1-2-387,8-3-129,-5-8-129,5-3 129,-2-8 129,1-4 129,-4-2 129,1-13 129,-1-1 387,-4-9 258,3 0-129,-1-3-129,-2 0-129,2 0-129,-3-2 129,1 4 0,-3 1-129,-4 0 0,2 9 129,-11-1 129,1 4 0,-5 2 129,-12 9 129,15-9 129,-15 9 129,0 0-129,0 0 0,0 0 0,-15 3 129,3 1 0,-2 1 0,-3 3-387,-3 1 387,0 2 0,-1 2 258,-2 2 0,1 2 129,-4 0-258,3 5 0,-5-1 0,5 3 0,-5-1-129,4 0-258,1-3 129,6-1-258,-1-4-129,3-3 129,4-3-258,0-5 129,11-4 0,-14 7 0,14-7-129,-15 3 129,15-3-258,-11 1 129,11-1 0,0 0-258,-11 3 0,11-3-258,0 0 0,0 0 0,0 0 129,0 0-129,0 0 387,0 0-129,0 0 387,0 0 258,0 0-129,0 0 0,0 0 0,0 0 0,0 0-129,0 0 0,-11 14-129,11-14 0,-6 16 0,5-5 129,1 2 0,0 3-129,0 5 129,1 4 0,9 6-258,-2 3 258,3 3 0,-1 4 0,-3-2 387,1 4 0,-4-8-129,-1 2 387,-3-5-258,-1 0 258,-6-3-258,1-6 129,-1-3-516,1-1-387,5-2-387,-3-5-903,4-12-1677,10 13-774,-10-18 129</inkml:trace>
  <inkml:trace contextRef="#ctx0" brushRef="#br0" timeOffset="61698.529">5948 12865 1806,'-10'0'3483,"10"0"258,-14 7-2064,14-7-1032,-15 2 0,5-2-129,10 0 258,-21 7-129,21-7 0,-26 12 0,11 0 0,-5 1 0,1 5-258,-3 0-258,-3 8 0,-3 1-129,-3 6 0,-3 2 129,-2 3-129,-4-1 129,-2 4-129,-1-4 129,0 3-258,1-4 129,1-5-129,8-1-129,0-8 0,12 1-645,0-10-516,10 2-774,11-15-903,0 0-1161,7 1 129</inkml:trace>
  <inkml:trace contextRef="#ctx0" brushRef="#br0" timeOffset="62059.5496">6325 12905 3354,'23'27'3483,"-23"-27"-516,26 19-516,-7-10-3870,10 4-258,1-1 258,9 5 645,5 3 516,4 4 516,4 2 903,0 6 129,5 6 129,-2 3-129,5 8-129,1-1-258,4 5-258,0-2-129,1-2-387,-4-6-129,-1-4-129,-5-4-516,-10-11 0,-4-3-516,-11-7-1032,-21-14-1806,3 7-129</inkml:trace>
  <inkml:trace contextRef="#ctx0" brushRef="#br0" timeOffset="63402.6265">7093 13904 1677,'12'25'3225,"-12"-25"258,22 17-387,-3-6-3225,6 3 0,5 6 903,7 3 258,10 9 0,3 2 129,9 11-258,4 2-129,8 10-258,1 3-387,1 3-129,0 2-258,-8-4 0,-1 0-129,-10-9-387,-8-3-258,-11-13-645,-11-9-2193,2 4-258,-22-19 387</inkml:trace>
  <inkml:trace contextRef="#ctx0" brushRef="#br0" timeOffset="63761.647">7187 14723 4128,'0'0'4257,"0"0"-129,7-15-129,3-6-3870,7-2 0,8-8 129,9-3 258,2-12 129,11-3 258,0-8-258,13 1 0,-4-3-129,10 2-129,-5 1-258,2 3 129,-3 5 0,-4 6-258,-5 10 0,-5 1-387,-9 12-387,-11-2-1935,-7 6-1548,4 7-516,-19-8-258</inkml:trace>
  <inkml:trace contextRef="#ctx0" brushRef="#br0" timeOffset="69914.999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<inkml:trace contextRef="#ctx0" brushRef="#br0" timeOffset="70563.0359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<inkml:trace contextRef="#ctx0" brushRef="#br0" timeOffset="71139.069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<inkml:trace contextRef="#ctx0" brushRef="#br0" timeOffset="71770.1051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<inkml:trace contextRef="#ctx0" brushRef="#br0" timeOffset="72738.1604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<inkml:trace contextRef="#ctx0" brushRef="#br0" timeOffset="74303.2499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<inkml:trace contextRef="#ctx0" brushRef="#br0" timeOffset="74834.2803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<inkml:trace contextRef="#ctx0" brushRef="#br0" timeOffset="75502.3184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<inkml:trace contextRef="#ctx0" brushRef="#br0" timeOffset="76818.3937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<inkml:trace contextRef="#ctx0" brushRef="#br0" timeOffset="89467.1173">7836 15201 129,'0'0'3870,"0"0"129,0 0-774,-13 0-1419,13 0-516,-15 3-258,15-3-129,-22 3-129,11 3-258,-4-6-129,2 8-129,-5 0 0,3 3-129,-4 3-258,-2 6-129,1 5 129,-4 3-129,-1 11 0,-4 4 0,0 5 0,-2 0 0,0 5 0,-3-2 0,1 6 0,-1-8 129,4-3 129,-1-5-129,2-4 129,3-7-129,4-3-129,4-8 0,5-4-387,3-7 0,10-8-387,-12 8 0,12-8 129,0 0-129,12 0-129,-12 0-645,20-21-1677,6 21 258</inkml:trace>
  <inkml:trace contextRef="#ctx0" brushRef="#br0" timeOffset="90742.1902">8270 15382 1,'12'16'1418,"-12"-16"-257,15 14-258,-15-14-129,22 22-129,-5-12-258,2 5 0,2-1-129,4 6-129,2 3 129,4 1-129,3 10 387,5 3-129,2 8 258,5 7-129,5 6 129,6 7 0,7 2-129,3 5 129,8-1-258,3-5 258,5 4-258,-1-12 258,4-1-129,-3-5 129,2 0-258,-7-3 129,-4 1-129,-5-5 0,-3 3-129,-8 1 129,-1 1 0,-6-6-129,-5 2 129,-2-8-129,-2 1 0,-7-10 129,-1-3-129,-4-11-129,-7 2 0,-5-11 129,-2 3 0,-16-9 0,15 0 0,-15 0 129,0 0-129,0 0 0,0 0-129,0 0-258,0-7-2064,-9-1-2193,9 8-129,-19-14-516,9 6 259</inkml:trace>
  <inkml:trace contextRef="#ctx0" brushRef="#br0" timeOffset="91899.2564">9789 16898 3096,'8'7'4128,"-8"-7"-129,0 0-1290,0 0-1419,0 0-516,0 0 0,0 0-258,0 12 0,0-12-129,-4 18 0,2-6-387,0 14 0,2 5-129,-3 13 129,3 6-258,0 16 129,0 0 0,1 16 0,3-6 129,-3 5 129,2-6 0,-2 0 0,0-15-129,-1 2 516,0-62-516,1 79 258,-1-79-258,0 0-387,2 50-129,-2-50 258,0 0-129,9-22-129,1-2 129,-1-14-516,9 4 387,-3-12 0,8 14 129,-1-11 0,4 14 0,-1-3 258,0 15 129,-1 3 258,-2 6 0,0 6 129,-3 2-258,0-2 129,-3 6-258,0 6 0,-1 0 129,0 5-258,-3-5 129,-1 4 0,-1 0 129,-3 3-258,1 0 258,-1 5 0,-3-5 258,-3 0 0,-1 2 0,0 2 387,-2-6-258,2-15 258,0 0 129,-33 54 129,33-54-258,0 0 387,-77 41-258,77-41 0,-63 32 129,63-32-516,-73 23-129,73-23-129,-69 0 0,69 0-645,-60 18-516,60-18-1548,-56 2-2451,56-2 129,0 0-516,-53-25-387</inkml:trace>
  <inkml:trace contextRef="#ctx0" brushRef="#br0" timeOffset="103346.9111">6618 16300 774,'-6'0'387,"6"0"-387,0 0 387,0 0 387,-10 0 129,10 0 258,0 0 0,0 0 129,0 0-516,0 0 0,0 0-258,0 0-516,0 0 0,0 0 0,0 0 0,0 0 0,8 0 0,-8 0-258,19 10 516,-6-1-258,5 1 129,5 7 129,6-2 0,3 6 258,6-1 129,9 5-258,3-4 387,8 8-129,-1-2 129,7 4-129,-2 0-129,8 3-129,-8 2 129,2 5-258,-4-2 0,-1 5 0,-6-10-129,-3 9 129,-8-6-129,-5 2 129,-4-5-258,-6 6 0,-5-9 0,-3 5 0,-5-4 0,-3 1-129,-4-11 0,-3 3-258,0-2 129,-4-6-258,1-4-516,-1-13-1548,-11 5-1290,11-5-774</inkml:trace>
  <inkml:trace contextRef="#ctx0" brushRef="#br0" timeOffset="104158.9576">6755 17229 516,'0'0'2709,"0"0"-1677,0 0-258,0 0 516,0 0 0,8-6 258,-8 6-258,2-16 0,-1 4-258,7-2-516,-2-1 0,7-4-258,3-5 129,9-8 0,0 3 258,11-10-129,-1 3 129,10-5-129,-2-2 0,9-1 0,-4-1 129,11 3-258,-7-5 129,4 6-258,-4-5 129,4 6-129,-5-1 0,-1 7 0,-7-2-129,-3 9 0,-7 3-129,-5 7 129,-6 0-258,-5 5 387,-6 5-387,-11 7 258,11-8-258,-11 8 258,0 0-129,0 0 0,0 0 0,0 0-129,0 0-129,0 0-258,0 0-387,0 0-258,0 0-903,14 11-2580,-14-11-387,8 12 258</inkml:trace>
  <inkml:trace contextRef="#ctx0" brushRef="#br0" timeOffset="105178.0159">7194 17619 645,'-3'9'3354,"3"-9"387,0 0-516,0 0-2451,0 0-516,0 0 516,0 0-516,0 0 645,0 0-387,0 0 258,0 0-258,0 0-258,0 0-129,0 0-129,0 0-129,0 0-129,0 0 258,0 24-258,0-5 129,0-19-129,0 64 387,-4-12 129,1-3-387,-3 19 129,2-9-258,-2 13 258,-1-19 0,3 7 0,4-60-387,-9 67-129,9-67 258,-5 50-516,5-50-129,0 0-129,0 0-387,0 0-258,0 0-516,0 0-1290</inkml:trace>
  <inkml:trace contextRef="#ctx0" brushRef="#br0" timeOffset="106291.0795">7187 18616 258,'0'0'2064,"0"0"-129,0 0-258,0 0 129,0 0-258,0 0 0,0 0-129,0 0 258,0 0 0,0 0 0,0 0 0,0 0-387,0 0-258,0 0 0,0 0-387,0 0-645,12-44 387,-12 44-258,0 0-129,0 0 0,0 0 0,0 0-129,-53-27 129,53 27 258,0 0-258,-55 7-129,55-7 129,0 0-129,-63 37-129,63-37 129,0 0 0,-61 54 0,61-54 0,0 0 0,-43 74 0,43-74 0,0 0 129,-28 56-129,28-56 0,0 0-129,0 0 129,0 0 0,0 0 0,-9 53 0,9-53 129,0 0-129,0 0 129,0 0-129,29 55 129,-29-55 0,0 0 0,0 0 0,39 61 0,-39-61 0,0 0 0,0 0 0,63 55 129,-63-55 0,53 23 0,-53-23 129,68 7-129,-68-7 258,78 0-258,-78 0 0,85 11-129,-85-11 0,81-7 0,-81 7-129,66 9 129,-66-9 0,0 0-129,61 7 258,-61-7 0,0 0-129,0 0 129,0 0 129,0 0 0,0 0 0,0 0 0,0 0-129,0 0 0,0 0 0,0 0-129,0 0 129,0 0-258,0 0-129,0 0-645,0 0-1806,0 0-1806,0 0-516,13-49-129,-13 49 0</inkml:trace>
  <inkml:trace contextRef="#ctx0" brushRef="#br0" timeOffset="121597.955">4453 13941 1548,'-10'0'3096,"10"0"-1290,0 0-645,0 0-258,-13-1-129,13 1 0,0 0 129,0 0 129,0 0 0,-12-11 0,12 11 0,0 0-129,0 0-129,0 0-258,0 0 0,0 0-387,0 0 129,0 0-258,0 0-129,0 0-129,0 0-129,0 0 0,0 0-129,0 0 129,0 7-129,0-7 258,16 19 0,-2-6 0,5 3 129,4 0 0,4 5 129,4 1 0,7 3-129,-1 4 129,7 5-129,-2 3 129,4 4 0,2 3 0,2-2 0,-2 3 0,1 0 0,-4-4 0,-1-1 0,-1-6 0,-5-8 0,-8 1 0,-4-5 0,-5-6 0,-4-3-129,-5-1 0,-12-12-645,15 16-258,-15-16-774,0 0-1806,7 13-258</inkml:trace>
  <inkml:trace contextRef="#ctx0" brushRef="#br0" timeOffset="122346.9978">4434 14865 258,'-12'3'1677,"12"-3"516,-12 2 129,12-2 387,-14 2-129,14-2-387,-12 0-645,12 0-387,0 0-516,-15 0-129,15 0-258,0 0 129,0 0-129,0 0 0,0 0-129,0 0 0,0 0-129,0 0 129,0-11-129,0 11 129,15-18 0,-2 5-129,9-5 129,3-8-129,7-3 258,6-8-129,8 0 0,1-4 0,7-4-129,4-4 129,5-4-129,3 0 0,2-1 0,3-1 0,-2 4 0,1 0-129,-2 3 129,-5 4-129,-9 6 129,1 5-129,-9 3 129,-7 7-129,-9 2 129,-5 8 0,-10 2-129,-2 8-129,-13 3-516,11-2-903,-11 12-2580,0-10-129,-6 23-258</inkml:trace>
  <inkml:trace contextRef="#ctx0" brushRef="#br0" timeOffset="140626.0434">3986 15491 516,'0'0'3096,"-6"0"-645,6 0-516,0 0-645,-17 0-387,17 0 0,-18 0-258,8 0-258,-2 0-258,-3 1 387,-1 0-387,-2 1 129,-3 4-129,-1-2-129,-5 3 0,-2 1 129,1 2-258,-4 5 0,-3-1 0,-4 4-129,-1 4-258,-3-1 258,-4 5 0,-3 1-129,-3 3 129,-6-2 0,-2 7 129,-7-3-129,-2 4 0,-4-1 258,-4 4-129,-2-1 0,1-1-258,-5 1 258,4 2-258,0-1 0,2-3 129,4-2 0,5-1-129,4-5 129,6 3 129,5-7 129,6-5 0,9 2 129,1-3-129,8 0 129,-1-3 0,4 2 129,0-5-258,4 3 129,-1-3 0,3 0 0,4 0-129,-2-4-129,7 1 129,0-1-129,12-8-258,-14 12-129,14-12-1677,0 0-645</inkml:trace>
  <inkml:trace contextRef="#ctx0" brushRef="#br0" timeOffset="141738.107">1128 16912 1677,'-7'3'1419,"7"-3"-258,-12 0-258,12 0 258,0 0-129,-11-3-258,11 3 0,0 0-258,-11-6 129,11 6-258,0 0 0,0 0-129,0 0-258,0 0-129,0 0 0,-5-11 0,5 11-258,0 0 258,10-7-129,1 3 129,0 1-129,7-1 258,0 1-129,4 2-129,4 1 129,1 0-258,3 3 129,0 4 0,4-1-129,-3 3 0,3 0 258,-5 1-258,1 0 0,-1-2 0,-2 1 129,-3 0-258,-3-1 129,1 9-258,-5-1 0,1 9 0,-7 1-129,-1 10 129,-4-5 129,-3 11 258,-3-2 0,0 3 258,-6-5 129,-4 0-129,-1-6 129,-4 2 0,-1-5 0,-2 0 0,-2-8 129,-1 0-258,-1-5 129,-2 1-129,-2-5 129,2-2-258,-2-7-258,-1 1-258</inkml:trace>
  <inkml:trace contextRef="#ctx0" brushRef="#br0" timeOffset="143459.2054">1576 17053 645,'0'0'2322,"5"9"-516,-5-9-129,0 0-129,0 0-258,0 0-129,0 0 129,0 0-258,0 0-258,0 0 129,0 0-258,0 0-129,-7-5-129,7 5-129,0 0 129,0 0-129,0 0-129,-11-15 0,11 15 0,0 0 0,-15-9-129,15 9 129,-17-10 0,2 0-129,2 3 129,-4 0 0,-3 2 0,0-2-129,1 4 129,-2 1-129,0 2 0,1 0 0,0 2-129,0 4 129,3 0-258,-1 2 258,0 0-129,4 6 129,-1-4 0,3 3-129,0-5 129,3 5 0,9-13 0,-15 24 0,15-24-129,-13 18 0,13-18 0,-8 20 0,8-7 0,-4 1 0,4-3 0,-1 2 0,1 4-129,0 1 129,0-2 0,0 2 129,2 0-129,1-1 0,0 2 129,1-3-129,-1 0 129,2 1-129,-2 0 129,0 0 0,1 0-129,1 0 258,0-3-258,0 7 258,1-2-258,2-1 129,-1 2 0,3 2 0,3-3 258,-4 6-258,7-4 258,-5-1-129,5 1 129,-5 1-258,1-7 387,1-3-387,2 2 0,2-4 0,-1-4 0,4 0-129,2-6-129,3-10-129,3 0 0,-2-2-387,5-7-129,-3-5-903,2 2-1161,8-7-1419,-18 2 258</inkml:trace>
  <inkml:trace contextRef="#ctx0" brushRef="#br0" timeOffset="144222.2491">1679 17108 774,'6'12'1161,"-6"-12"0,0 0-387,8 15 0,-8-15-387,11 14 129,-11-14-258,12 23-129,-3-9 258,-1 3 0,2 4-258,-3 7 0,2 0 129,-1 6-129,2 0 0,-2 6 0,-2-3 258,1 7-258,-3-8 129,1 3-258,-2-7 516,0-1-387,-1-2 258,0-5-258,1-4 129,2 0-129,-2 0 129,1 0 0,1-6 0,2 5-129,-7-19 0,20 54 258,-20-54-258,24 65 387,-24-65-516,30 63-129,-30-63 129,30 63-129,-30-63 129,0 0-516,0 0 516,46 62-516,-46-62 258,0 0 129,0 0-129,0 0-774,50 11-516,-50-11-2064,0 0-129</inkml:trace>
  <inkml:trace contextRef="#ctx0" brushRef="#br0" timeOffset="145274.3093">4457 15565 3096,'-19'26'3354,"-1"-24"387,6 5-3096,-1 4-516,-7 0 258,8 7 387,-10-8 258,4 6-129,-7-2-129,2 6 0,-5 0-258,3 1 0,-6 7-387,3-3-258,1 8-387,-5-2 129,2 7 0,-5-1-258,2 0 258,-6 2 129,1-2 0,-7 4 0,-1 1 129,-1 2 129,-4 1-129,0 1 129,-1 2 129,2 1-258,1 1 129,1-3 0,1-3 129,3 1-129,4-2 129,0-3-129,3 0 258,2 1-129,1-7-129,2 6 129,3-5-129,0-3 129,3-7 0,3 3 129,4-9-129,6-2 0,0-7 258,15-10-387,-14 14 0,14-14-516,0 0-387,0 0-129,0 0-645,0 0-1161,0 0-1806</inkml:trace>
  <inkml:trace contextRef="#ctx0" brushRef="#br0" timeOffset="146282.3669">2934 17381 129,'14'8'3225,"-10"-16"-1806,-4 8-645,7-24-258,-2 8 387,-2 0-129,2 2 129,-3-5-258,2 3 0,-4 1-258,0 3 129,0 2-258,-3-2 0,-4 0-129,0-1 258,-4 2-129,-3 1 0,-2 1-129,-3 3 129,-3 1-129,0 5-129,-3 0 0,-1 5 0,-4 8-129,1 3-387,1 4 258,-1 0-258,3 6 0,-1 3-258,4 3 0,-1 3 0,4-8-129,0 4 129,6-2-129,-2 3 0,6-6 516,2 3-129,2-8 258,2 3-129,4 2 387,0 1-129,4-5 258,3 4-129,2-4 0,3-3 387,-1 3-258,1-6 129,-12-16 0,28 49 0,-28-49 0,0 0 387,48 53 258,-48-53-129,0 0 129,61 71 0,-61-71-258,52 10 387,-52-10-129,67-1-774,-25-9 0,1-19-129,1 11 0,1-10-258,-4 10 387,-4-6-387,-6 16-129,-6-12 774,-11 18 0,0 2 258,-14 0-129,0 0 129,0 0-129,12-6 129,-12 6-258,0 0-129,0 0-516,0 0-2064,-6 4-1935,6-4-258,0 0 130</inkml:trace>
  <inkml:trace contextRef="#ctx0" brushRef="#br0" timeOffset="147464.4344">4741 15267 1548,'-8'24'2838,"-1"-21"387,9-3-1677,-3 14-2064,-1-2 129,-1 2 258,2 0 258,1 4 258,-2 4 258,4 5-129,0 3-258,0 7 0,6 9-129,2 5 129,3 15-516,2 4 258,0 2 0,1 6 387,-3-6-129,1 3 129,-3-1 129,2-2-129,-4-14 258,1 1-258,1-5 129,-1 2-387,2 4-129,1-4-129,-2-1 129,-3-10-129,5 3-258,-5-10 258,-1-9 0,-1-5 129,-3-11 0,-1-13-129,0 0-516,0 0-903,0 0-2451,0-8-129</inkml:trace>
  <inkml:trace contextRef="#ctx0" brushRef="#br0" timeOffset="148097.4707">4457 16814 1548,'9'12'2322,"-9"-12"-3096,0 0 129,5 16 387,1-1 387,0 2 774,1 7 129,1 0 0,2 8 0,0-2-387,6 11-129,1-4-258,5 12 0,3-11-129,5 11 0,-1-10-129,2 7 129,-1-13 0,0-6 0,-2-10 129,0-8-129,-1-7 129,1-6-129,3-15-129,4-8-129,4-7 0,2-9-129,1-3 0,0-10 0,-1 8 258,0-8 0,0 13 129,-7-6 387,-3 18-129,-5-1 129,-4 11 0,-4 8 129,-5 1-258,-13 12 0,13-7-258,-13 7-387,0 0-645,0 0-129,0 0-516,0 0-258,0 7-258,0-7 129,-15 12 129</inkml:trace>
  <inkml:trace contextRef="#ctx0" brushRef="#br0" timeOffset="148703.5054">5201 16972 129,'-58'54'1290,"31"-31"0,0 5 129,4-9-387,3 5-129,0-9 0,2-2-258,5-2-129,-2 0-129,15-11 258,-20 16 0,20-16 0,-12 12 0,12-12-258,0 0 129,-11 7-387,11-7 129,0 0-258,0 0 0,0 0 0,0 0-129,0 0 0,0 0 0,0 0 0,0 0-258,-3 12 258,3-12 0,-1 10 0,1-10 129,0 0 0,0 0 0,0 0 0,-3 12-129,3-12 129,0 0 0,0 0-129,0 20 0,0-6-129,0 5 258,0 10 0,0 0 258,0 2-258,2 8 258,-2-7-129,0 6 129,0-8 387,0 9-387,0-17 516,0 7-516,-2-11 387,2 1-516,-3-7 258,2 1-129,1-13-258,0 0 0,-1 11-129,1-11 129,0 0 0,0 15 129,0-15-258,0 19 129,0-4-129,0-1 129,0-14-129,0 41 258,2-28-774,-2-13 0,0 0-258,0 0-129,0 0-1032,20 0-2064,-20-17 129</inkml:trace>
  <inkml:trace contextRef="#ctx0" brushRef="#br0" timeOffset="149628.5583">4968 18245 1677,'0'0'1806,"0"0"387,0 0-516,0 0-645,0 0-387,0 0-387,0 0-258,0 0 0,0 0 0,0 0 0,0 0 0,0 0-387,0 0 129,0 0 129,0 0-129,0 0-258,0 0 129,0 0-516,0 0-387,0 0 258,0 0-774,0 0-515</inkml:trace>
  <inkml:trace contextRef="#ctx0" brushRef="#br0" timeOffset="150354.5998">4986 18236 903,'0'0'3483,"0"0"258,0 0-1806,0 0-1032,0 0-387,0 0-129,0 0-129,0 0 0,0 0 129,0 0-258,0 0 0,0 0 0,0 0 0,0 0-258,0 0 129,0 0 0,0 0 0,0 0-129,0 0 129,0 0 0,0 0 0,0 0 129,0 0-129,0 0 129,0 0 0,53 38 0,-53-38 129,0 0-258,0 0 0,60 37 0,-60-37 0,0 0 0,0 0 0,55 26 0,-55-26 0,0 0 0,0 0 0,49 28 0,-49-28-258,0 0 129,0 0 0,47 48 129,-47-48-129,0 0 0,0 0 129,0 0 0,0 0 129,0 0 0,0 0 0,49 42 258,-49-42-129,0 0 129,0 0-129,0 0-129,0 0 129,0 0-258,0 0 0,0 0-387,0 0 129,0 0-258,0 0-129,0 0-258,0 0-645,0 0-1935,0 0-645</inkml:trace>
  <inkml:trace contextRef="#ctx0" brushRef="#br0" timeOffset="153110.7575">5726 18086 1,'0'0'2579,"0"0"-773,0 0-903,0 0-645,0 0 258,0 0 387,0 0 129,0 0 258,0 0-129,-9-52 258,9 52-129,0 0 258,0 0-516,0 0-258,0 0-258,0 0-258,0 0-129,0 0-258,-12 78 0,12-78 0,-11 66 129,2-16-129,9-50 129,-16 112 0,9-54-129,-2 2 0,1-2 129,1 12-516,4-8 129,-2-7-129,4 10-387,-1-14 129,2 4 258,0-6-129,0-49 129,0 79 387,0-79 258,0 45 129,0-45 129,0 0 258,0 0 0,0 0-129,0 0-129,0 0 0,0 0-258,0 0-258,0 0-258,0 0 129,0 0 129,0 0 0,0 0-129,0 0 129,0 0 129,62-75 0,-62 75 0,33-69 0,-33 69 0,33-55-258,-33 55 258,0 0-129,0 0 129,0 0 0,55-41-129,-55 41 129,0 0-129,0 0-129,0 0 129,0 0-258,57 5 129,-57-5 129,0 0-129,0 0-129,48 37 129,-48-37 129,0 0 0,0 0 129,42 57-129,-42-57 129,0 0 0,0 0 129,21 53 0,-21-53 0,0 0 129,0 0 258,0 51 0,0-51 129,0 37 129,0-37 0,0 0 258,0 0-129,0 0 129,-52 0-129,52 0-258,0 0 258,0 0-387,-59 0 0,59 0-258,0 0 129,-59 0-129,59 0-258,0 0 0,-61 0 129,61 0-258,0 0-258,-55 0 0,55 0-645,0 0-1548,0 0-1935,0 0-129,0 0-387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<inkml:trace contextRef="#ctx0" brushRef="#br0" timeOffset="7206.4121">5002 6072 1032,'0'-18'3612,"11"12"-129,5-4-2322,3-4-387,6 2-129,1-3-258,5 3 0,4 0-129,-1 0 0,4 3-129,0 1 0,4 5-258,-2-4-645,3 7-1290,5 1-1677,-9-1 0</inkml:trace>
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3:30.9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1813 9179 774,'0'0'2322,"0"0"-258,0 0-1935,0 0-387,0 0 0,0 0 129,0 0-129,0 0 516,0 0 0,0 0 129,0 0 0,0 0 0,0 14 0,0-14 129,-1 13-129,0-1 0,-3 5 258,3 9 0,-5 5-129,1 8 258,-5 7-129,2 8-129,-3 6 129,-1 1-387,2 2-129,-1-5 129,1-3-258,2-9-516,3-7-645,1-8-2193,-4-19 0,8-12 0</inkml:trace>
  <inkml:trace contextRef="#ctx0" brushRef="#br0" timeOffset="480.0275">1743 9397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<inkml:trace contextRef="#ctx0" brushRef="#br0" timeOffset="804.0459">2497 9387 4902,'3'57'4128,"-3"-25"-387,7 13 0,0 3-3741,2 9 0,0 2 0,3 1-258,-1 1 516,-1-8-258,-2-4 0,-2-7 0,0-11 0,-1-8-903,-4-13-1548,-1-10-1161,0 0-387,-6-25 129</inkml:trace>
  <inkml:trace contextRef="#ctx0" brushRef="#br0" timeOffset="1208.0691">2507 9382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<inkml:trace contextRef="#ctx0" brushRef="#br0" timeOffset="8619.493">3363 9646 3999,'48'-12'4128,"-17"10"-129,-4-5-645,0-1-2322,9 1-516,-1 2-129,5 3-258,1-5 129,-1 4 129,0 0 0,2 3-129,-4 0 0,1 0 0,-5 0-129,-1 0 0,-4 3-129,-3 0-129,-3 1-129,-8-4-516,4 3-1806,-4-3-1548,-15 0-258,5-10 0</inkml:trace>
  <inkml:trace contextRef="#ctx0" brushRef="#br0" timeOffset="9108.521">3784 9351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<inkml:trace contextRef="#ctx0" brushRef="#br0" timeOffset="9475.542">4973 9278 3612,'9'26'3741,"-9"-26"-129,-2 22-129,-5-8-3870,4 7 258,-1 3 129,-2 5 129,1 5 129,-7 4 258,2 9 258,-6 1-129,6 7 129,-7-6-258,5-1-129,-2-5-387,2-12-774,8-3-1806,2-9-1677,2-19-129,0 0 0</inkml:trace>
  <inkml:trace contextRef="#ctx0" brushRef="#br0" timeOffset="9956.5695">4876 9324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<inkml:trace contextRef="#ctx0" brushRef="#br0" timeOffset="19428.1108">1776 10722 903,'1'13'774,"1"1"0,-2-14 258,0 20 129,0-8 129,-2 0 387,-2 2 0,-4 1 0,0 7-387,-4-1 258,3 11-516,-10-3 0,8 14-129,-9 1-387,6 11 0,-7 0-129,4 4 0,0-1-258,1-4-129,4-2-129,-3-15-645,11-2-387,-4-18-1548,8-17-1290,0 0-387,1-25 258</inkml:trace>
  <inkml:trace contextRef="#ctx0" brushRef="#br0" timeOffset="19856.1357">1739 10827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<inkml:trace contextRef="#ctx0" brushRef="#br0" timeOffset="20488.1718">2608 10829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<inkml:trace contextRef="#ctx0" brushRef="#br0" timeOffset="20864.1934">3464 11076 2709,'0'0'4128,"17"4"0,-7-6-387,11-6-2580,0 5-1032,6-3 129,5 4 129,2-3-129,0 5 0,1-1 129,3 1-129,-2 1 129,2 5 0,-3 1-387,-2-4-645,6 9-1548,-3-6-1806,-14-6-387,4 0 0</inkml:trace>
  <inkml:trace contextRef="#ctx0" brushRef="#br0" timeOffset="21320.219">3908 10819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<inkml:trace contextRef="#ctx0" brushRef="#br0" timeOffset="21712.2419">4950 10707 3483,'10'0'4128,"-10"0"-387,0 0 129,0 11-3354,0-11-774,-3 17 258,1-6 0,1 2 129,0 4 258,-5 3 258,6 10-129,-8-1 258,7 13-129,-9 1-129,6 9-129,-9 0-129,3 3 0,-4-7-258,4-5 0,0-5-258,-2-20-645,8-4-903,4-14-1161,-7-26-1161,7-7-516,5-12 387</inkml:trace>
  <inkml:trace contextRef="#ctx0" brushRef="#br0" timeOffset="22048.2611">4909 10869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<inkml:trace contextRef="#ctx0" brushRef="#br0" timeOffset="22337.2776">5655 10708 4128,'4'79'4773,"-1"-35"-387,-3-4-387,0 3-2451,0 0-1677,0 1 0,0-4-258,0-5 258,0-8 0,0-2-258,0-11-258,0 0-1161,0-14-2193,0 0-258,0 0-258</inkml:trace>
  <inkml:trace contextRef="#ctx0" brushRef="#br0" timeOffset="22732.3001">5664 10630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<inkml:trace contextRef="#ctx0" brushRef="#br0" timeOffset="23696.3553">6733 10599 2322,'11'-14'3612,"-11"14"258,0 0-1161,0 0-2193,2 15-129,-2-3 258,0 12 129,-2 0 129,0 16 129,-9-1-129,6 15 0,-9-3-129,5 10-387,-5-2 0,1 4-129,-3-5-129,1-4-129,2-11-129,-1-8-258,7-2-645,-9-26-1290,16-7-2193,-13-2 0,7-20-387</inkml:trace>
  <inkml:trace contextRef="#ctx0" brushRef="#br0" timeOffset="24116.379">6705 10626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<inkml:trace contextRef="#ctx0" brushRef="#br0" timeOffset="24433.3975">7414 10643 5934,'0'44'4773,"0"-10"-645,0-3 0,0 7-4128,1 7-258,3 2 387,2 4 0,-2 0 129,-4 0 129,0-8 0,2-3-129,-2-5-258,0-11-258,5 0-903,-5-24-1806,0 0-1548,0 0-387,6-28 129</inkml:trace>
  <inkml:trace contextRef="#ctx0" brushRef="#br0" timeOffset="24883.4232">7410 10606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<inkml:trace contextRef="#ctx0" brushRef="#br0" timeOffset="39036.2325">15131 5975 774,'0'0'1419,"6"17"0,-6-17 129,1 25 258,-1-8-258,0 9-129,-1 5-258,-1 10-387,-4 3-387,1 4 129,-3 1-258,4-1-258,0-4 0,1-6-516,2-6-129,0-15-1032,1-17-2064,6 7 0</inkml:trace>
  <inkml:trace contextRef="#ctx0" brushRef="#br0" timeOffset="39524.2603">15112 6007 2580,'0'0'3741,"17"14"0,-17-14-1032,13 15-2709,1-4-258,-1 5 258,7 3 0,-4 10 258,4 2-516,-1 8 516,-3 2-516,4-2 516,-1 4-258,2-5 129,1-3-129,3-7 0,-2-8 0,4-5 129,-1-10-129,1-4 129,-2-1-129,-2-12 258,-3-4-129,-2-8 387,-4-5-129,-3-6 0,-1-3 258,-2-8-387,2 0 258,-6-2-258,2 0 129,-1-1-258,1 6-129,-3 3 0,4 3 0,0 8-129,-1 1-258,5 9-516,-4-4-1419,0 3-1677,6 8-387,-2-6 258</inkml:trace>
  <inkml:trace contextRef="#ctx0" brushRef="#br0" timeOffset="40200.2989">16113 5803 1935,'11'54'3870,"-9"-29"-129,11 15-387,-3-2-3741,1 11 0,-1 1 129,0 4 129,-1-1-258,-4-2 516,0-4-129,-2-4 516,0-4-387,-3-9 258,0-3 0,-4-8-129,2-4 0,2-15-258,-8 12 129,8-12-129,-12-7-129,6-12 258,-1-1-129,0-11 0,-1-3 258,-3-9-258,2 1 258,-3-6-258,4 0 258,0 2-129,4-2 129,2 2 129,2 4-258,1 2 129,8 5 0,3-3 0,9 7-129,4 4 258,3 2-258,3 4 0,3 6 0,0 5 0,2 5-129,0 5 0,-5 8 0,-5 6 0,0 10 0,-10 5 0,-4 5 129,-9 0 0,-3 6 258,-8-4-129,-7 2 0,-9-5 129,-5 2 0,-5-6-129,-4 0 0,0-5-258,-3-2-129,2-1-516,-7-8-1548,4 2-2193,3 1-258,-3-7-258</inkml:trace>
  <inkml:trace contextRef="#ctx0" brushRef="#br0" timeOffset="40712.3286">15456 6881 3870,'12'-3'4386,"-12"3"-258,0 0-516,0 0-3354,-10 0 129,-2 9 0,-7 3 0,-5 6-129,-7 3 129,-5 6 0,-13 4 129,-1 7-258,-10 2 129,2 7-129,-10-1-129,1 4 129,-1-2-258,5-2 129,6 0-258,3-10-129,10 2-645,-3-16-1677,11-3-2064,8-1-258,-2-8-129</inkml:trace>
  <inkml:trace contextRef="#ctx0" brushRef="#br0" timeOffset="41224.3579">13668 7887 903,'26'-34'3870,"-17"17"0,15 14-258,-8-2-3741,5 5-129,1 0 258,-2 10 129,-2 5 129,-6 7 258,2 10 0,-10 6 129,6 13-129,-7 4 129,5 7-258,-4 0-258,1 0 0,-4-4-129,1-4 129,-2-10-129,-3-7 129,-11-8-129,-2-6 129,-9-6 0,-3-5 258,-9-5-258,-3-3 129,-4-4 0,-2-7-129,-2-7 0,1-2 0,1-6-258,4-5-258,8 1-645,-1-11-1161,12-1-2322,8-1-129,6-7 0</inkml:trace>
  <inkml:trace contextRef="#ctx0" brushRef="#br0" timeOffset="41508.3741">13619 7801 5160,'0'12'5031,"0"-12"-387,14 0-129,-14 0-4515,26-14 129,5 5-258,6-2 129,5-1-129,1-2 129,4 3-258,-3-5-258,5 14-645,-14-7-1806,0 1-1419,3 8-516,-7 0 129</inkml:trace>
  <inkml:trace contextRef="#ctx0" brushRef="#br0" timeOffset="42095.4076">14469 7906 1806,'17'-2'3741,"-17"2"-129,0 0-2967,0 0-387,0 0 129,0 0 258,11 11 129,-6 5-129,-4-2 129,4 13 0,-5 0-129,6 9 0,-1 7-387,2 5-129,0 3 0,2 5 0,-1-3-258,1-4 258,-4-3-258,-2-7 258,-1-8-129,-2-6 129,-3-8-129,3-17 0,-20 14-129,6-14 0,-1-7-516,-5-12-1419,3-9-2064,0 1-516,-6-16 387</inkml:trace>
  <inkml:trace contextRef="#ctx0" brushRef="#br0" timeOffset="42337.4212">14298 7878 903,'42'-1'4257,"-20"-1"0,2-3-1806,12 3-774,-5-8-516,9 6-387,-7-6-258,5 6 129,-1-3-258,3 3-129,-3 0-387,1-4-1548,-1 3-2580,6 5-129,-11-5-516</inkml:trace>
  <inkml:trace contextRef="#ctx0" brushRef="#br0" timeOffset="52091.9795">16003 6975 774,'0'11'3225,"0"-11"129,0 0-2451,0 0-258,0 0 0,0 0 129,5-7 129,-5 7 129,0 0-129,14-1 0,-14 1-387,0 0 129,0 0-258,0 0-129,0 0 0,13 1 129,-13-1-258,8 20 129,1-6-129,4 8 0,4 4-129,4 3 129,8 3-129,3 5 0,5 0 0,4 1 0,3 2 0,0-1 129,0 0-129,-2 0 0,-1-4 0,-3 2 0,-6-5 0,-2-2 129,-2-5-129,-5 0 0,-1-5 0,-5-1 0,1-2-129,-3-5 0,-2 1-258,-13-13-645,20 21-903,-15-9-2451,-5-12-129,0 0 129</inkml:trace>
  <inkml:trace contextRef="#ctx0" brushRef="#br0" timeOffset="53016.0323">16306 7874 645,'3'47'3225,"-4"-23"-129,1 14-2838,0 3-129,1 4 129,3 0 258,-4-2 258,1 0-129,-1-7 129,0-3 129,-5-12-129,3 0 0,2-21-516,-13 12-774,13-12-258,-6-15-516,6-2-129,-2-13 0,2 0-129,-3-12 258,3 4 129,-2-3 645,0 2 387,-3 4 258,-2 2 0,3 9 129,0 2 129,3 5-129,-1 0 0,2 5 258,2 0 258,-2 12 0,15-13 387,-4 13-129,-1 0 258,9 9-258,-6 4 0,5 7-258,-1 6-258,4 3-258,-2 8 129,2 0-129,0 2 0,1 1 129,2-5 129,0-1-129,1-6 0,6-4 129,-3-10-129,6-2-129,-5-12 0,3 0 0,-5-14 0,-1-6 129,-7-9 0,-1-3-129,-10-7 0,-2 1-129,-6-4 129,0 4-258,0 0 129,-3 6-258,-3 4-129,-1 3-129,7 13-774,-8-5-903,8 17-2451,0-9-129,0 9-258</inkml:trace>
  <inkml:trace contextRef="#ctx0" brushRef="#br0" timeOffset="53544.0625">17160 7853 258,'14'5'3741,"-1"5"258,-13-10-516,1 14-3096,4 3 0,-4 8 129,2 5 0,-3 9 129,4 10-129,-4-1 258,0 9-258,0-4-129,4 0 129,-4-8-258,2-6 0,1-10-129,4-9-129,-2-9-258,-5-11-1032,10-7-2193,-3-5-774,-7-14-258</inkml:trace>
  <inkml:trace contextRef="#ctx0" brushRef="#br0" timeOffset="53964.0866">17113 7833 258,'8'-20'3999,"-2"4"258,14 9-258,-2-2-2967,5-7-516,11 4 0,-2-2-387,5 4 258,0-1-258,6 4 0,-7 2 0,2 5 129,-5 0 0,-1 8 0,-5 3 129,-2 6-387,-8 1 258,-1 4-129,-5-2 258,-2 5-258,-9-3 258,0 3-129,-5-3 258,-6 1-129,-6-2 0,-1 1 0,-7-1-129,0-1-129,-2 1 0,-3-3-258,2-4 0,-5-5-387,5 4-258,-13-13-1806,4 0-1935,2 3-258,-3-6-258</inkml:trace>
  <inkml:trace contextRef="#ctx0" brushRef="#br0" timeOffset="65575.7507">13989 12339 3483,'0'0'4128,"0"0"-387,0 0-1032,0 0-2580,0 0-129,4 12 129,-4-12 0,0 17 129,0-2-129,-4-1 387,0 7-258,-3 2 129,1 7-258,-4 3 258,5 7-258,-4-2 0,5 5 0,-5-3-129,4-1 129,0-4-258,0-8-516,5-2-1419,0-9-1935,0-16-387,0 0 129</inkml:trace>
  <inkml:trace contextRef="#ctx0" brushRef="#br0" timeOffset="66035.777">13969 12326 1419,'-1'25'3870,"1"-3"258,0-22-258,7 20-3096,10-4-645,3 1 258,3 7-129,4-2 129,4 7-129,-4-4 129,4 6-129,-3-3 129,2 1 0,-4-4-258,2-3 0,-5 0 0,4-8-258,-4-4 129,-3-5 0,-3-5 0,1-3 0,-8-12 129,1-3 0,-2-11 0,-1-5 129,-3-10-129,2-1 129,-2-7 0,3 0 0,-3-2-258,-1 3 258,0 2-258,1 7 0,-2 7 129,2 0-387,2 12-129,-5-1-1290,9 8-2322,-11 16-516,16-16-258</inkml:trace>
  <inkml:trace contextRef="#ctx0" brushRef="#br0" timeOffset="66695.8147">14725 12339 1,'19'62'3869,"-3"-22"-128,-10-11-129,10 2-2580,-2 4-516,-5-6-129,4 0 0,-9-8 258,5-2-258,-8-7 129,-1-12-258,0 0 0,0 0-258,0 0 129,-2-17-258,-2-7 0,-3-2 129,0-6-129,-1-2 129,1-2-129,0 0 129,2-3-129,0 3 258,3 2-129,2 3 0,0-1 0,7 5 129,0 1 129,5 4 129,-3 0 129,9 4-129,-3 1 0,6 2 0,-2 2-129,4 4 258,-1 0-387,2 8 129,-3 1-258,1 1 129,-1 8-129,-1 3 0,-1 5 0,-5 3 0,-1 3 0,-2 1 0,-4 2 0,-7 0 0,-2-1 129,-7 3 0,-9-4 129,-2-2 0,-6-1 129,-3-1-129,-7-4 129,1-2-258,0-3 0,-4-4-258,5 3-387,-9-8-2193,9-1-1806,2 1-129,-1-2-516</inkml:trace>
  <inkml:trace contextRef="#ctx0" brushRef="#br0" timeOffset="67303.8496">14161 13101 2580,'18'-17'3483,"-18"8"516,0 9-2709,0 0-129,0 0 129,0 0-258,-10 1 0,4 14 258,-12-7-258,7 9-258,-9 1-129,1 10-258,-6 1-129,-2 7 0,-4 5 129,0 5-129,-5 3 0,4 6 0,-6-5 129,5 3-129,-1-6-129,7-3 0,2-5-129,3-8 0,6-4-258,2-9-129,10-2-516,4-16-387,0 0-1419,7 0-1935,4-17 0,9-5-387</inkml:trace>
  <inkml:trace contextRef="#ctx0" brushRef="#br0" timeOffset="67647.8692">14587 13009 3483,'38'25'4644,"-7"-8"-774,-6-8 129,9 6-3483,1 2-516,5 4 258,4 3 0,-2-2 0,1 7 129,-2-2 0,2 3 129,-7-2-258,3 4-129,-3-2 0,-2-2-258,0 1-258,-10-11-903,2 1-2838,-8-1-129,-18-18-387,6 15 388</inkml:trace>
  <inkml:trace contextRef="#ctx0" brushRef="#br0" timeOffset="68193.9004">12938 13878 1806,'0'38'4257,"-6"-13"0,4 18-129,-7 6-2451,-2 4-645,1 12-258,-4-2 0,4 7-129,-8-9-258,6 2 0,-4-12-387,2-13-774,7-11-3096,4-13-516,3-14-258,-6-14-129</inkml:trace>
  <inkml:trace contextRef="#ctx0" brushRef="#br0" timeOffset="68587.923">12897 13917 6321,'9'52'4515,"-8"-24"-129,8 8-516,1 2-3612,2 1-129,1 5-129,5-3 129,-1 0 0,3-2 0,4 1 129,-1-10 0,4-2-129,0-10 129,2-6-258,-3-6 129,1-6-258,-2-13 129,-7-7 0,0-8 0,-6-5 129,-2-10 0,-3 2 129,-4-7 0,2-1 129,-4-1-258,2 1 0,1 5 0,3 4-129,0 9-258,0 1-258,7 14-516,-9-2-1548,-5 18-1806,17 0-258,-17 0-258</inkml:trace>
  <inkml:trace contextRef="#ctx0" brushRef="#br0" timeOffset="68904.9411">13501 14251 5160,'13'72'4644,"-2"-34"-516,-7-9-387,0-1-3483,6 1-258,2-8 0,0-5 0,-12-16-258,0 0-387,16 1-903,-16-15-903,0-14-1419,5-1-387,-5-12 129</inkml:trace>
  <inkml:trace contextRef="#ctx0" brushRef="#br0" timeOffset="69271.9619">13585 14125 129,'8'-58'3354,"2"35"-774,0 6-129,5 4-516,-3-1-258,7 6-258,-4 0-258,5 8-129,0-6-129,4 6-258,0 0-129,2 4-129,-3-2 0,3 6-129,-1 0 0,-3 3-129,-5-1 0,1 2 0,-5 0 0,-1 5 0,-8-4 129,-1 3 0,-4 1 0,-5 0 129,-12-5 0,2 5 0,-11-5 0,0 0 129,-7-6-258,2 2 0,-3-5-129,0-3 0,2 0 0,2-2-129,8 0-129,-2-6-387,12 8-387,-4-9-1548,17 9-2193,0 0 0,0 0-516,12-10 130</inkml:trace>
  <inkml:trace contextRef="#ctx0" brushRef="#br0" timeOffset="70272.0193">15007 13779 2193,'0'0'3741,"12"-4"129,-12 4-516,0 0-2967,0 0-516,0 0 129,0 0 387,0 0-129,0 0 129,7 8 387,-5 7 0,-2 4 129,0 10-258,-6 3 0,5 10-129,-4 7-129,2 9-129,-3 1 258,1 9-258,-5-8 129,2-1-129,0-6-129,1-7 0,-2-10-129,2-12-387,3-2-1161,4-22-1806,-14-5-1161,13-12-387,-2-13 129</inkml:trace>
  <inkml:trace contextRef="#ctx0" brushRef="#br0" timeOffset="70803.0497">15055 13944 4644,'32'50'3870,"-8"-18"0,-6-6-1677,-1 1-1677,9-1-387,-2 0 129,0-2-129,2-3 0,-5-2 0,-1-6 129,0-1 129,-5-7 0,3-4 0,-6-3-129,2-10 129,-6-10 129,1-2-129,-6-13 0,1-2 0,-4-11-129,3 1 129,-3-2-258,-4 1 258,0-1-387,-1 8 129,3 6-387,-3 1-387,5 19-1806,3-2-1935,0 5-258,-3 14-258</inkml:trace>
  <inkml:trace contextRef="#ctx0" brushRef="#br0" timeOffset="71137.0687">15646 13926 5160,'21'71'4773,"-14"-35"-258,3 10-258,5 2-3741,-9-3-129,1-1-129,-1-3-129,-3-7-129,0-2-258,-3-15-258,2 2-1677,-2-19-2064,-6-7-258,6-12-258</inkml:trace>
  <inkml:trace contextRef="#ctx0" brushRef="#br0" timeOffset="71555.0924">15653 13716 5289,'7'-24'4644,"4"4"-387,9 3-258,-1 3-3354,8-3-645,4 2 0,3 3 129,2 2-129,-2 6 129,4 4 0,-5 4 129,1 9-129,-6-1 0,-1 8 129,-6 1-129,-1 5 0,-8-4 129,-3 4 0,-9-3 129,0 3 0,-14-5 129,-1 4-129,-11-3 0,-1 0 0,-7-2-129,-1 1-129,-4-4 0,3-1-258,0 1-129,-4-13-774,13 10-2580,-6-7-1161,2-2-258,1-5-516</inkml:trace>
  <inkml:trace contextRef="#ctx0" brushRef="#br0" timeOffset="73576.2083">15528 14892 3612,'-3'-20'4644,"-1"2"-387,4 18 129,0-13-3741,0 13-516,0-16 258,0 16 0,0-11 129,0 11-129,0 0-129,0 0 129,-7 12 0,2 5-129,5 15 0,0 6 0,0 16-129,0 7 0,1 9 387,-1 2-258,0 3 0,-2-2 0,-3-1-129,-4-11 0,-1-8-387,1-10-129,-6-19-2064,3-4-2322,1-7-387,0-12-387</inkml:trace>
  <inkml:trace contextRef="#ctx0" brushRef="#br0" timeOffset="74423.2567">15244 15945 3870,'0'0'4644,"0"0"-258,0 0-258,0 0-3999,0 0 0,0 0 129,-7 7 0,6 10 129,-5 0 129,5 12 0,-8-3-129,8 11 129,-6 1-129,1 1 129,0-5-387,2-5 129,-2-4-129,2-5-129,1-3-129,3-17 0,0 0-387,-14-6 0,14-12-258,-6-10-258,6 3-129,-4-13 0,4 0 387,0-6 0,1 2 645,3 1 0,0 2 516,3 7 387,-5-2 0,7 13 0,-6-8 0,5 13-129,-3-1-258,-5 17-129,15-19-258,-15 19 129,17-6-129,-5 6 129,0 3-129,3 7 129,0 3 0,3 7 129,2 2-129,3 4 0,3 2 0,2 4 129,2-2-129,3 2 0,1-6-129,2 1 129,-2-8-129,2-2 129,-3-7 0,0-3 0,-6-7 0,1 0 129,-7-7 129,2-5-129,-10-5 129,2 0-129,-8-14 129,-1-1-129,-6-7 0,0 0-129,0-6 0,-6 3-129,-1 1 129,0 2-387,0 7 0,-4 2-774,11 14-2967,-6 0-903,-4-1-645,-4 3-129</inkml:trace>
  <inkml:trace contextRef="#ctx0" brushRef="#br0" timeOffset="75447.3153">12991 14887 6708,'-13'13'4644,"-14"-4"-258,13-7-387,-4 10-3354,-8-5-129,3 13 0,-4-5 0,-6 8 0,-4-3 0,-1 8 0,-4-5-129,1 4 0,1-4 0,2 2-258,4-4-258,3-4-258,8 3-387,-4-18-1161,14 5-2451,-2-4-387,0-3-258,1-5-129</inkml:trace>
  <inkml:trace contextRef="#ctx0" brushRef="#br0" timeOffset="75951.3441">11752 15373 6837,'11'0'4386,"-3"13"-258,-8-13-129,-2 29-3741,2-3-258,0 12 0,2 7 0,-2 11 0,0 6 129,-3 4 129,-4 4-129,-8-5 258,5-2 0,-7-12 0,2-4 0,-6-15 129,3-7-258,-4-11 0,1-6-129,-2-8-129,-3-8 129,-2-9-129,0-7 0,-1-6 0,1-5 0,2-5 0,2-4 0,7 0-129,4-3 0,12 2-258,1-4-258,18 10-903,-5-10-1419,12 5-1419,5 6-129,0-1-387</inkml:trace>
  <inkml:trace contextRef="#ctx0" brushRef="#br0" timeOffset="76261.3619">11515 15320 8901,'0'0'4515,"-12"-4"0,12 4-129,9-5-3741,4 1-258,13 1-129,3 0 0,7 2-129,1 0-129,4 1 0,0 0-129,-4 1-258,3 10-387,-13-11-1032,9 6-2322,-6 4-645,-6-5 0,1 3-516</inkml:trace>
  <inkml:trace contextRef="#ctx0" brushRef="#br0" timeOffset="77107.4099">12146 15441 2451,'19'18'3999,"7"6"0,-19-10 0,1 1-2838,4 13-258,-3-2 0,3 12-129,-11-2 129,1 11 0,-5-5-129,-3 10 0,-11-7 129,7 5-258,-10-11-129,5-2-129,-2-9-129,4-4-129,0-9 129,2-7-516,-1-8 258,0-3-258,1-11 129,-4-13-258,4-2 0,-8-14-129,9 2-129,-10-10-387,13 5-387,-12-15-774,14 15-129,-8-5-387,12 11 258,-11-5 0,12 13 258,-3-2 516,3 6 1290,0 4 774,0 3 903,0 7 516,-3-1 0,3 15 387,-2-18-387,2 18 129,0 0-516,0 0-129,-5-11-387,5 11-129,0 0-258,10 0 0,-10 0-129,22 0-129,-9 0 258,12 0-258,0 0 129,10 0 0,2 0-258,4 0 0,1 0-258,-2 0-387,7 1-387,-13-1-1935,4 0-1548,-3 3-129,-7-3-387</inkml:trace>
  <inkml:trace contextRef="#ctx0" brushRef="#br0" timeOffset="80403.5987">13370 14838 1935,'12'0'3999,"-12"0"-129,0 0-129,0 0-2580,0 0-516,0 0-129,0 0 258,0 0-258,0 0 129,4 7 0,-4-7-129,5 10-258,-5-10-129,9 22-129,-2-4 129,3 3-129,1 5 0,0 6 0,7 2-129,-4 7 258,3 1-258,-2 2 0,3 2-129,-6-6-903,8 1-2580,1 1-774,-13-9 0,6 3-258</inkml:trace>
  <inkml:trace contextRef="#ctx0" brushRef="#br0" timeOffset="80839.6238">13316 15649 2193,'2'-36'4257,"2"26"129,-4-6-129,-1 3-3354,1 13 0,0 0-258,0 0-129,0 0 129,3 5-387,-3 10 129,0 9-258,0 7 129,0 6-129,0 6 0,-2 3-129,-4-2 0,1-5 129,-1-3-258,-3-17-516,9 1-1806,0-20-2064,-8-13-129,8-16 0</inkml:trace>
  <inkml:trace contextRef="#ctx0" brushRef="#br0" timeOffset="81231.6461">13355 15438 6450,'0'0'4773,"0"14"-516,0-14-258,-4 23-3870,4-5-129,1 5-129,9-1-129,0 6 258,2 4-129,3-1 258,1 3-129,5 3 129,-2-5-129,3 0 0,1-4 129,0-2-129,0-10-129,-3-3 129,1-9 0,-6-4 0,0-6 129,-6-8 129,-1-5 0,-6-11 0,1 4 129,-3-10 0,-2 4 129,-8-4-129,5 2 0,-4-1-258,-1 6 129,2 3-258,0 2-129,6 7-387,-5-5-645,7 22-2064,4-14-1290,-4 14-387,16-15-387</inkml:trace>
  <inkml:trace contextRef="#ctx0" brushRef="#br0" timeOffset="81517.6624">13786 15458 3354,'8'58'3870,"-5"-34"-129,12 15-258,-3-3-3612,3 0 258,2 4 129,-3-4 129,1-2-129,-6-4 0,-2-11-645,4-1-1806,1-7-1677,-12-11-645,0-15 129</inkml:trace>
  <inkml:trace contextRef="#ctx0" brushRef="#br0" timeOffset="81907.6848">13836 15348 4644,'0'0'4515,"0"0"-129,8-11-258,2 3-3354,0-4-516,10 2-129,-3-3 129,8 1-129,-1 1 129,4 3-129,-1 2 129,1 4-129,-1 2 0,1 0-129,-6 7 0,-1 3 129,-4 4-129,-4 3 258,-7 0 0,-4 7 0,-4-3 129,-9 5 258,-7-2-258,0 6-129,-11-5 129,1 2-387,-6-6 258,1-1-516,4 1-129,-6-15-1419,14 4-2967,-5-6-129,4-1-516,3-3 258</inkml:trace>
  <inkml:trace contextRef="#ctx0" brushRef="#br0" timeOffset="82343.7098">13568 16162 6321,'15'-35'4644,"-9"17"-129,-2-1-1161,-4 19-3225,9-17 0,-9 17 129,0 0-129,7 17 129,-7 3-129,0 10 0,0 10 0,0 7 129,0 5-129,0 0-258,0 4 0,-2-7-645,2 6-2064,0-11-1677,-6-13-129,-5-4-258</inkml:trace>
  <inkml:trace contextRef="#ctx0" brushRef="#br0" timeOffset="82723.7315">13262 16815 8127,'20'0'5160,"-20"0"-516,19 0-129,-19 0-4128,14 9-774,-14-9 129,14 31-258,-8-3 387,-4 7-129,-2 6 258,0 2 0,-6 4 129,-4-9-129,-1-2-129,5-2-1419,-6-19-2838,12-15-129,-13-15-645,9-13 129</inkml:trace>
  <inkml:trace contextRef="#ctx0" brushRef="#br0" timeOffset="83130.7548">13356 16677 6837,'14'19'4902,"-14"-19"-645,12 23 0,-3-11-4257,-1 6 0,2 2 0,1 5 0,2 1 129,-2 2 0,4 3 129,2 2 0,4 1-129,-2-7-129,8 6 129,-2-10-129,5 0 0,-1-10 0,3 1 0,-3-10-129,0 0 258,-2-4-129,-1-3 0,-3-7 129,-2-2 0,-4 0 258,-3-5-129,-3-4 0,-4-7-129,-4-2 258,1-7-258,-4-3 0,0-4-129,0 0 0,0-3-258,0 6-387,-3-11-2451,5 6-1806,7 3-129,-2-3-645</inkml:trace>
  <inkml:trace contextRef="#ctx0" brushRef="#br0" timeOffset="112251.4204">16623 8703 1935,'22'2'3354,"-2"-2"-516,-3 2-2064,-1-2 387,5 8 0,-4-4-129,13 9 129,-7-1-129,9 12 0,-4-2 0,8 14-387,1 1-129,7 9-129,4 2-258,5 5 258,0-3-387,7 1 129,0-2-129,2-3 129,-2-6 0,-2-5 0,-2-5 0,-5-5-258,0-3-387,-15-7-1032,-1-6-2580,-4-2-516,-17-7-258</inkml:trace>
  <inkml:trace contextRef="#ctx0" brushRef="#br0" timeOffset="112695.4457">17471 8543 5676,'18'12'4773,"-18"-12"-129,30 3-903,-11-1-3741,10 1 0,8 4 0,8-3 0,6 1 129,11-2-129,4 1 129,6 0 0,9 5 0,6-4 129,7 6-129,5-1 0,8 5-129,6 1 0,8-2 129,2 3-129,6-1 0,3 1-129,-1-3 129,-4-1 0,-7-4 0,-5 0-129,-9-1 129,-9 1-129,-15-6-387,-8 11-1032,-22-6-2193,-9-4-903,-9 3-129</inkml:trace>
  <inkml:trace contextRef="#ctx0" brushRef="#br0" timeOffset="113320.4816">17257 9811 3999,'0'53'4386,"0"-14"-258,-10-3-129,0 10-3999,3 1-258,3-2 258,0-4 0,0-5-129,0-9-129,4-8-774,0-19-903,-5-7-2064,10-10-258,-5-16 129</inkml:trace>
  <inkml:trace contextRef="#ctx0" brushRef="#br0" timeOffset="113715.5042">17163 9740 2322,'42'42'4386,"-12"-14"-258,-7-8-258,4 5-3354,4 8-258,-2 0-129,3 0 0,-7 0 129,0 1 0,-6-7 387,4-1-258,-9-10 258,7 0 0,-3-16 0,4 0-129,-1-15-258,0-4 129,-2-8-258,1-6 129,-5-2-258,-2-6 129,-7-3-129,-3 1 129,-3 1 0,-1 4-129,-6 6 129,0 3-129,0 6 0,-2 3-129,9 20-387,-15-22-774,15 22-2709,0 0-645,0 0-387,-8 8 129</inkml:trace>
  <inkml:trace contextRef="#ctx0" brushRef="#br0" timeOffset="114009.521">17884 9844 5805,'12'52'4515,"-12"-26"-258,3 10-387,-3 3-4257,0 4 129,0-4 129,5 1 129,-2-4-129,0-3 258,4-7-129,-1-6-258,-6-20-1032,0 0-2709,15 3-129,-15-15-516</inkml:trace>
  <inkml:trace contextRef="#ctx0" brushRef="#br0" timeOffset="114399.5433">17930 9772 3096,'0'0'4644,"10"-8"-129,-10 8-129,15-19-1935,-3 14-2451,5-4 0,-1-1 0,8 0 0,0 2 0,1-3 0,1 8 0,3-4 129,0 5-129,-5 2 0,4 0 129,-6 9-129,-1 1 258,-8 5-129,-1 2 129,-12 2 129,-3 0-129,-13 1 129,-2 5-129,-9-7 129,-3 0-129,0-4-129,-2-2-129,3-3-129,3-6-516,8 5-903,-1-8-2967,8-1-258,11 1-387,-1-22 387</inkml:trace>
  <inkml:trace contextRef="#ctx0" brushRef="#br0" timeOffset="114980.5765">19922 9022 3483,'8'46'4644,"-1"-12"-516,-7-1 129,-3 12-3999,-1 7-129,-4 3 258,2 2-129,-5-7 0,0-1-258,-1-7 129,4-16-774,7-10-2193,1-16-1290,0-12-516,2-9 0</inkml:trace>
  <inkml:trace contextRef="#ctx0" brushRef="#br0" timeOffset="115415.6014">19792 9041 4902,'41'65'4644,"-9"-27"-903,-7-13-258,8 9-4257,1-5 0,10 3 0,-3-3 516,0-5 387,-5 0 0,0-9 645,-1 3 129,-9-11 129,5 3-129,-11-10 0,3 0-387,-8-6-258,0-11 0,-7-5-129,-2-3 129,-5-8-258,-1-5 258,-2-6 0,-4-5 0,-1-7 129,2 6 0,-2-6-129,5 5 0,2 0 0,1 5-129,6 8-129,2 5-129,4 10-258,-3-2-516,7 19-1419,-5-4-2322,-1 4-387,-11 6-129</inkml:trace>
  <inkml:trace contextRef="#ctx0" brushRef="#br0" timeOffset="115692.6172">20712 8937 5934,'6'80'4773,"0"-33"-774,-6-9 0,0 7-4644,0-3 387,2-2 0,-2-11 129,0-2 0,0-9 0,-1-5-387,1-13-1548,-13-4-1806,13 4-774,-7-31 387</inkml:trace>
  <inkml:trace contextRef="#ctx0" brushRef="#br0" timeOffset="116035.6369">20680 8915 1161,'-2'-67'4128,"2"48"0,0 1-1548,0 0-1161,0 18-129,13-23-387,1 18-258,-4-7 129,13 10-129,-3-6 129,9 8-258,-1-4-129,6 4 129,-1 1-258,4 8-129,-5 1 0,-3 3 0,-4 3 0,-3 5 0,-8-1 129,-4 8 129,-10-5 129,0 10 0,-19-4 0,4 5-129,-12-3 0,-1-2 0,-4-1-387,-3-6 0,2 1-258,-6-11-387,10 7-1548,-12-11-2580,1-4-258,-9-1-387,-5-3 129</inkml:trace>
  <inkml:trace contextRef="#ctx0" brushRef="#br0" timeOffset="116659.6725">18007 10672 645,'7'-3'3999,"-7"3"387,0 0-129,-3-14-2709,3 14-258,0 0 0,0 0 0,0 0-387,2 8 0,-2-8-387,2 20 0,0-2-129,3 10-129,1 7 0,5 11-258,-4 4 129,0 11-129,0-1-129,1 1-129,0 2-516,-8-15-903,5-4-2709,1-5-516,-5-11-258,3-10 129</inkml:trace>
  <inkml:trace contextRef="#ctx0" brushRef="#br0" timeOffset="117454.718">17830 11667 2451,'0'70'4257,"-6"-33"0,5 10-129,-5-2-3483,-1-4-258,5-1 0,-1-11-258,1-5-129,1-10 0,1-14-129,0 0-258,0-11 129,0-7-258,0-11-258,0-1 258,0-11-387,0-1 258,-5-10 129,5 4 258,-4-3 0,1 1 645,3 6 0,-3 4 258,3 10 0,-3 4 0,3 13 0,0 13 0,0 0 0,1 5-129,4 20-258,2 4-129,5 9 0,2 4 129,2 6-258,5 1 129,5 0 0,2-5 129,5-4-129,-1-9 258,6-4-129,-4-8 0,7-10-129,-2-5 0,1-4-129,0-8 0,-1-5 0,-5-4 0,-2-3 129,-7-4 258,1 2-129,-11-6 129,1 4 0,-9-6 0,0 1 129,-7-4-129,0 2 0,0 1-258,-5 2 0,-2 2 0,-2 1-129,3 5-387,-1-3-645,7 10-2322,1-2-1419,2-5-129,5-2-387</inkml:trace>
  <inkml:trace contextRef="#ctx0" brushRef="#br0" timeOffset="118011.7499">20639 9786 5031,'0'12'4773,"7"0"-387,-7-12-387,9 20-3741,-3-1-129,1 0 129,3 9 258,-7-2-129,4 6 0,-4 5 258,4 7-129,-6 0-129,5 5 0,-3 4-516,-3-5-903,10 8-2322,-7-1-1161,-3-11-516,0 0-258</inkml:trace>
  <inkml:trace contextRef="#ctx0" brushRef="#br0" timeOffset="118667.7874">20317 10860 6321,'19'20'4386,"4"4"-387,-19-5-903,8 6-3225,-3 4 0,4 11 0,0 4 387,-6 7-129,3 5 129,-3-3 129,3 2 129,-1-5-258,2-1 129,0-10-129,3-5 0,3-7-258,2-5 0,0-5 0,1-5 0,-1-3-129,-1-4 258,-2-5-129,-2 0 129,-1-1 0,-3-6 129,-10 7-129,14-18 129,-8 4-129,-1 1 0,-4 0-129,-1 1 0,0 1 0,0 11-129,-5-16 0,5 16 0,-14-5-129,4 2-258,10 3-645,-26 6-2193,10-3-1161,3 3-516,-7-6 387</inkml:trace>
  <inkml:trace contextRef="#ctx0" brushRef="#br0" timeOffset="119326.8251">20253 10906 3483,'6'8'4644,"-6"-8"-516,26 5-129,-6 2-3225,5 2-903,8 2 129,9 8 0,3 3-129,2 9 129,0 7 0,-1 3 129,-2 4 129,-1 0-129,-1 6 129,-5-4 0,3 1 0,-2-8-129,-1-1 129,-1-6-129,-4-5-129,-1-7 0,-4-4 0,-5-8 0,-5-6 129,-6-3 0,-11 0 0,11-20 129,-11 2 0,-1-12-129,-6-3 129,-7-8 0,0-1-129,-6-5 129,3-5-129,0-2 129,5 1-258,0 3 129,7 2 0,2 2 0,3 4 0,5 6-258,-1 3 129,7 12-903,-9 0-2838,4 0-903,2 4-129,-8-5-516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 12,'0'0'14,"12"-5"-1,-12 5 1,12-2 2,-12 2 0,0 0-1,10 2-2,-10-2 0,0 0-4,0 0-2,0 0-3,0 0-2,0 0-1,0 0 0,0 0-1,0 0 0,0 0 0,0 0 0,0 0 0,-5 14 1,0-3 0,-6 4 0,-3 9 0,-9 9 1,-6 10 0,-10 10 1,-7 9 0,-7 5-1,-3 4-1,-2 1 2,2-1-2,3-3-2,4-11-2,10-6-1,5-14-6,10-4-15,7-11-5,7-10-2,10-12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0,7-10-1,8-4 1,4-7 0,3-1 0,-1-3 0,-4 1 0,-6 1 1,-7 5-1,-6 1 0,-8 5 1,-8 0-1,-6 4 0,-5 3-1,-5 1-1,-9 5-1,12-3-6,-12 3-15,13 5-6,-13-5-3,0 0 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10:38.515"/>
    </inkml:context>
    <inkml:brush xml:id="br0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14912 12046 774,'0'10'3483,"0"-10"0,0 0-903,0 0-2193,0 0 0,0 18 258,0-18 0,0 16 258,0-16 0,-5 22 258,5-22-258,-9 22 129,9-22-258,-7 26 0,2-14-258,5 6-129,-4 0-129,3 7 0,-1 2-129,-1 9-129,-1 2 258,-1 5-258,-1 4 129,-2-3-258,-2 1 387,-1-3-258,0-1 258,0-6-129,1-6-129,3-6 0,2-2 0,2-7-258,4 2-516,-1-16-903,12 2-2709,2-2-387,0-11 0,3-5 130</inkml:trace>
  <inkml:trace contextRef="#ctx0" brushRef="#br0" timeOffset="712.0407">14752 12019 645,'0'0'2451,"0"0"-2064,6-4-387,-6 4 129,20-19 645,-5 7 129,-3-3 645,8 6 129,-7-7 0,9 7 129,-9-1-387,10 7-258,-5-1-258,5 4-387,-1 0-258,2 5-258,4 2 0,0 3 0,1 0 0,-1 1 0,-2 1 0,-3 3 0,1-5 0,-3 4 0,-6-1-129,-1-1 129,-3-1 0,-11-11 0,15 20 0,-15-20 0,5 20 0,-5-8 0,0-2 0,-5 3 0,-3 1-129,1 0 129,-4-2 0,-1 2 0,-2-2 129,-2 0 0,-1 0 129,-2-1-129,-3 0 129,0-1-129,-3-1 0,2-1-129,2-1 0,-1 2 129,0-4-129,3-2 0,2 1-129,1-3 0,5 4-387,-3-5-1419,2-5-1935,12 5-516,-3-15 258</inkml:trace>
  <inkml:trace contextRef="#ctx0" brushRef="#br0" timeOffset="1568.0897">16040 12008 645,'23'0'3741,"0"0"129,-20-12-387,-3 12-3354,14-10-258,-14 10-129,0 0 0,0 0 129,0 0 129,0 0 258,-12 0 258,-8 0 129,2 7 129,-8 2 0,1 6-129,-12 2 0,3 5-258,-5 7-129,0 2-129,-6 4-129,-2 5 129,-2 1-129,1 3 0,0 2 258,0 4-129,5-1 0,5 0-129,5 2 258,8 2-129,9-2 129,10 4 0,6-6 0,9-2 258,10-5-258,9 4 129,4-12-129,7 2 0,-2-10 0,9-3 0,-4-6 0,3-1-129,-3-6 0,1-1 0,-5-8 129,1 1-129,-6-2 0,-1-3 129,-5-3-129,0 3 129,-9-4-129,-2 2 129,-4 0-129,-12 5-258,12-2 0,-12 2-645,0 0-1290,0 0-2580,0 0 129,0 0-774,-12-12 388</inkml:trace>
  <inkml:trace contextRef="#ctx0" brushRef="#br0" timeOffset="4333.2476">16001 12342 1032,'0'-11'1677,"0"11"-516,4-14 0,-4 14 258,0 0 129,0 0-129,0 0 129,0 0-258,0 0-258,0 0-258,0 0-387,12-2 0,-12 2-129,0 0 0,10 12 129,-4 2-258,-1 1 129,2 6-129,0 4 258,3 6-387,-2 4 258,0 6-258,5 4-129,-5 3 129,4 1 0,0-3 129,-2-7 0,0 1 129,0-4-129,0-7 129,-3-11 0,1-1 0,-8-17 0,15 10 0,-15-10-258,13-5 0,-5-12 129,0-5-129,-1-7 0,2-4 0,1-6 0,0-1-129,1-6 258,1-2 0,-1 0-258,0 0 258,2 2-258,0 6 258,-1 0-258,0 6 258,0 3-258,-1 7 129,0 1 129,2 7 0,-3 1 0,0 1 0,-1 2 0,-9 12-129,14-15 129,-14 15 0,0 0-258,12 0 0,-12 0-129,2 10-258,2 3-774,-6-2-2064,-2 1-1161,0 1-129,4-13 0</inkml:trace>
  <inkml:trace contextRef="#ctx0" brushRef="#br0" timeOffset="4794.2742">16577 12355 2967,'13'-11'4257,"-13"11"-129,0 0-2064,10 10-774,-10 7 0,3 9-516,-3 3 0,5 12-258,-5 1 129,4 9-258,-3-4 0,3 7 129,-2-6-258,2-2 129,-4-7-129,2-7-129,0-6-387,-2-26-774,12 15-2451,-12-15-903,8-22-516,-3-7-129</inkml:trace>
  <inkml:trace contextRef="#ctx0" brushRef="#br0" timeOffset="5228.299">16625 12314 2451,'0'0'4257,"17"0"-516,-4-7-258,7-4-2967,10 3-129,0-7 0,5 4-258,-1-3-129,4 1 129,-4 5-129,2 2 129,-2 3 0,-3 3 0,-1 0 129,-3 5-129,-4 5 129,-3 4 0,-7-2 0,-3 5 129,-10-3 0,-1 6 258,-19-5-129,-1 6 0,-15-6 129,1 3-129,-10-7 0,2 4-129,-2-8 0,0 1-258,4-4 0,6-3-258,7-1-387,2-1 0,26 1-387,-26-8-387,26 8-1806,0 0-1677,11-7-129,3 6 0</inkml:trace>
  <inkml:trace contextRef="#ctx0" brushRef="#br0" timeOffset="5769.33">16976 12617 645,'0'0'4128,"0"0"129,-12-14-258,12 14-2322,13-5-1032,-13 5-258,29 0-129,-10 0 0,8 3 129,1-2-129,6 2 129,-1-3-129,8 6 129,-2-4-129,1 4 129,1-3-258,-1 0 0,-5 1-129,-1-1 0,-5 1 129,-3-1-258,-7-3 129,-4 0-129,-15 0-387,13 2-129,-13-2-774,0 0-1677,0 0-1419,-11 0 0</inkml:trace>
  <inkml:trace contextRef="#ctx0" brushRef="#br0" timeOffset="6288.3597">17363 12499 1548,'12'8'4128,"-12"-8"129,22 5-387,-3-1-3354,-2-4-129,8 5 258,-5-5-387,9 8 129,-4-5 129,7 3-129,-5-4 0,3 5 0,-2 0-129,3 3 0,-4-4 0,1 2-258,-5 0 0,0-1 129,-6 5-129,-5-2 0,-12-10 0,14 19 0,-14-7 129,-6 1 0,-7 0-129,-5 3 129,-7-2 129,-2 2 0,-8 0-129,0 3 0,-3-2-129,2 0 129,-2 0 0,2-5-129,2 2-129,3-4 129,6 0 0,2-6 0,7 0-129,0-4-258,16 0-387,0 0-1290,-9-15-2451,17 8-129,5-8-258</inkml:trace>
  <inkml:trace contextRef="#ctx0" brushRef="#br0" timeOffset="7280.4164">18008 12269 2193,'9'-3'3354,"-9"3"129,0 0-2967,0 0 0,0 0-129,16 10 387,-16-10 129,8 25 0,-4-12 258,5 10-129,-8-5-129,10 14-129,-8-2-258,6 8-129,-6 3 0,7 4-129,-2-1 0,-1 5-258,0-3 129,1-1 0,0-2-129,0-3 129,1-7-129,-2-3 129,2-8-258,-2-5 258,-7-17-129,12 12 129,-12-12-129,13-17 0,-6-4 0,0-6 0,1-9 0,3-3 0,0-10 0,3-4 0,0-2 129,5 2 0,-3-6-129,5 6 0,-1 5 129,0 4 0,-1 7-258,1 7 258,-2 5-258,0 5 129,-3 8-129,-1 0-258,0 10-387,-14 2-774,18-11-2451,-18 11-516,0 0-258</inkml:trace>
  <inkml:trace contextRef="#ctx0" brushRef="#br0" timeOffset="8216.4697">18462 12651 5934,'13'10'4515,"13"-3"-129,-13-7-516,6 0-3999,0-5 0,4-4-129,-1 2 0,1-1 129,-1 0 129,-1-4 0,-1 1 129,0-1 0,-2 4-129,-3-4 129,-3 0-129,-4-2 258,-1 1-258,-6 2 0,-1 11 0,-5-17 0,-6 12 0,-3 1 0,-5 4 0,-3 0-258,-2 6 258,0 6 0,-3 3 0,2 2 258,0 3-258,-1 3 129,9 6 0,-3 0 0,7 3 129,1-1 0,8 2-129,4 0 0,0 0 129,10-3-258,7-7 0,6-6 0,4-9 0,6-5-258,1-4 0,6-13 0,-2-10-129,7-3-129,-6-6 129,3 0 0,-8 0 129,-3 1 0,-6 0 129,-5 6 0,-5 7 129,-4 4-387,-4 3 129,-7 12 129,0 0-129,0 0 129,0 0 129,0 0 0,12 16 129,-10-3 0,2 6 0,0-2 129,5 2-129,-2 4 129,3 1-258,1-2 0,1-1 129,-3-1-129,3 1 129,-4-4 0,0 0 129,-8-17 0,9 20 129,-9-20 0,0 0 0,0 0-258,0 0 129,0-12-129,-3-3 0,-1-4 0,2-8 0,0 1 0,2 2 0,0-6 129,2 4-129,7-3 0,4 7 0,0-1-129,3 10 0,2-2 0,0 3-129,2 7-258,-4-4-258,10 11-1161,-8 5-2580,1-7-258,5 3-258</inkml:trace>
  <inkml:trace contextRef="#ctx0" brushRef="#br0" timeOffset="8909.5096">19458 12286 4386,'0'0'4515,"0"0"-516,0 0-129,0 0-3870,0 19 0,4-2 129,1 5 129,-5 2 258,7 12 0,-7-4 387,6 8-258,-6-5 0,4 9-258,-4-3 258,2 7-387,-2-8 129,2-2-258,-2-5 0,0-6 0,0-8-129,0-7 0,0-12-129,12-5-129,3-12-129,4-9 0,8-3 129,1-2 0,4-1 0,0 2 129,1 6 129,-3 6 0,-3 10 0,-3 8 129,-6 3 0,-2 10-129,-3 7 0,-1 4 129,-6 3-258,0 5 258,-3-3-129,0 0 129,-3-8 129,0 4 129,-2-5 0,-5-1 0,-9-8 0,2-1 0,-11-7 0,-1 5-129,-5-7-129,-1-1-129,-4-1 129,0-7-258,2 0 0,-2 1-258,9 5-387,-9-17-1806,11 10-2064,4-4-387,4-2-387,10-2 517</inkml:trace>
  <inkml:trace contextRef="#ctx0" brushRef="#br0" timeOffset="9884.5654">20099 12383 3225,'25'-15'3096,"-20"7"129,12 6-2838,-4 2-774,2 0 387,1 2 387,-3 6 129,3 7 387,-9-1 129,6 11 129,-7-1 129,5 10-129,-11 4-129,3 8-516,-3 4 0,-6 4 0,-8-5-129,3 0-129,-6-7 0,1-4-129,0-10-258,2-15-516,14-13-516,-16-6-645,18-10-903,-1-19-387,14-1-129,-3-17 0,10 1 1032,-3-3 775</inkml:trace>
  <inkml:trace contextRef="#ctx0" brushRef="#br0" timeOffset="10311.5898">20258 12530 1,'22'-82'1160,"-14"54"259,-6 3 0,-2 7-387,0 7 258,0 11-387,0 0 129,-16-8 0,16 8 516,0 0-258,-9 10 129,9-10 129,-3 27-387,3-27 0,0 27-387,3-11 258,6 8-645,0-1 0,3 8-258,3 0 0,2 2-258,2 5 129,1 0 129,0 2 0,2-5 0,-2 2 0,1-4 0,0-4 0,-1-1 0,-2-10 0,0-3 0,-1-8-129,-1-2 0,-3-5 129,2-9-129,-5-9 129,-1-6 0,-1-7 129,-1-6-129,-2-4 0,0-5-129,-2-9 129,0-1 0,-1-1-258,0 0 129,3 2-129,-3 4 0,5 7-387,-3 0 0,8 17-774,-9-1-1290,4 13-2064,5 10-129,-12 5-258</inkml:trace>
  <inkml:trace contextRef="#ctx0" brushRef="#br0" timeOffset="10661.6098">20872 12426 7611,'-12'12'4773,"12"-12"-258,-14 29-387,12-9-4257,-1 14 0,1 6-258,0 9 129,0 7 129,-2 4 129,2-2 129,0-4 0,1-2 129,-4-11-129,5-6-129,5-9-1032,-5-26-2580,0 0-903,20-20-258,-9-18-258</inkml:trace>
  <inkml:trace contextRef="#ctx0" brushRef="#br0" timeOffset="11072.6333">20856 12417 5805,'-2'13'4644,"2"-13"0,17-4-645,0 0-3354,7-4-645,6 2 129,4-2-258,2 1 258,-2 1-129,3 6 129,-5 0 0,0 2 0,-4 6 129,-2 5-129,-2 1 0,-6 3 0,-5 3 0,-3 1 0,-8-6 258,-2 6-258,-5-7 387,-7 6-258,-11-7 129,0 5-129,-9-5 129,-1-1-258,-5-2-129,0-2 0,3-2-129,1-4-129,7 3-516,-5-10-1032,18 3-2838,14 2-129,-15-9-516,15 9 129</inkml:trace>
  <inkml:trace contextRef="#ctx0" brushRef="#br0" timeOffset="11532.6595">21703 12269 1161,'0'0'3612,"0"11"129,-8-8-258,8-3-2967,-1 20-516,-5-3 516,5 9 387,-7-1 258,8 9-129,-11-3 258,11 13 0,-8 4-129,7 12-258,-10-1-129,4 8 0,-6-5-516,5 3 129,-7-8-258,4-2 129,-2-14-129,3-6-129,3-9-258,-4-14-387,11 2-1032,0-14-1935,-13-1-1161,12-9-258,1-10-129</inkml:trace>
  <inkml:trace contextRef="#ctx0" brushRef="#br0" timeOffset="12115.693">21972 12536 1806,'0'0'3354,"0"0"129,0 0-129,0 0-3096,0 0-387,0 14 387,0-14 516,4 14 129,-4-14 387,5 18-129,-5-7 0,7 13 129,-4-4-516,6 8-258,-3 4-129,9 2-129,-2 6 0,4 1 0,-2-3 0,6 2 129,-3-8-129,0-1 0,-1-8-129,-2-2 0,-3-9 0,0-3-129,-12-9 129,15 0-129,-15 0 0,12-17 129,-9-4-129,3-8 129,2-9-129,0-4 129,2-5-129,3-2 0,0 3 0,1-3-129,6 8-129,-4 0-387,9 16-645,-11-11-1032,8 13-2451,0 6-129,-4-4-258</inkml:trace>
  <inkml:trace contextRef="#ctx0" brushRef="#br0" timeOffset="12440.7116">22654 12559 6708,'2'67'5289,"-2"-30"-387,0 0-258,-5 10-2064,1-3-2709,-4 2 258,0 3-258,1-4 129,-3-1 0,3-5 129,1-3-129,4-7 129,2-8-387,0-21-645,11 11-2838,1-13-1032,0-18-258,3-6-387</inkml:trace>
  <inkml:trace contextRef="#ctx0" brushRef="#br0" timeOffset="12852.7351">22661 12559 9159,'0'0'5031,"7"-5"-516,8-2-129,6-3-4257,2 3-387,1-2 129,7 2-129,-1 4 258,2-1-129,0 4 129,-2 0 129,-2 6 0,-3 2-129,-3 4 129,-7 3-129,-2 3 0,-5 1 0,-5-3 0,-3 5 129,0-2 0,-12-2 0,-1 2 129,-8-3-129,-1-2 129,-8-3 0,0 2-258,-2-1-129,-5-9-387,9 9-1935,-5-10-2064,0-2-645,9-7-129,3-7 0</inkml:trace>
  <inkml:trace contextRef="#ctx0" brushRef="#br0" timeOffset="13384.7655">23166 12186 5676,'11'21'4515,"-11"-21"-129,20 23-258,-2-6-3870,-3 1-129,6 5 258,1-1 0,8 7 129,-2 0 129,8 10-129,-3-3 258,6 8-258,-6-1-129,4 7-129,-6 2 0,-2 3-129,-5-3 0,-6 3-129,-6-3 0,-5 0 129,-7 1 0,-2 1 258,-16-4-258,-4-4 0,-12-1 0,-3-3 0,-5-3-129,-6-2-258,1-4-516,-12-18-1677,4 6-2193,0-11-387,0-7-258,2-3-258</inkml:trace>
  <inkml:trace contextRef="#ctx0" brushRef="#br0" timeOffset="14563.833">14013 13530 1032,'0'0'3354,"0"0"258,1 17-1806,-1-17-645,0 19 0,0-19 129,0 34 129,-6-19-258,6 14 129,-7-1-387,6 14 0,-8 3-258,3 14-129,-4 3-129,4 6-258,-6 7 129,0 3-258,-2-3 129,2-3-129,0-7-387,-1-19-258,12 2-1677,0-21-1677,1-27-645,0 0-129,0-14 388</inkml:trace>
  <inkml:trace contextRef="#ctx0" brushRef="#br0" timeOffset="15083.8627">13811 13629 6321,'0'-10'4386,"0"-7"-516,16 3-258,4-3-3741,4 0-258,-1-3 0,8 3 129,-4 0 0,2 6 258,-1 2 129,-3 3 129,1 6 0,-7 0 129,4 10 0,-4 9 0,-2 6-129,0 1 0,-3 5-129,-1 0 0,-3 5 129,-6-4 0,1 2 129,-5-5-129,-5-1 258,-8-7-129,-2 4 129,-10-9-258,2 1 129,-8-3-258,-4-3 0,0-4-129,-2 2 129,0-4-258,0-2 129,1-1 0,2-2-129,4 0 0,1 2-129,8 3-516,-3-8-774,13 3-2709,11 0-387,-14-9-129,14 9 0</inkml:trace>
  <inkml:trace contextRef="#ctx0" brushRef="#br0" timeOffset="15616.8932">14566 13533 5289,'17'-13'4515,"-17"13"-516,7-16-258,-7 16-3483,0-13-387,0 13 129,0 0 129,-9 0 129,9 0 129,-24 10 129,13 6 129,-13-3 0,5 11 0,-10-2-129,4 11 258,-8-1-387,2 11 0,-4 3-258,-1 5 0,0 5 0,0 5-129,-1 6 0,5 5 129,1 1-129,7 4 0,5-2 0,5-2 129,10-7-258,4-4 258,9-11-258,6-6 129,9-8 0,3-9-129,5-2 0,1-9 0,1-1-129,-3-6-129,3 0-129,-6-10-387,5 8-387,-12-11-1419,0-3-1806,-3-1 0,-3-9-387</inkml:trace>
  <inkml:trace contextRef="#ctx0" brushRef="#br0" timeOffset="16155.9241">14520 13969 5934,'0'0'4386,"0"0"-258,0 0-387,0 0-3354,1 9-258,-1 3 0,3 8 129,-3 2 129,6 10 129,-2 0 129,6 11-129,-7-6 258,10 9-258,-6-5-129,7 4-129,-5-5-129,1-4 0,-2-8 0,1-6 0,1-5-129,-10-17 0,20 3 0,-8-10 0,4-15 0,1-12-129,3-3 129,4-10 0,-2-5 0,0-1-129,-1-2 0,-1 1 258,-3 6-129,-1 4 129,-4 8-258,0 4 258,-3 8-258,-2 6 129,-7 18-258,13-16-258,-13 16-774,2 8-2193,-2 5-903,0 3-516,0-1-258</inkml:trace>
  <inkml:trace contextRef="#ctx0" brushRef="#br0" timeOffset="16460.9415">15016 13955 8514,'3'49'4515,"-3"-20"-129,-2 4-903,-1 18-3354,-5 3 129,1 9 129,-4-1 0,4 4 0,-5-9-129,6-3 0,-1-10-387,0-18-516,10-2-1677,-3-24-2193,0 0-129,15-19-516,-8-15 129</inkml:trace>
  <inkml:trace contextRef="#ctx0" brushRef="#br0" timeOffset="16879.9655">15001 14042 3612,'0'0'3999,"0"0"-129,-14-19 0,14 19-2967,2-17-129,7 5-258,8 2 129,-3-9 129,10 2 0,-3-7-129,8 3-129,-2-3-129,5 7 0,-5-3 0,3 8-258,-4 2 129,-3 7-129,-1 3 0,-4 1 0,-4 10-129,-1 2 129,-5 8 0,-4-1 0,-4 6 0,0-1-129,-12-1 258,-3 5-129,-7-3 258,-1-1-258,-8-9 387,-1 3-387,-7-8 0,5-2 129,-1-6-129,3-1-129,5-2-258,1-2-129,13 2-903,-6-12-2322,19 12-1032,-3-20-387,5 7-387</inkml:trace>
  <inkml:trace contextRef="#ctx0" brushRef="#br0" timeOffset="17525.0024">15449 14321 1935,'-13'-10'3870,"-3"-2"129,16 12 0,0 0-2967,0-12 129,7 12-129,-7 0-129,27-5 258,-12-7-258,17 12 129,-5-8-129,10 8-387,-1 0-258,5 0 0,-2 8-258,0 0-129,2 8-258,-10-10-516,5 15-387,-14-13-2064,2-1-1290,-1-1-129,-4-6-258</inkml:trace>
  <inkml:trace contextRef="#ctx0" brushRef="#br0" timeOffset="18021.0307">15789 14023 9030,'5'21'4902,"-5"-21"-774,18 20 129,-3-10-4386,3 7-387,2 0 129,4 2 129,0-2 129,3 5 129,-3-3 0,0 0 129,1-1 0,0-2 0,0 1 129,-3-2-258,-2-1 0,-1-3 0,-4 1 0,-3-3 0,-9 4 0,-3-13 0,0 25 129,-15-15 129,-3 3 0,-9 1-129,-1 5 0,-7-4 0,-4 3 129,-3-1-258,1 1 129,-2-3 0,3 1 0,3 0-129,3-5-129,11 1-258,1-11-387,22-1-645,-20 9-1935,20-9-1290,0 0-258,14-20-129</inkml:trace>
  <inkml:trace contextRef="#ctx0" brushRef="#br0" timeOffset="18840.0776">16191 13856 2322,'6'27'4515,"-3"-12"129,3 8-129,1 6-1935,-6-4-1548,14 14-387,-4-3-129,5 10-258,1-3 129,0 8-258,0-3 258,-3 5-129,-2-2 0,-1-2 129,-5-9-129,1 0 129,-5-11-258,0-3 129,-2-11-129,0-3 129,0-12-129,0 0 258,0 0-258,0-16 0,0-7 0,4-4 129,-1-16-129,3-5-129,1-5 129,2-10-129,3-1 0,0-2 0,2 2-129,0 4 129,2 9-129,1 7 0,-1 6 0,1 8 0,0 4 129,-4 9-258,2 5-258,-15 12-129,21-7-516,-21 7-645,0 0-1032,9 14-1935,-9-2-129,0 7-516</inkml:trace>
  <inkml:trace contextRef="#ctx0" brushRef="#br0" timeOffset="19680.1256">16618 14233 9159,'6'29'5031,"-6"-29"-645,11 11-387,-11-11-3999,24 0-387,-10-3-129,4-6 258,-3-4 0,1-3 258,3 0 129,-6-7 258,3 6 129,-5-5 0,1 2-387,-4 1 129,-3 4-258,-1 1-129,-4 14 0,0-15 129,0 15-129,-19-4-129,4 4 258,-1 9 0,-5 5 0,-2 4 0,1 4 129,1 6-129,1 4 0,5 2 0,2 2 129,3-1 0,8 0 0,2-3-129,1-1 258,9-4-258,5-8 0,0-7 0,6-8 0,4-4-258,3-6 0,5-9 129,-1-7-129,0-7 129,-1-2-129,1 2 258,-5 1 0,-6 3 0,-2 3 129,-8 5-129,0 5 0,-11 12 0,10-4 0,-10 4 0,5 16-129,-2 1 129,-2 5 0,4 7 0,0 2 0,-2 1 129,4 2 0,-4-5 0,3 0 0,-1-5 0,0-5 0,-1-4 0,-2-2 129,-2-13-129,0 0 0,0 0 0,0 0 0,0-21-129,0-3 129,0-5-129,4-8 0,2-4 129,1 0-129,2-2 129,4 4-129,0 5 0,0 5 0,1 10-129,-1 5 0,1 9-129,-3 0-129,6 7-258,-4-1-258,6 13-258,-4-13-258,11 9-2064,-7-4-903,2-4-645,2-2 645</inkml:trace>
  <inkml:trace contextRef="#ctx0" brushRef="#br0" timeOffset="20501.1724">17432 13880 5289,'11'0'4644,"-11"0"-516,-3-7-258,3 7-3612,0 0-258,-8 6 0,8 5 387,0 4 0,0 11 0,0 0 258,2 6-258,0 4 258,2 8-258,-2 9 129,0 8-258,-2-5 0,0 4-258,0-7 129,-1-3 129,-3-8-129,2-6 0,1-15-129,1-21-129,6 6-516,2-21-258,14 1-129,-5-20 0,13 8 258,-4-13 0,7 5 387,-7 5 0,1 10 516,-3 11 387,-6-1 258,-2 9-129,-16 0 0,25 28-129,-18-6 0,2 7 0,-3-5 129,2 6-129,-7-4 0,4 6-129,-5-10 0,0 1 0,-2-7 258,-4 2-258,-6-7-129,-1 0 129,-4-6-258,-3-2 129,-5-3-129,2 0 0,-4-5-258,0 0 129,0 0-387,-5-5-258,12 10-2064,-6-4-2064,4-4-129,0-3-387,4-5-387</inkml:trace>
  <inkml:trace contextRef="#ctx0" brushRef="#br0" timeOffset="21192.2121">18322 13820 7224,'7'31'4644,"-7"-11"0,1 11-516,-1 8-3999,0 9 129,0 8 0,-3 4 387,-2 3-258,-5-5 129,2 0-129,-4-12-129,2-4 0,-3-11-516,-4-20-516,17-11-1161,-20-4-1548,12-21-1290,1-13 258,4 2 903,-10-21 1032,13 5 775</inkml:trace>
  <inkml:trace contextRef="#ctx0" brushRef="#br0" timeOffset="21560.2332">18188 14089 774,'-7'-90'2580,"-1"46"0,8 11-1290,0 7-903,0 4 258,4 10 387,0 0 387,7 12 129,-11 0 387,19 9-129,-14 3 0,13 14 129,-12-3-387,13 18-516,-8-4-129,10 8-516,-3 2 129,2 2-258,0-1 387,2 1-387,-1-7-129,1-5 129,-1-8-258,-1-4 258,-1-11-129,0-11 0,-3-10-129,2-10 0,-4-12 0,-2-8 0,2-8 129,-1-9-129,-4-4-129,-3-2 129,-2 6-129,-3 2-129,-1 5 129,0 7 0,0 10-258,-4 4-129,4 16-387,-7-5-516,7 15-2451,0 0-1032,1 11-129,0-1-387</inkml:trace>
  <inkml:trace contextRef="#ctx0" brushRef="#br0" timeOffset="21838.2491">18794 13948 8385,'0'52'4902,"0"-19"-129,0 7-258,-5 9-3999,1 1-387,2 7-129,-1 1 387,0-3-129,-3-7-258,1-6 129,2-8-387,-5-15-387,8-4-2322,0-15-1548,1-11-129,5-12-645,-4-13 258</inkml:trace>
  <inkml:trace contextRef="#ctx0" brushRef="#br0" timeOffset="22244.2723">18799 13937 7224,'-7'-11'4644,"9"-6"-387,4 4 0,0-3-3999,12 4-387,-1-2 129,6 5 0,1-2 129,3 6 0,-3 1 129,4 4 0,-3 0 0,0 5-129,-1 4 129,2 6 0,-8 4-258,2 1 129,-4 2 129,-2 4 0,-6-4 129,-1 5 0,-7-2 129,-1-1 0,-13-4 129,-1 0-258,-12-3 129,-3-1-129,-5-3-129,-3-1-129,-2-7-129,0-1 0,1 1-129,1-5-258,11 4-903,-6-5-2709,16-7-903,6-4 0,10 0-645</inkml:trace>
  <inkml:trace contextRef="#ctx0" brushRef="#br0" timeOffset="23144.3238">19396 13962 6837,'-1'-11'5031,"1"11"-774,0 0 129,0 0-2709,0 0-1677,0 17 129,5-1-258,-2 7 258,0 10 129,-1 6 129,0 8 0,-2-1-129,0 7 258,-9-3-387,2 3 258,-2-7-258,-1-11-258,2-7-645,-6-23-645,14-5-903,-7-10-1161,9-18-903,2-14 258,6-4 258,-5-12 1290,13 3 1161,-8-4 1162,3 6 385,-3 2 1936,4 15 387,-13 1 129,6 12-903,-5 8-645,-2 15-129,0 0 0,0 0 516,4 13 0,-4 1 258,3 15 0,-3-9 129,13 18-387,-9-10-129,13 11-387,-5-2-258,8 2-387,0 2-129,2 0 258,-1-4-387,3-6 129,-2-2 0,1-5 129,-5-8-129,1-4 129,-6-12-129,2-2 0,-6-13-129,1-3 0,-3-10 129,-4-8-129,1-9 0,-3-5 0,-1-3-129,0-4 258,0 1-258,0-2 129,0 6-129,1 5 0,3 7-129,-2 8 0,6 10-129,-4 2-903,12 16-1677,-5-1-1806,2 2-129,-1 3-645,4 0 259</inkml:trace>
  <inkml:trace contextRef="#ctx0" brushRef="#br0" timeOffset="23436.3404">20077 13883 8901,'-1'84'4902,"1"-33"-258,-1 2-387,-10 7-3999,8 6-387,0-2 129,0-5 0,-4-2-129,-2-7 129,2-9-258,-1-17-774,8-7-1935,0-17-1419,0-9-387,0-12-258</inkml:trace>
  <inkml:trace contextRef="#ctx0" brushRef="#br0" timeOffset="23844.3638">20009 13890 7482,'7'-24'4644,"9"12"-258,1-8-258,7 6-4128,6-1 0,4 1 0,1 2 0,1 2 129,1 9 129,-2 1 0,-1 7 0,-6 5 129,-1 6-129,-8 10-129,-2 2 258,-9 3 0,-4 2 0,-4-6 129,-8 3 129,-12-5 0,-2 1-129,-10-11 129,-2 2-258,-5-9-129,-1-1-129,-3-3-129,3-6-129,4 2-516,-6-7-2451,11 0-1677,4-7-387,3-5-516,7-10-129</inkml:trace>
  <inkml:trace contextRef="#ctx0" brushRef="#br0" timeOffset="24900.4242">20761 13370 7353,'16'28'4644,"-13"-12"-387,8 3-774,2 10-3354,0 10-129,2 7 129,0 5 129,-1 9 0,-7 3 258,-1 12-129,-6 0 258,-6 11-129,-13 2 129,1 8-258,-7-8 129,2-2 0,-2-12-387,6-6 129,0-13-129,6-12 0,5-11-258,3-12 0,5-4-516,0-16-258,0 15-903,0-15-2838,4-5-129,3-10-516,-1-11 129</inkml:trace>
  <inkml:trace contextRef="#ctx0" brushRef="#br0" timeOffset="27020.5455">21160 13907 4644,'6'-16'4257,"-6"16"0,9-13-774,-9 13-2580,0 0-258,20-4 258,-20 4 0,14-3-129,-14 3 0,18-3 0,-18 3-258,16 7-129,-8 6-129,3 8-129,0 6 0,2 4-129,0 6 129,-2 9-258,1 1 387,-1 2-258,-1-5 129,1-5 0,-5-5 0,1-5 129,0-14 0,3-13-129,4-7 0,4-19-258,2-6 129,2-11 0,4-9-129,2-7 0,-1-1 129,-1 0-129,-3 1 129,-4 7 129,-3 1-258,-4 8 387,-3 9-258,-3 8-129,-1 7-258,-5 5 0,0 12-1032,0 0-2580,4 9-774,-1 1-516,-3-10 0</inkml:trace>
  <inkml:trace contextRef="#ctx0" brushRef="#br0" timeOffset="27362.565">21961 13866 8514,'8'14'4773,"-3"14"-129,-5-7-258,0 5-4128,-1 9-387,-2 10 129,-3 9 0,-2 1 258,-2 5 0,3-6-129,0-4 129,1-8-387,3-16-774,5-9-2967,-2-17-774,15-11-516,-2-19-129</inkml:trace>
  <inkml:trace contextRef="#ctx0" brushRef="#br0" timeOffset="27764.588">21934 13844 8643,'10'-24'4773,"2"1"-129,8 2-516,0-8-3741,8 8-645,1-1-129,3 4 129,-1 1 129,0 6 258,2 10 129,-3 1-129,3 8 0,-4 7 129,0 6-129,-5 5-129,-2 3 258,-6 0-258,-7 6 129,-5-5 0,-4 0 0,-14-5 258,-4-1-129,-11-5 129,-1 0-258,-10-9 516,2-3-516,0-1-258,-6-7-1677,11-2-2709,-1 1-387,1-7-516,3-4 0</inkml:trace>
  <inkml:trace contextRef="#ctx0" brushRef="#br0" timeOffset="30263.731">22554 13459 1,'0'0'1676,"0"0"259,5-12 258,-5 12 258,3-12-258,-3 12 129,3-14-387,-3 14-129,4-11-516,-4 11-129,0 0-258,16-9-258,-16 9-129,0 0-129,12 0-129,-12 0 129,15 15-129,-5-2-129,-3 3 129,5 9-129,1 4-129,0 4 129,2 8-129,1 6 129,2 2-129,1 4 0,1 1 0,0 2-129,-4-3 258,2 3-258,-5-3 258,-3 0-258,-5 1 258,-5 1-129,-1 1 129,-11-3 0,-5-2-258,-4-5-129,0 6-1032,-13-12-2580,4-5-774,-3-6-387,-6-9-387</inkml:trace>
  <inkml:trace contextRef="#ctx0" brushRef="#br0" timeOffset="37437.1412">12170 10819 2322,'-24'32'774,"6"-18"-516,5 1 0,-2 2 0,1 0-129,-1 0 0,0 0-129,1-2 258,-1-1 0,3-2 0,0 0 0,1-2-129,11-10 258,-17 17-129,17-17-258,-15 18 129,15-18-387,-9 15 129,9-15-258,-4 15 129,4-15 0,-2 14-129,2-14 387,0 0 0,-1 17 258,1-17-129,-3 19 0,-1-9 0,3 2 129,-1 4 0,-2 0-129,1 4-129,-2 1 0,-2 1 0,-1 3 129,-3 5-129,2 2 129,-3 2 0,-3 7 258,1-1 0,-3 7 129,0 1-129,-2 8 0,0 0-129,-1 5 0,0 6 129,-1 3-258,2 3-129,-2 4 129,1-1-129,1-1 0,-1 4 129,1 1 0,0-5-129,1 2 258,2-3-129,-3-2-129,4 3 129,-1-4-129,3-1-129,2-3 0,4 2 129,1-3 0,3 2-387,3 3 129,0 3-387,6 1 258,3 5-129,0 2-129,-1 1-258,0 4 516,1-6 0,-2 1 258,-3-6 0,1-3 129,-1-4 129,0-3 0,3-1-129,1-2-129,4 0 0,1-3 0,6-2 0,1-1-258,1-2 0,6-1-129,-1-6 129,2 1-129,-1-6 129,3 0-258,1-5-129,1-1 129</inkml:trace>
  <inkml:trace contextRef="#ctx0" brushRef="#br0" timeOffset="37785.1608">12457 15094 258,'72'3'1161,"-37"-10"-258,-5-7 129,1-3-258,-2-8-129,2 2-258,0 2-387,1-7-129,3 2-258,-2-3 129,1 1-129,0 0 258,1 1-258,-1-3 387,3-2-129,1-1 387,-2-3-258,4-2 258,-3-3-258,6-1 0,-3 0-258,2-3 0,-3-3 129,-2 0 0,3-6 0,-5-3-258,1 0 129,1-6-645,0 2-387</inkml:trace>
  <inkml:trace contextRef="#ctx0" brushRef="#br0" timeOffset="38288.1899">13790 13421 645,'34'-192'1806,"-24"96"-774,3-1-387,-4 2 0,-5 2-129,0 3 129,-4 3-129,0-1 387,-6 0-258,-2 1 0,-6-4 129,2 1-258,-8 1-129,6 2 0,-7 0-129,3 2 129,-2 2 129,3 6-129,-5 1 129,0 5-129,-4-1 0,-1 2 258,-7 0-258,-1 3-129,-8 0 258,-4 6-258,-8-1 0,-4 6 0,-7 6 129,-2 6-129,-6 2 0,-1 13 129,-7 2-258,1 8 387,-2 2-129,1 10 0,-5-3-129,6 8 0,1 1 0,4 1 0,3 1 0,5 9-129,1 6 129,7 4-258,3 3 258,3 5-258,1 8 129,6 3-129,3 3 0,1 6 0,6 12-258,3 0 0,8 20-516,-6 2-1032,13 30-2580,-1 29-129,-5 16-387</inkml:trace>
  <inkml:trace contextRef="#ctx0" brushRef="#br0" timeOffset="39640.2669">13025 14749 1,'-9'13'2966,"9"-13"1,-13 4-903,13-4-1032,0 0 0,0 0 0,0 0-129,0 0 129,5 10-129,-5-10-129,9 21 0,-3-11-516,2 13 129,0-2 0,3 4-129,5 6-129,3-5 0,2 6-129,6 1 129,2 1-129,8-3 129,-1 1 0,7 2 129,-2-8-129,7 3 129,2-6-129,6-1 129,4-6-258,3 1 0,9-3-258,3-2 258,8-2-129,4-1 0,3-4 0,3 0 0,3 1 0,3-4 0,3 0 0,-1 0-129,2 1 129,-2-3 0,4 0 0,-3 0 0,1 0-129,0-3 258,0 1 0,-2 0 0,0 0 0,1 2 0,-2 0 0,1 0 258,0 0-129,0 0-129,-3 0 129,2 0 0,0 0 0,-2 0-129,-1 0 129,1-3-129,1 3 129,-4 0-129,1 0 129,-2 0-258,-1 0 258,-2 7-129,1-2 0,-3 0 0,-2 0 129,-2 1-129,0-2 129,-4 2 129,2-1 0,-1 1 129,-6-4-258,1 5 0,-4-2 0,-3 2 0,-3 1 0,-4-4-129,-3 5-129,-5-2 129,-1 1 0,-3 1 0,-7 1 129,-2 0-129,-5 1 0,-1 2 129,-3 2 0,-2 4-258,-3 1 129,-1-1-129,-3 0 129,0-2-129,-5 3 129,-1-3-129,-6-2 129,0-5 0,-5 1 0,-7-11 0,13 15 0,-13-15 0,7 12 0,-7-12 0,0 0 0,0 0 129,0 0-129,0 0 0,0 0 0,0 0-129,0 0 0,2 12-129,-2-12-129,0 0-129,-2 12 0,2-12-129,0 0-516,-20 3-903,20-3-2064,-12 2-129,-1-4 0</inkml:trace>
  <inkml:trace contextRef="#ctx0" brushRef="#br0" timeOffset="41308.3627">18740 15649 3096,'-23'5'3612,"23"-5"0,0 0-2709,-11-7-129,11 7 129,-2-17 0,2 17-516,2-21 0,-2 21-129,9-15 0,-9 15-258,8-15-258,-8 15 0,0 0 129,0 0 258,0 0 0,14-3 258,-14 3 0,0 0-129,0 0 129,0 0 0,13 4-129,-13-4 0,12 6-258,-12-6 0,10 2 0,-10-2 129,0 0-129,0 0 129,0 0-129,0 0 129,-17 10 129,0-8-129,-6-2 129,-1 1 129,-6-1-129,2 0 0,-4 0 0,3 0 0,-3-3-129,3 0-129,-2 1 0,3-3-129,2 5 0,1-2 0,3 2 0,1 0 0,5 0-129,3 1 258,13-1 0,-17 7-129,17-7 129,0 0-387,10 2 129,1-2-129,12 0-129,-2 0-387,10 3 129,-6-3-129,10 6 0,-5-3 129,4 6 129,-7-3 258,3 5 0,-3-4 258,0 6 129,-2-5-129,-1 1 258,0-2-258,-4 1 258,-1-6-129,-5 0 258,-1-1 0,-13-1 0,16-8 129,-14-5 129,1 0-129,-3-7 129,0 0-129,-4-10 129,-1 2 0,-4-9-129,3 5 129,-4-7 0,0 0-129,0-3 0,1 2-129,-2 1 129,4 2-258,-4 2 258,4 4-258,-2 5 0,2 4-129,1 7-258,0 2-387,6 13-258,0 0-774,0 0-2451,0 0-258,-7 6-129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5:15.1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1157 0 6,'0'0'10,"0"0"-1,0 0-1,10-2-4,-10 2-1,0 0-1,0 0-2,0 0 0,-11 3-1,11-3 1,-18 1 0,4-2 0,-5 1 1,-2 1 0,-7-1-1,-3 2 1,-5 2 0,-4 2-1,-7 2 1,-5 2 0,-3 2 0,-6 1 0,-3 3 1,-4-1-1,0 1 1,0 2-1,4-2 1,4 3-1,4-1 0,5 2 0,4-1 0,11-1-1,3 0 1,10-2 0,2 1 0,7-2-1,2 1 1,8-3 0,4 3-1,-2-1 0,2 2 1,0-1-1,0 2 1,0 0-1,0 2 1,-10 1 0,10 2 0,-3 1-1,2 2 1,0 4 0,1 3 0,2 3 0,-2 1 0,12 5 0,-11 3 1,6 5 0,-5 6 2,5 2-2,4 4 0,-10 6 0,5 2-1,-8 1 1,7 1-1,-7 1 0,8-1-1,-8 2 0,4-2 1,3-2 0,4 0 0,1-3 0,0-2 0,1-5 1,0-4 0,-2-8 0,1-2 0,-2-5 0,-4 0 0,1-4 0,0-1 0,-3-2 0,0-1-1,-2-2 0,1-4-1,-1-4 1,0-5 0,0-5 0,1-4 0,-1-9 1,0 0 0,0 0 0,0 0 0,0 0-1,0 0 1,0 0-1,0 0 0,0 0 0,0 0-1,0 0 0,0 0 1,0 0-1,0 0 0,0 0 0,0 0 0,0 0 0,0 0 0,0 0 1,0 0-1,0 0 0,0 0-1,0 0 1,0 0 0,0 0 0,0 0 0,9 11 0,-9-11-1,9 8 1,-9-8 0,17 9 0,-6-4 1,3 0-1,-1 0 0,7-1 0,-1 1 0,3 0 1,2-1-1,2 3 0,6 0 1,2 0-1,7 1 1,6 0-1,12-1 1,10-1 0,7 0 0,8-1 0,7 0 1,0-1 0,3 1 0,-6-1 0,-2 2 0,-8-2 0,-6 2-1,-7-1 1,-5-1-1,-5-2-1,-6 0 1,-5-2 0,-7-1 0,-4 0-1,-7-1 1,-5 1-1,-3-1 1,-6 2-1,-3-1 0,-9 1 0,0 0 0,9 1 0,-9-1 2,0 0-2,0 0 1,0 0-1,0 0 1,0 0 0,0 0-1,0 0 1,0 0-1,0 0 0,0 0 0,0 0 0,0 0 0,0 0 0,0 0 1,0 0-1,0 0-1,0 0 0,0 0-1,0 0-4,0 0-7,0 0-17,-12-1-1,3-4-1,-3-3 0</inkml:trace>
  <inkml:trace contextRef="#ctx0" brushRef="#br0" timeOffset="12187">904 2762 5,'0'0'6,"-6"-10"-1,6 10 0,0 0-2,-9-4 0,9 4 0,-10-3-1,10 3 0,-18-3 0,5 3 0,-4 0-1,-5-1 1,-4 2 1,-3-1-1,-4 2 1,-3-1-1,-4 2 1,0-1-1,-1 2 0,2 1 0,3-1-2,7 0 0,1 0 1,5 0-1,6-1 1,3 0 0,5-1 0,9-2 0,-11 2 0,11-2 0,0 0-1,-10 11 0,10-11-1,-3 17 1,3-3-1,0 4 1,0 5 0,-2 5 0,0 5-1,-2 3 1,0 7 0,-1 3 1,-2 7-1,1 4 0,-1 6 0,0 5 1,-2 5-1,1 6 1,1 3-1,-3 3 1,-1-3-1,2 5 0,2 1 0,-1 1 0,3 2 0,1 0 0,1-1 1,0 1-1,-1 3 0,-2-5 0,0 1 1,-2-3 0,0-2 0,-1-3 1,2-2 0,3 0-1,0-3 2,-2 0-1,3-4 2,-3-2-2,3-2 1,-3-3 0,2-2-1,-2-2 2,4-1-2,1-2 1,7-1-1,-1-3 0,2-2-2,-1-2 1,2-1 0,-2-2 0,-1-1-1,-2-1 1,-5-2-1,0 1 1,-2-2 0,0-3-1,-1 0 1,-1-4 0,1-2 0,1-2 0,1-1 0,1-4 0,1 0 0,-1 0 0,3 0 0,-2 0 1,-1-2-2,2 2 1,-2-1-1,0-1 1,-1-1-1,2-3 1,0-2-1,0-2 1,1-3 0,-2-3-1,3-1 1,-1-10 0,-1 11 0,1-11 0,0 0 0,0 0 0,0 0 0,0 0 1,0 0 0,0 0 0,0 0 0,0 0 0,0 0 0,0 0-1,0 0 0,0 0 0,0 0 0,0 0 0,0 0-1,0 0 0,0 0 1,0 0 0,0 0-1,0 0 1,0 0 0,0 0 1,0 0-1,0 0 0,0 0 1,0 0-1,0 0 0,0 0-1,0 0 1,0 0-1,0 0 2,0 0-2,0 0 0,0 0 0,0 0 0,0 0 0,0 0 0,0 0 0,0 0 0,0 0 0,0 0 0,0 0 0,0 0 0,0 0 0,0 0 0,0 0 0,-9-11 0,9 11-2,-16-17 1,13 4 0,-2-6-1,1-3-1,-2-4 1,1-2 0,-6-1 1,6 1-1,5 1 2,-9 2 0,2 1 1,-3 0 0,3 3-1,0-1 1,7-1-1,-8 2 1,8-1-1,0 1 0,-1 3 1,1 3-1,-1 4 1,1 11-1,0-14 1,0 14-1,0 0 1,0 0-1,0 0-1,10-8 1,3 3-1,9-2 0,8-1 0,12-1 1,12-1 0,16-2 0,9 0-1,11-1 2,2 1-1,3 0 0,0-3 0,-1 0 0,-6 0 0,-7 1 0,-7 0 0,-10 1 0,-7 1 1,-8 3-1,-11 2 0,-8 2 0,-9 1-2,-5 3-3,-16 1-9,14-5-16,-14 5 0,0 0 0,-15-18 0</inkml:trace>
  <inkml:trace contextRef="#ctx0" brushRef="#br0" timeOffset="15802">805 8808 9,'0'0'16,"0"0"-1,0 0-3,0 0-4,-14-8-4,4 6-2,-5 0 0,-3 0-1,-4 0 0,-5 1 1,-1 1 0,-2 1 0,-2 2 0,0 2 0,3 0-1,-1 3 0,4 3-1,4 1 0,4 0 0,1 3-1,5 0 0,2 3 1,2 3-1,3 1 1,1 4 0,2 3 0,-3 5 0,5 3 0,-3 10 0,3 8 0,-1 10 1,-3 11-1,3 7 0,-3 9 1,0 3-1,-5 5 1,4-3-1,-4-1 1,2-3 1,1-3-1,-2-4 0,1-4 1,1-1-1,0-2 0,-1-2 0,-3-2 1,1 0-1,-1-3 1,2-3 1,0-3 1,3 0 0,-1-8-1,3 0 2,0-9-2,3-5 1,1-7-2,-1-5 1,-1-5-3,1-3 2,0-1-1,-2-4-1,-1-2 1,3 0 1,-4-5 0,5 1-1,-2-4 2,4 1-1,-3-10 1,16 13 0,1-9 0,9 1 0,12-2-1,10-1 0,12-1-1,11-1 0,8-1 0,7 1 1,3 0-1,1 1 1,-3 0-1,-1 2 0,-4 1 1,-4-1-5,-1 3-3,-8-2-16,-1 0-9,-5-3 0,-9-5-1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1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617 168 13,'0'0'13,"0"0"-4,0 0-2,0 0 0,0 0-2,0 0-1,0 0 1,0 0-1,-3 11 2,3-11-1,-4 14 0,2-4 0,-1 3-1,2 4-1,-1 4 0,2 4 0,0 6 0,1 8 1,-1 7 0,0 11 0,-2 9 0,-1 12 1,-1 8 0,2 14 0,-2 0-1,1 4 0,0-1-1,2-3 0,-1-9-1,1-8-1,-1-12 0,0-16-1,-1-10 0,0-12-1,1-10 0,-2-10-2,4-13-4,0 0-5,-3-14-9,5-6-7,2-11 0,2-5 0</inkml:trace>
  <inkml:trace contextRef="#ctx0" brushRef="#br0" timeOffset="761">1195 351 18,'0'0'9,"0"0"-1,0 0 0,0 0 0,0 0 0,3 10-2,-3-10-2,0 22 1,1-5-1,4 5 0,-1 4 2,3 7-1,-1 3-1,3 4 0,-3 8 1,5 10 0,-6 8 0,-1 11 1,-4 8-1,0 7 0,-4 0 0,-1 6 0,-2-5-1,-1-2 0,-2-8-1,-2-9-1,-1-11 1,0-8-1,1-9-1,2-8 1,-2-11-1,4-7-1,2-9-1,6-11-1,0 0-5,0 0-8,-2-23-15,6-4-1,-1-6 1,1-6 0</inkml:trace>
  <inkml:trace contextRef="#ctx0" brushRef="#br0" timeOffset="1763">0 20 9,'0'0'8,"0"0"-2,0 0-1,0 0-1,0 0-1,0 0-1,0 0-1,0 0-1,0 0 1,0 0-1,0 0 1,0 0 0,0 0-1,0 0 1,12 3-1,-12-3 1,13 4-1,-13-4 1,18 4 0,-7-3 0,-1 0 0,2 0 0,-2-1 0,1-1-1,1 1 1,-1 0 0,0-2-1,-1 2 0,-10 0 1,13-2-1,-13 2 1,9-1 0,-9 1 0,0 0 0,0 0-1,0 0 1,0 0-2,0 0 0,0 0 0,0 0-2,0 0 1,-7-9-1,7 9 0,0 0-2,-12-8 0,12 8-2,-10-6 0,10 6 0,0 0 1</inkml:trace>
  <inkml:trace contextRef="#ctx0" brushRef="#br0" timeOffset="2284">100 0 0,'0'0'3,"0"0"0,0 0 0,11 4 1,-11-4 0,16 7 0,-2-2 0,1-1 0,7 4-2,2 0 0,7 5-1,5 1 1,4 0 0,11 0 1,9-1 0,14-2 1,13-4 1,14-6-1,14-3 1,12-4-2,17 0 0,3 0-1,6 1-1,-1 3-1,-7 2 0,-5 9-1,-8 0-1,-14 7-3,-14-3-8,-11 8-6,-18-9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36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268 580 6,'0'0'9,"-2"16"-1,2-3-1,2 7-1,2 9-1,3 9 1,0 13 1,3 13 0,-1 14 0,-2 11-1,-2 8-1,0 2-2,-3-4-4,1-7-4,0-12-10,6-14-6,-3-25 1</inkml:trace>
  <inkml:trace contextRef="#ctx0" brushRef="#br0" timeOffset="300">22 739 10,'-12'-10'20,"3"-7"0,10-1-1,6-3-10,13-2-4,10-4 0,11-2-2,12 0 0,10-1 1,10 2 0,8 2-1,9 5 0,3 5 0,3 7-2,-2 8 0,-6 7 0,-10 6-1,-8 6 0,-12 3 0,-14 5 0,-14 2 1,-13 1-1,-15-2 1,-12 1 2,-11-3-1,-13 0 2,-11-4-1,-10 0 1,-11-1-1,-5-1 0,-8-3 1,1 0-2,-1-4 0,7-2-3,5-2-4,5-6-9,9-2-12,13-5-3,8-7 1,14-2 0</inkml:trace>
  <inkml:trace contextRef="#ctx0" brushRef="#br0" timeOffset="1061">1687 0 4,'1'11'3,"-1"-11"-1,-10 15 3,1-5 0,-2 1 2,-5 3 1,-2 6-1,-3 4 1,-3 6-1,-2 9 0,-5 12-1,1 13 1,-7 14-2,2 13 3,-5 9-2,-1 12 1,1 10-1,5 5 0,2 0-1,7-2 0,6-8-1,11-3-1,7-6-1,11-10 0,9-12-1,7-10 0,8-12 1,9-8-1,8-11 0,8-10 0,2-11 0,-1-9 0,-2-5 0,-6-4 0,-9-3 0,-7-2 0,-11-1 0,-9 1 0,-15-1 1,9 1 0,-9-1-1,0 0 1,0 0 0,0 0-2,0 0-1,-9-1-7,9 1-20,0 0-1,-16-27-2,10-3 1</inkml:trace>
  <inkml:trace contextRef="#ctx0" brushRef="#br0" timeOffset="3495">1847 1110 12,'-4'15'11,"0"-3"-1,-1 2-1,6 1-4,9-1 1,4-1-2,9-7-2,7-5 0,8-8-1,5-6 0,5-8-1,-3-4 1,-4-5 0,-8-1 0,-8-3 1,-11 5 0,-10 0 0,-11 6 1,-8 0-1,-6 5-1,-6 6 0,-2 3-2,-4 8 1,-5 6 0,-4 7 0,5 6 1,-1 10 0,2 4 1,0 5 1,1 3 0,6 2 0,8-2 0,6-2-1,7-1 0,9-7 1,11-5-1,13-10-1,14-6-1,11-10-1,8-8 0,9-6 0,1-9 0,0-5 0,-4-3 0,-10 1 1,-10 0 1,-10 1 1,-8 4 0,-11 2-1,-2 5 0,-7 4 0,-3 3 0,-3 12 1,3-14-1,-3 14 0,0 0 0,0 0 0,-6 17 0,4 0 0,1 6 0,1 5-1,3 5 1,3 3-1,6 3 1,4 0-1,6-1-1,6-4 0,2-3-1,3-6-2,-3-7-2,-2-3 0,-6-5-6,-6-6-9,-7-1-2,-9-3 2</inkml:trace>
  <inkml:trace contextRef="#ctx0" brushRef="#br0" timeOffset="4135">2282 1376 28,'-22'-1'18,"22"1"0,1-12-2,22-3-6,16-3-4,16-6-3,9-5-2,8-4 0,7-2-1,-5 5-1,-7 1-3,-11 8-1,-12 3-4,-15 3-9,-9 9-3,-20 6 0,11-5 0</inkml:trace>
  <inkml:trace contextRef="#ctx0" brushRef="#br0" timeOffset="4356">2910 1090 8,'1'17'19,"-8"-1"-1,3 10 2,-4 4-8,-3 6-9,5 8 2,-5 7 1,5 7-1,-3 1 0,6 4 1,0-4-2,4-2 0,1-8-1,2-7-1,0-13 0,3-6 1,-3-13 1,-4-10-1,7-11 0,-7-9-1,-3-12 1,-4-9-1,-2-10-1,0-10-1,0-5 0,1-2 0,1 3-1,2 3 1,7 6-1,5 7 0,8 9 1,7 7-1,6 8 0,4 6 0,3 7 0,4 4 0,0 7 0,0 7 0,-3 6 0,-7 5 1,-11 4-1,-3 5 2,-8 3 0,-6 0 1,-9 0 0,-5-1 1,-9-3 0,-3-2 1,-2-7 0,-5-3-1,-3-6-1,2-4 0,2-4-3,3-6-4,10-1-7,2-6-14,9-1-2,11-5-2,5-2 0</inkml:trace>
  <inkml:trace contextRef="#ctx0" brushRef="#br0" timeOffset="4917">3298 985 7,'12'12'20,"-12"-12"-1,1 11 0,-1-11-10,0 0-8,-3 15 0,3-15 2,6 15 0,4-5 1,3 0 0,3-1 0,4 4 0,3-2 1,3 5-1,0-2-1,-2 5 1,-2 1-2,-2 1 0,-6 3 0,-2 1-1,-8 1 0,-3-1 0,-7-1 0,-4-2 1,-5-5 1,-2 0 0,-4-8 0,0-2 0,-4-7 0,2-4 1,1-6-1,5-5-2,2-2 0,4-5-1,6-1 0,4-2-2,10 0-1,4-2 0,8 2 0,6-1-1,6 2 1,3-1 0,3 3 2,-1 2 0,-2 5 1,-2 2 1,-7 6 1,-4 6-1,-4 4 1,-6 8 0,-3 3-1,0 4 1,-2 2-1,4 0 0,7-2-1,7-4 1,7-5 0,7-8-1,5-6 1,3-1 0,-1-4 0,-5-1 0,-7 2 0,-8 3 0,-8 4 1,-8 5-1,-11-3 1,3 20-2,-3-6 0,4 3-1,7 2-3,3-3-7,9 1-16,8-5-2,7-7 0,5-6 1</inkml:trace>
  <inkml:trace contextRef="#ctx0" brushRef="#br0" timeOffset="5598">4651 1044 43,'0'0'25,"0"0"0,0 0-6,-15 1-15,-2 4 0,-5 5 1,-7-1 0,-2 4-2,-2-1 0,2 2-1,4-3 0,5 1-1,7-2-1,10 1 1,10 2-1,8-3 0,9 3-1,5 0 1,1 3 0,1-1 0,-2 1 0,-4-2 0,-8 1 0,-7 1 0,-9-1 1,-8-2 0,-4-2 0,-2 0 1,-2-3-1,2 0 0,1-5 0,14-3-2,-10-9 0,16-2 0,7-3-2,4-5 0,10-2 0,4-5 0,8 1 0,2-1 1,0 4 0,-1 2 2,-3 5 0,-3 5 1,-7 7 1,-3 10 0,-7 7-1,-2 7 2,-3 7-2,0 5 1,-2 0-1,2 1-1,0-3-2,0-8-5,1-10-19,1-10-2,0-14 1,-1-13 0</inkml:trace>
  <inkml:trace contextRef="#ctx0" brushRef="#br0" timeOffset="6118">5045 859 35,'0'0'20,"-8"11"-4,9 0-12,3 4-24,-2-2-4,5 4 1</inkml:trace>
  <inkml:trace contextRef="#ctx0" brushRef="#br0" timeOffset="6279">5134 1183 38,'-3'11'23,"3"-1"1,0-10-1,0 0-20,6-10-7,6 6 0,0-3 3,4 2 1,1-1 1,3 4 0,3 4 0,-4 3 1,3 8 1,-4-1 0,-2 6 0,-6-3 1,0 6 0,-6-4 1,-2 0 0,-6-3 0,0-1 0,-7-6 0,0 1 0,-6-6-2,1-1 0,-4-5-2,0-4-1,0 0-3,-1-7-4,10 3-8,0-5-14,8-1-1,7-4 0,5 0 1</inkml:trace>
  <inkml:trace contextRef="#ctx0" brushRef="#br0" timeOffset="6609">5412 1055 28,'11'2'22,"-1"6"0,-10-8 0,7 14-15,-5-3-6,0 2 1,1 1 1,-4 0 0,2 0 1,-2-4 0,5 3 1,-4-13 1,13 11-1,-2-10-1,6-2 0,-2-4 0,6 2 0,-2-4 0,1 2-2,-3-1 0,-4 5-1,-3 3 0,-10-2 1,11 15-2,-9-2 1,0 2-1,3 1 0,5 1 1,6-1-1,10-5-1,7-3 0,9-3 0,6-5 1,4-2-1,-1-2 1,-1-2 0,-7 0 0,-9 0 0,-8 2 1,-8 4 0,-7 4 0,-11-4-1,9 21 0,-5-2-2,-1 1-5,6 6-21,2-2-1,3-5-2,3-6 1</inkml:trace>
  <inkml:trace contextRef="#ctx0" brushRef="#br0" timeOffset="7290">6815 620 18,'-11'12'19,"11"1"0,-5-1 0,4 9-15,0 9-5,0 9 1,-2 15 2,-2 12 3,-2 16 0,-5 9 0,1 12 1,-4 2 0,5 6 0,-1-3-2,5-4 1,1-12-2,6-12 0,2-15-2,1-14-2,0-14-3,-6-15-7,2-22-7,-20-2-3,-1-19 2,-7-12 0</inkml:trace>
  <inkml:trace contextRef="#ctx0" brushRef="#br0" timeOffset="7520">6425 1583 51,'-30'-34'21,"10"13"1,2 4-3,13 5-4,4-2-6,13 5-2,10-3-3,11 6-1,8-8-1,10 2-1,7 1 1,3 2-1,0 2 0,-4 2-2,-9 3-1,-10-3-4,-4 6-10,-13-1-13,-8-1-1,-13 1 1,0 0 0</inkml:trace>
  <inkml:trace contextRef="#ctx0" brushRef="#br0" timeOffset="7891">7132 1466 3,'-20'-4'20,"0"-3"4,1-4 1,5 1-12,-2-9-2,6 3-1,-2-7 1,7 1-3,4-2-2,7 0-4,5 0-1,4 2 0,5 4-1,4 6 0,2 5 0,1 6 1,0 5-1,-2 5 0,-4 6 0,-5 4 0,-5 3 0,-7 2 2,-6-1-1,-3 0 2,-8-4 1,0 1 0,-5-7 0,4 1 0,-3-8 1,5-1-2,-4-5-1,4-3 0,3-2-5,-1-6-3,8 1-13,-1-6-11,4-1-2,2-5 1,9-1 1</inkml:trace>
  <inkml:trace contextRef="#ctx0" brushRef="#br0" timeOffset="8271">7439 1075 35,'0'0'22,"17"23"1,-16-5-1,-1 7-21,0 6-3,-1 3 2,-2 4 1,1-1 0,0 1 1,1-7 0,3-1 2,0-9 1,3-2 2,-3-9 1,3 0 1,-5-10-1,0 0 0,0 0-2,-1-10 0,-5-6-1,1-4-3,-2-5-1,3-6-1,4-2 0,4-4-1,7 4 0,6 3 0,9 5-1,7 1-3,11 9-1,1-1-5,10 8-11,-1-1-8,1 1-2,-3-1 2</inkml:trace>
  <inkml:trace contextRef="#ctx0" brushRef="#br0" timeOffset="8732">8094 1147 9,'2'-13'19,"-3"-6"2,3 0-12,5 5 0,-4-2 2,4 7 1,-7 9-2,12-6-1,-12 6-4,13 17-2,-9 2-2,1 7 0,0 3-1,-1 5 2,0-1 0,0 0 0,-2-4 1,2-3 0,-1-7 1,3-3 0,-6-16 0,22 12 0,-7-16-1,7-3 0,0-7-1,2-2 0,1-4 0,1-2 0,-5 1-1,-4 3 1,-4 2 0,-4 5-1,-9 11 0,10-14-1,-10 14 0,0 0-1,0 0 0,7 13 0,-3 1 0,-1 3 1,1 2-1,1 2 1,0 3 0,1-1-2,3 1-2,-4-8-8,5 0-16,3-8-1,2-4-1,2-6 0</inkml:trace>
  <inkml:trace contextRef="#ctx0" brushRef="#br0" timeOffset="9223">8641 1335 28,'-15'0'23,"6"-4"0,1-9 1,4-7-18,7-1-3,4-5-1,6 0 1,4 0-1,5 4 1,3 5-1,0 6 0,0 9 0,-1 10-1,-3 5 1,-3 7-1,-4 2-1,-2 4 0,-4 2 0,-1 0 0,-3-2 1,-2-2 1,-5-6 1,1-3 1,-10-5 1,-1 0-1,-8-8 1,-1-2-1,-6-5-1,-2-4-2,0 0-5,-2-9-12,8 0-13,7-4-2,13-1 2,9-2-1</inkml:trace>
  <inkml:trace contextRef="#ctx0" brushRef="#br0" timeOffset="9643">9132 1316 27,'-28'5'23,"4"-3"-1,-2-7 3,6-5-18,6-1-3,8-4-1,8-1 0,6 0-1,12-1 1,4 2-1,5 2 0,4 5-1,1 3 0,0 6 0,-3 4-1,-3 3 0,-9 5 0,-6 4 0,-6 4 1,-10 2 1,-5 3 0,-7-2 0,-1 1 2,-8-4 1,0-2-1,-3-7 0,3-2 0,-3-9-2,3-5-1,0-4-3,-2-9-10,6-4-16,2-5-1,7-7-2,2-6 1</inkml:trace>
  <inkml:trace contextRef="#ctx0" brushRef="#br0" timeOffset="10184">9455 615 6,'14'-4'18,"-14"4"-1,0 0 0,0 0-14,0 0-2,4 11 0,-4-11 3,-4 21 1,-2-5 2,0 13 2,-4 5 0,2 15 0,-6 9 0,4 12-1,-1 4-2,7 5-1,0 1-1,7-5-3,1-3-4,6-14-5,4-7-12,0-11-7,3-20 1,3-9-1</inkml:trace>
  <inkml:trace contextRef="#ctx0" brushRef="#br0" timeOffset="10465">9550 1278 2,'-6'16'17,"1"-4"-1,6 1-6,5 1-3,6-4-1,9-2-2,4-5 1,5-5-1,3-4 1,5-4 0,-4-8 2,1-2 0,-9-5-1,-3 0 0,-7-3 1,-2 3-2,-9 0 0,-4 5-1,-6 3-1,-4 5-2,-3 5-1,-7 8 0,-4 3 0,-4 8 0,-4 3 1,-4 7 1,-2 2 0,4 6 2,-1-1-1,8 4 0,3-2 1,8 0-1,9-5-1,12-2 0,7 1-2,8-5-1,16-1-1,2-11-6,11 1-15,5-9-5,2-7-2,3-6 0</inkml:trace>
  <inkml:trace contextRef="#ctx0" brushRef="#br0" timeOffset="11156">10103 112 29,'-12'-3'18,"12"3"-1,0 0-1,-11 1-3,11-1-3,0 0-4,0 0-1,0 0-3,0 0 0,8 16-1,-4-4-1,4 5 0,5 5 0,2 10 0,9 10 0,8 18 1,7 11-1,9 14 2,7 12-1,3 17 0,6 12 0,-9 8 0,-3 1 1,-22-4-1,-5 0 1,-22-7-1,-10-4 0,-17-14 1,-13-11 0,-6-12 1,-9-3 0,-1-11 1,-6-7-1,3-10 1,-5-6-2,2-8 1,0-5-3,4-4-2,-4-10-5,10-3-14,2-7-9,1-9-1,7-7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6:29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46 273 16,'0'0'12,"0"0"1,0 0-2,0 0-1,-9-10-1,9 10-2,0 0-2,0 0 0,0 0-3,0 0-1,0 0 0,0 0-1,0 0 0,-5 12 0,5-12 0,-2 20 1,0 0-1,1 4 1,-2 5-1,1 5 2,-1 2-1,0 4 0,-1 0 1,-1-1-1,1-6 1,2-4 0,1-7 0,2-4 0,-1-18 1,16 8-1,0-19 1,6-5 0,0-5 0,2-6 0,1-4 0,1-1 1,-4-1-2,-4 5 1,-5 3-1,-3 5 0,-3 4 0,0 4-2,-7 12 0,8-11-1,-8 11 0,9 8 0,-2 4-1,1 4 2,2 3-1,-1 5 1,0 2 0,2 2 1,-4 1 0,-1-2-1,-2-1 1,1-2-1,-3-6 1,1-1-4,0-1-3,-1-6-16,-2-10-6,13-6 1,-4-10 0</inkml:trace>
  <inkml:trace contextRef="#ctx0" brushRef="#br0" timeOffset="661">555 662 11,'-12'11'21,"-5"-6"-2,4-5-2,2-5-2,2-7 0,7 2-3,-1-7-4,8 0-1,2-6-2,7 0-1,2-1-3,5 2-1,2 3 0,-1 0-1,1 4 1,-2 5-1,-1 5 0,-1 3 0,-2 6 0,-3 3 0,0 6 0,-2 2 1,0 2-1,0 0 1,-3 0 1,-1 1 0,-1 2-1,-2-1 1,-5-2 2,-3 0-1,-6-3 1,-2 2 0,-9-2 1,0-2-1,-6-7 1,0-1-1,-3-3-1,2-2-1,3-3-2,5-7-2,8 2-6,4-7-9,10-3-11,10-1-1,6-4 1,8-2 0</inkml:trace>
  <inkml:trace contextRef="#ctx0" brushRef="#br0" timeOffset="1182">888 677 17,'-23'-4'23,"5"0"0,6-7-5,3-6-6,9 0-3,4-6-3,6 0-2,5-1-2,6 4-1,5 0 1,1 3-1,2 7-1,-1 3 0,-3 5 0,-2 5 1,-4 5-1,-6 5 0,-5 3 1,-5 3 0,-4 4 0,-2 3 0,-4-4 1,1 2 0,-2-3 0,2-4 1,-3-2 0,1-2 0,-4-5-1,-1 0 1,-3-3-1,-3-1-1,2-3-4,-6-5-7,7-2-13,1-9-6,6-9 2,5-9-1</inkml:trace>
  <inkml:trace contextRef="#ctx0" brushRef="#br0" timeOffset="1573">1081 109 12,'0'0'18,"0"0"0,9 5 1,-9-5-15,0 0-4,9 15 1,-7-4 3,2 1 0,-3 5 1,2 2 0,-2 3 1,1 8 0,-3 2 0,3 9 1,-4 2-1,1 8 0,-2 1-1,2 4 0,-2-3-2,4-1 0,0-5-1,1-6-1,2-8-1,0-5 0,2-6-2,-2-8-6,2-2-19,-6-12-2,0 0 1,0-13 0</inkml:trace>
  <inkml:trace contextRef="#ctx0" brushRef="#br0" timeOffset="2895">1643 415 16,'11'-6'19,"-11"6"-1,0 0-1,0 0-4,0 0-1,0 0-4,-16-7-3,3 8-2,-5 3-1,-4 0-1,-4 4-1,-5 3 1,-3 3 0,-1 2 0,-1 3 0,2 3 0,0-1 0,3 3 1,4 0-2,6 3 1,5-2 0,6 1-1,6-4 1,10 1-1,9 0 1,10-4-1,10-5 2,11-3-1,11-2 0,6-3-1,7-3 0,3-3 0,-4-1 0,-5-2-1,-8-2 0,-12-1-1,-9 1-2,-11-4-8,-11-1-13,-13 10-2,-1-18 1,-14 7 1</inkml:trace>
  <inkml:trace contextRef="#ctx0" brushRef="#br0" timeOffset="3405">1216 642 12,'0'0'20,"0"0"-5,0 0-3,0 0-1,0 0-1,7 13-2,2-13-2,7 5-1,6-6-1,11 1 1,8-3-1,8 3-1,5-4-4,-1-3-4,4 1-7,-5 1-13,-7-4 2,-3 5-2,-13-11 1</inkml:trace>
  <inkml:trace contextRef="#ctx0" brushRef="#br0" timeOffset="3716">2265 107 15,'0'0'19,"1"16"2,-1-16-1,-6 25-17,4 0 1,-1 8 2,1 9 0,-4 8 0,2 10 0,-3 5 0,-1 8-1,-1-4-1,0-1 0,1-6-2,2-7-2,2-9-5,-3-13-7,9-11-5,3-13-9,-5-9 0,9-25 0</inkml:trace>
  <inkml:trace contextRef="#ctx0" brushRef="#br0" timeOffset="3976">1838 178 5,'-38'-17'22,"11"7"0,2 3-2,13 0-8,12 7-1,10-16-3,14 8-1,9-3-2,15-1-1,11-3 0,13 1 0,9 0 0,7 2-2,3 0 0,-1 0-1,-6 6-1,-9 2-3,-9 5-4,-14 0-7,-13 4-13,-9 4 2,-13 1-2,-8 8 1</inkml:trace>
  <inkml:trace contextRef="#ctx0" brushRef="#br0" timeOffset="4317">2550 486 2,'0'0'19,"-13"-10"0,13 10-1,0 0-12,0 0-1,0 0 0,-2 14 1,7 7 0,2 5-3,1 8 0,2 4 1,0 5 0,1-1-1,2 0 0,-4-6 0,0-5 1,-3-9 1,0-5 1,-6-17 0,0 0-1,0 0-1,1-23 0,-4-4 0,3-4 0,-1-4-2,2-2-1,2 1 0,2 3 0,4 6 0,3 4 0,2 6-1,3 3-2,3 7-1,1-1-3,9 7-4,-2-3-5,9 7-4,0-1-8,5 1 0,1 2 0</inkml:trace>
  <inkml:trace contextRef="#ctx0" brushRef="#br0" timeOffset="4687">3145 554 10,'2'15'14,"-6"-2"-3,0-3-1,1 4-2,2 1 0,2-1-1,7 1 0,1-5 0,8-7 1,1-3-1,5-2-2,0-7-1,3-4 0,-5-4 0,-2-1 0,-5-4 0,-6 4 0,-9-5-1,-4 5 1,-9 1-2,-2 5 0,-9 4-1,-4 4 0,-5 7-2,-2 5 1,-3 6 0,-2 5 1,0 6 0,2 3 0,4 1 0,10 3 0,7 1 1,10 0-1,10-3 0,11-1-2,12-4 0,8-7-2,12-1-7,1-10-10,6-6-9,1-4 1,-3-9-1</inkml:trace>
  <inkml:trace contextRef="#ctx0" brushRef="#br0" timeOffset="5238">3416 683 6,'0'0'8,"0"0"-9,0 0-6</inkml:trace>
  <inkml:trace contextRef="#ctx0" brushRef="#br0" timeOffset="5408">3420 660 2,'-2'14'5,"2"-14"0,-3 10 0,3-10 0,0 0 0,0 0 1,-1 9-1,1-9 0,0 0 0,12 3 0,-12-3 1,13 1-1,-3-2 0,0-1 0,4 0-1,0-1-1,4 1-1,-1-1 0,2-5-1,0 4-1,-3-3 1,2 2 0,-2-1 0,-3-5 0,0 3 1,-4-2 0,1 5 1,-3-4-1,-7 9 1,7-16 0,-7 7-1,0 9 0,-9-16 0,9 16-1,-21-16 0,7 7-1,-4 1 0,0 4 0,-3 2 0,-2 3 1,0 3-1,1 3 1,-1 2 1,0 0-1,4 9 0,-1 1 0,4 5 1,1 2-1,4 3 1,0 0 1,7 1-1,2 2 1,6-4-1,6-2 1,8-6 0,9-3-2,9-7-2,12-2-3,3-10-11,11-4-13,8-8 0,-3-11-1,2-4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00.4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1355 0 10,'0'0'8,"0"0"-2,0 0-3,0 0-3,0 0 0,0 0-1,0 0 0,0 0 1,-11 0 0,11 0 2,-21 3 1,4-1 1,-6 1 1,-7 1 1,-8-1 1,-7 3-1,-8 2 1,-7 1 0,-5 3-1,-4 2 1,-5 1-2,2 1 0,-1 2-1,5 1-1,2-4 0,8 5 0,3-6 0,9 1 0,5-4 0,8 0-1,6-3 1,8 0-2,3-3 1,7-2-2,9-3 0,0 0 0,-7 11 1,7-11-1,15 13 1,-1-3 1,6 0-1,6 4 1,8 0-1,8 2 1,4-2-1,9 3-1,4-1 0,2 1 0,6 0 0,2 3 0,0 0 0,-1 2 0,-3 1 0,-3 1 0,-7-1-1,-5 2 1,-10-2-1,-8-2 1,-8 0-1,-7 0 0,-9 0 0,-7 0 1,-5 0 0,-8 1-1,-7 2 1,-7 2 0,-6 3 1,-8 2-1,-10 4 0,-9 1 1,-9 6-1,-7 3 1,-9 1-1,-5 3 2,-4-2-1,1 2 1,1-4 0,6 1 0,8-5 0,8-2-1,11-4 0,12-2 0,8-1 0,13-1 0,7-3 0,10 0 1,7-2 0,8 0 1,8-1 0,12 3 0,16-3 0,16 2-1,19-2 1,21-2-1,18-1-1,19-1 1,17-3-1,14-1-1,7-3-1,2-4-4,2 1-25,-8-4-1,-11-5-2,-12-9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10.8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449 266 0,'0'0'19,"12"6"1,-12-6 2,2 14-10,0 5-3,-4 8 2,1 14-1,-4 9 0,3 13 0,-4 3-1,4 6-2,-3-4-3,3-5 0,0-11-3,2-11-2,4-12-5,-4-29-15,0 0-7,13-30-2,-9-12 1</inkml:trace>
  <inkml:trace contextRef="#ctx0" brushRef="#br0" timeOffset="251">122 168 30,'-42'3'24,"3"-2"0,14 4-1,8 2-17,17-7-4,6 13 1,19-12-1,15 1 1,11-4 0,12 0 2,6-7 0,11 2 0,1-5-1,4 2-1,-3 0-2,-6 0-3,-6 5-11,-8 0-15,-9 0 0,-10 3-1,-14 0 0</inkml:trace>
  <inkml:trace contextRef="#ctx0" brushRef="#br0" timeOffset="892">772 438 20,'0'0'17,"0"0"0,0 0-6,0 0-10,5 20-1,2 1 0,3 4 2,2 6 0,3 7 2,2 0 1,0 3 1,-2-7 0,0 0 0,-6-9 0,2-2 1,-7-11 0,1-1 1,-5-11 1,0 0-1,0 0-1,-3-9-1,1-8-2,3-4-2,0-4-2,2-5-2,2 0 0,0-3-2,6 5 1,-2 0-2,4 10-2,-3-1-2,6 11-1,-3 0-2,6 9 1,0-1 1,6 7 0,1-1 5,5 4 3,5 0 5,1-2 3,9 0 2,0-6 0,5-1-1,-1-5 0,0-1-2,-5-3-2,-5 0 1,-10-4 0,-5 3 0,-15-3 0,-5 1 0,-13-1 1,-3 3-1,-10-2 0,-4 5-2,-4 1-2,-4 4 0,-3 4 1,0 7-1,-3 5 1,2 3 0,1 7 0,4 4 0,3 1 1,5 2 0,5 1 0,8 0 0,7-2-1,10-1 0,12-3-2,10-8-6,14-2-23,10-5-1,6-10 0,4-8-1</inkml:trace>
  <inkml:trace contextRef="#ctx0" brushRef="#br0" timeOffset="1843">1517 638 33,'0'10'23,"10"0"-3,0-10-1,6-1-20,6-4-8,10 1-1,1-4 2,2-1 3,0-2 2,-2 0 4,-3 1 5,-7 0 3,-3 6 2,-20 4 0,13-10-2,-13 10-1,-10-8-2,-6 6-2,-2 3-1,-7 0-1,-3 2-1,-4 3 0,0 5 1,-1 2-1,1 6 2,2 1-1,6 4 0,3 1 0,7 4 0,5-2 0,7 2 0,6-1-1,8 0 0,8-5-1,5-8-7,11-4-19,9-6-3,5-10-1,8-7 1</inkml:trace>
  <inkml:trace contextRef="#ctx0" brushRef="#br0" timeOffset="2384">2597 408 55,'0'0'21,"20"6"-2,-20-6-11,0 0-14,-10 9-1,-6 1 3,-10 4 0,-10 4 5,-6 8 5,-12 4 3,2 6 2,-5-2-1,6 6 0,3-6-3,9 3-1,7-6-2,14-1 0,12-6-2,14-2 0,13 0-2,13-5-1,13 1-4,5-9-4,15 2-8,0-8-11,1-1-2,-2-6 1,-6-5 0</inkml:trace>
  <inkml:trace contextRef="#ctx0" brushRef="#br0" timeOffset="2854">2157 630 11,'0'0'20,"0"0"-3,7 12-3,4-10-1,4 3-1,5-3-3,11 2-2,3-2-1,9 2-2,5-4-1,8-1 0,5-1-4,0 0-15,-1-6-8,0 1-1,-11-10 0</inkml:trace>
  <inkml:trace contextRef="#ctx0" brushRef="#br0" timeOffset="3606">3694 15 49,'0'0'24,"0"0"-1,-10-5-7,-2 1-16,-7-1-2,-5 1 0,-8 3 2,-7 4 0,-9 6 2,-10 4 2,-4 10 1,-5 4 0,3 7 0,1-1 0,6 4-3,12-2 0,11 2-2,14 1 1,17-2-2,17 2 0,11 0-2,14 5 0,6 2 0,4 4 0,-1 0 1,0 2-1,-7-1 1,-8-2 1,-8-2 3,-13-6 1,-7-2 1,-11-5 1,-5-3 0,-14-8 1,-3-2-1,-8-10 0,-1-4-2,-4-8-1,1-8-2,4-4-5,0-10-7,13 0-10,6-3-8,8-2-1,8 1 2</inkml:trace>
  <inkml:trace contextRef="#ctx0" brushRef="#br0" timeOffset="4046">3517 725 27,'25'19'25,"-6"-6"1,4 1 0,-1-8-13,0-4-9,3-3-3,1-5-1,-2-6 0,-4-2 1,-2-3 1,-6-3 1,-2 0 1,-8-1 1,-2 0 0,-7 0-1,-2 5-1,-3-1-1,-3 5-1,-4 5-1,-1 5 0,-1 7-1,-4 7 1,0 7-1,-1 6 1,3 5 0,4 4 1,2 2-1,5-1 1,6-2 0,6-2 0,5-6-1,8-4 1,4-6 0,5-7-1,6-6 0,4-5-1,3-8 1,-1-2-1,1-4 1,0-1 0,-5-1 1,-1 4-1,-7 1 2,-5 5-1,-1 3 0,-4 5 0,-2 4 0,-10-3-1,17 17 1,-8-5-1,3 1 1,4 1-1,5-2 1,4-4-1,4-3 1,3-5-1,0-5 1,1 0 0,-4-4 0,-4 2 2,-9-1-1,-2 3-1,-14 5 1,11 6 0,-9 5-1,1 4 0,0 5-1,5 3 0,2 3-1,1-3-2,8 5-8,2-12-20,0-9-1,1-10-1,-2-13 1</inkml:trace>
  <inkml:trace contextRef="#ctx0" brushRef="#br0" timeOffset="4747">4481 314 50,'9'14'25,"-3"-5"-1,4 5 0,0 0-24,0 7-1,-2 4 3,-3 5 1,-1 10 2,-8 1 1,2 10 1,-6-1 0,3 5-1,-3-4-2,2 0-1,-1-7-2,1-6-2,3-9 0,-2-8-2,1-6-1,4-15 0,-16 5 0,4-17 0,-1-2 0,-3-6 2,-1-1 0,0-1 1,1 1 2,3 5-1,2 1 1,11 15-1,-6-12 1,6 12-1,23 5 0,0-1-1,8 1 1,6-1-2,9 0 1,6-4-2,6-1-1,-1-7-2,2 2-1,-5-6 0,-4 1 2,-8-2 2,-10 1 2,-9 0 2,-10 1 2,-8 2 1,-12-1 2,-6 6-1,-9 0 0,-3 3-2,-6 2-2,-3 5 1,-2 4 0,-2 5 1,0 3 0,3 3 1,2 1-1,8 4 1,6-2 0,7 0-2,9-2 0,12-2-3,13-5-1,8-5-1,10-2-1,5-7 0,4-1 1,5-4 2,-2-3 0,-4 2 3,-8-1 0,-5 4 3,-8-1-1,-3 5 1,-8 1-2,-6 3 0,-10-6 0,16 16-2,-16-16 0,16 17 0,-6-8 0,-1-2 1,2-1-1,2-1 0,-2-1 0,1-2 0,-3 0-1,0 0 1,1 2 0,2 0-1,1 1 0,4 3 0,1 2-1,3-1-4,7 5-3,-4-8-8,5 3-14,-2-5-1,-1-5-2,-2-5 2</inkml:trace>
  <inkml:trace contextRef="#ctx0" brushRef="#br0" timeOffset="5729">5733 770 47,'0'0'26,"0"0"0,-13 7-5,-2 2-14,-4 6-4,-2 3-1,0 6 1,-3 2 1,5 3-1,2 0 1,9 1 0,3-4 0,12 0-2,9-5-1,12-7-1,9-3-2,10-8 0,8-5 0,5-8-1,4-4 1,0-6 0,-5-2 2,-4-2 1,-11 0 2,-7 3 0,-10 2-1,-7 3 1,-8 3-2,-7 4 1,-5 9-2,0 0 0,-18-4-1,0 10 0,1 4 1,-5 3 0,-5 3 1,0 3 1,-1 0 1,2 3-1,-2-4 3,8 3-2,0-2 0,6 1-1,6 2 1,11 4-2,10 2-2,10-5-3,17 5-24,3-4-4,11-6-2,7-12 1</inkml:trace>
  <inkml:trace contextRef="#ctx0" brushRef="#br0" timeOffset="6800">6498 960 6,'2'13'19,"-2"-13"-1,5 18 2,-1-2-13,-2 9-2,1 9 2,-6 10 1,2 11 0,-6 6 0,1 8 0,-7-2 1,3 0-3,-1-11-1,2-5-1,2-15-2,1-8-1,4-15-2,2-13-3,7-17-1,0-10-1,6-8 0,-1-12 2,5-3 1,0-10 2,4 0 1,0 4 3,-3 4 2,4 8 0,-3 5 1,1 10-3,0 5 0,4 11-1,-1 5-1,2 8 0,2 5-1,-2 6-1,2 9 1,-2 6-1,-5 4 1,-4 5 0,-7 0 2,-4 2 2,-11-5 0,-1 0 2,-9-10 0,0-2 0,-5-11 0,5-1-2,-2-10-2,2-7-5,7 0-7,1-12-11,9 3-11,5-5-2,6-1 2,3-2 0</inkml:trace>
  <inkml:trace contextRef="#ctx0" brushRef="#br0" timeOffset="7291">6967 1136 62,'20'8'28,"-20"-8"-4,15 8-3,-5-1-25,1 6-3,1-3 0,2 7 1,1 2 3,-3 1 1,1 3 4,-2 0 2,0 3 0,-1-4 1,0 4-1,-5-4 0,0 1 0,-6-7 0,-1 3 2,-7-8 0,-1 1 0,-5-7 0,0 0-1,-3-6 1,1-2-3,2-4-3,2-3-2,7-2-4,3-8-2,11 5-6,3-10-8,9 4-4,3-4-1,9 6 6,-3-4 7,6 8 7,-3 1 7,-4 3 7,0 7 9,-5 5 4,-3 6 1,-4 4-5,0 11-5,-5 1-5,-2 7-3,-2 2-2,1 3 1,-4 0 0,0 0 2,-4-7 0,1-2 2,-4-10-1,4 0 1,-1-16-1,-8 9 0,5-18-1,2-5-2,1-5-1,5-5-1,4-2-1,1-3-1,8 2-2,3-2 1,2 10-1,2 0 0,4 10-2,-3-1-4,8 11-7,-1 1-12,-1 2-1,4 2 1,0-1 1</inkml:trace>
  <inkml:trace contextRef="#ctx0" brushRef="#br0" timeOffset="7912">7933 1406 65,'-16'3'31,"-8"-1"-2,-2-1 0,-1 2-25,-4 1-5,1 2 1,-1 4 0,-1 0-1,4 4 2,5 1-1,4 4 1,6 2 0,8 2 0,6 2-3,7 1 2,6 1-1,2 0 1,4-1-1,-1-3 2,-2-5-1,-4-3 1,-5-4 1,-8-11 0,-3 11-1,-9-11 1,-4-2-1,-6-2-1,0 0 1,1-2-1,-1 1 0,5 0 0,6-1 0,11 6-1,0 0 0,28-9-1,0 6 0,11 2-1,7-3 0,11 0-1,3-1 1,2 0 0,-4-2 0,-3 1 2,-7 0 1,-9-1 0,-8-1 1,-11-1 1,-8 1-1,-10-3 0,-7 0 0,-5 0-2,-5-3 1,-3 4-2,-5-2 1,-3 3-1,-1 2 2,-2 3 1,1 5 0,-3 1 2,2 9 0,-2 2 1,6 7-1,0 4 1,3 9-1,4 1 0,8 6 1,6-1-2,10 0-2,11 0-5,3-7-17,15-6-9,8-11-1,8-10 0</inkml:trace>
  <inkml:trace contextRef="#ctx0" brushRef="#br0" timeOffset="8913">8350 1724 51,'3'10'27,"-3"-10"2,-21 8-2,2-8-19,-3 4-8,-4-1 1,-4 4 0,-2-1 1,1 2 0,1-1 0,6 3 0,7-1 0,7 3-1,10 1-1,10 1-1,8 3 0,7 0 0,7 5 0,6 1 0,1 0 0,-3 1 2,-5-1 0,-4 0 0,-9-2 0,-6 2 2,-12-6 0,-9 2 2,-9-4-1,-3 0 1,-9-4-2,0 0 1,-6-7-3,-3-8-7,-1-4-26,3-9-1,1-10-1,0-14-1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21.7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113 329 4,'16'20'3,"-8"2"0,1 10 0,0 10 2,-3 12 2,-2 13 2,-2 11 1,-3 9 1,-3 2 0,0 3 0,-3-9 0,1-5-2,-1-12-5,1-13-17,1-26-9,6-18 0,-2-25-1</inkml:trace>
  <inkml:trace contextRef="#ctx0" brushRef="#br0" timeOffset="260">0 348 65,'0'0'30,"5"-18"-2,12 3-2,11-4-27,10-1-3,9-4 1,11-1 0,5-1 0,9 3 2,4 1 0,1 4 2,1 6 1,-7 3 0,-6 6 0,-9 9 0,-7 6 0,-16 10-1,-11 9 0,-14 6 0,-11 4-1,-12 4 1,-10 2 1,-14-6 0,-4-1 2,-15-7 0,-4-4 0,-9-10 2,-3-7-2,-2-5 0,4-4 0,6-3-3,6-2-1,14-5-2,7-2-3,18 3-6,7-3-16,18-4-5,10-1-2,7-5 2</inkml:trace>
  <inkml:trace contextRef="#ctx0" brushRef="#br0" timeOffset="761">1899 36 26,'-1'-13'22,"0"4"0,-4-2 0,5 11-18,-15-5-2,0 11 1,-6 8 1,-9 9-1,-8 10 1,-13 11 1,-6 15-1,-15 11 1,-6 14-1,-5 10 0,1 9 1,1 3-1,12 7 0,8 0 0,13-3 0,20-6-1,21-5 0,20-8 0,17-8-2,14-9-1,11-11-2,11-13-2,5-11-3,1-6-10,-5-14-13,-9-12-1,-6-13 0,-13-12 2</inkml:trace>
  <inkml:trace contextRef="#ctx0" brushRef="#br0" timeOffset="1773">2180 468 0,'-2'-10'11,"2"19"-5,-1 7-3,2 10 0,-1 10 2,2 15 2,1 11 1,5 12 1,-1 8 0,1 3-1,1-2-3,0-4 0,-2-6-2,-1-12-3,-3-13-7,-8-14-12,2-7-1,-12-21 0</inkml:trace>
  <inkml:trace contextRef="#ctx0" brushRef="#br0" timeOffset="1993">1782 789 29,'-38'-45'27,"4"4"0,12 12 0,13 9-12,9 1-9,15 6-3,16-1-1,16 1 0,12-1 0,11 1 1,8-1-1,5 3 2,0-3-1,2 3 1,-11-1-1,-4 2-1,-11-1 0,-3 2-1,-6 1-1,-4 1-2,-5 7-4,-8-3-12,-1 6-12,-7 4-1,-5 1 1,-10 6 0</inkml:trace>
  <inkml:trace contextRef="#ctx0" brushRef="#br0" timeOffset="2333">2666 897 24,'7'14'21,"5"9"-2,-8-5-2,3 5-19,0 5-2,2 3 0,-3 4 4,0 1 1,1 3 2,-1-4 4,3 2 3,-4-8 1,3-1-1,-3-7-1,3 1-2,-6-13-2,1 1 0,-3-10-1,0 0 0,-15-16-1,7-3 2,-3-8-1,1-4 1,1-8-2,3-3 1,4-6-2,7 2 1,5 1-2,9 5-1,7 5 0,3 8 0,7 5-1,3 6 0,8 8-2,0 2-4,8 12-4,-5-2-9,4 10-7,-5-3-3,-3 3 1,-8 0 1</inkml:trace>
  <inkml:trace contextRef="#ctx0" brushRef="#br0" timeOffset="2744">3329 1081 27,'21'13'22,"-6"-13"-1,9-1-6,1-2-8,1-4-5,0-1 0,-5-5 1,-1-1 1,-10-3 1,-1 2 1,-11-4 2,-1 6-1,-8-3 0,-3 6-3,-8 1-1,-5 5-1,-5 4 0,-3 8 1,-7 3 0,2 10 1,-2 2-1,3 8 0,4 2 0,9 6-1,8 0 1,9 1-2,12-3-1,7-3-1,14-5-3,6-9-3,12-7-13,3-13-10,1-10-3,0-13 2,-3-8 1</inkml:trace>
  <inkml:trace contextRef="#ctx0" brushRef="#br0" timeOffset="3145">3628 1128 22,'13'18'22,"0"-11"-3,9-1-2,3-8-14,5-4-5,-1-2 1,1-3 3,-1-2 3,-5-5 1,0 3 4,-10-1 1,0 4 0,-11-1-1,-3 13-4,-3-17-3,-7 12-2,-5 2-1,-4 2-1,-2 3 0,-3 4 2,-3 2 0,3 6 2,-2 0 0,4 5 1,4 0-1,5 6 0,4-1 0,7 1 0,6-1 0,8 0-3,8-2-2,7-6-2,15 4-14,0-11-11,8-6-3,2-5 0,5-8 1</inkml:trace>
  <inkml:trace contextRef="#ctx0" brushRef="#br0" timeOffset="3786">3961 152 33,'0'0'25,"-11"-12"0,11 12 0,0 0-16,14 13-7,-3 1-2,5 7 0,6 5 1,2 7 0,9 6 0,7 6 1,4 8-1,6 5 1,6 11 0,1 6-1,1 8 0,2 4 0,-4 3 0,-5 4-1,-9-3 1,-9-2 1,-10-1 1,-16-5 0,-10-1 0,-17-6 2,-6 0-1,-12-10 1,-1-2 0,-6-6-1,1-5-1,0-10-1,1-9-3,6-4-7,-3-7-22,1-5-2,-2-10-1,2-14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48.7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0 779 1,'38'-1'5,"8"2"0,-1-3-1,8 2-1,2 0 0,7 0-1,4 0-1,0-1 1,2 0-1,4-1 0,3-1 0,-1 0 0,3-1-1,-2-2 0,0 0 0,2 1 0,-1 0 0,2 0 0,2 0 0,1 0 0,1 1 0,4 1 1,1-1-1,0 1 0,0 2 0,0 0 0,-1 1 0,2 1-1,-2-1 1,-1 1 1,-1-2-1,-1 1 1,0-1 0,-1-1 0,-2 1 0,0 0 1,-1 1-1,-1 2 0,-1 1-1,-1 1 0,-2-1 0,-1 1 1,-1-1 0,-2 0 1,1 0-1,-1-1 1,2 1 0,1 0-1,1 0 1,-2 1 0,0 1-1,0 1-1,0-2 1,0 2 0,-2-1 0,2 2-1,-1-1 2,2 0-1,-2-1 2,-3-1 0,-1-1 0,-4-2 1,0 0-1,-5-1 1,-1 3-1,0-1 1,0 3-2,0 2-1,3 0 0,-3 2 0,-1-2-1,0-2 1,-2-2 0,-4-1 0,0-1 0,-6-1 0,0 0 0,-4-1 0,-1 1 0,-2 0 0,-1-1 0,-3-1 1,-3 0 0,-4-3 0,-1 0 0,-4-1 1,0 0-1,-3 0 0,-1 2 0,-1 1 0,-3 1-2,0 0 1,-2 1-1,-2 0 1,-9 1-1,12 0 0,-12 0 1,0 0-1,0 0 1,0 0-1,9-1 0,-9 1 0,0 0 0,0 0 1,0 0-1,0 0 0,0 0 0,0 0-1,0 0 1,0 0 0,0 0 0,0 0 0,0 0 0,0 0 0,0 0 0,0 0-1,0 0-1,0 0-3,0 0-5,0 0-7,-13 11-8,-5-8 0,-6-3 0</inkml:trace>
  <inkml:trace contextRef="#ctx0" brushRef="#br0" timeOffset="5358">2702 1804 5,'42'19'4,"6"1"0,2 1 0,8 0 0,5 0-1,5 2 0,2-3-1,9 4-1,3-4 1,6-3-1,8-2 0,4 2 0,3-3 0,6-1 0,5-1 0,2-2 1,1-3 0,1-1 2,-4-1-1,1 0 1,1-2 0,0 2-1,2-1 0,1 2 0,1-2-1,0-1-2,2-3 1,-2-3-1,-2-3 1,-3-3-1,-5-2 0,-8-2 1,-3 1 0,-5-3 0,-5 3-1,-4-2 1,-5 0 0,-4 0 0,-4-2 0,-2-3 0,-7 0 0,-6-4 0,-5 1 2,-10-3 1,-3-1-1,-8-2 1,-2-2-1,-6-3 1,-1-2-1,-2-2 0,-2-3-1,0-3-1,-4 1-1,0-4 1,-5 1-1,-4-1 1,-6 0 0,-4 1-1,-5 3 1,-6 1-1,-1 2 0,-4 1 1,-1 0-1,-1-2 0,2-1-1,-1-1 1,-1-4 0,0-1 1,-2-1-1,-1-1 0,-2-1 0,-1-2-1,-1 6 2,-2 2-2,-1 4 1,0 2-1,-1 5 1,-1 3 0,-4 3-1,-5 7 1,-3-1-1,-6-1 1,-5-1 0,-2 1 0,-4-4 0,-2 0 0,-1-2 0,0 1 0,-3 1 0,0 1 0,-2 2-1,-3 3 1,-5 1 0,-2 2 0,-3 1 0,-5-1 1,-3 2-1,-1-2 0,-4 3 0,1 0 0,-1 1 0,1 3 0,2 2 0,2 3 0,3 2 0,3 3 0,4 2 0,4 2 0,5 2 1,4 2-2,3 2 2,5 2-2,3 0 2,3 2-2,2 3 1,2 2 0,1 2 0,-1 5 0,-1 4 0,-2 6 0,-1 2 0,2 1-1,1 2 1,1 0 0,1 0 0,5 0 0,2-1 0,5-4 0,1 1 0,-1 0 0,0 2 0,0 2 1,-4 4-1,0 3 0,0 3 0,1 3 0,0 0 1,3 3-2,3-2 2,3 0-1,4-2 0,3-6 1,1-3-1,3-2 0,-1 0 0,3 0 0,-1 0 0,3 2 0,5 0 1,4 2-1,6 1 0,5-2 0,5-2 1,5-4 0,4-2-1,1-8 1,3-3 0,1-1 1,3-2-1,2-2 0,4 2 1,5-3-1,6 3-1,5 0 1,3-1 0,5-5-1,3 0 0,-1-2 0,-1-2 1,-4-1-1,-4-3 1,-4 0-1,-6-1 1,-5-2-1,-6 0 1,-6-3-1,-4 0 1,-6-1 0,-10-2-1,12 3 1,-12-3-3,0 0-4,0 0-11,0 0-9,13 3-1,-1-21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8.5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1218 739 0,'-75'26'2,"-1"1"-1,2 4 1,1 3-1,5 4 1,2 5-1,2 1-1,3 1 1,3 0-1,4 0 0,5 3 1,-2 0-1,4-3 1,4-2 0,3 2 0,1-2 0,3 8 0,2-1 1,2-2-1,2 2 0,2 0 0,2 1 0,2-1 0,4-4 1,2-2-1,5-4 2,4-4 0,2-3 0,5-3 1,2-1 0,3-1 0,3 0-1,2 2 1,1 0-1,4 2-1,1 1 0,3 1-1,1-2 1,3-1-1,2-1 1,1-5 0,3-1 0,3-4 0,3 1 1,3-4-1,1 0 0,1-1-1,2 0 1,2 0 0,0-1-1,-2-2-1,3 0 1,-1 0 0,2-2 1,1 0-1,3-1 0,0-1 0,4 2 0,3 0 0,2-2-1,1-2 1,4 1 0,2-2 0,0 1-1,4-3 0,2 0 1,3-1-1,0 0 0,0 1 1,4 1-1,-2-2 0,3-1 1,-1-2-1,0-1 1,-1-3-1,1-1 0,-2-1 1,-3-6 0,-2 2-1,-1-2 1,-8-2-1,-3-2 1,-7-1-1,-3-4 1,-3-4-1,-4 0 0,-1-6 1,-2-4-1,-1-3 0,-2-2 0,-1-2 0,-2-1 0,-2 1 0,-2 2 0,-4 1 1,-2 5-1,-4 2 0,-2-3 0,-4 0 0,-3 4 0,-2-2-1,-4-3 1,-1-1-1,-3-4 1,-1-2-1,-2 2 0,-2-1 0,-3-3 0,-2 2 1,-7 1-1,-1 3 0,-2 3 0,-3 2 1,-5 1-2,-3 1 2,-2-2-1,0-1 0,0 0 1,-1-2-1,-4-2 0,1-3 1,0-2-1,-2 0 1,0 3-1,-1 1 1,-4-2-1,-2 3 1,-5 0-1,-2 1 1,-4 1 0,-1 2 0,-5 4-1,-4 1 1,-2 1 0,-1 10 0,-3-1 0,2 9-1,-5-1 2,4 9-2,-3 2-2,5 6-7,0 10-8,-2-6-1,9 5-2</inkml:trace>
  <inkml:trace contextRef="#ctx0" brushRef="#br0" timeOffset="302395">4015 135 0,'0'0'11,"0"0"0,0 0-1,0 0-1,0 0-1,0 0 1,0 0 0,0 0-2,0 0-1,0 0-4,10-5-1,-10 5 1,13-12-4,-2 2 2,1 0-1,2-1 1,1-2 0,0 1 0,0 2 1,-2-1-1,-2 2 2,-2 2-1,-9 7 0,13-12 1,-13 12 0,0 0 1,14-7 0,-14 7 1,0 0-1,0 0 1,13-7-1,-13 7 0,0 0 0,0 0-1,0 0 1,0 0-1,0 0 0,0 0 0,0 0 0,0 0-1,0 0 1,0 0-2,-7 10 1,7-10-1,-18 20 0,3-5 1,-5 8-1,-8 7 1,-4 5 0,-9 8 1,-2 4-1,-5 5 0,-3 3 0,-4 3 0,0-2-1,-1-3 0,3 0 0,5-5 0,2-3 0,6-5 0,6-3-1,6-5 1,4-3 0,6-1 0,3-4 0,4-3-2,1-5 0,3-2-2,7-14 0,-8 14-6,8-14-12,-6-12-7,6-4 2,-2-5 1</inkml:trace>
  <inkml:trace contextRef="#ctx0" brushRef="#br0" timeOffset="303126">3300 600 10,'0'0'14,"-15"3"-2,15-3 1,-14 1 2,14-1 1,0 0 0,-11-1-1,11 1-4,0 0-3,-1 11-3,1-11-1,-6 21-2,-4-4 0,2 10-1,-3 5-1,-4 6 1,-1 12-1,-4 6 0,-1 4-1,2 0 0,3 1 0,2-5 0,6-4-1,5-5 1,13-11 0,10-10 0,18-9 1,14-8 0,20-12 0,12-3 0,8-9 1,10-4 1,-2-4 0,-1-1 1,-12-2-1,-12 6 1,-18 2 1,-14 4-2,-14 3 1,-10 4-1,-7 2-1,-12 5-1,0 0 0,0 0 0,0 0 0,0 0 0,0 0-1,0 0 1,0 0-1,0 0 0,0 0-2,0 0-1,0 0-5,-13 4-6,4-3-14,-3-1-1,-3-5 0,2-2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3.0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785 190 20,'0'0'16,"1"-11"-4,-1 11-5,0 0-6,-12-10-4,3 6-4,-6-2-1,-1 0 0,-5 0 0,-5-2 2,-4 0 3,-2-3 3,-1 1 1,-2-2 2,2 2 0,-2 1 0,2 3-1,1 1 0,1 4-2,2 2-2,-1 3 0,0 4-1,1 0 1,1 5-1,-1-2 1,-1 2 1,3 1 1,0 0 1,2 0 0,2 0 0,2 0 1,3-1-1,4-1 1,2 2 0,4 2 0,0-1-1,4 4 0,3 0 1,4 2-1,4-1 1,5 3-1,4-1 0,5-3 0,5 5 0,2-4 0,3 0 0,1 1-1,-1-2 0,0 1 1,0-2 0,0-3 1,0-3 0,0-2 1,3-5-1,2-3 1,2-5 0,3-2 0,-2-6-1,-1-1 1,-5-3 0,-2-4 0,-5 0 1,-4-3 0,-1 1-1,-3-1-1,0 3-2,1-1-2,3-1 0,0 4-2,-1 0 3,-1-1 0,-1 1 3,-5-1 3,-1 0 2,-6-3 0,-1 3 0,-6-3 0,1 2-1,-4 1-3,0 0-1,-2 1-2,-3 1-1,-2 1-1,-2 1 1,-5-1-1,-4 1 1,-5 0 0,-4 0-1,-4 3-1,-4-1-4,-2 3-9,-4 5-6,-6-2 0,3 2-1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1.4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1812 91 6,'-1'-17'8,"1"17"-2,-14-17-1,4 7 0,-7-3 0,-3 4-1,-7-1-1,-13 5 0,-7 1-1,-11 5 0,-8 4-1,-7 3 0,-6 5 0,-8 5 1,-3 4-1,-4 5 0,-2 6 0,0 4 0,-3 8 0,0 7 0,4 6 0,1 6-1,8 6 0,6 3 0,11 4 0,9 9 0,14 3 0,5 7-1,10 6 1,8 2 0,6 6 0,3 9-1,1 2 1,2 7-1,2-1 1,3 1-1,6-2 1,2 3 1,8-3 0,15-6 1,10-4 0,11-11 1,11-5 0,18-13 1,5-9-1,22-13 1,5-13-2,12-17 1,5-12-2,14-18 0,7-15 0,6-15-1,3-13 0,-2-15 0,-4-11 0,-7-11 1,-7-8 1,-9-9-1,-10-6 1,-13-9 1,-6-9-1,-9-10 0,-5-7 0,-11-6 0,-5-4 0,-13-3 0,-15 4 0,-18 2 0,-17 10 1,-19 7 0,-16 9 0,-19 8-1,-15 10-1,-17 9 0,-13 5-3,-12 12 0,-9 2-2,-5 11-2,-7 7-4,4 11-10,3 13-4,7 4 1,19 4-1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8:52.5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1845 85 8,'-53'-20'4,"-2"0"2,-5 6-1,-3 0 0,-4 5 0,-2 0-2,-5 7 1,-3 2-1,-6 6 0,-3 7-1,-5 3 1,-1 9-2,-4 8 0,-3 9-1,-1 9 0,3 12 0,2 1-1,5 6 1,8 3 0,6 5 0,9 2 0,11 5 0,13 4 0,10 2 1,11 7-1,9 3 1,8 2-1,7 2 1,6-3 0,6-4 2,9-7 1,7-5 1,6-7 1,15-3 0,12-7 2,11-2-3,11-7 1,12-2-3,8-7 0,12 0-1,9-9-1,-2-9 0,2-7-1,3-10 1,6-12 0,-3-11 0,-5-12-1,-5-12 1,-6-10 0,-5-10-1,-5-11 1,-10-7-1,-16-8 1,-7-3 0,-16-2 1,-11 0 1,-16 0 0,-11 6 1,-17 3-1,-13 8-1,-14 6-2,-14 4-2,-9 8-7,-11-2-9,-11 3-9,-6-2 0,-6-11-1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49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197 196 2,'-8'28'3,"3"9"-1,-1 5 0,3 7 0,-2 5 1,3 10-2,0 5 1,3 8-1,-3 5 1,2 5 0,1 6-1,1 7 1,3 9 0,0 4-1,3 4 1,-3 4-1,2 5 0,-1 4 0,0 1 1,-2 2-1,-2-3 1,-1 3 1,0 0-1,0 3 0,-1-3 1,-1 1 0,-2 4 1,-1-1 0,-2 0 0,-5 1 1,-3-3 0,-3 2 1,-3 0 0,-2-4-1,0-3-1,0-5 0,2-2-1,4-9 1,2-4-2,4-10 1,5-8-1,1-9 0,5-10 0,-1-7-1,0-9 0,2-6 0,-1-8-1,2-10 0,-2-4 1,2-7-1,0-3 0,0-8 1,1 0 0,-4-11-1,8 9 1,-8-9 0,0 0 0,10 2 0,0-4 0,7-2 0,3 0 0,8-5-1,8 1 1,6-5 0,5-4 0,7-1 0,3-1-1,1-2 0,8 2 1,-3-1-1,4 0 0,1 3-1,-1 1 1,-2 3-1,-7-1 1,1 3-1,-1 1-1,-4 2 0,-3 1-1,-2 3 0,-1 1-1,-2 1 1,-2 0 0,-7 1 2,-7 0 2,-6-1 1,-6 1 1,-7-4 1,-11 5 0,7-14-1,-9 1-1,-4-6-1,0-6-1,0-7-1,-2-8-1,0-8 1,1-6 1,0-7 1,3-4 1,1-7 0,1-6 0,-1-5 0,2-4 0,-5-5 0,1-4-1,-6-3 0,-4-7-2,-3-5 1,-5-3-1,-3-5 0,-2-2 0,4-6-1,-2-6 1,3 0 1,5-2-1,8 3 1,2-1 0,6 1 0,2 3 0,3 5-1,-1 1 1,4 3-2,-3-1 1,1 1 0,-2 3 0,3 2-1,1-1 0,2 3 0,3 3-1,2 4 1,2 7 1,1 6 0,1 6 0,-2 5 1,-4 10 0,-2 8 1,-3 9 0,-2 8-2,-4 7-3,2 7-1,-3 1-2,2 8 1,-2-5 0,1 4 1,-2-1 3,-1 0 1,-1 0 4,-4 1 2,-1 4 0,-4 3-1,-5 3-1,-1 3-2,-1 2-2,-3 5 1,-2 1-2,-2 3 1,-3 1 0,-2 2 0,-4 6 0,-5 6 1,-4 2-1,-2 7 1,-3 3-1,1 3 1,0 1-1,4-1 1,5-3 0,7-5 1,8-2 0,3-6-1,5-4 1,6-3 0,-2-1 0,13-5-1,-16 5-1,16-5-6,-5 13-13,5-13-1,-4 9-1,-6-21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37.99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492 6 25,'-14'-6'15,"4"9"0,-14-5-1,2 4-4,-7 1-10,-4 1-1,-3 1 2,-3 1 1,-1 1 0,0 1 1,0 0 0,4 2 0,3-1-1,4 0-1,5 2 0,4 0 0,6-1-1,7 1 1,8 0 1,11-1-1,7 3 0,9-1 1,6 2-1,8 0 1,3 2-2,1 1 1,2 1-1,-5 1 0,-4 1-1,-6 3 1,-8 2 0,-6 0-1,-6 2 1,-7 1 0,-7 0 0,-8-1 1,-3 1 2,-7-5 0,-6 2 2,-5-5 1,-4-3 0,-2-1 0,-3-6 0,0-3-1,-1-3 0,1-6-2,6-2-1,1-4-2,6-2 0,8-1-1,3-5-3,8 0-3,5-1-6,11-5-5,10 4-7,6-9 0,12 4 1,1-8 1</inkml:trace>
  <inkml:trace contextRef="#ctx0" brushRef="#br0" timeOffset="836">837 377 9,'-19'0'6,"19"0"0,0 0 1,0 0-6,6 14 0,10-6 4,3 0 4,12 4 3,2-3 2,8 3 1,3-3-3,5 1-2,3 0-2,0-2-2,2-1-2,-4-1 1,-2-1-1,-5-2 0,-4-2 0,-10-1 0,-5 0 0,-7-1-2,-7-2-3,-10 3-3,-4-11-2,-8 3-1,-7-4 1,1-2-1,-5-4-2,0-2 0,-2 0-1,2-2 0,2 2 0,0-2 0,5 4-1,-5 2 0,4 3 2,-1 2 1,2 2 4,1 4 1,4 1 2,11 4 2,-16-1 2,16 1 3,0 0 2,14 13 0,2-9 1,8 3 1,3-1 0,9 1 0,3-1-1,5 0-3,2 1-1,0-1-1,0 1 0,-1 0-1,-1 0 0,-5 0 0,-1 0-1,-6-1 0,-2 1 0,-5-3-1,-3 2 1,-6 1-1,-6-1 0,-10-6 0,13 13 0,-13-13 0,-1 17 1,1-17 0,-15 19 0,1-9 0,-2 2 0,-3 1 0,-5 3-1,-3-1 1,-2 1-1,-2 2 0,-3 1 2,-2 1-1,-3 0 0,1 2 1,0-1-1,2-1 1,1 0-1,2-3 0,5-2 0,5-2-1,5-2 0,6-6 0,12-5 0,-16 9 0,16-9 0,0 0 0,0 0 1,0 0-1,0 0-3,0 0-5,11-2-20,-10-10 0,6-1-1,-6-14-1</inkml:trace>
  <inkml:trace contextRef="#ctx0" brushRef="#br0" timeOffset="3411">2098 55 23,'0'0'12,"12"-11"0,-12 11-2,7-10-8,-7 10-4,0 0 1,13-6 3,-13 6 0,0 0 1,0 0 2,0 0-1,0 0 1,11 6-1,-11-6-2,0 0 1,10 13-1,-10-13-1,10 17 1,-6-5 0,0 3 2,-2 1-1,-2 4 1,-1 2 0,-3 0 0,0 1 0,-2-1-1,1-2-2,3-4-5,4-2-8,-2-14-9,21 1 1,-6-15-1,11-2 0</inkml:trace>
  <inkml:trace contextRef="#ctx0" brushRef="#br0" timeOffset="3853">2389 41 38,'0'0'17,"0"0"-1,0 0-2,0 0-11,0 0-1,0 0 0,-3 13-1,3-13 0,6 21 1,-2-5 0,0 4 0,2 3 0,-2 2-1,1-2 1,-1-1 0,-2-2 1,-1-1 0,-1-6 2,0-3-1,0-10 1,-2 14 0,2-14-1,0 0-1,0 0-1,-1 11 0,1-11-2,0 0-1,0 0-1,0 0-3,0 0-10,0 0-8,2-12-1,-2 12 1,3-29 0</inkml:trace>
  <inkml:trace contextRef="#ctx0" brushRef="#br0" timeOffset="4512">3075 149 18,'15'6'6,"-4"-4"0,3 4-4,0 1-8,-2-1 2,0 0 4,-1-1 3,-11-5 4,15 5 4,-15-5 2,0 0 0,0 0-1,0 0-1,-13-1-4,0 1-2,-2 0-1,-5 0-2,-3 1 1,-3 2-1,-3 1 1,-3 2 0,0 3 0,-2 0-1,1 4 0,2 0 0,-1 1-1,4-3-1,7 2 1,3-2-1,4-2 1,14-9-1,-15 14 1,15-14 1,1 10 0,-1-10 0,17 12 0,-4-5 0,5 1 0,6 3-1,6 0 1,2 2-1,3 2-1,3 2 0,-1-1 0,1 3 0,-2-1 0,-4-1-1,-7 1 1,0-1 0,-7-1-1,-2 1 1,-6-2 0,-3 0 0,-3 1 0,-6-1 0,0-1 0,-6 2 1,-1-1 0,-5-2 0,-3 1 0,-3-3 1,-2 0 0,-5-2 0,-3 0 1,-5-3 0,0-2-1,-5-2 2,1-1-1,-4-3-1,1 0 0,0-4-1,6 1 1,1-2-1,7 1 0,5 0-1,4-1 1,5 3-1,14 4-2,-13-13 0,13 13-2,11-16-6,0 6-8,9-7-8,8 2-2,3-12-1,8 2 3</inkml:trace>
  <inkml:trace contextRef="#ctx0" brushRef="#br0" timeOffset="5726">3341 83 13,'9'-12'7,"-9"12"0,0 0-2,0 0-6,0 0 0,0 0 1,0 0 2,0 0 3,0 0 3,0 0 2,0 0 0,0 0-2,0 0 0,0 0-1,0 0-2,0 0-2,0 0-1,0 0 0,0 0 0,0 0 1,3 11 0,-3-11 0,3 22 0,1-6-1,-1 4 1,1 2 0,0 1-1,0 2-1,1-3 0,-2-1-1,-1-3 1,1-3-1,-2-3 0,-1-12 1,2 12-1,-2-12-1,0 0-3,0 0-3,6-16-1,0 2 0,-1-6-1,2-3-1,1-5 0,2 1-1,0-5 0,5 6-2,-5-5 1,7 8 0,-7-2 0</inkml:trace>
  <inkml:trace contextRef="#ctx0" brushRef="#br0" timeOffset="6152">3564 8 5,'7'16'13,"-7"-16"-2,8 21 1,-8-21-1,11 24 0,-8-14-1,4 4-1,-1-1 1,-1 2-3,-1-2 0,1 1 0,1 0-2,-4-1 1,3 1-1,-4 0 0,3 0-2,-3-1 0,2 1-1,0-2-1,0-1-3,-3-11-6,13 18-10,-13-18-5,13-1-1,-10-11 1,5 0-1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0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16 85 1,'0'0'6,"0"0"0,0 0-3,0 0 0,13 12 1,-13-12-1,13 14 1,-13-14 0,14 20 1,-11-10 0,3 3 1,-5 0 1,1 4 0,-7 0 1,0 8 1,-3 2 0,0 5-1,0 3-2,-2 5-2,3 0-1,0 2-1,3-3-1,2-3 0,4-6 0,1-4 0,1-5 2,0-7 0,-4-14 1,13 9 0,-13-9-1,12-21 1,-10 2-1,-3-5 0,-1-5-1,-2-5-1,-2-6 0,-2-2-1,0 1 1,1 2-1,1 2 0,4 2 1,2 4-1,2 3 0,2 4 1,0 7-1,2 0 0,0 5 1,-6 12-1,9-16 0,-9 16-1,0 0 1,0 0-1,12 1 0,-6 10 1,2 3-1,4 5 1,2 6 0,4 6 0,5 4 1,1 4-1,3 2 0,2 0 0,2-1-1,-1-2 1,-1-3 0,-2-4 0,0-2 1,-2-4 0,-4-6 0,-1-1 2,-7-8 1,1 0 0,-3-10 1,-11 0 1,18-18-2,-12-2 1,-4-8-1,-1-4 0,-3-7-1,-2-4-1,-3-4 1,0 5-1,-3 1 0,1 6 0,0 5-1,4 5 0,0 6-1,1 6-1,4 2 0,0 11 0,6-13-2,-6 13-2,14-8-3,-14 8-6,15-9-6,-15 9-4,11-10-5,-11 10-1,0 0 2,0 0 2</inkml:trace>
  <inkml:trace contextRef="#ctx0" brushRef="#br0" timeOffset="947">693 165 50,'0'0'14,"0"0"-1,0 0 0,-8 14-21,9-3 0,-1 0 1,3 2 4,-2 1 4,2-1 3,3 2 1,-2 1 2,3 4 2,-3 2-2,2 4 0,0 3-1,-1 4-1,-1 1-1,-1 1-2,0 2 0,-2-2 0,2-2-1,-3-3 1,0-3 0,0-7 1,0-2 1,-1-7 1,1-11 1,0 0-1,0 0 1,0 0 0,-5-10 0,0-8-2,-1-4-1,-2-7-1,0-5-1,-1-6-1,-1-3 1,2-4-1,0 2 0,0-2 0,3 4 1,0 2-1,1 4 0,1 3 1,1 6-2,1 2 1,1 3 0,2 2 0,1 1 0,2 3 0,2 2-1,5 1 1,4 3 0,4 2 0,5 4 0,2 2 0,4 3 0,4 4 0,3 2-1,-1 3 1,0 3 0,0-1 0,-1 3 0,-1-1 0,-1 1 0,-3-2-1,-4 1 1,-3-1 0,-3 1 0,-3 0 0,-4 1-1,-4-2 1,-3 2 0,-3-1 1,-3 1-1,-3 0 1,-3 0 0,-6 1 1,-3 3 0,-4-2 0,-6 0 0,-3-1 0,-3 2 0,-4-4 0,-1 1-1,-2-6 1,0-1-1,1-1 0,4-2 1,2-1-1,4-1-1,6-1 1,5-1-1,3 0 1,12 0-1,-10 0-1,10 0-2,0 0-2,0 0-4,0 0-9,0 0-12,0 0-1,-1-10-1,-6-1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3.35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-2 65 15,'0'0'16,"0"0"1,3-11-2,-3 11-3,0 0 0,4-14-2,-4 14-2,0 0-2,0 0-1,0 0-1,0 0-2,0 0-1,0 0-1,0 0 0,0 0 0,0 0 0,10 11 0,-5 0 0,3 8 0,4 5 0,1 6 1,3 5-1,2 7 0,2 3 0,-2 3 0,2 3-1,0-1 1,1 0 1,-1-4-1,0-2 0,-4-9 1,1-5-1,-4-9 1,-2-3 2,-11-18 1,12 14 0,-12-14 0,7-14-1,-6-5 1,1-7-1,-2-9 0,0-7-1,0-9-1,0-3 0,1-2 0,0-2 1,2 2-1,2 7 0,2 3 0,0 10 0,1 4 0,1 8-1,-1 4 1,-1 6-2,-7 14 2,8-15-1,-8 15 0,0 0 0,0 0-2,0 0-1,0 0-2,0 0-5,0 0-8,7 16-8,-7-16-1,5 22 1,-5-22 1</inkml:trace>
  <inkml:trace contextRef="#ctx0" brushRef="#br0" timeOffset="827">753 102 19,'14'17'13,"-7"-5"1,4 7-5,-5 0-3,0 2-3,-4 4 0,0 1 0,-2 3 0,0 2 1,-2 2 0,1 4 1,0 3 0,-2 2-1,2 0 0,0 2 0,0-3-2,1 1 0,0-6-1,0-4 0,0-7 0,0-5 2,1-6 2,-1-14 1,0 14 0,0-14-1,-5-10 1,-1-4-1,2-3-1,-3-7-1,0-7-2,-3-6 0,2-6-2,1-4 2,1-2-1,1-3 1,3 3 0,1 0 0,3 3 1,2 4-1,0 4 0,3 2 0,2 6 0,-1 2-1,1 3 1,1 4-1,1 1-1,5 4 1,1 3 0,5 3 0,4 3 0,3 1 0,2 3-1,3 3 1,1 4 0,-2 2-1,0 1 1,-4 3 0,-4 2-1,-4 2 0,-5-1 1,-4 2 0,-6 0 0,-5 1 1,-7 0 0,-8 0 0,-6 4 1,-7-2 0,-3 4 1,-8-1-1,-2-1-1,-2 1 0,1-2 1,2-3-2,4-2 1,6-2-1,4-4 1,7-2-1,5-4-2,13-2-4,-20-1-15,6-12-6,6 0-1,-8-16 0,7-4 0</inkml:trace>
  <inkml:trace contextRef="#ctx0" brushRef="#br0" timeOffset="9914">1706 520 0,'0'0'7,"-18"-3"0,18 3 0,-12 1 0,12-1 1,-13 1 0,13-1 1,-11 1-1,11-1 0,-12-1-1,12 1-1,-14 0 1,14 0-1,-13 0-1,13 0 1,-14 0 1,14 0 0,0 0 1,-14-4-1,14 4 0,0 0 0,-13-9-1,13 9-2,-5-11-1,5 11 0,0-12-2,0 12 1,9-13 0,-9 13 0,16-11-1,-16 11 1,22-8-1,-10 4 1,-2 4-1,2 0 0,-1 3-1,-11-3 1,17 9-1,-17-9 0,14 13 0,-14-13 0,11 15 0,-11-15 0,9 13 0,-9-13 0,4 14 0,-4-14 1,-4 18-1,4-18 0,-13 18 1,13-18 0,-14 18 0,14-18 0,-15 12 1,15-12 0,-12 3-1,12-3 1,-10-3 0,10 3-1,0 0 1,-14-12-1,14 12 0,-7-12 0,7 12 0,-3-16 1,3 16-1,4-21 1,2 9 0,1 0-1,1 1 1,-8 11-1,19-18 0,-19 18-1,15-10 0,-15 10 0,0 0 0,12 1 0,-12-1 0,2 12 0,-2-12 0,5 17-1,-3-6 1,2-1 0,-1 1 0,-2 0 0,-1 1 1,-3 0-1,-5 1 0,-4 0 0,-5-2 1,-1 1-1,-5-2 1,1-1 0,2-3 0,1-5 0,5-4 0,14 3 0,-10-16 0,11 3 0,6-1 0,1 0 0,2-1-2,0 2 1,1 2 0,-11 11 0,14-12 0,-14 12 0,0 0 0,0 0-1,12-2 1,-12 2 0,0 0 0,10 17-1,-10-17 1,8 17 0,-3-6 0,-5-11 0,6 19 0,-6-19-1,1 12 0,-1-12-2,0 0-1,0 11-5,0-11-14,-6-14-10,5 3 0,-4-9 1,6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28.2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64 682 3,'0'0'4,"0"0"0,0 0 0,0 0 0,0 0-2,0 0 2,0 0-1,0 0-2,0 0 1,0 0 0,0 0 0,0 0 1,0 0-1,0 0 0,0 10-1,0-10 1,0 0 0,0 0-1,0 0 2,10 8 0,-10-8 2,12 4-1,-12-4 1,16 5 0,-16-5-1,21 7-1,-9-4 0,-2 3 0,2-1-2,-12-5 0,20 13-1,-9-8 1,-11-5 0,19 10 0,-19-10 1,19 4 1,-19-4 0,14 0 0,-14 0 1,0 0-1,12-1 0,-12 1 0,0 0-1,0 0 0,-11 6-1,11-6 0,-20 2 0,6-2 0,-4 2 0,-4-2 1,-2 0-1,1-3 0,-1 1 0,2 0 1,2-2-1,2 3 0,5-3 0,2 2 0,11 2 0,-12-3-1,12 3 0,0 0 0,0 0 1,10-3 0,3 3 0,7 0 0,5 0 0,6-1 1,3 1-1,4-1 0,2 0-1,2 0 0,-2-1 0,-4 1 1,-5 0-1,0 0 0,-7 0 0,-3 0 0,-5 1 0,-5 0 0,-11 0 1,12 1 0,-12-1 1,0 0-1,0 0 0,-19 4 0,1-1 0,-4-1 0,-3 2-1,-5-1 1,-2-1-1,-1 1 0,0-1 1,4-2-1,6 1 1,3-1-1,5 0 0,3-1 0,12 1 0,-12 0 0,12 0-1,0 0 1,0 0 0,0 0 0,16 1 0,-3-2 1,3 0 0,5 0 0,5 0 0,3-2-1,-1 1 1,0 1-1,-1-2 1,-5 2-1,-5 0 1,-3 1 0,-14 0 0,13-1 1,-13 1 1,0 0-1,0 0-1,-23-7 1,3 6-1,-6-2 0,-4 5-1,-5-1 0,-5 3 1,-3 2-1,3 4 0,4-2 1,5 2-1,5 0 0,4-1 0,8-1 0,14-8 0,0 0 1,1 13-1,16-13 0,8 0 0,5-3 0,6-3 0,7 0-3,3-5-4,7-3-13,2 0-8,-10-10 0,3-2-1,-12-9 0</inkml:trace>
  <inkml:trace contextRef="#ctx0" brushRef="#br0" timeOffset="5128">2411 1266 3,'-78'-4'5,"1"2"0,-6 2 1,1 6 0,-4 1 0,2 6 0,-1 0 0,2 7 0,-1 1-2,4 3 1,2 0-1,5 4 0,4 0-2,6 1 1,3-1-1,9-2 0,5 0 0,10-3 0,6 0-1,9-3 0,9 0 1,9-2 0,10 0 0,11 1 0,11-1 1,14 3 0,9 0 0,12 0 0,12 1-1,14 0 1,9-1-1,9-3 0,7-1-1,9-4 1,3-3-1,5-7 1,-1-5 0,1-8-2,-4-8 2,-2-7-3,-4-6 1,-7-8 0,-9-5 0,-9-3 0,-10-1 0,-15 1 2,-11 4-2,-18 3 3,-17 3-1,-18 3-1,-14 2 1,-19 4 0,-13 1 0,-16 2 1,-12 2-1,-13 2-1,-8 4 1,-7 4-1,-6 6-1,-4 6-1,-1 5-4,1 8-6,7 4-6,5-2-9,16 11 1,7-10 1,27 6 0</inkml:trace>
  <inkml:trace contextRef="#ctx0" brushRef="#br0" timeOffset="6024">4810 1297 40,'0'0'17,"-15"-13"-1,1 10-1,-13 0-15,-5 1-3,-4 0 0,-6 2 4,-9 0 2,-6 0 2,-6 3 1,-3 0 0,0 3 0,-2 4-1,-1 2-1,1 7-1,3 3-1,3 5-1,5 4 0,7 2 0,4 6 0,9 1 0,8 2 0,11 1 0,10 2 1,9-1 0,13 0-1,8-2 2,11-2-1,9-2 0,9-4 1,9-8 0,9-2-3,8-9 2,3-7 0,2-8 0,1-6 1,-4-8 0,-4-4 0,-10-7-1,-6-4 1,-15-4-1,-8 0 0,-10-3-1,-7 1 0,-13-1-1,-10 0-1,-9-1 2,-10 2-3,-7 3 0,-10-4-7,-8 3-11,-3 0-8,-17-9 0,-2 2-2,-11-14 3</inkml:trace>
  <inkml:trace contextRef="#ctx0" brushRef="#br0" timeOffset="7280">1500 69 17,'-6'-13'14,"6"13"1,-11-8-2,11 8-7,-17-10-2,5 5-2,-2-1 0,-2 1 1,-3 0-1,-2-1 1,-2 1 1,-1 2 0,-1 0-1,-2 2 1,0 2-1,-1 3-1,0 0 0,-1 5-1,2 0 1,2 1-1,1 3 0,0 2 0,5 1-1,0-2 1,4 2-1,2 2 1,1 0-1,2 1 1,0 1 0,3 0-1,2 1 1,0 2 0,1 1 0,1-1 0,2 2-1,1-2 1,1 0 0,4 1 1,0-1 0,5-1-1,0 0 2,4-2-1,3 1-1,-1-2 1,1 0-1,3-4 0,1 0-1,-1-2 1,1-2 0,0-3 1,3-1 1,0-4 0,3-2 0,0-3 0,1-1 0,2-6 0,4-1 0,-1-4-2,-1-3 1,-1 1-2,-1-4 2,-2-2-2,-1-1 1,-5-2 0,-3-1-1,-4-1 1,-2 2 0,-5-2 1,-1 0-2,-5 0 1,-2-1 0,-3 2 0,-3 1-1,-3-1 1,-1 3 0,-4 0 0,-1 3-1,-4 3 1,-4 4-1,-4 4 1,-2 2-1,-3 4-1,-1 4 1,-2 5-1,-2 1-1,5 4-5,-1 1-6,2-3-15,5 5 1,-3-9-2,8 0 2</inkml:trace>
  <inkml:trace contextRef="#ctx0" brushRef="#br0" timeOffset="26322">924 655 10,'0'0'7,"0"0"0,0 0-1,0 0-1,0 0 0,0 0-2,0 0 1,14 8 1,-14-8 1,0 0 0,0 0 0,11-1 0,-11 1 1,0 0 0,0 0-2,0 0-1,0 0-1,0 0 0,12-11-1,-12 11 0,16-2-1,-4 1 1,4 0 0,3 1 0,6 0 0,6 0 1,6 0 1,2 0 0,7 0-1,3 0 1,5 0 0,2 0-1,3 1 1,3 0-1,6 1 1,2 1-1,6 1 0,2-1 0,4 1 0,0-2 2,4 0-2,-2-2 0,1 0-1,-3-2 1,-3 0 0,-5 1-1,-3 0 0,-5 0-1,-3 1 0,-9 0 0,-5 1 0,-9-1 0,-5 0 0,-7 0 0,-5 0 0,-8 0 0,-3 0 0,-12 0 0,12 0 0,-12 0 0,0 0 0,0 0-1,0 0 1,0 0 0,0 0 0,0 0 0,0 0-1,0 0 1,0 0 0,0 0 0,0 0-1,0 0 1,0 0-1,0 0 0,0 0 0,0 0 0,0 0 0,0 0 0,0 0-2,0 0 0,0 0-1,0 0-2,0 0-10,-5-10-13,5 10-3,-21-30 0,12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15.425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0-2 1,'0'0'5,"0"0"0,5 12 0,-5-12 1,11 7 1,-11-7 1,12 7-1,-12-7 1,13 5-2,-13-5-1,0 0 1,0 0-1,7 11-2,-7-11 0,0 0-1,-3 12-1,3-12 2,0 0-1,0 14 0,0-14-1,8 14 1,-8-14 0,15 20-1,-6-6 0,3 2 0,0 3 0,-2 2 0,1 1-1,-1 2 1,1 0-1,-1 1 1,2-2 0,0 1 0,0 0 0,1-3 1,1-1-1,-1-3 2,-1-2-2,-2-2 2,-2-2-1,-1-1 1,-7-10-2,10 12 1,-10-12-1,0 0 0,0 0 2,7 12 1,-7-12-1,0 0 1,0 0 0,0 0 0,0 0 0,0 0-1,0 0-1,0 0-1,0 0 0,0 0-1,0 0 0,0 0 1,0 0-1,0 0 1,0 0-1,0 0 1,0 0-1,0 0 1,0 0-1,11-7 0,-11 7 0,0 0 0,11-9 0,-11 9 0,0 0 0,14-10 0,-14 10 0,13-5 0,-13 5-1,14-3 1,-14 3 0,15 0 0,-15 0-1,14 0 1,-14 0 0,10 1 0,-10-1 0,0 0 0,0 0 0,0 0 0,0 0 1,0 0-1,0 0 0,0 0 0,0 0 0,0 0 1,0 0-1,0 0 1,0 0 0,0 0-1,0 0 0,0 0 1,10-14-1,-10 14-1,6-18 1,-3 6-1,1-3 1,0-2 0,0-2 0,-1-2-1,1-2 1,-3-2 0,-1-1 1,0-1-1,-1-2 0,-2 0 0,1 2 0,1 0 0,0 2 1,0 4-1,1 2 0,-2 3 0,2 6 0,0 10-1,-1-13 0,1 13-2,0 0-1,0 0-5,0 10-4,0-10-5,4 17-7,5-2-1,-9-15 3,23 25 0</inkml:trace>
  <inkml:trace contextRef="#ctx0" brushRef="#br0" timeOffset="1353">565 283 64,'0'0'21,"16"-2"-3,-16 2-4,16 1-17,-5 4-1,0 1 1,-1 2-1,-10-8 2,15 18 0,-15-18 2,9 19 1,-9-19 0,3 20 0,-2-6 1,-1-1 0,1 3-1,1 0-1,0 2 1,0 0-1,2-2 0,0 1-1,2-3 1,1-1-1,-7-13 3,18 18 1,-7-14 0,3 0 0,5-4 1,2-1-1,4-2 1,3 0-1,2-3-1,3 1-1,2 2 0,0-2-1,2 3 0,0 2 1,0 0-1,-1 2 0,0 0 0,0 1 0,0-2 0,-1 1 1,-2-2-1,-3-1 1,-3 0 1,-1-1-1,-6-3 1,-3 1 0,-5 1 0,-2-2 0,-10 5 0,10-11 2,-10 11-2,2-17 2,-4 4-3,-2-2 2,-1-2 0,0-3 1,-2-3-2,-2 1-1,1 0 2,1 2-3,0 4 1,1 1 0,2 4 0,4 11-1,-6-13 0,6 13-1,0 0-1,0 0-1,0 0-5,0 0-5,0 0-7,0 0-5,0 0-3,0 0 1,0 0 1</inkml:trace>
  <inkml:trace contextRef="#ctx0" brushRef="#br0" timeOffset="2135">1656 265 81,'0'0'23,"0"0"-3,0 0-2,-10 1-25,10-1-1,-5 13-1,5-13 2,-5 14 2,5-14 3,-1 15 2,1-15 1,4 18 2,-2-7-1,-1 3 1,3 1-1,-3 3-1,1 1 1,-1 0-2,0 1-1,-1-1 1,0 1-1,3-2 2,-3 0-2,2-3 3,2-1-2,-1 0 3,3-2-1,-6-12 1,12 17 0,-12-17 0,13 10-1,-13-10 0,17 4 0,-17-4-1,20-1 0,-10-2 0,3 2 0,1-2-1,1 1 0,1 1 0,1 0 0,-2 1 1,2 1-1,-3-1 0,0 1 1,-2-1-1,-1 2 0,-1-2 0,-10 0 1,19-3-1,-19 3 0,19-4 0,-19 4 1,17-9 0,-17 9 1,15-14 0,-15 14 0,9-18 0,-9 18 0,3-21 0,-2 8 1,-2-1-2,1-3 2,0-2-3,-1-1 2,-1-2 0,0 0 0,0-1 0,-1 1-2,-4 0 2,0 4-2,-3 2 2,1 3-2,-2 2-1,11 11 0,-16-15-3,16 15-3,0 0-1,-10-5-5,10 5-8,14 11-6,-14-11 0,28 11 1,-13-8 3</inkml:trace>
  <inkml:trace contextRef="#ctx0" brushRef="#br0" timeOffset="3258">2263 315 14,'0'0'11,"0"0"-1,0 0-4,2 13-5,-2-13-1,3 12 0,-3-12 1,4 19 0,-3-6 1,2 1 1,0 4 0,-2 1-1,3 2 2,-3 1-1,1 1 1,-2 2-1,2-1 0,-2 1-2,1-2 1,-1-3 1,2 1 1,2-5 1,1 0 1,-5-16 0,18 16 1,-5-14-1,4-3 1,4-2-1,1-3-1,4 1-2,3-2-1,5 2-1,5 2 0,6 0-1,5 3 0,5 1 0,6 2 0,4-1 0,8 1 0,0-2 0,3-1 0,-1-1 0,-1-1 1,-3 0-1,-4 0 0,-4-2 0,-7 2 0,-8 1 0,-8-2 0,-7 1 1,-8 1-1,-6-1 1,-7 1 0,-12 1 2,13-1 0,-13 1 0,0 0 0,0 0 0,0 0 0,-1-13 0,1 13-1,-7-16-1,4 3 0,-2-2 0,1-2 0,2-2 2,0-1-2,-1-4 2,0-2-2,1 0 1,-2 0-2,-1 2 2,1 4-2,0 2-1,1 4 1,3 14-3,-4-14 1,4 14 0,0 0-2,0 0-3,13 3-7,-1 3-7,1-4-6,10 3 0,-1-3 2,11 5-1</inkml:trace>
  <inkml:trace contextRef="#ctx0" brushRef="#br0" timeOffset="4199">4060 456 20,'12'10'14,"-12"-10"1,16 6 0,-16-6-9,12 4-3,-12-4-3,0 0 1,11 6-1,-11-6 2,0 0-1,0 0 1,0 0 1,0 0 1,0 0-1,0 0 0,0 0-1,12 11-1,-12-11 1,0 0-1,12 9-1,-12-9 1,0 0-1,9 11 0,-9-11 0,0 0 1,0 0 0,0 0 0,0 0 1,0 0 0,0 0 1,0 0-1,0 0 1,0 0-1,0 0-1,0 0 1,0 0-2,0 0 0,7 12 1,-7-12-2,3 13 1,1-3 0,-1 4 1,2 1-1,1 3 0,-1 3 0,2 0 0,-2 3 0,1 1 1,1 2-1,-1 1 1,1 2-1,-1-1 1,1 1 0,0-2-1,0-2 1,1-3 0,0-5 0,2-3 1,-2-4 1,-8-11 0,18 12 0,-18-12 0,19 3 1,-8-3-2,-1-2 0,2-1 0,2 1-1,2-2 0,3 0-1,2 1 0,0 0 0,5 2 0,0-1 0,2 4 0,2 1 0,2 2 0,3 2 0,3 0 0,2 0 0,1-1 0,2-1 1,1-2-1,0-3 0,-4-2 1,-4-2 0,-2 0-1,-8-2 1,-2 0-1,-6 0 1,-2 1-1,-5 1 0,1 0 0,-12 4 0,17-8 0,-6 3 0,-11 5 1,21-9-1,-11 4 0,-10 5 1,20-11 0,-20 11-1,18-12 0,-18 12 1,18-15-1,-7 5 0,-1-1 0,3-1 0,1-2 1,0-2-1,2 0 1,-4-2 0,4-2 0,-6-3 1,1 0 0,-6-3 0,1 2-1,-6-2 0,-2 0 0,-3 1 0,-2 3-1,0 3 1,-1 3-1,1 3 0,1 3-2,6 10 1,-8-13-3,8 13-7,0 0-7,0 0-10,0 0 1,0 0-1,19-5 1</inkml:trace>
  <inkml:trace contextRef="#ctx0" brushRef="#br0" timeOffset="5579">5491 550 74,'0'0'19,"-5"12"-5,5-12-6,0 0-20,-13 16 0,13-16 1,-6 18 3,6-18 5,-4 16 4,4-16 2,1 16 3,1-4 0,-1-1 0,2 5-1,-1 4-2,0 4-2,1 0 0,-1 2-1,0 3 1,2-1-1,-1-2 0,2-2 2,1-5 1,1-4 1,3-1 1,2-5 0,4-5-1,4-4 1,2-1 0,5-5-2,1-2-1,1-3 0,2-2-1,-3-2 0,-2 0 0,-2-3 0,-2 4 0,-3-3 0,-2 3 0,-1-1-1,0 3 0,-2 1 1,-2 3-1,0 1 0,-12 7 0,18-11 0,-18 11 0,11-4-1,-11 4 1,0 0-1,0 0 1,0 0-1,0 0 1,0 0 0,0 0 0,0 0 0,0 0 2,0 0-1,0 0 1,0 0 1,0 0-1,3-10 0,-3 10 1,-4-18 0,2 6 0,-3-4 1,0-2-2,0-2 0,0 1-1,-1 0 0,3 1 0,-1 3-2,2 1-2,2 14-5,0-17-13,-5 6-6,5 11-1,-12-24 0,8 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7.27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607 0 36,'3'14'14,"-16"-14"1,13 0-4,-25 9-8,4-4-1,-6 1 0,-6 1 2,-7 1 0,-4-1 1,-3 2 1,0 0 1,-3 3-2,4-1 0,-1 1 0,5 1-2,7 0 0,6 1-1,7 0-2,10 1 0,10 0 0,11-1 0,13 1 0,13-2 0,10 1 1,7 0-1,4-1 0,2 0 0,-1 1 0,-6 1 0,-4 4 0,-9 4 0,-6 5 0,-8 2 0,-4 4-1,-6 0 1,-5 0 1,-5-2 0,-4 0 1,-6-5 1,-6-3 1,-6-3 1,-8-2 0,-8-2 1,-7 0 0,-8-6 1,-4 2-2,-5-7 0,0 1 0,1-4-2,7 0 0,4-3 0,11-1-1,8 1-2,7-3-1,9 3-3,11 0-5,-2-13-9,15 4-4,4-10-7,12 3 0,2-11-1,18 3 3</inkml:trace>
  <inkml:trace contextRef="#ctx0" brushRef="#br0" timeOffset="812">1070 585 88,'0'0'25,"0"0"0,2-13-1,8 9-22,10 0-4,10 2 0,12-1 0,10 0 1,10 1 2,6-2-1,7 2 1,0-1-1,-2 3 1,-5 2-1,-7-1 0,-11 2 1,-7 1-2,-10 0 0,-7 0-2,-9-1-1,-6-1-6,-11-2-5,0 0-2,4-19-1,-4 8-6,-11-12 1,7 3 1,-10-11 3</inkml:trace>
  <inkml:trace contextRef="#ctx0" brushRef="#br0" timeOffset="1164">1664 308 48,'0'0'17,"0"0"0,11 9 0,1-6-12,-2 1-5,3-1 2,1 2 1,4-1 0,-2 0 1,3 0 0,3 2 1,0-1-1,4 2 0,3 5-1,1-2 0,4 4-2,1 0 1,-1 0-2,0 0 1,-2-1-1,-4 0 1,-7-4-2,-2 0 1,-6-4-1,-13-5 2,14 9-1,-14-9 1,0 0 0,3 10 0,-3-10 0,-12 15-1,1-3 2,-1 2-2,-5 5 0,-5-1 0,-5 4 1,-2 2 0,-5 1 1,-2 1 1,-5 1 0,-1-2 0,-1 1-1,3-1 1,3-2-2,5-3 2,7-4-4,7-3-3,18-13-6,0 10-8,13-22-8,10-2 0,-1-17-1,10-1 1</inkml:trace>
  <inkml:trace contextRef="#ctx0" brushRef="#br0" timeOffset="1769">2451 284 43,'-11'-13'8,"11"13"-3,5-14-4,-5 14-15,13-4-1,-13 4 7,15 6 6,-15-6 7,11 9 3,-5 1 4,-6-10 1,3 27 2,-8-10 1,6 9-8,-4 6-3,-1 4-2,1 2 0,-2 3-2,0-1 1,-1 0-1,1-5 0,-1-6 1,1-6 0,0-3 0,2-6 1,1-4 1,2-10-1,0 0 0,0 0 0,-3-22-1,4 1 1,-2-9-1,-1-6 1,-2-9-1,1-1 0,-4-4 0,0-1 1,0 3 0,0 0 0,1 3 0,1 9-1,0 4 1,2 5 1,1 6-2,1 6-1,0 4 0,1 11-1,0 0 0,10 5 0,3 11 0,6 4-1,3 7 0,6 3 1,2 5 0,4 2 0,3 4 0,0 1 1,-4-1-2,0-3 1,-3 1 0,-2-1-1,2-1 1,-2-2-1,-3-4 1,1-3-2,1-4 2,-3-4 2,1-6-1,-2-8 0,-2-9 0,-2-9 1,-5-10 0,-3-7 1,-7-10 0,0-5 0,-5-6-1,-3 0 0,-2-1 0,0 6 0,-2 2-1,0 7-1,2 5-1,-1 8-3,5 9-2,-3 1-4,5 13-5,-2-10-2,2 10-3,0 0-2,14-21-4,2 14 1,-3-10 4,14 7 3</inkml:trace>
  <inkml:trace contextRef="#ctx0" brushRef="#br0" timeOffset="2609">3247 274 65,'-1'35'22,"-9"-7"-1,8 7-1,-6-2-16,0 5-4,0-1 0,-1-2 1,1-3 1,0-6 1,1-3-2,1-4 2,2-3 0,1-4-1,2-1 1,1-11 1,0 14-1,0-14 0,0 0 0,11-20 0,-8 1 3,-2-7-2,-1-8 0,-1-8-2,-2-5 0,-1-5-1,1-3 0,-1-2 0,5 1-1,4 4 0,5 5-1,8 5 1,6 6 0,4 9 0,7 7-1,4 8 1,2 6-1,3 8 1,1 3-1,-6 6 1,0 5-1,-5 3 1,-6 3-1,-7 2 1,-7 4 0,-8-1 0,-6 2 0,-5-2 0,-7-2 1,-5-4 0,-7-1 0,-2-6 0,-6-3 1,-2-4-1,-2-3 0,-3-3 0,2-2-1,3-2-3,3-2-2,6 0-9,6-1-6,8-7-7,11 13-1,13-28 0,11 13 2</inkml:trace>
  <inkml:trace contextRef="#ctx0" brushRef="#br0" timeOffset="3304">4138 184 61,'-6'-14'18,"-6"-6"-3,8 7-2,-4 3-7,8 10-14,0 0 0,-13-1 1,13 1 2,0 21 5,0-9 5,3 6 2,1-1 0,2 6 1,-2 0-2,3 3 0,-1 2-1,2 2-1,0 4-1,2-1 0,-1 4-1,3-1 0,1 0 0,-1 0 0,2-1 0,0-1 0,3-1-2,-2-6 1,-1 0 0,-1-6 1,-1-2 1,-4-6 2,-8-13 0,15 7 1,-15-7-1,14-28 0,-7 0 0,-1-8 1,2-10-2,-1-6-2,2-4 1,-1-4-2,2 3 1,-2 2-1,1 5 1,1 6-2,1 8-1,0 5 0,-2 7 0,2 6-2,-5 4-2,-6 14-4,14-11-6,-14 11-6,0 0-4,11-2-3,-11 2-1,13-3 2,-1 4 3</inkml:trace>
  <inkml:trace contextRef="#ctx0" brushRef="#br0" timeOffset="3925">4778 196 87,'-7'14'19,"8"9"-1,-2-4-3,4 11-22,1 7-2,-1 5 1,1 6 1,-2-1 2,-1-1 2,-2 0 3,-1-4 2,-2-5 2,0-6 0,-2-4 1,0-5 0,-1-4-1,2-4 0,5-14-1,-9 14-1,9-14-1,0 0-2,0 0-1,0 0-2,-11-21-6,13 8-2,-4-7-4,8 3-5,-8-12 0,10 5 1,-7-9 2</inkml:trace>
  <inkml:trace contextRef="#ctx0" brushRef="#br0" timeOffset="4289">4682 185 72,'-12'1'25,"12"-1"-2,0 0-1,14-13-5,-1 6-20,7 3-1,3-2 2,10-2 0,6 1 2,5-1 2,6 1 1,4 0 0,2 3 0,4 1 1,0 4-2,-1 3 0,-4 2-2,-5 4 1,-5 1-2,-6 4 1,-5 3 0,-10 4 0,-6 3 0,-7 0 0,-5 3 1,-8-1 2,-4 1 0,-8 0 0,-3-4 1,-8-1 0,-4-1 1,-7-6-1,-2 2-1,-3-6 1,2 1-3,-1-3 0,1-1-1,1-4-1,2-3-3,3-1-3,-5-3-8,-5-9-14,1 0 1,-8-15-1,1-3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52.840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1793 73 85,'-14'9'25,"14"-9"0,0 0-4,0 0-18,0 0-2,14-1 1,-14 1 1,13-3 3,-13 3 0,15-3 1,-2 3-1,0-4 0,6 6-1,2-4-1,5 5-2,6-2 0,9 2 0,7 1-1,6 1 1,7-2 0,6 1 0,7-2 0,7-1 0,3-1 1,7-1-1,-2-3 1,3 2-1,1-1 0,2-1 0,-4 1-1,-3-1 0,-4 1-1,-3 1 1,-9-1 0,-6 2 0,-11-2 0,-10 2 0,-10 0 0,-8 0 1,-8 0-1,-7 1 0,-12 0 0,11 1-1,-11-1 1,0 0-1,0 0 0,0 0 0,0 0 1,0 0-1,0 0 0,0 0 0,0 0 1,0 0-1,0 0 0,0 0 0,0 0 0,0 0-1,0 0-1,0 0-1,0 0-7,0 0-23,-19-2-4,5-18 0,-7-19 0</inkml:trace>
  <inkml:trace contextRef="#ctx0" brushRef="#br0" timeOffset="5199">146 614 30,'0'0'17,"-15"-1"1,15 1-2,0 0-3,0 0-6,0 0-2,0 0-2,0 0-1,0 0 0,0 0 0,0 0 0,5 11 1,-5-11-1,5 17 1,-5-17 1,11 23-1,0-10 1,3 4-1,2-2 0,5 3 1,4-2-1,5-1 1,4-2-1,4-1-1,1-4 1,3-3 0,-1-4-1,0-4 0,-3-4 2,-3-1-2,-6-6 1,-2-2 0,-4-4-1,-2-1 0,-4-4 0,-1 0-2,-1 0 1,-1-1-1,-1 2 0,-2-1 0,-3 3 0,0 3 0,-3 1 1,-2 0 0,-3 0 0,-1 3 0,-3-2 1,0 3-1,-3-2 0,0 2 0,-1-1-1,-2 0 0,1 1 1,-3-3-2,1 3 2,-1-2-1,-2 1 1,0 1 0,-1 0 0,-3 0 1,1 2-1,-1 3 0,0-1 0,2 3 0,0 1-1,1 1 0,1 2 0,0 0-1,-1 3 1,1 0 0,-4 3 0,0-1 0,-3 2 0,0 0 0,-3 2 0,2 0 0,0 1-1,0 0 1,1 3 0,-2 1-1,1 0 0,1 2 0,0 2 1,-1 3-1,2 0 1,-1 3-1,1 0 1,4 1 0,0 4 0,-1 0 0,3 2 0,2 0 0,1 0 0,4-1 0,2 3 0,5-2 0,5-2 0,4 2 1,8-1-1,3-3 1,8 1-1,4-3 0,4-2 1,6-3-1,6-3 0,4-2 1,1-4-1,5-1 0,-1-5 0,0 0 0,1-6 0,-2-2 1,-3-4-1,-4-3 0,-7-3 0,-5-5 1,-8-4-1,-4-2 1,-8-3-1,-5 2 0,-7-1 0,-4 1 0,-3 1-1,-5 3-2,0 5-4,-7 1-14,-3 1-11,3 1 0,-6-6-2,4-4 2</inkml:trace>
  <inkml:trace contextRef="#ctx0" brushRef="#br0" timeOffset="13211">686 876 32,'0'0'21,"0"0"-1,0 0 4,0 0-8,0 0-7,0 0-2,0 0 0,0 0 2,-17-7 0,3 5 0,0 2-1,-6-4-3,3 4 0,-4-2-2,0 3 0,-4-1-2,0 1-1,-3 3 0,0 0 0,0 4 0,-4 2-1,2 1 2,-3 3-1,-1 0 2,3 4-2,-1-1 2,4 3-1,-1-1 0,3 3 1,1 0-1,4 1 0,2 4-1,2 1 1,1 3-1,2 4 0,2 3 0,2 1 1,2 1 0,2-1 0,2 0 0,4 3 1,2-3 0,4 0 0,3-3 0,6 0-1,3-4 0,5 2-1,5-4 1,4-5-2,3-4 1,2-2-2,3-6 2,0-3 0,2-4 0,2-4-1,-2-4 1,1-5 0,2-3 0,1-4 2,-2-3-2,-1-4 1,-3-4-1,-4-6 2,-4-5-2,-4-1 1,-7-3 0,-5-1-2,-5-2 2,-6-1-1,-1 1 0,-3 6 0,-2 1 1,-4 1-1,-2 2 1,-1 3-1,-1 1 1,-3 3-1,-2 2 1,-3 3 0,-2 1-1,-2 4 1,-2 2-1,-3 2 0,1 5-2,1 1-2,2 10-8,-5-3-15,1 2-9,3 1 1,-2-8-1,3-7 1</inkml:trace>
  <inkml:trace contextRef="#ctx0" brushRef="#br0" timeOffset="101887">4917 1346 11,'0'0'15,"0"0"-1,0 0 0,0 0-8,0 0-4,0 0 1,0 0 2,0 0 1,0 0 1,0 0 1,0 0 0,0 0 0,0 0-2,0 0 0,0 0-1,0 0-2,0 0 1,0 0-1,0 0-1,0 0 1,0 0-1,0 0-1,0 0 1,0 0-1,-10-5 1,10 5 0,-13-6 0,13 6 0,-14-6 0,14 6-1,-17-6 1,17 6-1,-19-6-1,7 4 1,-1 0-1,2-1 0,-3 2 0,0 0 0,-2 0 1,0 1-1,-1 0 1,-1-1 0,2 2 1,-3-2-1,3 2 1,-3-2 1,3 1-1,-1 0 0,2 1-1,0-1 0,2 0 0,-1 0 0,1 1-1,-1 0 1,-1 0 0,0-1 0,1 3 0,-2-2 1,-2 1 0,0 0-1,-2 1 1,-1-1-1,-1 3-1,-3-1 1,-2 1-1,-1 1 1,0 0 0,-2-1-1,-2 2 1,0 0 0,1-1 1,0 0-1,0 1 0,2-2 0,0 1 0,1-2 1,4 2-1,-3 0-1,1 0 1,2-1 0,-1 1-1,4 1 1,0-1-1,0 2 1,1-1-1,1-1 0,3 2 0,-1-1 0,-1 1 1,-2 1-1,0 0 0,1 4 0,-1 2 1,0 0-1,0 2 1,0 1-1,2-1-1,0 2 1,1 1-2,-1-5 2,3 2-1,-1 0 0,2-1 0,-2 1 1,2 2 0,0-2 0,3 1 0,-1-1 1,3 1-1,-1 2 0,1-2 0,2 1 1,1 1-1,2-2 0,0 2 0,2-1 0,1-1 1,1-1-1,1-1 0,1-1 0,3-1 0,-1 1 1,3-1-1,2-1 0,-1 1 0,2-1 0,1 0 1,0-2-1,2 2 0,2 1 0,2 1 1,-1-2-1,0 0 1,2-2-1,-1 1 1,2-1-1,1-2 0,0-2 0,1 0 1,2-1-1,3-1 0,2 1 0,0 0 1,1-1-1,1-1 0,2 2 0,-1-2 0,1 0 0,-1-1 0,-1-1 0,1 0 0,-1 1 1,2-2-1,1 0 0,-2 0 1,2-1-1,1 1 0,-1-1 1,4 0-1,-1 0 1,-1-1-1,0 1 0,0 0 0,1 0 0,0 0 0,0 0 0,2-1 0,-2 0 0,-1 0 0,2 0 0,-1-3 0,1 1 1,-2-1-1,-2 1 0,-1-2 0,0 1 1,-3 0-1,0-2 0,-3 0 0,0 0 0,0-1 0,0-1 0,-1-1 0,1-4 0,-1 0 0,-2-1 0,-1 1-1,-1-1 1,-2 0 0,-2 1 0,0-3 0,-2 4 0,-1-1 0,-1-1 0,-2-2 0,1-1 0,-2 1 0,1 0 0,-2-2 0,-1 1 0,1 0 0,-2-1 0,1 0 0,-1 1 0,0-1 0,0 0 1,-1-2-1,-2 0 0,2 2 1,-2-1-1,-1-1 1,0 1-1,-2 1 0,0-1 1,-1 2 0,-1-1 0,0 1 1,-2 1-2,1-5 2,-2 1-2,-1-2 2,-1 1-2,-1 1 0,0-1 0,-2 1 0,-1 0 0,-1 6-1,2 0 2,-1 2-1,-1-1 0,-1 1-1,0 1 1,-4-1 0,1 0 0,-3 1 0,-1 1 0,-2 0 0,0 0 0,-2 2 0,-1 0 0,0 1-1,0 1 1,1 2 0,0-1 0,-1 0 0,1 3 0,0 0 0,-1-1 0,1 2 0,-3 0 0,1 1 0,-1-1 1,0 0-1,1-2 0,0 2 0,1-1 1,0 0-1,3-2 0,3 2 1,-1-1-1,3 1 0,-1 0 1,2-1-1,-2 1 0,0 1 0,1 0 1,-2 1-1,2-1 0,-1 2 0,0-1 0,2 2 0,1-1 0,2 0 0,0 1 0,1 0 0,11-2 0,-15 2 0,15-2 0,-11 1 0,11-1-1,0 0-2,-10 10-4,-1-8-17,-2 0-13,-3-14 0,-13-23 0,-6-21-1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42.96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240 198 43,'0'0'21,"-9"-18"0,9 18-3,-3-10-4,3 10-10,0 0-3,13 9 0,-6 4-2,1 3 1,-1 2-1,0 4 2,-4 3-1,-1 3 2,-4 2 1,-3 4 0,-4 5 1,-3 6 0,-1 7-1,-2 5 1,0 5 0,0 5-1,1 3-1,1 1 0,1 3-1,-1-4 0,1-1 0,-1-3 0,-2-2 1,0-6-1,-3-4 1,2-8 0,-1-3 1,2-8-1,5-5 0,2-4-1,3-6 0,4-4 0,2-5-1,-1-11 1,8 14-1,-8-14 1,0 0-1,15 4 0,-15-4 0,12-3 0,-12 3 0,20-5 0,-7 2 0,3-2 0,0 0 0,4 1 0,1 0 0,2 1 0,-1-1 0,2 3 0,2 0 0,0 2 0,2-1 0,0-1 0,2 0 0,3-2 0,3 2 0,0-4 0,2 2-1,3-1 1,0 2 0,1 1 0,-1 0 0,0-1 0,-2 2-1,5 0 1,0 2 0,2-2 0,3-2 0,6-1 0,1-1 0,4-1 0,0-1 0,-1-1 0,-2-1 0,-3 1 0,-4 0 0,-3 2 0,-6 2 0,0 3 0,-2 2-1,1 1 1,2 1 0,3-1 0,3 1 0,1-2 0,3 0 1,1 0-1,-2-1 0,1 0 0,-2 0 0,-2 1 0,-1 3 0,-5-1 0,-2 0 0,-4 0 0,-2-1 0,-4 1 0,-3-2 0,-5-1 0,-2 0 0,-2 1 0,-3-1 0,-2 0 0,-3 0 0,-10-1 0,16 3 0,-16-3 1,0 0 0,10 1-1,-10-1 1,0 0-1,0 0 1,0 0-1,0 0 0,0 0 0,0 0 0,0 0 0,0 0-1,0 0 1,0 0 1,0 0-1,0 0 1,0 0-1,0 0 1,0 0-1,0 0 0,-1-12 0,1 12 0,0 0 0,-1-13-1,1 13 0,0 0 1,0 0-1,-3-10 1,3 10-1,0 0 1,0 0 0,0-14 0,0 14 0,-1-18 0,1 3 0,0-4 0,1-4 0,2-5 0,0-5 0,2-6 0,0-4 0,-1-4-1,2-2 1,-2-4 1,-1 1-2,-2-2 1,-1 0 0,-1 1 0,0 1-1,0-1 0,1 0 0,1 4 0,0 3 1,1 3 0,2 2 0,-2 6-1,1 5 2,-3 5-2,-2 6 1,0 4 0,-3 2 0,5 13-1,-9-15 1,9 15-1,0 0 0,-12-9 1,12 9-2,0 0 2,0 0-1,0 0 1,0 0 0,0 0 0,-10-3 0,10 3 0,0 0-1,-16-11 1,5 5 0,-2-1 0,-4 0 0,-2-1-1,-6 0 1,-3 1 0,-6 2-1,-2 0 1,-7 1 0,-5 3-1,-7 1 1,-5 0 0,-4 3 0,-3-1-1,0 0 1,-5-1 0,0-1 0,-1 0 0,1-1 1,-1-1-1,1-2 0,-3 2 0,0-1 0,0-1 0,2 2 1,-1-2-1,3 3 0,2-1 1,3-1-1,4 3 1,5 0-1,4 0 1,7 0 0,2 0 1,7-1-1,5 1 1,4-2-1,7-2 0,0 2 1,5 2-2,1-1 1,2 1-1,2 0 0,11 0 0,-17 0 1,17 0-1,-11 2 1,11-2 0,0 0-1,0 0 1,0 0-1,0 0 1,0 0-1,0 0 0,0 0-1,0 0 1,0 0-1,0 0 1,0 0-1,0 0 1,0 0 0,0 0 1,0 0-1,0 0 0,0 0 1,0 0-1,0 0 0,0 0 0,-13 1 0,13-1 0,-14 4 0,14-4 0,-17 6-1,5-3 1,0 1 0,1-1 0,0 2-1,11-5-1,-13 12-5,13-12-14,-11 9-6,11-9-1,-11-26-1,5-5 2</inkml:trace>
  <inkml:trace contextRef="#ctx0" brushRef="#br0" timeOffset="24743">2073 146 5,'0'0'6,"0"0"0,0 0-1,0 0-6,0 0-1,0 0 1,0 0 3,0 0 3,0 0 1,1-13 2,-1 13 0,0 0 1,0 0-2,-14-8-2,14 8-2,0 0 1,0 0-2,-13-7-1,13 7 1,0 0 0,-10-6 2,10 6-1,-13-7 0,13 7 0,-21-10 1,7 4 0,0 1-1,-4-1-1,2 3 0,-4-1-1,-1 1 0,-3 0-1,1 2 0,-2-1 1,0 1-1,0 1 1,-1-1 0,3 1 0,1 1 0,2 0-1,1 1 1,-1 2-1,3-1 1,-1 2-1,0 0 0,0-1 0,-1 2 0,2-1 0,0 2 0,3 0 0,-1 1-1,2 1 1,2 2 0,-1 1-1,1 2 1,2 0 0,-1 2 0,-1 2 0,2-1 0,-2 1 1,2 1 1,-2-1 0,2-1 0,-2 1 0,2 0 0,1-2 1,1 2-2,1-1 1,1 1-1,3-2 1,2 2-2,1-3 1,0 0 0,2 1 0,0 0 0,1-3 0,-1 1 1,2 0-1,0 0 1,0 0 0,2 0 0,0 0 1,0 0-1,3 3 1,-3-5-1,1 4 0,-1-4-1,0 3 1,-1-4-1,0 1 0,0-2 1,-1 1 0,1 0-1,-6-11 0,14 18 0,-7-7 0,-7-11 0,19 20 0,-8-10-1,0 1 2,2 2-1,3-3 1,0 3 0,0 1-1,0-2 1,2 1-1,-2-2 1,3 1-1,-3-3 0,2 2-1,1-2 1,-1 0 0,1-2 0,1 1 0,1-2 0,0-1 0,1 0 0,0 0 0,-1-3 0,1 0 1,-1-2-1,0 2 0,-2-4 0,1 1 0,-1-1 0,0 0-1,-1-3 1,1 0 0,-1-2-1,-1 0 1,1-2 0,-1 1 0,0-4 0,-1-1 1,-1-1-2,2-1 1,-1-3-1,2 1 1,-2-2-1,0-1 0,-1 0 0,1 1 0,-3 0 0,-1 0 0,-2 0 1,-2-1-1,-2 0 0,0 0 0,-1 1 1,0-1-1,-1-1 0,-1 1 0,0 1 1,-1 0-1,-1 1 1,0-1-1,-2 0 1,0 2-1,0-2 1,-2-1-1,0-1 0,-2 1 0,0 0 1,0 0-1,-2 0 0,0 2 0,-2 0 0,1-2 0,-3 1 0,-2 1 1,-1 0-1,-3 2 0,0-1 0,-1 3 0,-2 0 0,-1 4 0,1 0 0,-1 2 0,1 0 0,-1 1 0,2 0 0,-1 0-1,2 1 1,-1 0 0,2-1 0,1 2 0,0 1 0,1-1 0,-1 0 0,-1 3 0,0 0 0,-1-1 0,1 3-1,-2-1 1,3 2 0,1 1 0,2 0 0,1-1-1,12-1 1,-18 5 0,18-5-1,-10 3 1,10-3-1,0 0 0,0 0-1,-13 7-4,13-7-10,5 12-17,-5-12 2,0-15-2,-6-16 0</inkml:trace>
  <inkml:trace contextRef="#ctx0" brushRef="#br0" timeOffset="28451">2265 284 0,'0'0'4,"-12"-3"-2,12 3-2,0 0 4,-15-6 2,15 6 2,0 0 2,-9-11 1,6 1 1,3 10 0,-9-18-1,3 8-2,-1-4-3,-1 1-2,-3 1-2,1-1-1,-2 2 1,0-3-1,-2 2 0,-1 0 1,0 0-1,-2 1 1,0-1-1,-2 0 0,-2 2 0,-2 0-1,-1 2 0,1 1 0,-3 0 0,-1 1 0,2 0 0,-4 1 1,4 0-1,-2 0 1,2 1-1,0 1 0,0 1 0,1 1 0,-2 2 0,1 2 0,-2 3-1,0 1 1,-1 3 0,2 1-1,-3 2 1,3 1 0,1 1 0,2 0-1,2 1 1,3-1 0,3 3-1,2 0 1,4 3 0,2 2 0,2 0 0,3 3 0,0 1-1,2 1 1,2 2 1,0 1 0,0-1-1,1 3 0,1-1 1,0 3 0,2 0 0,2 1 1,1 0-1,2-1 0,0 1 0,3-1 1,0-1-1,0-1 1,3 0-1,-1-2 2,2-2-1,2-2 1,2 0 0,1-3 1,4 0-1,2-5-1,3-4 1,-1-2-1,5-4-1,-1-3 1,0-4 0,2-3-1,-1-4 0,2-2 0,0-2 0,-1-2 0,-1 0-1,-1-2 1,0-1 0,-2-1 0,1-2 1,-6-2 2,-1 0-2,-4-3 0,-1 0 0,-2-2 0,-2-3 0,-6-1-2,0 0 1,-1-3-2,-3-2 1,-1 1 1,-4-1-1,0 0 1,-4 0 0,-3 2 0,-3 0 0,-2 1 0,-3 4 0,-3-1 0,-2 1 0,-2-1 0,-4 4 0,-1 0 0,-2 0-1,-2 7-1,-4-2-3,-3 10-10,-6 7-11,-9-5-4,1 0 0,-8-11-2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5:48.5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322 0 5,'-4'16'6,"2"5"0,-3-2 0,4 2 0,-4 0-1,4 3 0,-2-1-2,2 2 0,0 0 0,2 2 0,-1-1 1,1 4 0,-1 1 1,0 1 0,-1 1 0,-1 2 1,-2 0 0,0 4-1,0-1-1,-1 2 1,0 0-2,0 2 1,1 1-1,1 2 1,0-1 1,0-1-1,0 2 0,0 0 1,0 1-1,0-3 0,0 3-1,1-1 0,-1 1-1,1 2 0,1 1-1,-2-1 0,1 2 0,-3 0 1,0 2 0,-2-2 0,-1 2 1,-1 0 0,1 2 0,-2-1 0,0 3 0,3 1-2,-1 3 1,0 2-1,1 0 1,-1 0-1,-1 0 0,1 1 2,-1 0-1,-2-3-1,2-1 1,-2 0-1,0-2 1,3 0-2,-2 0 2,1-3-2,3-1 0,2 0 0,0-1 1,0 2-1,3-1 0,0 0 0,0 3 0,1 4 0,0 0 0,-2 4 0,1 1 0,-1 0 0,-1-1 0,1 0 0,-2-1 0,2-4 0,-2-1 1,2-3-1,0 0 0,-1-1 1,2 0-1,0-1 0,-1 1 1,2 1-1,0-1 0,0 1 1,2 0-1,0-2 0,1 0 0,0-3 1,2 0-1,0-1 0,0-1 0,-1-2 0,1 0 0,-2-2 1,-1 0-1,1 0 1,-2-2 0,-1 1 0,1 1 0,-1-3 0,1 1-1,2-2 1,-1 1-1,0-1 0,1-2 0,-1 0 1,1-3-1,-2 1 1,0 0 0,-2 2-1,1 0 1,-1 0 0,-1 1 0,1 0 1,0 2-1,0 0 0,0 0 0,-1-1 0,1 1 0,0 0 0,0 1 0,0 2-1,-2-1 0,2-2 0,-1 0 0,-1-2 0,2 1 1,-1-4-1,0-1 0,0-3 0,-1-2 1,2-2-1,0-2 0,0 1 0,1-1 0,1-1-1,0 0 1,3-1 0,1 2-1,0-2 1,1 0 0,1-2 0,-1-2 0,1 0 0,-1-1 0,-1-1 0,0 0 0,1 1 0,-1-2 0,1 0 0,0 0 0,0 1 0,2 1 0,1 1 0,0 1 0,0 0-1,1 2 1,-2 0 1,2 3-1,-2-2 0,1 1 0,-1-2 0,1 2 0,-1-2-1,-1-1 1,0 2-1,1-2 1,-2 0 0,0 0 0,0 0 0,-3 1 0,1-1 0,-1 1 0,-1-2-1,0 0 2,-2 3-1,0-2 0,-1 1 0,0 2 0,-1 1 0,-2 0 0,0 2 0,1 0 1,-2 1-1,0-1 0,1-2 0,1 3 0,-1-4 0,0 1 0,3 1 0,-1 0-2,1 0 2,-1-2-1,1 1 0,1 1 0,0-1 1,0-2-1,0-1 1,0-1 0,0-1 0,1 0 0,-1-3 0,0 0 1,2-2-1,-2-1 0,0-1 0,0-1 0,0 0 0,-2-2 0,2-11 0,0 19 0,0-19 0,0 18 0,0-18 0,-1 19 1,0-8-1,1 1 0,0 2 0,-1-2 0,1 2 0,0 1 0,1-1-1,-1 1 2,2 2-2,0-1 2,1 0-1,0 3 0,0 0 0,1 1 0,0-2 0,-2 1 1,-1 1-1,0 0-2,-1-2 2,0 0-1,0 1 1,-1-1-2,1 2 2,0 0-2,0 0 2,1 0 0,1 0 0,0 0 0,-1-1 0,0 1 0,1 1 0,-2 0 0,0 2 0,0-1 0,0 2 0,-2 2 0,4 0 0,-1-1 0,1 0 0,1-3 0,0-1 0,2-2 0,-1-2 0,-1-1 0,1-1 0,-2 0 1,1-1-1,1 0 0,-2 2 0,0 0-1,0-1 1,0-1-1,-1-1 1,2-2-1,-2 1 1,1 0-1,-2-12 1,5 18 0,-5-18 0,5 17 0,-5-17 0,5 14 0,-5-14 0,0 0 0,5 13 0,-5-13 0,0 0 0,0 0 0,0 0 0,0 0 0,4 11 0,-4-11 0,0 0 0,0 0 0,0 0 1,3 11-1,-3-11 0,0 0 0,2 10 0,-2-10-1,3 13 1,-3-13 0,2 17 0,-2-17-1,4 20 1,-4-20 0,3 17-1,-3-17 1,4 15 0,-4-15 0,4 12 0,-4-12 0,0 0 0,3 15 1,-3-15-1,3 16-1,-3-5 1,0-11 0,2 20 0,-2-20 0,1 19-1,-1-19 1,1 11 0,-1-11 0,0 0 0,0 0 0,0 0 0,3 11 0,-3-11 0,0 0 0,0 0 0,0 0 0,0 0 0,0 0 0,0 0 0,0 0 0,0 0 0,0 0 0,6 10 0,-6-10 0,0 0 0,0 0 0,0 0 0,5 12 0,-5-12 1,0 0-1,0 0 0,0 0 0,7 12 0,-7-12 0,0 0 0,0 0 0,0 0 0,0 0 0,6 10 0,-6-10 1,0 0-1,0 0 0,0 0 0,0 0 0,0 0 0,0 0 0,0 0 1,0 0-1,0 0 0,0 0 0,0 0 0,0 0 0,0 0 0,2 11 0,-2-11 0,0 0 0,0 0 1,3 13-1,-3-13 0,0 0 1,0 0-1,1 11 0,-1-11 1,0 0-1,1 11 0,-1-11 0,1 11 0,-1-11 0,2 12 0,-2-12 0,0 0 0,2 13 0,-2-13 0,0 0 0,3 10 0,-3-10 0,0 0 0,3 15 0,-3-15 0,4 11 0,-4-11 0,0 0 0,7 12 0,-7-12 0,0 0 0,0 0 0,0 0 0,0 0 0,11 6 0,-11-6 0,0 0 0,0 0 0,0 0 1,0 0-1,0 0 0,0 0 0,0 0 1,0 0-1,0 0 0,0 0-1,0 0 1,0 0 0,0 0-1,11-1 1,-11 1 0,0 0-1,0 0 1,0 0 0,12 2 0,-12-2 0,0 0 0,0 0 0,0 0 0,0 0 0,0 0 0,0 0 0,0 0 0,0 0 0,0 0 0,0 0-1,0 0 1,0 0 0,0 0 1,0 0-1,0 0 0,0 0 0,0 0 0,0 0 0,0 0 0,0 0 0,0 0 0,0 0 0,0 0 0,0 0 0,0 0 0,2-11 0,-2 11 0,0 0 0,0 0 0,0 0-1,0 0 1,0 0 0,0 0-1,0 0 1,0 0 0,0 0-1,0 0 1,0 0 0,0 0 0,0 0 0,5-11 0,-5 11 0,0 0-1,5-14 0,-5 14-3,1-12-2,-1 12-6,0 0-13,4-14-6,-4 14-1,-7-25 1,-2 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7.60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211 0 13,'-8'18'11,"8"-18"0,-8 14-2,8-14-10,-7 16 1,7-16 0,-4 16 2,4-16 1,0 0 2,0 0 0,-4 11 2,4-11 0,0 0-1,0 0 1,0 0-2,0 0-1,0 0-2,-3 15 0,3-15-2,0 22 1,0-7-1,-1 5 1,0 4 1,-3 3 0,-2 4-1,0 0 2,-1 5-1,-1 3 1,0 1-1,1 2 0,0 0 0,2 3 0,0 4 0,4 0 0,2 2 0,1 4 0,0 4 1,0 2 0,1 4-1,-1 3 0,-2 0 0,-1 5-1,-3 0 0,-2 3 1,-2 2-1,2 1 0,-3-2 0,0 2 2,2-2 1,4 2-1,0-3 1,5 0-1,-2 0 0,2 2 2,-2 1-2,1 0 1,-3 0-1,-3 1 0,-2 1-1,0 1 1,-2-1-1,-1-1-1,3-2 1,1-3-2,3 0 0,3-1 0,3 0 1,4 0-1,3 1 1,2 3 0,0 3-1,3 4 0,-3 3 1,0 3 0,-2 3-1,-1 2 1,1 0 0,-3 0-1,0 1 1,-1-2 0,-1-1-1,1 0 2,-1 0-1,3 1 1,-1 0-1,3 3 1,-1 0 0,2 7 0,-1 4-1,-2 0 1,-2 2-1,-6-1-1,-2-1 1,-6 2 0,-8-3 1,-1-3-1,-4-5 1,-2-2-1,2-4 0,3-2 0,2 3 0,1-1 0,3-1-1,1 2 1,3 4 0,1 1 0,-1 3 0,1 2 0,0 1 0,1-3 0,1-2 0,2-1 0,2-6-2,2-1 2,1-4-1,2 0 1,0-2-2,1-1 2,0 3-2,2 2 1,-1 3 0,-1 4 0,3 2 0,0 1 0,1-2-1,2 0 0,2-5 1,-1-3-1,2-3 0,1-4 0,0-3 1,-1-4-1,-1-3 1,-1 1 1,-1 0-1,-4 0 0,-2 2 0,0-1-1,0 1 1,0 1-1,-1-1 1,3 0-1,0-1 1,3-2 1,1-4-1,2 0 1,-2-1 0,0 3 0,-3-1 0,0-2 0,-3 1 0,-2 3 1,0-2-2,-2 3 1,-1-1-1,1-2 0,0 2-1,1 0 1,0 2 0,-2-1 0,1 2 0,-2 1-1,-1 1 2,-2 3-2,0 3 2,1-1-2,1 1 1,-1 6 0,2-2 1,1 1-2,1 0 1,0 0 0,-1-5 0,2-2 0,-4-4 0,1-3 0,-2-5 0,-1-4 1,0-4 0,0-6 0,2 0 0,0-1-1,0 3-1,-1-8 1,3-1-1,2-3 1,0-1-1,1-5 0,-1-2-1,3-6 3,1-5-1,-1 0 1,0 0-1,0 0 0,-3-4 0,2-2 0,-4-21 1,0 0 2,4 48 0,-4-48-3,0 0 4,0 0-5,5 36 4,-5-36-3,0 0 0,0 0 0,0 0-3,0 0 6,0 0-5,0 0 2,0 0 0,0 0 0,0 0 2,0 0-2,0 0 0,0 0 0,0 0 0,0 0 0,0 0 0,0 0 0,0 0 0,0 0 0,0 0 0,0 0 0,0 0 0,0 0 0,0 0 0,0 0 0,0 0 0,0 0-6,0 0-8,0 0-16,27 2-13,-16-21 4,-2-11-5,-2-9 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29.1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395 16 4,'-27'-3'9,"4"3"0,-6-4-1,3 2-5,0 2-1,1 1 2,0-1 0,3 3 0,0-3 1,4 3 3,2-3-2,2 2 0,2 1-1,12-3-2,-18 4 2,18-4-1,-13 5-3,13-5-1,-12 7 1,12-7-1,0 0 1,-14 9-1,14-9 1,0 0 0,-12 11 0,12-11-1,-6 14 1,6-14-1,-8 22 1,4-8 0,-1 2-1,4 3 1,-3 2 0,2 1-1,-1 4 1,2-1 0,-2 3 0,2 1 0,0 2 0,0 1 1,1-1 1,1 2-1,4 1 1,-2 0-1,5 2 1,1 3-1,1 0 0,2 2-1,3 3 1,-1 3-1,-1 1 0,0 1-1,-1 1 1,-3-1 0,-2 0-1,-1-2 0,-1 1 1,0-5-1,-1-1 1,4-1 0,-1 0 0,3 0 0,2-1 1,1 4-1,0-1 0,0 2-1,-3 3 1,-2 0-1,-2 0 1,-5 2-1,-2-1 1,-3-5-1,-1-2 1,-3-3-1,1 0 1,0-3-1,0-1 1,0-1 0,1 0-1,-1 1 1,1 1 0,-1 1-1,1 1 1,0 1-1,0 1 1,-1-1-1,2 1 1,1-3-1,-1-1 1,0-1 0,3-1-1,-1-1 1,2-1-1,1 1 0,1-2 0,0 2 0,2 1 1,-1 1-1,-1 0 0,1 0 1,-2 1-1,0-1 1,-3 0-1,2 0 1,-3-3-1,2 2 0,-1-1 1,0-1-1,0 0 0,1-1 0,0 1 0,2-1 0,-1 0 1,1-1-1,0 1 0,0 0 0,1 1 0,-1 1 1,0 2-1,0 1 0,0 1 0,1 1 1,0-1-1,2 4 1,-1-5-1,2 1 1,-1-1-1,2-1 1,-1-2-1,-2-1 0,2 0 0,-2-4 0,-1 1 0,0-1 1,0-1-1,1 0 0,-1-2 0,1 2 0,-1-3 0,1 0 0,-1-1 0,-1 0 0,-1-2 1,-2 2-1,1-3 0,-2 0 0,0 1 0,-1 0 0,0 0 2,0-1-4,2 0 4,0 0-4,0-2 4,0 3-4,1 1 2,0-1 0,-1 2 0,1-1 0,-2 1 0,2 0 0,1 1-1,-2-3 1,2-2 1,1 2-1,0-2 0,0 1 0,1-3 0,2 1 2,-2-1-2,1-2 0,2 2 0,-2-3 0,1-1 0,-1-2 0,2 0 0,-2-1 0,-2-10 1,6 19-1,-6-19 0,5 18 0,-4-6 0,1-1 0,1 1 0,-1 1 0,0 1 0,1 1 0,-1-1 0,2 0 0,-1-1 0,1-1 1,-1 0-1,1-2-1,-1 0 1,-3-10-1,5 17 1,-5-17 0,5 16 0,-5-16-2,5 14 2,-5-14 0,4 12 0,-4-12 0,5 10 0,-5-10 2,0 0-2,6 11 1,-6-11-1,0 0 1,0 0 0,0 0-1,0 0 0,0 0 0,0 0 0,7 10 1,-7-10-1,0 0 0,0 0 0,0 0 0,0 0 0,0 0 0,0 0 0,6 13 0,-6-13-1,5 12 1,-5-12 0,8 16 0,-8-16-1,8 19 1,-2-9 0,-6-10 0,7 19 0,-7-19 0,8 17 0,-8-17 0,4 18 0,-2-8 0,-2-10 0,2 21 0,-2-10 0,0-1 0,0 1 0,0-1 0,0 1 0,0-1 0,-1 1 0,2 1 0,-1 1 0,2 4 0,-1 1 1,3 3-1,-3 4 0,2 3 0,-2 1 0,0 2 0,-1 2 0,-1 2 0,-2 0 0,1 2 0,-2 2-1,1-2 1,-1 1-1,0-2 0,1 1-1,-2-2 2,3-2-1,-1 0 1,-1-3 0,-1-2 0,2 0 0,-1 0 0,1-1 0,-1 0 0,0-3 0,1-3 1,1-1-1,-1-1 0,1-3 0,1-3 0,-1-1 0,2-12 0,-2 18 0,2-18 0,0 15 0,0-15 0,1 14 0,-1-14 0,0 13 0,0-13 0,3 11 0,-3-11 0,0 0 0,2 12 0,-2-12 0,5 12 0,-5-12 0,4 19 0,-1-9-2,0 3 2,1 0-1,-2 0 0,1-1 0,-1 1 1,-1-1-2,0-2 2,-1 1 0,0-11 0,3 19 0,-3-19 0,1 17 0,-1-17 0,1 15 0,-1-15 0,3 12 0,-3-12 0,0 0 0,1 13 0,-1-13 0,0 0 0,0 0 0,0 0 0,0 0 0,1 11 0,-1-11 0,0 0 0,0 0 0,1 12 0,-1-12 0,0 0 0,4 15 0,-4-15 0,0 0 0,2 14 0,-2-14 0,0 0 0,0 0 0,0 0 0,0 0 0,0 0 0,0 0 0,4 11 0,-4-11 0,0 0 0,0 0-1,0 0 1,3 11-1,-3-11 0,0 0 1,0 0 0,0 0-1,6 11 1,-6-11 0,0 0 0,0 0 0,0 0 0,0 0 0,7 14-1,-7-14 1,6 10-1,-6-10 0,6 11 1,-6-11 0,0 0-1,7 10 1,-7-10 0,0 0 0,0 0 0,6 13 0,-6-13-1,0 0 1,4 11 0,-4-11 0,0 0 0,0 0-1,0 11 1,0-11 0,0 0 0,2 12 0,-2-12 0,0 0 0,2 14 0,-2-14 0,3 11 0,-3-11 0,0 0 0,3 14-1,-3-14 1,4 11-1,-4-11 0,0 0 0,5 12 0,-5-12 0,0 0 0,0 0 0,0 0 1,0 0 0,0 0-1,0 0 1,6 11 0,-6-11-1,0 0 1,3 13 0,-3-13-1,4 12 1,-4-12 0,3 11 0,-3-11-1,4 12 2,-4-12-1,3 13 0,-3-13 0,4 16 0,-4-16 0,6 20 0,-3-10 0,1 2 0,-1 0 0,0-2 0,-3-10 0,8 18 0,-8-18 0,4 11 1,-4-11-1,0 0 0,0 0 0,0 0 1,3 11-1,-3-11 0,0 0 1,0 0-1,0 0 0,0 0 1,0 0-1,0 0 0,0 0 0,0 0 0,0 0 0,0 0 0,0 0 0,0 0 0,0 0 0,0 0 1,0 0-1,0 0 0,0 0 1,0 0-1,0 0 0,0 0-1,0 0 1,0 0-1,0 0 0,0 0 1,0 0-1,0 0 1,0 0 0,0 0 0,0 0 0,0 0 0,0 0 0,0 0 0,0 0 0,0 0 0,0 0 0,-10 7 0,10-7-1,0 0 0,0 0 0,0 0-2,0 0-1,0 0 0,0 0 0,0 0 0,0 0 1,0 0 0,0 0 1,0 0 1,0 0 1,0 0 1,0 0-1,0 0 1,0 0 0,0 0-1,-12-4 1,12 4-1,0 0 0,0 0 1,0 0-1,0 0-1,0 0 1,0 0 0,0 0-1,0 0 1,0 0 1,0 0-1,0 0 0,0 0 0,0 0 0,0 0 1,0 0 0,0 0-1,0 0 1,0 0-1,0 0 0,0 0-1,0 0-1,0 0 0,0 0-1,0 0-1,0 0-2,0 0 0,0 0-1,7 13-3,-7-13 0,0 0 0,0 0 0,0 0 1,0 0-2,9 12-2,-9-12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35.303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-1 0 5,'2'13'4,"-2"-13"-1,0 0-2,11 10 2,-11-10 4,0 0 1,15 14 2,-15-14 2,13 11-1,-13-11 3,25 18-1,-5-10-2,12 3-2,6-2-2,10 0-2,10-2-1,12-1 0,11-2-3,6-4 1,8 0-1,4-1 0,6-2-1,7-2 1,3 1 0,2-1 0,1 3 0,2 2 0,1 0-1,-4 2 0,-6-1 0,-10 6 0,-12-4-2,-7 4-2,-14-3-8,-14-8-10,-7 6-1,-24-14 1,-4 2-1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<inkml:trace contextRef="#ctx0" brushRef="#br0" timeOffset="1440.082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<inkml:trace contextRef="#ctx0" brushRef="#br0" timeOffset="10057.5752">19409 3696 2322,'37'-12'2967,"-13"12"129,-1 0-2064,-5 3 0,9 6 0,-3-4-258,6 4-129,1-1-1677,6 1-1806,-5-9-258,9 1-387</inkml:trace>
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<inkml:trace contextRef="#ctx0" brushRef="#br0" timeOffset="47091.6932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<inkml:trace contextRef="#ctx0" brushRef="#br0" timeOffset="51396.9396">23661 6404 5934,'-6'-15'4773,"4"0"-774,2 15-129,4-12-3999,8 12-1677,1 0-2322,-3 0-258,6 8-258</inkml:trace>
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<inkml:trace contextRef="#ctx0" brushRef="#br0" timeOffset="56237.2166">16498 7479 774,'0'0'3612,"0"0"258,0 0-1806,-6-14-645,6 14-129,0 0-129,8-1-129,-8 1-258,0 0 129,0 0-387,14 4-129,-14-4-129,8 16-129,-6-5-258,-2-11-516,8 26-2451,-3-7-1161,-5-3-258,1 6-129</inkml:trace>
  <inkml:trace contextRef="#ctx0" brushRef="#br0" timeOffset="56484.2306">16500 7945 1677,'0'0'3612,"5"15"258,-5-15-903,0 0-2838,0 0-129,0 0-129,0 0-258,6 12-2064,-6-12-1290,0 0 0</inkml:trace>
  <inkml:trace contextRef="#ctx0" brushRef="#br0" timeOffset="56756.2462">16557 8511 2580,'14'7'3354,"-14"-7"-1290,12-3-774,-12 3-387,0 0-774,11-14-1548,-11 14-2193,0 0 258</inkml:trace>
  <inkml:trace contextRef="#ctx0" brushRef="#br0" timeOffset="57048.2629">16508 9119 516,'0'19'3741,"1"-5"258,-1-14-129,0 0-2967,0 0-645,13-2 0,-13 2 0,15-6-516,-15 6 0,16-4-903,-16 4-2451,14-9-258,-1 6 0</inkml:trace>
  <inkml:trace contextRef="#ctx0" brushRef="#br1" timeOffset="74263.2473">19937 8595 645,'0'0'1161,"0"0"258,0 0-258,0 0 129,0 0-129,0 0 0,0 0-258,-1 11 0,1-11 0,-2 12-258,2-12 0,-3 12 129,3-1-387,0-11 258,0 20-387,0-8 0,0 1 0,0 3-129,0 2 258,0 3-258,2 2 129,-2 0-129,0 4 129,0-1 0,0 2 129,0-3-129,0 6 0,-2-6 0,2 4 129,-3-3-258,3-3 129,0-4 129,0 0-129,0-6-129,5-1 129,-5-12-129,18 9-129,-3-9 129,4 0 0,4-2-129,0-5 129,8-1 0,0-5-129,5 1 129,0-1-129,0 0 0,-2 1 129,-4 0-129,-2 4 129,-6 1-129,-4 1 129,-4 2-129,-14 4 0,13-1-129,-13 1-258,0 0-645,0 0-2064,0 0-1290,-6 0-387,-8 0 129</inkml:trace>
  <inkml:trace contextRef="#ctx0" brushRef="#br1" timeOffset="74691.2721">19934 8833 2967,'0'0'3741,"0"0"-1806,0 0-258,0 0 0,0 0-258,0 0-129,0-15-129,0 15 0,9-11-387,4 9 0,-2-6-258,5 4-129,-1-4-129,5 3-129,3 0 0,-1 0-129,5 0 0,1 1 0,3 2-387,-3-6-258,6 8-1677,-4 0-1935,-7-8-387,-2 4 129</inkml:trace>
  <inkml:trace contextRef="#ctx0" brushRef="#br1" timeOffset="75013.2904">19892 8558 2451,'21'-3'3870,"-21"3"129,15-17-2322,0 13-516,0-6 0,8 3-129,-2-3-645,5 5 0,4-2-387,0 2-129,7 4-645,-2-2-2322,3-3-774,5 6-516,-9-7 517</inkml:trace>
  <inkml:trace contextRef="#ctx0" brushRef="#br1" timeOffset="75944.3437">20571 8744 1677,'0'0'1806,"0"0"0,0-13 129,0 13-516,0-11 129,0 11-387,6-13 0,-6 13-258,0 0 0,20-10-129,-20 10-258,15-4-129,-15 4 129,21 0-258,-21 0-129,24 2 0,-14 5 0,4 1 0,-2 4-129,0 0 129,-2 2-258,0 3 258,0 3-258,-2-1 129,-2-1 0,-1 3 0,-1-4 0,-2 3 0,-2-1 0,0-3 0,0-2-129,-5-1 258,-1 1-258,6-14 258,-13 19-258,13-19 129,-18 12 0,7-7 129,-2-5-129,0 0 0,0 0 0,-1-5 0,4 0 0,-4-3 0,14 8-129,-20-16 129,20 16-129,-11-12 129,11 12-129,-2-16 129,2 16-129,2-15 129,4 3 0,5 1-129,-1 0 129,3 1 0,1 1 0,1-2-387,5 6-258,-3-3-645,4-1-2709,1 9 0,-3-3-387</inkml:trace>
  <inkml:trace contextRef="#ctx0" brushRef="#br1" timeOffset="77011.4047">21108 8720 774,'0'0'2193,"0"0"-516,0 0-258,0-10 129,0 10-516,0 0-258,0 0-129,-11-3 0,11 3-129,-14 0 0,14 0 0,-16 0 129,16 0-129,-18 8 0,6-4-129,1 1-129,-2 2 0,13-7 0,-21 17-129,12-6 0,-3-2 0,3 3 0,-1-2 0,3 2 0,-1 0 0,1 0 0,-1 4 258,3-1-129,-3 2 0,6-2 0,-3 0 0,5 2 129,-1-3-258,1 0 258,3-2-129,-3-12-129,20 14 0,-6-11 0,7-3 0,2 0-129,4-4 0,0-6-258,7 3-774,-5-3-2580,-2-4-645,7 9-516,-12-8 258</inkml:trace>
  <inkml:trace contextRef="#ctx0" brushRef="#br1" timeOffset="78415.4851">21213 8418 1161,'0'-12'1419,"0"1"0,0 11-387,2-13 0,-2 13 129,6-12-387,-6 12-129,4-12 129,-4 12-129,4-11 0,-4 11-387,0 0 129,4-15 0,-4 15-258,0 0 0,0 0 0,7-10-129,-7 10 129,0 0-129,0 0 129,0 0 0,0 0 129,1 10-129,-1-10 129,1 17 0,2-5 258,-2 3-258,2 4 129,-1-1 129,4 8 0,-3 0 0,4 9 0,-4-1 0,6 6-258,-2 1 258,2 2-387,-2-1 387,3-1-387,1-4-129,-1-1 129,1-5-129,-1-2 129,0-4-129,-2-6 0,-1-5 0,-2-2 0,-5-12 129,0 0-129,12 8 0,-12-8 129,8-12-129,-2-1 0,1-6 0,2-1 0,1-4 0,-2 3 0,4-1 0,-1 2 0,0 4 0,-3 3-129,-8 13 129,17-12 0,-17 12-129,0 0 129,14 12-129,-11 1 129,2 2 0,0 6 0,-1 2-129,0-2 258,-1 4-258,0-3 258,-1 1-129,-1-2 0,-1-1 0,0-6-645,4 1-2064,-2-1-1548,-2-14-258,0 0-258</inkml:trace>
  <inkml:trace contextRef="#ctx0" brushRef="#br1" timeOffset="79715.5594">22087 8674 1677,'0'0'1548,"6"-10"0,-6 10-258,0 0 129,12-10-516,-12 10-129,0 0-387,0 0 129,0 0-129,0 0 0,0 0 0,0 0 129,0 0-129,-4 10-129,4-10 129,0 17 0,0-8-129,2 3 129,4 1-129,0 1 0,2 4 0,3 0-129,-2-1 258,2 0-258,2-1 0,-5 0 0,3 0 0,-4-1 0,1-2 0,-3 0 0,-1-2 0,-4-11 0,3 19 258,-3-19-129,0 0 0,0 0 0,-11 4 0,11-4-129,-15-11 129,9-2-129,-1-2 129,2-4-258,2 1 129,1-2-129,2 1-129,0-3 129,9 2 0,1 2 0,4-1 0,2 2-258,2 1 258,1 2 0,3-1 0,1 5 0,-3 1 0,1 3 0,-1 1-129,-2 4 129,-2 1-129,0 0-516,-16 0-1161,19 7-2451,-6 3 0,-13-10-258</inkml:trace>
  <inkml:trace contextRef="#ctx0" brushRef="#br1" timeOffset="80743.6182">22622 8695 774,'0'0'1677,"0"0"-129,0-14-516,0 14 258,0 0-129,0 0-258,0 0 0,0 0-129,0 0-129,0 0-129,0 0 0,0 0 0,0 0 129,0 0-129,1 12 129,-1-12-129,4 18 129,-4-5 0,2 3 0,-2 0-129,5 4 0,-4-2-129,4 3 129,-3-5-258,5 3 0,0-5-129,4 1 0,0-5 0,3 0 0,4-6-129,0-1 0,2-3 129,1 0-129,-4 0 129,2-8-129,-5-2 129,-1-3-129,-5-2 129,-2 1-129,-3-1 129,-3 0-129,0-1 0,0 1 0,-3 0 0,-3 4-129,0-1 129,-2 1-129,8 11 0,-14-20-129,14 20-516,-12-16-387,12 16-1677,0 0-1419,0 0-387,0 0 0</inkml:trace>
  <inkml:trace contextRef="#ctx0" brushRef="#br1" timeOffset="81255.6474">22998 8376 645,'0'0'2838,"0"0"-1548,0 0-258,0 10 0,0-10-129,0 17 258,0-5-516,0 6 258,0 3 0,0 6-258,0 0 258,1 10-387,0-3 258,5 7-258,-3-3 258,5 2-516,-3-6 0,3-1 0,-3-5-258,0-7-387,3-1-1032,-3-3-2322,-5-17-516,0 0 129</inkml:trace>
  <inkml:trace contextRef="#ctx0" brushRef="#br1" timeOffset="81847.6814">23270 8734 903,'41'-6'1806,"-15"0"129,1-4-258,0 3 129,-6-5-387,2 1 0,-6 0-387,0 4-516,-7-5 129,-10 12-258,11-16-129,-11 16 0,2-12-129,-2 12 0,0 0 0,-12-12 0,12 12 0,-20-2-129,20 2 0,-21 0-129,7 1 129,-2 3-129,2 1 129,0 2 0,-2 1 129,2 2-129,-4-3 516,4 5-258,-2-1 258,6 4-129,-5-3 258,7 5 0,-4-5-129,5 6 129,-1-3-258,5 3 0,-1-3 0,4 5 0,0-2-129,4-1 0,5-1-129,7 2 0,5-3 0,6-1 0,6-5 0,5-1-258,5-3-516,-3-3-2580,3-2-1161,2 0-387,-9-9-387</inkml:trace>
  <inkml:trace contextRef="#ctx0" brushRef="#br1" timeOffset="83195.7585">20061 9682 1806,'0'-14'2064,"0"14"-258,0-15 0,0 15-258,0-14-387,0 14-258,0 0-129,0 0-129,0-13-129,0 13-129,0 0 0,0 0-258,0 0 0,3 10 0,-3-10 0,7 21 0,-2-4 129,1 3 129,-3 2-129,4 5-129,-3-2 129,2 1 0,-4-2-129,1 2 0,-3-6-129,2 0 258,-2-4-645,0-6-129,0 4-1548,3-2-1935,-3-12 0,0 0-129</inkml:trace>
  <inkml:trace contextRef="#ctx0" brushRef="#br1" timeOffset="83795.7925">20285 9706 2322,'0'0'1548,"7"8"-129,-7-8 516,1 14-258,4-2-129,-4 3-129,6 4-387,-6 0 0,8 6-129,-5-8-129,4 8-258,-3-9 0,2 3 0,-7-19-258,16 13 129,-16-13-129,24-7-129,-9-8 129,5-7-129,1 0-129,1-5 0,4 1 0,-2 5 0,-2 5 0,-3 4 0,-2 8 129,-4 4 0,-13 0 0,19 21 0,-16-6 129,2 4-129,-4 3 129,4 0-129,-5-2 0,5 3 129,-4-4-258,1 2 129,1-3 0,-1-3-129,-1-1-129,-1-14-645,8 18-2709,-8-18-903,0 0-387,0 0-258</inkml:trace>
  <inkml:trace contextRef="#ctx0" brushRef="#br1" timeOffset="84839.8524">21133 9464 1,'0'0'2966,"0"0"-1031,14-12-387,-14 12 0,0 0-516,13-5-129,-13 5-387,0 0 129,15 10 0,-12 2-258,4 10 258,-5 1 0,6 10 129,-5 8-258,1 5 258,-3 2-258,4 5 129,-5-6-258,1 3 129,-1-8-387,0-6 129,0-9-258,0-8-129,0-3-516,0-16-903,0 0-2322,0 0-516,-11-14 0</inkml:trace>
  <inkml:trace contextRef="#ctx0" brushRef="#br1" timeOffset="85175.8717">21094 9694 645,'0'0'2064,"0"0"0,17-3 0,-3 1 129,-1-7-129,6 8-387,-3-8-387,9 7-516,-7-1 0,8 3-258,-1 0 0,1 0-387,-1 5 0,1-1 0,0 2-129,0-4 0,-1 5-258,-4-7-387,2 3-1161,-2 1-2322,-9-6-258,2-2 129</inkml:trace>
  <inkml:trace contextRef="#ctx0" brushRef="#br1" timeOffset="85719.9026">21443 9433 2193,'0'0'2967,"0"0"-1419,0 0-258,0 0-387,7 7 0,-7 5-258,0-1 258,1 8 129,-1 3 129,1 9 0,-1 3-129,5 10-129,-4-1-129,5 7 0,-4-4-258,4 1-129,-1-6-258,2-2 0,-2-11 0,1-5-129,2-10 0,-8-13 0,19 6 0,-7-12-129,4-8 129,-1-5-129,5-2 0,-3-2 129,2 1-129,-5 4 0,1 7 129,-15 11 0,18 0 0,-18 0 0,8 17 0,-5 5 0,-3 2 0,1-1-258,4 5-1161,-3-6-2709,-1-11-258,6-1-258</inkml:trace>
  <inkml:trace contextRef="#ctx0" brushRef="#br1" timeOffset="86303.936">22018 9719 1,'0'-11'1547,"0"11"-515,-14-7-129,14 7-129,-18-2 0,18 2 0,-20-5 129,20 5 0,-16 0-129,16 0 0,-17 0-129,17 0 0,-12 3 0,12-3 0,-12 17 0,12-17 129,-14 26 129,3-11 129,8 7-129,-8-5 0,7 8 0,-2-5-129,6 7-129,0-5-258,3 2 129,4-5-258,6 0 0,0-6-129,8-1 129,-2-7-129,5-3 0,0-2-129,0-5 0,3-4-129,-2-3-258,8 6-1419,-5-5-2838,-3-2-129,-4 4-129</inkml:trace>
  <inkml:trace contextRef="#ctx0" brushRef="#br1" timeOffset="87572.0088">21902 9818 1,'0'0'1547,"0"0"1,0 0-387,0 0 129,0 0-387,0 0 129,0 0 0,0 0 258,0 0-258,0 0-129,8 2-258,-8-2 0,14-1-258,-14 1 129,16-6-387,-4 0 0,-12 6 0,20-8 0,-20 8 0,21-13-129,-21 13 258,20-14 0,-20 14-129,13-20 0,-7 8 0,-6 12 0,8-22 0,-8 22 0,2-17 0,-2 17-129,0-12 0,0 12 129,0 0-129,0 0 0,-9-12 0,9 12 129,-13 0-129,13 0 0,-17 0 258,6 0-258,-3 0 129,0 2 0,0 4 0,0-2-129,1 1 0,-1 2-129,5 3-516,-1-6-903,10-4-2580,-6 21 0,6-21-387</inkml:trace>
  <inkml:trace contextRef="#ctx0" brushRef="#br1" timeOffset="89675.1291">22661 9610 1032,'0'0'2451,"0"0"-258,0 0-387,0 0-387,0 0-387,0 0-129,0 0-258,0 0-129,0 0-258,-12-5 0,12 5 0,0 0-129,0 0 0,-12 5-129,12-5 129,0 0 0,0 0-129,-11 11 129,11-11-129,0 0 129,0 0 129,0 0-258,-12 11 0,12-11 0,0 0 0,0 0 129,0 0-129,0 0 0,0 0 129,0 0 0,-11 7 0,11-7 0,0 0 0,0 0 0,-14 6 258,14-6-258,0 0-129,-11 5 129,11-5 0,0 0-129,-6 11-129,6-11 129,-5 12 0,3 0 0,2-12 0,-6 21 129,1-9-129,2 2 0,0 2 258,0 0-258,1 1 129,1-1 0,1 2 0,0-3 0,5 2 129,1-4-129,3-1 0,-1-1-129,4-1 129,-12-10-129,21 10 0,-21-10 129,18 4 0,-18-4-129,13 0 129,-13 0 0,10-4 0,-10 4-129,0 0 129,12-8-129,-12 8 0,0 0 0,0 0 0,0 0 0,11-10 129,-11 10-129,0 0 0,0 0 129,0 0-129,0 0 129,0 0-129,0 0 0,0 0 0,0 0 129,0 0-129,0 0 0,0 0-129,0 0 129,0 0 0,0 0 0,0 0-129,0 0 0,-8-1-258,8 1-516,0 0-2064,0 0-1161,-8 9-258,8-9 0</inkml:trace>
  <inkml:trace contextRef="#ctx0" brushRef="#br1" timeOffset="91043.2073">22603 9469 129,'0'0'2064,"0"0"-387,0 0 0,0 0-387,0 0 129,0 0-387,0 0 129,0 0-258,0 0-129,0 0-387,0 0 129,0 0-387,0 0 0,0 0 0,0 0 258,0 10-129,0-10 0,0 14 129,0-14 129,-1 17-258,0-6 129,1 3-129,0 1 129,0 4-258,0 4 0,4-2 0,-1 10 0,3 2 0,-1 1-129,3 2 258,-4-2-129,5 3 0,-2-5 129,0 2-129,-3-8 0,2 1 258,-3-6-258,-1-1 0,-2-4-129,0-2 129,0-2-129,-2 0 0,2-12 0,-6 20 0,6-20 0,-7 13 0,7-13 0,0 0 0,-5 13 0,5-13 0,0 0 0,0 0 0,0 0-129,0 0 129,0 0-129,0 0-516,7-1-258,-7 1-2451,0-17-903,0 17-387,-1-25 258</inkml:trace>
  <inkml:trace contextRef="#ctx0" brushRef="#br1" timeOffset="92763.3057">22536 9480 1161,'0'0'2838,"2"-11"-129,-2 11-774,10-13-129,-10 13-129,18-16-645,-6 11 0,-12 5-516,24-12 129,-13 5-258,5 6 0,-1 0-258,3 1-129,-2 0 258,2 2-258,0 2 129,-1 0-129,0 0 129,0 1 0,-3 1 129,4 0-129,-3 0 129,3 0 0,-2 2 0,2 1-129,-2 2 258,2 0-258,-4-1 0,2 2 129,-4 0-129,2 0 129,-8-2-129,2 4 129,-3-2-129,0 2 0,-4-1 0,1 1 0,-2-1 0,0 1 0,-4 1-129,-4-1 0,-1-2 129,0 3-129,-5-2 0,-4 0 129,3-1-129,-5 1 0,0-2 129,0-1 0,-5-2-129,5-4 129,-2 0 0,0 2 0,-1-6 0,5 0-129,-2 0 258,2-5-129,3 0-129,1 0 0,1-2 0,1 1 0,12 6 0,-19-11 0,19 11 0,-14-7-387,14 7 0,0 0-387,0 0-1032,0 0-2709,0 0-129,0 0-516</inkml:trace>
  <inkml:trace contextRef="#ctx0" brushRef="#br1" timeOffset="93995.3762">23337 9461 2193,'0'0'2838,"0"0"-387,0 0-645,0 0-258,-4-10-129,4 10-387,0 0 0,0 0-129,-11-6-129,11 6 0,0 0-258,-13 0 129,2 0-129,11 0-129,-20 12 0,20-12-258,-22 17 129,7-6-258,3 2 129,-3 0-129,2 3 0,-1 1 129,-2 1-129,5 1 0,-1 2 129,1-2-129,2 4 0,1-2 129,1 5-129,1 1 129,-1-1-129,6 4 129,-3-3-129,4 4 129,0-2 0,0 3 0,5-6-129,5 3 258,1-7-129,5 0 0,1-3 0,5-2 0,1-5 0,2-3 129,2-3-129,1-1 0,0-5-129,-1 0 129,-2-3-129,-2-2 129,-4-2-129,-1 2 0,-8 0 0,-10 5 129,17-9-258,-17 9 0,0 0-516,0 0-516,0 0-2451,0 0-1161,0 0 0,0 9-645</inkml:trace>
  <inkml:trace contextRef="#ctx0" brushRef="#br1" timeOffset="94476.4037">23625 9496 2580,'0'15'2064,"1"-3"-258,-1 4 258,4 6-387,-4 2 0,2 10-258,-2 3-258,3 6-129,-3-2-387,3 5 129,-2-4-387,2 2-129,2-6-129,1-4 0,2-10 0,-1 0-129,2-8 0,-3-5-387,7-2-645,-13-9-3225,12 0 258,-1-5-645</inkml:trace>
  <inkml:trace contextRef="#ctx0" brushRef="#br1" timeOffset="94844.4247">23622 9485 2580,'17'-16'4257,"-1"8"129,-2 3-2193,-1-8-129,9 8-645,-4-5-516,7 10 129,-5-5-516,6 5-129,-4 1-129,2 3-129,-5 3-129,-3-2 0,-1 3 0,-15-8-387,23 12-387,-23-12-1419,0 0-2193,0 0 129,0 0-645</inkml:trace>
  <inkml:trace contextRef="#ctx0" brushRef="#br1" timeOffset="95185.444">23647 9682 1806,'-5'17'3741,"5"-17"-1032,0 12-258,0-12-387,11 0-387,-2-8-129,7 8-258,-2-13-387,7 8-129,-4-6-258,4 5-258,-1-1-129,0 2-129,0 5-516,-5-3-774,5 3-2709,-3 4-516,-6-4-129,4 5 0</inkml:trace>
  <inkml:trace contextRef="#ctx0" brushRef="#br1" timeOffset="96263.5059">24305 9378 2451,'-7'-3'3870,"7"3"-1290,0 0-516,0 0-774,-15 6-258,15-6-387,-12 10-258,12-10-129,-19 19 0,10-9 0,-3 1-129,-1 1 129,-1 2-129,0 1 258,-1 2-129,2 0 129,-2 0-129,3 4 129,-2-1 0,5 2 0,-4-1 0,8 1 0,-4 2-129,5 1 0,-5 0-129,8 3 129,-1-2-129,2 3 129,0-1 0,0-2 0,3-2 0,4-2 0,0-1-129,3-3 129,-1-2-129,4-1 129,-1-3-129,3 3-129,-1-4 129,5-2 0,-3-1-129,4-5 0,0 2 129,3-3-129,-3-2 0,2 0 0,-1 0 0,-1 0 0,0-5 0,-1 0 0,-4-2 0,0 0 129,-2-1-129,-2-2 0,-11 10 129,17-21-129,-12 9 129,0 0-129,-3 0 0,-1 0 0,-1-2 129,0 3-129,0-1 0,-2 0 129,-4 1-129,-3 0 0,9 11 0,-20-20 0,20 20 0,-21-16-129,21 16 129,-21-14 0,21 14 0,-19-11 0,19 11 0,-13-6 0,13 6 0,-17-3 0,17 3 0,-16 0 129,4 0-129,0 0 0,2 5 0,-2-1 129,-1 2-129,1-1 129,1-1-129,-2 2 0,13-6 0,-19 7 129,19-7-129,-20 4-129,20-4 0,-15 3-774,15-3-2451,-1 10-1290,1-10-258,-12 0-387</inkml:trace>
  <inkml:trace contextRef="#ctx0" brushRef="#br1" timeOffset="113951.5176">20644 10814 1,'0'0'1805,"0"0"-128,0 0 0,0 0-129,6-4 0,-6 4-258,0 0 129,0 0-258,0 0-129,0 0-129,0 0 129,0-14-258,0 14 129,0 0-387,0 0-129,0 0-129,-9-6 0,9 6 129,-13 0-129,13 0-129,-18 7 0,6 1 0,1-1 0,-4 3 129,15-10-129,-23 18 0,12-5-129,-1-1 129,2 0-129,10-12 0,-15 20 0,15-20 0,-13 20-129,13-20 129,-8 13-129,8-13 129,-2 12-129,2-12 129,0 0 0,0 11 0,0-11 0,0 0 0,7 11 0,-7-11 0,14 11 0,-3-6 0,3 1 0,1 0-129,3 3 129,0-1 0,1 1 0,3 1-129,-4-3 129,1 4 0,-1-3 0,-4 2 0,-4-2 0,-10-8 0,14 16 0,-14-16 0,0 15 0,0-15 129,-10 11-129,-1-3 129,-6-5-129,1 0 0,-3 0 129,-1-3-129,0 0 129,0-2-129,2 0 0,2-3-129,4 0 129,12 5-258,-20-12-258,20 12-645,0 0-1806,-5-11-1419,5 11-129,4-11 0</inkml:trace>
  <inkml:trace contextRef="#ctx0" brushRef="#br1" timeOffset="114543.5515">20834 10875 1806,'0'0'3225,"0"0"-1032,0 0-774,0 0 0,0 0-516,0 0-129,0 0-258,0 0 129,0 0-129,1 7 0,3 4-258,-1 0 129,2 8-129,1 0 129,-1 6 0,1 2-129,0 9 0,1-1 129,0 5-129,0 0 0,-1 0 0,-3-3-129,-1-2 0,1-7-129,0-4 129,-2-4-129,0-9-129,-1-11-129,0 0-516,12 7-1032,-12-7-2193,3-14-387,3 2 0</inkml:trace>
  <inkml:trace contextRef="#ctx0" brushRef="#br1" timeOffset="115003.5778">20834 10904 2451,'16'-29'3870,"-9"11"129,3 3-2451,6 8-129,1-6-258,2 9-258,-1-4-516,4 8 0,-2 0 129,1 9-258,-3 3 0,1 4-129,-3 1 129,2 4-129,-9-1 0,1 3 129,-4-3 129,-5 4-258,-1-3 258,-5 3-129,-6-6 0,-3 4 0,-3-3 0,-3-1-129,-5-5 0,3-2 129,-2-3-258,1-5 0,2-3 0,3 0 0,3-2-129,2-7-387,13 9-516,-9-14-2193,9 0-1290,0 14-129,9-20-258</inkml:trace>
  <inkml:trace contextRef="#ctx0" brushRef="#br1" timeOffset="115611.6126">21161 11001 1,'0'0'3095,"0"0"-1805,0 0-387,0 0 258,17 10-258,-3-10-258,-1 0-258,1 0-129,4-3 129,-1-4-129,1 0 0,0-3 129,-2-2 129,2-2 0,-2-1 0,5 0 129,-10-2 129,5 3-129,-8-3-129,7 5 0,-12-3 0,-3 15-129,10-18-129,-10 18 0,-3-11-258,3 11 129,-17 0 0,7 0-129,-3 0 0,-3 4 0,0 4 258,3 3-516,-2-3 516,0 5-258,0-1 129,-1 5-258,3 0 258,-3 3-129,3 1 129,-4 0-129,4 0 258,2 0-129,-3 1 258,5-1 0,1-2-129,5 0 258,2-4-258,2 2 129,8-5-258,7-2-129,6-3-258,2-7-1032,13-2-2709,4 0-387,-4-11-387,8-1 129</inkml:trace>
  <inkml:trace contextRef="#ctx0" brushRef="#br1" timeOffset="116443.6602">21788 10868 1548,'-14'-11'3225,"14"11"-1677,0 0-645,0 0-129,0 0-258,0 0 129,0 0 129,0 0 0,-12-4-129,12 4 0,-13 3-129,2 4 258,1 3-129,-3-1-129,1 6-129,-2-2 258,2 7-258,-3-2-129,3 6 258,-3-3-129,8 4 129,-2-1-258,2 1 387,1-5-387,4-2 129,2-1-129,0-3 0,0-14-129,18 10 0,-5-10 0,7-2 0,5-6-129,1-5 0,2-5 129,1 3-258,1-3 258,-2 2-258,-3-1 258,-2 0-258,-7 4 129,1 3 0,-7 0 0,-10 10 0,13-13 0,-13 13-129,0 0 0,0 0 129,0 0-129,0 0 129,0 0 0,0 0 0,1 10 0,-1 1 129,3 5 0,-1 0-129,0 2 129,3 2-129,2-1 0,4-2 0,2 3-645,-13-20-2064,24 13-1677,-3-10-258,-3-7-129</inkml:trace>
  <inkml:trace contextRef="#ctx0" brushRef="#br1" timeOffset="117707.7324">22303 10539 903,'0'0'1419,"-8"0"-129,8 0 258,-18 7 0,18-7-258,-14 14-129,8-3-258,6-11 0,-14 18-129,14-18-129,-13 23 0,13-23-129,-11 27 129,5-11-258,2 5 129,-1 3-129,2 6-129,-1 8 129,4 6 129,0 5-258,5 8 0,0 4-129,4 2 0,-1 0 0,3 1 0,-3-5-129,-2-7 129,0-7 0,-3-8 0,-3-9 258,0-7-258,0-10 0,0-11 0,-11 8-129,11-8 0,-16-11-129,4-5 129,0-4-129,-1-4-258,1 0 258,-1-6-258,3 5 129,-2-4-129,8 4 129,0-1-258,4 3 129,0-1 129,7 2 0,3-2 129,4 3-258,3-1 258,5-1 129,1-3-129,4 3 0,2 0 0,1 2 258,-2 2-129,0 1 129,0 6 387,-7 1-129,1 8 258,-9 3 129,1 7-129,-14-7 0,9 30 0,-8-10 0,2 6-129,-3-2-129,2 5-129,2-3-129,1-1 0,4-4-129,-1-4-129,8-1-645,-16-16-2451,19 5-1419,-2-5 129,-8-15-516</inkml:trace>
  <inkml:trace contextRef="#ctx0" brushRef="#br1" timeOffset="117907.7437">22533 10802 5031,'0'0'4515,"-12"-9"0,12 9-645,8-5-3741,4 4-258,0-4-645,8 4-2064,1 1-1419,-7 0-129,7 0-258</inkml:trace>
  <inkml:trace contextRef="#ctx0" brushRef="#br1" timeOffset="118451.775">22687 11069 774,'10'0'3999,"-4"-12"-129,13 5 0,0-4-2838,-4-7-129,7 6 0,-5-5-387,5 4-129,-3-3 129,1 1-258,-3 1 0,0 3-129,-7-1-129,2 3 258,-12 9-129,13-14 129,-13 14-129,0 0 387,-6-16-258,6 16 129,-13-11-129,13 11 0,-19-10 0,19 10-129,-22-9 0,10 6 0,2 3-129,-1 0 0,-2 7 129,3-2-129,-3 5 129,1 4-129,1 0 258,1 4-129,-2-3 129,4 6-129,-4-1 387,5 6-258,0-3 0,5 5-129,1-1 0,2-2 129,7 0-258,8-2 0,4-2-258,3-10-516,14 2-2064,1-11-1677,-2-7-387,3-5-129</inkml:trace>
  <inkml:trace contextRef="#ctx0" brushRef="#br1" timeOffset="119139.8144">23301 10856 2709,'-14'0'4515,"14"0"-387,-20 1 129,4-1-3225,16 0-387,-24 7-129,12-2-129,-2 1 258,0 4-258,-2-3 129,3 2-258,-1 1 129,4 1-129,-2-2 0,4 6-129,-1-3 0,3 1 0,1-3 0,1 2 0,4-12 0,0 21 129,0-21-258,10 18 129,-10-18-129,20 18 129,-10-10-129,5 3 129,0 0-129,0 1 0,-2 0 129,0 0 0,-3 0-129,-2 3 129,-1-2 0,-2-1 0,-5 0 0,0 2 129,-6-3 0,-2 2 129,-4-2-129,-1 0 129,-3-4-129,0 3 0,-3-5-129,2 1-129,1-2 0,-2-4 0,4 3-387,-3-3-516,17 0-2451,-16 7-1419,5-7-258,-1 0-516</inkml:trace>
  <inkml:trace contextRef="#ctx0" brushRef="#br1" timeOffset="135827.7689">21314 11938 903,'4'-15'1032,"-4"15"258,0 0-387,0 0 129,2-12 129,-2 12 0,0 0-258,0-13 129,0 13 0,0 0 0,0-11 0,0 11-129,0-11 0,0 11-129,0 0-258,-6-14 0,6 14 0,0 0-129,0 0-129,0 0 0,0 0 0,0 0-129,0 0 0,0 0 0,0 0 129,0 7-129,0-7 0,0 18 0,0-4 0,0 0 0,2 4 0,0-1 0,2 4 0,1-2 129,-1 3-129,2-3 0,1 1 0,-1 0 0,0-4 0,2-3-129,-8-13 129,17 16-129,-17-16 129,17 3-129,-4-5 129,-13 2-129,25-23 129,-15 7-129,1-1 0,2-2 129,-3 2-129,0-3 0,-1 5 0,-2 1 0,-1 4 0,-6 10 129,8-15-258,-8 15 129,0 0 0,0 0 0,0 0 0,0 0 0,0 0 0,13-1 0,-13 1 0,7 11 0,-3 0 129,3 5-129,1 4 0,0 1 129,-1 4-129,4-1 129,-2 0 0,1-1 0,-1-1 129,0-6-129,0-1 0,-9-15 0,18 12 0,-18-12-129,18-1 129,-9-10 0,0-2-129,-1-6 129,-1-5-129,-1-1 0,1-1 0,-3-2 129,-1-1-129,1 4 0,-3 3 0,1 3 0,-1 6 0,0 1-129,-1 12 0,0 0-516,0-14-645,0 14-2193,3 6-1290,-3-6-129,0 0-129</inkml:trace>
  <inkml:trace contextRef="#ctx0" brushRef="#br1" timeOffset="136662.8166">21920 11773 903,'-5'-15'3483,"5"15"-903,0-13-387,0 13-516,0-12-387,0 12-258,0-11 0,0 11-129,0 0-387,2-12 0,-2 12 129,0 0-129,0 0-129,0 0 0,0 0 129,0 0-129,8 12-129,-8-12 0,1 11 0,-1-11 0,0 18-129,0-6 0,4 1 129,-3 5-129,2 3 0,1 4 0,0 4 0,0 0-129,3 3 129,-4 0 0,4-1 0,-4 1 0,4-2 0,-4-5-129,4-3 258,-4-5-258,2-5 129,-5-12 0,13 3-129,-4-11 0,2-8 129,0-6 0,6-4-129,-1-3 0,3-2 0,1 5 129,1 1-129,-3 7 0,-1 4 0,-4 8 0,-2 6 0,-11 0 0,16 15 0,-12 0 0,-1 4 129,-2 4-129,1 2 0,-1 2 0,1-1 0,1-2-258,-2-8-258,9 7-1548,-6-6-2322,-4-17-387,13 7-387,-13-7 129</inkml:trace>
  <inkml:trace contextRef="#ctx0" brushRef="#br1" timeOffset="137202.8475">22376 12026 2451,'-6'11'4386,"6"-11"-258,0 0-774,0 0-2193,0 0-129,11 0-387,2-4-129,-1-8-129,3 4 129,-1-4-258,-1 1 0,-3 0-129,1-1 129,-5-1-129,0 2 129,-3 0 0,-3 11 0,0-19 0,0 19 0,-2-15 0,2 15 0,-11-9-129,11 9 0,-18-2 129,18 2-129,-18 0-129,18 0 0,-18 14 129,18-14-129,-19 21 0,12-6 129,1 0-129,-1 4 129,0-1 0,3 1 0,0-1 0,-1 2 0,4-4 0,1 2 0,0-1 129,3 1-129,4-3 0,6 1-129,1-7 129,6 2-129,3-2 129,0-5-129,2-1 0,-2-3-129,4 0 0,-3 0-387,0 1-774,-11-1-2838,3-3-516,-2 0-387,-14 3-387</inkml:trace>
  <inkml:trace contextRef="#ctx0" brushRef="#br1" timeOffset="137854.8845">22723 11944 903,'0'0'3999,"-19"0"129,19 0-1935,0 0-258,0 0-516,0 0-258,0 0-258,0 8-258,0-8 0,6 12-129,-6-12 0,9 22-129,-4-7-129,2 9 0,0-5 0,0 8 0,-1-2-129,1 1 129,-2-2-129,2 2 129,-4-9-129,2 0 0,-1-5-129,-4-12 129,6 15-129,-6-15 0,0 0 129,7-6-129,-5-10 0,0-4 0,-1-5 258,1-3-258,-2-3 0,0-4 0,1 4 0,-1 0 0,0 5 0,1 4 0,0 4 0,0 6 0,-1 12-258,4-11 129,-4 11 0,0 0-258,15 0-387,-15 0-516,19 2-2193,-7 5-1032,-1-7-516,3 5 258</inkml:trace>
  <inkml:trace contextRef="#ctx0" brushRef="#br1" timeOffset="138410.9166">23029 11997 129,'11'8'3870,"-11"-8"387,14 0-774,-4 3-1419,-10-3-387,25-3-258,-25 3-516,27-14 0,-15 2-258,5 5-258,-5-4 0,2 2-129,-14 9 129,19-17-129,-19 17 0,11-13 0,-11 13 129,0 0-258,-2-12 129,2 12 0,-15-4-129,15 4 0,-20 0-129,7 0 0,-1 5 129,0 0-129,1 5 0,0-1 0,2 3 0,0 2 0,-1 4 0,4 0 129,-1 2-129,1 2 129,0-2 0,4 4 129,-2-2 0,3-1-129,0-1 129,3-3 129,1-1-258,7-3 129,3-2-129,5-3-129,3-1 0,5-6 0,6 3-387,-2-6-1290,17-3-2838,-5-2-516,1-5-258,2-2-258</inkml:trace>
  <inkml:trace contextRef="#ctx0" brushRef="#br1" timeOffset="139274.9659">23834 11503 1548,'13'-5'3612,"-13"5"-516,2-11-645,-2 11-387,0 0-387,0 0-387,0 0 0,0 0-387,0 0 129,0 0-387,6 16 0,-6-2-129,2 9 0,-2 4 129,0 9-129,0 1-129,0 11 0,-2-1-129,2 7 0,-2-3-129,2-2 0,0-3-129,0-5 0,2-7-129,0-7 129,0-6-258,-1-11-129,3 2-387,-4-12-516,0 0-774,-1-9-1677,-3-8-1161,-2-2 0,-2-8 0</inkml:trace>
  <inkml:trace contextRef="#ctx0" brushRef="#br1" timeOffset="139530.9804">23753 11821 1,'-10'-9'3224,"10"9"-515,0 0-129,7-3-258,3 3-129,-10 0 0,23-1-387,-23 1-387,30-7-129,-15 0-387,9 6-258,-2-2-258,6 0 0,-1 2-258,0 0-258,1 1-387,-4 0-129,8 0-645,-15-5-903,7-2-2193,-4 5-258,-6-10-258</inkml:trace>
  <inkml:trace contextRef="#ctx0" brushRef="#br1" timeOffset="140011.0081">24112 11475 2322,'0'0'2322,"-7"-11"-129,7 11-387,0 0-129,-7 10-129,7 6-258,-6-4 129,6 12-129,-7-3 0,7 13 0,-10-6-258,10 10-129,-6-6-258,6 7-129,0-6 129,0 3-387,1-5 0,7-6-258,0-5 129,2-4-129,2-5 0,1-5 129,1-6-129,0-2 0,0-7 0,3-3 0,0-1 129,-1 0-258,-1 0 129,-2 1 0,-1 4-129,0 3 129,-12 5-129,15 1 129,-15-1 0,9 24-129,-4-3 129,-1 1 0,2 2-129,-2-2 0,6-1-258,-6-6-516,8 5-1290,-1-14-2322,-11-6-258,24-6-129,-12-12 259</inkml:trace>
  <inkml:trace contextRef="#ctx0" brushRef="#br1" timeOffset="140591.0413">24530 11849 2580,'19'-15'2709,"-8"7"258,-2-4-903,1 2-129,-5-4-387,-5 14-258,9-19-387,-9 19-129,3-17-129,-3 17-258,0-12 0,0 12 0,0 0-129,-17-10-129,17 10 0,-16-2-129,16 2 0,-20 3 129,20-3 0,-21 17-129,10-5 258,2 5 0,-5-2 129,7 7 0,-5-1 0,5 4 129,-2-1 0,6 3-129,-2-5 0,5-1-129,3-4 0,9 3 0,2-8 0,2-2-129,4-3 0,2-4-258,4 3-129,-1-6-903,3 0-3354,-5 0-258,-5-1-258,-4 1-258</inkml:trace>
  <inkml:trace contextRef="#ctx0" brushRef="#br1" timeOffset="142095.1273">21261 12763 1,'0'0'2708,"0"0"-515,0-10-258,0 10-258,0 0-387,0 0-258,0 0-387,0 0 129,0 0-258,0 0 0,0 0 0,0 0-129,0 0 0,0 0 258,0 0-258,0 0-129,0 0 129,0 0 0,0 0 0,0 0-129,0 0 0,0 0 0,0 0-129,0 0 129,0 0 129,0 0-129,0 0-129,7 0 0,-7 0 0,0 0-129,0 0 129,2 7-129,-2-7 0,0 0 129,3 12-129,-3-12 0,0 0 0,0 0 0,0 0 129,2 11-129,-2-11 0,0 0 0,0 0 0,1 12 129,-1-12-129,0 0 0,1 16 0,-1-16 0,2 19 0,0-6 0,-2 6-129,2 3 258,-1 5-129,1 4 0,-1 3 0,1 1 129,-1 0 0,0-2-129,1-1 258,-1-6-258,-1-4 129,0 0 0,0-9 0,0-2-129,0-11 0,0 0-129,0 0-387,0 0-516,0 0-903,9-16-2322,-5 1-258,1 0-387</inkml:trace>
  <inkml:trace contextRef="#ctx0" brushRef="#br1" timeOffset="143191.19">21342 13147 1806,'0'0'3096,"6"-19"-516,-6 19-516,6-24-129,-6 24-258,8-28-258,0 15-258,-4-3-129,-4 16-258,15-26-258,-5 16 129,-3-4-387,-7 14 129,15-19-258,-15 19 129,15-13-129,-15 13 0,0 0 0,15-12-129,-15 12 129,0 0 0,16 0 0,-16 0 0,12 8 0,-12-8 0,13 23 0,-5-6 0,-4 1 0,3 4 129,-2 0-129,-1 2 129,0 1-129,-1 0 129,-2-3-129,1 1 0,-2-4 0,0-2 0,0-3 0,0-2-129,0-12 129,0 12-129,0-12 0,0 0 0,0 0 0,0 0-129,0 0 129,0 0-258,8 0-258,-7-10-645,-1 10-2322,16-17-1032,-13 1-387,1 2-258</inkml:trace>
  <inkml:trace contextRef="#ctx0" brushRef="#br1" timeOffset="143947.2333">21751 13094 1161,'0'0'3999,"0"0"-774,0 0-645,0 0-516,0 0-387,0 0-387,0 0-258,8 0-387,-8 0 129,17-7-387,-4 4-129,0-4 0,2 2-129,0-3 0,1-1-129,-2 1 129,-1 0-129,-3-2 129,-10 10-129,15-22 0,-10 12 129,-5 10-129,4-19 129,-4 19-129,0-14 129,0 14-129,-13-7 0,13 7 0,-23 0 0,8 0 0,-2 4 0,-2 3 0,1 0 0,-1 2 0,2 4 0,0-3 0,1 6 0,4 0 0,3 3 129,-2 2-129,3 0 129,2 0 129,0 5-129,2-4 129,1 2 0,3-2 0,0 2 129,4-6 0,8 1-129,2-8-129,9 0 0,2-3 0,4-7 0,5-1-258,1-7 0,8 2-1161,-12-10-2451,8-6-774,-3 2-516,-5-5-129</inkml:trace>
  <inkml:trace contextRef="#ctx0" brushRef="#br1" timeOffset="144844.2843">22073 12998 258,'-12'-15'2451,"12"15"0,-3-11 129,3 11-387,-3-11-258,3 11-258,0 0 0,0 0-258,0-15-516,0 15 0,0 0-258,0 0-258,6-6 0,-6 6-129,12 4 0,-12-4-129,16 19 0,-6-9 0,4 2 0,1 5-129,0-2 129,2 3-129,-1-2 129,1 3-129,-3-2 0,2 0 129,-4 1-129,0 2 0,-2 0 0,-2 1 0,-2-1 129,-1-1-129,-4 0 129,-1 1-129,0-4 129,-5-1 129,-3-1-129,-1-4-129,-4-2 0,-2-3 0,-3-1 129,-1-4-129,3 0-129,-2 0 129,4-9 0,0-1-129,5 0 129,4-2-258,4-2 258,1-1 0,3-3-129,3 1 0,6 0 129,-1 2-129,1 1-129,2-1-129,2 7-258,-1-4-516,6 6-2193,-2 3-1161,-2-2-129,4 2-129</inkml:trace>
  <inkml:trace contextRef="#ctx0" brushRef="#br1" timeOffset="145339.3129">22448 13196 774,'-7'-15'3870,"7"15"0,0-22-1935,0 3 0,5 3 0,-3-7-645,8 6-129,-5-3-258,7 7-129,-6-2-258,-6 15-129,18-15-129,-18 15-129,12-2 0,-12 2 0,0 0-129,10 15 129,-5-3 129,-3 4-129,-1-1 0,2 5 129,-3 4 0,0 2-129,-4-2 0,-2 1 0,-3-1 0,1-3-129,-3-1 258,4-4-516,7-16 0,-18 10-258,18-10-387,-16-7-645,16-5-2322,-5-7-774,-3-8-258,6-2 129</inkml:trace>
  <inkml:trace contextRef="#ctx0" brushRef="#br1" timeOffset="145663.3313">22559 12772 1935,'0'12'3354,"0"-12"-1419,0 20-258,0-6-387,0 2 258,3 8-129,-2-4-129,9 10 0,-9-4-129,10 11-258,-8-4 0,6 9 0,-7-8-258,5 4-129,-5-4-129,4 0-129,-2-8-129,2 1-129,-1-7-129,0-5-387,5 3-1032,-10-18-2709,11 10-516,-11-10-258,0 0 258</inkml:trace>
  <inkml:trace contextRef="#ctx0" brushRef="#br1" timeOffset="146359.3712">23157 13164 774,'-6'-22'3999,"6"10"129,4-5-2064,-3-9 0,8 6-258,-4-8-387,4 7-258,-1-3-516,2 7-129,-3 1-129,0 6-258,-7 10 0,14-11 0,-14 11 0,14 6-129,-14-6 129,18 23 0,-9-8 129,1 6-129,-5-2 129,4 5 129,-9-2-129,0 1 129,-4 0-129,-5-1 129,-7-2-129,0 1-129,-3-4 0,1-3-129,-3-2 129,3-6-258,0-4 0,4-2-258,14 0-516,-19-20-774,19 1-2580,0-1-516,4-5-129,8 0 0</inkml:trace>
  <inkml:trace contextRef="#ctx0" brushRef="#br1" timeOffset="146735.3928">23465 12649 1548,'12'9'3741,"-1"9"-387,-5 6-645,-3-2-129,6 14-645,-9-5-387,6 17 0,-6-6-516,2 13-258,-2-4-258,0 4-129,0-6 129,0-1-387,0-9 0,0-3-129,0-8 0,0-9-387,2-4-516,-2-15-903,0 0-2322,13-6-645,-11-9-129,3 1 0</inkml:trace>
  <inkml:trace contextRef="#ctx0" brushRef="#br1" timeOffset="146976.4063">23442 13021 1806,'-11'0'4257,"11"0"516,0 0-2322,8-2-129,-8 2-387,26-3-258,-12-4-387,13 7-387,-5-3-129,6 2-387,-2 0-387,2 1-129,3 0-258,-4 0-516,7 7-1806,-4 1-1806,-5-4-258,1 6-387</inkml:trace>
  <inkml:trace contextRef="#ctx0" brushRef="#br1" timeOffset="148019.4662">19316 13969 774,'9'-16'2193,"-1"1"-129,-8 15-129,9-12 0,-9 12-645,0 0 0,12-17-258,-12 17-129,12-5-129,-12 5-258,16 0 0,-16 0-129,17 1-258,-17-1 129,17 12 0,-8 2 129,-1-1 129,1 10 0,-2-3 258,6 15-387,-6 2 258,5 12-129,-5-1-129,5 8 0,-6 0-258,2 2 0,-1-5-129,-3-3 129,-2-8-258,1-6 0,0-9-258,-3-12-516,2-1-1032,-2-14-2193,0 0-258,-5-9-129,-3-13-128</inkml:trace>
  <inkml:trace contextRef="#ctx0" brushRef="#br1" timeOffset="148307.4827">19238 14175 3483,'0'0'4644,"7"1"-516,-7-1-1548,27 0-258,-13-6-387,15 6-645,-3-4-387,8 2-129,-1-3-516,4 0 0,-2 2-258,-1 2 0,-2 1-387,-7-4-645,1 5-645,-8 1-2580,-6-2-258,0 0-387,-12 0 129</inkml:trace>
  <inkml:trace contextRef="#ctx0" brushRef="#br1" timeOffset="148795.5106">19678 13866 2451,'0'0'2709,"1"13"-129,-1-13-258,4 24-258,-4-12-129,4 14-387,-2-6-129,6 15-258,0-3 0,4 12-516,-3-1 0,5 8-129,-3 0 0,3 0-129,-4-4-129,1-6 0,-1-9-129,1-8 0,-11-24 0,21 7 0,-7-17-129,4-13 0,-3-6 0,5-7 0,1 1 0,-1 0 0,2 6 129,-3 7-129,-2 10 0,-5 8 0,-1 5 129,-4 14-129,-3 5 129,-2 6 0,-2 5-129,0 1 0,2 1 0,4-8 0,5 1-645,-11-26-1290,20 17-2322,-3-17-387,1-6-258,0-12-387</inkml:trace>
  <inkml:trace contextRef="#ctx0" brushRef="#br1" timeOffset="149299.5393">20250 14204 1,'4'22'3224,"14"-14"259,-3-8-1677,-3-2-129,9-4-129,-7-8-387,5 5-129,-7-10-258,3 9 129,-8-8-387,1 6 129,-6-1-129,-2 13 0,0-18-129,0 18 0,-2-12 0,2 12-129,-13-5 0,13 5 0,-20 0-129,20 0 129,-22 5-129,11 4 129,-1 1-129,2 4 129,1 2 0,0 2 0,0-3 258,3 6-258,-1-4 0,5 3 0,-2-3-129,4 0 129,0-5-129,3 2 129,5 0-129,6-2-129,1-3 129,6 0-129,4 0 0,2-7-387,6 6-774,-4-8-3225,7-2-258,1-5-387,-3-8-387</inkml:trace>
  <inkml:trace contextRef="#ctx0" brushRef="#br1" timeOffset="150979.6355">21123 14154 645,'0'0'903,"0"0"0,0 0-129,0 0 0,-12-3-129,12 3-129,0 0 129,0 0 387,0 0-129,0 0 258,0 0 129,0 0 0,0 0 129,0 0-129,0 0-129,-14 3 0,14-3-387,0 0-129,0 0 129,0 0-258,0 12-129,0-12-129,0 0 0,9 8 0,-9-8-129,13 5 129,-1-4-258,-12-1 129,21 0-129,-8-1 129,-2-6-129,1-2 0,1 0 0,-3-2 0,0-1 0,-4 1 129,-1-1-129,-5 12 0,1-19 0,-1 19 0,-3-18 129,3 18-129,-17-10 0,6 5 0,-1 3 0,0-2 0,-3 4 0,3 0 0,-1 0 0,0 4-129,1 1 129,12-5 0,-19 20 0,11-9-129,0 4 258,2 2-129,-2 2 0,2 3 0,0-1 129,1 4 0,4 4 129,0-1 0,1 1 0,2-4 0,8 0 0,0-5 0,8 0 0,-1-8-129,4-5 0,1-4-129,2-3 0,2-3-129,0-10-258,7 6-1290,-10-10-2064,8-2-903,-1 1-258,-5-5-387</inkml:trace>
  <inkml:trace contextRef="#ctx0" brushRef="#br1" timeOffset="151415.6604">21510 14083 3225,'-1'10'4515,"1"-10"-258,-15 0-1935,15 0-516,0 0-258,0 0-258,0 0-516,-2 16-129,2-16-129,11 18-258,0-6 0,8 7 0,1 1 0,7 2-129,4 0-129,2 1 0,3-1 0,-3-2-129,2 2-387,-8-10-387,3 11-645,-14-10-2838,-3-8-258,-13-5-258,0 0 129</inkml:trace>
  <inkml:trace contextRef="#ctx0" brushRef="#br1" timeOffset="151688.6761">21509 14371 1935,'-8'11'3999,"8"-11"-774,0 0-516,0 0-387,-7-9-516,7 9-129,6-28-387,7 10-516,-1-10 0,6 2-387,1-3-129,4-1-516,4 8-645,-6-2-2322,1 5-1290,3 7-129,-6-3-387</inkml:trace>
  <inkml:trace contextRef="#ctx0" brushRef="#br1" timeOffset="152281.71">22041 14117 1,'-5'-12'2450,"5"12"-257,0 0-129,0 0-258,0 0 0,0 15-129,-1-1-258,1 8-129,0 2 0,7 15-129,-7-3-387,7 11 129,-4-4-258,3 5-129,-4-4-129,3-1-129,-4-9-129,4-5 0,-4-7-258,0-8 0,1-3-387,-2-11-516,0 0-2451,8-8-903,-8-9-129,4-2-387</inkml:trace>
  <inkml:trace contextRef="#ctx0" brushRef="#br1" timeOffset="152706.7343">22011 14064 645,'0'-13'3741,"0"13"516,0 0-1548,8-18-645,3 17-129,-11 1-516,19-5-516,-19 5 0,25 0-516,-12 3 0,5 7-258,-1 0 0,3 4 0,0 1 129,1-1-129,-1-2 0,2 5 129,-5-2 0,3 2 129,-8-3-129,2 5 258,-7-3-258,-3 5 129,-4-2 0,0 0-129,-4-2 0,-5 0-129,-5-2 129,-1-3-129,-5-5-129,-1 0 129,0-6-129,-1-1-129,1 0-129,-2-9-516,23 9-1290,-22-10-2322,16-1-387,4-5-258,1-1-516</inkml:trace>
  <inkml:trace contextRef="#ctx0" brushRef="#br1" timeOffset="153603.7856">22447 14011 2967,'0'0'2580,"0"0"-387,0 0 0,11 0-258,-11 0-258,0 0-516,14 8 0,-4 3-387,-10-11-129,23 22-387,-11-10 0,4 4 0,-2 0-129,4 1 129,-3 1-258,2 0 0,-1 1 129,0-2-129,-4 1 129,1-1-129,-6 1 129,-1-1 0,-4-2 129,-2 2-129,0-3 0,-5-1 0,-3-1 0,-4-3 0,1-2 0,-5-4 0,0-3-129,-2 0 0,2-5 0,-3-2 0,4-5 0,0 0-129,3 3 129,5-4 0,7 13-129,-12-20 129,12 20 0,0-14 0,0 14 0,5-14 0,-5 14 0,13-14 0,-13 14 0,19-16 0,-5 10 0,2-2 0,4 3-387,1-5-387,6 9-1032,-2-2-2322,-4-7-387,5 10-129</inkml:trace>
  <inkml:trace contextRef="#ctx0" brushRef="#br1" timeOffset="154067.8121">22826 14066 1,'0'0'3611,"0"0"-257,0 0-774,0 10-129,0 7-516,-1-5-387,1 9-258,-3-3-258,3 6-129,-3-7-258,3 2-129,0-19-129,9 15-129,-9-15 0,23-12-129,-6-5 0,5-3 0,-2-4 0,4 3-129,-2-1 129,0 8 0,-5 4 0,-2 10 258,-15 0-258,18 5 129,-13 7-129,0 4 0,0 1 0,-1 1-129,2 3 0,-2-4-129,6 5-387,-10-22-1161,21 19-2709,-9-8-258,-12-11-387,22 4 129</inkml:trace>
  <inkml:trace contextRef="#ctx0" brushRef="#br1" timeOffset="154546.8393">23249 14175 1548,'11'-21'3612,"-11"21"-516,10-20-516,-10 20-516,8-9-387,-8 9-258,0 0-129,13 0-387,-13 0 0,0 0-129,10 2-258,0 10 0,-10-12-258,20 27 129,-10-10 0,3 3-129,-4 3 0,-1-1-129,-6 0 0,-2 2 0,-2-2 0,-4 2 0,-5-5-129,0-2 0,-4-2 0,0-3 0,2-6-129,-1-6-129,14 0-516,-25-20-645,22 4-2322,-5-10-1032,-2-8-258,7-2 0</inkml:trace>
  <inkml:trace contextRef="#ctx0" brushRef="#br1" timeOffset="154842.8562">23379 13801 2967,'0'0'3870,"8"17"-258,-7-6-1806,9 9 0,-8-3-258,10 14-258,-12-4-129,12 11-258,-11-1 0,7 9-387,-7 2 129,6 2-387,-6 0-129,4-2 129,0-3-258,-1-8-258,7 1-516,-6-20-1419,2-6-2322,6-5-258,-13-7-258</inkml:trace>
  <inkml:trace contextRef="#ctx0" brushRef="#br1" timeOffset="155366.8861">23653 14151 1548,'25'5'3483,"-25"-5"-903,26-2-645,-7-5-516,-2-3-516,3-2-387,-2-4 0,1 4-129,-5-2 258,1 5 0,-7-3 129,-8 12 0,11-16 0,-11 16-129,0 0 0,-6-8 0,-6 3-258,2 5-258,-5-1 0,-2 1-129,1 0 0,0 0-129,0 3 129,1 5 0,-1-1 129,5 5 129,-2 0-129,5 7 387,-4 0-129,6 8 258,-5-3 129,8 5-129,-3-4-129,6 3 0,-1-3-129,3-1 0,6-5-129,9-5-129,4-8 0,7 1 0,4-5-258,3-2-129,10 0-903,-5-7-2709,9-4-903,-1 1-387,-7-8-516</inkml:trace>
  <inkml:trace contextRef="#ctx0" brushRef="#br1" timeOffset="156147.9309">24033 14266 2709,'-22'7'4515,"22"-7"-387,-20 4-1548,3-11-645,17 7-387,-15-24-258,13 12-258,-5-13-258,10 9-258,0-7 0,8 4 0,-4 1-129,7 3-258,-4 2 0,2 5 0,-12 8-129,21-7 0,-8 7 0,-3 1 0,5 6 0,1 3 0,1 2 0,3 5 0,-2 0 129,-3 4 0,-5 1-129,-2 3 258,-8 1-258,-1-1 129,-12 1 0,-2-5 0,-5 1-387,1-12-258,4 3-1032,-8-13-2838,5-4-387,3-12-129,-1-13-516</inkml:trace>
  <inkml:trace contextRef="#ctx0" brushRef="#br1" timeOffset="156446.9482">24131 13813 2451,'12'0'4257,"-12"0"-129,0 0-387,0 0-2709,0 0 0,8 12-129,-1 2 0,-7-3-129,9 10-129,-7 0 129,6 11-387,-7-1 129,6 6 0,-2 1 0,4 7-258,-4 2 0,1 2 0,-1-1-258,1-2-129,5 5-774,-10-10-2967,6-3-774,0-2-516,-4-10 0</inkml:trace>
  <inkml:trace contextRef="#ctx0" brushRef="#br1" timeOffset="157839.0278">19326 15082 2322,'0'0'2580,"0"0"-129,0 0-387,0 0-387,0 0-387,0 0-258,0 0 0,0 0-258,0 0-129,0 0 0,-2 7-258,2 6 0,2-2 0,6 9 0,-1-2 129,3 10-129,-2-2 0,2 6-129,-1 0 129,-1-2-129,-1-2-129,0-4 129,-2-5-129,0-6 0,-5-13 0,12 0 0,-2-10 0,3-12-129,3-9 129,3-2-129,2-6 129,2 0-129,-1 6 129,2 5-129,-4 6 0,-2 12 258,-4 5-129,-3 5 0,-2 10 0,-2 6 0,-4 5 0,1 2 0,-4 3 0,1 1 129,-1 2-129,2-1 0,-2-2 0,0-1 0,0-5-129,1-3 129,2-3-129,-3-14 0,7 11-258,-7-11-645,16-4-2451,-16 4-1290,14-22 0,-7 6-516</inkml:trace>
  <inkml:trace contextRef="#ctx0" brushRef="#br1" timeOffset="158336.0563">19870 15357 2580,'0'0'3354,"-19"5"-774,19-5-645,-7-8-258,1-6-387,6 1 0,0-9-129,3 5-129,-2-8-129,10 7-129,-6-3 0,5 9-129,-3-1-129,5 7-129,-12 6 0,15 1-129,-15-1 129,15 25-129,-9-10-129,1 5 129,-2 0-129,0 1 129,-3-1-129,-1 2 0,-1-2 0,0-1 0,-7-1 0,-1 0-129,-3-1 129,0-2-129,-2-6 0,-4-3 0,6-3-129,-6-3 0,17 0-387,-20-21-774,20 9-1935,0-9-1290,5-4-258,4-1-387</inkml:trace>
  <inkml:trace contextRef="#ctx0" brushRef="#br1" timeOffset="159003.0943">20079 15188 1,'4'-13'3353,"-4"13"-257,3-17-129,-3 17-516,0 0-387,0 0-516,0 0-258,0 0-258,0 0 0,0 0-387,0 0-129,-1 7 0,1-7-129,0 27 0,1-8-129,6 3 258,-1 3-258,2 5 129,-2-5-129,3-1 129,-2-3-258,0-2 129,-7-19-129,15 10 0,-3-11 0,3-16 0,5-7-129,1-5 129,2-4-129,3 0 0,0-1 0,-1 8 0,-4 2 0,-5 10 0,-4 6 258,-12 8-258,15 0 0,-15 0 129,5 20-129,-5-5 129,0 3 0,1 3-129,0-1 129,2 4-129,0-2 0,2 2 129,-1 1-129,1-1 0,0-3 0,-2-1 129,1-3-129,0-6-129,-1 0-129,-3-11-387,11 14-1032,-11-14-2967,0 0-129,0 0-387,13-15-387</inkml:trace>
  <inkml:trace contextRef="#ctx0" brushRef="#br1" timeOffset="159843.1425">20616 15282 1935,'0'0'3870,"0"0"129,12-6-387,-1 6-2709,-11 0-129,27-5-129,-12 1-258,9 4-258,-5-1 258,0 1 0,-1-1-129,2 1 0,-5-2 0,-2 2 129,-13 0 0,18 0-129,-18 0 0,0 0 0,0 0-129,0 0 0,0 0-129,0 0-516,12-1-1032,-12 1-2451,0-10-258,0 10-258,0-26-129</inkml:trace>
  <inkml:trace contextRef="#ctx0" brushRef="#br1" timeOffset="160220.164">21071 14825 774,'8'22'3999,"-8"-10"-129,4 6-1419,5 9-258,-2-1-258,7 14-516,-6-5-387,9 11 0,-8-2-258,7 7-129,-8-7-129,2 2-129,-4-10 0,1-3 129,-5-9-387,0-5 0,-2-9-258,0-10-258,0 0-645,0-8-1806,-3-8-1548,2-2-129,-5-4-387</inkml:trace>
  <inkml:trace contextRef="#ctx0" brushRef="#br1" timeOffset="160468.1782">20970 14996 645,'-11'-1'4257,"11"1"258,0 0 0,0 0-2580,0 0-129,19 0-258,-19 0-258,34-1-387,-14-9-129,13 8-258,-1-6-258,6 3-258,2 2-258,-3-4-1032,5 3-2967,0 2-516,-7-4-258,-2 4-129</inkml:trace>
  <inkml:trace contextRef="#ctx0" brushRef="#br1" timeOffset="161159.2177">21491 15216 1548,'7'14'3999,"-7"-14"258,0 0-1677,0 0-774,0 0-258,9-6-258,2 2-387,-4-8-129,5 5-258,-3-6-258,3 2 0,-2-2-129,0 2-129,-1-1 129,-4 1-129,-5 11 0,5-17 0,-5 17 129,-2-13-129,2 13 0,-17-5 0,4 5 0,0 0 0,-2 5 0,-2 4 129,1 3-129,-1 0 0,2 3 0,0 2 0,2 5 0,0-5 129,4 3-129,0 1 0,4-1 129,1 3 0,4-3 0,0 2 0,2-2 0,6 0 0,2-3 0,5 0 0,0-9 0,3-1-129,1-7 0,2-4 0,5-5-258,-3-11-516,10 4 0,-7-13-387,12 11-903,-11-9-1419,7 2-1032,-4 4-129</inkml:trace>
  <inkml:trace contextRef="#ctx0" brushRef="#br1" timeOffset="161647.2457">21841 15098 3225,'-12'-7'4128,"12"7"-129,-14 0-1806,14 0-516,-10-1-774,10 1 0,0 0-387,0 0-129,0 0-129,-10 8 258,10-8-258,0 19 129,0-3 0,4-2 0,3 7-129,-1-2 0,5 5 129,-2-5-129,3 4 0,-4-7-129,2 1 387,-6-5-387,1 1 129,-5-13 0,1 16 0,-1-16-129,0 0 129,-9 10-129,9-10 0,-17 0 0,17 0 0,-17-20 0,6 6-129,2-3 0,1-2 0,2-1 0,1-2 0,4 1 0,1 0 0,2 1 0,8 1 0,-1 4 0,3-1 0,2 3 0,1 3 0,3 3 0,-3 4-129,4 3 0,-2 0-516,6 7-1290,-3-1-2580,-2-1-387,1 1-258,0-3-129</inkml:trace>
  <inkml:trace contextRef="#ctx0" brushRef="#br1" timeOffset="162595.2999">22190 15365 2580,'-19'12'3870,"19"-12"129,0 0-2064,-4-15-258,4 15-258,0-25-129,9 13-258,-6-8 0,7 3-258,-3-9-129,6 2-129,-5-5 0,4 4-258,-4 0 129,2 6-129,-1-2-129,-1 8-129,-8 13 129,11-16-129,-11 16 129,0 0-129,0 0 0,13 14 129,-9-1 0,1 3-129,-1 3 129,1 5 0,-1 0 0,2 1 129,-4 0-129,2-1 0,-1-7 0,1-1 129,-4-16-258,0 0 129,17 1 0,-6-9-129,1-10 258,3-2-258,-1-5 0,2 4 0,-2 4 0,-1 5 129,-2 5-129,-11 7 129,15 3-129,-15-3 129,7 21-129,-3-7 0,-4-2 129,4-1-129,-4-11 0,0 0 0,20 1 0,-9-6 0,5-4 129,1-7-129,3-2 0,-1 1 0,1 4 0,-3 2 0,-3 4 0,-1 6 0,-13 1 0,20 2 0,-20-2 0,15 21 0,-5-6 0,-1 2 0,0 3 129,2 1-129,0 0-129,1-1 129,0-2-129,-4-2-258,8 4-903,-16-20-2451,11 9-903,-11-9-645,14 0-258</inkml:trace>
  <inkml:trace contextRef="#ctx0" brushRef="#br1" timeOffset="162983.3221">22990 15135 2580,'0'0'4902,"0"0"-129,0 0 0,-3 13-2838,3-13-387,0 17-387,0-17-258,0 31-387,-1-11-129,1 9-129,0-5-129,0 1 0,0-3-129,1-6-258,5 4-903,-6-20-2709,0 0-774,0 0-516,12-11-258</inkml:trace>
  <inkml:trace contextRef="#ctx0" brushRef="#br1" timeOffset="163195.3339">23046 14825 3096,'1'-30'4644,"-1"30"-129,2-15-258,-2 15-2838,0 0-645,11 6-1032,-11-6-2193,0 19-1677,8-2-258,-8-17-516</inkml:trace>
  <inkml:trace contextRef="#ctx0" brushRef="#br1" timeOffset="163839.3709">23251 15158 258,'5'-15'4515,"-5"15"0,0-11 0,0 11-2451,0 0-387,-5-13-258,5 19-387,0-6-387,0 20 0,0-2-258,0 9 258,0-1-387,0 8 129,0-5-258,0 3 129,0-6 0,5-4-129,-1-11-129,-4-11 129,23-1-129,-5-20 0,6-7 0,5-4 0,3-4 0,1 3-129,0 2 129,0 7 0,-6 11 0,-4 8 129,-7 6-129,-4 11 129,-3 8 0,-4 2 0,-4 6 0,1 0-129,-1-1 0,0 0 0,3-5 0,-1 2-129,1-5-129,0-9-258,9 9-1419,-13-19-2580,13 6-387,-13-6-387,14-13 0</inkml:trace>
  <inkml:trace contextRef="#ctx0" brushRef="#br1" timeOffset="164531.4106">23771 15152 1806,'0'0'4644,"0"0"258,0 0-258,-11-19-2580,11 19-387,0 0-516,0 0-387,0 0-129,0 0-258,6 0-258,-6 0 129,13 13-129,-5 0-129,2 5 129,3 1-129,0 4 129,2-2-129,0 1 0,1-2 0,0 2 0,-1-3 129,-3-2-129,-2 2 0,-4-1 0,-2-1 129,-4-4-129,0 0 129,0-13-129,-22 18 129,6-12-129,1-5 0,-6-1 0,2-7 0,-1-2 0,2-2 0,3-1 0,3-1-129,3 2 129,4-2 0,5 13 0,0-21-129,0 21 129,13-15-129,-13 15 129,19-16-129,-5 10-129,-2-1 0,4 3-258,-3-5-387,11 9-645,-13-12-2322,10 0-903,2-1-129,-3-8 0</inkml:trace>
  <inkml:trace contextRef="#ctx0" brushRef="#br1" timeOffset="164883.4308">24099 14848 2580,'5'-11'4257,"-5"11"-1032,0 0-774,0 0-258,0 0-129,0 0-645,0 0 0,5 17-516,-5-17-129,0 25 129,-1-10-258,1 11-129,0-1 0,3 9 0,-1 2 0,7 8-258,-2-3-129,3 2 0,2-2-129,2-1-129,3 1-516,-8-15-1677,9 3-2451,-6-5-258,-1-7-258,-3-2-387</inkml:trace>
  <inkml:trace contextRef="#ctx0" brushRef="#br1" timeOffset="166163.5039">18017 15983 258,'-10'-3'3354,"10"3"258,0 0-1935,0 0-129,0 0 129,-14-2-258,14 2-129,-12 0-129,12 0-129,-16 9-258,8 4 0,-4-6-258,1 6-129,0-4-129,1 7-129,0 0 0,3 0-129,0 1 0,3-1 0,3 0 0,1-4 0,0 0 0,0-12 0,15 19-129,-4-9 258,4-5-129,0 2 0,3-1-129,1 5 258,-3 1-129,2 1 0,-2 5 0,0-1 0,-4 2 0,-1 2 0,-6 2 258,-2 0-258,-3-7 0,0 4 0,-7-8 258,-4 2-258,0-3 258,-5-2-258,1-8 0,-4 3 129,2-4 0,-2 0-129,0-4 0,5-2-129,4-4-258,-2-3 129,10 1-516,-2-11-645,8 8-2064,3-4-903,0-5-258,2 1 0</inkml:trace>
  <inkml:trace contextRef="#ctx0" brushRef="#br1" timeOffset="167474.579">18191 15781 1,'0'0'2450,"0"-16"-515,0 16 0,0 0-129,-6-12-129,6 12-387,0 0 0,0 0-129,-5-12-129,5 12 0,0 0-387,0 0 129,0 0-129,1 12-129,-1-12 0,4 20-129,-1-6 0,3 7-129,0 2 0,2 8 0,2 2-258,4 9 129,0 4-129,2 3 129,0 5-129,-2 4 0,-1-7 129,1-3-129,-7-3 258,-1-9-129,0-11 0,-3-6 0,-3-19 0,0 0 0,11-13 0,-4-10 258,2-7-258,2-4-129,2-3 129,1 0 0,0 4-129,-1 8 129,0 5-129,-4 8 0,-9 12 0,14-4 0,-14 4 129,6 16-129,-3 1 0,1 5 129,1 4 0,3 4-129,2 0 0,-1 1 0,3 1 0,0 2 0,-1-7 129,-3-5-258,3-3 129,-11-19-387,21 22-903,-21-22-2967,14-1-258,-2-19-387,-4 4-387</inkml:trace>
  <inkml:trace contextRef="#ctx0" brushRef="#br1" timeOffset="167950.6062">18814 16327 258,'-14'2'2838,"14"-2"-645,-11-10 129,7-11-645,4 6-129,0-14-258,1 10 0,0-10-129,11 9 0,-7-6-129,5 11-258,-4 3 129,-6 12-387,16-5-129,-16 5 0,10 8 0,-3 6 0,-6-3-129,5 8 129,-5-1-129,2 2 258,-3 0-387,0 4 129,0-6-129,0 5 0,-10-1 0,2 1-129,-2-9 0,-2 2 129,-3-4-129,0-6 0,1 0 0,0-6-258,14 0-258,-20-19-774,20 19-2064,0-30-1290,4 6 0,3-2-516</inkml:trace>
  <inkml:trace contextRef="#ctx0" brushRef="#br1" timeOffset="168446.6346">19007 16126 2451,'14'10'2580,"-6"2"645,-4-2-774,5 12-129,-9-6-129,9 14-516,-9-12-516,6 10-129,-6-13-258,5 6-387,-5-21 129,8 14-258,-8-14 0,12-13 0,-5-5-129,6-2 258,-3 1-258,6-2 0,-3 6 0,2 10 0,-1 5 129,-1 3-129,0 14 129,-1 6-129,-1 1 0,0 5 0,-2-2 0,2 1-129,-3-3 129,1-3-129,2-7 0,-11-15-129,19 19-645,-15-26-2193,-4 7-1548,20-27-516,-13 8-387,0-9 388</inkml:trace>
  <inkml:trace contextRef="#ctx0" brushRef="#br1" timeOffset="168910.6611">19490 15885 3096,'0'0'4386,"0"0"0,0-16-1806,0 16-516,0 0-516,0 8-387,0-8-258,-2 11-129,2-11-258,-2 28 129,0-14-258,2 10 0,2 0-129,5 6 129,-3 3-129,7 7 0,-3 1-129,3 9 0,-1-2 0,1 0 129,0-4-129,0 0-129,1-6 129,-2-6-258,1-14 0,-1-6-387,1 0-129,-11-12-1419,13-6-2451,-8-6-645,-1-5-129,-1-4-258</inkml:trace>
  <inkml:trace contextRef="#ctx0" brushRef="#br1" timeOffset="169766.7101">19920 16155 1677,'-12'42'2451,"12"-17"129,0 5-387,-2-2-258,2 7-258,0-13 0,1 11-387,0-16-129,8 2-387,-9-19-258,18 9 0,-6-16-258,1-3-129,-3-9 0,3-6 0,-5-5 0,-1 1 129,-4-3 0,-3 4 0,0-1 0,-5 4 129,-6 2-129,-1 10 0,-3 1 0,0 6-129,0 2 0,0 4 129,0 4-258,4 5 0,-1 0-258,4 6 129,1 4 0,-2-4-258,6 11-258,-4-13-516,7 9-1548,0-8-2064,0-2 258,0-12-516</inkml:trace>
  <inkml:trace contextRef="#ctx0" brushRef="#br1" timeOffset="170090.7286">19916 15920 774,'8'-67'3999,"-8"40"258,0 3-1419,0 24-516,0-22-645,0 22-387,0 0-387,0 11 0,-2 6-387,2 12-129,0 2 0,0 14 0,2 3 0,4 7 0,-2 4-129,3 5 129,-4-4-129,4 3-129,-3-9 129,1-4-387,-3-10 387,2-6-516,0-7 258,-1-15-645,9 5-1032,-12-17-2838,17-6-258,-8-10-516,-1 0 258</inkml:trace>
  <inkml:trace contextRef="#ctx0" brushRef="#br1" timeOffset="171938.834">19924 16387 903,'0'0'2322,"0"0"-387,0 0 129,0 0-387,0 0-258,0 0-258,0 0-258,0 0-129,0 0 0,0 0-387,0 0 0,0 0 129,0 0-129,0 0-129,0 8 387,0-8-258,0 0 0,-1 16 0,1-16 0,-6 15 129,6-15-258,-9 15 0,9-15-129,-10 16 0,10-16 0,-11 11 0,11-11 0,0 0-129,-17 5 129,17-5-129,-13-3 129,13 3 0,-15-15-129,6-2 0,-2 5 0,2-7 0,0-5 0,-1 2 0,3-2-129,1-5 129,3 4 129,2-3-129,1 4 0,0 4 129,0 5-129,0 0 0,0 15 129,0-13-258,0 13 129,0 0 0,0 0 0,18 0-258,-18 0 0,22 4-516,-7-6-1548,1-2-1935,10-1-129,-4-11-387</inkml:trace>
  <inkml:trace contextRef="#ctx0" brushRef="#br1" timeOffset="173006.8953">20655 15787 258,'-16'-7'2709,"4"2"-387,12 5 387,0 0-903,-13-12-129,13 12-129,0 0-258,0 0-129,0 0-387,0 0 0,-14 3-258,14 12 0,0-1 0,0 12 0,0 3-129,1 8 0,3 5 0,5 8-129,-4 4 0,4 7-129,-3-5 0,4 2 0,-7-5 0,1-5 0,-2-13-129,-2-4 129,0-15 0,0-16 129,0 0-129,0 0-129,8-25 0,-1-3 0,5-5 0,-1-2 129,4 2-129,0 2 0,0 5 0,-2 7 0,3 9 0,-5 7 0,1 3 0,1 9 0,-1 4 0,-2 3 0,3 6 0,0 0 0,-1 2 0,-2 1 0,-1 0-129,-6 3 129,-2 1 0,-1-4-129,-4-4 258,-7-1-129,-5-6 0,-3 2-129,-3-8 258,-2-4-516,2-3 387,-3-1 258,4 0-516,0-8 129,7 2-129,0-6 0,14 12-387,-10-23 0,10 23-645,0-31-1161,9 14-2064,2-2-129,-1-4 0</inkml:trace>
  <inkml:trace contextRef="#ctx0" brushRef="#br1" timeOffset="173846.9434">20979 16113 1161,'0'0'3870,"0"0"129,3 9-2322,-3-9-129,0 0 0,0 0-516,0 0 0,0 0-129,0 14-387,0-14 0,0 0 129,0 9-258,0-9-129,0 0 0,0 17 0,0-17 0,0 0 0,-4 11-129,4-11 0,0 0-129,0 0-129,0 0 0,0 0-387,0 0 0,0 0-129,0 0-129,-10-8 129,10 8 129,0 0-129,0 0 387,-12 0 129,12 0 129,-12 8 129,12-8 129,-12 13 0,12-13 129,-10 13 0,10-13 0,-5 17 0,5-17-129,0 18 258,0-18-258,7 13-129,-7-13 129,21 7-129,-4-9 129,1-6 0,4-3-129,3 3-129,2-12 129,2 2-129,-4-1 129,-1 2-129,-5 2 129,-4 1-129,-8 2 129,-7 12 0,5-18-129,-5 18 129,-11-9-129,-3 7 129,0 0-129,-4 2 0,0 0 0,0 3 0,-1 2 0,3 6 0,-2-3 0,4 5 0,0-1 0,2 2 0,0 2 0,4 0 129,-2-3-129,6 2 129,-3 3 0,5 1 0,1 0 129,1 3-129,2 0 129,5 6-129,5-5 129,4 6-258,3-8 258,6 2-258,2-4 129,2-9-129,4 0-129,2-9 0,10 9-903,-10-15-1548,8 5-2193,2-9-129,-6 1-387</inkml:trace>
  <inkml:trace contextRef="#ctx0" brushRef="#br1" timeOffset="174658.9896">21743 15946 2451,'0'0'3999,"0"0"258,0 0-2451,0 0 0,0 0-645,0 0-129,0 0-387,0 0 0,0 0 0,0 0-129,0 15 0,0-15-129,0 18 0,0-18-129,7 24 129,-3-8-129,5 6 0,0 5 0,6 5 0,-1 8 0,2 9-129,2 2 0,-1 4 0,0 1-129,-3 2 0,-2-5 129,-4-1-129,-3-10 0,-3-5-129,-2-6 129,0-14-129,0-7-129,0-10-387,0 0-129,-17-8-387,17 8-387,-21-43-516,14 23-645,-16-15-774,3 8 0,-8-14 258,3 8 387</inkml:trace>
  <inkml:trace contextRef="#ctx0" brushRef="#br1" timeOffset="174859.0013">21676 16337 1419,'-28'-27'2709,"28"27"387,-13-10-258,13 10-129,0 0-387,3 5-516,-3-5-258,24 0-387,-4-1-387,12 1 129,-2-11-258,9 1-129,1-3-387,3 2-129,1-1 0,-2 0-258,4 10-645,-11-11-774,8 11-2709,-5-2-516,-5 1-258,-1 0 129</inkml:trace>
  <inkml:trace contextRef="#ctx0" brushRef="#br1" timeOffset="175356.0298">22159 16391 2967,'-16'4'2838,"12"-17"-258,-1-6-516,5 2-129,0-7-258,3 5-258,-3-12 0,12 11-387,-7-7-129,10 13-129,-8-8-258,6 14-129,-5-4-129,5 12 0,-13 0-129,17 8 0,-8 9 129,-1 3-129,-1 3 129,1 6-129,-4-4 0,0 6 129,-4-2-129,0 5-129,-3-11 129,-4 0-129,-5-5 129,-3-5-129,-4-1 129,1-7-387,-2-5 258,0-2-129,3-7-387,-3-11-645,17 5-2322,-3-4-1419,4-13 0,2-4-129</inkml:trace>
  <inkml:trace contextRef="#ctx0" brushRef="#br1" timeOffset="175959.0642">22445 16162 1032,'-12'7'3999,"12"6"129,0-1-1806,0-12-387,0 32-258,-5-14-645,5 13 129,-1-8-258,2 11 0,-1-8-258,10 6-258,-7-10 0,10-1-129,-13-21 0,24 10 0,-9-12-129,5-12 0,-4-11-129,3-4 387,2-7-258,-5-1-129,-2 3 258,-1 5-258,-6-2 258,-3 7-258,-4 7 258,-1 4-258,1 13 129,-15-13-129,15 13 0,-18-8 0,18 8-258,-13 0 0,13 0-516,0 0-645,0 0-2967,0 0-387,0 0-387,9-2 0</inkml:trace>
  <inkml:trace contextRef="#ctx0" brushRef="#br1" timeOffset="176575.0993">22769 16211 645,'0'-5'4257,"0"5"258,0 0-1548,0 0-645,0 0-258,-3 21-774,0-8-258,3 9-258,0-8-129,7 8-129,-7-7-129,6 4 129,-6-19-129,9 13-129,-9-13 0,12-4-129,-2-15 129,2-3-129,3-2 129,2-1-258,2-1 258,1-1-129,-3 6 0,2 4 129,-6 10 0,0 7 0,-3 0-129,-10 0 129,16 16-258,-11 5 129,1 0-129,1 5 129,-1-2-129,0 5 0,1-3 0,-2 3 0,2-1 129,-2-5-258,-1-3 0,0-5-387,5-1-129,-9-14-1419,13-2-2580,-13 2-516,19-19-258,-10 1 0</inkml:trace>
  <inkml:trace contextRef="#ctx0" brushRef="#br1" timeOffset="176963.1217">23217 16261 258,'4'8'4386,"-4"15"0,-4-10 0,4-13-2322,-2 31-516,-2-21-129,7 14-516,-3-24-129,13 22-129,-13-22-258,19 15 0,-4-13 0,4-2-129,0-5-258,2-7 129,-2-1-129,2-4 0,-1-1 258,-3-6-258,-7-3 129,-2 2 0,-7 0 129,-1 4-129,-4-2 0,-9 5 0,-5 0 129,-2 6-258,-3 2 0,-4 7 0,5 3-129,-4 1-258,4 17-387,-2-8-774,16 20-1419,-6-4-1677,3 2-258,5-5-387</inkml:trace>
  <inkml:trace contextRef="#ctx0" brushRef="#br1" timeOffset="177423.148">23371 15845 3870,'0'0'4257,"0"0"-1290,0 0-645,0 0-258,0 0-387,0 0-258,0 6-387,0-6 0,0 16-258,0-16 129,-6 27-387,-1-13 0,6 8-129,-4 0 0,4 5-129,-2 3 258,3 6-258,2 5-129,5 6 129,-1 0-129,2 6 129,2-3-129,1 1-258,1-3 258,0-4-387,1-8 129,-1-9-516,6 9-1161,-9-21-2838,3-3-645,-12-12 129,0 0-774</inkml:trace>
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inkml:trace contextRef="#ctx0" brushRef="#br2" timeOffset="237593.5893">21965 12499 516,'0'0'903,"-1"-12"0,1 12 129,-3-10 258,3 10-129,-3-11 258,3 11-129,0 0 0,0 0 0,-12-11-129,12 11 0,0 0-129,-10-2-129,10 2-258,-15-3 0,15 3-258,-17-2 0,6 0 0,0-1-129,-1 1 129,-3 0-129,-1-3-129,0 4 129,-3-3-129,0 1 129,-3 2-258,2 0 258,-4-2-258,0 3 0,2 0 129,2-1 0,-2 1 0,-1 0 0,2-4-129,1 2 129,-1 0 129,2 2-258,-1-4 129,2 3 0,-1-1 0,1 2 0,-1 0 0,-1 2 0,-1 1 0,3 1 0,-2 0-129,1 0 258,1-1-258,0 1 129,0 0 0,3 2-129,-2-2 258,3 1-258,-2 0 129,2 2-129,-1 0 129,0 1-258,1-5 129,-1 3 0,0 0 0,-3 1-129,4 0 258,-4 0-129,1 0 0,0 1 129,0 1-129,0 0 129,0-1-129,4 2 129,-2-2-129,3 1 0,12-9 0,-20 17 129,20-17-129,-19 18 0,19-18 0,-19 20 0,19-20 0,-21 21 129,11-10-129,-1 1 0,-3-1 0,4 1 0,-1 1 0,2-1 129,-2-2-129,1 2 129,10-12-129,-15 19 129,9-9-129,6-10 129,-11 23-129,7-12 0,0 3 0,1-1 0,-2 2 0,2 2 129,-2-1-129,-1 3 0,2-2 0,-1 0 0,1-2 0,1 6 129,1-2-129,-1 1 0,1 0 0,1 1 129,1 0-129,0 2 129,0-1-129,0 2 129,0-3 129,3 1-129,1-2 0,2-1-129,1-1 129,3 0-129,0-3 129,1 1-129,2-3 0,1 2 0,3-2 0,-1 2 129,3-1-129,-1 1 0,0-2 0,1 0 0,1 0 129,0-1-129,0 0 0,0 3 129,0-6-129,0 1 0,0 1 129,2-2-129,-1 0 0,-2 1 0,2-3 129,3 0-129,-1 1 0,-1 0 0,2 1 0,-1 0 0,1 2 0,-4-2 0,4 0 0,0 1 129,-2-1-129,-1-1 129,-1-1-129,4 2 0,-3-3 0,0 1 0,-1 0 0,-1-2 0,-1 0 129,0 0-129,-2 1 0,2-1 129,-3-4-129,2 3 0,-2-3 129,2 4-129,0-3 0,-2 1 129,2-3-129,0 1 0,3 0 129,-2 1-129,-1-2 0,0 0 0,0 3 0,3-2 0,-3 2 0,0-1 129,0-1-129,-1 3 0,0-3 0,1 1 0,0 1 0,1-2 0,0-1 0,0 1 129,-1-1-258,0 0 258,1 0-129,1 0 0,-4 0 0,3 0 0,-2-1 0,2 0 0,0 1 129,0 0-129,-2-3 0,1 3 0,-3-2 0,3 2 129,-4-2-129,3 1 0,-2-1 0,3 1 0,-1 0 129,0-2-129,1 2 0,-2 0 0,0 1 0,-3-2 0,1 1 0,1 1 0,-3-2 0,0 2 0,0-2 0,1 1 0,-1 1 129,-11 0-129,20-5 0,-7 0 0,-1 1 0,3 2 0,-1-3 0,3 0 0,-2-1 0,4 0 0,-4 0 0,3 2 0,-3-3 0,0-3 0,3 3 0,-4-2 0,0-2 0,0 4 0,1-3 0,-2 2 0,-1 0 0,1 3 0,-13 5 0,19-15 0,-19 15 0,17-18 0,-17 18 0,15-22 0,-6 11 0,-2-1 0,0 0 0,-1 0-129,-6 12 129,14-19 0,-7 7 0,-1 0 0,1 0 0,0-1 129,0-1-129,-1 1-129,1-1 258,0 0-258,0-1 129,0 1 0,1 2 0,-1-2 0,2 1 0,-2-1 0,2-1 0,-1-1 0,-2 0 0,-2 0 0,0-1 0,-2 2 0,0-2 0,1 3 0,-3 14 0,0-20 0,0 20 0,0-20 0,0 20 0,-3-18 129,3 18-129,-5-20 0,0 8 0,5 12 0,-6-20 0,6 20-129,-7-18 129,2 7 0,2 0 0,-2-3-129,0-1 129,1 1 0,-4-1 0,1 0-129,1-1 129,-1 0 0,0 0 0,-3 1 0,3 4 0,0-2 0,-1 2 0,8 11 129,-18-20-129,11 8 0,7 12 0,-18-20 0,6 10 0,-2 1 0,4-3 0,-4-1 0,1 1 0,-1 1-129,0 1 258,-1-2-258,-2 1 129,1 0 0,-1 1 129,-1 2-129,-1 2 0,-1-1 0,-2 0 0,1 3 0,0 0 0,0-3 0,-3 4 0,2-2 0,-1-1 0,1 0 0,2-1 0,-1 2 0,2-2 0,3 2 0,1 0 0,0 2 0,2-1 0,2 1 0,-1 2 0,-1 0 0,1-2 0,-3 3 0,2-2 0,-4 2 0,0 0 0,-1-1-129,-1 0 129,1-1 0,-2 2 129,1-1-258,-1-1 129,2-2 0,0 3 0,-3-4 0,1 1 0,2 2 0,0-1 0,0 2 0,-1-2 0,2 2 0,0-1 0,1 1 0,-1 0 0,0 0 0,2-2-129,-2 1 129,3 0-129,-2 0 129,3-1-129,-1 0 129,3 0-129,11 3 129,-17-5-129,17 5 129,-12 0-129,12 0-258,-7 11 0,7-11-1548,-5 29-2193,-2-7-1032,-4-2-258,-6 7-516</inkml:trace>
  <inkml:trace contextRef="#ctx0" brushRef="#br2" timeOffset="252773.4578">8604 3119 1419,'0'0'1290,"0"0"129,3-13-387,-3 13 129,0 0-129,2-10-258,-2 10-258,0 0 258,0 0-129,0 0 0,0 0 0,0 0 129,0 0 0,0 0-129,0 0 0,0-12-129,0 12 129,0 0-129,0 0-129,-13 0 129,13 0-258,0 0 0,-15 5 0,15-5-129,-15 11 0,15-11 0,-15 17 0,4-9-129,3 4 129,8-12 129,-20 22-258,11-10 129,-1 1 0,1-1-129,2 1 129,-3 0-129,5 2 129,-5-2-129,5 3 129,-3-2 0,2 2-129,-1 2 129,3 1 0,-2 0-129,1 2 129,0 0 129,2-1-129,2 0 0,-2-1 129,2-1-129,1-1 0,0-3 0,0 2 0,0-3 0,1 2 0,-1-15-129,12 20 129,-12-20-129,19 17 129,-6-11-129,0 0 129,5-2-129,0-2 129,2 1-129,-2-2 258,0 0-258,2 0 129,-2 1 0,0-2-129,-4 0 129,0 0-129,-3 0 129,1 3 0,-12-3-129,15 0 0,-15 0 129,0 0-129,11 0 0,-11 0 0,0 0-129,0 0 0,0 0-258,0 0-387,7 9-774,-7-9-2838,-3 20-129,-1-8-516,-5-1 258</inkml:trace>
  <inkml:trace contextRef="#ctx0" brushRef="#br2" timeOffset="254013.5287">9000 3260 774,'-10'-7'2193,"10"7"-387,0 0-258,-10-16-258,10 16 0,-5-12-258,5 12-129,-3-11 129,3 11-129,0 0 129,0 0-258,-4-12 0,4 12 0,0 0-129,0 0 0,0 0-258,0 0 0,0 0 0,0 0-129,-13-6 0,13 6-129,0 0 0,0 0 0,0 0-129,-11 2 129,11-2-129,0 0 0,0 0 0,-10 15 0,10-15 0,-2 12 0,2-12 0,0 18 0,0-5 0,0 2 129,0 2-258,1 4 258,3 4-129,0 3 129,0 5-129,2 2 129,-2 1-129,5 4 129,-3 0-129,-2-2 129,1-1-129,0-1 129,1-6-129,-4-4 129,0-4-129,-1-2 0,2-5 129,-2-2 0,-1-13-129,1 15 129,-1-15-129,0 0 129,0 0-129,0 0-129,0 0-258,0 0 0,0 0-258,-4-7-129,4 7-387,-6-18-516,6 18-774,-2-14-1935,-6-3 129,8 17 129</inkml:trace>
  <inkml:trace contextRef="#ctx0" brushRef="#br2" timeOffset="254533.5585">8880 3571 2322,'-5'7'2451,"5"-7"-516,0 0-258,0 0-516,0 0 0,0 0 0,7 6-129,-7-6 129,18 1 0,-18-1-129,25 0 0,-13-5-258,6 5 0,-2-7-258,1 4-129,-3-1 0,4 1-258,-5-1 129,2 4-129,-3-1 0,-1 1-129,0-2 129,0 2 0,-11 0 0,19-1 0,-19 1-129,13-2 0,-13 2 0,0 0 0,11-5-129,-11 5-387,0 0-1032,5 7-2838,-5-7 0,0 13-387,0-13 0</inkml:trace>
  <inkml:trace contextRef="#ctx0" brushRef="#br2" timeOffset="255277.601">9305 3314 1161,'0'-12'2064,"0"12"-1032,0 0 0,0 0 387,0-11-387,0 11-258,0 0 129,0 0 0,0 0 0,0 0 0,0 0 0,0 0-129,0 0-129,0 0 129,4 9-129,-4-9 0,2 16-129,-2-16 0,5 25 0,-5-11 0,7 8-129,-4-1 0,6 6 0,-4 0-129,4 5 0,-1-3-129,0 1 129,-2-1-129,0 0 129,0-6-129,-2 1 0,-1-8-129,0-1 129,-3-15 0,3 17-129,-3-17-129,0 0-129,0 0-387,0 0-1032,0 0-2451,13 3-516,-13-3-129,0 0 129</inkml:trace>
  <inkml:trace contextRef="#ctx0" brushRef="#br2" timeOffset="255698.6251">9585 3408 2967,'-8'16'3741,"3"2"-258,5-4-2322,-4-4 0,4 9 129,0-2-387,0 7 0,0-7-258,2 10 258,-2-9-387,6 6 0,-5-10 0,5 3-258,-3-5-129,0 0-258,-3-12-258,7 11-903,-7-11-2709,0 0-258,0 0-129,0 0-129</inkml:trace>
  <inkml:trace contextRef="#ctx0" brushRef="#br2" timeOffset="255954.6397">9650 3064 3096,'0'0'4257,"-10"12"-774,10 0 129,0-12-3483,-9 17-1161,8 0-1806,1-17-1032,0 25 0</inkml:trace>
  <inkml:trace contextRef="#ctx0" brushRef="#br2" timeOffset="256757.6857">9893 3572 258,'0'15'2838,"0"-15"-774,0 14 0,0-14-774,0 15-258,0-15-258,0 0 0,5 12-129,-5-12-129,0 0 0,13-14-129,-6 1-129,-1-3 258,3-1-258,-4-3-129,1 1-129,-3-3 129,-1 4-129,-2 0 129,0 3 0,-1 1 0,-5 3 258,-1 0-258,7 11 129,-17-14 0,17 14 0,-19 0 129,19 0-129,-20 12-129,12 1 0,-3 4 0,4 3-129,0 3-129,0 0 0,1 5-258,1-3-129,4 3-258,-2-3-645,3 0-1290,1 6-1419,-1-15 258</inkml:trace>
  <inkml:trace contextRef="#ctx0" brushRef="#br2" timeOffset="257486.7274">9982 3505 516,'0'0'3096,"-7"1"-387,7-1-903,0 0-387,0 0-258,-3 12-516,3-12 0,0 16 129,0-16-258,0 25 0,0-11-129,7 9 129,1-2-129,6 8 0,0-1-129,5 4 0,0-1-129,-1 2 0,4-1 258,-3 3-129,-4-5 0,2 2 0,-6-7 0,-1 4 0,-6-8 0,2 4 258,-6-8-258,0 0 0,-4-4-129,-3 0 0,7-13 0,-19 19-129,4-15 129,1-3-129,-4-1 0,2-1-129,-6-7 129,3-2 0,0-2 0,-1-2 0,3 0 0,3-1 0,0-2 0,1-4 0,7 3 129,0-7-129,3-3 0,3-2 0,4-5 0,8-2 0,5 2-387,0-8-1161,4 5-2451,7 6-516,-6 2 0,8 5-257</inkml:trace>
  <inkml:trace contextRef="#ctx0" brushRef="#br2" timeOffset="259729.8557">10197 3214 1032,'0'0'2451,"0"0"-645,0 0-258,0-14-129,0 14-387,0 0 129,0 0-129,0 0 0,0 0 0,0-15 0,0 15-129,0 0-258,0 0 0,0-12-258,0 12-129,0 0-129,0-13 129,0 13-258,0 0 129,0-10 0,0 10-129,0 0 129,0-12-129,0 12 0,0 0 0,0 0 0,0-13 0,0 13 0,0 0 258,0-12-258,0 12 0,0 0 0,0 0 0,0 0 0,0 0 0,0 0 0,0 0 0,0 0 0,0 0 0,3 7 129,0 5-129,-1 0 129,2 8 129,-1 1-129,2 8 0,0 1 129,1 4-129,-4 1 129,6 2-129,-4 0 0,0-2 0,0-4 0,-1-6-129,0-3 129,0-8-129,1-2 129,-4-12-129,0 0 129,0 0 0,11-4 0,-5-9-129,0-5 129,3-2 0,1-4-129,1 1 129,0 0-129,0 3 0,1 3-129,2 5 129,0 4-129,-1 5 129,2 3-129,-1 4 0,-1 4 129,1 5-129,-2 0 129,-3 2 129,-1 1-129,-2 4 0,-4-1 129,0 3 0,-2-1 0,0 4-129,-3-4 0,0-1 0,0-1-129,-4-8-129,7 2-645,0-13-1935,0 0-1419,-3-9-516,3-8-129</inkml:trace>
  <inkml:trace contextRef="#ctx0" brushRef="#br2" timeOffset="260437.8962">10578 3088 516,'0'0'2580,"0"0"-774,0 0 129,3-12-258,-3 12-258,0 0-258,0 0-129,0 0-129,0 0-129,0 8-258,0-8 0,0 18 129,2 0-129,-2 0 129,0 10-129,0-1 0,1 11 0,-1-2 129,3 10-258,-1-2-129,5 1 0,-1-1-129,2-5 0,3-4-129,5-7 0,2-8-129,3-8 0,3-7-129,-1-7-258,11-4-516,-10-16-1161,2 1-2064,6-1-258,-12-5 0</inkml:trace>
  <inkml:trace contextRef="#ctx0" brushRef="#br2" timeOffset="260797.9168">10501 3309 1548,'10'-5'3612,"-10"5"516,5-15-1548,-5 15-1290,0 0 0,17-9 0,-17 9-387,21-9-258,-6 1-258,3 3-258,6-3-516,2-3-903,6 1-2709,5 2-129,-1-5-387</inkml:trace>
  <inkml:trace contextRef="#ctx0" brushRef="#br2" timeOffset="261557.9602">11082 3294 2451,'0'-12'1806,"0"12"-129,0 0 516,0 0-516,-11-9-516,11 9 129,-14 2-129,14-2-258,-20 17-129,7-4-387,-1-1 0,1 3 0,-3-2 0,3 2 0,-2-2-129,5 2-129,10-15 0,-17 20 0,17-20 0,-10 16 0,10-16-129,0 13 129,0-13-129,0 0 129,11 10 258,1-8-258,-2-2 0,5 3 129,1-3-129,2 1 0,1 1-129,2-1 0,-1-1 129,-1 4-129,-3-1 0,-1 0 0,-4 2 129,-11-5 0,11 12 129,-11-12 0,1 15 129,-1-4 0,0-11-129,-11 22 129,0-11 0,0 2-129,-3-2-129,1-2-129,0-1 0,-2-3-258,15-5-645,-25 4-1161,25-4-2322,-11 0-258,11 0-387,0 0 129</inkml:trace>
  <inkml:trace contextRef="#ctx0" brushRef="#br2" timeOffset="262518.0151">11265 2951 4644,'-11'0'4515,"11"0"-387,0 0-1161,-10-1-1935,10 1-129,0 0-258,0 0-258,6-6-258,-6 6 0,14-2 0,-14 2 0,20 0 129,-6 8 0,0 5-129,6 2 516,0 5-387,3 3-129,4 3 129,1 4 0,-1-1 0,0 4-129,-2 1 0,-5 2-258,-4-2 387,-2 3-129,-8-1 0,0 3 129,-6-2-129,0 1 0,-2-5-129,-4-2 129,-2-1-129,2-4 129,-4-4-258,-1-5 0,4 1-387,-10-13-1419,8 8-2451,-2-4-387,-2-2-258,3-5-516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08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322 126 4,'0'0'13,"0"0"-2,0 0-2,0 0-1,0 0-1,-9-7-1,9 7-2,0 0-2,0 0 0,-8 16-1,0 2 0,-11 24-10,-4 7 1,-3 5 0,-3 5 1,-1 2 0,0-2-1,2-5 0,5-9-1,13-24 10,10-21-2,0 0-1</inkml:trace>
  <inkml:trace contextRef="#ctx0" brushRef="#br0" timeOffset="1472">259 143 9,'0'0'16,"0"0"0,1-10-8,-1 10-7,0 0 1,0 0 2,0 0 0,0 0 0,0 0 0,0 0 0,-5 14 0,-2 4 0,-7 8-1,-1 8 1,-7 9-1,-1 9 2,-6 2 0,3 3 1,-4-2 0,3-1-1,4-10-2,4-7 0,6-14-2,6-6 0,7-17-1,0 0-1,12-13 0,5-10 0,-1-10 1,6-7 0,1 0 1,-1-9-2,2 1 2,-3 0-1,-3 3 1,-1 5-1,-4 5 1,-2 7 0,-3 4 0,0 6 0,-2 5 0,-6 13-1,12-16 0,-12 16 0,10 1 0,-10-1 0,16 23 0,-9-5 0,1 9 0,0 8 1,-1 7 0,-1 5 0,-1 2 1,0 1 0,-1-5 0,3-2 0,0-7 0,2-6 0,1-11 0,6-6 1,0-10-1,5-8-1,3-11 1,1-9-1,0-12 0,1-11 0,-1-6 0,-1-5-1,-7-2 1,-2 3 0,-6 4 0,-2 8 0,-4 8 0,-1 7-2,6 8-3,-8 2-11,12 6-14,3 3-2,1-1 0,6 0 0</inkml:trace>
  <inkml:trace contextRef="#ctx0" brushRef="#br0" timeOffset="2914">757 167 21,'0'0'10,"0"0"1,-6 19 0,0 4-1,-1 5-2,-1 11-2,0 10-1,-1 8 1,-4 4-1,4 1-2,-1 0 0,3-8-2,3-5 0,2-13-2,4-16 1,-2-20-1,17-1-2,-5-21 1,5-12-1,-5-9 1,-2-10 0,1-5 0,-4-3 0,-2 2 2,-3 1 2,-4 5 1,-1 9 0,0 6 1,2 8-1,2 6-1,5 7 0,10 3 0,6 6-2,14 3 0,6 1 0,10 4-1,3 5 0,4 2 1,-1 4 0,-5 5 0,-9 1 1,-9 3 1,-10 3 2,-13-2 0,-9 3 1,-14-2 2,-5 3-1,-13-7 0,-3 2 0,-9-6-1,1-1-1,-3-6-1,-2-1-3,2-2-2,-2-4-4,3 1-16,2-1-7,0-3-1,-1-1 1</inkml:trace>
  <inkml:trace contextRef="#ctx0" brushRef="#br0" timeOffset="3895">1161 537 12,'11'1'10,"11"3"-1,5-3 1,7 1-3,7 0-2,8-1-2,4 2-1,4-1-2,1 2 0,-4 2 0,-3 0-1,-6-1-2,-6-1-2,-7-2-6,-2 1-5,-12-8-1</inkml:trace>
  <inkml:trace contextRef="#ctx0" brushRef="#br0" timeOffset="4136">1575 357 2,'-11'-4'18,"11"4"2,0 0-4,9 6-7,8 0-1,4-1-1,8 3 2,2-2-2,10 5-2,-2-3-2,3 4 0,0-1-1,-1 0 0,-5 0-1,-4 1 0,-5 0-1,-4-1 1,-7 0-1,-2 0 1,-8-2 0,-5 2 0,-4 0 1,-6 1 0,-8-1 0,-2 4 2,-8-1-1,-3 5 1,-7-3 0,-2 6-1,-3 1 1,0 2-1,1-2 0,4 0-2,4-4 1,6-1-2,5-3 1,7-8-2,15-7-1,-14 5-4,14-5-23,16-18 0,-3-1 0,8-6 0</inkml:trace>
  <inkml:trace contextRef="#ctx0" brushRef="#br0" timeOffset="5938">2423 154 12,'0'0'8,"0"0"0,0 0 0,0 0-3,-5 17 1,3-5-1,-1 6 2,-1 10 0,0 10 0,0 9 0,-3 10 0,-2 7-2,-1 7-2,1 1 0,-1-4-3,1-6 0,1-12 0,1-10 1,0-13 1,3-11-1,4-16 1,-5-14-1,-1-9 2,2-5-1,-4-9 0,0-5-1,0-10-1,0-4 1,-1-1-1,2 2 0,4 0 0,3 1 0,7 5 0,5 3 0,7 7 0,8 7-1,8 6 1,7 5 0,5 6-1,6 3 1,-1 6 0,-2 4-1,-4 6 1,-8 5 0,-6 6 0,-10 5 0,-13 3 2,-9 6 1,-10-1 1,-7 2 1,-9-3 1,-2-1-1,-8-6 1,3-4-2,-3-5 0,2-4-2,1-4-2,4-3-3,8 2-6,3-4-14,5 1-5,13 1-1,-10 1 0</inkml:trace>
  <inkml:trace contextRef="#ctx0" brushRef="#br0" timeOffset="6549">2813 472 29,'0'0'21,"-5"10"-1,-6-5-3,1-3-17,0 0 1,1 2 0,-1 3 1,1 0 0,4 2 1,1 2 1,4 3-1,0 1 1,3 6-1,0-3 0,2 5 0,-1 2-2,0 1 1,0-2-1,0-1 0,-4-5-1,1-1 2,-2-5 1,1-1 1,0-11 0,0 0 0,-8-20 1,7 2 0,-3-6 0,2-5 0,0-7-3,3-2 0,1-2-2,3 7 1,4 1 0,2 4-2,4 5 0,3 3-1,6 10-1,0 2-4,9 11-4,-1-1-7,7 8-9,3 4-3,1 0 1,2 4 2</inkml:trace>
  <inkml:trace contextRef="#ctx0" brushRef="#br0" timeOffset="7000">3206 664 22,'-27'5'21,"-3"-6"1,6-4-7,7-4-3,5-5-3,10-1-4,7-4-1,9-2 0,4-1-2,7 2 0,3 2 0,2 6-1,-3 4 0,0 6 0,-5 5-1,-2 6 1,-4 5-1,-4 7 1,-6 2 0,-4 3 2,-3 0 0,-3 3 1,-5-7 1,-3 1 0,-5-5 0,-2-3 1,-5-8-2,3 1 0,-5-7-1,1-7 0,3-1-4,2-4-7,7-1-20,2-1-3,4-2 0,-2-3-1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04.9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562 416 6,'0'0'13,"0"0"-7,-5-10-3,5 10 2,-9-6-1,9 6 0,-19-3 0,6 5 0,-6 4 0,-5 2 0,-7 6-2,-5 4 1,-6 5-1,-4 3 2,-1 6 1,-3 0 1,5 6 3,0-2-1,4 4 0,7-2 0,7 1-1,7-2-2,11 0-1,9-3-1,12-3-1,15-5-2,16-9-4,14-3-12,11-7-8,4-8-4,9-4 1,1-8 0</inkml:trace>
  <inkml:trace contextRef="#ctx0" brushRef="#br0" timeOffset="380">771 931 16,'-23'2'21,"2"-4"-2,1-5-1,4-8-3,3-4-4,6-8-4,8-2-2,6-5-3,8 0 0,6-1-2,9 0 0,7 1 0,6 7 0,4 5-1,-1 6 2,0 7-2,-3 4 2,-3 9-1,-2 7-1,-7 6 1,-6 6-1,-5 3 2,-6 3-1,-5 0 1,-4 2 1,-7-5 1,-4 2 2,-10-5-1,-2 1 1,-15-7 0,-4 1 0,-9-6-1,-4 0 0,-3-6-2,0 0-1,2-7-1,3-2-1,10-1-2,8-7-2,14 2-6,6-9-9,16-2-10,11-3 0,13-2 2,10-2 0</inkml:trace>
  <inkml:trace contextRef="#ctx0" brushRef="#br0" timeOffset="811">1449 559 17,'11'5'22,"-4"8"0,-11 0-4,-5 6-10,-2 5-3,-4 5 0,-2 3-1,-5 2 1,4 3-1,-2-3 0,3 0 1,6-6 0,11-2-1,8-12 0,13-6-2,13-12 0,10-8-1,9-8-1,8-5 0,-3-5 0,0-1 1,-6-1 0,-10 7 2,-12 0 1,-5 9 0,-13 1 1,-5 6-1,-7 9 0,-3-12 0,3 12-1,-13-7-3,13 7-5,-10-4-3,10 4-7,0 0-14,0 0-3,19-12 1,-7 2 0</inkml:trace>
  <inkml:trace contextRef="#ctx0" brushRef="#br0" timeOffset="1212">2080 622 22,'10'39'21,"-7"-6"-1,2 4-9,2-2-5,0-8-1,3-7-1,4-11 0,8-9 0,5-12 0,12-5 1,2-10-1,7-1 1,-2-4 0,3 3-1,-6-1-1,-3 10 1,-7 5-1,-8 9 1,-7 5 0,-5 9-2,-2 6 0,-6 6-1,0 8 0,1 2 1,-3 0 0,4 3 0,-4-1 1,4 1-1,-2-4 1,5-1-1,1-5 0,4-5-2,7-2-6,7-13-24,6-14-1,3-12-2,5-14 1</inkml:trace>
  <inkml:trace contextRef="#ctx0" brushRef="#br0" timeOffset="2624">3029 121 16,'6'-14'18,"-6"14"-1,0 0-12,11 19-5,-9-1 1,-3 14 1,-2 14 0,-7 13 1,-1 15 2,-5 10 0,2 9 0,-2 2 1,5-2-1,5-11-2,10-10 0,9-16-6,12-17-13,5-23-6,10-12 0,0-21-1</inkml:trace>
  <inkml:trace contextRef="#ctx0" brushRef="#br0" timeOffset="2924">2710 510 45,'-2'9'28,"11"-3"1,19-4-2,18-2-22,16-2-4,15-2-1,15-3 0,8-5-2,15 0-7,1-4-11,0-2-9,-2 0 2,-9-3-1</inkml:trace>
  <inkml:trace contextRef="#ctx0" brushRef="#br0" timeOffset="3235">4372 0 37,'0'0'21,"-19"6"-2,7-4-6,-9 9-17,-4 10-1,-8 7 3,-9 12 4,-6 13 3,-9 10 0,-2 15 3,-8 10 1,1 17-1,-1 4 0,9 7-1,5-3-2,15 0-2,13-8 1,18-6-3,14-11 1,19-11 0,16-10-1,13-10 0,13-8-3,6-15-4,11-7-19,0-6-3,0-10-2,0-10 1</inkml:trace>
  <inkml:trace contextRef="#ctx0" brushRef="#br0" timeOffset="3765">4500 1143 31,'0'0'25,"14"-13"0,-3-17-8,8-8-9,-1-14 0,7-8-2,3-13-3,5-5-1,3-5 0,1 4 0,1 4 1,-1 7-1,-2 9 0,-1 8 0,-5 12-1,-4 12-1,-5 9-1,-3 11 1,-2 12 0,-6 14-1,-2 13 1,-4 14 0,0 11 0,1 10 1,1 9 0,3 5 0,2 1 1,6-2-1,3-6 0,5-8-1,3-11-2,-2-10-2,-3-9-4,-4-13-8,-7-12-11,-11-11-3,2-9 3,-16-11-1</inkml:trace>
  <inkml:trace contextRef="#ctx0" brushRef="#br0" timeOffset="4116">4740 803 4,'-54'-21'22,"6"3"0,12 9-2,13 3-6,11 2-2,12 4-3,21-2-1,14 2-1,15-3-2,13 0-3,13-1-8,7 0-16,6-4-5,2 0 1,-4-2-1</inkml:trace>
  <inkml:trace contextRef="#ctx0" brushRef="#br0" timeOffset="4406">5428 885 67,'-14'10'31,"14"-10"-1,0 0-1,14 8-28,11-7-3,10 0 1,8 1 0,6-1 1,9 0 1,5-1-1,3 4 1,-2-3-1,-1 0-1,-1 0-4,-6-6-5,0 2-14,-6-4-5,-10-4-2,-8-5 2</inkml:trace>
  <inkml:trace contextRef="#ctx0" brushRef="#br0" timeOffset="4657">5997 658 28,'-4'11'23,"3"-2"-1,12 5 2,10-1-19,10 3-4,8-1 0,11 1 0,7-1 2,4-2 0,3 1 1,2-5-1,-2 0 1,-8-1-1,-4 0 0,-12-1-1,-7 0-1,-9 4-1,-10 3 1,-13 5-1,-11 4 2,-14 3 0,-9 5 2,-11 1-1,-8 4 2,-10 0-1,-2-1 0,-2-5-1,6-3 0,5-5-2,7-4-2,11-2-6,7-9-20,15-8-3,15 1-2,5-22 2</inkml:trace>
  <inkml:trace contextRef="#ctx0" brushRef="#br0" timeOffset="5217">7792 641 5,'-3'24'16,"-10"-4"1,-2 12-8,-7 8-2,-9 6 2,-5 7 2,-13-3 2,0 4-1,-9-10 1,2-1 0,-6-15-3,4-9-2,-1-16-4,5-15-5,7-12-3,0-16-3,9-5 0,1-9 0,11-1 1,3-1 1,9 7 3,4 7 2,6 7 3,4 13 0,6 8 0,7 11 0,3 8-1,8 11-1,4 7 1,9 9-1,8 7 1,10 8 0,8 4 1,7 2 0,3-2 0,4-1 0,-3-6 1,-2-5-1,-11-8 0,-8-6 0,-16-8-1,-8-5 0,-10-4-2,-9-4 0,-10-4-4,0 0-4,0 0-16,0 0-6,-7-12-1,-1 1 1</inkml:trace>
  <inkml:trace contextRef="#ctx0" brushRef="#br0" timeOffset="6249">7610 54 6,'-9'9'20,"9"-9"-1,10 8 1,3-6-12,8 2-6,3 2-2,7 5 3,3 0 1,5 6 1,2 2-1,6 8 1,-1 5-1,5 8 1,0 3-2,-1 4 0,-4 3-2,-6 4 0,-4 2 0,-9 4-1,-8 4 1,-10 6-1,-12 7 2,-10 4-1,-13 7 2,-8 1 0,-11-3 2,-5-2-1,-9-8 1,-1-6-1,-4-11-3,-3-6-23,-4-15-5,1-12-2,-5-13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56.1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1628 22,'0'0'21,"0"0"1,9 2 0,7-4-17,11-2-3,9-1 0,11 1 2,5-5 0,11 0 0,2-5 0,4 2 0,-2-4-3,-4 1-4,-6 0-8,-9 1-13,-12-5-1,-11 2 0,-18-7-1</inkml:trace>
  <inkml:trace contextRef="#ctx0" brushRef="#br0" timeOffset="230">10 1224 48,'-22'5'28,"22"-5"2,25 4-2,24-5-20,21-1-8,13-4-6,17 1-9,8-3-9,2-5-5,6-1 1,-16-4 0</inkml:trace>
  <inkml:trace contextRef="#ctx0" brushRef="#br0" timeOffset="671">1623 564 28,'0'0'23,"0"0"1,-12-5-1,1 5-18,-3 2-3,-4 5-1,-8 3 0,-3 4 1,-8 6 1,-3 6 1,-4 1 1,2 5 0,1-4 1,2 4-1,8-6 0,5 2-2,11-3-1,7-1 0,8-2-1,9-1-1,11 1-1,9-8-4,12 4-8,8-8-10,6-6-7,6-5 2,-1-7-1</inkml:trace>
  <inkml:trace contextRef="#ctx0" brushRef="#br0" timeOffset="991">1724 914 12,'-17'0'23,"7"-4"0,-1-6-3,6-5-5,6-3-6,7-6-3,9 0-2,6-1-2,8-1-1,3 0-1,4 8 1,0 7-1,-1 7 1,-5 6-1,-4 6 0,-9 5 0,-8 7 0,-7 7 2,-5 2-1,-6-1 2,-4 1-1,-7-3 2,1 0 1,-5-7 0,0-2 1,-4-10-1,1-3 0,-2-7-2,2-3-1,1-4-2,1-6-4,6 2-6,2-7-9,10 0-9,5 1-3,9-2 2,6 0 0</inkml:trace>
  <inkml:trace contextRef="#ctx0" brushRef="#br0" timeOffset="1392">2244 648 24,'-6'14'20,"-9"-10"0,5 4-8,-1 4-9,1 3 0,3 3 2,2 2 0,4 4 1,4-3 0,5 5 0,4-3 0,6-1-1,3-4-1,4-1 0,-1-6-1,3-4 0,-2-5 0,0-5 0,-5-6 0,-1-2 0,-9-7 0,-2 0 0,-5-3 0,-1 0-1,-4 0 0,0 0 0,-1 4-2,0 2 0,0 6-1,0-1-3,3 10-5,0 0-9,0 0-10,0 0-3,0 0 2,10-5-1</inkml:trace>
  <inkml:trace contextRef="#ctx0" brushRef="#br0" timeOffset="1732">2528 652 8,'0'0'19,"9"1"-1,-9-1-2,-1 11-9,2-2-4,0 2 0,2 3 0,-1-1 2,3 3 2,-4-3-1,3 2 2,-4-15 0,7 19 0,-7-19-1,19 9 0,-3-10-1,11-2-2,3-4 0,8-2-2,4-5-1,3 1 0,-3 0-1,-4 0 2,-9 3-2,-6 2 1,-7 2-1,-5 5 1,-11 1 1,8 14-1,-7-3 0,1 4-1,3 2 1,1 4 0,0 2 0,3-1 0,-1 1 0,2-2-1,3-2-2,-2-5-4,5-3-22,-3-4-2,3-8-1,-1-7 1</inkml:trace>
  <inkml:trace contextRef="#ctx0" brushRef="#br0" timeOffset="2413">3430 0 16,'0'0'16,"13"21"0,-8-3-12,1 6-3,-3 8 1,-3 9 1,-1 8 1,-8 11 1,-2 5 2,-5 0 0,3 4 2,0-3-2,5 1 0,4-8-1,7-3-2,4-12-1,11-7-3,3-8-3,-1-9-7,-1-12-13,-1-6-2,-8-12 0,-5-9 1</inkml:trace>
  <inkml:trace contextRef="#ctx0" brushRef="#br0" timeOffset="2664">3059 445 23,'-37'-10'21,"15"9"-3,10 5-2,12-4-4,19 12-4,10-6-3,12 3-1,9-2-1,8 2-4,10-2-5,-1-4-8,1-4-6,0-1-4,-9-7 0</inkml:trace>
  <inkml:trace contextRef="#ctx0" brushRef="#br0" timeOffset="2904">3946 207 14,'0'0'20,"8"10"-1,-8-10-1,0 0-13,10 8-5,-10-8 0,0 19 2,-9-1 1,-2 8 2,-6 9 1,-4 12 0,-14 10 0,-1 12 1,-7 6-1,2 7-1,1 1 0,9 3-1,5-5 0,14-2-1,12-12 0,15-7-2,18-11-1,8-11-8,15-11-16,10-13-4,3-16 0,3-14-1</inkml:trace>
  <inkml:trace contextRef="#ctx0" brushRef="#br0" timeOffset="3765">4006 1104 5,'-14'6'20,"14"-6"0,0 0-7,0-15-2,12-5-1,6-13 0,9-5-2,7-13-1,8-8-3,3-8 0,5 2 0,-2-4-1,1 2-1,-3 8 0,-2 6-1,-10 8 1,-3 12 1,-10 6 0,-2 11-1,-8 5 1,-11 11-2,13 1 0,-14 13 0,0 10-2,-1 7 1,0 12 0,1 6 0,2 7 0,1 7 1,0 0 0,5-3-1,-2-6 1,3-2 0,0-9-1,1-5-2,-1-4-3,0-13-5,-2-1-5,-7-10-11,1-10-2,-22-6 0,-1-9 1</inkml:trace>
  <inkml:trace contextRef="#ctx0" brushRef="#br0" timeOffset="4156">4150 778 19,'-24'-8'20,"6"4"-1,18 4-2,0 0-2,32 14-5,7-3-4,10-2-3,11 1-3,9 2-5,5-3-9,2-2-11,-1 0 2,-14-6-1</inkml:trace>
  <inkml:trace contextRef="#ctx0" brushRef="#br0" timeOffset="4446">4796 1000 8,'9'-7'23,"4"2"-1,1-2 0,8 3-10,6 3-4,5 1-2,-33 0-4,77 8-4,-32-5-8,-1-2-11,2 2-1,-46-3 0,68-8-1</inkml:trace>
  <inkml:trace contextRef="#ctx0" brushRef="#br0" timeOffset="4677">5047 781 6,'0'0'7,"0"0"2,0 0 2,60 45 1,-60-45 0,75 26 1,-31-13-2,-2-4-1,-42-9-3,72 17-3,-72-17-1,59 12 0,-59-12-2,0 0 1,0 0-1,0 0-1,21 44 0,-21-44 1,0 0-1,-35 60 1,35-60 0,-36 53 1,36-53 1,-38 55 0,38-55 1,-39 49-1,39-49 1,-48 39-1,48-39-1,0 0-2,-54 35-5,54-35-12,0 0-10,0 0-1,0 0 0,0 0 1</inkml:trace>
  <inkml:trace contextRef="#ctx0" brushRef="#br0" timeOffset="5127">5664 772 17,'0'0'18,"0"0"-8,41 9-2,-41-9 0,0 0-2,2 49-2,-2-49-1,-12 51-1,12-51 0,-24 55 0,24-55 3,-41 51 0,41-51 1,-59 36 1,59-36 0,-63 16 0,63-16 0,-66-6-1,66 6-3,-64-29 0,64 29-3,-37-47 0,37 47-2,-16-55 0,16 55-1,-1-54 0,1 54 0,29-42 0,-29 42 0,0 0 1,62-23 1,-62 23 0,59 18 0,-59-18 1,67 45 0,-67-45 0,68 68 0,-68-68 1,65 80 0,-41-38 0,-24-42 0,44 73 0,-44-73 1,37 56-1,-37-56 0,0 0 0,20 47-1,-20-47-3,0 0-7,0 0-14,0 0-2,0 0 1,44 17 0</inkml:trace>
  <inkml:trace contextRef="#ctx0" brushRef="#br0" timeOffset="5748">5725 278 15,'0'0'20,"0"0"-1,0 0 1,58 34-17,-58-34-2,65 53-1,-21-17 1,5 11 0,-3 6 0,4 7 0,-8 7 0,-3 7 1,-10 6-1,-16 6-1,4 4 2,-24 1 0,-5 3 0,-13 2 0,-10 1-2,-18-3-9,-15-2-12,-6-6 0,-24-15 0</inkml:trace>
  <inkml:trace contextRef="#ctx0" brushRef="#br0" timeOffset="6189">1489 1445 14,'-33'-4'21,"2"-2"1,10 5-5,7 1-4,3 0-6,11 0-2,0 0 0,23 8-1,5-6 0,17 3 0,18 0 1,22 2-1,29 1 0,28 2-1,28 1-1,29 2-1,29 0 1,21 0-1,14 0 0,11-1-1,0-1 1,-2-1 0,-16 0-1,-16 1 0,-30-1 1,-21 1-2,-31 3-5,-26-2-15,-22-1-6,-43-1-1,-25-8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1.0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1830-4 3,'13'1'8,"-3"1"1,-10-2-1,0 0 0,0 0 1,-24 5 1,0-3 1,-9 2-1,-9 3-1,-11 2-4,-9 4 0,-12 4-2,-6 2 1,-10 2 0,-3 4-1,-3-1 0,1 1-1,5-2 2,7 0-2,10-4 1,12-1-2,13-2-1,13-3 1,15 0-1,16-2 0,16 0 0,18-1 0,16-2 0,18 2 1,14-2 0,12 0 0,10-2 0,4 1 0,2-1 1,-2 1-1,-3 1 0,-6 2 0,-6 1-1,-8 1 1,-10 4-2,-12 2 1,-11-1-1,-13 2 1,-16-1 0,-20 3 0,-24 0-1,-22 1 2,-22 1 0,-18 4 2,-22-1 0,-11 6 1,-9-1 0,4 4 0,6-3 0,16 2-1,16-4 0,20-1-2,21 0 0,21-3-1,22-1 0,20-3 1,21-2-1,20-1 1,16-4-1,14-2 1,15-4-3,6-7-3,11 3-9,-1-6-16,-3-1-1,-11-3-1,-13-1 0</inkml:trace>
  <inkml:trace contextRef="#ctx0" brushRef="#br0" timeOffset="1131">1378 1465 15,'0'0'19,"9"20"-2,-9-20-1,11 21-15,-3-4-7,4 6 2,-1 4 2,5 6 1,-2 5 0,1 6 3,-2 3 2,0 4 0,3 2 0,-4-1 0,1 0 0,-4-1 0,-2 0-1,-4-6 0,-3-1-1,-8-3 1,-6-3-1,-8-4 2,-6-2 0,-11-8 1,-6-4 0,-9-9 2,-2-4 0,-4-13 0,5-1 0,0-13-1,8-2-1,8-8-1,14-5 0,13-7-3,18-1 0,14-5-1,18-2 0,14-2 0,12-1-1,11 1 1,6 4-2,3 4-2,-4 0-6,3 5-19,-4 3-2,-8-3 1,-2-2 0</inkml:trace>
  <inkml:trace contextRef="#ctx0" brushRef="#br0" timeOffset="14661">106 1344 19,'0'0'21,"-5"16"0,5-16 1,-3 19-12,7 0-9,1 4-1,1 8-1,1 7 2,2 7 0,-1 9 0,2 6 1,0 3 0,-2 1 0,1-3 1,1-3 1,0-9-1,2-5 0,0-13 1,4-7 0,4-16 0,10-10-2,5-14 0,8-14-2,4-12 0,3-14-1,1-9-1,-5-11 1,-5-2 0,-10-1 1,-10 3 1,-3 10 1,-7 6-1,-2 8-1,0 11-2,-1 8-7,4 10-10,0 11-8,-3 6 1,-9 6-1</inkml:trace>
  <inkml:trace contextRef="#ctx0" brushRef="#br0" timeOffset="15132">0 1703 42,'21'3'25,"9"-3"0,-1-8-1,3 1-22,6-1 0,5-1 2,2 4 0,2-3 1,6 4 0,0-5 0,5 5 0,-3-2-2,-2 3-1,-6-1-1,-9 2-1,-10 1 1,-9 0-1,-9 1-1,-10 0 0,0 0-6,3 13-19,-3-13-3,0 0-1,0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30.4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1059 774 3,'0'0'4,"14"4"2,-14-4-4,0 0-1,11 5 0,-11-5 0,0 0 0,0 0 0,0 0 0,0 0 1,0 0 0,10 7 1,-10-7-1,0 0 0,0 0 0,0 0 1,0 0-1,0 0-1,0 0 0,0 0 0,14 3 0,-14-3 0,13 4 1,-13-4 0,18 2 0,-18-2 1,18 2 0,-7 1 1,-11-3 0,22 1-1,-9-1 1,0 0-2,3 0 0,0 0 0,1 0-1,2 1 1,1-1-1,0 0 0,2 1 2,2-1-1,-1 1 0,5-1 0,1 0 1,2-1-1,1 0 1,4 1 0,2-2-1,0 1 0,5-1 0,0 2 0,1-1-1,4 1 1,-1-1-1,1 0 0,0 1 0,1-2 1,1-1-1,-2 1 1,-1 0-1,1-1 0,-1 1 0,-1-2 0,2 2 0,-1 0 0,-2-1-1,2 2 1,-1-1-1,1-1 1,-1 1 0,3 1 0,0 0-1,-1 1 1,2 0 0,2 0-1,2 1 0,3 0 1,1 0-1,1 0 0,2 1 0,3-1 1,-2-1-1,0 0 1,0-1 0,-2 1-1,0 0 1,-3-2 0,-1 4-1,-2-2 1,1 0-1,-1 1 0,-2 0 0,0 0 0,-2 0 1,4 0-1,1 1 0,-2-2 0,4 2 1,2-1-1,4 0 0,5 2 0,3-2 1,2 0-1,3 0 0,1 0 0,-1-1 1,3 0-1,1-1 0,-4 0 0,-1-1 0,-6-2 1,-5 2-1,-7-2 0,-10 2 0,-7-2 0,-10 2-1,-9 0-4,-9 1-8,-12 1-11,-3-12-1,-19-4 0,-3 3 0</inkml:trace>
  <inkml:trace contextRef="#ctx0" brushRef="#br0" timeOffset="1440">1919 810 5,'4'-11'8,"-4"-8"-2,3-2-2,0-7 0,1-1 2,-1-11 0,2-1 0,-1-7 1,2-1 0,-2-3-1,2 0-2,-2 1-1,-1 1-2,-2 5 2,1 4-2,-1 3 1,-2 7 0,-1 4-1,2 6 2,0 1-1,0 6-1,2 1 0,0 3 0,-2 10-1,7-18 1,-7 18 1,8-16-1,-8 16 1,7-14-1,-7 14 1,0 0-1,7-11 0,-7 11 0,0 0-1,0 0 0,14 6-1,-14-6 1,19 7 0,-1-3 0,7 0 1,5 0 0,8-2 0,10 0-1,7 0 2,9-2-1,4 1 0,6-2 0,1 1 0,7 1-1,2 0 1,4 0 0,4 3 0,3-2-1,3 0 0,5-1 1,1-1-1,2-1 1,1-1-1,0 0 0,-1-3 1,2 1-1,2 0 0,-2 0 1,4 2-1,0-2 0,-3 2 0,0-2 1,1 1-1,-4 2 0,-3 1 0,-3 0 0,-5 1 0,-7 1 1,-5 1-1,-7 0 0,-6 2 1,-12-3-1,-5 2 1,-11-3-1,-9 1 1,-6-1 0,-7 1 0,-8-1 0,-12-1 0,11 2 0,-11-2 1,0 0-1,0 0 1,0 0-1,0 0-1,0 0 1,0 0-1,0 0-1,-1 11 1,1-11 0,2 11-1,-2-11 1,7 20 0,-3-5 0,-1 2 0,2 3 0,-1 2 0,-1 6 0,-1 5 2,0 2-1,-2 3 0,-2 6 0,0 2 0,0 1 0,-3 5 0,0-6 0,1-3-1,-1-2-1,0-6 1,1-5 0,-2-5 1,0-4 0,0-7 0,-2-4 0,8-10 1,-22 13-1,7-9 1,-3-4-1,-2 0 0,-6-2 0,-3 1-1,-3 1-1,-5 0-6,-5-1-15,-1 5-3,-16-11-2,1 3 1</inkml:trace>
  <inkml:trace contextRef="#ctx0" brushRef="#br0" timeOffset="3331">1348 1076 7,'15'26'8,"-8"-12"-1,2 6 1,0-3 0,0 6-1,-1-2 0,0 2-1,-2-3-1,1 2-1,-1-3 0,2-1 0,-3-4-1,2 0 1,-7-14 1,9 14 0,-9-14 1,0 0 1,14 0-1,-14 0 0,11-18 0,-6 5 0,3-5-2,0-6-1,3-2 0,-3-2-1,4-1 0,-2 0-1,1 0 1,-1 1-1,1 4 1,-2 3-1,-1 5 1,-1 3-1,-7 13 0,8-17-1,-8 17 0,0 0-1,0 0-3,0 0-5,7 13-13,-7-13-2,-3 12-2,3-12 2</inkml:trace>
  <inkml:trace contextRef="#ctx0" brushRef="#br0" timeOffset="4216">3013 1108 1,'0'0'9,"11"10"0,-11-10 0,3 16-1,-3-5 0,1 8 1,-4 0 0,2 6-1,-5 0 0,0 3 0,-1-2-3,0 0-2,1-4-1,1-5 1,0-3 0,5-14-1,0 0-1,0 0 0,0 0 0,1-25 0,3 1 0,0-3 0,0-4-2,0-2 0,1 1 1,-3 2 1,-1 3-1,-1 4 0,-1 4 1,-1 5 0,2 14-1,-3-16 0,3 16 0,0 0 0,0 0 0,0 0 0,9 11 0,-1 2 0,1 2 0,4 5 1,2 2 0,3 3 0,1 1-1,5 0 1,-1-3-1,3-1 1,-1-3 0,0-4 2,-3-2 0,-1-5 2,0-4 0,-6-6 0,1-2 1,-4-7 0,-1-2-1,-3-4-1,1-4 0,-5-4-1,0 1-1,-3-3 1,-2 2-2,0 3 0,-1 2-1,0 5-3,0 2-7,2 13-7,1-12-5,-1 12-5,0 0-1,0 0 2</inkml:trace>
  <inkml:trace contextRef="#ctx0" brushRef="#br0" timeOffset="5238">3684 1089 6,'0'0'11,"0"0"0,-2 14 1,8 1-2,-5 1 0,5 8 2,-5 2-2,3 7 1,-4 1-3,1 2-2,-3 1-1,1-4-1,-2-3-2,1-5-1,0-5 1,0-7-1,2-13-4,0 0-5,11-10-4,-8-14-2,7-2-2,-6-11 0,6-1 0,-7-6 0,3 4 4</inkml:trace>
  <inkml:trace contextRef="#ctx0" brushRef="#br0" timeOffset="5505">3609 1054 13,'0'0'12,"0"0"-1,11 6 0,3-7-6,7 2 1,2-2 1,9 1-2,2-1-1,5 2 0,-3 0-1,0 2 1,-3 2-1,-2 2 0,-5 1-1,-6 2 1,-2-1-1,-5 3 1,-13-12 2,13 20 1,-11-10 1,-8 1 0,-3-1 1,-8 0 1,-3 1 0,-6-1-1,-2 1-1,-5-1-2,-1 0-1,2-3-2,0 3 0,4-3-1,4 0-2,3-2-11,4 5-15,-7-15-1,10 2 0,-9-15-1</inkml:trace>
  <inkml:trace contextRef="#ctx0" brushRef="#br0" timeOffset="28464">325 3342 44,'0'0'18,"0"0"-1,-13-9 0,13 9-11,0 0-3,0 0 0,0 0 1,0 0 0,0 0 0,-10 3 1,10-3-1,0 0 1,-8 18 0,5-8-1,1 6-1,0 0 1,-2 6 0,-1 5 0,1 3 0,-4 3-1,-4 5 2,2-2-3,-3 1 1,-2-2-1,1 0 1,2-6-1,2-5-1,1-3 1,6-4 0,1-5-1,2-12 1,8 13 0,-8-13-1,18 4 0,-5-3 1,-1-2-1,3-2 0,0 2-1,3-2 1,-2 0-1,2 0 1,3-1-1,3 1 0,4-1 1,3 2-1,4-1 1,3-1-1,8 2 0,3-1 0,6 2 1,7-1-1,3 1 0,7 0 1,6-1-1,5 1 1,3 0-1,4 2 1,1-1-1,4 3 1,3-1-1,4 3 0,3-1 0,1 2 0,6 0 0,2-1 0,4 0 0,4-1 0,4-2 0,1-1 0,1-3 0,2 0 0,-2-3 0,-2-1 0,-7-1 0,-8-1 0,-10 0 0,-10 0 0,-13-1 0,-10 1 0,-15 2 0,-4-1 0,-11 3 0,-9 0 0,-5 2 0,-5 0 0,-5 0 0,-14 2 1,16-1-1,-16 1 1,0 0-1,0 0 1,0 0 0,0 0 0,-7-11-1,7 11 1,-7-15-1,4 5 0,0-4 0,1-5 0,1-4-1,1-4 1,1-5-1,0-4 1,0-3-1,-1-4 0,-2-1 0,0 2 1,-3 1-1,-2 2 1,-1 5-1,-3 3 1,2 6-1,-3 4 0,4 6 0,0 3 0,8 12 1,-14-14-1,14 14 0,-12-8 0,12 8 0,-18-5 0,3 3 0,-6-1 0,-6 2 0,-9 0 0,-8 1 0,-11-1 0,-11 1 0,-12 0 0,-11 1 1,-11-1-1,-10 1 1,-13 2 0,-6 0-1,-6 1 1,-3-1-1,-4 0 1,-4-1-1,1-1 0,-2-1 1,3 0-1,0 0 1,-2 1-1,2 0 1,1 3 0,4 1 0,4 3-1,5 2 1,8 0 0,8 0-1,9 1 1,11-2 0,10 2 0,12-3 0,11 0-1,15-2-3,6 0-5,12-2-6,12 3-8,3-9-4,13 2-1,5-14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45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356 779 3,'5'-16'6,"0"2"2,-2 2 1,1 3 0,-4 9-1,3-10-1,-3 10-3,0 0-2,0 0-1,0 0-1,0 0-1,0 0-1,0 0 0,-4 11-1,4-11-1,0 11-4,0-11-1,1 16-5</inkml:trace>
  <inkml:trace contextRef="#ctx0" brushRef="#br0" timeOffset="731">416 462 17,'-34'7'18,"-7"2"-2,0 6-2,-3 5-1,-4 2-2,6 5-2,-1 0-1,6 4-1,4-2-1,8 4-1,6-3 0,10 1-3,10 1 1,13-2-1,16-1-2,11-6-6,18-3-16,10-5-6,7-8 1,5-6 0</inkml:trace>
  <inkml:trace contextRef="#ctx0" brushRef="#br0" timeOffset="991">617 828 8,'-20'2'7,"-1"-9"-4,8-4 0,8-2-14</inkml:trace>
  <inkml:trace contextRef="#ctx0" brushRef="#br0" timeOffset="1071">744 687 25,'42'-7'18,"1"6"-1,-4 4-2,-4 3-3,-3 9-3,-11 3-3,-2 5 0,-10 2-2,-2 4 1,-9-1 0,-5 0 0,-8-4 0,-4-1 0,-10-9 0,-2-2-1,-8-10 0,0-3 0,-3-7-2,3-2-2,2-3-2,1-7-3,9 4-6,5-4-14,13-3-5,10-1 0,10-3 0</inkml:trace>
  <inkml:trace contextRef="#ctx0" brushRef="#br0" timeOffset="1402">1179 571 8,'4'18'13,"-7"-8"-1,6 0-1,-3-10-10,-1 13-1,-1-3 4,2-10 2,-8 15 4,-1-6 4,5 5 4,-3 0-2,6 7-4,-3 1-4,8 6-2,0-1-1,7 2-2,4-4 0,5-4-1,4-3 0,5-7-1,1-9 0,0-7 0,0-10 0,-6-7 0,-5-6 0,-6-3 0,-9-5 1,-4 0-1,-6 3 1,-1 2 0,-5 4 1,4 7-2,1 3-1,0 5-2,7 12-3,0 0-2,0 0-10,0 0-14,12 15-1,-3-9 1,6-1 0</inkml:trace>
  <inkml:trace contextRef="#ctx0" brushRef="#br0" timeOffset="1792">1544 571 54,'-4'20'23,"4"-20"-1,0 10-8,0-10-19,2 16 0,-2-16 2,1 17 2,0-7 3,-1-10 2,1 11 2,-1-11 0,0 0 1,4 11 0,-4-11-1,22 3-2,-2-4-1,5-4-1,4 0 0,1-2-1,0 0 0,-2-1 0,-2 1-1,-9 1 1,-3 2 0,-14 4 0,0 0-1,10 3 1,-10-3-1,3 17 1,0-6-1,1 2 0,5 2 2,1 1-1,4-2 1,5-1 0,5-4 0,1-3-1,1-3 1,-1-4 0,1-1 0,-2-4-2,1-1 1,-4-2 0,1 2-1,-1 0 1,1 2-1,-2 2-1,1 0 1,-2 3 0,-5 3-1,-2 2 1,-3 4-1,-4 5 0,-4 1-4,2 7-24,-4 2-1,2-9-3,-1-15 2</inkml:trace>
  <inkml:trace contextRef="#ctx0" brushRef="#br0" timeOffset="3324">1640 567 26,'0'0'16,"8"-9"0,-8 9-2,0 0-1,1 9-6,-1 3-2,-1-2-3,0 6 0,-1-2 1,2 6 0,-3-3 1,2 6 0,-3-3 0,3 4-1,-3-2 1,4 2-1,-1 0 0,2 0-1,0-2 0,5-3 1,3-3-1,10-5 1,7-9-1,8-5-1,4-9 1,4-6-1,4-6 0,1-5 0,-2-3-1,-5 0 1,-6 1 0,-6 4 1,-6 4-1,-3 7 1,-4 3-1,-4 7-1,1 5 0,-3 5 0,-2 7 0,-1 4 0,2 5-1,-4 5 1,-2 4 0,1 1 1,-3 2 0,1 1 0,-1 0-1,3-1 0,2-2-3,4-9-10,6-3-17,5-12 0,0-12-1,3-13 1</inkml:trace>
  <inkml:trace contextRef="#ctx0" brushRef="#br0" timeOffset="3945">2608 108 43,'12'15'27,"-12"-5"0,-1 8 0,-1 6-17,-1 10-10,-4 8-1,1 9 2,-2 10 0,-3 3 1,-1 7 0,0-2 1,4 1-1,-1-8 1,5-1-1,5-7 0,6-6 0,9-7-2,8-12-1,10-6-4,0-14-4,9-4-9,0-12-9,-4-13-3,-4-8 2,-12-11-1</inkml:trace>
  <inkml:trace contextRef="#ctx0" brushRef="#br0" timeOffset="4266">2302 377 44,'19'14'29,"14"-4"-1,19-3 0,11-2-15,13-1-16,7-3-7,5 2-18,2 1 0,-9-8 0,-6-2 0</inkml:trace>
  <inkml:trace contextRef="#ctx0" brushRef="#br0" timeOffset="5067">3814 16 6,'0'0'18,"-12"-14"-1,12 14 0,0 0-12,-15-6-5,5 9 0,-4 5 1,-3 4 1,-9 9 1,-2 10 1,-9 13 0,-8 12 1,-9 9 1,-4 14-2,-9 7-1,0 9 1,-2 3 1,3 2 0,5-8 1,12-1 0,10-8 0,19 1 1,15-9-2,20-2-1,18-8-6,11-11-8,15-9-14,9-8-5,3-17 1,1-15-1</inkml:trace>
  <inkml:trace contextRef="#ctx0" brushRef="#br0" timeOffset="5598">3496 927 31,'12'-19'19,"5"-8"2,6-9-2,8-12-7,8-5-5,7-11-3,5-2-1,0-2-1,2 1 0,-3 5 0,-4 7 0,-8 8 1,-3 9-1,-11 9 1,-5 11-1,-6 6 0,-1 11-1,-4 12-1,-4 10 1,-2 10-2,-2 10 1,-2 11 0,1 8 0,0 7 0,1 5 1,2 2-1,4-3 0,3 0 0,2-5 0,1-8 1,2-8-1,-3-9 0,-2-8-1,-1-8-3,-6-10-5,-2-15-17,0 0-2,-7-18 1,-4-7 0</inkml:trace>
  <inkml:trace contextRef="#ctx0" brushRef="#br0" timeOffset="5998">3727 580 48,'-2'9'24,"2"-9"1,25 15-1,2-7-22,9-1-4,6 2 0,16 0 1,9-2 0,10 0-2,3 0-10,2-5-12,5 3 2,-10-11-2,0 1 0</inkml:trace>
  <inkml:trace contextRef="#ctx0" brushRef="#br0" timeOffset="6569">4632 760 25,'0'0'27,"0"0"-1,10 6 0,2-5-12,7-3-6,10 2-4,6-2-1,9 1-3,11-1-1,5 0 0,6 1-1,0-3-3,-1 1-1,-7-5-1,-2 4-6,-9-3-8,-9-3-5,-6-1 1,-11-6 1</inkml:trace>
  <inkml:trace contextRef="#ctx0" brushRef="#br0" timeOffset="6869">5118 492 10,'0'0'18,"0"0"-5,0 0-5,19 9 0,0 2 1,8 7 0,8 4-2,8 5-2,7 2-3,3 1-3,1 2 0,-1-3 0,-4-2-2,-9-7 2,-8-1 0,-10-3 1,-9-2 0,-10 1 0,-11-2 1,-9 3 2,-9-1 0,-7 5 3,-10-3 0,0 6 2,-9-5 1,3 5-1,-2-5-1,4 3 0,4-3-3,6-2-5,8 0-12,7-6-14,7-9-3,15-1 1,13-28 0</inkml:trace>
  <inkml:trace contextRef="#ctx0" brushRef="#br0" timeOffset="7360">5895 241 7,'-13'1'15,"13"-1"0,0 0 1,-7 13-12,10-1-4,2 8 2,5 7 3,1 7 3,6 8 1,0 11 0,7 10-3,1 8-2,4 9-3,1 7 0,0 7-1,-2 2-1,-2 0 0,-5-5-1,-3-5 1,-6-6 0,-4-10 0,-4-8 1,-8-11-1,-2-8 1,-4-11 0,-5-6 2,-4-9 0,-7-7 1,-5-8 0,-8-9 0,-6-7 0,-6-10 0,-7-4 0,-3-8-1,2-7-1,5-7 1,6-3 0,11-7 1,16 0-1,14-7 1,21 1 1,16-1-1,17 6-1,10-2 2,11 5-2,5 3 0,1 7 1,-6 3-2,-1 4 1,-12 6-2,-7 1-1,-7 7-6,-11-1-21,-8-2-1,-9-1-2,-6-4 1</inkml:trace>
  <inkml:trace contextRef="#ctx0" brushRef="#br0" timeOffset="8291">6452 1 6,'0'0'6,"20"11"1,-5 2 3,4 3 1,5 9 1,6 7-1,6 11 0,7 7-4,5 11 0,6 12-4,1 8 0,2 6 0,-1 5-1,-5 2 0,-9 0 0,-8 2 0,-12-5 0,-10-3 1,-15-6 2,-8-3 0,-16-8 1,-1-1 0,-10-9 0,1-2-1,-5-8 0,1-3-1,-2-9-1,6-5-2,2-7-2,-2-9-4,3-3-13,-7-11-11,-1-11-2,2-10 1,-2-16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02.8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275 532 15,'17'-7'18,"0"6"0,-7-3-6,1 1-4,-1 2 0,-10 1 1,0 0-1,0 0-1,0 0 1,-24-4 1,2 15-1,-12 2-3,2 9 0,-9 6 0,-1 10 0,0 4-1,6 5 1,3-1-1,12 1-1,8-3 0,12-4 0,14-6-2,17-7-2,19-6-3,5-10-2,17-1-4,-4-13-3,11-1-1,-9-10-2,0 2 1,-17-6 0,-9 5 3,-14-1 3,-9 5 2,-10 5 2,-10 4 3,0 0 4,0 0 3,-8 15 3,-5-10 2,4 4 1,-5-6 3,14-3 0,-16-3-1,10-7-3,-3-9-3,10-6-4,7-6-1,5-3-1,6-2-1,4 2 0,5 4 1,5 6-1,2 11 0,-1 11 0,-5 8 0,-5 10 1,-3 6-1,-4 9 2,-6 2 0,-7 2 2,-7-3-1,-2 1 2,-7-7-1,2-2 0,-7-10 1,0-4-3,-3-6-2,0-10-2,-1-3-5,-2-10-3,4 3-10,-4-8-12,2-1 0,2-2 1,2 0 1</inkml:trace>
  <inkml:trace contextRef="#ctx0" brushRef="#br0" timeOffset="711">979 647 18,'0'0'19,"0"0"3,2 15-2,-2-15-12,-7 22 1,-3-5 0,5 9 1,-7-2 0,8 8 0,-4-5-2,11 3-2,3-7-2,13-4-1,8-10-2,8-9-2,7-8 1,4-10-1,0-6 1,0-6 0,-9-4 0,-6 2 2,-8 1 1,-11 5-1,-8 3 1,-4 6-1,-4 6-2,-5 1-3,9 10-4,-21-2-10,9 9-14,12-7 0,-13 13 0,13-13 1</inkml:trace>
  <inkml:trace contextRef="#ctx0" brushRef="#br0" timeOffset="1042">1373 610 39,'6'17'23,"1"11"1,-5 2-3,3 3-20,1 2-1,-1-2 2,3-3 2,2-8 0,3-3 0,8-16 1,6-7-2,7-12 0,6-5 0,5-4-2,1-4 0,-1 1-1,-5 3 1,-9 5 0,-4 5 1,-12 8 1,-5 10 0,-10-3-1,-3 23 0,-2-4 0,0 5-1,1 2 0,1 3 0,-1-1 1,4-1-1,1-2 0,3-4 0,0-3 0,1-4-1,-1-1 0,-4-13-2,15 12-2,-15-12-1,19-3-2,-9-6-5,5 0-9,2-4-9,2-3 2,2-4 0</inkml:trace>
  <inkml:trace contextRef="#ctx0" brushRef="#br0" timeOffset="1503">2211 331 26,'0'0'22,"17"-3"-1,-17 3 1,0 0-17,9 14-2,-6 0 1,-3 11 1,-1 6 0,-5 12 1,-2 7 0,0 11 0,-3 2-2,3 5-1,3-3-2,0-4 0,3-6-3,3-13-2,1-8-4,0-12-5,1-12-10,-3-10-2,-7-12 2,-4-9 1</inkml:trace>
  <inkml:trace contextRef="#ctx0" brushRef="#br0" timeOffset="1713">2038 724 36,'-20'-34'21,"4"7"-1,8 4-1,10 7-8,13 6-3,14 5-3,13 1-4,12-1-7,15 2-16,13 1-3,5-3 0,7 0 1</inkml:trace>
  <inkml:trace contextRef="#ctx0" brushRef="#br0" timeOffset="1963">3036 358 45,'-10'22'26,"-4"-2"0,-4 2 0,-9 9-22,-10 8 0,-6 16 2,-13 5 1,-2 10-1,0 1 1,6 10-1,3 0 1,13 2-3,9-6-2,20-6-1,15-10-2,18-8-1,11-5-4,9-17-5,9-8-20,6-11 0,3-14-1,-1-11 0</inkml:trace>
  <inkml:trace contextRef="#ctx0" brushRef="#br0" timeOffset="2414">3050 1176 49,'1'-12'23,"4"1"-1,9-11-5,1 0-6,1-10-6,7-5-3,3-5-1,9-4 0,4 2-1,4 1 0,-43 43 2,59-68 0,-59 68 0,55-46 0,-55 46-1,0 0 1,47-26-2,-47 26 1,0 0-1,0 0 0,0 0 0,0 0 0,7 65 0,-7-65 1,-7 74 0,2-25 0,1 3 0,-1 3 0,2-1 0,4-2-1,-1-3 0,2-8-4,-2-41 0,1 61-6,-1-61-17,0 0-1,0 0 0,0 0 1</inkml:trace>
  <inkml:trace contextRef="#ctx0" brushRef="#br0" timeOffset="2774">3113 886 24,'-21'-9'24,"21"9"0,0 0 2,9 0-12,-9 0-10,67 15-3,-16-4 0,2-1-2,7 0-8,0-4-14,6 1-2,-10-11 1,-12-3-1</inkml:trace>
  <inkml:trace contextRef="#ctx0" brushRef="#br0" timeOffset="3425">3043 22 13,'0'0'18,"0"0"-1,2-9-1,-2 9-4,17-9-3,0 5-3,6 4-1,-23 0 0,72 4-2,-15 3 1,8 3-1,14 2-1,12 5 1,8-1-2,5 1-3,-3-1-6,5-3-11,-9-3-6,-13 0 1,-11-6 0</inkml:trace>
  <inkml:trace contextRef="#ctx0" brushRef="#br0" timeOffset="3926">3672 411 35,'0'0'24,"0"0"-2,43-17 2,-43 17-21,0 0-4,0 0 1,55 53 0,-55-53 1,52 53 0,-52-53 1,64 76 1,-37-29 0,-1 8 0,1 7-1,-12 9 0,-2 2 1,-10 5 0,1-1 0,-15 2 0,-2 0 0,-8-1 1,-12-3 1,3-4 0,-17-8-2,4-1-3,-10-5-3,8-6-19,-6-12-7,-4-11-1,2-17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9:27.6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112 558 5,'0'0'3,"-19"0"1,9-1 3,-3 0 2,0-1 0,1 0 2,12 2 0,-16-2-4,16 2-4,0 0-3,-1-9-2,1 9-3,21-11 0,-6 3 0,3 1 2,3 1 1,-3 0 2,1 3 0,-6 3 0,-2 4-2,-11-4 0,2 16-1,-6-5 0,-6-1 1,4 2 3,-2-1 1,8-11 3,-16 14 1,16-14 1,-15 6 0,4-6-1,1-1-1,-5-2-2,1 0-4,-2-2-3,4-2-1,1-2-1,3 0 1,8 9 2,-2-17 1,2 17 2,13-14 2,-3 8 2,0 5 0,1 0 1,-2 2-2,-9-1-1,10 9-2,-10 0-1,-5 1 0,-3 1 1,-2 0 1,-3 1 2,3-2 1,-3-3 1,13-7 0,-13 11-4,13-11-6,0-14-15,10 6 0,-2-13-3</inkml:trace>
  <inkml:trace contextRef="#ctx0" brushRef="#br0" timeOffset="911">549 0 12,'0'0'20,"0"0"0,0 0-6,0 0-8,0 0-1,0 0 0,0 0 1,0 0-1,0 0 1,0 0-1,0 0 1,0 0-2,0 0 0,0 0-1,0 0-1,0 0 0,0 0-1,0 0 0,0 0-1,0 0 1,0 0-1,0 0 1,4 9-1,-4-9 1,0 0-1,0 0 0,1 11 1,-1-11-1,0 0 0,2 13 0,-2-13 0,2 12 0,-2-12 0,1 16 0,0-6 0,-1 3 0,1 3 0,-1 4 0,0 8 0,-3 6 0,1 6 0,-2 3 1,1 6-1,0 1 0,1 1 0,0-2 0,0-4 0,2-7 0,1-5 1,0-6-1,0-6 1,0-7-1,-2-2 1,1-12 0,0 0-1,1 11-2,-1-11-3,0-11-7,0 0-11,-1-8-4,3 0 0,-2-9 0</inkml:trace>
  <inkml:trace contextRef="#ctx0" brushRef="#br0" timeOffset="1652">565 9 17,'0'0'15,"0"0"0,0 0-1,0 0-1,-1-9-4,1 9-1,0 0-4,0 0-1,0 0 0,0 0-1,0 0 0,0 0 0,0 0-1,0 0 0,0 0 0,0 0-1,1 12 0,-1-12 0,-1 18 0,0-6 1,0 2-1,0 1 0,0 1 1,0 0-1,1 1 0,1 2 0,-1 2 0,0 2 0,-1 5 0,0 0-1,1 4-1,-2 0 0,2-1 0,0-2 0,0-3 0,1-5 0,1-7 1,0-2 0,-2-12 2,3 11 0,-3-11 0,0 0 1,0 0-1,0 0 0,0 0 0,0 0-1,0 0-4,0 0-3,0 0-11,0 0-4,0 0-1,0 0 0</inkml:trace>
  <inkml:trace contextRef="#ctx0" brushRef="#br0" timeOffset="2273">617 564 27,'0'0'24,"0"0"-4,0 0-3,0 0-5,0 0-3,-10 0-3,10 0-2,-9-6-2,9 6-1,-10-8-1,10 8 0,-13-6-1,13 6 0,-10-7 0,10 7-2,-9-7-1,9 7-1,0 0-1,-10-8-1,10 8 1,0 0-1,0 0 1,0 0-3,0 0-4,-6-9-5,6 9-1</inkml:trace>
  <inkml:trace contextRef="#ctx0" brushRef="#br0" timeOffset="2614">552 563 26,'0'0'20,"0"0"0,0 0-8,0 0-10,-5-10 0,0 0 4,-2 1 0,-2-8 0,1 3 1,-4-10 0,3 2 1,-1-9 0,4-1-2,-1-6-1,5 0-1,-3-2-2,7 0 1,5 2-1,1 3-2,2 2 1,3 4-2,1 4 1,5 4-1,5 3 0,2 5 0,2 3 1,1 5-1,2 5 1,0 3-1,-1 6 1,-3 1 0,-1 6 0,-4 5 0,-7 5-1,-5 4 1,-5 6 0,-7 4-1,-3 3 0,-4 2 1,-5 1-1,-4-1 0,-2 0 0,0-2 1,-4-5 0,0-3 1,-4-5 1,2-2 2,-3-9-1,1 0 2,-2-10-1,4-1 0,-1-9 0,4-3 0,0-7-2,3-8-3,5-1-1,5-10-5,9 1-7,3-9-18,10-2 1,9-3-2,7 1 2</inkml:trace>
  <inkml:trace contextRef="#ctx0" brushRef="#br0" timeOffset="3435">1156 34 37,'0'0'16,"0"0"1,0 0 1,0 0-5,0 0-3,0 0-2,0 0-3,2 12-1,-2-12-1,1 15-1,-1-5 0,2 9-1,-1 3 1,0 8 0,-1 8 0,0 5-1,-2 5 0,0 5-1,-3 3 1,-1-1-1,0-6 1,2-3-1,-1-9 0,1-7 0,0-11 1,2-4 0,2-15 0,0 0 0,0-17 0,4-5-1,-2-7 1,1-7 0,0-4-1,0-9 0,-2-3-1,0 2 1,0 1 0,-1 2 0,-2 4 0,2 5 0,-3 4 1,2 7-1,1 5 1,0 8-1,0 4 1,0 10-1,2-11 0,-2 11 0,0 0-1,0 0 0,0 0 0,0 0 0,-1 17-1,1-7 1,1 5 0,0 3 0,3 6 0,-1 6 1,1 7 0,3 6 0,-2 6 0,-4 5 0,-2 4 0,-1 2-1,-5-1 1,1-3-2,0-6-1,-4-9-6,5-8-13,1-6-6,0-14 0,4-13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7:39.7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 13,'18'4'13,"6"-1"-1,6 1-1,11 0-2,7-2-1,8 0-1,9-3-1,10 2 0,7-2-2,8 1-1,6 0 0,6 0 0,2 0 0,6 0 1,3 0 0,4 2-1,3-2 1,4 2 0,-3-1-1,1 2 0,2-1-1,3 3-1,0 0 0,1 0 0,1-2-1,2 0 1,2-2-1,4 0 1,3-2-1,0-1 1,4-1 0,3 1-1,0 0 1,1 2 0,-1 0 0,4 3 0,-3 2 0,1 2 0,-2 0 0,0 1 0,0 1-1,1-2 1,1 0 0,-1 0-1,2-3 1,1 0 0,2 0 0,1 1 0,1 1 0,2-1-1,-1 1 1,0 2 0,1 0-1,0 1 1,1-2-1,-1 1 0,-2 1 0,2-2 1,-2 1-1,-3-1 0,-6-1 0,-3 0 0,-3 0 1,-3-1-1,-6 1 0,-5 2 0,-6-1 0,0 2 1,-3 3-1,-6 1 0,-10-1 1,-9 0-2,-11-2 2,-13-2-2,-12 0 2,-9-2-2,-12-2 1,-6-1-1,-7 0 1,-4 0-1,-1 1 0,-3-1-2,1 2-1,-15-5-5,16 1-20,-16-1 0,-15-12 0,-7-7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6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5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9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3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32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5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11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3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6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6.461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472 358 15,'0'0'10,"0"-12"-1,0 12-2,0-15-3,0 15-2,-2-16 1,1 5-2,-1 0 1,-2-2 1,0 0 0,-1-1 1,-3 0-2,-2-2 2,-2-1-2,1 1 0,-3-1 1,-1-1-1,1 0 0,0 1-1,-2-3 0,2 4 0,-3-1 2,3 3-2,-1 0-1,2 3 1,0 2-1,1 2 0,12 7 0,-20-10 0,20 10-1,-14-2 1,14 2-1,-13 2 1,13-2 0,-13 6-1,13-6 1,-15 12 0,15-12 0,-18 17-2,9-6 2,-2-1 0,0 3 0,1 0 0,-1 2 0,2-1 2,-2 1-2,2 2 0,-1 0 0,1 2 0,1-1 0,1 3 0,0-1 1,2 4 0,1-1 0,3 1 0,1 2 0,4 1 0,0 0 0,2 1 0,1 0-1,2 2 0,-1-2 0,0 0 0,1-2 1,0 2 0,1-2 0,1 0 1,0 0-1,1-3 1,1-1 0,0 0 0,-1-2-1,0-2 0,-1-3 0,-2-4 0,-1 0-1,-8-11 1,12 15 2,-12-15 2,0 0 0,12 2 0,-12-2 0,15-16 0,-7 1 0,4-6-1,2-5-1,1-5-2,1-7-1,0-3 0,0-3 0,-3-1 0,-1-2 1,-2 1-2,-3-1 2,-2 2-1,-4 1 0,-2 4-1,-3 0 1,-3 4-1,-4 0 1,0 3 0,-6 3 0,2 4 0,-3 4 0,1 2 1,-3 5-2,1 4 0,-1 6 0,0 6-3,-1 6-4,-4 7-9,-1 10-9,-13 0 0,-1 9 1,-16-3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42.426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27 247 6,'-15'-3'9,"15"3"1,-13-1 0,13 1-1,0 0-2,0 0-2,0 0-2,0 0-2,0 0-1,11-1-1,5 1 0,3 0 0,5 1 0,2-1 0,4 1-1,0-1-2,4 3-2,-3-6-3,4 7-2,-10-8-3</inkml:trace>
  <inkml:trace contextRef="#ctx0" brushRef="#br0" timeOffset="288">340 95 3,'-18'-4'12,"18"4"0,0 0-1,0 0-8,0 0-1,11 5-2,1-2-1,3 3 1,3-1 1,2 4-1,0-2 1,2 1-1,-1 1 1,0 1-1,-2 1 0,-3-2 0,-2 2 0,-5 1 0,-3-1 0,-3 2 2,-7 0 1,-4 1 2,-6-2 1,-4 4 1,-4-2 1,-2 1-1,-1-2 1,2 1-3,2-3-2,4-2-6,6 2-5,11-11-7,1 10-4,-1-10-1,34-8 1</inkml:trace>
  <inkml:trace contextRef="#ctx0" brushRef="#br0" timeOffset="1291">4420 76 4,'0'0'7,"0"0"1,-15-9 0,15 9 1,-20-8 0,10 5 0,-5-5 0,1 5-1,-5-5 0,-1 6-2,-6-3-3,-2 0-1,-3 3-1,-5-1-1,-3 0 0,-3 1 0,-4-1 1,-6-1-1,-3 2 0,-3-2 1,-4 3-1,-2 0 1,-4 1 0,0 3-1,-4 2 1,2 2-1,-2 1 1,0 0-1,-2 5 0,0-2 0,0 2-1,0 1 1,4 0 0,3 1 0,5 2 0,5-1-1,2 0 1,7 1 0,5 1 0,4-3 0,3 0 0,6 0 1,1-3-1,3 3 0,4-3 0,3-1 1,3 1-1,2-2 0,4 1-1,2 0 1,5 1 0,3 0 1,2 1 0,2 2-1,3 2 1,3 2 0,2 0 0,3 1 0,1 3 0,4-4 0,2 3 0,5 0 1,3 1 0,4-1 0,5 0-1,2-1 1,3-1 0,6-2 1,4-1-1,0-3 1,2-3 0,2-3 1,3-1-1,-1-3 0,6-1 0,-4-3-1,2 0 0,0-1 0,1 0-1,-2 1-1,2 0 1,0-1-1,0 1 1,3 0-1,-1-1 1,1-2 0,-1 0 0,4-1 0,0 1 0,0-2 1,1 1-1,-3-1 0,1-1-1,0 4 1,-1-2 0,-2-1 0,-2 0-1,-4 0 1,-1-1 0,-2-2 0,0 1 0,-2-2-1,0-1 1,-2 0-1,-1 0 0,1 0 1,-5 0-1,-2 1 0,-3 0 0,-2-1 1,-4 1-1,-3-1 0,-2-1 0,-5 1 0,-1 1 2,-5-3-2,-2 3 1,-5-1-1,-3 0 2,-12 10-2,12-20 1,-12 20 0,3-17 0,-3 6-1,-2 1 0,-1-2 0,0-3-1,-3 1 1,-1 1-1,-1-2 1,-3 1-1,1 0 1,-3 0-1,-1 3 1,-1-2-1,0 1 1,-3 0-1,1-3 1,-2 0-2,-2-1 2,-2-2 0,-3 0 0,-4 0-1,-4 0 1,-6 1-1,-4 1 0,-8 0 0,-6 4 0,-6 3 0,-5 2 0,-7 5-1,-7 4 0,-5 2 0,-4 5-1,-7 2 1,-1 2 0,-1 3-1,-8 0-2,-4 0-3,-1-3-9,2 9-7,-12-14 0,4 6 0,-16-14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4" y="4416108"/>
            <a:ext cx="5504826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0D3EC-72E2-4134-90E5-D6BE316804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My Conceptual map - This is the master plan</a:t>
            </a:r>
          </a:p>
          <a:p>
            <a:pPr eaLnBrk="1" hangingPunct="1"/>
            <a:r>
              <a:rPr lang="en-US" smtClean="0"/>
              <a:t>Markov Models used for part-of-speech and dialog</a:t>
            </a:r>
          </a:p>
          <a:p>
            <a:pPr eaLnBrk="1" hangingPunct="1"/>
            <a:r>
              <a:rPr lang="en-US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smtClean="0"/>
              <a:t>How they group with they neighbors into phrases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28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29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30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33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emf"/><Relationship Id="rId4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emf"/><Relationship Id="rId5" Type="http://schemas.openxmlformats.org/officeDocument/2006/relationships/customXml" Target="../ink/ink21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23.xml"/><Relationship Id="rId7" Type="http://schemas.openxmlformats.org/officeDocument/2006/relationships/customXml" Target="../ink/ink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24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33.emf"/><Relationship Id="rId18" Type="http://schemas.openxmlformats.org/officeDocument/2006/relationships/customXml" Target="../ink/ink32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wmf"/><Relationship Id="rId12" Type="http://schemas.openxmlformats.org/officeDocument/2006/relationships/customXml" Target="../ink/ink29.xml"/><Relationship Id="rId1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emf"/><Relationship Id="rId5" Type="http://schemas.openxmlformats.org/officeDocument/2006/relationships/image" Target="../media/image9.wmf"/><Relationship Id="rId15" Type="http://schemas.openxmlformats.org/officeDocument/2006/relationships/image" Target="../media/image34.emf"/><Relationship Id="rId10" Type="http://schemas.openxmlformats.org/officeDocument/2006/relationships/customXml" Target="../ink/ink28.xml"/><Relationship Id="rId19" Type="http://schemas.openxmlformats.org/officeDocument/2006/relationships/image" Target="../media/image3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4" Type="http://schemas.openxmlformats.org/officeDocument/2006/relationships/customXml" Target="../ink/ink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customXml" Target="../ink/ink34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notesSlide" Target="../notesSlides/notesSlide19.xml"/><Relationship Id="rId21" Type="http://schemas.openxmlformats.org/officeDocument/2006/relationships/customXml" Target="../ink/ink3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0.emf"/><Relationship Id="rId17" Type="http://schemas.openxmlformats.org/officeDocument/2006/relationships/customXml" Target="../ink/ink36.xml"/><Relationship Id="rId25" Type="http://schemas.openxmlformats.org/officeDocument/2006/relationships/customXml" Target="../ink/ink40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customXml" Target="../ink/ink33.xml"/><Relationship Id="rId24" Type="http://schemas.openxmlformats.org/officeDocument/2006/relationships/image" Target="../media/image46.emf"/><Relationship Id="rId5" Type="http://schemas.openxmlformats.org/officeDocument/2006/relationships/oleObject" Target="../embeddings/oleObject3.bin"/><Relationship Id="rId15" Type="http://schemas.openxmlformats.org/officeDocument/2006/relationships/customXml" Target="../ink/ink35.xml"/><Relationship Id="rId23" Type="http://schemas.openxmlformats.org/officeDocument/2006/relationships/customXml" Target="../ink/ink39.xml"/><Relationship Id="rId28" Type="http://schemas.openxmlformats.org/officeDocument/2006/relationships/image" Target="../media/image48.emf"/><Relationship Id="rId10" Type="http://schemas.openxmlformats.org/officeDocument/2006/relationships/image" Target="../media/image13.wmf"/><Relationship Id="rId19" Type="http://schemas.openxmlformats.org/officeDocument/2006/relationships/customXml" Target="../ink/ink37.xml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54.emf"/><Relationship Id="rId18" Type="http://schemas.openxmlformats.org/officeDocument/2006/relationships/customXml" Target="../ink/ink49.xml"/><Relationship Id="rId26" Type="http://schemas.openxmlformats.org/officeDocument/2006/relationships/customXml" Target="../ink/ink53.xml"/><Relationship Id="rId3" Type="http://schemas.openxmlformats.org/officeDocument/2006/relationships/image" Target="../media/image14.png"/><Relationship Id="rId21" Type="http://schemas.openxmlformats.org/officeDocument/2006/relationships/image" Target="../media/image58.emf"/><Relationship Id="rId7" Type="http://schemas.openxmlformats.org/officeDocument/2006/relationships/image" Target="../media/image51.emf"/><Relationship Id="rId12" Type="http://schemas.openxmlformats.org/officeDocument/2006/relationships/customXml" Target="../ink/ink46.xml"/><Relationship Id="rId17" Type="http://schemas.openxmlformats.org/officeDocument/2006/relationships/image" Target="../media/image56.emf"/><Relationship Id="rId25" Type="http://schemas.openxmlformats.org/officeDocument/2006/relationships/image" Target="../media/image60.emf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48.xml"/><Relationship Id="rId20" Type="http://schemas.openxmlformats.org/officeDocument/2006/relationships/customXml" Target="../ink/ink50.xml"/><Relationship Id="rId29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53.emf"/><Relationship Id="rId24" Type="http://schemas.openxmlformats.org/officeDocument/2006/relationships/customXml" Target="../ink/ink52.xml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28" Type="http://schemas.openxmlformats.org/officeDocument/2006/relationships/customXml" Target="../ink/ink54.xml"/><Relationship Id="rId10" Type="http://schemas.openxmlformats.org/officeDocument/2006/relationships/customXml" Target="../ink/ink45.xml"/><Relationship Id="rId19" Type="http://schemas.openxmlformats.org/officeDocument/2006/relationships/image" Target="../media/image57.emf"/><Relationship Id="rId4" Type="http://schemas.openxmlformats.org/officeDocument/2006/relationships/customXml" Target="../ink/ink42.xml"/><Relationship Id="rId9" Type="http://schemas.openxmlformats.org/officeDocument/2006/relationships/image" Target="../media/image52.emf"/><Relationship Id="rId14" Type="http://schemas.openxmlformats.org/officeDocument/2006/relationships/customXml" Target="../ink/ink47.xml"/><Relationship Id="rId22" Type="http://schemas.openxmlformats.org/officeDocument/2006/relationships/customXml" Target="../ink/ink51.xml"/><Relationship Id="rId27" Type="http://schemas.openxmlformats.org/officeDocument/2006/relationships/image" Target="../media/image6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5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13" Type="http://schemas.openxmlformats.org/officeDocument/2006/relationships/image" Target="../media/image71.emf"/><Relationship Id="rId18" Type="http://schemas.openxmlformats.org/officeDocument/2006/relationships/customXml" Target="../ink/ink62.xml"/><Relationship Id="rId3" Type="http://schemas.openxmlformats.org/officeDocument/2006/relationships/notesSlide" Target="../notesSlides/notesSlide30.xml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customXml" Target="../ink/ink59.xml"/><Relationship Id="rId17" Type="http://schemas.openxmlformats.org/officeDocument/2006/relationships/image" Target="../media/image73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61.xml"/><Relationship Id="rId20" Type="http://schemas.openxmlformats.org/officeDocument/2006/relationships/customXml" Target="../ink/ink63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56.xml"/><Relationship Id="rId11" Type="http://schemas.openxmlformats.org/officeDocument/2006/relationships/image" Target="../media/image70.emf"/><Relationship Id="rId5" Type="http://schemas.openxmlformats.org/officeDocument/2006/relationships/image" Target="../media/image19.wmf"/><Relationship Id="rId15" Type="http://schemas.openxmlformats.org/officeDocument/2006/relationships/image" Target="../media/image72.emf"/><Relationship Id="rId23" Type="http://schemas.openxmlformats.org/officeDocument/2006/relationships/image" Target="../media/image76.emf"/><Relationship Id="rId10" Type="http://schemas.openxmlformats.org/officeDocument/2006/relationships/customXml" Target="../ink/ink58.xml"/><Relationship Id="rId19" Type="http://schemas.openxmlformats.org/officeDocument/2006/relationships/image" Target="../media/image74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69.emf"/><Relationship Id="rId14" Type="http://schemas.openxmlformats.org/officeDocument/2006/relationships/customXml" Target="../ink/ink60.xml"/><Relationship Id="rId22" Type="http://schemas.openxmlformats.org/officeDocument/2006/relationships/customXml" Target="../ink/ink6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6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67.xml"/><Relationship Id="rId4" Type="http://schemas.openxmlformats.org/officeDocument/2006/relationships/image" Target="../media/image294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customXml" Target="../ink/ink7.xml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customXml" Target="../ink/ink5.xml"/><Relationship Id="rId1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0.emf"/><Relationship Id="rId18" Type="http://schemas.openxmlformats.org/officeDocument/2006/relationships/customXml" Target="../ink/ink16.xml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12" Type="http://schemas.openxmlformats.org/officeDocument/2006/relationships/customXml" Target="../ink/ink13.xml"/><Relationship Id="rId1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12.xml"/><Relationship Id="rId19" Type="http://schemas.openxmlformats.org/officeDocument/2006/relationships/image" Target="../media/image23.emf"/><Relationship Id="rId4" Type="http://schemas.openxmlformats.org/officeDocument/2006/relationships/customXml" Target="../ink/ink9.xml"/><Relationship Id="rId9" Type="http://schemas.openxmlformats.org/officeDocument/2006/relationships/image" Target="../media/image18.emf"/><Relationship Id="rId1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16,  2015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“</a:t>
            </a:r>
            <a:r>
              <a:rPr lang="en-US" sz="2400" i="1" smtClean="0"/>
              <a:t>I shot an elephant in my pajamas</a:t>
            </a:r>
            <a:r>
              <a:rPr lang="en-US" sz="2400" smtClean="0"/>
              <a:t>”</a:t>
            </a:r>
            <a:endParaRPr lang="en-US" sz="2400" smtClean="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878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825" y="1800225"/>
              <a:ext cx="5880100" cy="114300"/>
            </p14:xfrm>
          </p:contentPart>
        </mc:Choice>
        <mc:Fallback xmlns="">
          <p:pic>
            <p:nvPicPr>
              <p:cNvPr id="11878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145" y="1795912"/>
                <a:ext cx="5894500" cy="1290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9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“I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 smtClean="0"/>
              <a:t>”</a:t>
            </a:r>
            <a:endParaRPr lang="en-US" sz="2400" dirty="0"/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(VP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(PP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(NP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))))</a:t>
            </a:r>
            <a:r>
              <a:rPr lang="en-CA" sz="2000" b="1" dirty="0" smtClean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</a:t>
            </a:r>
            <a:r>
              <a:rPr lang="en-CA" sz="2000" b="1" dirty="0" smtClean="0">
                <a:latin typeface="Comic Sans MS" pitchFamily="66" charset="0"/>
              </a:rPr>
              <a:t>)</a:t>
            </a:r>
            <a:endParaRPr lang="en-CA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</a:t>
            </a:r>
            <a:r>
              <a:rPr lang="en-CA" sz="2000" b="1" dirty="0" smtClean="0">
                <a:latin typeface="Comic Sans MS" pitchFamily="66" charset="0"/>
              </a:rPr>
              <a:t> (</a:t>
            </a:r>
            <a:r>
              <a:rPr lang="en-CA" sz="2000" b="1" dirty="0"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</a:t>
            </a:r>
            <a:r>
              <a:rPr lang="en-CA" sz="2000" b="1" dirty="0" smtClean="0">
                <a:latin typeface="Comic Sans MS" pitchFamily="66" charset="0"/>
              </a:rPr>
              <a:t>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	    (VP (VBG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NP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)))</a:t>
            </a:r>
            <a:r>
              <a:rPr lang="en-CA" sz="2000" b="1" dirty="0" smtClean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 smtClean="0"/>
              <a:t>“I saw Mary </a:t>
            </a:r>
            <a:r>
              <a:rPr lang="en-US" sz="2400" kern="0" dirty="0" smtClean="0">
                <a:solidFill>
                  <a:srgbClr val="00B050"/>
                </a:solidFill>
              </a:rPr>
              <a:t>passing by cs2</a:t>
            </a:r>
            <a:r>
              <a:rPr lang="en-US" sz="2400" kern="0" dirty="0" smtClean="0"/>
              <a:t>”</a:t>
            </a:r>
          </a:p>
          <a:p>
            <a:pPr eaLnBrk="1" hangingPunct="1">
              <a:buFontTx/>
              <a:buNone/>
            </a:pPr>
            <a:endParaRPr lang="en-US" sz="2400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 and profs”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35760" y="928800"/>
              <a:ext cx="7112520" cy="52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6000" y="2054520"/>
              <a:ext cx="2317680" cy="31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080" y="2044440"/>
                <a:ext cx="23364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1486" y="1600200"/>
              <a:ext cx="7018920" cy="412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206" y="1590480"/>
                <a:ext cx="7038000" cy="41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318" y="1676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838200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0547" y="2743200"/>
            <a:ext cx="8562981" cy="3200400"/>
            <a:chOff x="380547" y="2743200"/>
            <a:chExt cx="8562981" cy="3200400"/>
          </a:xfrm>
        </p:grpSpPr>
        <p:sp>
          <p:nvSpPr>
            <p:cNvPr id="590853" name="Rectangle 5"/>
            <p:cNvSpPr>
              <a:spLocks noChangeArrowheads="1"/>
            </p:cNvSpPr>
            <p:nvPr/>
          </p:nvSpPr>
          <p:spPr bwMode="auto">
            <a:xfrm>
              <a:off x="380547" y="2743200"/>
              <a:ext cx="77724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If these are </a:t>
              </a:r>
              <a:r>
                <a:rPr lang="en-US" sz="2800" b="1" u="sng" dirty="0" smtClean="0">
                  <a:latin typeface="Comic Sans MS" pitchFamily="66" charset="0"/>
                </a:rPr>
                <a:t>all the rules for VP </a:t>
              </a:r>
              <a:r>
                <a:rPr lang="en-US" sz="2800" b="1" dirty="0" smtClean="0">
                  <a:latin typeface="Comic Sans MS" pitchFamily="66" charset="0"/>
                </a:rPr>
                <a:t>and .55 is the </a:t>
              </a:r>
              <a:endParaRPr lang="en-US" sz="2800" b="1" dirty="0"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2800" b="1" dirty="0">
                  <a:latin typeface="Comic Sans MS" pitchFamily="66" charset="0"/>
                </a:rPr>
                <a:t>	</a:t>
              </a:r>
              <a:r>
                <a:rPr lang="en-US" sz="2400" dirty="0">
                  <a:latin typeface="Comic Sans MS" pitchFamily="66" charset="0"/>
                </a:rPr>
                <a:t>VP -&gt; Verb			.55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		.40</a:t>
              </a:r>
            </a:p>
            <a:p>
              <a:pPr marL="342900" indent="-342900">
                <a:spcBef>
                  <a:spcPct val="20000"/>
                </a:spcBef>
              </a:pPr>
              <a:r>
                <a:rPr lang="en-US" sz="2400" dirty="0">
                  <a:latin typeface="Comic Sans MS" pitchFamily="66" charset="0"/>
                </a:rPr>
                <a:t>	VP	-&gt; Verb NP </a:t>
              </a:r>
              <a:r>
                <a:rPr lang="en-US" sz="2400" dirty="0" err="1">
                  <a:latin typeface="Comic Sans MS" pitchFamily="66" charset="0"/>
                </a:rPr>
                <a:t>NP</a:t>
              </a:r>
              <a:r>
                <a:rPr lang="en-US" sz="2400" dirty="0">
                  <a:latin typeface="Comic Sans MS" pitchFamily="66" charset="0"/>
                </a:rPr>
                <a:t> 	</a:t>
              </a:r>
              <a:r>
                <a:rPr lang="en-US" sz="2400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endParaRPr lang="en-US" sz="2400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4930" name="Ink 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2015672" y="3188041"/>
                <a:ext cx="3022600" cy="620712"/>
              </p14:xfrm>
            </p:contentPart>
          </mc:Choice>
          <mc:Fallback xmlns="">
            <p:pic>
              <p:nvPicPr>
                <p:cNvPr id="124930" name="Ink 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12792" y="3180840"/>
                  <a:ext cx="3034840" cy="639074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464231" y="5270500"/>
              <a:ext cx="5943600" cy="67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en-US" sz="2800" b="1" dirty="0" smtClean="0">
                  <a:latin typeface="Comic Sans MS" pitchFamily="66" charset="0"/>
                </a:rPr>
                <a:t>What </a:t>
              </a:r>
              <a:r>
                <a:rPr lang="en-US" sz="2800" b="1" dirty="0" smtClean="0">
                  <a:solidFill>
                    <a:srgbClr val="00B050"/>
                  </a:solidFill>
                  <a:latin typeface="Comic Sans MS" pitchFamily="66" charset="0"/>
                </a:rPr>
                <a:t>??</a:t>
              </a:r>
              <a:r>
                <a:rPr lang="en-US" sz="2800" b="1" dirty="0" smtClean="0">
                  <a:latin typeface="Comic Sans MS" pitchFamily="66" charset="0"/>
                </a:rPr>
                <a:t> should be ?</a:t>
              </a:r>
              <a:endParaRPr lang="en-US" sz="2400" dirty="0">
                <a:latin typeface="Comic Sans MS" pitchFamily="66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638800" y="3507029"/>
              <a:ext cx="1191801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A.  1</a:t>
              </a:r>
            </a:p>
          </p:txBody>
        </p:sp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5590728" y="4501952"/>
              <a:ext cx="1287943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C.  .05</a:t>
              </a:r>
            </a:p>
          </p:txBody>
        </p:sp>
        <p:pic>
          <p:nvPicPr>
            <p:cNvPr id="14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85" y="3556725"/>
              <a:ext cx="1365001" cy="50405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5620657" y="3924300"/>
              <a:ext cx="1360514" cy="6034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/>
                <a:t>B</a:t>
              </a:r>
              <a:r>
                <a:rPr lang="en-US" altLang="en-US" kern="0" dirty="0" smtClean="0"/>
                <a:t>.  0</a:t>
              </a: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590728" y="5105400"/>
              <a:ext cx="3352800" cy="838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20000"/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ü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kern="0" dirty="0" smtClean="0"/>
                <a:t>D.  None of the above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686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11" y="1866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84011" y="55245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655411" y="3009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expansions </a:t>
            </a:r>
            <a:r>
              <a:rPr lang="en-US" sz="2800" b="1" dirty="0">
                <a:latin typeface="Comic Sans MS" pitchFamily="66" charset="0"/>
              </a:rPr>
              <a:t>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 </a:t>
            </a:r>
            <a:r>
              <a:rPr lang="en-US" sz="2400" dirty="0" err="1">
                <a:latin typeface="Comic Sans MS" pitchFamily="66" charset="0"/>
              </a:rPr>
              <a:t>NP</a:t>
            </a:r>
            <a:r>
              <a:rPr lang="en-US" sz="2400" dirty="0">
                <a:latin typeface="Comic Sans MS" pitchFamily="66" charset="0"/>
              </a:rPr>
              <a:t>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136" y="37258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256" y="37186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5874" y="52705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070" y="5260416"/>
                <a:ext cx="287013" cy="34791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972457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122720" y="3887640"/>
              <a:ext cx="4384440" cy="177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876480"/>
                <a:ext cx="440388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59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713" y="1670050"/>
              <a:ext cx="665162" cy="4098925"/>
            </p14:xfrm>
          </p:contentPart>
        </mc:Choice>
        <mc:Fallback xmlns="">
          <p:pic>
            <p:nvPicPr>
              <p:cNvPr id="1259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9195" y="1665370"/>
                <a:ext cx="688918" cy="411188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16" y="990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304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Estimate Prob. o</a:t>
            </a:r>
            <a:r>
              <a:rPr lang="en-US" sz="2800" b="1" dirty="0" smtClean="0">
                <a:latin typeface="Comic Sans MS" pitchFamily="66" charset="0"/>
              </a:rPr>
              <a:t>f a sentence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8827" y="1636687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rules applied</a:t>
            </a:r>
          </a:p>
        </p:txBody>
      </p:sp>
      <p:pic>
        <p:nvPicPr>
          <p:cNvPr id="1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699" y="591773"/>
            <a:ext cx="1365001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6519" y="2845863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rules applied </a:t>
            </a:r>
            <a:endParaRPr lang="en-US" altLang="en-US" kern="0" dirty="0" smtClean="0"/>
          </a:p>
        </p:txBody>
      </p:sp>
      <p:pic>
        <p:nvPicPr>
          <p:cNvPr id="19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2962" r="46979" b="51866"/>
          <a:stretch/>
        </p:blipFill>
        <p:spPr bwMode="auto">
          <a:xfrm>
            <a:off x="6255657" y="1095829"/>
            <a:ext cx="2698750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fig12"/>
          <p:cNvPicPr>
            <a:picLocks noChangeAspect="1" noChangeArrowheads="1"/>
          </p:cNvPicPr>
          <p:nvPr/>
        </p:nvPicPr>
        <p:blipFill rotWithShape="1">
          <a:blip r:embed="rId4" cstate="print"/>
          <a:srcRect l="54316" b="51866"/>
          <a:stretch/>
        </p:blipFill>
        <p:spPr bwMode="auto">
          <a:xfrm>
            <a:off x="6520543" y="3866274"/>
            <a:ext cx="2462893" cy="271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37006" y="4213526"/>
            <a:ext cx="5981715" cy="1020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 Sum of the </a:t>
            </a:r>
            <a:r>
              <a:rPr lang="en-US" altLang="en-US" kern="0" dirty="0" err="1" smtClean="0"/>
              <a:t>probs</a:t>
            </a:r>
            <a:r>
              <a:rPr lang="en-US" altLang="en-US" kern="0" dirty="0" smtClean="0"/>
              <a:t> of all the parse trees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7006" y="5411816"/>
            <a:ext cx="5946329" cy="957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/>
              <a:t>B</a:t>
            </a:r>
            <a:r>
              <a:rPr lang="en-US" altLang="en-US" kern="0" dirty="0" smtClean="0"/>
              <a:t>.  </a:t>
            </a:r>
            <a:r>
              <a:rPr lang="en-US" altLang="en-US" kern="0" dirty="0"/>
              <a:t>Product of the </a:t>
            </a:r>
            <a:r>
              <a:rPr lang="en-US" altLang="en-US" kern="0" dirty="0" err="1"/>
              <a:t>probs</a:t>
            </a:r>
            <a:r>
              <a:rPr lang="en-US" altLang="en-US" kern="0" dirty="0"/>
              <a:t> of all the parse trees</a:t>
            </a:r>
          </a:p>
        </p:txBody>
      </p:sp>
    </p:spTree>
    <p:extLst>
      <p:ext uri="{BB962C8B-B14F-4D97-AF65-F5344CB8AC3E}">
        <p14:creationId xmlns:p14="http://schemas.microsoft.com/office/powerpoint/2010/main" val="264182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5" grpId="0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69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9838" y="2592388"/>
              <a:ext cx="838200" cy="638175"/>
            </p14:xfrm>
          </p:contentPart>
        </mc:Choice>
        <mc:Fallback xmlns="">
          <p:pic>
            <p:nvPicPr>
              <p:cNvPr id="1269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5157" y="2589508"/>
                <a:ext cx="846121" cy="6525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69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7763" y="2571750"/>
              <a:ext cx="3821112" cy="833438"/>
            </p14:xfrm>
          </p:contentPart>
        </mc:Choice>
        <mc:Fallback xmlns="">
          <p:pic>
            <p:nvPicPr>
              <p:cNvPr id="1269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2003" y="2569230"/>
                <a:ext cx="3836592" cy="84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69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1425" y="3348038"/>
              <a:ext cx="1374775" cy="315912"/>
            </p14:xfrm>
          </p:contentPart>
        </mc:Choice>
        <mc:Fallback xmlns="">
          <p:pic>
            <p:nvPicPr>
              <p:cNvPr id="1269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73145" y="3338312"/>
                <a:ext cx="1385934" cy="33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69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1038" y="4503738"/>
              <a:ext cx="685800" cy="679450"/>
            </p14:xfrm>
          </p:contentPart>
        </mc:Choice>
        <mc:Fallback xmlns="">
          <p:pic>
            <p:nvPicPr>
              <p:cNvPr id="1269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9878" y="4499777"/>
                <a:ext cx="702000" cy="691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69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5588" y="5399088"/>
              <a:ext cx="3016250" cy="773112"/>
            </p14:xfrm>
          </p:contentPart>
        </mc:Choice>
        <mc:Fallback xmlns="">
          <p:pic>
            <p:nvPicPr>
              <p:cNvPr id="1269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56948" y="5390810"/>
                <a:ext cx="3036051" cy="793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69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7200" y="4570413"/>
              <a:ext cx="1673225" cy="692150"/>
            </p14:xfrm>
          </p:contentPart>
        </mc:Choice>
        <mc:Fallback xmlns="">
          <p:pic>
            <p:nvPicPr>
              <p:cNvPr id="1269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29640" y="4562494"/>
                <a:ext cx="1691224" cy="706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400800"/>
            <a:ext cx="2895600" cy="457200"/>
          </a:xfrm>
          <a:noFill/>
        </p:spPr>
        <p:txBody>
          <a:bodyPr/>
          <a:lstStyle/>
          <a:p>
            <a:r>
              <a:rPr lang="en-US" dirty="0" smtClean="0"/>
              <a:t>CPSC 422, Lecture 27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C9690E-C3CF-4F39-AEFA-FB28CAE5D29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NLP: Knowledge-Formalisms Map</a:t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b="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124200" y="3352800"/>
            <a:ext cx="51054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latin typeface="Comic Sans MS" pitchFamily="66" charset="0"/>
              </a:rPr>
              <a:t>Rule systems </a:t>
            </a:r>
            <a:r>
              <a:rPr lang="en-US" sz="2400" i="1" dirty="0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Comic Sans MS" pitchFamily="66" charset="0"/>
              </a:rPr>
              <a:t>(e.g., </a:t>
            </a:r>
            <a:r>
              <a:rPr lang="en-US" sz="2000" b="1" i="1" dirty="0">
                <a:solidFill>
                  <a:schemeClr val="accent2"/>
                </a:solidFill>
                <a:latin typeface="Comic Sans MS" pitchFamily="66" charset="0"/>
              </a:rPr>
              <a:t>(Prob.)</a:t>
            </a:r>
            <a:r>
              <a:rPr lang="en-US" sz="2000" b="1" dirty="0">
                <a:latin typeface="Comic Sans MS" pitchFamily="66" charset="0"/>
              </a:rPr>
              <a:t> Context-Free Grammars)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581400" y="1752600"/>
            <a:ext cx="4572000" cy="1524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State Machines </a:t>
            </a: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(and prob. versions)</a:t>
            </a:r>
            <a:endParaRPr lang="en-US" sz="240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latin typeface="Comic Sans MS" pitchFamily="66" charset="0"/>
              </a:rPr>
              <a:t>(Finite State Automata,Finite State Transducers, </a:t>
            </a:r>
            <a:r>
              <a:rPr lang="en-US" sz="2000" i="1">
                <a:solidFill>
                  <a:schemeClr val="accent2"/>
                </a:solidFill>
                <a:latin typeface="Comic Sans MS" pitchFamily="66" charset="0"/>
              </a:rPr>
              <a:t>Markov Models</a:t>
            </a:r>
            <a:r>
              <a:rPr lang="en-US" sz="2000">
                <a:latin typeface="Comic Sans MS" pitchFamily="66" charset="0"/>
              </a:rPr>
              <a:t>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Pragmatics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Comic Sans MS" pitchFamily="66" charset="0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524000" y="3086100"/>
            <a:ext cx="1600200" cy="723900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2860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286000"/>
            <a:ext cx="1524000" cy="2667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4357687" cy="9350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AI planners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(</a:t>
            </a:r>
            <a:r>
              <a:rPr lang="en-US" sz="2000" i="1" dirty="0" smtClean="0">
                <a:latin typeface="Comic Sans MS" pitchFamily="66" charset="0"/>
              </a:rPr>
              <a:t>Task decomposition, </a:t>
            </a:r>
            <a:r>
              <a:rPr lang="en-US" sz="2000" i="1" dirty="0" smtClean="0">
                <a:solidFill>
                  <a:schemeClr val="accent2"/>
                </a:solidFill>
                <a:latin typeface="Comic Sans MS" pitchFamily="66" charset="0"/>
              </a:rPr>
              <a:t>MDP </a:t>
            </a:r>
            <a:r>
              <a:rPr lang="en-US" sz="2000" i="1" dirty="0">
                <a:solidFill>
                  <a:schemeClr val="accent2"/>
                </a:solidFill>
                <a:latin typeface="Comic Sans MS" pitchFamily="66" charset="0"/>
              </a:rPr>
              <a:t>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286000"/>
            <a:ext cx="2209800" cy="685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latin typeface="Comic Sans MS" pitchFamily="66" charset="0"/>
              </a:rPr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4282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1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2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23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250" y="1695450"/>
              <a:ext cx="2506663" cy="776288"/>
            </p14:xfrm>
          </p:contentPart>
        </mc:Choice>
        <mc:Fallback xmlns="">
          <p:pic>
            <p:nvPicPr>
              <p:cNvPr id="1280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0730" y="1686813"/>
                <a:ext cx="2517823" cy="79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0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3863" y="1454150"/>
              <a:ext cx="1509712" cy="958850"/>
            </p14:xfrm>
          </p:contentPart>
        </mc:Choice>
        <mc:Fallback xmlns="">
          <p:pic>
            <p:nvPicPr>
              <p:cNvPr id="1280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29182" y="1444428"/>
                <a:ext cx="1524114" cy="9764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1888" y="4416425"/>
              <a:ext cx="331787" cy="214313"/>
            </p14:xfrm>
          </p:contentPart>
        </mc:Choice>
        <mc:Fallback xmlns="">
          <p:pic>
            <p:nvPicPr>
              <p:cNvPr id="12800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97930" y="4413183"/>
                <a:ext cx="344382" cy="222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6838" y="4733925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69275" y="4728888"/>
                <a:ext cx="789827" cy="26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801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3025775"/>
              <a:ext cx="1011237" cy="1076325"/>
            </p14:xfrm>
          </p:contentPart>
        </mc:Choice>
        <mc:Fallback xmlns="">
          <p:pic>
            <p:nvPicPr>
              <p:cNvPr id="12801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2553" y="3020735"/>
                <a:ext cx="1025997" cy="1088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801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3575" y="3098800"/>
              <a:ext cx="887413" cy="825500"/>
            </p14:xfrm>
          </p:contentPart>
        </mc:Choice>
        <mc:Fallback xmlns="">
          <p:pic>
            <p:nvPicPr>
              <p:cNvPr id="12801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198175" y="3094120"/>
                <a:ext cx="902533" cy="83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01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9325" y="1763713"/>
              <a:ext cx="501650" cy="1854200"/>
            </p14:xfrm>
          </p:contentPart>
        </mc:Choice>
        <mc:Fallback xmlns="">
          <p:pic>
            <p:nvPicPr>
              <p:cNvPr id="12801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40283" y="1756154"/>
                <a:ext cx="520096" cy="187111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 smtClean="0">
                <a:latin typeface="Arial Unicode MS"/>
              </a:rPr>
              <a:t>Treebanks</a:t>
            </a:r>
            <a:r>
              <a:rPr lang="en-US" sz="2800" b="1" kern="0" dirty="0" smtClean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1755775"/>
              <a:ext cx="1281112" cy="223838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75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6763" y="1639888"/>
              <a:ext cx="1327150" cy="269875"/>
            </p14:xfrm>
          </p:contentPart>
        </mc:Choice>
        <mc:Fallback xmlns="">
          <p:pic>
            <p:nvPicPr>
              <p:cNvPr id="2375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6682" y="1634123"/>
                <a:ext cx="1340832" cy="28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75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888" y="1676400"/>
              <a:ext cx="447675" cy="246063"/>
            </p14:xfrm>
          </p:contentPart>
        </mc:Choice>
        <mc:Fallback xmlns="">
          <p:pic>
            <p:nvPicPr>
              <p:cNvPr id="2375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74109" y="1663846"/>
                <a:ext cx="471029" cy="270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75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744663"/>
              <a:ext cx="617537" cy="274637"/>
            </p14:xfrm>
          </p:contentPart>
        </mc:Choice>
        <mc:Fallback xmlns="">
          <p:pic>
            <p:nvPicPr>
              <p:cNvPr id="2375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22571" y="1733145"/>
                <a:ext cx="637341" cy="296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5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8125" y="1609725"/>
              <a:ext cx="1731963" cy="708025"/>
            </p14:xfrm>
          </p:contentPart>
        </mc:Choice>
        <mc:Fallback xmlns="">
          <p:pic>
            <p:nvPicPr>
              <p:cNvPr id="2375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45" y="1601806"/>
                <a:ext cx="1747443" cy="7271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75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45100" y="1865313"/>
              <a:ext cx="2138363" cy="350837"/>
            </p14:xfrm>
          </p:contentPart>
        </mc:Choice>
        <mc:Fallback xmlns="">
          <p:pic>
            <p:nvPicPr>
              <p:cNvPr id="2375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42220" y="1854867"/>
                <a:ext cx="2152763" cy="3724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75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87975" y="2562225"/>
              <a:ext cx="1971675" cy="312738"/>
            </p14:xfrm>
          </p:contentPart>
        </mc:Choice>
        <mc:Fallback xmlns="">
          <p:pic>
            <p:nvPicPr>
              <p:cNvPr id="2375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375375" y="2556100"/>
                <a:ext cx="1996154" cy="328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75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9738" y="5449888"/>
              <a:ext cx="1922462" cy="831850"/>
            </p14:xfrm>
          </p:contentPart>
        </mc:Choice>
        <mc:Fallback xmlns="">
          <p:pic>
            <p:nvPicPr>
              <p:cNvPr id="2375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5698" y="5442326"/>
                <a:ext cx="1951623" cy="854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75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7600" y="2886075"/>
              <a:ext cx="895350" cy="549275"/>
            </p14:xfrm>
          </p:contentPart>
        </mc:Choice>
        <mc:Fallback xmlns="">
          <p:pic>
            <p:nvPicPr>
              <p:cNvPr id="2375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45360" y="2877076"/>
                <a:ext cx="919831" cy="570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75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2120900"/>
              <a:ext cx="163513" cy="3368675"/>
            </p14:xfrm>
          </p:contentPart>
        </mc:Choice>
        <mc:Fallback xmlns="">
          <p:pic>
            <p:nvPicPr>
              <p:cNvPr id="2375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89864" y="2118380"/>
                <a:ext cx="189445" cy="3385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75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62263" y="1625600"/>
              <a:ext cx="141287" cy="4878388"/>
            </p14:xfrm>
          </p:contentPart>
        </mc:Choice>
        <mc:Fallback xmlns="">
          <p:pic>
            <p:nvPicPr>
              <p:cNvPr id="2375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46085" y="1622360"/>
                <a:ext cx="162139" cy="489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758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22663" y="2794000"/>
              <a:ext cx="139700" cy="2490788"/>
            </p14:xfrm>
          </p:contentPart>
        </mc:Choice>
        <mc:Fallback xmlns="">
          <p:pic>
            <p:nvPicPr>
              <p:cNvPr id="23758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14022" y="2789680"/>
                <a:ext cx="153742" cy="2498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75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2838" y="5257800"/>
              <a:ext cx="796925" cy="47625"/>
            </p14:xfrm>
          </p:contentPart>
        </mc:Choice>
        <mc:Fallback xmlns="">
          <p:pic>
            <p:nvPicPr>
              <p:cNvPr id="2375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50318" y="5255274"/>
                <a:ext cx="803764" cy="595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Treebanks</a:t>
            </a:r>
            <a:r>
              <a:rPr lang="en-US" dirty="0" smtClean="0"/>
              <a:t> implicitly define a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Simply take the local rules that make up the sub-trees in all the trees in the collection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decent size corpus, you’ll have a grammar with decent coverage.</a:t>
            </a:r>
          </a:p>
        </p:txBody>
      </p:sp>
    </p:spTree>
    <p:extLst>
      <p:ext uri="{BB962C8B-B14F-4D97-AF65-F5344CB8AC3E}">
        <p14:creationId xmlns:p14="http://schemas.microsoft.com/office/powerpoint/2010/main" val="4448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Such grammars tend to contain lots </a:t>
            </a:r>
            <a:r>
              <a:rPr lang="en-US" smtClean="0"/>
              <a:t>of rules….</a:t>
            </a:r>
            <a:endParaRPr lang="en-US" dirty="0" smtClean="0"/>
          </a:p>
          <a:p>
            <a:pPr eaLnBrk="1" hangingPunct="1"/>
            <a:r>
              <a:rPr lang="en-US" dirty="0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913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 smtClean="0"/>
              <a:t>Particularly important in </a:t>
            </a:r>
            <a:r>
              <a:rPr lang="en-US" sz="2800" dirty="0" smtClean="0">
                <a:solidFill>
                  <a:srgbClr val="0070C0"/>
                </a:solidFill>
              </a:rPr>
              <a:t>statistical parsing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023280" y="930600"/>
              <a:ext cx="6061320" cy="506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5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0" y="3124200"/>
              <a:ext cx="1204913" cy="303213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72240" y="3120599"/>
                <a:ext cx="1223993" cy="31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3657600"/>
              <a:ext cx="2965450" cy="569913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5480" y="3651840"/>
                <a:ext cx="2984171" cy="581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7050" y="3797300"/>
              <a:ext cx="2222500" cy="60483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8771" y="3792980"/>
                <a:ext cx="2237979" cy="6127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0400" y="4267200"/>
              <a:ext cx="722313" cy="8429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95719" y="4263239"/>
                <a:ext cx="736716" cy="8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1000" y="4572000"/>
              <a:ext cx="2544763" cy="61436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81280" y="4566241"/>
                <a:ext cx="2563122" cy="628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3325" y="4389438"/>
              <a:ext cx="1487488" cy="623887"/>
            </p14:xfrm>
          </p:contentPart>
        </mc:Choice>
        <mc:Fallback xmlns="">
          <p:pic>
            <p:nvPicPr>
              <p:cNvPr id="150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41085" y="4381518"/>
                <a:ext cx="1502968" cy="636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9763" y="5928859"/>
              <a:ext cx="419100" cy="265112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42562" y="5919133"/>
                <a:ext cx="436743" cy="2802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6600" y="4267200"/>
              <a:ext cx="3384550" cy="130175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73360" y="4263964"/>
                <a:ext cx="3396069" cy="1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1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5173" y="13716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PCFG in practice: Modeling Structural and 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029" y="35814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Assignment-3 due on Fri</a:t>
            </a:r>
          </a:p>
          <a:p>
            <a:r>
              <a:rPr lang="en-CA" kern="0" dirty="0" smtClean="0"/>
              <a:t>Assignment-4 out same day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423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Noun phrases (NP)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Verb phrases (VP)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Prepositional phrases (PP)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Adjective phrases(AP)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Sentences (S)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 smtClean="0"/>
              <a:t>Context Free Grammar (CFG)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4120" y="2895600"/>
              <a:ext cx="8409600" cy="3814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920" y="2886960"/>
                <a:ext cx="841932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16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6475" y="2147888"/>
              <a:ext cx="2019300" cy="1370012"/>
            </p14:xfrm>
          </p:contentPart>
        </mc:Choice>
        <mc:Fallback xmlns="">
          <p:pic>
            <p:nvPicPr>
              <p:cNvPr id="1116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68555" y="2139969"/>
                <a:ext cx="2037301" cy="1391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16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5925" y="2146300"/>
              <a:ext cx="169863" cy="296863"/>
            </p14:xfrm>
          </p:contentPart>
        </mc:Choice>
        <mc:Fallback xmlns="">
          <p:pic>
            <p:nvPicPr>
              <p:cNvPr id="1116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52679" y="2136933"/>
                <a:ext cx="178158" cy="315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16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525" y="3044825"/>
              <a:ext cx="2012950" cy="265113"/>
            </p14:xfrm>
          </p:contentPart>
        </mc:Choice>
        <mc:Fallback xmlns="">
          <p:pic>
            <p:nvPicPr>
              <p:cNvPr id="1116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0759" y="3037156"/>
                <a:ext cx="2030968" cy="2833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7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3200" y="1874838"/>
              <a:ext cx="642938" cy="503237"/>
            </p14:xfrm>
          </p:contentPart>
        </mc:Choice>
        <mc:Fallback xmlns="">
          <p:pic>
            <p:nvPicPr>
              <p:cNvPr id="1147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61320" y="1866199"/>
                <a:ext cx="668857" cy="5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470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1138" y="2081213"/>
              <a:ext cx="7026275" cy="4159250"/>
            </p14:xfrm>
          </p:contentPart>
        </mc:Choice>
        <mc:Fallback xmlns="">
          <p:pic>
            <p:nvPicPr>
              <p:cNvPr id="11470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6098" y="2074733"/>
                <a:ext cx="7045355" cy="41779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47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3238" y="4064000"/>
              <a:ext cx="1589087" cy="368300"/>
            </p14:xfrm>
          </p:contentPart>
        </mc:Choice>
        <mc:Fallback xmlns="">
          <p:pic>
            <p:nvPicPr>
              <p:cNvPr id="1147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0638" y="4055360"/>
                <a:ext cx="1617888" cy="3924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</a:t>
            </a:r>
            <a:r>
              <a:rPr lang="en-CA" sz="2000" dirty="0"/>
              <a:t>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  <a:endParaRPr lang="en-CA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40581</TotalTime>
  <Words>2402</Words>
  <Application>Microsoft Office PowerPoint</Application>
  <PresentationFormat>On-screen Show (4:3)</PresentationFormat>
  <Paragraphs>405</Paragraphs>
  <Slides>34</Slides>
  <Notes>31</Notes>
  <HiddenSlides>2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1_5832 Template</vt:lpstr>
      <vt:lpstr>Default Design</vt:lpstr>
      <vt:lpstr>Equation</vt:lpstr>
      <vt:lpstr>PowerPoint Presentation</vt:lpstr>
      <vt:lpstr>NLP: Knowledge-Formalisms Map (including probabilistic formalisms)</vt:lpstr>
      <vt:lpstr>Lecture Overview</vt:lpstr>
      <vt:lpstr>Key Constituents: Examples</vt:lpstr>
      <vt:lpstr>Context Free Grammar (CFG)</vt:lpstr>
      <vt:lpstr>CFG Example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Lecture Overview</vt:lpstr>
      <vt:lpstr>Probabilistic CFGs (PCFGs)</vt:lpstr>
      <vt:lpstr>Probabilistic CFGs (PCFGs)</vt:lpstr>
      <vt:lpstr>Sample PCFG</vt:lpstr>
      <vt:lpstr>PCFGs are used to….</vt:lpstr>
      <vt:lpstr>PCFGs are used to….</vt:lpstr>
      <vt:lpstr>Example</vt:lpstr>
      <vt:lpstr>Lecture Overview</vt:lpstr>
      <vt:lpstr>Treebanks</vt:lpstr>
      <vt:lpstr>Penn Treebank</vt:lpstr>
      <vt:lpstr>Treebank Grammars</vt:lpstr>
      <vt:lpstr>Treebank Grammars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Giuseppe</cp:lastModifiedBy>
  <cp:revision>596</cp:revision>
  <cp:lastPrinted>2014-03-19T16:20:55Z</cp:lastPrinted>
  <dcterms:created xsi:type="dcterms:W3CDTF">2003-01-21T20:11:16Z</dcterms:created>
  <dcterms:modified xsi:type="dcterms:W3CDTF">2015-11-16T19:57:43Z</dcterms:modified>
</cp:coreProperties>
</file>